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9.xml" ContentType="application/inkml+xml"/>
  <Override PartName="/ppt/ink/ink20.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6" r:id="rId2"/>
    <p:sldId id="263" r:id="rId3"/>
    <p:sldId id="258" r:id="rId4"/>
    <p:sldId id="262" r:id="rId5"/>
    <p:sldId id="261" r:id="rId6"/>
    <p:sldId id="259" r:id="rId7"/>
    <p:sldId id="260" r:id="rId8"/>
    <p:sldId id="266"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FC82B-6B23-E4B0-5202-8D0EF5E8D897}" v="136" dt="2026-02-18T10:26:42.953"/>
    <p1510:client id="{3ABEFBE2-F65A-1A29-8003-E497F2A74A8E}" v="10" dt="2026-02-16T12:30:00.070"/>
    <p1510:client id="{50954D8B-A8B5-7814-99E3-AC558F11E6C9}" v="645" dt="2026-02-17T10:59:20.046"/>
    <p1510:client id="{964C29AF-44A3-0C69-700C-E13F6EF7BD55}" v="767" dt="2026-02-16T12:20:01.063"/>
    <p1510:client id="{BA1BA1CE-4CC4-767A-6190-46DD2C85E8C0}" v="1" dt="2026-02-17T12:18:23.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1C112892-2F07-0BB8-41BA-5A6A0A3966ED}"/>
    <pc:docChg chg="mod addSld delSld modSld sldOrd addMainMaster delMainMaster">
      <pc:chgData name="Leo Smith (2302380)" userId="S::2302380@student.uwtsd.ac.uk::e1cc3032-326f-46d8-bac8-4cf5033f208b" providerId="AD" clId="Web-{1C112892-2F07-0BB8-41BA-5A6A0A3966ED}" dt="2026-02-06T12:04:25.140" v="2192" actId="14100"/>
      <pc:docMkLst>
        <pc:docMk/>
      </pc:docMkLst>
      <pc:sldChg chg="addSp delSp modSp mod setBg modClrScheme setClrOvrMap delDesignElem chgLayout modNotes">
        <pc:chgData name="Leo Smith (2302380)" userId="S::2302380@student.uwtsd.ac.uk::e1cc3032-326f-46d8-bac8-4cf5033f208b" providerId="AD" clId="Web-{1C112892-2F07-0BB8-41BA-5A6A0A3966ED}" dt="2026-02-06T11:09:00.454" v="438"/>
        <pc:sldMkLst>
          <pc:docMk/>
          <pc:sldMk cId="109857222" sldId="256"/>
        </pc:sldMkLst>
        <pc:spChg chg="mod ord">
          <ac:chgData name="Leo Smith (2302380)" userId="S::2302380@student.uwtsd.ac.uk::e1cc3032-326f-46d8-bac8-4cf5033f208b" providerId="AD" clId="Web-{1C112892-2F07-0BB8-41BA-5A6A0A3966ED}" dt="2026-02-06T11:09:00.454" v="438"/>
          <ac:spMkLst>
            <pc:docMk/>
            <pc:sldMk cId="109857222" sldId="256"/>
            <ac:spMk id="2" creationId="{00000000-0000-0000-0000-000000000000}"/>
          </ac:spMkLst>
        </pc:spChg>
        <pc:spChg chg="mod ord">
          <ac:chgData name="Leo Smith (2302380)" userId="S::2302380@student.uwtsd.ac.uk::e1cc3032-326f-46d8-bac8-4cf5033f208b" providerId="AD" clId="Web-{1C112892-2F07-0BB8-41BA-5A6A0A3966ED}" dt="2026-02-06T11:09:00.454" v="438"/>
          <ac:spMkLst>
            <pc:docMk/>
            <pc:sldMk cId="109857222" sldId="256"/>
            <ac:spMk id="3" creationId="{00000000-0000-0000-0000-000000000000}"/>
          </ac:spMkLst>
        </pc:spChg>
        <pc:spChg chg="add mod">
          <ac:chgData name="Leo Smith (2302380)" userId="S::2302380@student.uwtsd.ac.uk::e1cc3032-326f-46d8-bac8-4cf5033f208b" providerId="AD" clId="Web-{1C112892-2F07-0BB8-41BA-5A6A0A3966ED}" dt="2026-02-06T10:31:14.883" v="72" actId="20577"/>
          <ac:spMkLst>
            <pc:docMk/>
            <pc:sldMk cId="109857222" sldId="256"/>
            <ac:spMk id="5" creationId="{3523ED9B-9F5A-F832-D36C-EF0080BAE69D}"/>
          </ac:spMkLst>
        </pc:spChg>
        <pc:picChg chg="add mod">
          <ac:chgData name="Leo Smith (2302380)" userId="S::2302380@student.uwtsd.ac.uk::e1cc3032-326f-46d8-bac8-4cf5033f208b" providerId="AD" clId="Web-{1C112892-2F07-0BB8-41BA-5A6A0A3966ED}" dt="2026-02-06T10:30:25.726" v="54"/>
          <ac:picMkLst>
            <pc:docMk/>
            <pc:sldMk cId="109857222" sldId="256"/>
            <ac:picMk id="16" creationId="{D98AB393-7243-E648-A057-E6F50B505F8F}"/>
          </ac:picMkLst>
        </pc:picChg>
      </pc:sldChg>
      <pc:sldChg chg="modSp new mod ord modClrScheme chgLayout">
        <pc:chgData name="Leo Smith (2302380)" userId="S::2302380@student.uwtsd.ac.uk::e1cc3032-326f-46d8-bac8-4cf5033f208b" providerId="AD" clId="Web-{1C112892-2F07-0BB8-41BA-5A6A0A3966ED}" dt="2026-02-06T11:09:00.454" v="438"/>
        <pc:sldMkLst>
          <pc:docMk/>
          <pc:sldMk cId="3593293162" sldId="258"/>
        </pc:sldMkLst>
        <pc:spChg chg="mod ord">
          <ac:chgData name="Leo Smith (2302380)" userId="S::2302380@student.uwtsd.ac.uk::e1cc3032-326f-46d8-bac8-4cf5033f208b" providerId="AD" clId="Web-{1C112892-2F07-0BB8-41BA-5A6A0A3966ED}" dt="2026-02-06T11:09:00.454" v="438"/>
          <ac:spMkLst>
            <pc:docMk/>
            <pc:sldMk cId="3593293162" sldId="258"/>
            <ac:spMk id="2" creationId="{BA5F39B4-F412-1013-A70B-B3D30ECA0B0F}"/>
          </ac:spMkLst>
        </pc:spChg>
        <pc:spChg chg="mod ord">
          <ac:chgData name="Leo Smith (2302380)" userId="S::2302380@student.uwtsd.ac.uk::e1cc3032-326f-46d8-bac8-4cf5033f208b" providerId="AD" clId="Web-{1C112892-2F07-0BB8-41BA-5A6A0A3966ED}" dt="2026-02-06T11:09:00.454" v="438"/>
          <ac:spMkLst>
            <pc:docMk/>
            <pc:sldMk cId="3593293162" sldId="258"/>
            <ac:spMk id="3" creationId="{D97965CA-2727-374D-88CD-5272F54D2AF0}"/>
          </ac:spMkLst>
        </pc:spChg>
      </pc:sldChg>
      <pc:sldChg chg="modSp new mod modClrScheme chgLayout">
        <pc:chgData name="Leo Smith (2302380)" userId="S::2302380@student.uwtsd.ac.uk::e1cc3032-326f-46d8-bac8-4cf5033f208b" providerId="AD" clId="Web-{1C112892-2F07-0BB8-41BA-5A6A0A3966ED}" dt="2026-02-06T11:09:00.454" v="438"/>
        <pc:sldMkLst>
          <pc:docMk/>
          <pc:sldMk cId="580228649" sldId="259"/>
        </pc:sldMkLst>
        <pc:spChg chg="mod ord">
          <ac:chgData name="Leo Smith (2302380)" userId="S::2302380@student.uwtsd.ac.uk::e1cc3032-326f-46d8-bac8-4cf5033f208b" providerId="AD" clId="Web-{1C112892-2F07-0BB8-41BA-5A6A0A3966ED}" dt="2026-02-06T11:09:00.454" v="438"/>
          <ac:spMkLst>
            <pc:docMk/>
            <pc:sldMk cId="580228649" sldId="259"/>
            <ac:spMk id="2" creationId="{2D102B68-1BDD-AB26-F098-7FBCB3C545D1}"/>
          </ac:spMkLst>
        </pc:spChg>
      </pc:sldChg>
      <pc:sldChg chg="modSp new mod modClrScheme chgLayout">
        <pc:chgData name="Leo Smith (2302380)" userId="S::2302380@student.uwtsd.ac.uk::e1cc3032-326f-46d8-bac8-4cf5033f208b" providerId="AD" clId="Web-{1C112892-2F07-0BB8-41BA-5A6A0A3966ED}" dt="2026-02-06T11:09:00.454" v="438"/>
        <pc:sldMkLst>
          <pc:docMk/>
          <pc:sldMk cId="4192714028" sldId="260"/>
        </pc:sldMkLst>
        <pc:spChg chg="mod ord">
          <ac:chgData name="Leo Smith (2302380)" userId="S::2302380@student.uwtsd.ac.uk::e1cc3032-326f-46d8-bac8-4cf5033f208b" providerId="AD" clId="Web-{1C112892-2F07-0BB8-41BA-5A6A0A3966ED}" dt="2026-02-06T11:09:00.454" v="438"/>
          <ac:spMkLst>
            <pc:docMk/>
            <pc:sldMk cId="4192714028" sldId="260"/>
            <ac:spMk id="2" creationId="{44409D31-6ECD-47B6-8C0F-97B40585190A}"/>
          </ac:spMkLst>
        </pc:spChg>
      </pc:sldChg>
      <pc:sldChg chg="modSp new mod modClrScheme chgLayout">
        <pc:chgData name="Leo Smith (2302380)" userId="S::2302380@student.uwtsd.ac.uk::e1cc3032-326f-46d8-bac8-4cf5033f208b" providerId="AD" clId="Web-{1C112892-2F07-0BB8-41BA-5A6A0A3966ED}" dt="2026-02-06T11:09:00.454" v="438"/>
        <pc:sldMkLst>
          <pc:docMk/>
          <pc:sldMk cId="3109765657" sldId="261"/>
        </pc:sldMkLst>
      </pc:sldChg>
      <pc:sldChg chg="addSp delSp modSp new mod setBg modClrScheme chgLayout modNotes">
        <pc:chgData name="Leo Smith (2302380)" userId="S::2302380@student.uwtsd.ac.uk::e1cc3032-326f-46d8-bac8-4cf5033f208b" providerId="AD" clId="Web-{1C112892-2F07-0BB8-41BA-5A6A0A3966ED}" dt="2026-02-06T11:09:00.454" v="438"/>
        <pc:sldMkLst>
          <pc:docMk/>
          <pc:sldMk cId="1404681519" sldId="262"/>
        </pc:sldMkLst>
      </pc:sldChg>
      <pc:sldChg chg="addSp delSp modSp new mod setBg modClrScheme delDesignElem chgLayout modNotes">
        <pc:chgData name="Leo Smith (2302380)" userId="S::2302380@student.uwtsd.ac.uk::e1cc3032-326f-46d8-bac8-4cf5033f208b" providerId="AD" clId="Web-{1C112892-2F07-0BB8-41BA-5A6A0A3966ED}" dt="2026-02-06T11:57:46.701" v="2045"/>
        <pc:sldMkLst>
          <pc:docMk/>
          <pc:sldMk cId="2411217742" sldId="263"/>
        </pc:sldMkLst>
        <pc:spChg chg="mod ord">
          <ac:chgData name="Leo Smith (2302380)" userId="S::2302380@student.uwtsd.ac.uk::e1cc3032-326f-46d8-bac8-4cf5033f208b" providerId="AD" clId="Web-{1C112892-2F07-0BB8-41BA-5A6A0A3966ED}" dt="2026-02-06T11:41:17.020" v="1393" actId="20577"/>
          <ac:spMkLst>
            <pc:docMk/>
            <pc:sldMk cId="2411217742" sldId="263"/>
            <ac:spMk id="2" creationId="{9DEC013A-94E3-F3BF-C3F3-8929DA8DDFF6}"/>
          </ac:spMkLst>
        </pc:spChg>
        <pc:spChg chg="add mod">
          <ac:chgData name="Leo Smith (2302380)" userId="S::2302380@student.uwtsd.ac.uk::e1cc3032-326f-46d8-bac8-4cf5033f208b" providerId="AD" clId="Web-{1C112892-2F07-0BB8-41BA-5A6A0A3966ED}" dt="2026-02-06T11:31:28.094" v="1010" actId="20577"/>
          <ac:spMkLst>
            <pc:docMk/>
            <pc:sldMk cId="2411217742" sldId="263"/>
            <ac:spMk id="4" creationId="{B3B2EB8C-7663-7129-650D-0B7561DDF623}"/>
          </ac:spMkLst>
        </pc:spChg>
        <pc:spChg chg="add mod">
          <ac:chgData name="Leo Smith (2302380)" userId="S::2302380@student.uwtsd.ac.uk::e1cc3032-326f-46d8-bac8-4cf5033f208b" providerId="AD" clId="Web-{1C112892-2F07-0BB8-41BA-5A6A0A3966ED}" dt="2026-02-06T11:02:17.337" v="267" actId="20577"/>
          <ac:spMkLst>
            <pc:docMk/>
            <pc:sldMk cId="2411217742" sldId="263"/>
            <ac:spMk id="6" creationId="{9AFBE280-50FB-5644-67EF-C524D07B8FDA}"/>
          </ac:spMkLst>
        </pc:spChg>
        <pc:spChg chg="add mod">
          <ac:chgData name="Leo Smith (2302380)" userId="S::2302380@student.uwtsd.ac.uk::e1cc3032-326f-46d8-bac8-4cf5033f208b" providerId="AD" clId="Web-{1C112892-2F07-0BB8-41BA-5A6A0A3966ED}" dt="2026-02-06T11:03:25.432" v="298" actId="14100"/>
          <ac:spMkLst>
            <pc:docMk/>
            <pc:sldMk cId="2411217742" sldId="263"/>
            <ac:spMk id="7" creationId="{2716339B-A09F-752E-1962-27E5EA830A3B}"/>
          </ac:spMkLst>
        </pc:spChg>
        <pc:spChg chg="add mod">
          <ac:chgData name="Leo Smith (2302380)" userId="S::2302380@student.uwtsd.ac.uk::e1cc3032-326f-46d8-bac8-4cf5033f208b" providerId="AD" clId="Web-{1C112892-2F07-0BB8-41BA-5A6A0A3966ED}" dt="2026-02-06T11:06:00.170" v="386" actId="1076"/>
          <ac:spMkLst>
            <pc:docMk/>
            <pc:sldMk cId="2411217742" sldId="263"/>
            <ac:spMk id="12" creationId="{62F50DF0-D587-C1A2-3BEB-D595B4856DD5}"/>
          </ac:spMkLst>
        </pc:spChg>
        <pc:spChg chg="add mod">
          <ac:chgData name="Leo Smith (2302380)" userId="S::2302380@student.uwtsd.ac.uk::e1cc3032-326f-46d8-bac8-4cf5033f208b" providerId="AD" clId="Web-{1C112892-2F07-0BB8-41BA-5A6A0A3966ED}" dt="2026-02-06T11:05:57.967" v="385" actId="1076"/>
          <ac:spMkLst>
            <pc:docMk/>
            <pc:sldMk cId="2411217742" sldId="263"/>
            <ac:spMk id="14" creationId="{F6C8B82F-554C-57EC-2BF5-1BAD4FFB279D}"/>
          </ac:spMkLst>
        </pc:spChg>
        <pc:spChg chg="add mod">
          <ac:chgData name="Leo Smith (2302380)" userId="S::2302380@student.uwtsd.ac.uk::e1cc3032-326f-46d8-bac8-4cf5033f208b" providerId="AD" clId="Web-{1C112892-2F07-0BB8-41BA-5A6A0A3966ED}" dt="2026-02-06T11:03:16.135" v="296" actId="1076"/>
          <ac:spMkLst>
            <pc:docMk/>
            <pc:sldMk cId="2411217742" sldId="263"/>
            <ac:spMk id="15" creationId="{F1E250C9-7B9C-AF27-326E-497BEEA5A9AA}"/>
          </ac:spMkLst>
        </pc:spChg>
        <pc:spChg chg="add mod">
          <ac:chgData name="Leo Smith (2302380)" userId="S::2302380@student.uwtsd.ac.uk::e1cc3032-326f-46d8-bac8-4cf5033f208b" providerId="AD" clId="Web-{1C112892-2F07-0BB8-41BA-5A6A0A3966ED}" dt="2026-02-06T11:04:15.277" v="315" actId="20577"/>
          <ac:spMkLst>
            <pc:docMk/>
            <pc:sldMk cId="2411217742" sldId="263"/>
            <ac:spMk id="16" creationId="{B6F012BC-510D-921E-E1A7-7CB9DB9CE23C}"/>
          </ac:spMkLst>
        </pc:spChg>
        <pc:spChg chg="add mod">
          <ac:chgData name="Leo Smith (2302380)" userId="S::2302380@student.uwtsd.ac.uk::e1cc3032-326f-46d8-bac8-4cf5033f208b" providerId="AD" clId="Web-{1C112892-2F07-0BB8-41BA-5A6A0A3966ED}" dt="2026-02-06T11:04:27.450" v="331" actId="1076"/>
          <ac:spMkLst>
            <pc:docMk/>
            <pc:sldMk cId="2411217742" sldId="263"/>
            <ac:spMk id="17" creationId="{824A3402-8D22-7368-21F1-26897B914473}"/>
          </ac:spMkLst>
        </pc:spChg>
        <pc:spChg chg="add mod">
          <ac:chgData name="Leo Smith (2302380)" userId="S::2302380@student.uwtsd.ac.uk::e1cc3032-326f-46d8-bac8-4cf5033f208b" providerId="AD" clId="Web-{1C112892-2F07-0BB8-41BA-5A6A0A3966ED}" dt="2026-02-06T11:06:41.796" v="403" actId="20577"/>
          <ac:spMkLst>
            <pc:docMk/>
            <pc:sldMk cId="2411217742" sldId="263"/>
            <ac:spMk id="18" creationId="{BC1F38F6-FB82-B4EE-FD23-457F125CA079}"/>
          </ac:spMkLst>
        </pc:spChg>
        <pc:spChg chg="add mod">
          <ac:chgData name="Leo Smith (2302380)" userId="S::2302380@student.uwtsd.ac.uk::e1cc3032-326f-46d8-bac8-4cf5033f208b" providerId="AD" clId="Web-{1C112892-2F07-0BB8-41BA-5A6A0A3966ED}" dt="2026-02-06T11:07:24.781" v="424" actId="20577"/>
          <ac:spMkLst>
            <pc:docMk/>
            <pc:sldMk cId="2411217742" sldId="263"/>
            <ac:spMk id="19" creationId="{D1AA65DD-E35D-89FD-50EE-E57226DF833E}"/>
          </ac:spMkLst>
        </pc:spChg>
        <pc:spChg chg="add mod">
          <ac:chgData name="Leo Smith (2302380)" userId="S::2302380@student.uwtsd.ac.uk::e1cc3032-326f-46d8-bac8-4cf5033f208b" providerId="AD" clId="Web-{1C112892-2F07-0BB8-41BA-5A6A0A3966ED}" dt="2026-02-06T11:15:05.336" v="613" actId="1076"/>
          <ac:spMkLst>
            <pc:docMk/>
            <pc:sldMk cId="2411217742" sldId="263"/>
            <ac:spMk id="39" creationId="{CE6AB101-19B4-9CA6-1E4C-77080C2654D8}"/>
          </ac:spMkLst>
        </pc:spChg>
        <pc:inkChg chg="add">
          <ac:chgData name="Leo Smith (2302380)" userId="S::2302380@student.uwtsd.ac.uk::e1cc3032-326f-46d8-bac8-4cf5033f208b" providerId="AD" clId="Web-{1C112892-2F07-0BB8-41BA-5A6A0A3966ED}" dt="2026-02-06T11:08:03.360" v="425"/>
          <ac:inkMkLst>
            <pc:docMk/>
            <pc:sldMk cId="2411217742" sldId="263"/>
            <ac:inkMk id="20" creationId="{C16FB8BA-E9F3-AC80-4A14-FD4D6AC5BB84}"/>
          </ac:inkMkLst>
        </pc:inkChg>
        <pc:inkChg chg="add">
          <ac:chgData name="Leo Smith (2302380)" userId="S::2302380@student.uwtsd.ac.uk::e1cc3032-326f-46d8-bac8-4cf5033f208b" providerId="AD" clId="Web-{1C112892-2F07-0BB8-41BA-5A6A0A3966ED}" dt="2026-02-06T11:08:04.938" v="426"/>
          <ac:inkMkLst>
            <pc:docMk/>
            <pc:sldMk cId="2411217742" sldId="263"/>
            <ac:inkMk id="21" creationId="{988CD7B4-E33E-A106-4AFD-6B6A47AEE6D4}"/>
          </ac:inkMkLst>
        </pc:inkChg>
        <pc:inkChg chg="add">
          <ac:chgData name="Leo Smith (2302380)" userId="S::2302380@student.uwtsd.ac.uk::e1cc3032-326f-46d8-bac8-4cf5033f208b" providerId="AD" clId="Web-{1C112892-2F07-0BB8-41BA-5A6A0A3966ED}" dt="2026-02-06T11:08:06.625" v="427"/>
          <ac:inkMkLst>
            <pc:docMk/>
            <pc:sldMk cId="2411217742" sldId="263"/>
            <ac:inkMk id="22" creationId="{9731D863-E9E5-2EE3-E3B2-4F91BEEB1856}"/>
          </ac:inkMkLst>
        </pc:inkChg>
        <pc:inkChg chg="add">
          <ac:chgData name="Leo Smith (2302380)" userId="S::2302380@student.uwtsd.ac.uk::e1cc3032-326f-46d8-bac8-4cf5033f208b" providerId="AD" clId="Web-{1C112892-2F07-0BB8-41BA-5A6A0A3966ED}" dt="2026-02-06T11:08:07.985" v="428"/>
          <ac:inkMkLst>
            <pc:docMk/>
            <pc:sldMk cId="2411217742" sldId="263"/>
            <ac:inkMk id="23" creationId="{5C75A82F-CBB2-F316-81BA-0E27EFC39741}"/>
          </ac:inkMkLst>
        </pc:inkChg>
        <pc:inkChg chg="add">
          <ac:chgData name="Leo Smith (2302380)" userId="S::2302380@student.uwtsd.ac.uk::e1cc3032-326f-46d8-bac8-4cf5033f208b" providerId="AD" clId="Web-{1C112892-2F07-0BB8-41BA-5A6A0A3966ED}" dt="2026-02-06T11:08:15.500" v="431"/>
          <ac:inkMkLst>
            <pc:docMk/>
            <pc:sldMk cId="2411217742" sldId="263"/>
            <ac:inkMk id="25" creationId="{0C506E2C-8E05-1FBA-80CA-666466A38DB4}"/>
          </ac:inkMkLst>
        </pc:inkChg>
        <pc:inkChg chg="add">
          <ac:chgData name="Leo Smith (2302380)" userId="S::2302380@student.uwtsd.ac.uk::e1cc3032-326f-46d8-bac8-4cf5033f208b" providerId="AD" clId="Web-{1C112892-2F07-0BB8-41BA-5A6A0A3966ED}" dt="2026-02-06T11:08:17.579" v="432"/>
          <ac:inkMkLst>
            <pc:docMk/>
            <pc:sldMk cId="2411217742" sldId="263"/>
            <ac:inkMk id="26" creationId="{3265871F-9B2B-AB59-61E2-5A25AD46BFB2}"/>
          </ac:inkMkLst>
        </pc:inkChg>
        <pc:inkChg chg="add">
          <ac:chgData name="Leo Smith (2302380)" userId="S::2302380@student.uwtsd.ac.uk::e1cc3032-326f-46d8-bac8-4cf5033f208b" providerId="AD" clId="Web-{1C112892-2F07-0BB8-41BA-5A6A0A3966ED}" dt="2026-02-06T11:08:18.954" v="433"/>
          <ac:inkMkLst>
            <pc:docMk/>
            <pc:sldMk cId="2411217742" sldId="263"/>
            <ac:inkMk id="27" creationId="{1B7D746F-EB98-705E-8A7B-C0D340C06DD1}"/>
          </ac:inkMkLst>
        </pc:inkChg>
        <pc:inkChg chg="add">
          <ac:chgData name="Leo Smith (2302380)" userId="S::2302380@student.uwtsd.ac.uk::e1cc3032-326f-46d8-bac8-4cf5033f208b" providerId="AD" clId="Web-{1C112892-2F07-0BB8-41BA-5A6A0A3966ED}" dt="2026-02-06T11:08:20.625" v="434"/>
          <ac:inkMkLst>
            <pc:docMk/>
            <pc:sldMk cId="2411217742" sldId="263"/>
            <ac:inkMk id="28" creationId="{9852EA1C-D48C-EF3D-68DE-ECB21E53DB2D}"/>
          </ac:inkMkLst>
        </pc:inkChg>
        <pc:inkChg chg="add">
          <ac:chgData name="Leo Smith (2302380)" userId="S::2302380@student.uwtsd.ac.uk::e1cc3032-326f-46d8-bac8-4cf5033f208b" providerId="AD" clId="Web-{1C112892-2F07-0BB8-41BA-5A6A0A3966ED}" dt="2026-02-06T11:08:22.469" v="435"/>
          <ac:inkMkLst>
            <pc:docMk/>
            <pc:sldMk cId="2411217742" sldId="263"/>
            <ac:inkMk id="29" creationId="{EB49F3FF-6A33-8E7F-472D-6BC522ED81EF}"/>
          </ac:inkMkLst>
        </pc:inkChg>
        <pc:inkChg chg="add">
          <ac:chgData name="Leo Smith (2302380)" userId="S::2302380@student.uwtsd.ac.uk::e1cc3032-326f-46d8-bac8-4cf5033f208b" providerId="AD" clId="Web-{1C112892-2F07-0BB8-41BA-5A6A0A3966ED}" dt="2026-02-06T11:09:19.704" v="439"/>
          <ac:inkMkLst>
            <pc:docMk/>
            <pc:sldMk cId="2411217742" sldId="263"/>
            <ac:inkMk id="30" creationId="{764ED8D8-6335-B014-8EE7-C7D9C8D89436}"/>
          </ac:inkMkLst>
        </pc:inkChg>
        <pc:inkChg chg="add">
          <ac:chgData name="Leo Smith (2302380)" userId="S::2302380@student.uwtsd.ac.uk::e1cc3032-326f-46d8-bac8-4cf5033f208b" providerId="AD" clId="Web-{1C112892-2F07-0BB8-41BA-5A6A0A3966ED}" dt="2026-02-06T11:09:21.204" v="440"/>
          <ac:inkMkLst>
            <pc:docMk/>
            <pc:sldMk cId="2411217742" sldId="263"/>
            <ac:inkMk id="31" creationId="{2E14693D-634B-0161-513C-D8AFD89B4A1D}"/>
          </ac:inkMkLst>
        </pc:inkChg>
        <pc:inkChg chg="add">
          <ac:chgData name="Leo Smith (2302380)" userId="S::2302380@student.uwtsd.ac.uk::e1cc3032-326f-46d8-bac8-4cf5033f208b" providerId="AD" clId="Web-{1C112892-2F07-0BB8-41BA-5A6A0A3966ED}" dt="2026-02-06T11:09:22.439" v="441"/>
          <ac:inkMkLst>
            <pc:docMk/>
            <pc:sldMk cId="2411217742" sldId="263"/>
            <ac:inkMk id="32" creationId="{B1740EE6-4628-77CC-F10A-750FB3C6A569}"/>
          </ac:inkMkLst>
        </pc:inkChg>
        <pc:inkChg chg="add">
          <ac:chgData name="Leo Smith (2302380)" userId="S::2302380@student.uwtsd.ac.uk::e1cc3032-326f-46d8-bac8-4cf5033f208b" providerId="AD" clId="Web-{1C112892-2F07-0BB8-41BA-5A6A0A3966ED}" dt="2026-02-06T11:09:23.861" v="442"/>
          <ac:inkMkLst>
            <pc:docMk/>
            <pc:sldMk cId="2411217742" sldId="263"/>
            <ac:inkMk id="33" creationId="{DB759B8E-D1BC-B5B9-B98A-EBB9BBF2CA00}"/>
          </ac:inkMkLst>
        </pc:inkChg>
        <pc:inkChg chg="add">
          <ac:chgData name="Leo Smith (2302380)" userId="S::2302380@student.uwtsd.ac.uk::e1cc3032-326f-46d8-bac8-4cf5033f208b" providerId="AD" clId="Web-{1C112892-2F07-0BB8-41BA-5A6A0A3966ED}" dt="2026-02-06T11:09:25.001" v="443"/>
          <ac:inkMkLst>
            <pc:docMk/>
            <pc:sldMk cId="2411217742" sldId="263"/>
            <ac:inkMk id="34" creationId="{7871C365-CA9C-A63C-2DA5-C0657FA534B7}"/>
          </ac:inkMkLst>
        </pc:inkChg>
        <pc:inkChg chg="add">
          <ac:chgData name="Leo Smith (2302380)" userId="S::2302380@student.uwtsd.ac.uk::e1cc3032-326f-46d8-bac8-4cf5033f208b" providerId="AD" clId="Web-{1C112892-2F07-0BB8-41BA-5A6A0A3966ED}" dt="2026-02-06T11:09:28.626" v="445"/>
          <ac:inkMkLst>
            <pc:docMk/>
            <pc:sldMk cId="2411217742" sldId="263"/>
            <ac:inkMk id="36" creationId="{444C1779-9A73-B495-988A-9DE95733AB5E}"/>
          </ac:inkMkLst>
        </pc:inkChg>
        <pc:inkChg chg="add">
          <ac:chgData name="Leo Smith (2302380)" userId="S::2302380@student.uwtsd.ac.uk::e1cc3032-326f-46d8-bac8-4cf5033f208b" providerId="AD" clId="Web-{1C112892-2F07-0BB8-41BA-5A6A0A3966ED}" dt="2026-02-06T11:09:30.189" v="446"/>
          <ac:inkMkLst>
            <pc:docMk/>
            <pc:sldMk cId="2411217742" sldId="263"/>
            <ac:inkMk id="37" creationId="{5077FCF9-B16A-0A03-2A4C-A49CBF654B86}"/>
          </ac:inkMkLst>
        </pc:inkChg>
        <pc:inkChg chg="add">
          <ac:chgData name="Leo Smith (2302380)" userId="S::2302380@student.uwtsd.ac.uk::e1cc3032-326f-46d8-bac8-4cf5033f208b" providerId="AD" clId="Web-{1C112892-2F07-0BB8-41BA-5A6A0A3966ED}" dt="2026-02-06T11:09:31.548" v="447"/>
          <ac:inkMkLst>
            <pc:docMk/>
            <pc:sldMk cId="2411217742" sldId="263"/>
            <ac:inkMk id="38" creationId="{E5D8D387-966F-1654-E566-05F38515980B}"/>
          </ac:inkMkLst>
        </pc:inkChg>
        <pc:inkChg chg="add">
          <ac:chgData name="Leo Smith (2302380)" userId="S::2302380@student.uwtsd.ac.uk::e1cc3032-326f-46d8-bac8-4cf5033f208b" providerId="AD" clId="Web-{1C112892-2F07-0BB8-41BA-5A6A0A3966ED}" dt="2026-02-06T11:15:45.245" v="618"/>
          <ac:inkMkLst>
            <pc:docMk/>
            <pc:sldMk cId="2411217742" sldId="263"/>
            <ac:inkMk id="43" creationId="{0619C1ED-5315-E44F-7FED-C9351B31C626}"/>
          </ac:inkMkLst>
        </pc:inkChg>
      </pc:sldChg>
      <pc:sldChg chg="addSp delSp modSp new">
        <pc:chgData name="Leo Smith (2302380)" userId="S::2302380@student.uwtsd.ac.uk::e1cc3032-326f-46d8-bac8-4cf5033f208b" providerId="AD" clId="Web-{1C112892-2F07-0BB8-41BA-5A6A0A3966ED}" dt="2026-02-06T12:04:25.140" v="2192" actId="14100"/>
        <pc:sldMkLst>
          <pc:docMk/>
          <pc:sldMk cId="3349539398" sldId="264"/>
        </pc:sldMkLst>
        <pc:spChg chg="mod">
          <ac:chgData name="Leo Smith (2302380)" userId="S::2302380@student.uwtsd.ac.uk::e1cc3032-326f-46d8-bac8-4cf5033f208b" providerId="AD" clId="Web-{1C112892-2F07-0BB8-41BA-5A6A0A3966ED}" dt="2026-02-06T11:11:36.068" v="494" actId="20577"/>
          <ac:spMkLst>
            <pc:docMk/>
            <pc:sldMk cId="3349539398" sldId="264"/>
            <ac:spMk id="2" creationId="{CA4B8F14-3068-340F-8EE4-A7DA96E08322}"/>
          </ac:spMkLst>
        </pc:spChg>
        <pc:spChg chg="mod">
          <ac:chgData name="Leo Smith (2302380)" userId="S::2302380@student.uwtsd.ac.uk::e1cc3032-326f-46d8-bac8-4cf5033f208b" providerId="AD" clId="Web-{1C112892-2F07-0BB8-41BA-5A6A0A3966ED}" dt="2026-02-06T12:04:25.140" v="2192" actId="14100"/>
          <ac:spMkLst>
            <pc:docMk/>
            <pc:sldMk cId="3349539398" sldId="264"/>
            <ac:spMk id="3" creationId="{4039CE73-0DA8-7258-222A-7F3B2D9170AB}"/>
          </ac:spMkLst>
        </pc:spChg>
        <pc:inkChg chg="add">
          <ac:chgData name="Leo Smith (2302380)" userId="S::2302380@student.uwtsd.ac.uk::e1cc3032-326f-46d8-bac8-4cf5033f208b" providerId="AD" clId="Web-{1C112892-2F07-0BB8-41BA-5A6A0A3966ED}" dt="2026-02-06T11:23:04.383" v="789"/>
          <ac:inkMkLst>
            <pc:docMk/>
            <pc:sldMk cId="3349539398" sldId="264"/>
            <ac:inkMk id="4" creationId="{9F955FCC-FEAE-7BF8-E265-70152BB749B2}"/>
          </ac:inkMkLst>
        </pc:inkChg>
        <pc:inkChg chg="add">
          <ac:chgData name="Leo Smith (2302380)" userId="S::2302380@student.uwtsd.ac.uk::e1cc3032-326f-46d8-bac8-4cf5033f208b" providerId="AD" clId="Web-{1C112892-2F07-0BB8-41BA-5A6A0A3966ED}" dt="2026-02-06T11:23:11.727" v="792"/>
          <ac:inkMkLst>
            <pc:docMk/>
            <pc:sldMk cId="3349539398" sldId="264"/>
            <ac:inkMk id="6" creationId="{BB4EDFD0-DE09-E246-08FC-CBF469BC3BC6}"/>
          </ac:inkMkLst>
        </pc:inkChg>
      </pc:sldChg>
      <pc:sldMasterChg chg="add addSldLayout modSldLayout">
        <pc:chgData name="Leo Smith (2302380)" userId="S::2302380@student.uwtsd.ac.uk::e1cc3032-326f-46d8-bac8-4cf5033f208b" providerId="AD" clId="Web-{1C112892-2F07-0BB8-41BA-5A6A0A3966ED}" dt="2026-02-06T11:09:00.454" v="438"/>
        <pc:sldMasterMkLst>
          <pc:docMk/>
          <pc:sldMasterMk cId="2418442753" sldId="2147483738"/>
        </pc:sldMasterMkLst>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725522216" sldId="2147483739"/>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3953674736" sldId="2147483740"/>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3157667593" sldId="2147483741"/>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506758606" sldId="2147483742"/>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1842804569" sldId="2147483743"/>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3784240813" sldId="2147483744"/>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2291133048" sldId="2147483745"/>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2159249855" sldId="2147483746"/>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2508803025" sldId="2147483747"/>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70758837" sldId="2147483748"/>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893734207" sldId="2147483749"/>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2295399403" sldId="2147483750"/>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634679037" sldId="2147483751"/>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2913622103" sldId="2147483752"/>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3888399726" sldId="2147483753"/>
          </pc:sldLayoutMkLst>
        </pc:sldLayoutChg>
        <pc:sldLayoutChg chg="add mod replId">
          <pc:chgData name="Leo Smith (2302380)" userId="S::2302380@student.uwtsd.ac.uk::e1cc3032-326f-46d8-bac8-4cf5033f208b" providerId="AD" clId="Web-{1C112892-2F07-0BB8-41BA-5A6A0A3966ED}" dt="2026-02-06T11:09:00.454" v="438"/>
          <pc:sldLayoutMkLst>
            <pc:docMk/>
            <pc:sldMasterMk cId="2418442753" sldId="2147483738"/>
            <pc:sldLayoutMk cId="558387263" sldId="2147483754"/>
          </pc:sldLayoutMkLst>
        </pc:sldLayoutChg>
      </pc:sldMasterChg>
    </pc:docChg>
  </pc:docChgLst>
  <pc:docChgLst>
    <pc:chgData name="Leo Smith (2302380)" userId="S::2302380@student.uwtsd.ac.uk::e1cc3032-326f-46d8-bac8-4cf5033f208b" providerId="AD" clId="Web-{5602A1A6-1302-7023-B526-68B34A9DB24B}"/>
    <pc:docChg chg="modSld">
      <pc:chgData name="Leo Smith (2302380)" userId="S::2302380@student.uwtsd.ac.uk::e1cc3032-326f-46d8-bac8-4cf5033f208b" providerId="AD" clId="Web-{5602A1A6-1302-7023-B526-68B34A9DB24B}" dt="2026-02-14T12:04:12.944" v="291" actId="20577"/>
      <pc:docMkLst>
        <pc:docMk/>
      </pc:docMkLst>
      <pc:sldChg chg="addSp modSp mod setBg modNotes">
        <pc:chgData name="Leo Smith (2302380)" userId="S::2302380@student.uwtsd.ac.uk::e1cc3032-326f-46d8-bac8-4cf5033f208b" providerId="AD" clId="Web-{5602A1A6-1302-7023-B526-68B34A9DB24B}" dt="2026-02-14T11:56:34.969" v="227" actId="1076"/>
        <pc:sldMkLst>
          <pc:docMk/>
          <pc:sldMk cId="3593293162" sldId="258"/>
        </pc:sldMkLst>
        <pc:spChg chg="mod">
          <ac:chgData name="Leo Smith (2302380)" userId="S::2302380@student.uwtsd.ac.uk::e1cc3032-326f-46d8-bac8-4cf5033f208b" providerId="AD" clId="Web-{5602A1A6-1302-7023-B526-68B34A9DB24B}" dt="2026-02-14T11:55:57.704" v="216"/>
          <ac:spMkLst>
            <pc:docMk/>
            <pc:sldMk cId="3593293162" sldId="258"/>
            <ac:spMk id="2" creationId="{BA5F39B4-F412-1013-A70B-B3D30ECA0B0F}"/>
          </ac:spMkLst>
        </pc:spChg>
        <pc:spChg chg="mod">
          <ac:chgData name="Leo Smith (2302380)" userId="S::2302380@student.uwtsd.ac.uk::e1cc3032-326f-46d8-bac8-4cf5033f208b" providerId="AD" clId="Web-{5602A1A6-1302-7023-B526-68B34A9DB24B}" dt="2026-02-14T11:55:57.704" v="216"/>
          <ac:spMkLst>
            <pc:docMk/>
            <pc:sldMk cId="3593293162" sldId="258"/>
            <ac:spMk id="3" creationId="{D97965CA-2727-374D-88CD-5272F54D2AF0}"/>
          </ac:spMkLst>
        </pc:spChg>
        <pc:spChg chg="add mod">
          <ac:chgData name="Leo Smith (2302380)" userId="S::2302380@student.uwtsd.ac.uk::e1cc3032-326f-46d8-bac8-4cf5033f208b" providerId="AD" clId="Web-{5602A1A6-1302-7023-B526-68B34A9DB24B}" dt="2026-02-14T11:56:34.969" v="227" actId="1076"/>
          <ac:spMkLst>
            <pc:docMk/>
            <pc:sldMk cId="3593293162" sldId="258"/>
            <ac:spMk id="5" creationId="{18707BC6-F2F9-AA16-7AB0-218555258D6A}"/>
          </ac:spMkLst>
        </pc:spChg>
        <pc:spChg chg="add">
          <ac:chgData name="Leo Smith (2302380)" userId="S::2302380@student.uwtsd.ac.uk::e1cc3032-326f-46d8-bac8-4cf5033f208b" providerId="AD" clId="Web-{5602A1A6-1302-7023-B526-68B34A9DB24B}" dt="2026-02-14T11:55:57.704" v="216"/>
          <ac:spMkLst>
            <pc:docMk/>
            <pc:sldMk cId="3593293162" sldId="258"/>
            <ac:spMk id="13" creationId="{3F088236-D655-4F88-B238-E16762358025}"/>
          </ac:spMkLst>
        </pc:spChg>
        <pc:spChg chg="add">
          <ac:chgData name="Leo Smith (2302380)" userId="S::2302380@student.uwtsd.ac.uk::e1cc3032-326f-46d8-bac8-4cf5033f208b" providerId="AD" clId="Web-{5602A1A6-1302-7023-B526-68B34A9DB24B}" dt="2026-02-14T11:55:57.704" v="216"/>
          <ac:spMkLst>
            <pc:docMk/>
            <pc:sldMk cId="3593293162" sldId="258"/>
            <ac:spMk id="15" creationId="{3DAC0C92-199E-475C-9390-119A9B027276}"/>
          </ac:spMkLst>
        </pc:spChg>
        <pc:spChg chg="add">
          <ac:chgData name="Leo Smith (2302380)" userId="S::2302380@student.uwtsd.ac.uk::e1cc3032-326f-46d8-bac8-4cf5033f208b" providerId="AD" clId="Web-{5602A1A6-1302-7023-B526-68B34A9DB24B}" dt="2026-02-14T11:55:57.704" v="216"/>
          <ac:spMkLst>
            <pc:docMk/>
            <pc:sldMk cId="3593293162" sldId="258"/>
            <ac:spMk id="17" creationId="{C4CFB339-0ED8-4FE2-9EF1-6D1375B8499B}"/>
          </ac:spMkLst>
        </pc:spChg>
        <pc:spChg chg="add">
          <ac:chgData name="Leo Smith (2302380)" userId="S::2302380@student.uwtsd.ac.uk::e1cc3032-326f-46d8-bac8-4cf5033f208b" providerId="AD" clId="Web-{5602A1A6-1302-7023-B526-68B34A9DB24B}" dt="2026-02-14T11:55:57.704" v="216"/>
          <ac:spMkLst>
            <pc:docMk/>
            <pc:sldMk cId="3593293162" sldId="258"/>
            <ac:spMk id="19" creationId="{31896C80-2069-4431-9C19-83B913734490}"/>
          </ac:spMkLst>
        </pc:spChg>
        <pc:spChg chg="add">
          <ac:chgData name="Leo Smith (2302380)" userId="S::2302380@student.uwtsd.ac.uk::e1cc3032-326f-46d8-bac8-4cf5033f208b" providerId="AD" clId="Web-{5602A1A6-1302-7023-B526-68B34A9DB24B}" dt="2026-02-14T11:55:57.704" v="216"/>
          <ac:spMkLst>
            <pc:docMk/>
            <pc:sldMk cId="3593293162" sldId="258"/>
            <ac:spMk id="21" creationId="{BF120A21-0841-4823-B0C4-28AEBCEF9B78}"/>
          </ac:spMkLst>
        </pc:spChg>
        <pc:spChg chg="add">
          <ac:chgData name="Leo Smith (2302380)" userId="S::2302380@student.uwtsd.ac.uk::e1cc3032-326f-46d8-bac8-4cf5033f208b" providerId="AD" clId="Web-{5602A1A6-1302-7023-B526-68B34A9DB24B}" dt="2026-02-14T11:55:57.704" v="216"/>
          <ac:spMkLst>
            <pc:docMk/>
            <pc:sldMk cId="3593293162" sldId="258"/>
            <ac:spMk id="23" creationId="{DBB05BAE-BBD3-4289-899F-A6851503C6B0}"/>
          </ac:spMkLst>
        </pc:spChg>
        <pc:spChg chg="add">
          <ac:chgData name="Leo Smith (2302380)" userId="S::2302380@student.uwtsd.ac.uk::e1cc3032-326f-46d8-bac8-4cf5033f208b" providerId="AD" clId="Web-{5602A1A6-1302-7023-B526-68B34A9DB24B}" dt="2026-02-14T11:55:57.704" v="216"/>
          <ac:spMkLst>
            <pc:docMk/>
            <pc:sldMk cId="3593293162" sldId="258"/>
            <ac:spMk id="25" creationId="{9874D11C-36F5-4BBE-A490-019A54E953B0}"/>
          </ac:spMkLst>
        </pc:spChg>
        <pc:picChg chg="add mod ord">
          <ac:chgData name="Leo Smith (2302380)" userId="S::2302380@student.uwtsd.ac.uk::e1cc3032-326f-46d8-bac8-4cf5033f208b" providerId="AD" clId="Web-{5602A1A6-1302-7023-B526-68B34A9DB24B}" dt="2026-02-14T11:55:57.704" v="216"/>
          <ac:picMkLst>
            <pc:docMk/>
            <pc:sldMk cId="3593293162" sldId="258"/>
            <ac:picMk id="4" creationId="{BA08E87D-CBDC-1840-A788-5682811C4E40}"/>
          </ac:picMkLst>
        </pc:picChg>
      </pc:sldChg>
      <pc:sldChg chg="modSp">
        <pc:chgData name="Leo Smith (2302380)" userId="S::2302380@student.uwtsd.ac.uk::e1cc3032-326f-46d8-bac8-4cf5033f208b" providerId="AD" clId="Web-{5602A1A6-1302-7023-B526-68B34A9DB24B}" dt="2026-02-14T12:04:12.944" v="291" actId="20577"/>
        <pc:sldMkLst>
          <pc:docMk/>
          <pc:sldMk cId="3349539398" sldId="264"/>
        </pc:sldMkLst>
        <pc:spChg chg="mod">
          <ac:chgData name="Leo Smith (2302380)" userId="S::2302380@student.uwtsd.ac.uk::e1cc3032-326f-46d8-bac8-4cf5033f208b" providerId="AD" clId="Web-{5602A1A6-1302-7023-B526-68B34A9DB24B}" dt="2026-02-14T12:04:12.944" v="291" actId="20577"/>
          <ac:spMkLst>
            <pc:docMk/>
            <pc:sldMk cId="3349539398" sldId="264"/>
            <ac:spMk id="3" creationId="{4039CE73-0DA8-7258-222A-7F3B2D9170AB}"/>
          </ac:spMkLst>
        </pc:spChg>
      </pc:sldChg>
    </pc:docChg>
  </pc:docChgLst>
  <pc:docChgLst>
    <pc:chgData name="Leo Smith (2302380)" userId="S::2302380@student.uwtsd.ac.uk::e1cc3032-326f-46d8-bac8-4cf5033f208b" providerId="AD" clId="Web-{BA1BA1CE-4CC4-767A-6190-46DD2C85E8C0}"/>
    <pc:docChg chg="modSld">
      <pc:chgData name="Leo Smith (2302380)" userId="S::2302380@student.uwtsd.ac.uk::e1cc3032-326f-46d8-bac8-4cf5033f208b" providerId="AD" clId="Web-{BA1BA1CE-4CC4-767A-6190-46DD2C85E8C0}" dt="2026-02-17T12:18:23.235" v="5" actId="20577"/>
      <pc:docMkLst>
        <pc:docMk/>
      </pc:docMkLst>
      <pc:sldChg chg="modNotes">
        <pc:chgData name="Leo Smith (2302380)" userId="S::2302380@student.uwtsd.ac.uk::e1cc3032-326f-46d8-bac8-4cf5033f208b" providerId="AD" clId="Web-{BA1BA1CE-4CC4-767A-6190-46DD2C85E8C0}" dt="2026-02-17T12:14:33.398" v="4"/>
        <pc:sldMkLst>
          <pc:docMk/>
          <pc:sldMk cId="2411217742" sldId="263"/>
        </pc:sldMkLst>
      </pc:sldChg>
      <pc:sldChg chg="modSp">
        <pc:chgData name="Leo Smith (2302380)" userId="S::2302380@student.uwtsd.ac.uk::e1cc3032-326f-46d8-bac8-4cf5033f208b" providerId="AD" clId="Web-{BA1BA1CE-4CC4-767A-6190-46DD2C85E8C0}" dt="2026-02-17T12:18:23.235" v="5" actId="20577"/>
        <pc:sldMkLst>
          <pc:docMk/>
          <pc:sldMk cId="2555931058" sldId="266"/>
        </pc:sldMkLst>
        <pc:spChg chg="mod">
          <ac:chgData name="Leo Smith (2302380)" userId="S::2302380@student.uwtsd.ac.uk::e1cc3032-326f-46d8-bac8-4cf5033f208b" providerId="AD" clId="Web-{BA1BA1CE-4CC4-767A-6190-46DD2C85E8C0}" dt="2026-02-17T12:18:23.235" v="5" actId="20577"/>
          <ac:spMkLst>
            <pc:docMk/>
            <pc:sldMk cId="2555931058" sldId="266"/>
            <ac:spMk id="10" creationId="{928DDEA3-2244-8A21-27C0-292A8FA8D8E8}"/>
          </ac:spMkLst>
        </pc:spChg>
      </pc:sldChg>
    </pc:docChg>
  </pc:docChgLst>
  <pc:docChgLst>
    <pc:chgData name="Leo Smith (2302380)" userId="S::2302380@student.uwtsd.ac.uk::e1cc3032-326f-46d8-bac8-4cf5033f208b" providerId="AD" clId="Web-{33AFC82B-6B23-E4B0-5202-8D0EF5E8D897}"/>
    <pc:docChg chg="modSld">
      <pc:chgData name="Leo Smith (2302380)" userId="S::2302380@student.uwtsd.ac.uk::e1cc3032-326f-46d8-bac8-4cf5033f208b" providerId="AD" clId="Web-{33AFC82B-6B23-E4B0-5202-8D0EF5E8D897}" dt="2026-02-18T10:34:24.131" v="149"/>
      <pc:docMkLst>
        <pc:docMk/>
      </pc:docMkLst>
      <pc:sldChg chg="modNotes">
        <pc:chgData name="Leo Smith (2302380)" userId="S::2302380@student.uwtsd.ac.uk::e1cc3032-326f-46d8-bac8-4cf5033f208b" providerId="AD" clId="Web-{33AFC82B-6B23-E4B0-5202-8D0EF5E8D897}" dt="2026-02-18T10:34:24.131" v="149"/>
        <pc:sldMkLst>
          <pc:docMk/>
          <pc:sldMk cId="3109765657" sldId="261"/>
        </pc:sldMkLst>
      </pc:sldChg>
      <pc:sldChg chg="modNotes">
        <pc:chgData name="Leo Smith (2302380)" userId="S::2302380@student.uwtsd.ac.uk::e1cc3032-326f-46d8-bac8-4cf5033f208b" providerId="AD" clId="Web-{33AFC82B-6B23-E4B0-5202-8D0EF5E8D897}" dt="2026-02-18T10:34:06.224" v="144"/>
        <pc:sldMkLst>
          <pc:docMk/>
          <pc:sldMk cId="2411217742" sldId="263"/>
        </pc:sldMkLst>
      </pc:sldChg>
      <pc:sldChg chg="modSp">
        <pc:chgData name="Leo Smith (2302380)" userId="S::2302380@student.uwtsd.ac.uk::e1cc3032-326f-46d8-bac8-4cf5033f208b" providerId="AD" clId="Web-{33AFC82B-6B23-E4B0-5202-8D0EF5E8D897}" dt="2026-02-18T10:26:11.281" v="132" actId="20577"/>
        <pc:sldMkLst>
          <pc:docMk/>
          <pc:sldMk cId="3349539398" sldId="264"/>
        </pc:sldMkLst>
        <pc:spChg chg="mod">
          <ac:chgData name="Leo Smith (2302380)" userId="S::2302380@student.uwtsd.ac.uk::e1cc3032-326f-46d8-bac8-4cf5033f208b" providerId="AD" clId="Web-{33AFC82B-6B23-E4B0-5202-8D0EF5E8D897}" dt="2026-02-18T10:26:11.281" v="132" actId="20577"/>
          <ac:spMkLst>
            <pc:docMk/>
            <pc:sldMk cId="3349539398" sldId="264"/>
            <ac:spMk id="3" creationId="{4039CE73-0DA8-7258-222A-7F3B2D9170AB}"/>
          </ac:spMkLst>
        </pc:spChg>
      </pc:sldChg>
      <pc:sldChg chg="modSp">
        <pc:chgData name="Leo Smith (2302380)" userId="S::2302380@student.uwtsd.ac.uk::e1cc3032-326f-46d8-bac8-4cf5033f208b" providerId="AD" clId="Web-{33AFC82B-6B23-E4B0-5202-8D0EF5E8D897}" dt="2026-02-18T10:26:42.953" v="136" actId="1076"/>
        <pc:sldMkLst>
          <pc:docMk/>
          <pc:sldMk cId="873712" sldId="265"/>
        </pc:sldMkLst>
        <pc:spChg chg="mod">
          <ac:chgData name="Leo Smith (2302380)" userId="S::2302380@student.uwtsd.ac.uk::e1cc3032-326f-46d8-bac8-4cf5033f208b" providerId="AD" clId="Web-{33AFC82B-6B23-E4B0-5202-8D0EF5E8D897}" dt="2026-02-18T10:26:42.953" v="136" actId="1076"/>
          <ac:spMkLst>
            <pc:docMk/>
            <pc:sldMk cId="873712" sldId="265"/>
            <ac:spMk id="3" creationId="{7009AF72-0198-3318-2623-47A25A116FDC}"/>
          </ac:spMkLst>
        </pc:spChg>
      </pc:sldChg>
    </pc:docChg>
  </pc:docChgLst>
  <pc:docChgLst>
    <pc:chgData name="Leo Smith (2302380)" userId="S::2302380@student.uwtsd.ac.uk::e1cc3032-326f-46d8-bac8-4cf5033f208b" providerId="AD" clId="Web-{964C29AF-44A3-0C69-700C-E13F6EF7BD55}"/>
    <pc:docChg chg="addSld modSld">
      <pc:chgData name="Leo Smith (2302380)" userId="S::2302380@student.uwtsd.ac.uk::e1cc3032-326f-46d8-bac8-4cf5033f208b" providerId="AD" clId="Web-{964C29AF-44A3-0C69-700C-E13F6EF7BD55}" dt="2026-02-16T12:20:01.063" v="2679" actId="20577"/>
      <pc:docMkLst>
        <pc:docMk/>
      </pc:docMkLst>
      <pc:sldChg chg="modNotes">
        <pc:chgData name="Leo Smith (2302380)" userId="S::2302380@student.uwtsd.ac.uk::e1cc3032-326f-46d8-bac8-4cf5033f208b" providerId="AD" clId="Web-{964C29AF-44A3-0C69-700C-E13F6EF7BD55}" dt="2026-02-16T12:18:27.296" v="2557"/>
        <pc:sldMkLst>
          <pc:docMk/>
          <pc:sldMk cId="3593293162" sldId="258"/>
        </pc:sldMkLst>
      </pc:sldChg>
      <pc:sldChg chg="addSp delSp modSp mod setBg modNotes">
        <pc:chgData name="Leo Smith (2302380)" userId="S::2302380@student.uwtsd.ac.uk::e1cc3032-326f-46d8-bac8-4cf5033f208b" providerId="AD" clId="Web-{964C29AF-44A3-0C69-700C-E13F6EF7BD55}" dt="2026-02-16T11:52:00.475" v="1671" actId="14100"/>
        <pc:sldMkLst>
          <pc:docMk/>
          <pc:sldMk cId="580228649" sldId="259"/>
        </pc:sldMkLst>
        <pc:spChg chg="mod">
          <ac:chgData name="Leo Smith (2302380)" userId="S::2302380@student.uwtsd.ac.uk::e1cc3032-326f-46d8-bac8-4cf5033f208b" providerId="AD" clId="Web-{964C29AF-44A3-0C69-700C-E13F6EF7BD55}" dt="2026-02-16T11:45:49.841" v="1439"/>
          <ac:spMkLst>
            <pc:docMk/>
            <pc:sldMk cId="580228649" sldId="259"/>
            <ac:spMk id="2" creationId="{2D102B68-1BDD-AB26-F098-7FBCB3C545D1}"/>
          </ac:spMkLst>
        </pc:spChg>
        <pc:spChg chg="add mod">
          <ac:chgData name="Leo Smith (2302380)" userId="S::2302380@student.uwtsd.ac.uk::e1cc3032-326f-46d8-bac8-4cf5033f208b" providerId="AD" clId="Web-{964C29AF-44A3-0C69-700C-E13F6EF7BD55}" dt="2026-02-16T11:46:38.778" v="1455" actId="1076"/>
          <ac:spMkLst>
            <pc:docMk/>
            <pc:sldMk cId="580228649" sldId="259"/>
            <ac:spMk id="5" creationId="{A8B505F7-A8AE-3E5C-D73A-C2608924C424}"/>
          </ac:spMkLst>
        </pc:spChg>
        <pc:spChg chg="add mod">
          <ac:chgData name="Leo Smith (2302380)" userId="S::2302380@student.uwtsd.ac.uk::e1cc3032-326f-46d8-bac8-4cf5033f208b" providerId="AD" clId="Web-{964C29AF-44A3-0C69-700C-E13F6EF7BD55}" dt="2026-02-16T11:51:30.379" v="1655" actId="20577"/>
          <ac:spMkLst>
            <pc:docMk/>
            <pc:sldMk cId="580228649" sldId="259"/>
            <ac:spMk id="7" creationId="{01B89628-6ABA-C63B-EBF8-626C6F8D57A3}"/>
          </ac:spMkLst>
        </pc:spChg>
        <pc:spChg chg="add mod">
          <ac:chgData name="Leo Smith (2302380)" userId="S::2302380@student.uwtsd.ac.uk::e1cc3032-326f-46d8-bac8-4cf5033f208b" providerId="AD" clId="Web-{964C29AF-44A3-0C69-700C-E13F6EF7BD55}" dt="2026-02-16T11:52:00.475" v="1671" actId="14100"/>
          <ac:spMkLst>
            <pc:docMk/>
            <pc:sldMk cId="580228649" sldId="259"/>
            <ac:spMk id="8" creationId="{BB9FEA58-14D0-082C-089C-749E55D518E7}"/>
          </ac:spMkLst>
        </pc:spChg>
        <pc:spChg chg="add">
          <ac:chgData name="Leo Smith (2302380)" userId="S::2302380@student.uwtsd.ac.uk::e1cc3032-326f-46d8-bac8-4cf5033f208b" providerId="AD" clId="Web-{964C29AF-44A3-0C69-700C-E13F6EF7BD55}" dt="2026-02-16T11:45:49.841" v="1439"/>
          <ac:spMkLst>
            <pc:docMk/>
            <pc:sldMk cId="580228649" sldId="259"/>
            <ac:spMk id="10" creationId="{3BCB5F6A-9EB0-40B0-9D13-3023E9A20508}"/>
          </ac:spMkLst>
        </pc:spChg>
        <pc:picChg chg="add mod ord">
          <ac:chgData name="Leo Smith (2302380)" userId="S::2302380@student.uwtsd.ac.uk::e1cc3032-326f-46d8-bac8-4cf5033f208b" providerId="AD" clId="Web-{964C29AF-44A3-0C69-700C-E13F6EF7BD55}" dt="2026-02-16T11:45:49.841" v="1439"/>
          <ac:picMkLst>
            <pc:docMk/>
            <pc:sldMk cId="580228649" sldId="259"/>
            <ac:picMk id="3" creationId="{834EBA04-2D26-193D-85E7-42B6CA326138}"/>
          </ac:picMkLst>
        </pc:picChg>
      </pc:sldChg>
      <pc:sldChg chg="modNotes">
        <pc:chgData name="Leo Smith (2302380)" userId="S::2302380@student.uwtsd.ac.uk::e1cc3032-326f-46d8-bac8-4cf5033f208b" providerId="AD" clId="Web-{964C29AF-44A3-0C69-700C-E13F6EF7BD55}" dt="2026-02-16T11:24:42.886" v="868"/>
        <pc:sldMkLst>
          <pc:docMk/>
          <pc:sldMk cId="3109765657" sldId="261"/>
        </pc:sldMkLst>
      </pc:sldChg>
      <pc:sldChg chg="modNotes">
        <pc:chgData name="Leo Smith (2302380)" userId="S::2302380@student.uwtsd.ac.uk::e1cc3032-326f-46d8-bac8-4cf5033f208b" providerId="AD" clId="Web-{964C29AF-44A3-0C69-700C-E13F6EF7BD55}" dt="2026-02-16T11:22:52.464" v="766"/>
        <pc:sldMkLst>
          <pc:docMk/>
          <pc:sldMk cId="1404681519" sldId="262"/>
        </pc:sldMkLst>
      </pc:sldChg>
      <pc:sldChg chg="modSp">
        <pc:chgData name="Leo Smith (2302380)" userId="S::2302380@student.uwtsd.ac.uk::e1cc3032-326f-46d8-bac8-4cf5033f208b" providerId="AD" clId="Web-{964C29AF-44A3-0C69-700C-E13F6EF7BD55}" dt="2026-02-16T11:55:26.356" v="1865" actId="20577"/>
        <pc:sldMkLst>
          <pc:docMk/>
          <pc:sldMk cId="3349539398" sldId="264"/>
        </pc:sldMkLst>
        <pc:spChg chg="mod">
          <ac:chgData name="Leo Smith (2302380)" userId="S::2302380@student.uwtsd.ac.uk::e1cc3032-326f-46d8-bac8-4cf5033f208b" providerId="AD" clId="Web-{964C29AF-44A3-0C69-700C-E13F6EF7BD55}" dt="2026-02-16T11:55:26.356" v="1865" actId="20577"/>
          <ac:spMkLst>
            <pc:docMk/>
            <pc:sldMk cId="3349539398" sldId="264"/>
            <ac:spMk id="2" creationId="{CA4B8F14-3068-340F-8EE4-A7DA96E08322}"/>
          </ac:spMkLst>
        </pc:spChg>
        <pc:spChg chg="mod">
          <ac:chgData name="Leo Smith (2302380)" userId="S::2302380@student.uwtsd.ac.uk::e1cc3032-326f-46d8-bac8-4cf5033f208b" providerId="AD" clId="Web-{964C29AF-44A3-0C69-700C-E13F6EF7BD55}" dt="2026-02-16T11:55:21.996" v="1861" actId="1076"/>
          <ac:spMkLst>
            <pc:docMk/>
            <pc:sldMk cId="3349539398" sldId="264"/>
            <ac:spMk id="3" creationId="{4039CE73-0DA8-7258-222A-7F3B2D9170AB}"/>
          </ac:spMkLst>
        </pc:spChg>
      </pc:sldChg>
      <pc:sldChg chg="modSp new">
        <pc:chgData name="Leo Smith (2302380)" userId="S::2302380@student.uwtsd.ac.uk::e1cc3032-326f-46d8-bac8-4cf5033f208b" providerId="AD" clId="Web-{964C29AF-44A3-0C69-700C-E13F6EF7BD55}" dt="2026-02-16T12:20:01.063" v="2679" actId="20577"/>
        <pc:sldMkLst>
          <pc:docMk/>
          <pc:sldMk cId="873712" sldId="265"/>
        </pc:sldMkLst>
        <pc:spChg chg="mod">
          <ac:chgData name="Leo Smith (2302380)" userId="S::2302380@student.uwtsd.ac.uk::e1cc3032-326f-46d8-bac8-4cf5033f208b" providerId="AD" clId="Web-{964C29AF-44A3-0C69-700C-E13F6EF7BD55}" dt="2026-02-16T11:55:34.793" v="1871" actId="20577"/>
          <ac:spMkLst>
            <pc:docMk/>
            <pc:sldMk cId="873712" sldId="265"/>
            <ac:spMk id="2" creationId="{B06BA727-8D08-2CE3-9D07-4EA5DDB7ED18}"/>
          </ac:spMkLst>
        </pc:spChg>
        <pc:spChg chg="mod">
          <ac:chgData name="Leo Smith (2302380)" userId="S::2302380@student.uwtsd.ac.uk::e1cc3032-326f-46d8-bac8-4cf5033f208b" providerId="AD" clId="Web-{964C29AF-44A3-0C69-700C-E13F6EF7BD55}" dt="2026-02-16T12:20:01.063" v="2679" actId="20577"/>
          <ac:spMkLst>
            <pc:docMk/>
            <pc:sldMk cId="873712" sldId="265"/>
            <ac:spMk id="3" creationId="{7009AF72-0198-3318-2623-47A25A116FDC}"/>
          </ac:spMkLst>
        </pc:spChg>
      </pc:sldChg>
    </pc:docChg>
  </pc:docChgLst>
  <pc:docChgLst>
    <pc:chgData name="Leo Smith (2302380)" userId="S::2302380@student.uwtsd.ac.uk::e1cc3032-326f-46d8-bac8-4cf5033f208b" providerId="AD" clId="Web-{D4F8D0F7-59DC-193D-A6BE-32DE1B7C90BF}"/>
    <pc:docChg chg="modSld sldOrd">
      <pc:chgData name="Leo Smith (2302380)" userId="S::2302380@student.uwtsd.ac.uk::e1cc3032-326f-46d8-bac8-4cf5033f208b" providerId="AD" clId="Web-{D4F8D0F7-59DC-193D-A6BE-32DE1B7C90BF}" dt="2026-02-10T13:47:55.019" v="23" actId="1076"/>
      <pc:docMkLst>
        <pc:docMk/>
      </pc:docMkLst>
      <pc:sldChg chg="addSp delSp modSp">
        <pc:chgData name="Leo Smith (2302380)" userId="S::2302380@student.uwtsd.ac.uk::e1cc3032-326f-46d8-bac8-4cf5033f208b" providerId="AD" clId="Web-{D4F8D0F7-59DC-193D-A6BE-32DE1B7C90BF}" dt="2026-02-10T13:47:01.657" v="11"/>
        <pc:sldMkLst>
          <pc:docMk/>
          <pc:sldMk cId="580228649" sldId="259"/>
        </pc:sldMkLst>
      </pc:sldChg>
      <pc:sldChg chg="addSp delSp modSp">
        <pc:chgData name="Leo Smith (2302380)" userId="S::2302380@student.uwtsd.ac.uk::e1cc3032-326f-46d8-bac8-4cf5033f208b" providerId="AD" clId="Web-{D4F8D0F7-59DC-193D-A6BE-32DE1B7C90BF}" dt="2026-02-10T13:47:55.019" v="23" actId="1076"/>
        <pc:sldMkLst>
          <pc:docMk/>
          <pc:sldMk cId="3109765657" sldId="261"/>
        </pc:sldMkLst>
        <pc:picChg chg="add mod ord">
          <ac:chgData name="Leo Smith (2302380)" userId="S::2302380@student.uwtsd.ac.uk::e1cc3032-326f-46d8-bac8-4cf5033f208b" providerId="AD" clId="Web-{D4F8D0F7-59DC-193D-A6BE-32DE1B7C90BF}" dt="2026-02-10T13:47:55.019" v="23" actId="1076"/>
          <ac:picMkLst>
            <pc:docMk/>
            <pc:sldMk cId="3109765657" sldId="261"/>
            <ac:picMk id="4" creationId="{6CDF80A2-55B8-55FF-F15B-696A52F5D110}"/>
          </ac:picMkLst>
        </pc:picChg>
      </pc:sldChg>
      <pc:sldChg chg="addSp delSp modSp ord">
        <pc:chgData name="Leo Smith (2302380)" userId="S::2302380@student.uwtsd.ac.uk::e1cc3032-326f-46d8-bac8-4cf5033f208b" providerId="AD" clId="Web-{D4F8D0F7-59DC-193D-A6BE-32DE1B7C90BF}" dt="2026-02-10T13:47:25.564" v="18"/>
        <pc:sldMkLst>
          <pc:docMk/>
          <pc:sldMk cId="1404681519" sldId="262"/>
        </pc:sldMkLst>
        <pc:picChg chg="add mod ord">
          <ac:chgData name="Leo Smith (2302380)" userId="S::2302380@student.uwtsd.ac.uk::e1cc3032-326f-46d8-bac8-4cf5033f208b" providerId="AD" clId="Web-{D4F8D0F7-59DC-193D-A6BE-32DE1B7C90BF}" dt="2026-02-10T13:46:23.562" v="5" actId="14100"/>
          <ac:picMkLst>
            <pc:docMk/>
            <pc:sldMk cId="1404681519" sldId="262"/>
            <ac:picMk id="5" creationId="{0C791C6A-8CF6-B7BD-F2CB-61C709FDA539}"/>
          </ac:picMkLst>
        </pc:picChg>
      </pc:sldChg>
    </pc:docChg>
  </pc:docChgLst>
  <pc:docChgLst>
    <pc:chgData name="Leo Smith (2302380)" userId="S::2302380@student.uwtsd.ac.uk::e1cc3032-326f-46d8-bac8-4cf5033f208b" providerId="AD" clId="Web-{3ABEFBE2-F65A-1A29-8003-E497F2A74A8E}"/>
    <pc:docChg chg="modSld">
      <pc:chgData name="Leo Smith (2302380)" userId="S::2302380@student.uwtsd.ac.uk::e1cc3032-326f-46d8-bac8-4cf5033f208b" providerId="AD" clId="Web-{3ABEFBE2-F65A-1A29-8003-E497F2A74A8E}" dt="2026-02-16T12:54:00.178" v="349"/>
      <pc:docMkLst>
        <pc:docMk/>
      </pc:docMkLst>
      <pc:sldChg chg="modNotes">
        <pc:chgData name="Leo Smith (2302380)" userId="S::2302380@student.uwtsd.ac.uk::e1cc3032-326f-46d8-bac8-4cf5033f208b" providerId="AD" clId="Web-{3ABEFBE2-F65A-1A29-8003-E497F2A74A8E}" dt="2026-02-16T12:22:17.465" v="6"/>
        <pc:sldMkLst>
          <pc:docMk/>
          <pc:sldMk cId="3593293162" sldId="258"/>
        </pc:sldMkLst>
      </pc:sldChg>
      <pc:sldChg chg="modSp modNotes">
        <pc:chgData name="Leo Smith (2302380)" userId="S::2302380@student.uwtsd.ac.uk::e1cc3032-326f-46d8-bac8-4cf5033f208b" providerId="AD" clId="Web-{3ABEFBE2-F65A-1A29-8003-E497F2A74A8E}" dt="2026-02-16T12:54:00.178" v="349"/>
        <pc:sldMkLst>
          <pc:docMk/>
          <pc:sldMk cId="580228649" sldId="259"/>
        </pc:sldMkLst>
        <pc:spChg chg="mod">
          <ac:chgData name="Leo Smith (2302380)" userId="S::2302380@student.uwtsd.ac.uk::e1cc3032-326f-46d8-bac8-4cf5033f208b" providerId="AD" clId="Web-{3ABEFBE2-F65A-1A29-8003-E497F2A74A8E}" dt="2026-02-16T12:23:36.061" v="9" actId="20577"/>
          <ac:spMkLst>
            <pc:docMk/>
            <pc:sldMk cId="580228649" sldId="259"/>
            <ac:spMk id="8" creationId="{BB9FEA58-14D0-082C-089C-749E55D518E7}"/>
          </ac:spMkLst>
        </pc:spChg>
      </pc:sldChg>
      <pc:sldChg chg="modSp modNotes">
        <pc:chgData name="Leo Smith (2302380)" userId="S::2302380@student.uwtsd.ac.uk::e1cc3032-326f-46d8-bac8-4cf5033f208b" providerId="AD" clId="Web-{3ABEFBE2-F65A-1A29-8003-E497F2A74A8E}" dt="2026-02-16T12:30:38.851" v="346"/>
        <pc:sldMkLst>
          <pc:docMk/>
          <pc:sldMk cId="4192714028" sldId="260"/>
        </pc:sldMkLst>
        <pc:spChg chg="mod">
          <ac:chgData name="Leo Smith (2302380)" userId="S::2302380@student.uwtsd.ac.uk::e1cc3032-326f-46d8-bac8-4cf5033f208b" providerId="AD" clId="Web-{3ABEFBE2-F65A-1A29-8003-E497F2A74A8E}" dt="2026-02-16T12:29:58.288" v="326" actId="20577"/>
          <ac:spMkLst>
            <pc:docMk/>
            <pc:sldMk cId="4192714028" sldId="260"/>
            <ac:spMk id="2" creationId="{44409D31-6ECD-47B6-8C0F-97B40585190A}"/>
          </ac:spMkLst>
        </pc:spChg>
      </pc:sldChg>
    </pc:docChg>
  </pc:docChgLst>
  <pc:docChgLst>
    <pc:chgData name="Leo Smith (2302380)" userId="S::2302380@student.uwtsd.ac.uk::e1cc3032-326f-46d8-bac8-4cf5033f208b" providerId="AD" clId="Web-{50954D8B-A8B5-7814-99E3-AC558F11E6C9}"/>
    <pc:docChg chg="addSld modSld">
      <pc:chgData name="Leo Smith (2302380)" userId="S::2302380@student.uwtsd.ac.uk::e1cc3032-326f-46d8-bac8-4cf5033f208b" providerId="AD" clId="Web-{50954D8B-A8B5-7814-99E3-AC558F11E6C9}" dt="2026-02-17T11:14:51.711" v="2745"/>
      <pc:docMkLst>
        <pc:docMk/>
      </pc:docMkLst>
      <pc:sldChg chg="addSp delSp modSp mod setBg modNotes">
        <pc:chgData name="Leo Smith (2302380)" userId="S::2302380@student.uwtsd.ac.uk::e1cc3032-326f-46d8-bac8-4cf5033f208b" providerId="AD" clId="Web-{50954D8B-A8B5-7814-99E3-AC558F11E6C9}" dt="2026-02-17T10:50:01.640" v="1312"/>
        <pc:sldMkLst>
          <pc:docMk/>
          <pc:sldMk cId="4192714028" sldId="260"/>
        </pc:sldMkLst>
        <pc:spChg chg="mod ord">
          <ac:chgData name="Leo Smith (2302380)" userId="S::2302380@student.uwtsd.ac.uk::e1cc3032-326f-46d8-bac8-4cf5033f208b" providerId="AD" clId="Web-{50954D8B-A8B5-7814-99E3-AC558F11E6C9}" dt="2026-02-17T10:28:50.183" v="1"/>
          <ac:spMkLst>
            <pc:docMk/>
            <pc:sldMk cId="4192714028" sldId="260"/>
            <ac:spMk id="2" creationId="{44409D31-6ECD-47B6-8C0F-97B40585190A}"/>
          </ac:spMkLst>
        </pc:spChg>
        <pc:spChg chg="del">
          <ac:chgData name="Leo Smith (2302380)" userId="S::2302380@student.uwtsd.ac.uk::e1cc3032-326f-46d8-bac8-4cf5033f208b" providerId="AD" clId="Web-{50954D8B-A8B5-7814-99E3-AC558F11E6C9}" dt="2026-02-17T10:28:29.401" v="0"/>
          <ac:spMkLst>
            <pc:docMk/>
            <pc:sldMk cId="4192714028" sldId="260"/>
            <ac:spMk id="3" creationId="{56FEDD4E-027D-755E-E358-FB6708987EF0}"/>
          </ac:spMkLst>
        </pc:spChg>
        <pc:spChg chg="add mod">
          <ac:chgData name="Leo Smith (2302380)" userId="S::2302380@student.uwtsd.ac.uk::e1cc3032-326f-46d8-bac8-4cf5033f208b" providerId="AD" clId="Web-{50954D8B-A8B5-7814-99E3-AC558F11E6C9}" dt="2026-02-17T10:37:43.368" v="569" actId="1076"/>
          <ac:spMkLst>
            <pc:docMk/>
            <pc:sldMk cId="4192714028" sldId="260"/>
            <ac:spMk id="5" creationId="{0A39298B-86A1-2C24-0EDC-E147B16974C9}"/>
          </ac:spMkLst>
        </pc:spChg>
        <pc:spChg chg="add mod">
          <ac:chgData name="Leo Smith (2302380)" userId="S::2302380@student.uwtsd.ac.uk::e1cc3032-326f-46d8-bac8-4cf5033f208b" providerId="AD" clId="Web-{50954D8B-A8B5-7814-99E3-AC558F11E6C9}" dt="2026-02-17T10:36:50.662" v="543" actId="20577"/>
          <ac:spMkLst>
            <pc:docMk/>
            <pc:sldMk cId="4192714028" sldId="260"/>
            <ac:spMk id="8" creationId="{A8CCA2A5-1249-4BBD-8D7F-05B1BFF2D3E3}"/>
          </ac:spMkLst>
        </pc:spChg>
        <pc:spChg chg="add">
          <ac:chgData name="Leo Smith (2302380)" userId="S::2302380@student.uwtsd.ac.uk::e1cc3032-326f-46d8-bac8-4cf5033f208b" providerId="AD" clId="Web-{50954D8B-A8B5-7814-99E3-AC558F11E6C9}" dt="2026-02-17T10:28:50.183" v="1"/>
          <ac:spMkLst>
            <pc:docMk/>
            <pc:sldMk cId="4192714028" sldId="260"/>
            <ac:spMk id="15" creationId="{3F088236-D655-4F88-B238-E16762358025}"/>
          </ac:spMkLst>
        </pc:spChg>
        <pc:spChg chg="add">
          <ac:chgData name="Leo Smith (2302380)" userId="S::2302380@student.uwtsd.ac.uk::e1cc3032-326f-46d8-bac8-4cf5033f208b" providerId="AD" clId="Web-{50954D8B-A8B5-7814-99E3-AC558F11E6C9}" dt="2026-02-17T10:28:50.183" v="1"/>
          <ac:spMkLst>
            <pc:docMk/>
            <pc:sldMk cId="4192714028" sldId="260"/>
            <ac:spMk id="17" creationId="{3DAC0C92-199E-475C-9390-119A9B027276}"/>
          </ac:spMkLst>
        </pc:spChg>
        <pc:spChg chg="add">
          <ac:chgData name="Leo Smith (2302380)" userId="S::2302380@student.uwtsd.ac.uk::e1cc3032-326f-46d8-bac8-4cf5033f208b" providerId="AD" clId="Web-{50954D8B-A8B5-7814-99E3-AC558F11E6C9}" dt="2026-02-17T10:28:50.183" v="1"/>
          <ac:spMkLst>
            <pc:docMk/>
            <pc:sldMk cId="4192714028" sldId="260"/>
            <ac:spMk id="19" creationId="{C4CFB339-0ED8-4FE2-9EF1-6D1375B8499B}"/>
          </ac:spMkLst>
        </pc:spChg>
        <pc:spChg chg="add">
          <ac:chgData name="Leo Smith (2302380)" userId="S::2302380@student.uwtsd.ac.uk::e1cc3032-326f-46d8-bac8-4cf5033f208b" providerId="AD" clId="Web-{50954D8B-A8B5-7814-99E3-AC558F11E6C9}" dt="2026-02-17T10:28:50.183" v="1"/>
          <ac:spMkLst>
            <pc:docMk/>
            <pc:sldMk cId="4192714028" sldId="260"/>
            <ac:spMk id="21" creationId="{31896C80-2069-4431-9C19-83B913734490}"/>
          </ac:spMkLst>
        </pc:spChg>
        <pc:spChg chg="add">
          <ac:chgData name="Leo Smith (2302380)" userId="S::2302380@student.uwtsd.ac.uk::e1cc3032-326f-46d8-bac8-4cf5033f208b" providerId="AD" clId="Web-{50954D8B-A8B5-7814-99E3-AC558F11E6C9}" dt="2026-02-17T10:28:50.183" v="1"/>
          <ac:spMkLst>
            <pc:docMk/>
            <pc:sldMk cId="4192714028" sldId="260"/>
            <ac:spMk id="23" creationId="{BF120A21-0841-4823-B0C4-28AEBCEF9B78}"/>
          </ac:spMkLst>
        </pc:spChg>
        <pc:spChg chg="add">
          <ac:chgData name="Leo Smith (2302380)" userId="S::2302380@student.uwtsd.ac.uk::e1cc3032-326f-46d8-bac8-4cf5033f208b" providerId="AD" clId="Web-{50954D8B-A8B5-7814-99E3-AC558F11E6C9}" dt="2026-02-17T10:28:50.183" v="1"/>
          <ac:spMkLst>
            <pc:docMk/>
            <pc:sldMk cId="4192714028" sldId="260"/>
            <ac:spMk id="25" creationId="{DBB05BAE-BBD3-4289-899F-A6851503C6B0}"/>
          </ac:spMkLst>
        </pc:spChg>
        <pc:spChg chg="add">
          <ac:chgData name="Leo Smith (2302380)" userId="S::2302380@student.uwtsd.ac.uk::e1cc3032-326f-46d8-bac8-4cf5033f208b" providerId="AD" clId="Web-{50954D8B-A8B5-7814-99E3-AC558F11E6C9}" dt="2026-02-17T10:28:50.183" v="1"/>
          <ac:spMkLst>
            <pc:docMk/>
            <pc:sldMk cId="4192714028" sldId="260"/>
            <ac:spMk id="27" creationId="{9874D11C-36F5-4BBE-A490-019A54E953B0}"/>
          </ac:spMkLst>
        </pc:spChg>
        <pc:picChg chg="add mod ord">
          <ac:chgData name="Leo Smith (2302380)" userId="S::2302380@student.uwtsd.ac.uk::e1cc3032-326f-46d8-bac8-4cf5033f208b" providerId="AD" clId="Web-{50954D8B-A8B5-7814-99E3-AC558F11E6C9}" dt="2026-02-17T10:28:50.183" v="1"/>
          <ac:picMkLst>
            <pc:docMk/>
            <pc:sldMk cId="4192714028" sldId="260"/>
            <ac:picMk id="4" creationId="{C22DC25D-CB2B-841E-ADC9-0B2AA8851E40}"/>
          </ac:picMkLst>
        </pc:picChg>
      </pc:sldChg>
      <pc:sldChg chg="modNotes">
        <pc:chgData name="Leo Smith (2302380)" userId="S::2302380@student.uwtsd.ac.uk::e1cc3032-326f-46d8-bac8-4cf5033f208b" providerId="AD" clId="Web-{50954D8B-A8B5-7814-99E3-AC558F11E6C9}" dt="2026-02-17T10:53:11.421" v="1529"/>
        <pc:sldMkLst>
          <pc:docMk/>
          <pc:sldMk cId="3109765657" sldId="261"/>
        </pc:sldMkLst>
      </pc:sldChg>
      <pc:sldChg chg="modNotes">
        <pc:chgData name="Leo Smith (2302380)" userId="S::2302380@student.uwtsd.ac.uk::e1cc3032-326f-46d8-bac8-4cf5033f208b" providerId="AD" clId="Web-{50954D8B-A8B5-7814-99E3-AC558F11E6C9}" dt="2026-02-17T10:51:28.117" v="1354"/>
        <pc:sldMkLst>
          <pc:docMk/>
          <pc:sldMk cId="1404681519" sldId="262"/>
        </pc:sldMkLst>
      </pc:sldChg>
      <pc:sldChg chg="modNotes">
        <pc:chgData name="Leo Smith (2302380)" userId="S::2302380@student.uwtsd.ac.uk::e1cc3032-326f-46d8-bac8-4cf5033f208b" providerId="AD" clId="Web-{50954D8B-A8B5-7814-99E3-AC558F11E6C9}" dt="2026-02-17T11:14:51.711" v="2745"/>
        <pc:sldMkLst>
          <pc:docMk/>
          <pc:sldMk cId="2411217742" sldId="263"/>
        </pc:sldMkLst>
      </pc:sldChg>
      <pc:sldChg chg="modSp">
        <pc:chgData name="Leo Smith (2302380)" userId="S::2302380@student.uwtsd.ac.uk::e1cc3032-326f-46d8-bac8-4cf5033f208b" providerId="AD" clId="Web-{50954D8B-A8B5-7814-99E3-AC558F11E6C9}" dt="2026-02-17T10:39:08.606" v="649" actId="1076"/>
        <pc:sldMkLst>
          <pc:docMk/>
          <pc:sldMk cId="3349539398" sldId="264"/>
        </pc:sldMkLst>
        <pc:spChg chg="mod">
          <ac:chgData name="Leo Smith (2302380)" userId="S::2302380@student.uwtsd.ac.uk::e1cc3032-326f-46d8-bac8-4cf5033f208b" providerId="AD" clId="Web-{50954D8B-A8B5-7814-99E3-AC558F11E6C9}" dt="2026-02-17T10:39:08.606" v="649" actId="1076"/>
          <ac:spMkLst>
            <pc:docMk/>
            <pc:sldMk cId="3349539398" sldId="264"/>
            <ac:spMk id="2" creationId="{CA4B8F14-3068-340F-8EE4-A7DA96E08322}"/>
          </ac:spMkLst>
        </pc:spChg>
        <pc:spChg chg="mod">
          <ac:chgData name="Leo Smith (2302380)" userId="S::2302380@student.uwtsd.ac.uk::e1cc3032-326f-46d8-bac8-4cf5033f208b" providerId="AD" clId="Web-{50954D8B-A8B5-7814-99E3-AC558F11E6C9}" dt="2026-02-17T10:39:03.965" v="648" actId="1076"/>
          <ac:spMkLst>
            <pc:docMk/>
            <pc:sldMk cId="3349539398" sldId="264"/>
            <ac:spMk id="3" creationId="{4039CE73-0DA8-7258-222A-7F3B2D9170AB}"/>
          </ac:spMkLst>
        </pc:spChg>
      </pc:sldChg>
      <pc:sldChg chg="modSp">
        <pc:chgData name="Leo Smith (2302380)" userId="S::2302380@student.uwtsd.ac.uk::e1cc3032-326f-46d8-bac8-4cf5033f208b" providerId="AD" clId="Web-{50954D8B-A8B5-7814-99E3-AC558F11E6C9}" dt="2026-02-17T10:39:16.356" v="650" actId="1076"/>
        <pc:sldMkLst>
          <pc:docMk/>
          <pc:sldMk cId="873712" sldId="265"/>
        </pc:sldMkLst>
        <pc:spChg chg="mod">
          <ac:chgData name="Leo Smith (2302380)" userId="S::2302380@student.uwtsd.ac.uk::e1cc3032-326f-46d8-bac8-4cf5033f208b" providerId="AD" clId="Web-{50954D8B-A8B5-7814-99E3-AC558F11E6C9}" dt="2026-02-17T10:39:16.356" v="650" actId="1076"/>
          <ac:spMkLst>
            <pc:docMk/>
            <pc:sldMk cId="873712" sldId="265"/>
            <ac:spMk id="2" creationId="{B06BA727-8D08-2CE3-9D07-4EA5DDB7ED18}"/>
          </ac:spMkLst>
        </pc:spChg>
        <pc:spChg chg="mod">
          <ac:chgData name="Leo Smith (2302380)" userId="S::2302380@student.uwtsd.ac.uk::e1cc3032-326f-46d8-bac8-4cf5033f208b" providerId="AD" clId="Web-{50954D8B-A8B5-7814-99E3-AC558F11E6C9}" dt="2026-02-17T10:38:58.621" v="647" actId="14100"/>
          <ac:spMkLst>
            <pc:docMk/>
            <pc:sldMk cId="873712" sldId="265"/>
            <ac:spMk id="3" creationId="{7009AF72-0198-3318-2623-47A25A116FDC}"/>
          </ac:spMkLst>
        </pc:spChg>
      </pc:sldChg>
      <pc:sldChg chg="addSp delSp modSp new mod setBg modNotes">
        <pc:chgData name="Leo Smith (2302380)" userId="S::2302380@student.uwtsd.ac.uk::e1cc3032-326f-46d8-bac8-4cf5033f208b" providerId="AD" clId="Web-{50954D8B-A8B5-7814-99E3-AC558F11E6C9}" dt="2026-02-17T11:05:07.474" v="2639"/>
        <pc:sldMkLst>
          <pc:docMk/>
          <pc:sldMk cId="2555931058" sldId="266"/>
        </pc:sldMkLst>
        <pc:spChg chg="mod">
          <ac:chgData name="Leo Smith (2302380)" userId="S::2302380@student.uwtsd.ac.uk::e1cc3032-326f-46d8-bac8-4cf5033f208b" providerId="AD" clId="Web-{50954D8B-A8B5-7814-99E3-AC558F11E6C9}" dt="2026-02-17T10:56:12.133" v="1542"/>
          <ac:spMkLst>
            <pc:docMk/>
            <pc:sldMk cId="2555931058" sldId="266"/>
            <ac:spMk id="2" creationId="{CE000936-F605-4C89-681D-F5BA0A82022B}"/>
          </ac:spMkLst>
        </pc:spChg>
        <pc:spChg chg="del">
          <ac:chgData name="Leo Smith (2302380)" userId="S::2302380@student.uwtsd.ac.uk::e1cc3032-326f-46d8-bac8-4cf5033f208b" providerId="AD" clId="Web-{50954D8B-A8B5-7814-99E3-AC558F11E6C9}" dt="2026-02-17T10:55:39.835" v="1539"/>
          <ac:spMkLst>
            <pc:docMk/>
            <pc:sldMk cId="2555931058" sldId="266"/>
            <ac:spMk id="3" creationId="{804706CD-09AA-F4EC-8DC3-E44DBCD7546B}"/>
          </ac:spMkLst>
        </pc:spChg>
        <pc:spChg chg="add mod">
          <ac:chgData name="Leo Smith (2302380)" userId="S::2302380@student.uwtsd.ac.uk::e1cc3032-326f-46d8-bac8-4cf5033f208b" providerId="AD" clId="Web-{50954D8B-A8B5-7814-99E3-AC558F11E6C9}" dt="2026-02-17T10:59:20.046" v="1875" actId="20577"/>
          <ac:spMkLst>
            <pc:docMk/>
            <pc:sldMk cId="2555931058" sldId="266"/>
            <ac:spMk id="10" creationId="{928DDEA3-2244-8A21-27C0-292A8FA8D8E8}"/>
          </ac:spMkLst>
        </pc:spChg>
        <pc:spChg chg="add">
          <ac:chgData name="Leo Smith (2302380)" userId="S::2302380@student.uwtsd.ac.uk::e1cc3032-326f-46d8-bac8-4cf5033f208b" providerId="AD" clId="Web-{50954D8B-A8B5-7814-99E3-AC558F11E6C9}" dt="2026-02-17T10:56:12.133" v="1542"/>
          <ac:spMkLst>
            <pc:docMk/>
            <pc:sldMk cId="2555931058" sldId="266"/>
            <ac:spMk id="13" creationId="{FFF7DB44-8840-4C66-8E2D-71CDAFADF916}"/>
          </ac:spMkLst>
        </pc:spChg>
        <pc:spChg chg="add">
          <ac:chgData name="Leo Smith (2302380)" userId="S::2302380@student.uwtsd.ac.uk::e1cc3032-326f-46d8-bac8-4cf5033f208b" providerId="AD" clId="Web-{50954D8B-A8B5-7814-99E3-AC558F11E6C9}" dt="2026-02-17T10:56:12.133" v="1542"/>
          <ac:spMkLst>
            <pc:docMk/>
            <pc:sldMk cId="2555931058" sldId="266"/>
            <ac:spMk id="19" creationId="{259E2648-285A-426B-BD9D-CC03390F5A65}"/>
          </ac:spMkLst>
        </pc:spChg>
        <pc:picChg chg="add mod ord">
          <ac:chgData name="Leo Smith (2302380)" userId="S::2302380@student.uwtsd.ac.uk::e1cc3032-326f-46d8-bac8-4cf5033f208b" providerId="AD" clId="Web-{50954D8B-A8B5-7814-99E3-AC558F11E6C9}" dt="2026-02-17T10:56:12.133" v="1542"/>
          <ac:picMkLst>
            <pc:docMk/>
            <pc:sldMk cId="2555931058" sldId="266"/>
            <ac:picMk id="4" creationId="{431E9A94-9B80-E299-A270-C9E3DD90C388}"/>
          </ac:picMkLst>
        </pc:picChg>
        <pc:picChg chg="add mod">
          <ac:chgData name="Leo Smith (2302380)" userId="S::2302380@student.uwtsd.ac.uk::e1cc3032-326f-46d8-bac8-4cf5033f208b" providerId="AD" clId="Web-{50954D8B-A8B5-7814-99E3-AC558F11E6C9}" dt="2026-02-17T10:56:12.133" v="1542"/>
          <ac:picMkLst>
            <pc:docMk/>
            <pc:sldMk cId="2555931058" sldId="266"/>
            <ac:picMk id="5" creationId="{ED706167-DD39-304C-9662-220465E1E3FA}"/>
          </ac:picMkLst>
        </pc:picChg>
        <pc:picChg chg="add mod">
          <ac:chgData name="Leo Smith (2302380)" userId="S::2302380@student.uwtsd.ac.uk::e1cc3032-326f-46d8-bac8-4cf5033f208b" providerId="AD" clId="Web-{50954D8B-A8B5-7814-99E3-AC558F11E6C9}" dt="2026-02-17T10:56:12.133" v="1542"/>
          <ac:picMkLst>
            <pc:docMk/>
            <pc:sldMk cId="2555931058" sldId="266"/>
            <ac:picMk id="6" creationId="{65F8A8BA-0455-27BA-0360-C2078A4D6861}"/>
          </ac:picMkLst>
        </pc:picChg>
        <pc:cxnChg chg="add">
          <ac:chgData name="Leo Smith (2302380)" userId="S::2302380@student.uwtsd.ac.uk::e1cc3032-326f-46d8-bac8-4cf5033f208b" providerId="AD" clId="Web-{50954D8B-A8B5-7814-99E3-AC558F11E6C9}" dt="2026-02-17T10:56:12.133" v="1542"/>
          <ac:cxnSpMkLst>
            <pc:docMk/>
            <pc:sldMk cId="2555931058" sldId="266"/>
            <ac:cxnSpMk id="15" creationId="{4A30C6B2-E6E8-49D2-A71E-6C1F36CAC092}"/>
          </ac:cxnSpMkLst>
        </pc:cxnChg>
        <pc:cxnChg chg="add">
          <ac:chgData name="Leo Smith (2302380)" userId="S::2302380@student.uwtsd.ac.uk::e1cc3032-326f-46d8-bac8-4cf5033f208b" providerId="AD" clId="Web-{50954D8B-A8B5-7814-99E3-AC558F11E6C9}" dt="2026-02-17T10:56:12.133" v="1542"/>
          <ac:cxnSpMkLst>
            <pc:docMk/>
            <pc:sldMk cId="2555931058" sldId="266"/>
            <ac:cxnSpMk id="17" creationId="{29FEF680-875F-49CE-A70B-BDA0183955C8}"/>
          </ac:cxnSpMkLst>
        </pc:cxn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16"/>
    </inkml:context>
    <inkml:brush xml:id="br0">
      <inkml:brushProperty name="width" value="0.1" units="cm"/>
      <inkml:brushProperty name="height" value="0.1" units="cm"/>
    </inkml:brush>
  </inkml:definitions>
  <inkml:trace contextRef="#ctx0" brushRef="#br0">12943 5599 16383 0 0,'11'0'0'0'0,"13"5"0"0"0,8 7 0 0 0,5 7 0 0 0,5 5 0 0 0,1-2 0 0 0,-1-3 0 0 0,2-1 0 0 0,-1 2 0 0 0,3 2 0 0 0,-1-1 0 0 0,-4-5 0 0 0,-8 0 0 0 0,-5-3 0 0 0,-6 2 0 0 0,-3-2 0 0 0,-4 2 0 0 0,0-1 0 0 0,4-3 0 0 0,-3 1 0 0 0,2 0 0 0 0,-2 2 0 0 0,-4-1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17"/>
    </inkml:context>
    <inkml:brush xml:id="br0">
      <inkml:brushProperty name="width" value="0.1" units="cm"/>
      <inkml:brushProperty name="height" value="0.1" units="cm"/>
    </inkml:brush>
  </inkml:definitions>
  <inkml:trace contextRef="#ctx0" brushRef="#br0">17992 4265 16383 0 0,'0'16'0'0'0,"-5"41"0"0"0,-18 43 0 0 0,-9 30 0 0 0,-6 14 0 0 0,-5-7 0 0 0,3-12 0 0 0,4-26 0 0 0,8-25 0 0 0,4-20 0 0 0,0-14 0 0 0,4-9 0 0 0,1 1 0 0 0,-2-4 0 0 0,-2-8 0 0 0,2-2 0 0 0,5 1 0 0 0,0-2 0 0 0,-8 1 0 0 0,-4 2 0 0 0,1 4 0 0 0,1-3 0 0 0,5 1 0 0 0,0 1 0 0 0,5 2 0 0 0,-1-3 0 0 0,-3 0 0 0 0,2 2 0 0 0,0-4 0 0 0,-4 0 0 0 0,3 2 0 0 0,4 3 0 0 0,0-4 0 0 0,2 1 0 0 0,-1-4 0 0 0,1 0 0 0 0,2-3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18"/>
    </inkml:context>
    <inkml:brush xml:id="br0">
      <inkml:brushProperty name="width" value="0.1" units="cm"/>
      <inkml:brushProperty name="height" value="0.1" units="cm"/>
    </inkml:brush>
  </inkml:definitions>
  <inkml:trace contextRef="#ctx0" brushRef="#br0">22767 5535 16383 0 0,'-5'5'0'0'0,"-34"23"0"0"0,-24 17 0 0 0,-24 11 0 0 0,-12 7 0 0 0,-5-3 0 0 0,-1-6 0 0 0,8-11 0 0 0,4-10 0 0 0,8-3 0 0 0,7-8 0 0 0,2-2 0 0 0,-1 6 0 0 0,6 3 0 0 0,5-2 0 0 0,3-2 0 0 0,8-4 0 0 0,7-6 0 0 0,7-5 0 0 0,6-5 0 0 0,2-3 0 0 0,3-2 0 0 0,0-1 0 0 0,1 0 0 0 0,0 0 0 0 0,-1 5 0 0 0,0 2 0 0 0,0 6 0 0 0,0 0 0 0 0,-1-2 0 0 0,6 3 0 0 0,1-1 0 0 0,0-3 0 0 0,4-2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19"/>
    </inkml:context>
    <inkml:brush xml:id="br0">
      <inkml:brushProperty name="width" value="0.1" units="cm"/>
      <inkml:brushProperty name="height" value="0.1" units="cm"/>
    </inkml:brush>
  </inkml:definitions>
  <inkml:trace contextRef="#ctx0" brushRef="#br0">22877 7419 16383 0 0,'0'5'0'0'0,"-15"7"0"0"0,-17 2 0 0 0,-17 3 0 0 0,-12 4 0 0 0,-5-1 0 0 0,-7-4 0 0 0,3 0 0 0 0,4 2 0 0 0,7-1 0 0 0,9-3 0 0 0,12 0 0 0 0,9-2 0 0 0,2-2 0 0 0,8 1 0 0 0,0-1 0 0 0,-1-1 0 0 0,-3-3 0 0 0,-2-3 0 0 0,-2 4 0 0 0,-2 1 0 0 0,-1 3 0 0 0,-7 7 0 0 0,-6-2 0 0 0,-2-2 0 0 0,2-4 0 0 0,3-3 0 0 0,3-4 0 0 0,3-1 0 0 0,6 3 0 0 0,-1 1 0 0 0,-2 0 0 0 0,0 4 0 0 0,-1 0 0 0 0,1-1 0 0 0,-1-3 0 0 0,1-2 0 0 0,0-2 0 0 0,0 0 0 0 0,0-2 0 0 0,1 5 0 0 0,-1 1 0 0 0,0 0 0 0 0,1-1 0 0 0,4-1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0"/>
    </inkml:context>
    <inkml:brush xml:id="br0">
      <inkml:brushProperty name="width" value="0.1" units="cm"/>
      <inkml:brushProperty name="height" value="0.1" units="cm"/>
    </inkml:brush>
  </inkml:definitions>
  <inkml:trace contextRef="#ctx0" brushRef="#br0">20267 8710 16383 0 0,'11'5'0'0'0,"23"18"0"0"0,28 20 0 0 0,29 24 0 0 0,10 5 0 0 0,8 2 0 0 0,6-2 0 0 0,-5-8 0 0 0,-6 1 0 0 0,-6 0 0 0 0,-3-6 0 0 0,-2-8 0 0 0,-1-7 0 0 0,-1-7 0 0 0,-1-3 0 0 0,-9-3 0 0 0,-4-6 0 0 0,-4-8 0 0 0,-4-1 0 0 0,-8-4 0 0 0,-5-4 0 0 0,-11 3 0 0 0,-9-2 0 0 0,-5-1 0 0 0,-2 2 0 0 0,-1 0 0 0 0,0-1 0 0 0,0-4 0 0 0,1-1 0 0 0,0-2 0 0 0,-4 4 0 0 0,4 1 0 0 0,7 5 0 0 0,8 5 0 0 0,2 0 0 0 0,-2-3 0 0 0,-3 1 0 0 0,-3-2 0 0 0,-3-2 0 0 0,-8 1 0 0 0,-3-1 0 0 0,0-3 0 0 0,-4-2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1"/>
    </inkml:context>
    <inkml:brush xml:id="br0">
      <inkml:brushProperty name="width" value="0.1" units="cm"/>
      <inkml:brushProperty name="height" value="0.1" units="cm"/>
    </inkml:brush>
  </inkml:definitions>
  <inkml:trace contextRef="#ctx0" brushRef="#br0">18214 9387 16383 0 0,'5'0'0'0'0,"7"0"0"0"0,7 0 0 0 0,5 6 0 0 0,4 1 0 0 0,2-1 0 0 0,-3 5 0 0 0,-8 5 0 0 0,0 0 0 0 0,-4 2 0 0 0,0-1 0 0 0,3-5 0 0 0,-1 2 0 0 0,2 9 0 0 0,7 0 0 0 0,5 7 0 0 0,8 3 0 0 0,2 7 0 0 0,-1-4 0 0 0,-1 8 0 0 0,-8 2 0 0 0,-4-7 0 0 0,-6-6 0 0 0,-2-2 0 0 0,1-6 0 0 0,-2-4 0 0 0,0 7 0 0 0,3-3 0 0 0,2 1 0 0 0,-1 0 0 0 0,-6 2 0 0 0,0-5 0 0 0,-2 0 0 0 0,1 0 0 0 0,-2 3 0 0 0,2 6 0 0 0,4-2 0 0 0,4-1 0 0 0,3 1 0 0 0,-3-1 0 0 0,0-5 0 0 0,2-1 0 0 0,-4 1 0 0 0,-1-4 0 0 0,3-6 0 0 0,-4 1 0 0 0,-4 3 0 0 0,-6 3 0 0 0,2-2 0 0 0,9 2 0 0 0,1 1 0 0 0,8 3 0 0 0,4-3 0 0 0,1 0 0 0 0,1-3 0 0 0,-1-1 0 0 0,-6 3 0 0 0,2 2 0 0 0,2-2 0 0 0,0-5 0 0 0,-4 0 0 0 0,-3 3 0 0 0,5 3 0 0 0,-2 3 0 0 0,-2 3 0 0 0,2-4 0 0 0,-6-1 0 0 0,0 2 0 0 0,1-4 0 0 0,2-6 0 0 0,-4 0 0 0 0,-5 3 0 0 0,0-2 0 0 0,-3 2 0 0 0,2-3 0 0 0,-2 2 0 0 0,-3 3 0 0 0,2 9 0 0 0,-1 4 0 0 0,8 2 0 0 0,1 1 0 0 0,-3-2 0 0 0,0-5 0 0 0,-2-4 0 0 0,-3-5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2"/>
    </inkml:context>
    <inkml:brush xml:id="br0">
      <inkml:brushProperty name="width" value="0.1" units="cm"/>
      <inkml:brushProperty name="height" value="0.1" units="cm"/>
    </inkml:brush>
  </inkml:definitions>
  <inkml:trace contextRef="#ctx0" brushRef="#br0">15931 10128 16383 0 0,'-11'5'0'0'0,"-18"8"0"0"0,-11 5 0 0 0,-7 6 0 0 0,-8-1 0 0 0,-4-5 0 0 0,-2 0 0 0 0,-18 2 0 0 0,-10 3 0 0 0,-6 8 0 0 0,7 4 0 0 0,5-4 0 0 0,-1-2 0 0 0,4-1 0 0 0,5 0 0 0 0,5 1 0 0 0,10-5 0 0 0,8-7 0 0 0,10-5 0 0 0,5-6 0 0 0,10 2 0 0 0,4 0 0 0 0,0-3 0 0 0,5 5 0 0 0,0-1 0 0 0,-3-1 0 0 0,3 3 0 0 0,-1 0 0 0 0,-2 3 0 0 0,2-1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3"/>
    </inkml:context>
    <inkml:brush xml:id="br0">
      <inkml:brushProperty name="width" value="0.1" units="cm"/>
      <inkml:brushProperty name="height" value="0.1" units="cm"/>
    </inkml:brush>
  </inkml:definitions>
  <inkml:trace contextRef="#ctx0" brushRef="#br0">12676 8985 16383 0 0,'-5'0'0'0'0,"-13"0"0"0"0,-13 0 0 0 0,-11 0 0 0 0,-10 0 0 0 0,-1 5 0 0 0,-2 2 0 0 0,3 0 0 0 0,6-2 0 0 0,-1-1 0 0 0,3-1 0 0 0,4-2 0 0 0,4-1 0 0 0,7 5 0 0 0,4 2 0 0 0,0 0 0 0 0,0-2 0 0 0,-1-2 0 0 0,-1-1 0 0 0,3 5 0 0 0,1 0 0 0 0,-1 0 0 0 0,-1-2 0 0 0,3 3 0 0 0,0 2 0 0 0,-1-3 0 0 0,-2-1 0 0 0,-2-2 0 0 0,-1-2 0 0 0,-2-1 0 0 0,-1-1 0 0 0,0 0 0 0 0,0 4 0 0 0,0 3 0 0 0,0 4 0 0 0,0 1 0 0 0,1-1 0 0 0,-1-4 0 0 0,0-2 0 0 0,6 3 0 0 0,1 1 0 0 0,0-3 0 0 0,4 0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4"/>
    </inkml:context>
    <inkml:brush xml:id="br0">
      <inkml:brushProperty name="width" value="0.1" units="cm"/>
      <inkml:brushProperty name="height" value="0.1" units="cm"/>
    </inkml:brush>
  </inkml:definitions>
  <inkml:trace contextRef="#ctx0" brushRef="#br0">12847 7391 16383 0 0,'-10'0'0'0'0,"-9"0"0"0"0,-12 0 0 0 0,-16 0 0 0 0,-5 0 0 0 0,-4 0 0 0 0,2 0 0 0 0,5 0 0 0 0,-5-5 0 0 0,2-2 0 0 0,-1 1 0 0 0,-2 0 0 0 0,-2 2 0 0 0,-2 2 0 0 0,0 1 0 0 0,3 0 0 0 0,1 1 0 0 0,0 1 0 0 0,-1-1 0 0 0,3 0 0 0 0,6 0 0 0 0,0 1 0 0 0,3-1 0 0 0,4 0 0 0 0,4 0 0 0 0,2 0 0 0 0,2 0 0 0 0,1 0 0 0 0,1 0 0 0 0,-5 0 0 0 0,-2 0 0 0 0,0 0 0 0 0,1-6 0 0 0,2 0 0 0 0,1-1 0 0 0,1 2 0 0 0,1 1 0 0 0,1 1 0 0 0,-1 2 0 0 0,6-5 0 0 0,1 0 0 0 0,1-6 0 0 0,-3 0 0 0 0,0 2 0 0 0,2 2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5"/>
    </inkml:context>
    <inkml:brush xml:id="br0">
      <inkml:brushProperty name="width" value="0.1" units="cm"/>
      <inkml:brushProperty name="height" value="0.1" units="cm"/>
      <inkml:brushProperty name="color" value="#FFFFFF"/>
    </inkml:brush>
  </inkml:definitions>
  <inkml:trace contextRef="#ctx0" brushRef="#br0">10848 7144 16383 0 0,'21'10'0'0'0,"53"41"0"0"0,78 52 0 0 0,54 36 0 0 0,23 19 0 0 0,-22-16 0 0 0,-35-28 0 0 0,-43-27 0 0 0,-37-30 0 0 0,-29-18 0 0 0,-26-11 0 0 0,-13-10 0 0 0,-6-8 0 0 0,-6-1 0 0 0,0-2 0 0 0,3 4 0 0 0,5-1 0 0 0,4 4 0 0 0,3 4 0 0 0,2-1 0 0 0,1 2 0 0 0,1-2 0 0 0,1 1 0 0 0,-1 3 0 0 0,1-2 0 0 0,-6 0 0 0 0,3-2 0 0 0,-3 1 0 0 0,-1-3 0 0 0,-5 1 0 0 0,0-1 0 0 0,-4-4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6"/>
    </inkml:context>
    <inkml:brush xml:id="br0">
      <inkml:brushProperty name="width" value="0.1" units="cm"/>
      <inkml:brushProperty name="height" value="0.1" units="cm"/>
      <inkml:brushProperty name="color" value="#FFFFFF"/>
    </inkml:brush>
  </inkml:definitions>
  <inkml:trace contextRef="#ctx0" brushRef="#br0">14108 4942 16383 0 0,'5'11'0'0'0,"23"29"0"0"0,16 18 0 0 0,12 5 0 0 0,2-3 0 0 0,-5-2 0 0 0,-5-5 0 0 0,-6-7 0 0 0,-10-5 0 0 0,-11-5 0 0 0,-3-9 0 0 0,-5-3 0 0 0,-4-1 0 0 0,-5 1 0 0 0,-2 2 0 0 0,-2 1 0 0 0,0 2 0 0 0,9-4 0 0 0,4-2 0 0 0,0 1 0 0 0,-3-3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7"/>
    </inkml:context>
    <inkml:brush xml:id="br0">
      <inkml:brushProperty name="width" value="0.1" units="cm"/>
      <inkml:brushProperty name="height" value="0.1" units="cm"/>
      <inkml:brushProperty name="color" value="#FFFFFF"/>
    </inkml:brush>
  </inkml:definitions>
  <inkml:trace contextRef="#ctx0" brushRef="#br0">18785 4625 16383 0 0,'-16'16'0'0'0,"-36"30"0"0"0,-35 35 0 0 0,-35 18 0 0 0,-12 19 0 0 0,2-5 0 0 0,17-23 0 0 0,18-20 0 0 0,21-18 0 0 0,17-12 0 0 0,9-13 0 0 0,2-11 0 0 0,4-3 0 0 0,5-3 0 0 0,3 1 0 0 0,3 4 0 0 0,2 0 0 0 0,0-3 0 0 0,1-4 0 0 0,6 3 0 0 0,1-1 0 0 0,-1-2 0 0 0,4 2 0 0 0,6 6 0 0 0,-1-1 0 0 0,3-3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8"/>
    </inkml:context>
    <inkml:brush xml:id="br0">
      <inkml:brushProperty name="width" value="0.1" units="cm"/>
      <inkml:brushProperty name="height" value="0.1" units="cm"/>
      <inkml:brushProperty name="color" value="#FFFFFF"/>
    </inkml:brush>
  </inkml:definitions>
  <inkml:trace contextRef="#ctx0" brushRef="#br0">22293 5408 16383 0 0,'0'5'0'0'0,"0"13"0"0"0,-10 7 0 0 0,-9 6 0 0 0,-7 8 0 0 0,-3 7 0 0 0,-8 1 0 0 0,-3 4 0 0 0,-4 13 0 0 0,-1 1 0 0 0,-3-5 0 0 0,2-7 0 0 0,-7-3 0 0 0,0-5 0 0 0,4-4 0 0 0,5-9 0 0 0,5-5 0 0 0,9-2 0 0 0,4-6 0 0 0,7 1 0 0 0,1-5 0 0 0,4 1 0 0 0,-1-2 0 0 0,2 2 0 0 0,-2-2 0 0 0,-3-4 0 0 0,0 2 0 0 0,-1 5 0 0 0,-2-2 0 0 0,-4 3 0 0 0,3 3 0 0 0,-5 4 0 0 0,-4 2 0 0 0,-1-4 0 0 0,-1 1 0 0 0,6-5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29"/>
    </inkml:context>
    <inkml:brush xml:id="br0">
      <inkml:brushProperty name="width" value="0.1" units="cm"/>
      <inkml:brushProperty name="height" value="0.1" units="cm"/>
      <inkml:brushProperty name="color" value="#FFFFFF"/>
    </inkml:brush>
  </inkml:definitions>
  <inkml:trace contextRef="#ctx0" brushRef="#br0">23534 7398 16383 0 0,'-11'0'0'0'0,"-13"0"0"0"0,-8 0 0 0 0,-15 0 0 0 0,-9 5 0 0 0,-6 2 0 0 0,-13 5 0 0 0,-9 5 0 0 0,-7 1 0 0 0,8-4 0 0 0,2-4 0 0 0,4 2 0 0 0,5 4 0 0 0,4 4 0 0 0,-7 4 0 0 0,-6 9 0 0 0,-1 4 0 0 0,-1 0 0 0 0,-2 0 0 0 0,2-2 0 0 0,11-6 0 0 0,-4-9 0 0 0,1-2 0 0 0,3 6 0 0 0,8 0 0 0 0,10-6 0 0 0,14 1 0 0 0,9-4 0 0 0,4-4 0 0 0,2-4 0 0 0,-1-3 0 0 0,5-2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30"/>
    </inkml:context>
    <inkml:brush xml:id="br0">
      <inkml:brushProperty name="width" value="0.1" units="cm"/>
      <inkml:brushProperty name="height" value="0.1" units="cm"/>
      <inkml:brushProperty name="color" value="#FFFFFF"/>
    </inkml:brush>
  </inkml:definitions>
  <inkml:trace contextRef="#ctx0" brushRef="#br0">19569 9726 16383 0 0,'36'42'0'0'0,"86"92"0"0"0,68 75 0 0 0,34 38 0 0 0,4 10 0 0 0,-15-14 0 0 0,-29-22 0 0 0,-34-33 0 0 0,-33-43 0 0 0,-32-36 0 0 0,-29-25 0 0 0,-19-23 0 0 0,-11-21 0 0 0,-10-8 0 0 0,-2-3 0 0 0,-4-1 0 0 0,-3-1 0 0 0,-3-5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31"/>
    </inkml:context>
    <inkml:brush xml:id="br0">
      <inkml:brushProperty name="width" value="0.1" units="cm"/>
      <inkml:brushProperty name="height" value="0.1" units="cm"/>
      <inkml:brushProperty name="color" value="#FFFFFF"/>
    </inkml:brush>
  </inkml:definitions>
  <inkml:trace contextRef="#ctx0" brushRef="#br0">16055 10065 16383 0 0,'-10'0'0'0'0,"-14"0"0"0"0,-14 0 0 0 0,-10 5 0 0 0,-8 7 0 0 0,-4 7 0 0 0,-3 5 0 0 0,-1 4 0 0 0,-11 7 0 0 0,3-1 0 0 0,8-3 0 0 0,4-5 0 0 0,8-3 0 0 0,7 1 0 0 0,1 0 0 0 0,2-3 0 0 0,4 1 0 0 0,3-5 0 0 0,1-5 0 0 0,-2 7 0 0 0,-2-1 0 0 0,1-3 0 0 0,7 2 0 0 0,3-4 0 0 0,1 3 0 0 0,0-2 0 0 0,-1-3 0 0 0,-1-4 0 0 0,4 2 0 0 0,1 0 0 0 0,4 4 0 0 0,1-1 0 0 0,2-3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32"/>
    </inkml:context>
    <inkml:brush xml:id="br0">
      <inkml:brushProperty name="width" value="0.1" units="cm"/>
      <inkml:brushProperty name="height" value="0.1" units="cm"/>
      <inkml:brushProperty name="color" value="#FFFFFF"/>
    </inkml:brush>
  </inkml:definitions>
  <inkml:trace contextRef="#ctx0" brushRef="#br0">13425 9006 16383 0 0,'-21'0'0'0'0,"-53"16"0"0"0,-78 31 0 0 0,-49 23 0 0 0,-21 10 0 0 0,6-8 0 0 0,24-11 0 0 0,29-12 0 0 0,31-13 0 0 0,34-7 0 0 0,28-10 0 0 0,20-7 0 0 0,14-6 0 0 0,8-4 0 0 0,3-2 0 0 0,1-2 0 0 0,-1 0 0 0 0,-6 1 0 0 0,-14 0 0 0 0,-10 0 0 0 0,0 0 0 0 0,-2-4 0 0 0,-6-2 0 0 0,2 0 0 0 0,6 2 0 0 0,7 1 0 0 0,-3 2 0 0 0,1 1 0 0 0,4 0 0 0 0,4 1 0 0 0,11-5 0 0 0,9-1 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49.233"/>
    </inkml:context>
    <inkml:brush xml:id="br0">
      <inkml:brushProperty name="width" value="0.1" units="cm"/>
      <inkml:brushProperty name="height" value="0.1" units="cm"/>
      <inkml:brushProperty name="color" value="#FFFFFF"/>
    </inkml:brush>
  </inkml:definitions>
  <inkml:trace contextRef="#ctx0" brushRef="#br0">20458 8668 16383 0 0,'31'10'0'0'0,"73"35"0"0"0,66 31 0 0 0,25 13 0 0 0,-1-4 0 0 0,-11-6 0 0 0,-22-11 0 0 0,-17-6 0 0 0,-23-9 0 0 0,-26-14 0 0 0,-20-2 0 0 0,-16-3 0 0 0,-14-7 0 0 0,-14-3 0 0 0,-8 0 0 0 0,-1-4 0 0 0,-6-1 0 0 0,-5 2 0 0 0,1-2 0 0 0,4 0 0 0 0,4-3 0 0 0,9-4 0 0 0,-1 1 0 0 0,1-1 0 0 0,-5 2 0 0 0,-1-2 0 0 0,1-2 0 0 0,1-3 0 0 0,1-2 0 0 0,3-3 0 0 0,-5 4 0 0 0,-1 0 0 0 0,1 1 0 0 0,-3-3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50.622"/>
    </inkml:context>
    <inkml:brush xml:id="br0">
      <inkml:brushProperty name="width" value="0.1" units="cm"/>
      <inkml:brushProperty name="height" value="0.1" units="cm"/>
      <inkml:brushProperty name="color" value="#FFFFFF"/>
    </inkml:brush>
  </inkml:definitions>
  <inkml:trace contextRef="#ctx0" brushRef="#br0">9155 4604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10T13:45:50.623"/>
    </inkml:context>
    <inkml:brush xml:id="br0">
      <inkml:brushProperty name="width" value="0.1" units="cm"/>
      <inkml:brushProperty name="height" value="0.1" units="cm"/>
      <inkml:brushProperty name="color" value="#FFFFFF"/>
    </inkml:brush>
  </inkml:definitions>
  <inkml:trace contextRef="#ctx0" brushRef="#br0">11017 5302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283B11-5ED3-4642-913A-4FAC1816B0E2}" type="datetimeFigureOut">
              <a:t>2/18/2026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1DE5EC-69F0-4F2F-8639-925AEA6C7CC6}" type="slidenum">
              <a:t>‹#›</a:t>
            </a:fld>
            <a:endParaRPr lang="en-GB"/>
          </a:p>
        </p:txBody>
      </p:sp>
    </p:spTree>
    <p:extLst>
      <p:ext uri="{BB962C8B-B14F-4D97-AF65-F5344CB8AC3E}">
        <p14:creationId xmlns:p14="http://schemas.microsoft.com/office/powerpoint/2010/main" val="2631974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morning/ afternoon. My name is Leo Smith and today I will be presenting a guidance leaflet I have made for parents/ guardians about parenting in a technological world. During this presentient I will explain why social media has been chosen as a focus for this guidance leaflet, what the leaflet will look like. And how youth work and youth workers can help combat the issues that come with social media usage.</a:t>
            </a:r>
          </a:p>
        </p:txBody>
      </p:sp>
      <p:sp>
        <p:nvSpPr>
          <p:cNvPr id="4" name="Slide Number Placeholder 3"/>
          <p:cNvSpPr>
            <a:spLocks noGrp="1"/>
          </p:cNvSpPr>
          <p:nvPr>
            <p:ph type="sldNum" sz="quarter" idx="5"/>
          </p:nvPr>
        </p:nvSpPr>
        <p:spPr/>
        <p:txBody>
          <a:bodyPr/>
          <a:lstStyle/>
          <a:p>
            <a:fld id="{C51DE5EC-69F0-4F2F-8639-925AEA6C7CC6}" type="slidenum">
              <a:t>1</a:t>
            </a:fld>
            <a:endParaRPr lang="en-GB"/>
          </a:p>
        </p:txBody>
      </p:sp>
    </p:spTree>
    <p:extLst>
      <p:ext uri="{BB962C8B-B14F-4D97-AF65-F5344CB8AC3E}">
        <p14:creationId xmlns:p14="http://schemas.microsoft.com/office/powerpoint/2010/main" val="169694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may be wondering why the topic of social media has been chosen when there are so many other issues that young people face.</a:t>
            </a:r>
            <a:r>
              <a:rPr lang="en-US" dirty="0"/>
              <a:t> </a:t>
            </a:r>
            <a:r>
              <a:rPr lang="en-US" dirty="0">
                <a:highlight>
                  <a:srgbClr val="FFFFFF"/>
                </a:highlight>
              </a:rPr>
              <a:t>For example the Department for Culture, Media and Sport (2025) point to issues such as such as poverty, lack of mental health support, increased academic pressure, feeling unsafe, lack of financial security which are important. Social media and technology is an increasingly growing and relevant issue in todays society. </a:t>
            </a:r>
            <a:r>
              <a:rPr lang="en-US" dirty="0">
                <a:ea typeface="Calibri"/>
                <a:cs typeface="Calibri"/>
              </a:rPr>
              <a:t>Social media and technology is an increasingly growing and relevant issue in todays society. As you can see above, social media can be the cause of many issues such as mental health problems, increase in ADHD and ASD, which is linked to heightened impulsivity, problems with body image, normalization of risky </a:t>
            </a:r>
            <a:r>
              <a:rPr lang="en-US" dirty="0" err="1">
                <a:ea typeface="Calibri"/>
                <a:cs typeface="Calibri"/>
              </a:rPr>
              <a:t>behavoiur</a:t>
            </a:r>
            <a:r>
              <a:rPr lang="en-US" dirty="0">
                <a:ea typeface="Calibri"/>
                <a:cs typeface="Calibri"/>
              </a:rPr>
              <a:t> and an increased risk of young people viewing explicit or inappropriate content. Mesch and Talmud (2010) state that many researchers argue that by using technology, it helps create new opportunities for children to be creative and become active learners. Additionally, technology and social media can be seen as a means of empowerment as it liberates young people from social inequalities. </a:t>
            </a:r>
            <a:r>
              <a:rPr lang="en-US" dirty="0">
                <a:highlight>
                  <a:srgbClr val="FFFFFF"/>
                </a:highlight>
              </a:rPr>
              <a:t>According to Young Minds (2025), social media can help young people form a community and can even offer them advice and guidance. This idea is seconded by boost neurodiversity (2025) as they state that social media can also be liberating for neurodivergent people, as it raises awareness and allows them to also form a </a:t>
            </a:r>
            <a:r>
              <a:rPr lang="en-US" dirty="0" err="1">
                <a:highlight>
                  <a:srgbClr val="FFFFFF"/>
                </a:highlight>
              </a:rPr>
              <a:t>a</a:t>
            </a:r>
            <a:r>
              <a:rPr lang="en-US" dirty="0">
                <a:highlight>
                  <a:srgbClr val="FFFFFF"/>
                </a:highlight>
              </a:rPr>
              <a:t> community with those who are facing the same obstacles, this combats loneliness and builds log-term friendships. </a:t>
            </a:r>
            <a:r>
              <a:rPr lang="en-US" dirty="0">
                <a:ea typeface="Calibri"/>
                <a:cs typeface="Calibri"/>
              </a:rPr>
              <a:t>However, Mesch and Talmud (2010) also state that more internet exposure can mean that young people are exposed to inaccurate information, 'fake news' and abusive content. It also means that social and family life is affected because of the amount of time spent on the internet coming at the expense of spending time with family or peers, or participating in leisure and sports activities.  They argue that excessive internet usage is a particular issue for adolescents because they are going through rapid biological, social and phycological changes where their priority changes from their parents to their peer group. And because adolescents are spending more time online, they may not form these important peer relationships that later develop their life expectations, school aspirations, world views and behaviors and they instead will be influenced by what they see online. Greenfield (2009, quoted by Davies, 2010, p.53) stated that because of children's excessive use of media and experience of social networking sites, that the " 21st century mind" may be "characterized by short attention spans, sensationalism, inability to emphasize and a shaky sense of identity". This is why the issue of social media has been chosen as a focus for a guidance leaflet for parents and guardians. </a:t>
            </a:r>
          </a:p>
        </p:txBody>
      </p:sp>
      <p:sp>
        <p:nvSpPr>
          <p:cNvPr id="4" name="Slide Number Placeholder 3"/>
          <p:cNvSpPr>
            <a:spLocks noGrp="1"/>
          </p:cNvSpPr>
          <p:nvPr>
            <p:ph type="sldNum" sz="quarter" idx="5"/>
          </p:nvPr>
        </p:nvSpPr>
        <p:spPr/>
        <p:txBody>
          <a:bodyPr/>
          <a:lstStyle/>
          <a:p>
            <a:fld id="{C51DE5EC-69F0-4F2F-8639-925AEA6C7CC6}" type="slidenum">
              <a:t>2</a:t>
            </a:fld>
            <a:endParaRPr lang="en-GB"/>
          </a:p>
        </p:txBody>
      </p:sp>
    </p:spTree>
    <p:extLst>
      <p:ext uri="{BB962C8B-B14F-4D97-AF65-F5344CB8AC3E}">
        <p14:creationId xmlns:p14="http://schemas.microsoft.com/office/powerpoint/2010/main" val="1414992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Coined by Sue Palmer in 2006, toxic childhood is the idea that there are six social changes that are damaging children's development. These are: The decline of outdoor play, the </a:t>
            </a:r>
            <a:r>
              <a:rPr lang="en-US" err="1">
                <a:ea typeface="Calibri"/>
                <a:cs typeface="Calibri"/>
              </a:rPr>
              <a:t>commercialisation</a:t>
            </a:r>
            <a:r>
              <a:rPr lang="en-US">
                <a:ea typeface="Calibri"/>
                <a:cs typeface="Calibri"/>
              </a:rPr>
              <a:t> of childhood, the '</a:t>
            </a:r>
            <a:r>
              <a:rPr lang="en-US" err="1">
                <a:ea typeface="Calibri"/>
                <a:cs typeface="Calibri"/>
              </a:rPr>
              <a:t>schoolification</a:t>
            </a:r>
            <a:r>
              <a:rPr lang="en-US">
                <a:ea typeface="Calibri"/>
                <a:cs typeface="Calibri"/>
              </a:rPr>
              <a:t>' of early childhood, the decline of listening language, learning and communication skills, screen saturation and test, targets and education. Because the focus of the leaflet is on parenting in a technological world, it also links to the idea that screen saturation is affecting children's development. Plamer goes on to explain that screen saturation means that children aren't taking real risks, which in turn makes them unprepared for the very-day risk assessments they must make as adults, this can make children excessively reckless or excessively timid. Additionally, Palmer (2006) points out that what children encounter on Tv, film and the interned can influence their opinions, ideals and personality. Erikson's stages of development (1950) explain that throughout life, children compare themselves to others and once they become teens, they begin to ask the question 'who am I' and are most influenced by their peers. Bandura's social learning theory (where children learn form example and imitating other's behaviors) has been linked to increased aggression levels in adolescents who spend most of their time gaming. Researchers such as </a:t>
            </a:r>
            <a:r>
              <a:rPr lang="en-US" err="1">
                <a:ea typeface="Calibri"/>
                <a:cs typeface="Calibri"/>
              </a:rPr>
              <a:t>Akbus</a:t>
            </a:r>
            <a:r>
              <a:rPr lang="en-US">
                <a:ea typeface="Calibri"/>
                <a:cs typeface="Calibri"/>
              </a:rPr>
              <a:t> and </a:t>
            </a:r>
            <a:r>
              <a:rPr lang="en-US" err="1">
                <a:ea typeface="Calibri"/>
                <a:cs typeface="Calibri"/>
              </a:rPr>
              <a:t>Isleyn</a:t>
            </a:r>
            <a:r>
              <a:rPr lang="en-US">
                <a:ea typeface="Calibri"/>
                <a:cs typeface="Calibri"/>
              </a:rPr>
              <a:t> 2024) also state that because adolescents are experiencing significant biological and social change, they may have difficulty playing a game just once, which is why there are increased levels of game addiction among young adults. As previously mentioned, excessive social media us, which also comes under the topic of screen saturation, has many impacts on young people's cognitive development. Naik, Mattias, Krishnan and Jagannath (2025) stated that while social media presets opportunities for cognitive enrichment, overuse may hinder critical development processes. It can be argued, that screen saturation can be linked to the decline of outdoor play, the </a:t>
            </a:r>
            <a:r>
              <a:rPr lang="en-US" err="1">
                <a:ea typeface="Calibri"/>
                <a:cs typeface="Calibri"/>
              </a:rPr>
              <a:t>commercialisation</a:t>
            </a:r>
            <a:r>
              <a:rPr lang="en-US">
                <a:ea typeface="Calibri"/>
                <a:cs typeface="Calibri"/>
              </a:rPr>
              <a:t> of childhood and the decline of listening language, learning and communication skills. Palmer (2015) states that behind Tv </a:t>
            </a:r>
            <a:r>
              <a:rPr lang="en-US" err="1">
                <a:ea typeface="Calibri"/>
                <a:cs typeface="Calibri"/>
              </a:rPr>
              <a:t>programmes</a:t>
            </a:r>
            <a:r>
              <a:rPr lang="en-US">
                <a:ea typeface="Calibri"/>
                <a:cs typeface="Calibri"/>
              </a:rPr>
              <a:t> and computer games, there is "an army of anonymous manipulators" that capture the hearts and minds of the next generation of consumers. Palmer (2015) also argues that because of screen saturation, and children spending less time outside, older generations now see adolescents spending outside as 'threatening' and adolescents often have to fight their corner to spend time outside with friends. </a:t>
            </a:r>
          </a:p>
        </p:txBody>
      </p:sp>
      <p:sp>
        <p:nvSpPr>
          <p:cNvPr id="4" name="Slide Number Placeholder 3"/>
          <p:cNvSpPr>
            <a:spLocks noGrp="1"/>
          </p:cNvSpPr>
          <p:nvPr>
            <p:ph type="sldNum" sz="quarter" idx="5"/>
          </p:nvPr>
        </p:nvSpPr>
        <p:spPr/>
        <p:txBody>
          <a:bodyPr/>
          <a:lstStyle/>
          <a:p>
            <a:fld id="{C51DE5EC-69F0-4F2F-8639-925AEA6C7CC6}" type="slidenum">
              <a:rPr lang="en-GB"/>
              <a:t>3</a:t>
            </a:fld>
            <a:endParaRPr lang="en-GB"/>
          </a:p>
        </p:txBody>
      </p:sp>
    </p:spTree>
    <p:extLst>
      <p:ext uri="{BB962C8B-B14F-4D97-AF65-F5344CB8AC3E}">
        <p14:creationId xmlns:p14="http://schemas.microsoft.com/office/powerpoint/2010/main" val="3654901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is the outside of the leaflet I created as a guide to  parents and guardians around parenting in the technological world. As you can see the leaflet contains an explanation of what the leaflet will be about and the contact information of the local youth </a:t>
            </a:r>
            <a:r>
              <a:rPr lang="en-US" err="1">
                <a:ea typeface="Calibri"/>
                <a:cs typeface="Calibri"/>
              </a:rPr>
              <a:t>centre</a:t>
            </a:r>
            <a:r>
              <a:rPr lang="en-US">
                <a:ea typeface="Calibri"/>
                <a:cs typeface="Calibri"/>
              </a:rPr>
              <a:t>, Dr </a:t>
            </a:r>
            <a:r>
              <a:rPr lang="en-US" err="1">
                <a:ea typeface="Calibri"/>
                <a:cs typeface="Calibri"/>
              </a:rPr>
              <a:t>Mz</a:t>
            </a:r>
            <a:r>
              <a:rPr lang="en-US">
                <a:ea typeface="Calibri"/>
                <a:cs typeface="Calibri"/>
              </a:rPr>
              <a:t>. It also contains QR codes which parents/guardians can scan to receive more information on the topic. Most of my research has come from these websites which I why I thought further information may be useful if they find the topics in the leaflet interesting. </a:t>
            </a:r>
          </a:p>
        </p:txBody>
      </p:sp>
      <p:sp>
        <p:nvSpPr>
          <p:cNvPr id="4" name="Slide Number Placeholder 3"/>
          <p:cNvSpPr>
            <a:spLocks noGrp="1"/>
          </p:cNvSpPr>
          <p:nvPr>
            <p:ph type="sldNum" sz="quarter" idx="5"/>
          </p:nvPr>
        </p:nvSpPr>
        <p:spPr/>
        <p:txBody>
          <a:bodyPr/>
          <a:lstStyle/>
          <a:p>
            <a:fld id="{C51DE5EC-69F0-4F2F-8639-925AEA6C7CC6}" type="slidenum">
              <a:t>4</a:t>
            </a:fld>
            <a:endParaRPr lang="en-GB"/>
          </a:p>
        </p:txBody>
      </p:sp>
    </p:spTree>
    <p:extLst>
      <p:ext uri="{BB962C8B-B14F-4D97-AF65-F5344CB8AC3E}">
        <p14:creationId xmlns:p14="http://schemas.microsoft.com/office/powerpoint/2010/main" val="4117584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the inside of the leaflet which contains information about the positive and negative impacts of social media, such as </a:t>
            </a:r>
            <a:r>
              <a:rPr lang="en-US" err="1">
                <a:ea typeface="Calibri"/>
                <a:cs typeface="Calibri"/>
              </a:rPr>
              <a:t>infulencers</a:t>
            </a:r>
            <a:r>
              <a:rPr lang="en-US" dirty="0">
                <a:ea typeface="Calibri"/>
                <a:cs typeface="Calibri"/>
              </a:rPr>
              <a:t> trying to change the tide of social media away from unhealthy body image and living standards, </a:t>
            </a:r>
            <a:r>
              <a:rPr lang="en-US" dirty="0">
                <a:highlight>
                  <a:srgbClr val="FFFFFF"/>
                </a:highlight>
              </a:rPr>
              <a:t>according to Buzzvoice.com (ND) many influencers are now redefining every-day living by sharing authentic, relatable content on wellness, daily routines and personality choice, making the ‘normalcy’ or life more ‘trendy’. However, </a:t>
            </a:r>
            <a:r>
              <a:rPr lang="en-US" dirty="0">
                <a:ea typeface="Calibri"/>
                <a:cs typeface="Calibri"/>
              </a:rPr>
              <a:t>social media still </a:t>
            </a:r>
            <a:r>
              <a:rPr lang="en-US">
                <a:ea typeface="Calibri"/>
                <a:cs typeface="Calibri"/>
              </a:rPr>
              <a:t>contain's many </a:t>
            </a:r>
            <a:r>
              <a:rPr lang="en-US" err="1">
                <a:ea typeface="Calibri"/>
                <a:cs typeface="Calibri"/>
              </a:rPr>
              <a:t>infulencers</a:t>
            </a:r>
            <a:r>
              <a:rPr lang="en-US" dirty="0">
                <a:ea typeface="Calibri"/>
                <a:cs typeface="Calibri"/>
              </a:rPr>
              <a:t> still promoting those values. There are also methods to combat excessive social media usage  to prevent sleep deprivation and mental health problems and what youth work and youth workers can do to help. This brings me nicely onto my next point...</a:t>
            </a:r>
          </a:p>
        </p:txBody>
      </p:sp>
      <p:sp>
        <p:nvSpPr>
          <p:cNvPr id="4" name="Slide Number Placeholder 3"/>
          <p:cNvSpPr>
            <a:spLocks noGrp="1"/>
          </p:cNvSpPr>
          <p:nvPr>
            <p:ph type="sldNum" sz="quarter" idx="5"/>
          </p:nvPr>
        </p:nvSpPr>
        <p:spPr/>
        <p:txBody>
          <a:bodyPr/>
          <a:lstStyle/>
          <a:p>
            <a:fld id="{C51DE5EC-69F0-4F2F-8639-925AEA6C7CC6}" type="slidenum">
              <a:rPr lang="en-GB"/>
              <a:t>5</a:t>
            </a:fld>
            <a:endParaRPr lang="en-GB"/>
          </a:p>
        </p:txBody>
      </p:sp>
    </p:spTree>
    <p:extLst>
      <p:ext uri="{BB962C8B-B14F-4D97-AF65-F5344CB8AC3E}">
        <p14:creationId xmlns:p14="http://schemas.microsoft.com/office/powerpoint/2010/main" val="76546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How can youth work practice help? Youth work is becoming more prevalent as youth workers are now in our schools, courts, prisons and communities. A youth club gives young people a place to go outside of school and is a place of informal learning and engagement. This doesn't mean that youth clubs can't also be places for fun. As </a:t>
            </a:r>
            <a:r>
              <a:rPr lang="en-US" err="1">
                <a:ea typeface="Calibri"/>
                <a:cs typeface="Calibri"/>
              </a:rPr>
              <a:t>Bakheit</a:t>
            </a:r>
            <a:r>
              <a:rPr lang="en-US">
                <a:ea typeface="Calibri"/>
                <a:cs typeface="Calibri"/>
              </a:rPr>
              <a:t> (2025) explains that fun is important in a youth work setting as it encourages and engages young people, allowing them to build relationships and skills in an enjoyable environment. After the Covid-19 Pandemic, digital youth work has become more commonplace, with some arguing that without it, many young people, especially those who are neurodiverse, would not encounter youth work practice. However, youth workers interviewed by the NYA in 2025, argue that face-to-face delivery of youth work is more inclusive, impactful and more in line with the fundamental principles of youth work. Additionally, youth workers are worried they may require more training to protect young people online because of the heightened risk of exploitation, grooming and misinformation. While youth workers are fighting to keep up with the increasing use of technology in today's society, youth clubs also provide young people with the opportunity to step away from their phones and games and interact in person. Many youth clubs run creative, sporting, educational and self-care activities that encourage young people to send time away from their screens. Youth clubs also often run trips that allow young people to spend time outside and engage in healthy risk-taking activities, which is important for their development. Youth workers are trained especially to be aware of what young people need to thrive, and how toxic childhood may hinder them, so they are bound to run activities that help young people grow and develop. Many youth workers are now encouraging young people to spend more time outside in running gardening clubs, outdoor sport activities and nature walks. </a:t>
            </a:r>
          </a:p>
        </p:txBody>
      </p:sp>
      <p:sp>
        <p:nvSpPr>
          <p:cNvPr id="4" name="Slide Number Placeholder 3"/>
          <p:cNvSpPr>
            <a:spLocks noGrp="1"/>
          </p:cNvSpPr>
          <p:nvPr>
            <p:ph type="sldNum" sz="quarter" idx="5"/>
          </p:nvPr>
        </p:nvSpPr>
        <p:spPr/>
        <p:txBody>
          <a:bodyPr/>
          <a:lstStyle/>
          <a:p>
            <a:fld id="{C51DE5EC-69F0-4F2F-8639-925AEA6C7CC6}" type="slidenum">
              <a:rPr lang="en-GB"/>
              <a:t>6</a:t>
            </a:fld>
            <a:endParaRPr lang="en-GB"/>
          </a:p>
        </p:txBody>
      </p:sp>
    </p:spTree>
    <p:extLst>
      <p:ext uri="{BB962C8B-B14F-4D97-AF65-F5344CB8AC3E}">
        <p14:creationId xmlns:p14="http://schemas.microsoft.com/office/powerpoint/2010/main" val="3556909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Spending time outside has been linked to an improvement in mood, reduction of feelings of stress and anger, helping with mental health issues, improving physical health, building confidence and self esteem, being more active, reducing loneliness  and helping people feeling connected to nature (Mind, 2025). You probably know that I'm a huge advocate for spending more time outside in the garden, as it has personally benefited me and people I know. However, it doesn't just need to be gardening to improve your wellbeing. Things such as going o  nature walks, forest bathing, exercising, doing work or reading outside has also been linked to many of the benefits I listed before. Even if you can't get outside, the BBC (2025) suggests that even looking at pictures of flowers and forests, or having similar scents in your home to those of a forest can create a calming effect on brain activity, so there is no excuse! We know from Plamer's (2007) idea of toxic childhood that children are spending an increasingly lesser amount of time playing outside, preferring to be inside in front of the TV or gaming devices, and are therefore not gaining these meaningful and relaxing experiences. The importance and the impact of being outside has become more relevant since the Covid-19 pandemic. With many people being stuck inside, we started to realize the value of pending time in our gardens, and those who didn't have </a:t>
            </a:r>
            <a:r>
              <a:rPr lang="en-US" err="1">
                <a:ea typeface="Calibri"/>
                <a:cs typeface="Calibri"/>
              </a:rPr>
              <a:t>acces</a:t>
            </a:r>
            <a:r>
              <a:rPr lang="en-US">
                <a:ea typeface="Calibri"/>
                <a:cs typeface="Calibri"/>
              </a:rPr>
              <a:t>s to a private garden, found themselves moving out of the cities they lived in to be closer to the countryside. </a:t>
            </a:r>
          </a:p>
        </p:txBody>
      </p:sp>
      <p:sp>
        <p:nvSpPr>
          <p:cNvPr id="4" name="Slide Number Placeholder 3"/>
          <p:cNvSpPr>
            <a:spLocks noGrp="1"/>
          </p:cNvSpPr>
          <p:nvPr>
            <p:ph type="sldNum" sz="quarter" idx="5"/>
          </p:nvPr>
        </p:nvSpPr>
        <p:spPr/>
        <p:txBody>
          <a:bodyPr/>
          <a:lstStyle/>
          <a:p>
            <a:fld id="{C51DE5EC-69F0-4F2F-8639-925AEA6C7CC6}" type="slidenum">
              <a:rPr lang="en-GB"/>
              <a:t>7</a:t>
            </a:fld>
            <a:endParaRPr lang="en-GB"/>
          </a:p>
        </p:txBody>
      </p:sp>
    </p:spTree>
    <p:extLst>
      <p:ext uri="{BB962C8B-B14F-4D97-AF65-F5344CB8AC3E}">
        <p14:creationId xmlns:p14="http://schemas.microsoft.com/office/powerpoint/2010/main" val="4183919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 conclude, social media and excessive screen time is a big issue that's becoming increasingly worrying for our young people, this is why I've created a guidance leaflet for parents to manage their children's screen time. Obviously I know it's not as easy as just taking a phone away, as we all know that young people will get around rules or app limits, but having conversations and educating our young people about the impact of excessive screen time, why we're worried about it and encouraging them to have conservations if they see something that's upset them, may help combat screen saturation. Additionally, encouraging young people to spend more outside in our schools, </a:t>
            </a:r>
            <a:r>
              <a:rPr lang="en-US" err="1">
                <a:ea typeface="Calibri"/>
                <a:cs typeface="Calibri"/>
              </a:rPr>
              <a:t>yuth</a:t>
            </a:r>
            <a:r>
              <a:rPr lang="en-US">
                <a:ea typeface="Calibri"/>
                <a:cs typeface="Calibri"/>
              </a:rPr>
              <a:t> clubs and homes can also help combat screen saturation and also will help our young people with the stresses </a:t>
            </a:r>
            <a:r>
              <a:rPr lang="en-US" err="1">
                <a:ea typeface="Calibri"/>
                <a:cs typeface="Calibri"/>
              </a:rPr>
              <a:t>th</a:t>
            </a:r>
            <a:r>
              <a:rPr lang="en-US">
                <a:ea typeface="Calibri"/>
                <a:cs typeface="Calibri"/>
              </a:rPr>
              <a:t>ey face in today's society. I'd like to thank you for listening to this presentation, and if you have any questions, please don't hesitate to ask. </a:t>
            </a:r>
          </a:p>
        </p:txBody>
      </p:sp>
      <p:sp>
        <p:nvSpPr>
          <p:cNvPr id="4" name="Slide Number Placeholder 3"/>
          <p:cNvSpPr>
            <a:spLocks noGrp="1"/>
          </p:cNvSpPr>
          <p:nvPr>
            <p:ph type="sldNum" sz="quarter" idx="5"/>
          </p:nvPr>
        </p:nvSpPr>
        <p:spPr/>
        <p:txBody>
          <a:bodyPr/>
          <a:lstStyle/>
          <a:p>
            <a:fld id="{C51DE5EC-69F0-4F2F-8639-925AEA6C7CC6}" type="slidenum">
              <a:rPr lang="en-GB"/>
              <a:t>8</a:t>
            </a:fld>
            <a:endParaRPr lang="en-GB"/>
          </a:p>
        </p:txBody>
      </p:sp>
    </p:spTree>
    <p:extLst>
      <p:ext uri="{BB962C8B-B14F-4D97-AF65-F5344CB8AC3E}">
        <p14:creationId xmlns:p14="http://schemas.microsoft.com/office/powerpoint/2010/main" val="1705645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5522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3674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7667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506758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2804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4240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113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159249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8803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758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893734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5399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634679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3622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888399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58387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18442753"/>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9.png"/><Relationship Id="rId26" Type="http://schemas.openxmlformats.org/officeDocument/2006/relationships/image" Target="../media/image13.png"/><Relationship Id="rId21" Type="http://schemas.openxmlformats.org/officeDocument/2006/relationships/customXml" Target="../ink/ink10.xml"/><Relationship Id="rId34" Type="http://schemas.openxmlformats.org/officeDocument/2006/relationships/image" Target="../media/image17.png"/><Relationship Id="rId7" Type="http://schemas.openxmlformats.org/officeDocument/2006/relationships/customXml" Target="../ink/ink3.xml"/><Relationship Id="rId12" Type="http://schemas.openxmlformats.org/officeDocument/2006/relationships/image" Target="../media/image6.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38" Type="http://schemas.openxmlformats.org/officeDocument/2006/relationships/image" Target="../media/image19.png"/><Relationship Id="rId2" Type="http://schemas.openxmlformats.org/officeDocument/2006/relationships/notesSlide" Target="../notesSlides/notesSlide2.xml"/><Relationship Id="rId16" Type="http://schemas.openxmlformats.org/officeDocument/2006/relationships/image" Target="../media/image8.png"/><Relationship Id="rId20" Type="http://schemas.openxmlformats.org/officeDocument/2006/relationships/image" Target="../media/image10.png"/><Relationship Id="rId29" Type="http://schemas.openxmlformats.org/officeDocument/2006/relationships/customXml" Target="../ink/ink14.xml"/><Relationship Id="rId1" Type="http://schemas.openxmlformats.org/officeDocument/2006/relationships/slideLayout" Target="../slideLayouts/slideLayout2.xml"/><Relationship Id="rId6" Type="http://schemas.openxmlformats.org/officeDocument/2006/relationships/image" Target="../media/image3.png"/><Relationship Id="rId11" Type="http://schemas.openxmlformats.org/officeDocument/2006/relationships/customXml" Target="../ink/ink5.xml"/><Relationship Id="rId24" Type="http://schemas.openxmlformats.org/officeDocument/2006/relationships/image" Target="../media/image12.png"/><Relationship Id="rId32" Type="http://schemas.openxmlformats.org/officeDocument/2006/relationships/image" Target="../media/image16.png"/><Relationship Id="rId37" Type="http://schemas.openxmlformats.org/officeDocument/2006/relationships/customXml" Target="../ink/ink18.xml"/><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14.png"/><Relationship Id="rId36" Type="http://schemas.openxmlformats.org/officeDocument/2006/relationships/image" Target="../media/image18.png"/><Relationship Id="rId10" Type="http://schemas.openxmlformats.org/officeDocument/2006/relationships/image" Target="../media/image5.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2.png"/><Relationship Id="rId9" Type="http://schemas.openxmlformats.org/officeDocument/2006/relationships/customXml" Target="../ink/ink4.xml"/><Relationship Id="rId14" Type="http://schemas.openxmlformats.org/officeDocument/2006/relationships/image" Target="../media/image7.png"/><Relationship Id="rId22" Type="http://schemas.openxmlformats.org/officeDocument/2006/relationships/image" Target="../media/image11.png"/><Relationship Id="rId27" Type="http://schemas.openxmlformats.org/officeDocument/2006/relationships/customXml" Target="../ink/ink13.xml"/><Relationship Id="rId30" Type="http://schemas.openxmlformats.org/officeDocument/2006/relationships/image" Target="../media/image15.png"/><Relationship Id="rId35" Type="http://schemas.openxmlformats.org/officeDocument/2006/relationships/customXml" Target="../ink/ink17.xml"/><Relationship Id="rId8" Type="http://schemas.openxmlformats.org/officeDocument/2006/relationships/image" Target="../media/image4.png"/><Relationship Id="rId3" Type="http://schemas.openxmlformats.org/officeDocument/2006/relationships/customXml" Target="../ink/ink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hyperlink" Target="https://nya.org.uk/fun-and-creativity/" TargetMode="External"/><Relationship Id="rId7" Type="http://schemas.openxmlformats.org/officeDocument/2006/relationships/customXml" Target="../ink/ink19.xml"/><Relationship Id="rId2" Type="http://schemas.openxmlformats.org/officeDocument/2006/relationships/hyperlink" Target="https://www.sciencedirect.com/science/article/pii/S0883941724001316" TargetMode="External"/><Relationship Id="rId1" Type="http://schemas.openxmlformats.org/officeDocument/2006/relationships/slideLayout" Target="../slideLayouts/slideLayout2.xml"/><Relationship Id="rId6" Type="http://schemas.openxmlformats.org/officeDocument/2006/relationships/hyperlink" Target="https://www.gov.uk/guidance/youth-matters-state-of-the-nation-summary-report" TargetMode="External"/><Relationship Id="rId5" Type="http://schemas.openxmlformats.org/officeDocument/2006/relationships/hyperlink" Target="https://www.bbc.co.uk/news/articles/cvg0yvdjgn5o" TargetMode="External"/><Relationship Id="rId4" Type="http://schemas.openxmlformats.org/officeDocument/2006/relationships/hyperlink" Target="https://boostneurodiversity.com/influence-of-social-media-on-neurodiversity-acceptance-and-self-knowing/" TargetMode="External"/><Relationship Id="rId9" Type="http://schemas.openxmlformats.org/officeDocument/2006/relationships/customXml" Target="../ink/ink20.xml"/></Relationships>
</file>

<file path=ppt/slides/_rels/slide10.xml.rels><?xml version="1.0" encoding="UTF-8" standalone="yes"?>
<Relationships xmlns="http://schemas.openxmlformats.org/package/2006/relationships"><Relationship Id="rId3" Type="http://schemas.openxmlformats.org/officeDocument/2006/relationships/hyperlink" Target="https://www.mind.org.uk/information-support/tips-for-everyday-living/nature-and-mental-health/" TargetMode="External"/><Relationship Id="rId7" Type="http://schemas.openxmlformats.org/officeDocument/2006/relationships/hyperlink" Target="https://www.youngminds.org.uk/professional/spotlight-stories/young-people-s-experiences-of-social-media-and-mental-health/" TargetMode="External"/><Relationship Id="rId2" Type="http://schemas.openxmlformats.org/officeDocument/2006/relationships/hyperlink" Target="https://pmc.ncbi.nlm.nih.gov/articles/PMC12165459/" TargetMode="External"/><Relationship Id="rId1" Type="http://schemas.openxmlformats.org/officeDocument/2006/relationships/slideLayout" Target="../slideLayouts/slideLayout2.xml"/><Relationship Id="rId6" Type="http://schemas.openxmlformats.org/officeDocument/2006/relationships/hyperlink" Target="https://www.projects4change.org/wp-content/uploads/2024/07/Why-is-Youth-Work-so-Important-1.pdf" TargetMode="External"/><Relationship Id="rId5" Type="http://schemas.openxmlformats.org/officeDocument/2006/relationships/hyperlink" Target="https://pmc.ncbi.nlm.nih.gov/articles/PMC12539155/" TargetMode="External"/><Relationship Id="rId4" Type="http://schemas.openxmlformats.org/officeDocument/2006/relationships/hyperlink" Target="https://www.ukyouth.org/wp-content/uploads/2025/03/In-our-own-words_Full-Report_UK-Youth_March-202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98AB393-7243-E648-A057-E6F50B505F8F}"/>
              </a:ext>
            </a:extLst>
          </p:cNvPr>
          <p:cNvPicPr>
            <a:picLocks noChangeAspect="1"/>
          </p:cNvPicPr>
          <p:nvPr/>
        </p:nvPicPr>
        <p:blipFill>
          <a:blip r:embed="rId3"/>
          <a:srcRect t="11934" r="9091" b="5919"/>
          <a:stretch>
            <a:fillRect/>
          </a:stretch>
        </p:blipFill>
        <p:spPr>
          <a:xfrm>
            <a:off x="20" y="10"/>
            <a:ext cx="12191980" cy="6857990"/>
          </a:xfrm>
          <a:prstGeom prst="rect">
            <a:avLst/>
          </a:prstGeom>
        </p:spPr>
      </p:pic>
      <p:sp>
        <p:nvSpPr>
          <p:cNvPr id="2" name="Title 1"/>
          <p:cNvSpPr>
            <a:spLocks noGrp="1"/>
          </p:cNvSpPr>
          <p:nvPr>
            <p:ph type="ctrTitle"/>
          </p:nvPr>
        </p:nvSpPr>
        <p:spPr>
          <a:xfrm>
            <a:off x="286506" y="603315"/>
            <a:ext cx="5649211" cy="3685731"/>
          </a:xfrm>
        </p:spPr>
        <p:txBody>
          <a:bodyPr anchor="t">
            <a:normAutofit/>
          </a:bodyPr>
          <a:lstStyle/>
          <a:p>
            <a:pPr algn="l"/>
            <a:r>
              <a:rPr lang="en-GB" sz="6100"/>
              <a:t>Parenting in a technological world</a:t>
            </a:r>
          </a:p>
        </p:txBody>
      </p:sp>
      <p:sp>
        <p:nvSpPr>
          <p:cNvPr id="3" name="Subtitle 2"/>
          <p:cNvSpPr>
            <a:spLocks noGrp="1"/>
          </p:cNvSpPr>
          <p:nvPr>
            <p:ph type="subTitle" idx="1"/>
          </p:nvPr>
        </p:nvSpPr>
        <p:spPr>
          <a:xfrm>
            <a:off x="286507" y="4448383"/>
            <a:ext cx="4265322" cy="2176071"/>
          </a:xfrm>
        </p:spPr>
        <p:txBody>
          <a:bodyPr vert="horz" lIns="91440" tIns="45720" rIns="91440" bIns="45720" rtlCol="0" anchor="ctr">
            <a:noAutofit/>
          </a:bodyPr>
          <a:lstStyle/>
          <a:p>
            <a:pPr algn="l">
              <a:lnSpc>
                <a:spcPct val="110000"/>
              </a:lnSpc>
            </a:pPr>
            <a:endParaRPr lang="en-GB" sz="1000"/>
          </a:p>
          <a:p>
            <a:pPr algn="l">
              <a:lnSpc>
                <a:spcPct val="110000"/>
              </a:lnSpc>
              <a:spcBef>
                <a:spcPts val="0"/>
              </a:spcBef>
              <a:spcAft>
                <a:spcPts val="600"/>
              </a:spcAft>
            </a:pPr>
            <a:r>
              <a:rPr lang="en-GB" sz="1600">
                <a:latin typeface="Avenir Next LT Pro"/>
              </a:rPr>
              <a:t>I confirm that I have not used any AI tools in the research or creation of this assignment. I confirm that I have not presented any AI-generated materials as my own work. I confirm that I have copies of my drafts, notes, and other resources I have used, which I may be asked to provide in evidence.  </a:t>
            </a:r>
            <a:endParaRPr lang="en-GB" sz="1100"/>
          </a:p>
        </p:txBody>
      </p:sp>
      <p:sp>
        <p:nvSpPr>
          <p:cNvPr id="5" name="TextBox 4">
            <a:extLst>
              <a:ext uri="{FF2B5EF4-FFF2-40B4-BE49-F238E27FC236}">
                <a16:creationId xmlns:a16="http://schemas.microsoft.com/office/drawing/2014/main" id="{3523ED9B-9F5A-F832-D36C-EF0080BAE69D}"/>
              </a:ext>
            </a:extLst>
          </p:cNvPr>
          <p:cNvSpPr txBox="1"/>
          <p:nvPr/>
        </p:nvSpPr>
        <p:spPr>
          <a:xfrm>
            <a:off x="8736173" y="6058735"/>
            <a:ext cx="25236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Leo Smith- 2302380</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C013A-94E3-F3BF-C3F3-8929DA8DDFF6}"/>
              </a:ext>
            </a:extLst>
          </p:cNvPr>
          <p:cNvSpPr>
            <a:spLocks noGrp="1"/>
          </p:cNvSpPr>
          <p:nvPr>
            <p:ph type="title"/>
          </p:nvPr>
        </p:nvSpPr>
        <p:spPr>
          <a:xfrm>
            <a:off x="614678" y="548640"/>
            <a:ext cx="7098627" cy="1325236"/>
          </a:xfrm>
        </p:spPr>
        <p:txBody>
          <a:bodyPr anchor="t">
            <a:normAutofit/>
          </a:bodyPr>
          <a:lstStyle/>
          <a:p>
            <a:r>
              <a:rPr lang="en-GB"/>
              <a:t>Why can social media be an issue? </a:t>
            </a:r>
          </a:p>
        </p:txBody>
      </p:sp>
      <p:sp>
        <p:nvSpPr>
          <p:cNvPr id="4" name="Cloud 3">
            <a:extLst>
              <a:ext uri="{FF2B5EF4-FFF2-40B4-BE49-F238E27FC236}">
                <a16:creationId xmlns:a16="http://schemas.microsoft.com/office/drawing/2014/main" id="{B3B2EB8C-7663-7129-650D-0B7561DDF623}"/>
              </a:ext>
            </a:extLst>
          </p:cNvPr>
          <p:cNvSpPr/>
          <p:nvPr/>
        </p:nvSpPr>
        <p:spPr>
          <a:xfrm>
            <a:off x="3759965" y="2133921"/>
            <a:ext cx="4678760" cy="260309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Social media usage has been linked to...</a:t>
            </a:r>
          </a:p>
        </p:txBody>
      </p:sp>
      <p:sp>
        <p:nvSpPr>
          <p:cNvPr id="6" name="TextBox 5">
            <a:extLst>
              <a:ext uri="{FF2B5EF4-FFF2-40B4-BE49-F238E27FC236}">
                <a16:creationId xmlns:a16="http://schemas.microsoft.com/office/drawing/2014/main" id="{9AFBE280-50FB-5644-67EF-C524D07B8FDA}"/>
              </a:ext>
            </a:extLst>
          </p:cNvPr>
          <p:cNvSpPr txBox="1"/>
          <p:nvPr/>
        </p:nvSpPr>
        <p:spPr>
          <a:xfrm>
            <a:off x="8584359" y="1863165"/>
            <a:ext cx="12559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Anxiety</a:t>
            </a:r>
          </a:p>
        </p:txBody>
      </p:sp>
      <p:sp>
        <p:nvSpPr>
          <p:cNvPr id="7" name="TextBox 6">
            <a:extLst>
              <a:ext uri="{FF2B5EF4-FFF2-40B4-BE49-F238E27FC236}">
                <a16:creationId xmlns:a16="http://schemas.microsoft.com/office/drawing/2014/main" id="{2716339B-A09F-752E-1962-27E5EA830A3B}"/>
              </a:ext>
            </a:extLst>
          </p:cNvPr>
          <p:cNvSpPr txBox="1"/>
          <p:nvPr/>
        </p:nvSpPr>
        <p:spPr>
          <a:xfrm>
            <a:off x="8600907" y="2787846"/>
            <a:ext cx="15485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Depression </a:t>
            </a:r>
          </a:p>
        </p:txBody>
      </p:sp>
      <p:sp>
        <p:nvSpPr>
          <p:cNvPr id="12" name="TextBox 11">
            <a:extLst>
              <a:ext uri="{FF2B5EF4-FFF2-40B4-BE49-F238E27FC236}">
                <a16:creationId xmlns:a16="http://schemas.microsoft.com/office/drawing/2014/main" id="{62F50DF0-D587-C1A2-3BEB-D595B4856DD5}"/>
              </a:ext>
            </a:extLst>
          </p:cNvPr>
          <p:cNvSpPr txBox="1"/>
          <p:nvPr/>
        </p:nvSpPr>
        <p:spPr>
          <a:xfrm>
            <a:off x="6097432" y="1062681"/>
            <a:ext cx="20400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Heightened impulsivity</a:t>
            </a:r>
          </a:p>
        </p:txBody>
      </p:sp>
      <p:sp>
        <p:nvSpPr>
          <p:cNvPr id="14" name="TextBox 13">
            <a:extLst>
              <a:ext uri="{FF2B5EF4-FFF2-40B4-BE49-F238E27FC236}">
                <a16:creationId xmlns:a16="http://schemas.microsoft.com/office/drawing/2014/main" id="{F6C8B82F-554C-57EC-2BF5-1BAD4FFB279D}"/>
              </a:ext>
            </a:extLst>
          </p:cNvPr>
          <p:cNvSpPr txBox="1"/>
          <p:nvPr/>
        </p:nvSpPr>
        <p:spPr>
          <a:xfrm>
            <a:off x="3005933" y="1449117"/>
            <a:ext cx="230783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Compulsive behaviours being reinforced</a:t>
            </a:r>
          </a:p>
        </p:txBody>
      </p:sp>
      <p:sp>
        <p:nvSpPr>
          <p:cNvPr id="15" name="TextBox 14">
            <a:extLst>
              <a:ext uri="{FF2B5EF4-FFF2-40B4-BE49-F238E27FC236}">
                <a16:creationId xmlns:a16="http://schemas.microsoft.com/office/drawing/2014/main" id="{F1E250C9-7B9C-AF27-326E-497BEEA5A9AA}"/>
              </a:ext>
            </a:extLst>
          </p:cNvPr>
          <p:cNvSpPr txBox="1"/>
          <p:nvPr/>
        </p:nvSpPr>
        <p:spPr>
          <a:xfrm>
            <a:off x="2059077" y="2470381"/>
            <a:ext cx="16480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dysmorphia </a:t>
            </a:r>
          </a:p>
        </p:txBody>
      </p:sp>
      <p:sp>
        <p:nvSpPr>
          <p:cNvPr id="16" name="TextBox 15">
            <a:extLst>
              <a:ext uri="{FF2B5EF4-FFF2-40B4-BE49-F238E27FC236}">
                <a16:creationId xmlns:a16="http://schemas.microsoft.com/office/drawing/2014/main" id="{B6F012BC-510D-921E-E1A7-7CB9DB9CE23C}"/>
              </a:ext>
            </a:extLst>
          </p:cNvPr>
          <p:cNvSpPr txBox="1"/>
          <p:nvPr/>
        </p:nvSpPr>
        <p:spPr>
          <a:xfrm>
            <a:off x="2059152" y="3809187"/>
            <a:ext cx="13663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Unrealistic beauty standards</a:t>
            </a:r>
          </a:p>
        </p:txBody>
      </p:sp>
      <p:sp>
        <p:nvSpPr>
          <p:cNvPr id="17" name="TextBox 16">
            <a:extLst>
              <a:ext uri="{FF2B5EF4-FFF2-40B4-BE49-F238E27FC236}">
                <a16:creationId xmlns:a16="http://schemas.microsoft.com/office/drawing/2014/main" id="{824A3402-8D22-7368-21F1-26897B914473}"/>
              </a:ext>
            </a:extLst>
          </p:cNvPr>
          <p:cNvSpPr txBox="1"/>
          <p:nvPr/>
        </p:nvSpPr>
        <p:spPr>
          <a:xfrm>
            <a:off x="8755564" y="3814601"/>
            <a:ext cx="14905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Exposure to substance related content</a:t>
            </a:r>
          </a:p>
        </p:txBody>
      </p:sp>
      <p:sp>
        <p:nvSpPr>
          <p:cNvPr id="18" name="TextBox 17">
            <a:extLst>
              <a:ext uri="{FF2B5EF4-FFF2-40B4-BE49-F238E27FC236}">
                <a16:creationId xmlns:a16="http://schemas.microsoft.com/office/drawing/2014/main" id="{BC1F38F6-FB82-B4EE-FD23-457F125CA079}"/>
              </a:ext>
            </a:extLst>
          </p:cNvPr>
          <p:cNvSpPr txBox="1"/>
          <p:nvPr/>
        </p:nvSpPr>
        <p:spPr>
          <a:xfrm>
            <a:off x="3588317" y="5009855"/>
            <a:ext cx="175008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Normalisation of risky behaviour</a:t>
            </a:r>
          </a:p>
        </p:txBody>
      </p:sp>
      <p:sp>
        <p:nvSpPr>
          <p:cNvPr id="19" name="TextBox 18">
            <a:extLst>
              <a:ext uri="{FF2B5EF4-FFF2-40B4-BE49-F238E27FC236}">
                <a16:creationId xmlns:a16="http://schemas.microsoft.com/office/drawing/2014/main" id="{D1AA65DD-E35D-89FD-50EE-E57226DF833E}"/>
              </a:ext>
            </a:extLst>
          </p:cNvPr>
          <p:cNvSpPr txBox="1"/>
          <p:nvPr/>
        </p:nvSpPr>
        <p:spPr>
          <a:xfrm>
            <a:off x="6969616" y="5078849"/>
            <a:ext cx="19597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Higher prevalence of ADHD and ASD</a:t>
            </a:r>
          </a:p>
        </p:txBody>
      </p:sp>
      <mc:AlternateContent xmlns:mc="http://schemas.openxmlformats.org/markup-compatibility/2006" xmlns:p14="http://schemas.microsoft.com/office/powerpoint/2010/main">
        <mc:Choice Requires="p14">
          <p:contentPart p14:bwMode="auto" r:id="rId3">
            <p14:nvContentPartPr>
              <p14:cNvPr id="20" name="Ink 19">
                <a:extLst>
                  <a:ext uri="{FF2B5EF4-FFF2-40B4-BE49-F238E27FC236}">
                    <a16:creationId xmlns:a16="http://schemas.microsoft.com/office/drawing/2014/main" id="{C16FB8BA-E9F3-AC80-4A14-FD4D6AC5BB84}"/>
                  </a:ext>
                </a:extLst>
              </p14:cNvPr>
              <p14:cNvContentPartPr/>
              <p14:nvPr/>
            </p14:nvContentPartPr>
            <p14:xfrm>
              <a:off x="4102652" y="2327412"/>
              <a:ext cx="238651" cy="124559"/>
            </p14:xfrm>
          </p:contentPart>
        </mc:Choice>
        <mc:Fallback xmlns="">
          <p:pic>
            <p:nvPicPr>
              <p:cNvPr id="20" name="Ink 19">
                <a:extLst>
                  <a:ext uri="{FF2B5EF4-FFF2-40B4-BE49-F238E27FC236}">
                    <a16:creationId xmlns:a16="http://schemas.microsoft.com/office/drawing/2014/main" id="{C16FB8BA-E9F3-AC80-4A14-FD4D6AC5BB84}"/>
                  </a:ext>
                </a:extLst>
              </p:cNvPr>
              <p:cNvPicPr/>
              <p:nvPr/>
            </p:nvPicPr>
            <p:blipFill>
              <a:blip r:embed="rId4"/>
              <a:stretch>
                <a:fillRect/>
              </a:stretch>
            </p:blipFill>
            <p:spPr>
              <a:xfrm>
                <a:off x="4084681" y="2309823"/>
                <a:ext cx="274233" cy="160096"/>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1" name="Ink 20">
                <a:extLst>
                  <a:ext uri="{FF2B5EF4-FFF2-40B4-BE49-F238E27FC236}">
                    <a16:creationId xmlns:a16="http://schemas.microsoft.com/office/drawing/2014/main" id="{988CD7B4-E33E-A106-4AFD-6B6A47AEE6D4}"/>
                  </a:ext>
                </a:extLst>
              </p14:cNvPr>
              <p14:cNvContentPartPr/>
              <p14:nvPr/>
            </p14:nvContentPartPr>
            <p14:xfrm>
              <a:off x="6326275" y="1631673"/>
              <a:ext cx="283245" cy="555593"/>
            </p14:xfrm>
          </p:contentPart>
        </mc:Choice>
        <mc:Fallback xmlns="">
          <p:pic>
            <p:nvPicPr>
              <p:cNvPr id="21" name="Ink 20">
                <a:extLst>
                  <a:ext uri="{FF2B5EF4-FFF2-40B4-BE49-F238E27FC236}">
                    <a16:creationId xmlns:a16="http://schemas.microsoft.com/office/drawing/2014/main" id="{988CD7B4-E33E-A106-4AFD-6B6A47AEE6D4}"/>
                  </a:ext>
                </a:extLst>
              </p:cNvPr>
              <p:cNvPicPr/>
              <p:nvPr/>
            </p:nvPicPr>
            <p:blipFill>
              <a:blip r:embed="rId6"/>
              <a:stretch>
                <a:fillRect/>
              </a:stretch>
            </p:blipFill>
            <p:spPr>
              <a:xfrm>
                <a:off x="6308303" y="1613681"/>
                <a:ext cx="318830" cy="591217"/>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2" name="Ink 21">
                <a:extLst>
                  <a:ext uri="{FF2B5EF4-FFF2-40B4-BE49-F238E27FC236}">
                    <a16:creationId xmlns:a16="http://schemas.microsoft.com/office/drawing/2014/main" id="{9731D863-E9E5-2EE3-E3B2-4F91BEEB1856}"/>
                  </a:ext>
                </a:extLst>
              </p14:cNvPr>
              <p14:cNvContentPartPr/>
              <p14:nvPr/>
            </p14:nvContentPartPr>
            <p14:xfrm>
              <a:off x="8298072" y="2294282"/>
              <a:ext cx="641624" cy="252379"/>
            </p14:xfrm>
          </p:contentPart>
        </mc:Choice>
        <mc:Fallback xmlns="">
          <p:pic>
            <p:nvPicPr>
              <p:cNvPr id="22" name="Ink 21">
                <a:extLst>
                  <a:ext uri="{FF2B5EF4-FFF2-40B4-BE49-F238E27FC236}">
                    <a16:creationId xmlns:a16="http://schemas.microsoft.com/office/drawing/2014/main" id="{9731D863-E9E5-2EE3-E3B2-4F91BEEB1856}"/>
                  </a:ext>
                </a:extLst>
              </p:cNvPr>
              <p:cNvPicPr/>
              <p:nvPr/>
            </p:nvPicPr>
            <p:blipFill>
              <a:blip r:embed="rId8"/>
              <a:stretch>
                <a:fillRect/>
              </a:stretch>
            </p:blipFill>
            <p:spPr>
              <a:xfrm>
                <a:off x="8280439" y="2276306"/>
                <a:ext cx="677250" cy="28797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3" name="Ink 22">
                <a:extLst>
                  <a:ext uri="{FF2B5EF4-FFF2-40B4-BE49-F238E27FC236}">
                    <a16:creationId xmlns:a16="http://schemas.microsoft.com/office/drawing/2014/main" id="{5C75A82F-CBB2-F316-81BA-0E27EFC39741}"/>
                  </a:ext>
                </a:extLst>
              </p14:cNvPr>
              <p14:cNvContentPartPr/>
              <p14:nvPr/>
            </p14:nvContentPartPr>
            <p14:xfrm>
              <a:off x="8454997" y="3277151"/>
              <a:ext cx="573045" cy="153697"/>
            </p14:xfrm>
          </p:contentPart>
        </mc:Choice>
        <mc:Fallback xmlns="">
          <p:pic>
            <p:nvPicPr>
              <p:cNvPr id="23" name="Ink 22">
                <a:extLst>
                  <a:ext uri="{FF2B5EF4-FFF2-40B4-BE49-F238E27FC236}">
                    <a16:creationId xmlns:a16="http://schemas.microsoft.com/office/drawing/2014/main" id="{5C75A82F-CBB2-F316-81BA-0E27EFC39741}"/>
                  </a:ext>
                </a:extLst>
              </p:cNvPr>
              <p:cNvPicPr/>
              <p:nvPr/>
            </p:nvPicPr>
            <p:blipFill>
              <a:blip r:embed="rId10"/>
              <a:stretch>
                <a:fillRect/>
              </a:stretch>
            </p:blipFill>
            <p:spPr>
              <a:xfrm>
                <a:off x="8437011" y="3259555"/>
                <a:ext cx="608658" cy="189248"/>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5" name="Ink 24">
                <a:extLst>
                  <a:ext uri="{FF2B5EF4-FFF2-40B4-BE49-F238E27FC236}">
                    <a16:creationId xmlns:a16="http://schemas.microsoft.com/office/drawing/2014/main" id="{0C506E2C-8E05-1FBA-80CA-666466A38DB4}"/>
                  </a:ext>
                </a:extLst>
              </p14:cNvPr>
              <p14:cNvContentPartPr/>
              <p14:nvPr/>
            </p14:nvContentPartPr>
            <p14:xfrm>
              <a:off x="7923696" y="3950804"/>
              <a:ext cx="874364" cy="396281"/>
            </p14:xfrm>
          </p:contentPart>
        </mc:Choice>
        <mc:Fallback xmlns="">
          <p:pic>
            <p:nvPicPr>
              <p:cNvPr id="25" name="Ink 24">
                <a:extLst>
                  <a:ext uri="{FF2B5EF4-FFF2-40B4-BE49-F238E27FC236}">
                    <a16:creationId xmlns:a16="http://schemas.microsoft.com/office/drawing/2014/main" id="{0C506E2C-8E05-1FBA-80CA-666466A38DB4}"/>
                  </a:ext>
                </a:extLst>
              </p:cNvPr>
              <p:cNvPicPr/>
              <p:nvPr/>
            </p:nvPicPr>
            <p:blipFill>
              <a:blip r:embed="rId12"/>
              <a:stretch>
                <a:fillRect/>
              </a:stretch>
            </p:blipFill>
            <p:spPr>
              <a:xfrm>
                <a:off x="7905705" y="3932824"/>
                <a:ext cx="909986" cy="431882"/>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6" name="Ink 25">
                <a:extLst>
                  <a:ext uri="{FF2B5EF4-FFF2-40B4-BE49-F238E27FC236}">
                    <a16:creationId xmlns:a16="http://schemas.microsoft.com/office/drawing/2014/main" id="{3265871F-9B2B-AB59-61E2-5A25AD46BFB2}"/>
                  </a:ext>
                </a:extLst>
              </p14:cNvPr>
              <p14:cNvContentPartPr/>
              <p14:nvPr/>
            </p14:nvContentPartPr>
            <p14:xfrm>
              <a:off x="6852478" y="4304196"/>
              <a:ext cx="669860" cy="687870"/>
            </p14:xfrm>
          </p:contentPart>
        </mc:Choice>
        <mc:Fallback xmlns="">
          <p:pic>
            <p:nvPicPr>
              <p:cNvPr id="26" name="Ink 25">
                <a:extLst>
                  <a:ext uri="{FF2B5EF4-FFF2-40B4-BE49-F238E27FC236}">
                    <a16:creationId xmlns:a16="http://schemas.microsoft.com/office/drawing/2014/main" id="{3265871F-9B2B-AB59-61E2-5A25AD46BFB2}"/>
                  </a:ext>
                </a:extLst>
              </p:cNvPr>
              <p:cNvPicPr/>
              <p:nvPr/>
            </p:nvPicPr>
            <p:blipFill>
              <a:blip r:embed="rId14"/>
              <a:stretch>
                <a:fillRect/>
              </a:stretch>
            </p:blipFill>
            <p:spPr>
              <a:xfrm>
                <a:off x="6834850" y="4286208"/>
                <a:ext cx="705476" cy="723487"/>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7" name="Ink 26">
                <a:extLst>
                  <a:ext uri="{FF2B5EF4-FFF2-40B4-BE49-F238E27FC236}">
                    <a16:creationId xmlns:a16="http://schemas.microsoft.com/office/drawing/2014/main" id="{1B7D746F-EB98-705E-8A7B-C0D340C06DD1}"/>
                  </a:ext>
                </a:extLst>
              </p14:cNvPr>
              <p14:cNvContentPartPr/>
              <p14:nvPr/>
            </p14:nvContentPartPr>
            <p14:xfrm>
              <a:off x="4908522" y="4690717"/>
              <a:ext cx="519347" cy="190368"/>
            </p14:xfrm>
          </p:contentPart>
        </mc:Choice>
        <mc:Fallback xmlns="">
          <p:pic>
            <p:nvPicPr>
              <p:cNvPr id="27" name="Ink 26">
                <a:extLst>
                  <a:ext uri="{FF2B5EF4-FFF2-40B4-BE49-F238E27FC236}">
                    <a16:creationId xmlns:a16="http://schemas.microsoft.com/office/drawing/2014/main" id="{1B7D746F-EB98-705E-8A7B-C0D340C06DD1}"/>
                  </a:ext>
                </a:extLst>
              </p:cNvPr>
              <p:cNvPicPr/>
              <p:nvPr/>
            </p:nvPicPr>
            <p:blipFill>
              <a:blip r:embed="rId16"/>
              <a:stretch>
                <a:fillRect/>
              </a:stretch>
            </p:blipFill>
            <p:spPr>
              <a:xfrm>
                <a:off x="4890539" y="4672758"/>
                <a:ext cx="554953" cy="225927"/>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8" name="Ink 27">
                <a:extLst>
                  <a:ext uri="{FF2B5EF4-FFF2-40B4-BE49-F238E27FC236}">
                    <a16:creationId xmlns:a16="http://schemas.microsoft.com/office/drawing/2014/main" id="{9852EA1C-D48C-EF3D-68DE-ECB21E53DB2D}"/>
                  </a:ext>
                </a:extLst>
              </p14:cNvPr>
              <p14:cNvContentPartPr/>
              <p14:nvPr/>
            </p14:nvContentPartPr>
            <p14:xfrm>
              <a:off x="3273239" y="4094370"/>
              <a:ext cx="476021" cy="75699"/>
            </p14:xfrm>
          </p:contentPart>
        </mc:Choice>
        <mc:Fallback xmlns="">
          <p:pic>
            <p:nvPicPr>
              <p:cNvPr id="28" name="Ink 27">
                <a:extLst>
                  <a:ext uri="{FF2B5EF4-FFF2-40B4-BE49-F238E27FC236}">
                    <a16:creationId xmlns:a16="http://schemas.microsoft.com/office/drawing/2014/main" id="{9852EA1C-D48C-EF3D-68DE-ECB21E53DB2D}"/>
                  </a:ext>
                </a:extLst>
              </p:cNvPr>
              <p:cNvPicPr/>
              <p:nvPr/>
            </p:nvPicPr>
            <p:blipFill>
              <a:blip r:embed="rId18"/>
              <a:stretch>
                <a:fillRect/>
              </a:stretch>
            </p:blipFill>
            <p:spPr>
              <a:xfrm>
                <a:off x="3255609" y="4076432"/>
                <a:ext cx="511642" cy="111217"/>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9" name="Ink 28">
                <a:extLst>
                  <a:ext uri="{FF2B5EF4-FFF2-40B4-BE49-F238E27FC236}">
                    <a16:creationId xmlns:a16="http://schemas.microsoft.com/office/drawing/2014/main" id="{EB49F3FF-6A33-8E7F-472D-6BC522ED81EF}"/>
                  </a:ext>
                </a:extLst>
              </p14:cNvPr>
              <p14:cNvContentPartPr/>
              <p14:nvPr/>
            </p14:nvContentPartPr>
            <p14:xfrm>
              <a:off x="3109824" y="3202261"/>
              <a:ext cx="650479" cy="41760"/>
            </p14:xfrm>
          </p:contentPart>
        </mc:Choice>
        <mc:Fallback xmlns="">
          <p:pic>
            <p:nvPicPr>
              <p:cNvPr id="29" name="Ink 28">
                <a:extLst>
                  <a:ext uri="{FF2B5EF4-FFF2-40B4-BE49-F238E27FC236}">
                    <a16:creationId xmlns:a16="http://schemas.microsoft.com/office/drawing/2014/main" id="{EB49F3FF-6A33-8E7F-472D-6BC522ED81EF}"/>
                  </a:ext>
                </a:extLst>
              </p:cNvPr>
              <p:cNvPicPr/>
              <p:nvPr/>
            </p:nvPicPr>
            <p:blipFill>
              <a:blip r:embed="rId20"/>
              <a:stretch>
                <a:fillRect/>
              </a:stretch>
            </p:blipFill>
            <p:spPr>
              <a:xfrm>
                <a:off x="3091835" y="3184415"/>
                <a:ext cx="686097" cy="77095"/>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30" name="Ink 29">
                <a:extLst>
                  <a:ext uri="{FF2B5EF4-FFF2-40B4-BE49-F238E27FC236}">
                    <a16:creationId xmlns:a16="http://schemas.microsoft.com/office/drawing/2014/main" id="{764ED8D8-6335-B014-8EE7-C7D9C8D89436}"/>
                  </a:ext>
                </a:extLst>
              </p14:cNvPr>
              <p14:cNvContentPartPr/>
              <p14:nvPr/>
            </p14:nvContentPartPr>
            <p14:xfrm>
              <a:off x="3009348" y="3133587"/>
              <a:ext cx="677301" cy="448888"/>
            </p14:xfrm>
          </p:contentPart>
        </mc:Choice>
        <mc:Fallback xmlns="">
          <p:pic>
            <p:nvPicPr>
              <p:cNvPr id="30" name="Ink 29">
                <a:extLst>
                  <a:ext uri="{FF2B5EF4-FFF2-40B4-BE49-F238E27FC236}">
                    <a16:creationId xmlns:a16="http://schemas.microsoft.com/office/drawing/2014/main" id="{764ED8D8-6335-B014-8EE7-C7D9C8D89436}"/>
                  </a:ext>
                </a:extLst>
              </p:cNvPr>
              <p:cNvPicPr/>
              <p:nvPr/>
            </p:nvPicPr>
            <p:blipFill>
              <a:blip r:embed="rId22"/>
              <a:stretch>
                <a:fillRect/>
              </a:stretch>
            </p:blipFill>
            <p:spPr>
              <a:xfrm>
                <a:off x="2991714" y="3115962"/>
                <a:ext cx="712929" cy="484497"/>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31" name="Ink 30">
                <a:extLst>
                  <a:ext uri="{FF2B5EF4-FFF2-40B4-BE49-F238E27FC236}">
                    <a16:creationId xmlns:a16="http://schemas.microsoft.com/office/drawing/2014/main" id="{2E14693D-634B-0161-513C-D8AFD89B4A1D}"/>
                  </a:ext>
                </a:extLst>
              </p14:cNvPr>
              <p14:cNvContentPartPr/>
              <p14:nvPr/>
            </p14:nvContentPartPr>
            <p14:xfrm>
              <a:off x="4710043" y="1985065"/>
              <a:ext cx="172141" cy="265799"/>
            </p14:xfrm>
          </p:contentPart>
        </mc:Choice>
        <mc:Fallback xmlns="">
          <p:pic>
            <p:nvPicPr>
              <p:cNvPr id="31" name="Ink 30">
                <a:extLst>
                  <a:ext uri="{FF2B5EF4-FFF2-40B4-BE49-F238E27FC236}">
                    <a16:creationId xmlns:a16="http://schemas.microsoft.com/office/drawing/2014/main" id="{2E14693D-634B-0161-513C-D8AFD89B4A1D}"/>
                  </a:ext>
                </a:extLst>
              </p:cNvPr>
              <p:cNvPicPr/>
              <p:nvPr/>
            </p:nvPicPr>
            <p:blipFill>
              <a:blip r:embed="rId24"/>
              <a:stretch>
                <a:fillRect/>
              </a:stretch>
            </p:blipFill>
            <p:spPr>
              <a:xfrm>
                <a:off x="4692434" y="1967081"/>
                <a:ext cx="207719" cy="301407"/>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2" name="Ink 31">
                <a:extLst>
                  <a:ext uri="{FF2B5EF4-FFF2-40B4-BE49-F238E27FC236}">
                    <a16:creationId xmlns:a16="http://schemas.microsoft.com/office/drawing/2014/main" id="{B1740EE6-4628-77CC-F10A-750FB3C6A569}"/>
                  </a:ext>
                </a:extLst>
              </p14:cNvPr>
              <p14:cNvContentPartPr/>
              <p14:nvPr/>
            </p14:nvContentPartPr>
            <p14:xfrm>
              <a:off x="6438802" y="1819413"/>
              <a:ext cx="490980" cy="336430"/>
            </p14:xfrm>
          </p:contentPart>
        </mc:Choice>
        <mc:Fallback xmlns="">
          <p:pic>
            <p:nvPicPr>
              <p:cNvPr id="32" name="Ink 31">
                <a:extLst>
                  <a:ext uri="{FF2B5EF4-FFF2-40B4-BE49-F238E27FC236}">
                    <a16:creationId xmlns:a16="http://schemas.microsoft.com/office/drawing/2014/main" id="{B1740EE6-4628-77CC-F10A-750FB3C6A569}"/>
                  </a:ext>
                </a:extLst>
              </p:cNvPr>
              <p:cNvPicPr/>
              <p:nvPr/>
            </p:nvPicPr>
            <p:blipFill>
              <a:blip r:embed="rId26"/>
              <a:stretch>
                <a:fillRect/>
              </a:stretch>
            </p:blipFill>
            <p:spPr>
              <a:xfrm>
                <a:off x="6420817" y="1801801"/>
                <a:ext cx="526590" cy="372014"/>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3" name="Ink 32">
                <a:extLst>
                  <a:ext uri="{FF2B5EF4-FFF2-40B4-BE49-F238E27FC236}">
                    <a16:creationId xmlns:a16="http://schemas.microsoft.com/office/drawing/2014/main" id="{DB759B8E-D1BC-B5B9-B98A-EBB9BBF2CA00}"/>
                  </a:ext>
                </a:extLst>
              </p14:cNvPr>
              <p14:cNvContentPartPr/>
              <p14:nvPr/>
            </p14:nvContentPartPr>
            <p14:xfrm>
              <a:off x="8456341" y="2228022"/>
              <a:ext cx="361875" cy="377574"/>
            </p14:xfrm>
          </p:contentPart>
        </mc:Choice>
        <mc:Fallback xmlns="">
          <p:pic>
            <p:nvPicPr>
              <p:cNvPr id="33" name="Ink 32">
                <a:extLst>
                  <a:ext uri="{FF2B5EF4-FFF2-40B4-BE49-F238E27FC236}">
                    <a16:creationId xmlns:a16="http://schemas.microsoft.com/office/drawing/2014/main" id="{DB759B8E-D1BC-B5B9-B98A-EBB9BBF2CA00}"/>
                  </a:ext>
                </a:extLst>
              </p:cNvPr>
              <p:cNvPicPr/>
              <p:nvPr/>
            </p:nvPicPr>
            <p:blipFill>
              <a:blip r:embed="rId28"/>
              <a:stretch>
                <a:fillRect/>
              </a:stretch>
            </p:blipFill>
            <p:spPr>
              <a:xfrm>
                <a:off x="8438715" y="2210042"/>
                <a:ext cx="397487" cy="413174"/>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4" name="Ink 33">
                <a:extLst>
                  <a:ext uri="{FF2B5EF4-FFF2-40B4-BE49-F238E27FC236}">
                    <a16:creationId xmlns:a16="http://schemas.microsoft.com/office/drawing/2014/main" id="{7871C365-CA9C-A63C-2DA5-C0657FA534B7}"/>
                  </a:ext>
                </a:extLst>
              </p14:cNvPr>
              <p14:cNvContentPartPr/>
              <p14:nvPr/>
            </p14:nvContentPartPr>
            <p14:xfrm>
              <a:off x="8618683" y="3266108"/>
              <a:ext cx="696490" cy="189002"/>
            </p14:xfrm>
          </p:contentPart>
        </mc:Choice>
        <mc:Fallback xmlns="">
          <p:pic>
            <p:nvPicPr>
              <p:cNvPr id="34" name="Ink 33">
                <a:extLst>
                  <a:ext uri="{FF2B5EF4-FFF2-40B4-BE49-F238E27FC236}">
                    <a16:creationId xmlns:a16="http://schemas.microsoft.com/office/drawing/2014/main" id="{7871C365-CA9C-A63C-2DA5-C0657FA534B7}"/>
                  </a:ext>
                </a:extLst>
              </p:cNvPr>
              <p:cNvPicPr/>
              <p:nvPr/>
            </p:nvPicPr>
            <p:blipFill>
              <a:blip r:embed="rId30"/>
              <a:stretch>
                <a:fillRect/>
              </a:stretch>
            </p:blipFill>
            <p:spPr>
              <a:xfrm>
                <a:off x="8600695" y="3248501"/>
                <a:ext cx="732106" cy="224575"/>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6" name="Ink 35">
                <a:extLst>
                  <a:ext uri="{FF2B5EF4-FFF2-40B4-BE49-F238E27FC236}">
                    <a16:creationId xmlns:a16="http://schemas.microsoft.com/office/drawing/2014/main" id="{444C1779-9A73-B495-988A-9DE95733AB5E}"/>
                  </a:ext>
                </a:extLst>
              </p14:cNvPr>
              <p14:cNvContentPartPr/>
              <p14:nvPr/>
            </p14:nvContentPartPr>
            <p14:xfrm>
              <a:off x="7559261" y="4480891"/>
              <a:ext cx="618831" cy="762439"/>
            </p14:xfrm>
          </p:contentPart>
        </mc:Choice>
        <mc:Fallback xmlns="">
          <p:pic>
            <p:nvPicPr>
              <p:cNvPr id="36" name="Ink 35">
                <a:extLst>
                  <a:ext uri="{FF2B5EF4-FFF2-40B4-BE49-F238E27FC236}">
                    <a16:creationId xmlns:a16="http://schemas.microsoft.com/office/drawing/2014/main" id="{444C1779-9A73-B495-988A-9DE95733AB5E}"/>
                  </a:ext>
                </a:extLst>
              </p:cNvPr>
              <p:cNvPicPr/>
              <p:nvPr/>
            </p:nvPicPr>
            <p:blipFill>
              <a:blip r:embed="rId32"/>
              <a:stretch>
                <a:fillRect/>
              </a:stretch>
            </p:blipFill>
            <p:spPr>
              <a:xfrm>
                <a:off x="7541632" y="4462900"/>
                <a:ext cx="654450" cy="7980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7" name="Ink 36">
                <a:extLst>
                  <a:ext uri="{FF2B5EF4-FFF2-40B4-BE49-F238E27FC236}">
                    <a16:creationId xmlns:a16="http://schemas.microsoft.com/office/drawing/2014/main" id="{5077FCF9-B16A-0A03-2A4C-A49CBF654B86}"/>
                  </a:ext>
                </a:extLst>
              </p14:cNvPr>
              <p14:cNvContentPartPr/>
              <p14:nvPr/>
            </p14:nvContentPartPr>
            <p14:xfrm>
              <a:off x="5048593" y="4657586"/>
              <a:ext cx="467624" cy="194303"/>
            </p14:xfrm>
          </p:contentPart>
        </mc:Choice>
        <mc:Fallback xmlns="">
          <p:pic>
            <p:nvPicPr>
              <p:cNvPr id="37" name="Ink 36">
                <a:extLst>
                  <a:ext uri="{FF2B5EF4-FFF2-40B4-BE49-F238E27FC236}">
                    <a16:creationId xmlns:a16="http://schemas.microsoft.com/office/drawing/2014/main" id="{5077FCF9-B16A-0A03-2A4C-A49CBF654B86}"/>
                  </a:ext>
                </a:extLst>
              </p:cNvPr>
              <p:cNvPicPr/>
              <p:nvPr/>
            </p:nvPicPr>
            <p:blipFill>
              <a:blip r:embed="rId34"/>
              <a:stretch>
                <a:fillRect/>
              </a:stretch>
            </p:blipFill>
            <p:spPr>
              <a:xfrm>
                <a:off x="5030607" y="4639987"/>
                <a:ext cx="503235" cy="229859"/>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8" name="Ink 37">
                <a:extLst>
                  <a:ext uri="{FF2B5EF4-FFF2-40B4-BE49-F238E27FC236}">
                    <a16:creationId xmlns:a16="http://schemas.microsoft.com/office/drawing/2014/main" id="{E5D8D387-966F-1654-E566-05F38515980B}"/>
                  </a:ext>
                </a:extLst>
              </p14:cNvPr>
              <p14:cNvContentPartPr/>
              <p14:nvPr/>
            </p14:nvContentPartPr>
            <p14:xfrm>
              <a:off x="3080189" y="4105413"/>
              <a:ext cx="878898" cy="179432"/>
            </p14:xfrm>
          </p:contentPart>
        </mc:Choice>
        <mc:Fallback xmlns="">
          <p:pic>
            <p:nvPicPr>
              <p:cNvPr id="38" name="Ink 37">
                <a:extLst>
                  <a:ext uri="{FF2B5EF4-FFF2-40B4-BE49-F238E27FC236}">
                    <a16:creationId xmlns:a16="http://schemas.microsoft.com/office/drawing/2014/main" id="{E5D8D387-966F-1654-E566-05F38515980B}"/>
                  </a:ext>
                </a:extLst>
              </p:cNvPr>
              <p:cNvPicPr/>
              <p:nvPr/>
            </p:nvPicPr>
            <p:blipFill>
              <a:blip r:embed="rId36"/>
              <a:stretch>
                <a:fillRect/>
              </a:stretch>
            </p:blipFill>
            <p:spPr>
              <a:xfrm>
                <a:off x="3062553" y="4087434"/>
                <a:ext cx="914529" cy="215031"/>
              </a:xfrm>
              <a:prstGeom prst="rect">
                <a:avLst/>
              </a:prstGeom>
            </p:spPr>
          </p:pic>
        </mc:Fallback>
      </mc:AlternateContent>
      <p:sp>
        <p:nvSpPr>
          <p:cNvPr id="39" name="TextBox 38">
            <a:extLst>
              <a:ext uri="{FF2B5EF4-FFF2-40B4-BE49-F238E27FC236}">
                <a16:creationId xmlns:a16="http://schemas.microsoft.com/office/drawing/2014/main" id="{CE6AB101-19B4-9CA6-1E4C-77080C2654D8}"/>
              </a:ext>
            </a:extLst>
          </p:cNvPr>
          <p:cNvSpPr txBox="1"/>
          <p:nvPr/>
        </p:nvSpPr>
        <p:spPr>
          <a:xfrm>
            <a:off x="619053" y="6169133"/>
            <a:ext cx="21173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Masri- Zada </a:t>
            </a:r>
            <a:r>
              <a:rPr lang="en-GB" i="1"/>
              <a:t>et al.</a:t>
            </a:r>
            <a:r>
              <a:rPr lang="en-GB"/>
              <a:t> (2025)</a:t>
            </a:r>
          </a:p>
        </p:txBody>
      </p:sp>
      <mc:AlternateContent xmlns:mc="http://schemas.openxmlformats.org/markup-compatibility/2006" xmlns:p14="http://schemas.microsoft.com/office/powerpoint/2010/main">
        <mc:Choice Requires="p14">
          <p:contentPart p14:bwMode="auto" r:id="rId37">
            <p14:nvContentPartPr>
              <p14:cNvPr id="43" name="Ink 42">
                <a:extLst>
                  <a:ext uri="{FF2B5EF4-FFF2-40B4-BE49-F238E27FC236}">
                    <a16:creationId xmlns:a16="http://schemas.microsoft.com/office/drawing/2014/main" id="{0619C1ED-5315-E44F-7FED-C9351B31C626}"/>
                  </a:ext>
                </a:extLst>
              </p14:cNvPr>
              <p14:cNvContentPartPr/>
              <p14:nvPr/>
            </p14:nvContentPartPr>
            <p14:xfrm>
              <a:off x="8023087" y="3928718"/>
              <a:ext cx="740624" cy="351565"/>
            </p14:xfrm>
          </p:contentPart>
        </mc:Choice>
        <mc:Fallback xmlns="">
          <p:pic>
            <p:nvPicPr>
              <p:cNvPr id="43" name="Ink 42">
                <a:extLst>
                  <a:ext uri="{FF2B5EF4-FFF2-40B4-BE49-F238E27FC236}">
                    <a16:creationId xmlns:a16="http://schemas.microsoft.com/office/drawing/2014/main" id="{0619C1ED-5315-E44F-7FED-C9351B31C626}"/>
                  </a:ext>
                </a:extLst>
              </p:cNvPr>
              <p:cNvPicPr/>
              <p:nvPr/>
            </p:nvPicPr>
            <p:blipFill>
              <a:blip r:embed="rId38"/>
              <a:stretch>
                <a:fillRect/>
              </a:stretch>
            </p:blipFill>
            <p:spPr>
              <a:xfrm>
                <a:off x="8005453" y="3911104"/>
                <a:ext cx="776252" cy="387153"/>
              </a:xfrm>
              <a:prstGeom prst="rect">
                <a:avLst/>
              </a:prstGeom>
            </p:spPr>
          </p:pic>
        </mc:Fallback>
      </mc:AlternateContent>
    </p:spTree>
    <p:extLst>
      <p:ext uri="{BB962C8B-B14F-4D97-AF65-F5344CB8AC3E}">
        <p14:creationId xmlns:p14="http://schemas.microsoft.com/office/powerpoint/2010/main" val="2411217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child writing on paper&#10;&#10;AI-generated content may be incorrect.">
            <a:extLst>
              <a:ext uri="{FF2B5EF4-FFF2-40B4-BE49-F238E27FC236}">
                <a16:creationId xmlns:a16="http://schemas.microsoft.com/office/drawing/2014/main" id="{BA08E87D-CBDC-1840-A788-5682811C4E40}"/>
              </a:ext>
            </a:extLst>
          </p:cNvPr>
          <p:cNvPicPr>
            <a:picLocks noChangeAspect="1"/>
          </p:cNvPicPr>
          <p:nvPr/>
        </p:nvPicPr>
        <p:blipFill>
          <a:blip r:embed="rId3"/>
          <a:srcRect l="20418" r="2473"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A5F39B4-F412-1013-A70B-B3D30ECA0B0F}"/>
              </a:ext>
            </a:extLst>
          </p:cNvPr>
          <p:cNvSpPr>
            <a:spLocks noGrp="1"/>
          </p:cNvSpPr>
          <p:nvPr>
            <p:ph type="title"/>
          </p:nvPr>
        </p:nvSpPr>
        <p:spPr>
          <a:xfrm>
            <a:off x="677333" y="609600"/>
            <a:ext cx="3851123" cy="1320800"/>
          </a:xfrm>
        </p:spPr>
        <p:txBody>
          <a:bodyPr>
            <a:normAutofit/>
          </a:bodyPr>
          <a:lstStyle/>
          <a:p>
            <a:r>
              <a:rPr lang="en-GB"/>
              <a:t>Links to toxic childhood</a:t>
            </a:r>
          </a:p>
        </p:txBody>
      </p:sp>
      <p:sp>
        <p:nvSpPr>
          <p:cNvPr id="3" name="Content Placeholder 2">
            <a:extLst>
              <a:ext uri="{FF2B5EF4-FFF2-40B4-BE49-F238E27FC236}">
                <a16:creationId xmlns:a16="http://schemas.microsoft.com/office/drawing/2014/main" id="{D97965CA-2727-374D-88CD-5272F54D2AF0}"/>
              </a:ext>
            </a:extLst>
          </p:cNvPr>
          <p:cNvSpPr>
            <a:spLocks noGrp="1"/>
          </p:cNvSpPr>
          <p:nvPr>
            <p:ph idx="1"/>
          </p:nvPr>
        </p:nvSpPr>
        <p:spPr>
          <a:xfrm>
            <a:off x="677334" y="2160589"/>
            <a:ext cx="3851122" cy="3880773"/>
          </a:xfrm>
        </p:spPr>
        <p:txBody>
          <a:bodyPr vert="horz" lIns="91440" tIns="45720" rIns="91440" bIns="45720" rtlCol="0">
            <a:normAutofit/>
          </a:bodyPr>
          <a:lstStyle/>
          <a:p>
            <a:r>
              <a:rPr lang="en-GB"/>
              <a:t>The decline of outdoor play</a:t>
            </a:r>
          </a:p>
          <a:p>
            <a:r>
              <a:rPr lang="en-GB"/>
              <a:t>The commercialisation of childhood</a:t>
            </a:r>
          </a:p>
          <a:p>
            <a:r>
              <a:rPr lang="en-GB"/>
              <a:t>The '</a:t>
            </a:r>
            <a:r>
              <a:rPr lang="en-GB" err="1"/>
              <a:t>schoolification</a:t>
            </a:r>
            <a:r>
              <a:rPr lang="en-GB"/>
              <a:t>' of early childhood</a:t>
            </a:r>
          </a:p>
          <a:p>
            <a:r>
              <a:rPr lang="en-GB"/>
              <a:t>The decline of listening language, learning and communication skills</a:t>
            </a:r>
          </a:p>
          <a:p>
            <a:r>
              <a:rPr lang="en-GB"/>
              <a:t>Screen saturation</a:t>
            </a:r>
          </a:p>
          <a:p>
            <a:r>
              <a:rPr lang="en-GB"/>
              <a:t>Tests, targets and education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18707BC6-F2F9-AA16-7AB0-218555258D6A}"/>
              </a:ext>
            </a:extLst>
          </p:cNvPr>
          <p:cNvSpPr txBox="1"/>
          <p:nvPr/>
        </p:nvSpPr>
        <p:spPr>
          <a:xfrm>
            <a:off x="439082" y="6468507"/>
            <a:ext cx="18374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Palmer (2006)</a:t>
            </a:r>
          </a:p>
        </p:txBody>
      </p:sp>
    </p:spTree>
    <p:extLst>
      <p:ext uri="{BB962C8B-B14F-4D97-AF65-F5344CB8AC3E}">
        <p14:creationId xmlns:p14="http://schemas.microsoft.com/office/powerpoint/2010/main" val="3593293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hugging each other&#10;&#10;AI-generated content may be incorrect.">
            <a:extLst>
              <a:ext uri="{FF2B5EF4-FFF2-40B4-BE49-F238E27FC236}">
                <a16:creationId xmlns:a16="http://schemas.microsoft.com/office/drawing/2014/main" id="{0C791C6A-8CF6-B7BD-F2CB-61C709FDA539}"/>
              </a:ext>
            </a:extLst>
          </p:cNvPr>
          <p:cNvPicPr>
            <a:picLocks noGrp="1" noChangeAspect="1"/>
          </p:cNvPicPr>
          <p:nvPr>
            <p:ph idx="1"/>
          </p:nvPr>
        </p:nvPicPr>
        <p:blipFill>
          <a:blip r:embed="rId3"/>
          <a:stretch>
            <a:fillRect/>
          </a:stretch>
        </p:blipFill>
        <p:spPr>
          <a:xfrm>
            <a:off x="131958" y="9060"/>
            <a:ext cx="10449419" cy="6850330"/>
          </a:xfrm>
          <a:prstGeom prst="rect">
            <a:avLst/>
          </a:prstGeom>
        </p:spPr>
      </p:pic>
    </p:spTree>
    <p:extLst>
      <p:ext uri="{BB962C8B-B14F-4D97-AF65-F5344CB8AC3E}">
        <p14:creationId xmlns:p14="http://schemas.microsoft.com/office/powerpoint/2010/main" val="140468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oster of social media&#10;&#10;AI-generated content may be incorrect.">
            <a:extLst>
              <a:ext uri="{FF2B5EF4-FFF2-40B4-BE49-F238E27FC236}">
                <a16:creationId xmlns:a16="http://schemas.microsoft.com/office/drawing/2014/main" id="{6CDF80A2-55B8-55FF-F15B-696A52F5D110}"/>
              </a:ext>
            </a:extLst>
          </p:cNvPr>
          <p:cNvPicPr>
            <a:picLocks noGrp="1" noChangeAspect="1"/>
          </p:cNvPicPr>
          <p:nvPr>
            <p:ph idx="1"/>
          </p:nvPr>
        </p:nvPicPr>
        <p:blipFill>
          <a:blip r:embed="rId3"/>
          <a:stretch>
            <a:fillRect/>
          </a:stretch>
        </p:blipFill>
        <p:spPr>
          <a:xfrm>
            <a:off x="164896" y="121120"/>
            <a:ext cx="9879276" cy="6738270"/>
          </a:xfrm>
          <a:prstGeom prst="rect">
            <a:avLst/>
          </a:prstGeom>
        </p:spPr>
      </p:pic>
    </p:spTree>
    <p:extLst>
      <p:ext uri="{BB962C8B-B14F-4D97-AF65-F5344CB8AC3E}">
        <p14:creationId xmlns:p14="http://schemas.microsoft.com/office/powerpoint/2010/main" val="3109765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02B68-1BDD-AB26-F098-7FBCB3C545D1}"/>
              </a:ext>
            </a:extLst>
          </p:cNvPr>
          <p:cNvSpPr>
            <a:spLocks noGrp="1"/>
          </p:cNvSpPr>
          <p:nvPr>
            <p:ph type="title"/>
          </p:nvPr>
        </p:nvSpPr>
        <p:spPr>
          <a:xfrm>
            <a:off x="5536734" y="609600"/>
            <a:ext cx="3737268" cy="1320800"/>
          </a:xfrm>
        </p:spPr>
        <p:txBody>
          <a:bodyPr>
            <a:normAutofit/>
          </a:bodyPr>
          <a:lstStyle/>
          <a:p>
            <a:pPr>
              <a:lnSpc>
                <a:spcPct val="90000"/>
              </a:lnSpc>
            </a:pPr>
            <a:r>
              <a:rPr lang="en-GB" sz="3100"/>
              <a:t>How can youth work practice help?</a:t>
            </a:r>
          </a:p>
        </p:txBody>
      </p:sp>
      <p:sp>
        <p:nvSpPr>
          <p:cNvPr id="7" name="Content Placeholder 6">
            <a:extLst>
              <a:ext uri="{FF2B5EF4-FFF2-40B4-BE49-F238E27FC236}">
                <a16:creationId xmlns:a16="http://schemas.microsoft.com/office/drawing/2014/main" id="{01B89628-6ABA-C63B-EBF8-626C6F8D57A3}"/>
              </a:ext>
            </a:extLst>
          </p:cNvPr>
          <p:cNvSpPr>
            <a:spLocks noGrp="1"/>
          </p:cNvSpPr>
          <p:nvPr>
            <p:ph idx="1"/>
          </p:nvPr>
        </p:nvSpPr>
        <p:spPr>
          <a:xfrm>
            <a:off x="5209563" y="2160589"/>
            <a:ext cx="4064439" cy="3880773"/>
          </a:xfrm>
        </p:spPr>
        <p:txBody>
          <a:bodyPr vert="horz" lIns="91440" tIns="45720" rIns="91440" bIns="45720" rtlCol="0" anchor="t">
            <a:normAutofit/>
          </a:bodyPr>
          <a:lstStyle/>
          <a:p>
            <a:r>
              <a:rPr lang="en-US"/>
              <a:t>Youth work gives young people the opportunity to learn new skills in an informal environment</a:t>
            </a:r>
          </a:p>
          <a:p>
            <a:r>
              <a:rPr lang="en-US"/>
              <a:t>Youth work 'sets young people up for life' </a:t>
            </a:r>
          </a:p>
          <a:p>
            <a:r>
              <a:rPr lang="en-US"/>
              <a:t>Youth work provides support and tools for a positive future through practical and social education</a:t>
            </a:r>
          </a:p>
          <a:p>
            <a:r>
              <a:rPr lang="en-US"/>
              <a:t>Youth work removes barriers and gives young and social excluded people a safe space to access</a:t>
            </a:r>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pic>
        <p:nvPicPr>
          <p:cNvPr id="3" name="Content Placeholder 2" descr="A cartoon of a person with her hand up&#10;&#10;AI-generated content may be incorrect.">
            <a:extLst>
              <a:ext uri="{FF2B5EF4-FFF2-40B4-BE49-F238E27FC236}">
                <a16:creationId xmlns:a16="http://schemas.microsoft.com/office/drawing/2014/main" id="{834EBA04-2D26-193D-85E7-42B6CA326138}"/>
              </a:ext>
            </a:extLst>
          </p:cNvPr>
          <p:cNvPicPr>
            <a:picLocks noChangeAspect="1"/>
          </p:cNvPicPr>
          <p:nvPr/>
        </p:nvPicPr>
        <p:blipFill>
          <a:blip r:embed="rId3"/>
          <a:srcRect l="11243" r="207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A8B505F7-A8AE-3E5C-D73A-C2608924C424}"/>
              </a:ext>
            </a:extLst>
          </p:cNvPr>
          <p:cNvSpPr txBox="1"/>
          <p:nvPr/>
        </p:nvSpPr>
        <p:spPr>
          <a:xfrm>
            <a:off x="5353" y="6489356"/>
            <a:ext cx="1708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NYA (2025)</a:t>
            </a:r>
          </a:p>
        </p:txBody>
      </p:sp>
      <p:sp>
        <p:nvSpPr>
          <p:cNvPr id="8" name="TextBox 7">
            <a:extLst>
              <a:ext uri="{FF2B5EF4-FFF2-40B4-BE49-F238E27FC236}">
                <a16:creationId xmlns:a16="http://schemas.microsoft.com/office/drawing/2014/main" id="{BB9FEA58-14D0-082C-089C-749E55D518E7}"/>
              </a:ext>
            </a:extLst>
          </p:cNvPr>
          <p:cNvSpPr txBox="1"/>
          <p:nvPr/>
        </p:nvSpPr>
        <p:spPr>
          <a:xfrm>
            <a:off x="5209610" y="6329087"/>
            <a:ext cx="42904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(UK Youth, 2024, Projects4change, ND)</a:t>
            </a:r>
          </a:p>
        </p:txBody>
      </p:sp>
    </p:spTree>
    <p:extLst>
      <p:ext uri="{BB962C8B-B14F-4D97-AF65-F5344CB8AC3E}">
        <p14:creationId xmlns:p14="http://schemas.microsoft.com/office/powerpoint/2010/main" val="580228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child watering a plant&#10;&#10;AI-generated content may be incorrect.">
            <a:extLst>
              <a:ext uri="{FF2B5EF4-FFF2-40B4-BE49-F238E27FC236}">
                <a16:creationId xmlns:a16="http://schemas.microsoft.com/office/drawing/2014/main" id="{C22DC25D-CB2B-841E-ADC9-0B2AA8851E40}"/>
              </a:ext>
            </a:extLst>
          </p:cNvPr>
          <p:cNvPicPr>
            <a:picLocks noChangeAspect="1"/>
          </p:cNvPicPr>
          <p:nvPr/>
        </p:nvPicPr>
        <p:blipFill>
          <a:blip r:embed="rId3"/>
          <a:srcRect l="10371" r="18008"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4409D31-6ECD-47B6-8C0F-97B40585190A}"/>
              </a:ext>
            </a:extLst>
          </p:cNvPr>
          <p:cNvSpPr>
            <a:spLocks noGrp="1"/>
          </p:cNvSpPr>
          <p:nvPr>
            <p:ph type="title"/>
          </p:nvPr>
        </p:nvSpPr>
        <p:spPr>
          <a:xfrm>
            <a:off x="677333" y="609600"/>
            <a:ext cx="3851123" cy="1320800"/>
          </a:xfrm>
        </p:spPr>
        <p:txBody>
          <a:bodyPr>
            <a:normAutofit/>
          </a:bodyPr>
          <a:lstStyle/>
          <a:p>
            <a:pPr>
              <a:lnSpc>
                <a:spcPct val="90000"/>
              </a:lnSpc>
            </a:pPr>
            <a:r>
              <a:rPr lang="en-GB" sz="2800"/>
              <a:t>Spending time outside- how can this help?</a:t>
            </a:r>
          </a:p>
        </p:txBody>
      </p:sp>
      <p:sp>
        <p:nvSpPr>
          <p:cNvPr id="8" name="Content Placeholder 7">
            <a:extLst>
              <a:ext uri="{FF2B5EF4-FFF2-40B4-BE49-F238E27FC236}">
                <a16:creationId xmlns:a16="http://schemas.microsoft.com/office/drawing/2014/main" id="{A8CCA2A5-1249-4BBD-8D7F-05B1BFF2D3E3}"/>
              </a:ext>
            </a:extLst>
          </p:cNvPr>
          <p:cNvSpPr>
            <a:spLocks noGrp="1"/>
          </p:cNvSpPr>
          <p:nvPr>
            <p:ph idx="1"/>
          </p:nvPr>
        </p:nvSpPr>
        <p:spPr>
          <a:xfrm>
            <a:off x="677334" y="2160589"/>
            <a:ext cx="3851122" cy="3880773"/>
          </a:xfrm>
        </p:spPr>
        <p:txBody>
          <a:bodyPr vert="horz" lIns="91440" tIns="45720" rIns="91440" bIns="45720" rtlCol="0" anchor="t">
            <a:normAutofit/>
          </a:bodyPr>
          <a:lstStyle/>
          <a:p>
            <a:r>
              <a:rPr lang="en-US"/>
              <a:t>Spending time outside lower's stress hormones</a:t>
            </a:r>
          </a:p>
          <a:p>
            <a:r>
              <a:rPr lang="en-US"/>
              <a:t>Lowers blood pressure</a:t>
            </a:r>
          </a:p>
          <a:p>
            <a:r>
              <a:rPr lang="en-US"/>
              <a:t>Improves general health and wellbeing </a:t>
            </a:r>
          </a:p>
          <a:p>
            <a:r>
              <a:rPr lang="en-US"/>
              <a:t>Helps with mental health issues</a:t>
            </a:r>
          </a:p>
          <a:p>
            <a:r>
              <a:rPr lang="en-US"/>
              <a:t>Builds confidence and self esteem</a:t>
            </a:r>
          </a:p>
          <a:p>
            <a:r>
              <a:rPr lang="en-US"/>
              <a:t>Reduces loneliness </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0A39298B-86A1-2C24-0EDC-E147B16974C9}"/>
              </a:ext>
            </a:extLst>
          </p:cNvPr>
          <p:cNvSpPr txBox="1"/>
          <p:nvPr/>
        </p:nvSpPr>
        <p:spPr>
          <a:xfrm>
            <a:off x="673772" y="6223484"/>
            <a:ext cx="3011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BBC (2025), Mind, (2025)</a:t>
            </a:r>
          </a:p>
        </p:txBody>
      </p:sp>
    </p:spTree>
    <p:extLst>
      <p:ext uri="{BB962C8B-B14F-4D97-AF65-F5344CB8AC3E}">
        <p14:creationId xmlns:p14="http://schemas.microsoft.com/office/powerpoint/2010/main" val="4192714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00936-F605-4C89-681D-F5BA0A82022B}"/>
              </a:ext>
            </a:extLst>
          </p:cNvPr>
          <p:cNvSpPr>
            <a:spLocks noGrp="1"/>
          </p:cNvSpPr>
          <p:nvPr>
            <p:ph type="title"/>
          </p:nvPr>
        </p:nvSpPr>
        <p:spPr>
          <a:xfrm>
            <a:off x="4159225" y="609600"/>
            <a:ext cx="5114776" cy="1320800"/>
          </a:xfrm>
        </p:spPr>
        <p:txBody>
          <a:bodyPr>
            <a:normAutofit/>
          </a:bodyPr>
          <a:lstStyle/>
          <a:p>
            <a:r>
              <a:rPr lang="en-GB"/>
              <a:t>Conclusion </a:t>
            </a:r>
          </a:p>
        </p:txBody>
      </p:sp>
      <p:pic>
        <p:nvPicPr>
          <p:cNvPr id="5" name="Picture 4" descr="A tri fold brochure next to a green pencil&#10;&#10;AI-generated content may be incorrect.">
            <a:extLst>
              <a:ext uri="{FF2B5EF4-FFF2-40B4-BE49-F238E27FC236}">
                <a16:creationId xmlns:a16="http://schemas.microsoft.com/office/drawing/2014/main" id="{ED706167-DD39-304C-9662-220465E1E3FA}"/>
              </a:ext>
            </a:extLst>
          </p:cNvPr>
          <p:cNvPicPr>
            <a:picLocks noChangeAspect="1"/>
          </p:cNvPicPr>
          <p:nvPr/>
        </p:nvPicPr>
        <p:blipFill>
          <a:blip r:embed="rId3">
            <a:alphaModFix/>
          </a:blip>
          <a:srcRect t="5456" r="-4" b="4426"/>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4" name="Content Placeholder 3" descr="A group of brochures with text&#10;&#10;AI-generated content may be incorrect.">
            <a:extLst>
              <a:ext uri="{FF2B5EF4-FFF2-40B4-BE49-F238E27FC236}">
                <a16:creationId xmlns:a16="http://schemas.microsoft.com/office/drawing/2014/main" id="{431E9A94-9B80-E299-A270-C9E3DD90C388}"/>
              </a:ext>
            </a:extLst>
          </p:cNvPr>
          <p:cNvPicPr>
            <a:picLocks noChangeAspect="1"/>
          </p:cNvPicPr>
          <p:nvPr/>
        </p:nvPicPr>
        <p:blipFill>
          <a:blip r:embed="rId4">
            <a:alphaModFix/>
          </a:blip>
          <a:srcRect t="12484" r="-5" b="2193"/>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6" name="Picture 5" descr="A paper with writing on it next to a mug and pencils&#10;&#10;AI-generated content may be incorrect.">
            <a:extLst>
              <a:ext uri="{FF2B5EF4-FFF2-40B4-BE49-F238E27FC236}">
                <a16:creationId xmlns:a16="http://schemas.microsoft.com/office/drawing/2014/main" id="{65F8A8BA-0455-27BA-0360-C2078A4D6861}"/>
              </a:ext>
            </a:extLst>
          </p:cNvPr>
          <p:cNvPicPr>
            <a:picLocks noChangeAspect="1"/>
          </p:cNvPicPr>
          <p:nvPr/>
        </p:nvPicPr>
        <p:blipFill>
          <a:blip r:embed="rId5">
            <a:alphaModFix/>
          </a:blip>
          <a:srcRect t="5962" r="-5" b="2309"/>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3" name="Isosceles Triangle 30">
            <a:extLst>
              <a:ext uri="{FF2B5EF4-FFF2-40B4-BE49-F238E27FC236}">
                <a16:creationId xmlns:a16="http://schemas.microsoft.com/office/drawing/2014/main" id="{FFF7DB44-8840-4C66-8E2D-71CDAFADF9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4">
            <a:extLst>
              <a:ext uri="{FF2B5EF4-FFF2-40B4-BE49-F238E27FC236}">
                <a16:creationId xmlns:a16="http://schemas.microsoft.com/office/drawing/2014/main" id="{4A30C6B2-E6E8-49D2-A71E-6C1F36CAC0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9FEF680-875F-49CE-A70B-BDA018395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Isosceles Triangle 30">
            <a:extLst>
              <a:ext uri="{FF2B5EF4-FFF2-40B4-BE49-F238E27FC236}">
                <a16:creationId xmlns:a16="http://schemas.microsoft.com/office/drawing/2014/main" id="{259E2648-285A-426B-BD9D-CC03390F5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Content Placeholder 9">
            <a:extLst>
              <a:ext uri="{FF2B5EF4-FFF2-40B4-BE49-F238E27FC236}">
                <a16:creationId xmlns:a16="http://schemas.microsoft.com/office/drawing/2014/main" id="{928DDEA3-2244-8A21-27C0-292A8FA8D8E8}"/>
              </a:ext>
            </a:extLst>
          </p:cNvPr>
          <p:cNvSpPr>
            <a:spLocks noGrp="1"/>
          </p:cNvSpPr>
          <p:nvPr>
            <p:ph idx="1"/>
          </p:nvPr>
        </p:nvSpPr>
        <p:spPr>
          <a:xfrm>
            <a:off x="4159225" y="2160589"/>
            <a:ext cx="5114776" cy="3880773"/>
          </a:xfrm>
        </p:spPr>
        <p:txBody>
          <a:bodyPr vert="horz" lIns="91440" tIns="45720" rIns="91440" bIns="45720" rtlCol="0" anchor="t">
            <a:normAutofit lnSpcReduction="10000"/>
          </a:bodyPr>
          <a:lstStyle/>
          <a:p>
            <a:r>
              <a:rPr lang="en-US"/>
              <a:t>Excessive social media usage has been linked to; increasing prevalence of ADHD, body image issues, mental health issues and much more</a:t>
            </a:r>
          </a:p>
          <a:p>
            <a:r>
              <a:rPr lang="en-US" dirty="0"/>
              <a:t>Excessive screen usage is a big </a:t>
            </a:r>
            <a:r>
              <a:rPr lang="en-US"/>
              <a:t>issue,</a:t>
            </a:r>
            <a:r>
              <a:rPr lang="en-US" dirty="0"/>
              <a:t> and the effects have been researched for a long time</a:t>
            </a:r>
          </a:p>
          <a:p>
            <a:r>
              <a:rPr lang="en-US"/>
              <a:t>For children and young people to develop properly, screen saturation needs to be decreased</a:t>
            </a:r>
          </a:p>
          <a:p>
            <a:r>
              <a:rPr lang="en-US"/>
              <a:t>Spending time outside can help with this, and youth work and youth workers need to focus on this when running their provisions. </a:t>
            </a:r>
          </a:p>
        </p:txBody>
      </p:sp>
    </p:spTree>
    <p:extLst>
      <p:ext uri="{BB962C8B-B14F-4D97-AF65-F5344CB8AC3E}">
        <p14:creationId xmlns:p14="http://schemas.microsoft.com/office/powerpoint/2010/main" val="2555931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B8F14-3068-340F-8EE4-A7DA96E08322}"/>
              </a:ext>
            </a:extLst>
          </p:cNvPr>
          <p:cNvSpPr>
            <a:spLocks noGrp="1"/>
          </p:cNvSpPr>
          <p:nvPr>
            <p:ph type="title"/>
          </p:nvPr>
        </p:nvSpPr>
        <p:spPr>
          <a:xfrm>
            <a:off x="-3023" y="187779"/>
            <a:ext cx="8596668" cy="1320800"/>
          </a:xfrm>
        </p:spPr>
        <p:txBody>
          <a:bodyPr>
            <a:normAutofit/>
          </a:bodyPr>
          <a:lstStyle/>
          <a:p>
            <a:r>
              <a:rPr lang="en-GB" sz="4000"/>
              <a:t>Reference list </a:t>
            </a:r>
          </a:p>
        </p:txBody>
      </p:sp>
      <p:sp>
        <p:nvSpPr>
          <p:cNvPr id="3" name="Content Placeholder 2">
            <a:extLst>
              <a:ext uri="{FF2B5EF4-FFF2-40B4-BE49-F238E27FC236}">
                <a16:creationId xmlns:a16="http://schemas.microsoft.com/office/drawing/2014/main" id="{4039CE73-0DA8-7258-222A-7F3B2D9170AB}"/>
              </a:ext>
            </a:extLst>
          </p:cNvPr>
          <p:cNvSpPr>
            <a:spLocks noGrp="1"/>
          </p:cNvSpPr>
          <p:nvPr>
            <p:ph idx="1"/>
          </p:nvPr>
        </p:nvSpPr>
        <p:spPr>
          <a:xfrm>
            <a:off x="173870" y="1017588"/>
            <a:ext cx="9617204" cy="6656629"/>
          </a:xfrm>
        </p:spPr>
        <p:txBody>
          <a:bodyPr vert="horz" lIns="91440" tIns="45720" rIns="91440" bIns="45720" rtlCol="0" anchor="t">
            <a:normAutofit/>
          </a:bodyPr>
          <a:lstStyle/>
          <a:p>
            <a:r>
              <a:rPr lang="en-GB" dirty="0"/>
              <a:t>Akbas, E. </a:t>
            </a:r>
            <a:r>
              <a:rPr lang="en-GB" dirty="0" err="1"/>
              <a:t>Islyen</a:t>
            </a:r>
            <a:r>
              <a:rPr lang="en-GB" dirty="0"/>
              <a:t>, E.</a:t>
            </a:r>
            <a:r>
              <a:rPr lang="en-GB" i="1" dirty="0"/>
              <a:t> The effect of digital game addiction on aggression and anger levels in adolescents: A cross-sectional study. </a:t>
            </a:r>
            <a:r>
              <a:rPr lang="en-GB" dirty="0"/>
              <a:t>Available at: </a:t>
            </a:r>
            <a:r>
              <a:rPr lang="en-GB" dirty="0">
                <a:ea typeface="+mn-lt"/>
                <a:cs typeface="+mn-lt"/>
                <a:hlinkClick r:id="rId2"/>
              </a:rPr>
              <a:t>The effect of digital game addiction on aggression and anger levels in adolescents: A cross-sectional study - ScienceDirect</a:t>
            </a:r>
            <a:r>
              <a:rPr lang="en-GB" i="1" dirty="0">
                <a:ea typeface="+mn-lt"/>
                <a:cs typeface="+mn-lt"/>
              </a:rPr>
              <a:t> </a:t>
            </a:r>
            <a:r>
              <a:rPr lang="en-GB" dirty="0">
                <a:ea typeface="+mn-lt"/>
                <a:cs typeface="+mn-lt"/>
              </a:rPr>
              <a:t>(Accessed 16 February, 2026)</a:t>
            </a:r>
            <a:endParaRPr lang="en-GB" dirty="0"/>
          </a:p>
          <a:p>
            <a:r>
              <a:rPr lang="en-GB" dirty="0" err="1"/>
              <a:t>Bakheit</a:t>
            </a:r>
            <a:r>
              <a:rPr lang="en-GB" dirty="0"/>
              <a:t>, A (2025) </a:t>
            </a:r>
            <a:r>
              <a:rPr lang="en-GB" i="1" dirty="0"/>
              <a:t>Fun and creativity.</a:t>
            </a:r>
            <a:r>
              <a:rPr lang="en-GB" dirty="0"/>
              <a:t> Available at: </a:t>
            </a:r>
            <a:r>
              <a:rPr lang="en-GB" dirty="0">
                <a:ea typeface="+mn-lt"/>
                <a:cs typeface="+mn-lt"/>
                <a:hlinkClick r:id="rId3"/>
              </a:rPr>
              <a:t>Fun and creativity - National Youth Agency</a:t>
            </a:r>
            <a:r>
              <a:rPr lang="en-GB" dirty="0">
                <a:ea typeface="+mn-lt"/>
                <a:cs typeface="+mn-lt"/>
              </a:rPr>
              <a:t> (Accessed 16 February, 2026)</a:t>
            </a:r>
            <a:endParaRPr lang="en-GB" dirty="0"/>
          </a:p>
          <a:p>
            <a:r>
              <a:rPr lang="en-GB" dirty="0"/>
              <a:t>Boost Neurodiversity (No date) </a:t>
            </a:r>
            <a:r>
              <a:rPr lang="en-GB" i="1" dirty="0"/>
              <a:t>The Impact of </a:t>
            </a:r>
            <a:r>
              <a:rPr lang="en-GB" i="1"/>
              <a:t>Social Media on Neurodiverse self-discovery. </a:t>
            </a:r>
            <a:r>
              <a:rPr lang="en-GB"/>
              <a:t>Available at: </a:t>
            </a:r>
            <a:r>
              <a:rPr lang="en-GB" dirty="0">
                <a:ea typeface="+mn-lt"/>
                <a:cs typeface="+mn-lt"/>
                <a:hlinkClick r:id="rId4"/>
              </a:rPr>
              <a:t>The Impact of Social Media on Neurodiverse Self-Discovery</a:t>
            </a:r>
            <a:r>
              <a:rPr lang="en-GB" dirty="0">
                <a:ea typeface="+mn-lt"/>
                <a:cs typeface="+mn-lt"/>
              </a:rPr>
              <a:t> </a:t>
            </a:r>
            <a:r>
              <a:rPr lang="en-GB">
                <a:ea typeface="+mn-lt"/>
                <a:cs typeface="+mn-lt"/>
              </a:rPr>
              <a:t>(Accessed 18 February 2026)</a:t>
            </a:r>
          </a:p>
          <a:p>
            <a:r>
              <a:rPr lang="en-GB" dirty="0"/>
              <a:t>BBC (2025) </a:t>
            </a:r>
            <a:r>
              <a:rPr lang="en-GB" i="1" dirty="0"/>
              <a:t>How 20 minutes of nature can boost your health. </a:t>
            </a:r>
            <a:r>
              <a:rPr lang="en-GB" dirty="0"/>
              <a:t>Available at:</a:t>
            </a:r>
            <a:r>
              <a:rPr lang="en-GB" i="1" dirty="0"/>
              <a:t> </a:t>
            </a:r>
            <a:r>
              <a:rPr lang="en-GB" dirty="0">
                <a:ea typeface="+mn-lt"/>
                <a:cs typeface="+mn-lt"/>
                <a:hlinkClick r:id="rId5"/>
              </a:rPr>
              <a:t>Nature and outdoors can help boost your health - here's how - BBC News</a:t>
            </a:r>
            <a:r>
              <a:rPr lang="en-GB" dirty="0">
                <a:ea typeface="+mn-lt"/>
                <a:cs typeface="+mn-lt"/>
              </a:rPr>
              <a:t> (Accessed 17 February 2026)</a:t>
            </a:r>
          </a:p>
          <a:p>
            <a:r>
              <a:rPr lang="en-GB" dirty="0"/>
              <a:t>Davies, M. </a:t>
            </a:r>
            <a:r>
              <a:rPr lang="en-GB" i="1" dirty="0"/>
              <a:t>Children, Media and Culture. </a:t>
            </a:r>
            <a:r>
              <a:rPr lang="en-GB" dirty="0"/>
              <a:t>Open University Press</a:t>
            </a:r>
          </a:p>
          <a:p>
            <a:r>
              <a:rPr lang="en-GB" dirty="0"/>
              <a:t>Department for Culture Media and Support. </a:t>
            </a:r>
            <a:r>
              <a:rPr lang="en-GB" i="1" dirty="0"/>
              <a:t>Youth Matters: State of the Nation (Summary Report. </a:t>
            </a:r>
            <a:r>
              <a:rPr lang="en-GB" dirty="0"/>
              <a:t>Available at: </a:t>
            </a:r>
            <a:r>
              <a:rPr lang="en-GB" dirty="0">
                <a:ea typeface="+mn-lt"/>
                <a:cs typeface="+mn-lt"/>
                <a:hlinkClick r:id="rId6"/>
              </a:rPr>
              <a:t>Youth Matters: State of the Nation (summary report) - GOV.UK</a:t>
            </a:r>
            <a:r>
              <a:rPr lang="en-GB" dirty="0">
                <a:ea typeface="+mn-lt"/>
                <a:cs typeface="+mn-lt"/>
              </a:rPr>
              <a:t> (Accessed 6 February, 2026) </a:t>
            </a:r>
            <a:endParaRPr lang="en-GB" dirty="0"/>
          </a:p>
          <a:p>
            <a:endParaRPr lang="en-GB" dirty="0"/>
          </a:p>
          <a:p>
            <a:endParaRPr lang="en-GB"/>
          </a:p>
          <a:p>
            <a:endParaRPr lang="en-GB">
              <a:ea typeface="+mn-lt"/>
              <a:cs typeface="+mn-lt"/>
            </a:endParaRPr>
          </a:p>
          <a:p>
            <a:endParaRPr lang="en-GB"/>
          </a:p>
        </p:txBody>
      </p:sp>
      <mc:AlternateContent xmlns:mc="http://schemas.openxmlformats.org/markup-compatibility/2006" xmlns:p14="http://schemas.microsoft.com/office/powerpoint/2010/main">
        <mc:Choice Requires="p14">
          <p:contentPart p14:bwMode="auto" r:id="rId7">
            <p14:nvContentPartPr>
              <p14:cNvPr id="4" name="Ink 3">
                <a:extLst>
                  <a:ext uri="{FF2B5EF4-FFF2-40B4-BE49-F238E27FC236}">
                    <a16:creationId xmlns:a16="http://schemas.microsoft.com/office/drawing/2014/main" id="{9F955FCC-FEAE-7BF8-E265-70152BB749B2}"/>
                  </a:ext>
                </a:extLst>
              </p14:cNvPr>
              <p14:cNvContentPartPr/>
              <p14:nvPr/>
            </p14:nvContentPartPr>
            <p14:xfrm>
              <a:off x="1207634" y="2262187"/>
              <a:ext cx="17008" cy="17008"/>
            </p14:xfrm>
          </p:contentPart>
        </mc:Choice>
        <mc:Fallback xmlns="">
          <p:pic>
            <p:nvPicPr>
              <p:cNvPr id="4" name="Ink 3">
                <a:extLst>
                  <a:ext uri="{FF2B5EF4-FFF2-40B4-BE49-F238E27FC236}">
                    <a16:creationId xmlns:a16="http://schemas.microsoft.com/office/drawing/2014/main" id="{9F955FCC-FEAE-7BF8-E265-70152BB749B2}"/>
                  </a:ext>
                </a:extLst>
              </p:cNvPr>
              <p:cNvPicPr/>
              <p:nvPr/>
            </p:nvPicPr>
            <p:blipFill>
              <a:blip r:embed="rId8"/>
              <a:stretch>
                <a:fillRect/>
              </a:stretch>
            </p:blipFill>
            <p:spPr>
              <a:xfrm>
                <a:off x="374242" y="1428795"/>
                <a:ext cx="1700800" cy="1700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 name="Ink 5">
                <a:extLst>
                  <a:ext uri="{FF2B5EF4-FFF2-40B4-BE49-F238E27FC236}">
                    <a16:creationId xmlns:a16="http://schemas.microsoft.com/office/drawing/2014/main" id="{BB4EDFD0-DE09-E246-08FC-CBF469BC3BC6}"/>
                  </a:ext>
                </a:extLst>
              </p14:cNvPr>
              <p14:cNvContentPartPr/>
              <p14:nvPr/>
            </p14:nvContentPartPr>
            <p14:xfrm>
              <a:off x="2405062" y="2711223"/>
              <a:ext cx="17008" cy="17008"/>
            </p14:xfrm>
          </p:contentPart>
        </mc:Choice>
        <mc:Fallback xmlns="">
          <p:pic>
            <p:nvPicPr>
              <p:cNvPr id="6" name="Ink 5">
                <a:extLst>
                  <a:ext uri="{FF2B5EF4-FFF2-40B4-BE49-F238E27FC236}">
                    <a16:creationId xmlns:a16="http://schemas.microsoft.com/office/drawing/2014/main" id="{BB4EDFD0-DE09-E246-08FC-CBF469BC3BC6}"/>
                  </a:ext>
                </a:extLst>
              </p:cNvPr>
              <p:cNvPicPr/>
              <p:nvPr/>
            </p:nvPicPr>
            <p:blipFill>
              <a:blip r:embed="rId8"/>
              <a:stretch>
                <a:fillRect/>
              </a:stretch>
            </p:blipFill>
            <p:spPr>
              <a:xfrm>
                <a:off x="1554662" y="1860823"/>
                <a:ext cx="1700800" cy="1700800"/>
              </a:xfrm>
              <a:prstGeom prst="rect">
                <a:avLst/>
              </a:prstGeom>
            </p:spPr>
          </p:pic>
        </mc:Fallback>
      </mc:AlternateContent>
    </p:spTree>
    <p:extLst>
      <p:ext uri="{BB962C8B-B14F-4D97-AF65-F5344CB8AC3E}">
        <p14:creationId xmlns:p14="http://schemas.microsoft.com/office/powerpoint/2010/main" val="3349539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BA727-8D08-2CE3-9D07-4EA5DDB7ED18}"/>
              </a:ext>
            </a:extLst>
          </p:cNvPr>
          <p:cNvSpPr>
            <a:spLocks noGrp="1"/>
          </p:cNvSpPr>
          <p:nvPr>
            <p:ph type="title"/>
          </p:nvPr>
        </p:nvSpPr>
        <p:spPr>
          <a:xfrm>
            <a:off x="282727" y="201386"/>
            <a:ext cx="8596668" cy="1320800"/>
          </a:xfrm>
        </p:spPr>
        <p:txBody>
          <a:bodyPr/>
          <a:lstStyle/>
          <a:p>
            <a:r>
              <a:rPr lang="en-GB"/>
              <a:t>Reference list </a:t>
            </a:r>
          </a:p>
        </p:txBody>
      </p:sp>
      <p:sp>
        <p:nvSpPr>
          <p:cNvPr id="3" name="Content Placeholder 2">
            <a:extLst>
              <a:ext uri="{FF2B5EF4-FFF2-40B4-BE49-F238E27FC236}">
                <a16:creationId xmlns:a16="http://schemas.microsoft.com/office/drawing/2014/main" id="{7009AF72-0198-3318-2623-47A25A116FDC}"/>
              </a:ext>
            </a:extLst>
          </p:cNvPr>
          <p:cNvSpPr>
            <a:spLocks noGrp="1"/>
          </p:cNvSpPr>
          <p:nvPr>
            <p:ph idx="1"/>
          </p:nvPr>
        </p:nvSpPr>
        <p:spPr>
          <a:xfrm>
            <a:off x="486834" y="864443"/>
            <a:ext cx="9413096" cy="5926866"/>
          </a:xfrm>
        </p:spPr>
        <p:txBody>
          <a:bodyPr vert="horz" lIns="91440" tIns="45720" rIns="91440" bIns="45720" rtlCol="0" anchor="t">
            <a:normAutofit fontScale="92500" lnSpcReduction="20000"/>
          </a:bodyPr>
          <a:lstStyle/>
          <a:p>
            <a:r>
              <a:rPr lang="en-GB" sz="1900" dirty="0">
                <a:latin typeface="Calibri"/>
                <a:ea typeface="Calibri"/>
                <a:cs typeface="Calibri"/>
              </a:rPr>
              <a:t>Masri- Zada, M., Martirosyan, S., Abdou, A., Barbar, R., Kades, S., Makki, H., Haley, G., Agrawal, D. </a:t>
            </a:r>
            <a:r>
              <a:rPr lang="en-GB" sz="1900" i="1" dirty="0">
                <a:latin typeface="Trebuchet MS"/>
                <a:ea typeface="Calibri"/>
                <a:cs typeface="Calibri"/>
              </a:rPr>
              <a:t>The Impact of Social Media &amp; Technology on Child and Adolescent Mental Health. </a:t>
            </a:r>
            <a:r>
              <a:rPr lang="en-GB" sz="1900" dirty="0">
                <a:latin typeface="Calibri"/>
                <a:ea typeface="Calibri"/>
                <a:cs typeface="Calibri"/>
              </a:rPr>
              <a:t>Available at: </a:t>
            </a:r>
            <a:r>
              <a:rPr lang="en-GB" sz="1900" dirty="0">
                <a:latin typeface="Trebuchet MS"/>
                <a:ea typeface="Calibri"/>
                <a:cs typeface="Calibri"/>
                <a:hlinkClick r:id="rId2"/>
              </a:rPr>
              <a:t>The Impact of Social Media &amp; Technology on Child and Adolescent Mental Health - PMC</a:t>
            </a:r>
            <a:r>
              <a:rPr lang="en-GB" sz="1900" dirty="0">
                <a:latin typeface="Trebuchet MS"/>
                <a:ea typeface="Calibri"/>
                <a:cs typeface="Calibri"/>
              </a:rPr>
              <a:t> </a:t>
            </a:r>
            <a:r>
              <a:rPr lang="en-GB" sz="2100" dirty="0">
                <a:latin typeface="Trebuchet MS"/>
                <a:ea typeface="Calibri"/>
                <a:cs typeface="Calibri"/>
              </a:rPr>
              <a:t>(Accessed 6 February, 2026) </a:t>
            </a:r>
            <a:endParaRPr lang="en-GB" dirty="0">
              <a:latin typeface="Calibri"/>
              <a:ea typeface="Calibri"/>
              <a:cs typeface="Calibri"/>
            </a:endParaRPr>
          </a:p>
          <a:p>
            <a:r>
              <a:rPr lang="en-GB" dirty="0">
                <a:latin typeface="Calibri"/>
                <a:ea typeface="Calibri"/>
                <a:cs typeface="Calibri"/>
              </a:rPr>
              <a:t>Mesch, G., </a:t>
            </a:r>
            <a:r>
              <a:rPr lang="en-GB" dirty="0" err="1">
                <a:latin typeface="Calibri"/>
                <a:ea typeface="Calibri"/>
                <a:cs typeface="Calibri"/>
              </a:rPr>
              <a:t>Talmund</a:t>
            </a:r>
            <a:r>
              <a:rPr lang="en-GB" dirty="0">
                <a:latin typeface="Calibri"/>
                <a:ea typeface="Calibri"/>
                <a:cs typeface="Calibri"/>
              </a:rPr>
              <a:t>, I.</a:t>
            </a:r>
            <a:r>
              <a:rPr lang="en-GB" i="1" dirty="0">
                <a:latin typeface="Trebuchet MS"/>
                <a:ea typeface="Calibri"/>
                <a:cs typeface="Calibri"/>
              </a:rPr>
              <a:t> Wired Youth. The Social World of Adolescence in the Information Age. </a:t>
            </a:r>
            <a:r>
              <a:rPr lang="en-GB" dirty="0">
                <a:latin typeface="Calibri"/>
                <a:ea typeface="Calibri"/>
                <a:cs typeface="Calibri"/>
              </a:rPr>
              <a:t>Routledge</a:t>
            </a:r>
            <a:endParaRPr lang="en-GB"/>
          </a:p>
          <a:p>
            <a:r>
              <a:rPr lang="en-GB">
                <a:latin typeface="Calibri"/>
                <a:ea typeface="Calibri"/>
                <a:cs typeface="Calibri"/>
              </a:rPr>
              <a:t>Mind (2025) </a:t>
            </a:r>
            <a:r>
              <a:rPr lang="en-GB" i="1">
                <a:latin typeface="Calibri"/>
                <a:ea typeface="Calibri"/>
                <a:cs typeface="Calibri"/>
              </a:rPr>
              <a:t>Nature and mental health.</a:t>
            </a:r>
            <a:r>
              <a:rPr lang="en-GB">
                <a:latin typeface="Calibri"/>
                <a:ea typeface="Calibri"/>
                <a:cs typeface="Calibri"/>
              </a:rPr>
              <a:t> Available at: </a:t>
            </a:r>
            <a:r>
              <a:rPr lang="en-GB" dirty="0">
                <a:ea typeface="+mn-lt"/>
                <a:cs typeface="+mn-lt"/>
                <a:hlinkClick r:id="rId3"/>
              </a:rPr>
              <a:t>Nature and mental health</a:t>
            </a:r>
            <a:r>
              <a:rPr lang="en-GB">
                <a:ea typeface="+mn-lt"/>
                <a:cs typeface="+mn-lt"/>
              </a:rPr>
              <a:t> (Accessed 17 February 2026)</a:t>
            </a:r>
            <a:endParaRPr lang="en-GB">
              <a:latin typeface="Trebuchet MS"/>
              <a:ea typeface="Calibri"/>
              <a:cs typeface="Calibri"/>
            </a:endParaRPr>
          </a:p>
          <a:p>
            <a:r>
              <a:rPr lang="en-GB" dirty="0">
                <a:latin typeface="Calibri"/>
                <a:ea typeface="Calibri"/>
                <a:cs typeface="Calibri"/>
              </a:rPr>
              <a:t>NYA (2025) </a:t>
            </a:r>
            <a:r>
              <a:rPr lang="en-GB" i="1" dirty="0"/>
              <a:t>in our own words. Research exploring the needs and preferences of young people and youth practitioners in England. </a:t>
            </a:r>
            <a:r>
              <a:rPr lang="en-GB" dirty="0">
                <a:latin typeface="Calibri"/>
                <a:ea typeface="Calibri"/>
                <a:cs typeface="Calibri"/>
              </a:rPr>
              <a:t>Available at: </a:t>
            </a:r>
            <a:r>
              <a:rPr lang="en-GB" dirty="0">
                <a:hlinkClick r:id="rId4"/>
              </a:rPr>
              <a:t>In-our-own-words_Full-Report_UK-Youth_March-2025.pdf</a:t>
            </a:r>
            <a:r>
              <a:rPr lang="en-GB" dirty="0"/>
              <a:t> (Accessed 16 February 2026)</a:t>
            </a:r>
            <a:endParaRPr lang="en-US" dirty="0"/>
          </a:p>
          <a:p>
            <a:r>
              <a:rPr lang="en-GB" dirty="0">
                <a:latin typeface="Trebuchet MS"/>
                <a:ea typeface="Calibri"/>
                <a:cs typeface="Calibri"/>
              </a:rPr>
              <a:t>Naik, V., Mathias, E., Krishnan, P., Jagannath, V (2015) </a:t>
            </a:r>
            <a:r>
              <a:rPr lang="en-GB" i="1" dirty="0">
                <a:latin typeface="Trebuchet MS"/>
                <a:ea typeface="Calibri"/>
                <a:cs typeface="Calibri"/>
              </a:rPr>
              <a:t>Impact of social media on cognitive development of children and young adults: a systematic review. </a:t>
            </a:r>
            <a:r>
              <a:rPr lang="en-GB" dirty="0">
                <a:latin typeface="Trebuchet MS"/>
                <a:ea typeface="Calibri"/>
                <a:cs typeface="Calibri"/>
              </a:rPr>
              <a:t>Available at:</a:t>
            </a:r>
            <a:r>
              <a:rPr lang="en-GB" i="1" dirty="0">
                <a:latin typeface="Trebuchet MS"/>
                <a:ea typeface="Calibri"/>
                <a:cs typeface="Calibri"/>
              </a:rPr>
              <a:t> </a:t>
            </a:r>
            <a:r>
              <a:rPr lang="en-GB" dirty="0">
                <a:ea typeface="+mn-lt"/>
                <a:cs typeface="+mn-lt"/>
                <a:hlinkClick r:id="rId5"/>
              </a:rPr>
              <a:t>Impact of social media on cognitive development of children and young adults: a systematic review - PMC</a:t>
            </a:r>
            <a:r>
              <a:rPr lang="en-GB" dirty="0">
                <a:ea typeface="+mn-lt"/>
                <a:cs typeface="+mn-lt"/>
              </a:rPr>
              <a:t> (Accessed 16 February, 2026)</a:t>
            </a:r>
            <a:endParaRPr lang="en-GB" i="1" dirty="0">
              <a:latin typeface="Trebuchet MS"/>
              <a:ea typeface="Calibri"/>
              <a:cs typeface="Calibri"/>
            </a:endParaRPr>
          </a:p>
          <a:p>
            <a:r>
              <a:rPr lang="en-GB">
                <a:latin typeface="Calibri"/>
                <a:ea typeface="Calibri"/>
                <a:cs typeface="Calibri"/>
              </a:rPr>
              <a:t>Palmer, S (2015) </a:t>
            </a:r>
            <a:r>
              <a:rPr lang="en-GB" i="1"/>
              <a:t>New Edition, Toxic Childhood. How the modern world is damaging our children and what we can do about it. </a:t>
            </a:r>
            <a:r>
              <a:rPr lang="en-GB">
                <a:latin typeface="Calibri"/>
                <a:ea typeface="Calibri"/>
                <a:cs typeface="Calibri"/>
              </a:rPr>
              <a:t>Orion Books</a:t>
            </a:r>
          </a:p>
          <a:p>
            <a:r>
              <a:rPr lang="en-GB" dirty="0">
                <a:latin typeface="Calibri"/>
                <a:ea typeface="Calibri"/>
                <a:cs typeface="Calibri"/>
              </a:rPr>
              <a:t>Projects4change (No Date) </a:t>
            </a:r>
            <a:r>
              <a:rPr lang="en-GB" i="1" dirty="0"/>
              <a:t>Why is Youth Work so Important? </a:t>
            </a:r>
            <a:r>
              <a:rPr lang="en-GB" dirty="0">
                <a:latin typeface="Calibri"/>
                <a:ea typeface="Calibri"/>
                <a:cs typeface="Calibri"/>
              </a:rPr>
              <a:t>Available at:</a:t>
            </a:r>
            <a:r>
              <a:rPr lang="en-GB" i="1" dirty="0"/>
              <a:t> </a:t>
            </a:r>
            <a:r>
              <a:rPr lang="en-GB" dirty="0">
                <a:hlinkClick r:id="rId6"/>
              </a:rPr>
              <a:t>Why-is-Youth-Work-so-Important-1.pdf</a:t>
            </a:r>
            <a:r>
              <a:rPr lang="en-GB" dirty="0"/>
              <a:t> (Accessed 16 February, 2026)</a:t>
            </a:r>
          </a:p>
          <a:p>
            <a:r>
              <a:rPr lang="en-GB" dirty="0"/>
              <a:t>Young Minds (2025) </a:t>
            </a:r>
            <a:r>
              <a:rPr lang="en-GB" i="1" dirty="0"/>
              <a:t>Young people's experiences of social media and mental health: the push and pull. </a:t>
            </a:r>
            <a:r>
              <a:rPr lang="en-GB" dirty="0"/>
              <a:t>Available at: </a:t>
            </a:r>
            <a:r>
              <a:rPr lang="en-GB" dirty="0">
                <a:ea typeface="+mn-lt"/>
                <a:cs typeface="+mn-lt"/>
                <a:hlinkClick r:id="rId7"/>
              </a:rPr>
              <a:t>Young people's experiences of social media | </a:t>
            </a:r>
            <a:r>
              <a:rPr lang="en-GB" dirty="0" err="1">
                <a:ea typeface="+mn-lt"/>
                <a:cs typeface="+mn-lt"/>
                <a:hlinkClick r:id="rId7"/>
              </a:rPr>
              <a:t>YoungMinds</a:t>
            </a:r>
            <a:r>
              <a:rPr lang="en-GB" dirty="0">
                <a:ea typeface="+mn-lt"/>
                <a:cs typeface="+mn-lt"/>
              </a:rPr>
              <a:t> (Accessed 18th February, 2026) </a:t>
            </a:r>
          </a:p>
        </p:txBody>
      </p:sp>
    </p:spTree>
    <p:extLst>
      <p:ext uri="{BB962C8B-B14F-4D97-AF65-F5344CB8AC3E}">
        <p14:creationId xmlns:p14="http://schemas.microsoft.com/office/powerpoint/2010/main" val="8737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8</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Parenting in a technological world</vt:lpstr>
      <vt:lpstr>Why can social media be an issue? </vt:lpstr>
      <vt:lpstr>Links to toxic childhood</vt:lpstr>
      <vt:lpstr>PowerPoint Presentation</vt:lpstr>
      <vt:lpstr>PowerPoint Presentation</vt:lpstr>
      <vt:lpstr>How can youth work practice help?</vt:lpstr>
      <vt:lpstr>Spending time outside- how can this help?</vt:lpstr>
      <vt:lpstr>Conclusion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38</cp:revision>
  <dcterms:created xsi:type="dcterms:W3CDTF">2026-02-06T10:26:40Z</dcterms:created>
  <dcterms:modified xsi:type="dcterms:W3CDTF">2026-02-18T10:34:27Z</dcterms:modified>
</cp:coreProperties>
</file>