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2" r:id="rId1"/>
  </p:sldMasterIdLst>
  <p:notesMasterIdLst>
    <p:notesMasterId r:id="rId22"/>
  </p:notesMasterIdLst>
  <p:sldIdLst>
    <p:sldId id="288" r:id="rId2"/>
    <p:sldId id="271" r:id="rId3"/>
    <p:sldId id="286" r:id="rId4"/>
    <p:sldId id="258" r:id="rId5"/>
    <p:sldId id="276" r:id="rId6"/>
    <p:sldId id="280" r:id="rId7"/>
    <p:sldId id="282" r:id="rId8"/>
    <p:sldId id="281" r:id="rId9"/>
    <p:sldId id="283" r:id="rId10"/>
    <p:sldId id="284" r:id="rId11"/>
    <p:sldId id="285" r:id="rId12"/>
    <p:sldId id="289" r:id="rId13"/>
    <p:sldId id="262" r:id="rId14"/>
    <p:sldId id="261" r:id="rId15"/>
    <p:sldId id="272" r:id="rId16"/>
    <p:sldId id="278" r:id="rId17"/>
    <p:sldId id="273" r:id="rId18"/>
    <p:sldId id="287" r:id="rId19"/>
    <p:sldId id="264" r:id="rId20"/>
    <p:sldId id="275" r:id="rId21"/>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38" autoAdjust="0"/>
    <p:restoredTop sz="88810" autoAdjust="0"/>
  </p:normalViewPr>
  <p:slideViewPr>
    <p:cSldViewPr snapToGrid="0">
      <p:cViewPr varScale="1">
        <p:scale>
          <a:sx n="64" d="100"/>
          <a:sy n="64" d="100"/>
        </p:scale>
        <p:origin x="906" y="6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B3D0AE-7891-4B0F-AE81-7E6B3F95BAA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0015AE6-AB97-42CC-B495-D02F7B10568F}">
      <dgm:prSet/>
      <dgm:spPr/>
      <dgm:t>
        <a:bodyPr/>
        <a:lstStyle/>
        <a:p>
          <a:pPr>
            <a:lnSpc>
              <a:spcPct val="100000"/>
            </a:lnSpc>
          </a:pPr>
          <a:r>
            <a:rPr lang="en-GB" dirty="0"/>
            <a:t>The children are playing in the park</a:t>
          </a:r>
          <a:endParaRPr lang="en-US" dirty="0"/>
        </a:p>
      </dgm:t>
    </dgm:pt>
    <dgm:pt modelId="{75CD273E-B600-466A-AE34-887EDF8BC6F7}" type="parTrans" cxnId="{07DBFD51-D37C-4624-8A20-69E43BC66863}">
      <dgm:prSet/>
      <dgm:spPr/>
      <dgm:t>
        <a:bodyPr/>
        <a:lstStyle/>
        <a:p>
          <a:endParaRPr lang="en-US"/>
        </a:p>
      </dgm:t>
    </dgm:pt>
    <dgm:pt modelId="{515CA81A-9014-48A1-9D46-79363D100C49}" type="sibTrans" cxnId="{07DBFD51-D37C-4624-8A20-69E43BC66863}">
      <dgm:prSet/>
      <dgm:spPr/>
      <dgm:t>
        <a:bodyPr/>
        <a:lstStyle/>
        <a:p>
          <a:endParaRPr lang="en-US"/>
        </a:p>
      </dgm:t>
    </dgm:pt>
    <dgm:pt modelId="{9CF332AD-F6F1-40CA-99E1-BCA9A91AFE69}">
      <dgm:prSet/>
      <dgm:spPr/>
      <dgm:t>
        <a:bodyPr/>
        <a:lstStyle/>
        <a:p>
          <a:pPr>
            <a:lnSpc>
              <a:spcPct val="100000"/>
            </a:lnSpc>
          </a:pPr>
          <a:r>
            <a:rPr lang="en-GB" dirty="0"/>
            <a:t>Who’s shouting?</a:t>
          </a:r>
          <a:endParaRPr lang="en-US" dirty="0"/>
        </a:p>
      </dgm:t>
    </dgm:pt>
    <dgm:pt modelId="{A2F03914-84E9-4CE3-99B8-55C3E266605F}" type="parTrans" cxnId="{3B807F30-FABC-4F07-B12B-12D092AA5EC7}">
      <dgm:prSet/>
      <dgm:spPr/>
      <dgm:t>
        <a:bodyPr/>
        <a:lstStyle/>
        <a:p>
          <a:endParaRPr lang="en-US"/>
        </a:p>
      </dgm:t>
    </dgm:pt>
    <dgm:pt modelId="{7ADB7D0E-80B3-4E3C-AD06-717EA10E9CE8}" type="sibTrans" cxnId="{3B807F30-FABC-4F07-B12B-12D092AA5EC7}">
      <dgm:prSet/>
      <dgm:spPr/>
      <dgm:t>
        <a:bodyPr/>
        <a:lstStyle/>
        <a:p>
          <a:endParaRPr lang="en-US"/>
        </a:p>
      </dgm:t>
    </dgm:pt>
    <dgm:pt modelId="{36BEA801-C4E9-4ED3-BB07-BC4C240293B8}" type="pres">
      <dgm:prSet presAssocID="{9CB3D0AE-7891-4B0F-AE81-7E6B3F95BAA4}" presName="root" presStyleCnt="0">
        <dgm:presLayoutVars>
          <dgm:dir/>
          <dgm:resizeHandles val="exact"/>
        </dgm:presLayoutVars>
      </dgm:prSet>
      <dgm:spPr/>
    </dgm:pt>
    <dgm:pt modelId="{2B005873-3764-457D-B818-8D033D75DBAD}" type="pres">
      <dgm:prSet presAssocID="{10015AE6-AB97-42CC-B495-D02F7B10568F}" presName="compNode" presStyleCnt="0"/>
      <dgm:spPr/>
    </dgm:pt>
    <dgm:pt modelId="{B982BC05-9237-4289-94B3-C4E90DABB26C}" type="pres">
      <dgm:prSet presAssocID="{10015AE6-AB97-42CC-B495-D02F7B10568F}" presName="bgRect" presStyleLbl="bgShp" presStyleIdx="0" presStyleCnt="2"/>
      <dgm:spPr/>
    </dgm:pt>
    <dgm:pt modelId="{CBA3FAC8-969B-403C-A5FB-755278AD7522}" type="pres">
      <dgm:prSet presAssocID="{10015AE6-AB97-42CC-B495-D02F7B10568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cket and shovel"/>
        </a:ext>
      </dgm:extLst>
    </dgm:pt>
    <dgm:pt modelId="{676EF1B6-994F-41A6-B3E4-95C252A581A6}" type="pres">
      <dgm:prSet presAssocID="{10015AE6-AB97-42CC-B495-D02F7B10568F}" presName="spaceRect" presStyleCnt="0"/>
      <dgm:spPr/>
    </dgm:pt>
    <dgm:pt modelId="{044C3DB0-7753-41F6-A8FC-3F9FC9B80518}" type="pres">
      <dgm:prSet presAssocID="{10015AE6-AB97-42CC-B495-D02F7B10568F}" presName="parTx" presStyleLbl="revTx" presStyleIdx="0" presStyleCnt="2">
        <dgm:presLayoutVars>
          <dgm:chMax val="0"/>
          <dgm:chPref val="0"/>
        </dgm:presLayoutVars>
      </dgm:prSet>
      <dgm:spPr/>
    </dgm:pt>
    <dgm:pt modelId="{54437912-31C8-4E01-BAD4-9E6D36DDBD54}" type="pres">
      <dgm:prSet presAssocID="{515CA81A-9014-48A1-9D46-79363D100C49}" presName="sibTrans" presStyleCnt="0"/>
      <dgm:spPr/>
    </dgm:pt>
    <dgm:pt modelId="{A3E344A7-2167-4E25-A0BC-1DC03E10794A}" type="pres">
      <dgm:prSet presAssocID="{9CF332AD-F6F1-40CA-99E1-BCA9A91AFE69}" presName="compNode" presStyleCnt="0"/>
      <dgm:spPr/>
    </dgm:pt>
    <dgm:pt modelId="{F77ACCD3-F965-4A68-9187-20C4EA98648B}" type="pres">
      <dgm:prSet presAssocID="{9CF332AD-F6F1-40CA-99E1-BCA9A91AFE69}" presName="bgRect" presStyleLbl="bgShp" presStyleIdx="1" presStyleCnt="2" custLinFactNeighborX="0" custLinFactNeighborY="23076"/>
      <dgm:spPr/>
    </dgm:pt>
    <dgm:pt modelId="{5B4FEB3C-C8A5-4CD4-80F5-45570908C852}" type="pres">
      <dgm:prSet presAssocID="{9CF332AD-F6F1-40CA-99E1-BCA9A91AFE6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Surprised face with solid fill"/>
        </a:ext>
      </dgm:extLst>
    </dgm:pt>
    <dgm:pt modelId="{465A4199-64CD-4677-9FDB-68A5B87E52B7}" type="pres">
      <dgm:prSet presAssocID="{9CF332AD-F6F1-40CA-99E1-BCA9A91AFE69}" presName="spaceRect" presStyleCnt="0"/>
      <dgm:spPr/>
    </dgm:pt>
    <dgm:pt modelId="{F3AF43FE-2809-4799-A4B2-8FF93B21A9C3}" type="pres">
      <dgm:prSet presAssocID="{9CF332AD-F6F1-40CA-99E1-BCA9A91AFE69}" presName="parTx" presStyleLbl="revTx" presStyleIdx="1" presStyleCnt="2">
        <dgm:presLayoutVars>
          <dgm:chMax val="0"/>
          <dgm:chPref val="0"/>
        </dgm:presLayoutVars>
      </dgm:prSet>
      <dgm:spPr/>
    </dgm:pt>
  </dgm:ptLst>
  <dgm:cxnLst>
    <dgm:cxn modelId="{3B807F30-FABC-4F07-B12B-12D092AA5EC7}" srcId="{9CB3D0AE-7891-4B0F-AE81-7E6B3F95BAA4}" destId="{9CF332AD-F6F1-40CA-99E1-BCA9A91AFE69}" srcOrd="1" destOrd="0" parTransId="{A2F03914-84E9-4CE3-99B8-55C3E266605F}" sibTransId="{7ADB7D0E-80B3-4E3C-AD06-717EA10E9CE8}"/>
    <dgm:cxn modelId="{07DBFD51-D37C-4624-8A20-69E43BC66863}" srcId="{9CB3D0AE-7891-4B0F-AE81-7E6B3F95BAA4}" destId="{10015AE6-AB97-42CC-B495-D02F7B10568F}" srcOrd="0" destOrd="0" parTransId="{75CD273E-B600-466A-AE34-887EDF8BC6F7}" sibTransId="{515CA81A-9014-48A1-9D46-79363D100C49}"/>
    <dgm:cxn modelId="{02D13773-5A1E-499B-A7C5-E9108CD19773}" type="presOf" srcId="{10015AE6-AB97-42CC-B495-D02F7B10568F}" destId="{044C3DB0-7753-41F6-A8FC-3F9FC9B80518}" srcOrd="0" destOrd="0" presId="urn:microsoft.com/office/officeart/2018/2/layout/IconVerticalSolidList"/>
    <dgm:cxn modelId="{D8F77188-43CD-47FB-BB23-389DC140FAB2}" type="presOf" srcId="{9CB3D0AE-7891-4B0F-AE81-7E6B3F95BAA4}" destId="{36BEA801-C4E9-4ED3-BB07-BC4C240293B8}" srcOrd="0" destOrd="0" presId="urn:microsoft.com/office/officeart/2018/2/layout/IconVerticalSolidList"/>
    <dgm:cxn modelId="{99D705E1-5BD6-4E48-B50E-E9D7BE7A9A97}" type="presOf" srcId="{9CF332AD-F6F1-40CA-99E1-BCA9A91AFE69}" destId="{F3AF43FE-2809-4799-A4B2-8FF93B21A9C3}" srcOrd="0" destOrd="0" presId="urn:microsoft.com/office/officeart/2018/2/layout/IconVerticalSolidList"/>
    <dgm:cxn modelId="{6BF6EDAC-64D9-467A-BD61-39CB6C3E76FA}" type="presParOf" srcId="{36BEA801-C4E9-4ED3-BB07-BC4C240293B8}" destId="{2B005873-3764-457D-B818-8D033D75DBAD}" srcOrd="0" destOrd="0" presId="urn:microsoft.com/office/officeart/2018/2/layout/IconVerticalSolidList"/>
    <dgm:cxn modelId="{14822332-3EA7-4F76-9DAA-24DBC5684B44}" type="presParOf" srcId="{2B005873-3764-457D-B818-8D033D75DBAD}" destId="{B982BC05-9237-4289-94B3-C4E90DABB26C}" srcOrd="0" destOrd="0" presId="urn:microsoft.com/office/officeart/2018/2/layout/IconVerticalSolidList"/>
    <dgm:cxn modelId="{C1DBA93E-34DC-4280-BB4C-1B87DDEB7236}" type="presParOf" srcId="{2B005873-3764-457D-B818-8D033D75DBAD}" destId="{CBA3FAC8-969B-403C-A5FB-755278AD7522}" srcOrd="1" destOrd="0" presId="urn:microsoft.com/office/officeart/2018/2/layout/IconVerticalSolidList"/>
    <dgm:cxn modelId="{4B32522C-B4DB-4FF0-B642-B4C87788038B}" type="presParOf" srcId="{2B005873-3764-457D-B818-8D033D75DBAD}" destId="{676EF1B6-994F-41A6-B3E4-95C252A581A6}" srcOrd="2" destOrd="0" presId="urn:microsoft.com/office/officeart/2018/2/layout/IconVerticalSolidList"/>
    <dgm:cxn modelId="{B0EA57C0-8D40-4705-9071-4E5178414039}" type="presParOf" srcId="{2B005873-3764-457D-B818-8D033D75DBAD}" destId="{044C3DB0-7753-41F6-A8FC-3F9FC9B80518}" srcOrd="3" destOrd="0" presId="urn:microsoft.com/office/officeart/2018/2/layout/IconVerticalSolidList"/>
    <dgm:cxn modelId="{C046A3C2-9589-455B-9B8B-5EACD0CCD6A2}" type="presParOf" srcId="{36BEA801-C4E9-4ED3-BB07-BC4C240293B8}" destId="{54437912-31C8-4E01-BAD4-9E6D36DDBD54}" srcOrd="1" destOrd="0" presId="urn:microsoft.com/office/officeart/2018/2/layout/IconVerticalSolidList"/>
    <dgm:cxn modelId="{975BC546-95E6-4174-8B94-F8C828387040}" type="presParOf" srcId="{36BEA801-C4E9-4ED3-BB07-BC4C240293B8}" destId="{A3E344A7-2167-4E25-A0BC-1DC03E10794A}" srcOrd="2" destOrd="0" presId="urn:microsoft.com/office/officeart/2018/2/layout/IconVerticalSolidList"/>
    <dgm:cxn modelId="{9467C57F-8664-42B9-A23E-12BD26F5B025}" type="presParOf" srcId="{A3E344A7-2167-4E25-A0BC-1DC03E10794A}" destId="{F77ACCD3-F965-4A68-9187-20C4EA98648B}" srcOrd="0" destOrd="0" presId="urn:microsoft.com/office/officeart/2018/2/layout/IconVerticalSolidList"/>
    <dgm:cxn modelId="{5F69CE84-F101-460B-8298-3FFF900B43B7}" type="presParOf" srcId="{A3E344A7-2167-4E25-A0BC-1DC03E10794A}" destId="{5B4FEB3C-C8A5-4CD4-80F5-45570908C852}" srcOrd="1" destOrd="0" presId="urn:microsoft.com/office/officeart/2018/2/layout/IconVerticalSolidList"/>
    <dgm:cxn modelId="{B6E7A0E4-5FFA-4006-B5ED-903609C0D336}" type="presParOf" srcId="{A3E344A7-2167-4E25-A0BC-1DC03E10794A}" destId="{465A4199-64CD-4677-9FDB-68A5B87E52B7}" srcOrd="2" destOrd="0" presId="urn:microsoft.com/office/officeart/2018/2/layout/IconVerticalSolidList"/>
    <dgm:cxn modelId="{3D3CE1AE-4E47-410C-9463-83C360BA53BB}" type="presParOf" srcId="{A3E344A7-2167-4E25-A0BC-1DC03E10794A}" destId="{F3AF43FE-2809-4799-A4B2-8FF93B21A9C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6F71F5-3DAE-49BA-80D1-9FD6B6D777F4}"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AD00B70A-09D4-4F58-B5F9-1584127E4A9D}">
      <dgm:prSet/>
      <dgm:spPr/>
      <dgm:t>
        <a:bodyPr/>
        <a:lstStyle/>
        <a:p>
          <a:r>
            <a:rPr lang="en-GB" dirty="0"/>
            <a:t>An adjective  is a word that gives  information about a noun or a pronoun</a:t>
          </a:r>
          <a:endParaRPr lang="en-US" dirty="0"/>
        </a:p>
      </dgm:t>
    </dgm:pt>
    <dgm:pt modelId="{B170B623-B31F-4CC9-BC6D-E90C626068E1}" type="parTrans" cxnId="{F903B693-43D5-43A5-8256-D944574F7DA1}">
      <dgm:prSet/>
      <dgm:spPr/>
      <dgm:t>
        <a:bodyPr/>
        <a:lstStyle/>
        <a:p>
          <a:endParaRPr lang="en-US"/>
        </a:p>
      </dgm:t>
    </dgm:pt>
    <dgm:pt modelId="{D178CFFE-FDC0-4002-AA64-7CD08B1595ED}" type="sibTrans" cxnId="{F903B693-43D5-43A5-8256-D944574F7DA1}">
      <dgm:prSet/>
      <dgm:spPr/>
      <dgm:t>
        <a:bodyPr/>
        <a:lstStyle/>
        <a:p>
          <a:endParaRPr lang="en-US"/>
        </a:p>
      </dgm:t>
    </dgm:pt>
    <dgm:pt modelId="{355147B8-9E59-4559-9660-6FFB9C4D989A}">
      <dgm:prSet/>
      <dgm:spPr/>
      <dgm:t>
        <a:bodyPr/>
        <a:lstStyle/>
        <a:p>
          <a:r>
            <a:rPr lang="en-GB" dirty="0"/>
            <a:t>An adjective modifies a noun or a pronoun</a:t>
          </a:r>
          <a:endParaRPr lang="en-US" dirty="0"/>
        </a:p>
      </dgm:t>
    </dgm:pt>
    <dgm:pt modelId="{221CF72F-568B-4BF1-BD5D-61436F4342C6}" type="parTrans" cxnId="{AC0D42D1-219D-4486-8BEC-AF9F953E515E}">
      <dgm:prSet/>
      <dgm:spPr/>
      <dgm:t>
        <a:bodyPr/>
        <a:lstStyle/>
        <a:p>
          <a:endParaRPr lang="en-US"/>
        </a:p>
      </dgm:t>
    </dgm:pt>
    <dgm:pt modelId="{A3E064B2-A058-4219-95ED-94CB6136B42A}" type="sibTrans" cxnId="{AC0D42D1-219D-4486-8BEC-AF9F953E515E}">
      <dgm:prSet/>
      <dgm:spPr/>
      <dgm:t>
        <a:bodyPr/>
        <a:lstStyle/>
        <a:p>
          <a:endParaRPr lang="en-US"/>
        </a:p>
      </dgm:t>
    </dgm:pt>
    <dgm:pt modelId="{66E48660-21E5-4A9B-9F71-E05AAB7AC993}" type="pres">
      <dgm:prSet presAssocID="{446F71F5-3DAE-49BA-80D1-9FD6B6D777F4}" presName="hierChild1" presStyleCnt="0">
        <dgm:presLayoutVars>
          <dgm:chPref val="1"/>
          <dgm:dir/>
          <dgm:animOne val="branch"/>
          <dgm:animLvl val="lvl"/>
          <dgm:resizeHandles/>
        </dgm:presLayoutVars>
      </dgm:prSet>
      <dgm:spPr/>
    </dgm:pt>
    <dgm:pt modelId="{47C8F6DA-A348-4B44-B09D-3E09B9201488}" type="pres">
      <dgm:prSet presAssocID="{AD00B70A-09D4-4F58-B5F9-1584127E4A9D}" presName="hierRoot1" presStyleCnt="0"/>
      <dgm:spPr/>
    </dgm:pt>
    <dgm:pt modelId="{25675479-A6B6-4303-9E7D-BFDB7EB35555}" type="pres">
      <dgm:prSet presAssocID="{AD00B70A-09D4-4F58-B5F9-1584127E4A9D}" presName="composite" presStyleCnt="0"/>
      <dgm:spPr/>
    </dgm:pt>
    <dgm:pt modelId="{F1F4A28A-ADC8-478A-BFA9-C71F44F8A7C3}" type="pres">
      <dgm:prSet presAssocID="{AD00B70A-09D4-4F58-B5F9-1584127E4A9D}" presName="background" presStyleLbl="node0" presStyleIdx="0" presStyleCnt="2"/>
      <dgm:spPr>
        <a:solidFill>
          <a:schemeClr val="accent6">
            <a:lumMod val="50000"/>
          </a:schemeClr>
        </a:solidFill>
      </dgm:spPr>
    </dgm:pt>
    <dgm:pt modelId="{5C0A9842-1400-441C-9806-E778215B4B31}" type="pres">
      <dgm:prSet presAssocID="{AD00B70A-09D4-4F58-B5F9-1584127E4A9D}" presName="text" presStyleLbl="fgAcc0" presStyleIdx="0" presStyleCnt="2">
        <dgm:presLayoutVars>
          <dgm:chPref val="3"/>
        </dgm:presLayoutVars>
      </dgm:prSet>
      <dgm:spPr/>
    </dgm:pt>
    <dgm:pt modelId="{4531B141-54E9-432F-A922-B2DA7484980D}" type="pres">
      <dgm:prSet presAssocID="{AD00B70A-09D4-4F58-B5F9-1584127E4A9D}" presName="hierChild2" presStyleCnt="0"/>
      <dgm:spPr/>
    </dgm:pt>
    <dgm:pt modelId="{41D64BDA-808F-4377-B03F-AE35D80C1C1C}" type="pres">
      <dgm:prSet presAssocID="{355147B8-9E59-4559-9660-6FFB9C4D989A}" presName="hierRoot1" presStyleCnt="0"/>
      <dgm:spPr/>
    </dgm:pt>
    <dgm:pt modelId="{0EF37B47-820F-444E-B323-C7C5BBCBF16C}" type="pres">
      <dgm:prSet presAssocID="{355147B8-9E59-4559-9660-6FFB9C4D989A}" presName="composite" presStyleCnt="0"/>
      <dgm:spPr/>
    </dgm:pt>
    <dgm:pt modelId="{5979D5B8-4E6C-4402-8AA5-97F20019C2DC}" type="pres">
      <dgm:prSet presAssocID="{355147B8-9E59-4559-9660-6FFB9C4D989A}" presName="background" presStyleLbl="node0" presStyleIdx="1" presStyleCnt="2"/>
      <dgm:spPr>
        <a:solidFill>
          <a:schemeClr val="accent6">
            <a:lumMod val="50000"/>
          </a:schemeClr>
        </a:solidFill>
        <a:ln>
          <a:solidFill>
            <a:schemeClr val="accent6">
              <a:lumMod val="75000"/>
            </a:schemeClr>
          </a:solidFill>
        </a:ln>
      </dgm:spPr>
    </dgm:pt>
    <dgm:pt modelId="{39C68697-F3A3-4548-B766-E01B2AE9EB15}" type="pres">
      <dgm:prSet presAssocID="{355147B8-9E59-4559-9660-6FFB9C4D989A}" presName="text" presStyleLbl="fgAcc0" presStyleIdx="1" presStyleCnt="2" custLinFactNeighborX="-423" custLinFactNeighborY="3329">
        <dgm:presLayoutVars>
          <dgm:chPref val="3"/>
        </dgm:presLayoutVars>
      </dgm:prSet>
      <dgm:spPr/>
    </dgm:pt>
    <dgm:pt modelId="{C2E31640-57BF-43BF-ADF0-5A4C1D73CAFB}" type="pres">
      <dgm:prSet presAssocID="{355147B8-9E59-4559-9660-6FFB9C4D989A}" presName="hierChild2" presStyleCnt="0"/>
      <dgm:spPr/>
    </dgm:pt>
  </dgm:ptLst>
  <dgm:cxnLst>
    <dgm:cxn modelId="{34FBA84C-999F-4DF2-AD0B-513E38ABBFBE}" type="presOf" srcId="{355147B8-9E59-4559-9660-6FFB9C4D989A}" destId="{39C68697-F3A3-4548-B766-E01B2AE9EB15}" srcOrd="0" destOrd="0" presId="urn:microsoft.com/office/officeart/2005/8/layout/hierarchy1"/>
    <dgm:cxn modelId="{F903B693-43D5-43A5-8256-D944574F7DA1}" srcId="{446F71F5-3DAE-49BA-80D1-9FD6B6D777F4}" destId="{AD00B70A-09D4-4F58-B5F9-1584127E4A9D}" srcOrd="0" destOrd="0" parTransId="{B170B623-B31F-4CC9-BC6D-E90C626068E1}" sibTransId="{D178CFFE-FDC0-4002-AA64-7CD08B1595ED}"/>
    <dgm:cxn modelId="{EBFAEBCD-B4D5-41D7-83E6-126336B1B7C7}" type="presOf" srcId="{AD00B70A-09D4-4F58-B5F9-1584127E4A9D}" destId="{5C0A9842-1400-441C-9806-E778215B4B31}" srcOrd="0" destOrd="0" presId="urn:microsoft.com/office/officeart/2005/8/layout/hierarchy1"/>
    <dgm:cxn modelId="{AC0D42D1-219D-4486-8BEC-AF9F953E515E}" srcId="{446F71F5-3DAE-49BA-80D1-9FD6B6D777F4}" destId="{355147B8-9E59-4559-9660-6FFB9C4D989A}" srcOrd="1" destOrd="0" parTransId="{221CF72F-568B-4BF1-BD5D-61436F4342C6}" sibTransId="{A3E064B2-A058-4219-95ED-94CB6136B42A}"/>
    <dgm:cxn modelId="{886191E7-2D93-41FC-ACB2-05B2EA15CD2F}" type="presOf" srcId="{446F71F5-3DAE-49BA-80D1-9FD6B6D777F4}" destId="{66E48660-21E5-4A9B-9F71-E05AAB7AC993}" srcOrd="0" destOrd="0" presId="urn:microsoft.com/office/officeart/2005/8/layout/hierarchy1"/>
    <dgm:cxn modelId="{CFA62091-1D83-49C5-93C9-24518998EFC5}" type="presParOf" srcId="{66E48660-21E5-4A9B-9F71-E05AAB7AC993}" destId="{47C8F6DA-A348-4B44-B09D-3E09B9201488}" srcOrd="0" destOrd="0" presId="urn:microsoft.com/office/officeart/2005/8/layout/hierarchy1"/>
    <dgm:cxn modelId="{81852333-B09C-46CE-855B-F1A9DE38CBE9}" type="presParOf" srcId="{47C8F6DA-A348-4B44-B09D-3E09B9201488}" destId="{25675479-A6B6-4303-9E7D-BFDB7EB35555}" srcOrd="0" destOrd="0" presId="urn:microsoft.com/office/officeart/2005/8/layout/hierarchy1"/>
    <dgm:cxn modelId="{79382288-FD8E-4ECB-9983-4A45D816CEE8}" type="presParOf" srcId="{25675479-A6B6-4303-9E7D-BFDB7EB35555}" destId="{F1F4A28A-ADC8-478A-BFA9-C71F44F8A7C3}" srcOrd="0" destOrd="0" presId="urn:microsoft.com/office/officeart/2005/8/layout/hierarchy1"/>
    <dgm:cxn modelId="{02EC521F-6670-4123-851E-D3617F8336A9}" type="presParOf" srcId="{25675479-A6B6-4303-9E7D-BFDB7EB35555}" destId="{5C0A9842-1400-441C-9806-E778215B4B31}" srcOrd="1" destOrd="0" presId="urn:microsoft.com/office/officeart/2005/8/layout/hierarchy1"/>
    <dgm:cxn modelId="{F7DD0C25-7DF9-4D97-A93D-2B573D56BE1E}" type="presParOf" srcId="{47C8F6DA-A348-4B44-B09D-3E09B9201488}" destId="{4531B141-54E9-432F-A922-B2DA7484980D}" srcOrd="1" destOrd="0" presId="urn:microsoft.com/office/officeart/2005/8/layout/hierarchy1"/>
    <dgm:cxn modelId="{2E4F29B3-1809-42E2-A8EA-8CB138BCD700}" type="presParOf" srcId="{66E48660-21E5-4A9B-9F71-E05AAB7AC993}" destId="{41D64BDA-808F-4377-B03F-AE35D80C1C1C}" srcOrd="1" destOrd="0" presId="urn:microsoft.com/office/officeart/2005/8/layout/hierarchy1"/>
    <dgm:cxn modelId="{40393E4B-3BC4-4670-856D-C2CE2DF599D8}" type="presParOf" srcId="{41D64BDA-808F-4377-B03F-AE35D80C1C1C}" destId="{0EF37B47-820F-444E-B323-C7C5BBCBF16C}" srcOrd="0" destOrd="0" presId="urn:microsoft.com/office/officeart/2005/8/layout/hierarchy1"/>
    <dgm:cxn modelId="{02BAF60E-25EE-43A3-94C1-55AFF260DEBD}" type="presParOf" srcId="{0EF37B47-820F-444E-B323-C7C5BBCBF16C}" destId="{5979D5B8-4E6C-4402-8AA5-97F20019C2DC}" srcOrd="0" destOrd="0" presId="urn:microsoft.com/office/officeart/2005/8/layout/hierarchy1"/>
    <dgm:cxn modelId="{3E503232-EB1B-4A74-ABAF-14CF4C1BAB13}" type="presParOf" srcId="{0EF37B47-820F-444E-B323-C7C5BBCBF16C}" destId="{39C68697-F3A3-4548-B766-E01B2AE9EB15}" srcOrd="1" destOrd="0" presId="urn:microsoft.com/office/officeart/2005/8/layout/hierarchy1"/>
    <dgm:cxn modelId="{52FD05DC-5470-419D-BB4F-7B88B916FF96}" type="presParOf" srcId="{41D64BDA-808F-4377-B03F-AE35D80C1C1C}" destId="{C2E31640-57BF-43BF-ADF0-5A4C1D73CAF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A358C7-E8F3-4826-AB4B-23569A66DED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B832AAA-D1DF-498F-8AED-9BB271A83F91}">
      <dgm:prSet/>
      <dgm:spPr/>
      <dgm:t>
        <a:bodyPr/>
        <a:lstStyle/>
        <a:p>
          <a:pPr>
            <a:lnSpc>
              <a:spcPct val="100000"/>
            </a:lnSpc>
          </a:pPr>
          <a:r>
            <a:rPr lang="en-GB" dirty="0"/>
            <a:t>1. There are three small black wooden chairs in this room</a:t>
          </a:r>
          <a:endParaRPr lang="en-US" dirty="0"/>
        </a:p>
      </dgm:t>
    </dgm:pt>
    <dgm:pt modelId="{B79F9213-9F6B-4C41-ADC3-316640667534}" type="parTrans" cxnId="{9A6D71FA-F729-4CA4-B671-DC3FB9018384}">
      <dgm:prSet/>
      <dgm:spPr/>
      <dgm:t>
        <a:bodyPr/>
        <a:lstStyle/>
        <a:p>
          <a:endParaRPr lang="en-US"/>
        </a:p>
      </dgm:t>
    </dgm:pt>
    <dgm:pt modelId="{9AEA07A2-E4B8-49B2-A852-6DCD4C888FEE}" type="sibTrans" cxnId="{9A6D71FA-F729-4CA4-B671-DC3FB9018384}">
      <dgm:prSet/>
      <dgm:spPr/>
      <dgm:t>
        <a:bodyPr/>
        <a:lstStyle/>
        <a:p>
          <a:endParaRPr lang="en-US"/>
        </a:p>
      </dgm:t>
    </dgm:pt>
    <dgm:pt modelId="{924A653D-3A75-4A56-90F6-5C425358B888}">
      <dgm:prSet/>
      <dgm:spPr/>
      <dgm:t>
        <a:bodyPr/>
        <a:lstStyle/>
        <a:p>
          <a:pPr>
            <a:lnSpc>
              <a:spcPct val="100000"/>
            </a:lnSpc>
          </a:pPr>
          <a:r>
            <a:rPr lang="en-GB" dirty="0"/>
            <a:t>2.  The food was hot and delicious</a:t>
          </a:r>
          <a:endParaRPr lang="en-US" dirty="0"/>
        </a:p>
      </dgm:t>
    </dgm:pt>
    <dgm:pt modelId="{8F06BDA3-0ED8-4EE5-8C16-D28A6E4E7654}" type="parTrans" cxnId="{D8702903-0C74-42ED-9C64-D9ED49689449}">
      <dgm:prSet/>
      <dgm:spPr/>
      <dgm:t>
        <a:bodyPr/>
        <a:lstStyle/>
        <a:p>
          <a:endParaRPr lang="en-US"/>
        </a:p>
      </dgm:t>
    </dgm:pt>
    <dgm:pt modelId="{786F5498-78EA-493B-B0D4-95DA1DFC04A3}" type="sibTrans" cxnId="{D8702903-0C74-42ED-9C64-D9ED49689449}">
      <dgm:prSet/>
      <dgm:spPr/>
      <dgm:t>
        <a:bodyPr/>
        <a:lstStyle/>
        <a:p>
          <a:endParaRPr lang="en-US"/>
        </a:p>
      </dgm:t>
    </dgm:pt>
    <dgm:pt modelId="{44DF128E-6687-4921-A353-C757FF0F25FD}" type="pres">
      <dgm:prSet presAssocID="{5AA358C7-E8F3-4826-AB4B-23569A66DED2}" presName="root" presStyleCnt="0">
        <dgm:presLayoutVars>
          <dgm:dir/>
          <dgm:resizeHandles val="exact"/>
        </dgm:presLayoutVars>
      </dgm:prSet>
      <dgm:spPr/>
    </dgm:pt>
    <dgm:pt modelId="{1690BF71-3F8E-43ED-99DE-E65903D4E724}" type="pres">
      <dgm:prSet presAssocID="{9B832AAA-D1DF-498F-8AED-9BB271A83F91}" presName="compNode" presStyleCnt="0"/>
      <dgm:spPr/>
    </dgm:pt>
    <dgm:pt modelId="{F81F0EDD-49F7-4E8A-BFC6-4305FCC6F0C2}" type="pres">
      <dgm:prSet presAssocID="{9B832AAA-D1DF-498F-8AED-9BB271A83F91}" presName="bgRect" presStyleLbl="bgShp" presStyleIdx="0" presStyleCnt="2"/>
      <dgm:spPr/>
    </dgm:pt>
    <dgm:pt modelId="{88BFAA32-5499-41FA-B479-B422245E87BD}" type="pres">
      <dgm:prSet presAssocID="{9B832AAA-D1DF-498F-8AED-9BB271A83F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and chairs"/>
        </a:ext>
      </dgm:extLst>
    </dgm:pt>
    <dgm:pt modelId="{5989A813-A814-4A3C-8D18-D364EC8B8B64}" type="pres">
      <dgm:prSet presAssocID="{9B832AAA-D1DF-498F-8AED-9BB271A83F91}" presName="spaceRect" presStyleCnt="0"/>
      <dgm:spPr/>
    </dgm:pt>
    <dgm:pt modelId="{DB896C77-8216-4B29-A16D-19180C918423}" type="pres">
      <dgm:prSet presAssocID="{9B832AAA-D1DF-498F-8AED-9BB271A83F91}" presName="parTx" presStyleLbl="revTx" presStyleIdx="0" presStyleCnt="2">
        <dgm:presLayoutVars>
          <dgm:chMax val="0"/>
          <dgm:chPref val="0"/>
        </dgm:presLayoutVars>
      </dgm:prSet>
      <dgm:spPr/>
    </dgm:pt>
    <dgm:pt modelId="{51B06267-210F-4B8E-8115-F271E6EAFE30}" type="pres">
      <dgm:prSet presAssocID="{9AEA07A2-E4B8-49B2-A852-6DCD4C888FEE}" presName="sibTrans" presStyleCnt="0"/>
      <dgm:spPr/>
    </dgm:pt>
    <dgm:pt modelId="{1BFB2C1A-4286-4424-8D16-AC146B8BE231}" type="pres">
      <dgm:prSet presAssocID="{924A653D-3A75-4A56-90F6-5C425358B888}" presName="compNode" presStyleCnt="0"/>
      <dgm:spPr/>
    </dgm:pt>
    <dgm:pt modelId="{81BCC672-DDE3-457D-AACA-7A27EC907ECB}" type="pres">
      <dgm:prSet presAssocID="{924A653D-3A75-4A56-90F6-5C425358B888}" presName="bgRect" presStyleLbl="bgShp" presStyleIdx="1" presStyleCnt="2"/>
      <dgm:spPr/>
    </dgm:pt>
    <dgm:pt modelId="{FE9BDC7E-3323-4C37-B697-8B44E38CFC62}" type="pres">
      <dgm:prSet presAssocID="{924A653D-3A75-4A56-90F6-5C425358B88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oon"/>
        </a:ext>
      </dgm:extLst>
    </dgm:pt>
    <dgm:pt modelId="{1AD84F7F-F4D9-438C-99C8-DEB6761286FB}" type="pres">
      <dgm:prSet presAssocID="{924A653D-3A75-4A56-90F6-5C425358B888}" presName="spaceRect" presStyleCnt="0"/>
      <dgm:spPr/>
    </dgm:pt>
    <dgm:pt modelId="{2B5B09A1-8F6F-46DA-85D9-0F862B8F6093}" type="pres">
      <dgm:prSet presAssocID="{924A653D-3A75-4A56-90F6-5C425358B888}" presName="parTx" presStyleLbl="revTx" presStyleIdx="1" presStyleCnt="2">
        <dgm:presLayoutVars>
          <dgm:chMax val="0"/>
          <dgm:chPref val="0"/>
        </dgm:presLayoutVars>
      </dgm:prSet>
      <dgm:spPr/>
    </dgm:pt>
  </dgm:ptLst>
  <dgm:cxnLst>
    <dgm:cxn modelId="{D8702903-0C74-42ED-9C64-D9ED49689449}" srcId="{5AA358C7-E8F3-4826-AB4B-23569A66DED2}" destId="{924A653D-3A75-4A56-90F6-5C425358B888}" srcOrd="1" destOrd="0" parTransId="{8F06BDA3-0ED8-4EE5-8C16-D28A6E4E7654}" sibTransId="{786F5498-78EA-493B-B0D4-95DA1DFC04A3}"/>
    <dgm:cxn modelId="{29C16B3D-E427-497C-9CA2-AB8B761420A9}" type="presOf" srcId="{9B832AAA-D1DF-498F-8AED-9BB271A83F91}" destId="{DB896C77-8216-4B29-A16D-19180C918423}" srcOrd="0" destOrd="0" presId="urn:microsoft.com/office/officeart/2018/2/layout/IconVerticalSolidList"/>
    <dgm:cxn modelId="{EAF1D461-A466-4FAF-BE38-7DEBC0168F01}" type="presOf" srcId="{5AA358C7-E8F3-4826-AB4B-23569A66DED2}" destId="{44DF128E-6687-4921-A353-C757FF0F25FD}" srcOrd="0" destOrd="0" presId="urn:microsoft.com/office/officeart/2018/2/layout/IconVerticalSolidList"/>
    <dgm:cxn modelId="{642FF867-2436-433B-8A42-A6CD1075625C}" type="presOf" srcId="{924A653D-3A75-4A56-90F6-5C425358B888}" destId="{2B5B09A1-8F6F-46DA-85D9-0F862B8F6093}" srcOrd="0" destOrd="0" presId="urn:microsoft.com/office/officeart/2018/2/layout/IconVerticalSolidList"/>
    <dgm:cxn modelId="{9A6D71FA-F729-4CA4-B671-DC3FB9018384}" srcId="{5AA358C7-E8F3-4826-AB4B-23569A66DED2}" destId="{9B832AAA-D1DF-498F-8AED-9BB271A83F91}" srcOrd="0" destOrd="0" parTransId="{B79F9213-9F6B-4C41-ADC3-316640667534}" sibTransId="{9AEA07A2-E4B8-49B2-A852-6DCD4C888FEE}"/>
    <dgm:cxn modelId="{37C7505F-AAF9-4E1D-941E-534A945B65BB}" type="presParOf" srcId="{44DF128E-6687-4921-A353-C757FF0F25FD}" destId="{1690BF71-3F8E-43ED-99DE-E65903D4E724}" srcOrd="0" destOrd="0" presId="urn:microsoft.com/office/officeart/2018/2/layout/IconVerticalSolidList"/>
    <dgm:cxn modelId="{8935AD91-3069-4AC2-82C3-1A5E8C749134}" type="presParOf" srcId="{1690BF71-3F8E-43ED-99DE-E65903D4E724}" destId="{F81F0EDD-49F7-4E8A-BFC6-4305FCC6F0C2}" srcOrd="0" destOrd="0" presId="urn:microsoft.com/office/officeart/2018/2/layout/IconVerticalSolidList"/>
    <dgm:cxn modelId="{88814A8B-5C2D-474B-96EA-D07CFD80E7D5}" type="presParOf" srcId="{1690BF71-3F8E-43ED-99DE-E65903D4E724}" destId="{88BFAA32-5499-41FA-B479-B422245E87BD}" srcOrd="1" destOrd="0" presId="urn:microsoft.com/office/officeart/2018/2/layout/IconVerticalSolidList"/>
    <dgm:cxn modelId="{2C9F4364-6CAB-4D0C-AAAC-AC3E88BF25BE}" type="presParOf" srcId="{1690BF71-3F8E-43ED-99DE-E65903D4E724}" destId="{5989A813-A814-4A3C-8D18-D364EC8B8B64}" srcOrd="2" destOrd="0" presId="urn:microsoft.com/office/officeart/2018/2/layout/IconVerticalSolidList"/>
    <dgm:cxn modelId="{8ECED585-2921-4FD4-84DF-892D1C8EC37C}" type="presParOf" srcId="{1690BF71-3F8E-43ED-99DE-E65903D4E724}" destId="{DB896C77-8216-4B29-A16D-19180C918423}" srcOrd="3" destOrd="0" presId="urn:microsoft.com/office/officeart/2018/2/layout/IconVerticalSolidList"/>
    <dgm:cxn modelId="{CE622B2E-3AF4-4AFD-8EBB-9A3C0977C509}" type="presParOf" srcId="{44DF128E-6687-4921-A353-C757FF0F25FD}" destId="{51B06267-210F-4B8E-8115-F271E6EAFE30}" srcOrd="1" destOrd="0" presId="urn:microsoft.com/office/officeart/2018/2/layout/IconVerticalSolidList"/>
    <dgm:cxn modelId="{45538BA2-4557-4B97-B118-85942546A997}" type="presParOf" srcId="{44DF128E-6687-4921-A353-C757FF0F25FD}" destId="{1BFB2C1A-4286-4424-8D16-AC146B8BE231}" srcOrd="2" destOrd="0" presId="urn:microsoft.com/office/officeart/2018/2/layout/IconVerticalSolidList"/>
    <dgm:cxn modelId="{3FC442BE-0740-4B48-8A94-0D5A51EBAA50}" type="presParOf" srcId="{1BFB2C1A-4286-4424-8D16-AC146B8BE231}" destId="{81BCC672-DDE3-457D-AACA-7A27EC907ECB}" srcOrd="0" destOrd="0" presId="urn:microsoft.com/office/officeart/2018/2/layout/IconVerticalSolidList"/>
    <dgm:cxn modelId="{617EBF72-E4D1-4597-BA03-BDFBD165C472}" type="presParOf" srcId="{1BFB2C1A-4286-4424-8D16-AC146B8BE231}" destId="{FE9BDC7E-3323-4C37-B697-8B44E38CFC62}" srcOrd="1" destOrd="0" presId="urn:microsoft.com/office/officeart/2018/2/layout/IconVerticalSolidList"/>
    <dgm:cxn modelId="{D31E01CB-D60E-42D0-B80D-BDD52B8515DD}" type="presParOf" srcId="{1BFB2C1A-4286-4424-8D16-AC146B8BE231}" destId="{1AD84F7F-F4D9-438C-99C8-DEB6761286FB}" srcOrd="2" destOrd="0" presId="urn:microsoft.com/office/officeart/2018/2/layout/IconVerticalSolidList"/>
    <dgm:cxn modelId="{009E901D-2942-4D53-9C1B-A6B4F516BADE}" type="presParOf" srcId="{1BFB2C1A-4286-4424-8D16-AC146B8BE231}" destId="{2B5B09A1-8F6F-46DA-85D9-0F862B8F609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C6F2FF-E25A-4DBE-BA1A-5E5736C8B602}"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89C64F3A-6730-4E98-8D8C-01F718BB6487}">
      <dgm:prSet/>
      <dgm:spPr/>
      <dgm:t>
        <a:bodyPr/>
        <a:lstStyle/>
        <a:p>
          <a:r>
            <a:rPr lang="en-GB" dirty="0">
              <a:solidFill>
                <a:schemeClr val="tx1"/>
              </a:solidFill>
              <a:latin typeface="Times New Roman" panose="02020603050405020304" pitchFamily="18" charset="0"/>
              <a:cs typeface="Times New Roman" panose="02020603050405020304" pitchFamily="18" charset="0"/>
            </a:rPr>
            <a:t>Verbs – are doing words or action words such as run, sing, type, be, and walk.</a:t>
          </a:r>
          <a:endParaRPr lang="en-US" dirty="0">
            <a:solidFill>
              <a:schemeClr val="tx1"/>
            </a:solidFill>
            <a:latin typeface="Times New Roman" panose="02020603050405020304" pitchFamily="18" charset="0"/>
            <a:cs typeface="Times New Roman" panose="02020603050405020304" pitchFamily="18" charset="0"/>
          </a:endParaRPr>
        </a:p>
      </dgm:t>
    </dgm:pt>
    <dgm:pt modelId="{590F74E5-892A-4C55-AD52-144805CBAAF0}" type="parTrans" cxnId="{A139DFF9-C84A-4C32-859D-0E54672A9277}">
      <dgm:prSet/>
      <dgm:spPr/>
      <dgm:t>
        <a:bodyPr/>
        <a:lstStyle/>
        <a:p>
          <a:endParaRPr lang="en-US"/>
        </a:p>
      </dgm:t>
    </dgm:pt>
    <dgm:pt modelId="{6958D63E-730C-4F21-B6AA-6951E40D06A0}" type="sibTrans" cxnId="{A139DFF9-C84A-4C32-859D-0E54672A9277}">
      <dgm:prSet/>
      <dgm:spPr/>
      <dgm:t>
        <a:bodyPr/>
        <a:lstStyle/>
        <a:p>
          <a:endParaRPr lang="en-US"/>
        </a:p>
      </dgm:t>
    </dgm:pt>
    <dgm:pt modelId="{45055E50-E3E3-406E-9F78-0AF0BAFD1909}">
      <dgm:prSet/>
      <dgm:spPr/>
      <dgm:t>
        <a:bodyPr/>
        <a:lstStyle/>
        <a:p>
          <a:r>
            <a:rPr lang="en-GB" dirty="0">
              <a:solidFill>
                <a:schemeClr val="tx1"/>
              </a:solidFill>
              <a:latin typeface="Times New Roman" panose="02020603050405020304" pitchFamily="18" charset="0"/>
              <a:cs typeface="Times New Roman" panose="02020603050405020304" pitchFamily="18" charset="0"/>
            </a:rPr>
            <a:t>Adjectives – are describing words such as “the sky is Blue”  “the grass is green”. </a:t>
          </a:r>
          <a:endParaRPr lang="en-US" dirty="0">
            <a:solidFill>
              <a:schemeClr val="tx1"/>
            </a:solidFill>
            <a:latin typeface="Times New Roman" panose="02020603050405020304" pitchFamily="18" charset="0"/>
            <a:cs typeface="Times New Roman" panose="02020603050405020304" pitchFamily="18" charset="0"/>
          </a:endParaRPr>
        </a:p>
      </dgm:t>
    </dgm:pt>
    <dgm:pt modelId="{019B7313-3EC0-445E-89D5-6C2E8B240968}" type="parTrans" cxnId="{98A45BF4-83AE-4D62-88C0-3D3709FED8D3}">
      <dgm:prSet/>
      <dgm:spPr/>
      <dgm:t>
        <a:bodyPr/>
        <a:lstStyle/>
        <a:p>
          <a:endParaRPr lang="en-US"/>
        </a:p>
      </dgm:t>
    </dgm:pt>
    <dgm:pt modelId="{5E0C2164-9A0C-4F03-AAD4-D0BE16184626}" type="sibTrans" cxnId="{98A45BF4-83AE-4D62-88C0-3D3709FED8D3}">
      <dgm:prSet/>
      <dgm:spPr/>
      <dgm:t>
        <a:bodyPr/>
        <a:lstStyle/>
        <a:p>
          <a:endParaRPr lang="en-US"/>
        </a:p>
      </dgm:t>
    </dgm:pt>
    <dgm:pt modelId="{6150E993-CA12-4B5B-8941-2BA8B17020D4}">
      <dgm:prSet/>
      <dgm:spPr/>
      <dgm:t>
        <a:bodyPr/>
        <a:lstStyle/>
        <a:p>
          <a:r>
            <a:rPr lang="en-GB" dirty="0">
              <a:solidFill>
                <a:schemeClr val="tx1"/>
              </a:solidFill>
              <a:latin typeface="Times New Roman" panose="02020603050405020304" pitchFamily="18" charset="0"/>
              <a:cs typeface="Times New Roman" panose="02020603050405020304" pitchFamily="18" charset="0"/>
            </a:rPr>
            <a:t>Adjectives describe nouns, most adjectives are used in front of a noun. For example “They have a beautiful house”.</a:t>
          </a:r>
          <a:endParaRPr lang="en-US" dirty="0">
            <a:solidFill>
              <a:schemeClr val="tx1"/>
            </a:solidFill>
            <a:latin typeface="Times New Roman" panose="02020603050405020304" pitchFamily="18" charset="0"/>
            <a:cs typeface="Times New Roman" panose="02020603050405020304" pitchFamily="18" charset="0"/>
          </a:endParaRPr>
        </a:p>
      </dgm:t>
    </dgm:pt>
    <dgm:pt modelId="{C87825CB-1F28-47F0-A766-FF17ED631CE1}" type="parTrans" cxnId="{21A7E7D7-D4EF-448C-AF1D-4603E9B5ECAB}">
      <dgm:prSet/>
      <dgm:spPr/>
      <dgm:t>
        <a:bodyPr/>
        <a:lstStyle/>
        <a:p>
          <a:endParaRPr lang="en-US"/>
        </a:p>
      </dgm:t>
    </dgm:pt>
    <dgm:pt modelId="{B01CB33D-8754-410C-9A62-FAF4E71DF41F}" type="sibTrans" cxnId="{21A7E7D7-D4EF-448C-AF1D-4603E9B5ECAB}">
      <dgm:prSet/>
      <dgm:spPr/>
      <dgm:t>
        <a:bodyPr/>
        <a:lstStyle/>
        <a:p>
          <a:endParaRPr lang="en-US"/>
        </a:p>
      </dgm:t>
    </dgm:pt>
    <dgm:pt modelId="{35ADBD60-20C9-40CA-9745-B2DF8B423151}" type="pres">
      <dgm:prSet presAssocID="{F6C6F2FF-E25A-4DBE-BA1A-5E5736C8B602}" presName="Name0" presStyleCnt="0">
        <dgm:presLayoutVars>
          <dgm:dir/>
          <dgm:animLvl val="lvl"/>
          <dgm:resizeHandles val="exact"/>
        </dgm:presLayoutVars>
      </dgm:prSet>
      <dgm:spPr/>
    </dgm:pt>
    <dgm:pt modelId="{7AC27BD6-4784-4230-8F3D-EAD9112E65C1}" type="pres">
      <dgm:prSet presAssocID="{6150E993-CA12-4B5B-8941-2BA8B17020D4}" presName="boxAndChildren" presStyleCnt="0"/>
      <dgm:spPr/>
    </dgm:pt>
    <dgm:pt modelId="{9797C7D5-7590-41EE-A048-756D049E90BC}" type="pres">
      <dgm:prSet presAssocID="{6150E993-CA12-4B5B-8941-2BA8B17020D4}" presName="parentTextBox" presStyleLbl="node1" presStyleIdx="0" presStyleCnt="3"/>
      <dgm:spPr/>
    </dgm:pt>
    <dgm:pt modelId="{48300A98-5FFC-4A78-A524-421A2ED0B05B}" type="pres">
      <dgm:prSet presAssocID="{5E0C2164-9A0C-4F03-AAD4-D0BE16184626}" presName="sp" presStyleCnt="0"/>
      <dgm:spPr/>
    </dgm:pt>
    <dgm:pt modelId="{1EC784DC-85D1-4712-ACED-7FD8604DA725}" type="pres">
      <dgm:prSet presAssocID="{45055E50-E3E3-406E-9F78-0AF0BAFD1909}" presName="arrowAndChildren" presStyleCnt="0"/>
      <dgm:spPr/>
    </dgm:pt>
    <dgm:pt modelId="{21990E56-99FD-4230-9212-383C5C53278B}" type="pres">
      <dgm:prSet presAssocID="{45055E50-E3E3-406E-9F78-0AF0BAFD1909}" presName="parentTextArrow" presStyleLbl="node1" presStyleIdx="1" presStyleCnt="3"/>
      <dgm:spPr/>
    </dgm:pt>
    <dgm:pt modelId="{9C8E285C-CE8B-45C9-81FA-EE651C8B7210}" type="pres">
      <dgm:prSet presAssocID="{6958D63E-730C-4F21-B6AA-6951E40D06A0}" presName="sp" presStyleCnt="0"/>
      <dgm:spPr/>
    </dgm:pt>
    <dgm:pt modelId="{C8683CF2-A29C-419C-BBF2-356CA6FED4B7}" type="pres">
      <dgm:prSet presAssocID="{89C64F3A-6730-4E98-8D8C-01F718BB6487}" presName="arrowAndChildren" presStyleCnt="0"/>
      <dgm:spPr/>
    </dgm:pt>
    <dgm:pt modelId="{EB6C2EB4-868E-4282-A4A7-2923ED706229}" type="pres">
      <dgm:prSet presAssocID="{89C64F3A-6730-4E98-8D8C-01F718BB6487}" presName="parentTextArrow" presStyleLbl="node1" presStyleIdx="2" presStyleCnt="3"/>
      <dgm:spPr/>
    </dgm:pt>
  </dgm:ptLst>
  <dgm:cxnLst>
    <dgm:cxn modelId="{3450AC00-4C22-441F-9ADE-5542A9E60B8A}" type="presOf" srcId="{45055E50-E3E3-406E-9F78-0AF0BAFD1909}" destId="{21990E56-99FD-4230-9212-383C5C53278B}" srcOrd="0" destOrd="0" presId="urn:microsoft.com/office/officeart/2005/8/layout/process4"/>
    <dgm:cxn modelId="{6D44A313-F2C6-4A5F-BA1C-BB9D916020D7}" type="presOf" srcId="{6150E993-CA12-4B5B-8941-2BA8B17020D4}" destId="{9797C7D5-7590-41EE-A048-756D049E90BC}" srcOrd="0" destOrd="0" presId="urn:microsoft.com/office/officeart/2005/8/layout/process4"/>
    <dgm:cxn modelId="{F4B6E984-B1CF-410A-87A3-52F78D5EDB49}" type="presOf" srcId="{F6C6F2FF-E25A-4DBE-BA1A-5E5736C8B602}" destId="{35ADBD60-20C9-40CA-9745-B2DF8B423151}" srcOrd="0" destOrd="0" presId="urn:microsoft.com/office/officeart/2005/8/layout/process4"/>
    <dgm:cxn modelId="{CA1BAEAA-2D1C-420A-B30E-3F25B575112D}" type="presOf" srcId="{89C64F3A-6730-4E98-8D8C-01F718BB6487}" destId="{EB6C2EB4-868E-4282-A4A7-2923ED706229}" srcOrd="0" destOrd="0" presId="urn:microsoft.com/office/officeart/2005/8/layout/process4"/>
    <dgm:cxn modelId="{21A7E7D7-D4EF-448C-AF1D-4603E9B5ECAB}" srcId="{F6C6F2FF-E25A-4DBE-BA1A-5E5736C8B602}" destId="{6150E993-CA12-4B5B-8941-2BA8B17020D4}" srcOrd="2" destOrd="0" parTransId="{C87825CB-1F28-47F0-A766-FF17ED631CE1}" sibTransId="{B01CB33D-8754-410C-9A62-FAF4E71DF41F}"/>
    <dgm:cxn modelId="{98A45BF4-83AE-4D62-88C0-3D3709FED8D3}" srcId="{F6C6F2FF-E25A-4DBE-BA1A-5E5736C8B602}" destId="{45055E50-E3E3-406E-9F78-0AF0BAFD1909}" srcOrd="1" destOrd="0" parTransId="{019B7313-3EC0-445E-89D5-6C2E8B240968}" sibTransId="{5E0C2164-9A0C-4F03-AAD4-D0BE16184626}"/>
    <dgm:cxn modelId="{A139DFF9-C84A-4C32-859D-0E54672A9277}" srcId="{F6C6F2FF-E25A-4DBE-BA1A-5E5736C8B602}" destId="{89C64F3A-6730-4E98-8D8C-01F718BB6487}" srcOrd="0" destOrd="0" parTransId="{590F74E5-892A-4C55-AD52-144805CBAAF0}" sibTransId="{6958D63E-730C-4F21-B6AA-6951E40D06A0}"/>
    <dgm:cxn modelId="{E9F97B98-2027-4A4A-896A-01FF3186AC43}" type="presParOf" srcId="{35ADBD60-20C9-40CA-9745-B2DF8B423151}" destId="{7AC27BD6-4784-4230-8F3D-EAD9112E65C1}" srcOrd="0" destOrd="0" presId="urn:microsoft.com/office/officeart/2005/8/layout/process4"/>
    <dgm:cxn modelId="{241AE803-CB2D-45FF-88D9-6B51A67165AA}" type="presParOf" srcId="{7AC27BD6-4784-4230-8F3D-EAD9112E65C1}" destId="{9797C7D5-7590-41EE-A048-756D049E90BC}" srcOrd="0" destOrd="0" presId="urn:microsoft.com/office/officeart/2005/8/layout/process4"/>
    <dgm:cxn modelId="{2DF6B137-51A0-46E2-B13D-E816B04058DB}" type="presParOf" srcId="{35ADBD60-20C9-40CA-9745-B2DF8B423151}" destId="{48300A98-5FFC-4A78-A524-421A2ED0B05B}" srcOrd="1" destOrd="0" presId="urn:microsoft.com/office/officeart/2005/8/layout/process4"/>
    <dgm:cxn modelId="{0EE42C33-1060-4EC2-AF1C-F30892037F1E}" type="presParOf" srcId="{35ADBD60-20C9-40CA-9745-B2DF8B423151}" destId="{1EC784DC-85D1-4712-ACED-7FD8604DA725}" srcOrd="2" destOrd="0" presId="urn:microsoft.com/office/officeart/2005/8/layout/process4"/>
    <dgm:cxn modelId="{CFBFD937-6151-42A9-963A-1E370C2B26EF}" type="presParOf" srcId="{1EC784DC-85D1-4712-ACED-7FD8604DA725}" destId="{21990E56-99FD-4230-9212-383C5C53278B}" srcOrd="0" destOrd="0" presId="urn:microsoft.com/office/officeart/2005/8/layout/process4"/>
    <dgm:cxn modelId="{1AB52521-8820-4528-A356-852C0099BEE6}" type="presParOf" srcId="{35ADBD60-20C9-40CA-9745-B2DF8B423151}" destId="{9C8E285C-CE8B-45C9-81FA-EE651C8B7210}" srcOrd="3" destOrd="0" presId="urn:microsoft.com/office/officeart/2005/8/layout/process4"/>
    <dgm:cxn modelId="{21DF0D6F-4AF7-4758-9975-3F01AE811AF0}" type="presParOf" srcId="{35ADBD60-20C9-40CA-9745-B2DF8B423151}" destId="{C8683CF2-A29C-419C-BBF2-356CA6FED4B7}" srcOrd="4" destOrd="0" presId="urn:microsoft.com/office/officeart/2005/8/layout/process4"/>
    <dgm:cxn modelId="{AEEAAD53-F190-451A-8A56-54A58309CE03}" type="presParOf" srcId="{C8683CF2-A29C-419C-BBF2-356CA6FED4B7}" destId="{EB6C2EB4-868E-4282-A4A7-2923ED70622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370F184-0EF1-40E6-9B50-C3627C3D7CE4}" type="doc">
      <dgm:prSet loTypeId="urn:microsoft.com/office/officeart/2005/8/layout/vProcess5" loCatId="process" qsTypeId="urn:microsoft.com/office/officeart/2005/8/quickstyle/simple5" qsCatId="simple" csTypeId="urn:microsoft.com/office/officeart/2005/8/colors/accent0_3" csCatId="mainScheme" phldr="1"/>
      <dgm:spPr/>
      <dgm:t>
        <a:bodyPr/>
        <a:lstStyle/>
        <a:p>
          <a:endParaRPr lang="en-US"/>
        </a:p>
      </dgm:t>
    </dgm:pt>
    <dgm:pt modelId="{1A76BF71-F0AE-4054-AF25-4C73BA18BBAB}">
      <dgm:prSet custT="1"/>
      <dgm:spPr/>
      <dgm:t>
        <a:bodyPr/>
        <a:lstStyle/>
        <a:p>
          <a:r>
            <a:rPr lang="en-GB" sz="2800">
              <a:latin typeface="Times New Roman" panose="02020603050405020304" pitchFamily="18" charset="0"/>
              <a:cs typeface="Times New Roman" panose="02020603050405020304" pitchFamily="18" charset="0"/>
            </a:rPr>
            <a:t>There are </a:t>
          </a:r>
          <a:r>
            <a:rPr lang="en-GB" sz="2800" u="sng">
              <a:latin typeface="Times New Roman" panose="02020603050405020304" pitchFamily="18" charset="0"/>
              <a:cs typeface="Times New Roman" panose="02020603050405020304" pitchFamily="18" charset="0"/>
            </a:rPr>
            <a:t>personal subject pronouns </a:t>
          </a:r>
          <a:r>
            <a:rPr lang="en-GB" sz="2800">
              <a:latin typeface="Times New Roman" panose="02020603050405020304" pitchFamily="18" charset="0"/>
              <a:cs typeface="Times New Roman" panose="02020603050405020304" pitchFamily="18" charset="0"/>
            </a:rPr>
            <a:t>such as I, she and they. </a:t>
          </a:r>
          <a:endParaRPr lang="en-US" sz="2800" dirty="0">
            <a:latin typeface="Times New Roman" panose="02020603050405020304" pitchFamily="18" charset="0"/>
            <a:cs typeface="Times New Roman" panose="02020603050405020304" pitchFamily="18" charset="0"/>
          </a:endParaRPr>
        </a:p>
      </dgm:t>
    </dgm:pt>
    <dgm:pt modelId="{750BD9D6-2DAD-4D0F-BC3D-15BD45EF6E06}" type="parTrans" cxnId="{BD7EA293-C79A-49ED-9D60-7A1A01C3FF27}">
      <dgm:prSet/>
      <dgm:spPr/>
      <dgm:t>
        <a:bodyPr/>
        <a:lstStyle/>
        <a:p>
          <a:endParaRPr lang="en-US"/>
        </a:p>
      </dgm:t>
    </dgm:pt>
    <dgm:pt modelId="{E65FB282-BBD2-4352-BEE3-2BD09B95E22B}" type="sibTrans" cxnId="{BD7EA293-C79A-49ED-9D60-7A1A01C3FF27}">
      <dgm:prSet/>
      <dgm:spPr/>
      <dgm:t>
        <a:bodyPr/>
        <a:lstStyle/>
        <a:p>
          <a:endParaRPr lang="en-US" dirty="0"/>
        </a:p>
      </dgm:t>
    </dgm:pt>
    <dgm:pt modelId="{5A9FF860-B87B-456D-9745-914434084B77}">
      <dgm:prSet custT="1"/>
      <dgm:spPr/>
      <dgm:t>
        <a:bodyPr/>
        <a:lstStyle/>
        <a:p>
          <a:r>
            <a:rPr lang="en-GB" sz="2800" u="sng" dirty="0">
              <a:latin typeface="Times New Roman" panose="02020603050405020304" pitchFamily="18" charset="0"/>
              <a:cs typeface="Times New Roman" panose="02020603050405020304" pitchFamily="18" charset="0"/>
            </a:rPr>
            <a:t>Personal object pronouns </a:t>
          </a:r>
          <a:r>
            <a:rPr lang="en-GB" sz="2800" dirty="0">
              <a:latin typeface="Times New Roman" panose="02020603050405020304" pitchFamily="18" charset="0"/>
              <a:cs typeface="Times New Roman" panose="02020603050405020304" pitchFamily="18" charset="0"/>
            </a:rPr>
            <a:t>such as us, you, it and them. </a:t>
          </a:r>
          <a:endParaRPr lang="en-US" sz="2800" dirty="0">
            <a:latin typeface="Times New Roman" panose="02020603050405020304" pitchFamily="18" charset="0"/>
            <a:cs typeface="Times New Roman" panose="02020603050405020304" pitchFamily="18" charset="0"/>
          </a:endParaRPr>
        </a:p>
      </dgm:t>
    </dgm:pt>
    <dgm:pt modelId="{7810B0D0-F93E-4E6B-B8BD-0EC33B210397}" type="parTrans" cxnId="{D476BEA5-D4FA-412A-96FF-2050E58FD4B2}">
      <dgm:prSet/>
      <dgm:spPr/>
      <dgm:t>
        <a:bodyPr/>
        <a:lstStyle/>
        <a:p>
          <a:endParaRPr lang="en-US"/>
        </a:p>
      </dgm:t>
    </dgm:pt>
    <dgm:pt modelId="{D9CEF4C9-3EA3-4783-AAE1-D2949CCB2C50}" type="sibTrans" cxnId="{D476BEA5-D4FA-412A-96FF-2050E58FD4B2}">
      <dgm:prSet/>
      <dgm:spPr/>
      <dgm:t>
        <a:bodyPr/>
        <a:lstStyle/>
        <a:p>
          <a:endParaRPr lang="en-US" dirty="0"/>
        </a:p>
      </dgm:t>
    </dgm:pt>
    <dgm:pt modelId="{824F0DBA-A891-4550-B88F-00C8D23EAAFC}">
      <dgm:prSet custT="1"/>
      <dgm:spPr/>
      <dgm:t>
        <a:bodyPr/>
        <a:lstStyle/>
        <a:p>
          <a:r>
            <a:rPr lang="en-GB" sz="2800" u="sng">
              <a:latin typeface="Times New Roman" panose="02020603050405020304" pitchFamily="18" charset="0"/>
              <a:cs typeface="Times New Roman" panose="02020603050405020304" pitchFamily="18" charset="0"/>
            </a:rPr>
            <a:t>Personal possessive pronouns </a:t>
          </a:r>
          <a:r>
            <a:rPr lang="en-GB" sz="2800">
              <a:latin typeface="Times New Roman" panose="02020603050405020304" pitchFamily="18" charset="0"/>
              <a:cs typeface="Times New Roman" panose="02020603050405020304" pitchFamily="18" charset="0"/>
            </a:rPr>
            <a:t>such as mine, yours his and theirs.</a:t>
          </a:r>
          <a:endParaRPr lang="en-US" sz="2800" dirty="0">
            <a:latin typeface="Times New Roman" panose="02020603050405020304" pitchFamily="18" charset="0"/>
            <a:cs typeface="Times New Roman" panose="02020603050405020304" pitchFamily="18" charset="0"/>
          </a:endParaRPr>
        </a:p>
      </dgm:t>
    </dgm:pt>
    <dgm:pt modelId="{F12FE2D4-2222-4A58-83AE-AA14ACBA8C38}" type="parTrans" cxnId="{04DD5816-E1B0-4CDD-BA00-6EA8775DBA61}">
      <dgm:prSet/>
      <dgm:spPr/>
      <dgm:t>
        <a:bodyPr/>
        <a:lstStyle/>
        <a:p>
          <a:endParaRPr lang="en-US"/>
        </a:p>
      </dgm:t>
    </dgm:pt>
    <dgm:pt modelId="{C21AD948-23AF-46AC-A53E-AC36CAA16754}" type="sibTrans" cxnId="{04DD5816-E1B0-4CDD-BA00-6EA8775DBA61}">
      <dgm:prSet/>
      <dgm:spPr/>
      <dgm:t>
        <a:bodyPr/>
        <a:lstStyle/>
        <a:p>
          <a:endParaRPr lang="en-US" dirty="0"/>
        </a:p>
      </dgm:t>
    </dgm:pt>
    <dgm:pt modelId="{41706F16-6DC3-4F82-A5CD-5CADDE68CA9A}">
      <dgm:prSet custT="1"/>
      <dgm:spPr/>
      <dgm:t>
        <a:bodyPr/>
        <a:lstStyle/>
        <a:p>
          <a:r>
            <a:rPr lang="en-GB" sz="2800" u="sng">
              <a:latin typeface="Times New Roman" panose="02020603050405020304" pitchFamily="18" charset="0"/>
              <a:cs typeface="Times New Roman" panose="02020603050405020304" pitchFamily="18" charset="0"/>
            </a:rPr>
            <a:t>Relative pronouns </a:t>
          </a:r>
          <a:r>
            <a:rPr lang="en-GB" sz="2800">
              <a:latin typeface="Times New Roman" panose="02020603050405020304" pitchFamily="18" charset="0"/>
              <a:cs typeface="Times New Roman" panose="02020603050405020304" pitchFamily="18" charset="0"/>
            </a:rPr>
            <a:t>such as who, which, that and whose.</a:t>
          </a:r>
          <a:endParaRPr lang="en-US" sz="2800" dirty="0">
            <a:latin typeface="Times New Roman" panose="02020603050405020304" pitchFamily="18" charset="0"/>
            <a:cs typeface="Times New Roman" panose="02020603050405020304" pitchFamily="18" charset="0"/>
          </a:endParaRPr>
        </a:p>
      </dgm:t>
    </dgm:pt>
    <dgm:pt modelId="{67A99A92-3C67-4E46-843E-4C22989EB141}" type="parTrans" cxnId="{62E463EC-948E-4F64-A0C0-AFDCD27F3544}">
      <dgm:prSet/>
      <dgm:spPr/>
      <dgm:t>
        <a:bodyPr/>
        <a:lstStyle/>
        <a:p>
          <a:endParaRPr lang="en-US"/>
        </a:p>
      </dgm:t>
    </dgm:pt>
    <dgm:pt modelId="{7F407050-129C-47E9-A23E-25ECD1AC1B73}" type="sibTrans" cxnId="{62E463EC-948E-4F64-A0C0-AFDCD27F3544}">
      <dgm:prSet/>
      <dgm:spPr/>
      <dgm:t>
        <a:bodyPr/>
        <a:lstStyle/>
        <a:p>
          <a:endParaRPr lang="en-US"/>
        </a:p>
      </dgm:t>
    </dgm:pt>
    <dgm:pt modelId="{2DEA8883-20F1-454D-95B7-FE9E0BED6A49}" type="pres">
      <dgm:prSet presAssocID="{A370F184-0EF1-40E6-9B50-C3627C3D7CE4}" presName="outerComposite" presStyleCnt="0">
        <dgm:presLayoutVars>
          <dgm:chMax val="5"/>
          <dgm:dir/>
          <dgm:resizeHandles val="exact"/>
        </dgm:presLayoutVars>
      </dgm:prSet>
      <dgm:spPr/>
    </dgm:pt>
    <dgm:pt modelId="{0F4C5955-AD68-494B-A1F1-6BFE71D40DB6}" type="pres">
      <dgm:prSet presAssocID="{A370F184-0EF1-40E6-9B50-C3627C3D7CE4}" presName="dummyMaxCanvas" presStyleCnt="0">
        <dgm:presLayoutVars/>
      </dgm:prSet>
      <dgm:spPr/>
    </dgm:pt>
    <dgm:pt modelId="{E1BDBF71-DAE5-4C3B-B172-7156769AFEA8}" type="pres">
      <dgm:prSet presAssocID="{A370F184-0EF1-40E6-9B50-C3627C3D7CE4}" presName="FourNodes_1" presStyleLbl="node1" presStyleIdx="0" presStyleCnt="4">
        <dgm:presLayoutVars>
          <dgm:bulletEnabled val="1"/>
        </dgm:presLayoutVars>
      </dgm:prSet>
      <dgm:spPr/>
    </dgm:pt>
    <dgm:pt modelId="{B658D3B6-26E3-4580-911A-27AC98F0EC0B}" type="pres">
      <dgm:prSet presAssocID="{A370F184-0EF1-40E6-9B50-C3627C3D7CE4}" presName="FourNodes_2" presStyleLbl="node1" presStyleIdx="1" presStyleCnt="4">
        <dgm:presLayoutVars>
          <dgm:bulletEnabled val="1"/>
        </dgm:presLayoutVars>
      </dgm:prSet>
      <dgm:spPr/>
    </dgm:pt>
    <dgm:pt modelId="{9228B9C0-FE49-4BA9-99B1-65A9606B2673}" type="pres">
      <dgm:prSet presAssocID="{A370F184-0EF1-40E6-9B50-C3627C3D7CE4}" presName="FourNodes_3" presStyleLbl="node1" presStyleIdx="2" presStyleCnt="4">
        <dgm:presLayoutVars>
          <dgm:bulletEnabled val="1"/>
        </dgm:presLayoutVars>
      </dgm:prSet>
      <dgm:spPr/>
    </dgm:pt>
    <dgm:pt modelId="{990D7F2B-C99F-4CA6-90FB-BD9CEF1BE701}" type="pres">
      <dgm:prSet presAssocID="{A370F184-0EF1-40E6-9B50-C3627C3D7CE4}" presName="FourNodes_4" presStyleLbl="node1" presStyleIdx="3" presStyleCnt="4">
        <dgm:presLayoutVars>
          <dgm:bulletEnabled val="1"/>
        </dgm:presLayoutVars>
      </dgm:prSet>
      <dgm:spPr/>
    </dgm:pt>
    <dgm:pt modelId="{18B4C57B-D413-42FC-9E87-63DCE514BF7B}" type="pres">
      <dgm:prSet presAssocID="{A370F184-0EF1-40E6-9B50-C3627C3D7CE4}" presName="FourConn_1-2" presStyleLbl="fgAccFollowNode1" presStyleIdx="0" presStyleCnt="3">
        <dgm:presLayoutVars>
          <dgm:bulletEnabled val="1"/>
        </dgm:presLayoutVars>
      </dgm:prSet>
      <dgm:spPr/>
    </dgm:pt>
    <dgm:pt modelId="{0CBF414B-29B2-4B61-B1F7-FF61A469EA5D}" type="pres">
      <dgm:prSet presAssocID="{A370F184-0EF1-40E6-9B50-C3627C3D7CE4}" presName="FourConn_2-3" presStyleLbl="fgAccFollowNode1" presStyleIdx="1" presStyleCnt="3">
        <dgm:presLayoutVars>
          <dgm:bulletEnabled val="1"/>
        </dgm:presLayoutVars>
      </dgm:prSet>
      <dgm:spPr/>
    </dgm:pt>
    <dgm:pt modelId="{F05404CE-BED4-427A-8F74-F461F2F83C53}" type="pres">
      <dgm:prSet presAssocID="{A370F184-0EF1-40E6-9B50-C3627C3D7CE4}" presName="FourConn_3-4" presStyleLbl="fgAccFollowNode1" presStyleIdx="2" presStyleCnt="3">
        <dgm:presLayoutVars>
          <dgm:bulletEnabled val="1"/>
        </dgm:presLayoutVars>
      </dgm:prSet>
      <dgm:spPr/>
    </dgm:pt>
    <dgm:pt modelId="{8F99CEDB-3622-4643-BF07-C59AA6F6F8BE}" type="pres">
      <dgm:prSet presAssocID="{A370F184-0EF1-40E6-9B50-C3627C3D7CE4}" presName="FourNodes_1_text" presStyleLbl="node1" presStyleIdx="3" presStyleCnt="4">
        <dgm:presLayoutVars>
          <dgm:bulletEnabled val="1"/>
        </dgm:presLayoutVars>
      </dgm:prSet>
      <dgm:spPr/>
    </dgm:pt>
    <dgm:pt modelId="{F1340B8D-6976-4387-8192-6E7DA6416C41}" type="pres">
      <dgm:prSet presAssocID="{A370F184-0EF1-40E6-9B50-C3627C3D7CE4}" presName="FourNodes_2_text" presStyleLbl="node1" presStyleIdx="3" presStyleCnt="4">
        <dgm:presLayoutVars>
          <dgm:bulletEnabled val="1"/>
        </dgm:presLayoutVars>
      </dgm:prSet>
      <dgm:spPr/>
    </dgm:pt>
    <dgm:pt modelId="{D4C9F77D-C628-4853-B412-AAA394E084C9}" type="pres">
      <dgm:prSet presAssocID="{A370F184-0EF1-40E6-9B50-C3627C3D7CE4}" presName="FourNodes_3_text" presStyleLbl="node1" presStyleIdx="3" presStyleCnt="4">
        <dgm:presLayoutVars>
          <dgm:bulletEnabled val="1"/>
        </dgm:presLayoutVars>
      </dgm:prSet>
      <dgm:spPr/>
    </dgm:pt>
    <dgm:pt modelId="{AE3784CD-20C0-4663-A2ED-B434C9DAF5DA}" type="pres">
      <dgm:prSet presAssocID="{A370F184-0EF1-40E6-9B50-C3627C3D7CE4}" presName="FourNodes_4_text" presStyleLbl="node1" presStyleIdx="3" presStyleCnt="4">
        <dgm:presLayoutVars>
          <dgm:bulletEnabled val="1"/>
        </dgm:presLayoutVars>
      </dgm:prSet>
      <dgm:spPr/>
    </dgm:pt>
  </dgm:ptLst>
  <dgm:cxnLst>
    <dgm:cxn modelId="{04DD5816-E1B0-4CDD-BA00-6EA8775DBA61}" srcId="{A370F184-0EF1-40E6-9B50-C3627C3D7CE4}" destId="{824F0DBA-A891-4550-B88F-00C8D23EAAFC}" srcOrd="2" destOrd="0" parTransId="{F12FE2D4-2222-4A58-83AE-AA14ACBA8C38}" sibTransId="{C21AD948-23AF-46AC-A53E-AC36CAA16754}"/>
    <dgm:cxn modelId="{99EC9B3C-724A-4389-AD69-CC64B6910E98}" type="presOf" srcId="{41706F16-6DC3-4F82-A5CD-5CADDE68CA9A}" destId="{990D7F2B-C99F-4CA6-90FB-BD9CEF1BE701}" srcOrd="0" destOrd="0" presId="urn:microsoft.com/office/officeart/2005/8/layout/vProcess5"/>
    <dgm:cxn modelId="{B0479752-1E3E-4F37-A19E-385E9B51C388}" type="presOf" srcId="{C21AD948-23AF-46AC-A53E-AC36CAA16754}" destId="{F05404CE-BED4-427A-8F74-F461F2F83C53}" srcOrd="0" destOrd="0" presId="urn:microsoft.com/office/officeart/2005/8/layout/vProcess5"/>
    <dgm:cxn modelId="{496E1C73-1A3F-4B64-ACF0-8B83B80E6790}" type="presOf" srcId="{A370F184-0EF1-40E6-9B50-C3627C3D7CE4}" destId="{2DEA8883-20F1-454D-95B7-FE9E0BED6A49}" srcOrd="0" destOrd="0" presId="urn:microsoft.com/office/officeart/2005/8/layout/vProcess5"/>
    <dgm:cxn modelId="{37BAD256-D90B-491A-83C0-24FF8D4BC23A}" type="presOf" srcId="{5A9FF860-B87B-456D-9745-914434084B77}" destId="{F1340B8D-6976-4387-8192-6E7DA6416C41}" srcOrd="1" destOrd="0" presId="urn:microsoft.com/office/officeart/2005/8/layout/vProcess5"/>
    <dgm:cxn modelId="{474CB378-63F7-47D6-82ED-EBBF41FFF575}" type="presOf" srcId="{824F0DBA-A891-4550-B88F-00C8D23EAAFC}" destId="{D4C9F77D-C628-4853-B412-AAA394E084C9}" srcOrd="1" destOrd="0" presId="urn:microsoft.com/office/officeart/2005/8/layout/vProcess5"/>
    <dgm:cxn modelId="{E5CBCA7F-5C78-4957-BF97-93BDE1BF1E9D}" type="presOf" srcId="{41706F16-6DC3-4F82-A5CD-5CADDE68CA9A}" destId="{AE3784CD-20C0-4663-A2ED-B434C9DAF5DA}" srcOrd="1" destOrd="0" presId="urn:microsoft.com/office/officeart/2005/8/layout/vProcess5"/>
    <dgm:cxn modelId="{E5C2D380-D8D9-4122-BD44-1D2A635F868D}" type="presOf" srcId="{D9CEF4C9-3EA3-4783-AAE1-D2949CCB2C50}" destId="{0CBF414B-29B2-4B61-B1F7-FF61A469EA5D}" srcOrd="0" destOrd="0" presId="urn:microsoft.com/office/officeart/2005/8/layout/vProcess5"/>
    <dgm:cxn modelId="{8F550C87-9396-45CB-AA41-1ABF9D6801BC}" type="presOf" srcId="{1A76BF71-F0AE-4054-AF25-4C73BA18BBAB}" destId="{8F99CEDB-3622-4643-BF07-C59AA6F6F8BE}" srcOrd="1" destOrd="0" presId="urn:microsoft.com/office/officeart/2005/8/layout/vProcess5"/>
    <dgm:cxn modelId="{BD7EA293-C79A-49ED-9D60-7A1A01C3FF27}" srcId="{A370F184-0EF1-40E6-9B50-C3627C3D7CE4}" destId="{1A76BF71-F0AE-4054-AF25-4C73BA18BBAB}" srcOrd="0" destOrd="0" parTransId="{750BD9D6-2DAD-4D0F-BC3D-15BD45EF6E06}" sibTransId="{E65FB282-BBD2-4352-BEE3-2BD09B95E22B}"/>
    <dgm:cxn modelId="{D476BEA5-D4FA-412A-96FF-2050E58FD4B2}" srcId="{A370F184-0EF1-40E6-9B50-C3627C3D7CE4}" destId="{5A9FF860-B87B-456D-9745-914434084B77}" srcOrd="1" destOrd="0" parTransId="{7810B0D0-F93E-4E6B-B8BD-0EC33B210397}" sibTransId="{D9CEF4C9-3EA3-4783-AAE1-D2949CCB2C50}"/>
    <dgm:cxn modelId="{62E463EC-948E-4F64-A0C0-AFDCD27F3544}" srcId="{A370F184-0EF1-40E6-9B50-C3627C3D7CE4}" destId="{41706F16-6DC3-4F82-A5CD-5CADDE68CA9A}" srcOrd="3" destOrd="0" parTransId="{67A99A92-3C67-4E46-843E-4C22989EB141}" sibTransId="{7F407050-129C-47E9-A23E-25ECD1AC1B73}"/>
    <dgm:cxn modelId="{150557F2-DF96-4682-A934-6625756D6179}" type="presOf" srcId="{E65FB282-BBD2-4352-BEE3-2BD09B95E22B}" destId="{18B4C57B-D413-42FC-9E87-63DCE514BF7B}" srcOrd="0" destOrd="0" presId="urn:microsoft.com/office/officeart/2005/8/layout/vProcess5"/>
    <dgm:cxn modelId="{12A023F4-B55F-46D6-85B3-AB5BB11CE009}" type="presOf" srcId="{1A76BF71-F0AE-4054-AF25-4C73BA18BBAB}" destId="{E1BDBF71-DAE5-4C3B-B172-7156769AFEA8}" srcOrd="0" destOrd="0" presId="urn:microsoft.com/office/officeart/2005/8/layout/vProcess5"/>
    <dgm:cxn modelId="{E799E0F5-F354-41B0-B89D-C1BD14B50FD3}" type="presOf" srcId="{824F0DBA-A891-4550-B88F-00C8D23EAAFC}" destId="{9228B9C0-FE49-4BA9-99B1-65A9606B2673}" srcOrd="0" destOrd="0" presId="urn:microsoft.com/office/officeart/2005/8/layout/vProcess5"/>
    <dgm:cxn modelId="{385DCAF7-0A6F-4644-ABF3-4821B8BD00D0}" type="presOf" srcId="{5A9FF860-B87B-456D-9745-914434084B77}" destId="{B658D3B6-26E3-4580-911A-27AC98F0EC0B}" srcOrd="0" destOrd="0" presId="urn:microsoft.com/office/officeart/2005/8/layout/vProcess5"/>
    <dgm:cxn modelId="{707D8EC7-2AE8-4829-9955-613E1BB15D1C}" type="presParOf" srcId="{2DEA8883-20F1-454D-95B7-FE9E0BED6A49}" destId="{0F4C5955-AD68-494B-A1F1-6BFE71D40DB6}" srcOrd="0" destOrd="0" presId="urn:microsoft.com/office/officeart/2005/8/layout/vProcess5"/>
    <dgm:cxn modelId="{4F1D5436-1172-43A9-85D1-C45834D57F56}" type="presParOf" srcId="{2DEA8883-20F1-454D-95B7-FE9E0BED6A49}" destId="{E1BDBF71-DAE5-4C3B-B172-7156769AFEA8}" srcOrd="1" destOrd="0" presId="urn:microsoft.com/office/officeart/2005/8/layout/vProcess5"/>
    <dgm:cxn modelId="{45DCEFCA-E34A-418D-BF6F-8296A5E7EAE7}" type="presParOf" srcId="{2DEA8883-20F1-454D-95B7-FE9E0BED6A49}" destId="{B658D3B6-26E3-4580-911A-27AC98F0EC0B}" srcOrd="2" destOrd="0" presId="urn:microsoft.com/office/officeart/2005/8/layout/vProcess5"/>
    <dgm:cxn modelId="{30F761E9-4531-440E-A19B-BAC8A376F53A}" type="presParOf" srcId="{2DEA8883-20F1-454D-95B7-FE9E0BED6A49}" destId="{9228B9C0-FE49-4BA9-99B1-65A9606B2673}" srcOrd="3" destOrd="0" presId="urn:microsoft.com/office/officeart/2005/8/layout/vProcess5"/>
    <dgm:cxn modelId="{E718D3F9-5906-406E-925E-C916FA48E006}" type="presParOf" srcId="{2DEA8883-20F1-454D-95B7-FE9E0BED6A49}" destId="{990D7F2B-C99F-4CA6-90FB-BD9CEF1BE701}" srcOrd="4" destOrd="0" presId="urn:microsoft.com/office/officeart/2005/8/layout/vProcess5"/>
    <dgm:cxn modelId="{B365441A-C818-4742-9C32-1E8036C22E7C}" type="presParOf" srcId="{2DEA8883-20F1-454D-95B7-FE9E0BED6A49}" destId="{18B4C57B-D413-42FC-9E87-63DCE514BF7B}" srcOrd="5" destOrd="0" presId="urn:microsoft.com/office/officeart/2005/8/layout/vProcess5"/>
    <dgm:cxn modelId="{A991D63E-4C2E-42D9-808E-3E3447CF220E}" type="presParOf" srcId="{2DEA8883-20F1-454D-95B7-FE9E0BED6A49}" destId="{0CBF414B-29B2-4B61-B1F7-FF61A469EA5D}" srcOrd="6" destOrd="0" presId="urn:microsoft.com/office/officeart/2005/8/layout/vProcess5"/>
    <dgm:cxn modelId="{FF3BBE15-1D8C-4311-8C45-E141589993DB}" type="presParOf" srcId="{2DEA8883-20F1-454D-95B7-FE9E0BED6A49}" destId="{F05404CE-BED4-427A-8F74-F461F2F83C53}" srcOrd="7" destOrd="0" presId="urn:microsoft.com/office/officeart/2005/8/layout/vProcess5"/>
    <dgm:cxn modelId="{304B4539-3646-43E0-B3C6-52CD0AFE13CB}" type="presParOf" srcId="{2DEA8883-20F1-454D-95B7-FE9E0BED6A49}" destId="{8F99CEDB-3622-4643-BF07-C59AA6F6F8BE}" srcOrd="8" destOrd="0" presId="urn:microsoft.com/office/officeart/2005/8/layout/vProcess5"/>
    <dgm:cxn modelId="{0BEF956E-AB6C-45D3-A669-F1C19ECBAC32}" type="presParOf" srcId="{2DEA8883-20F1-454D-95B7-FE9E0BED6A49}" destId="{F1340B8D-6976-4387-8192-6E7DA6416C41}" srcOrd="9" destOrd="0" presId="urn:microsoft.com/office/officeart/2005/8/layout/vProcess5"/>
    <dgm:cxn modelId="{53E764DD-5886-40CB-9014-EF6ABC5C0DD3}" type="presParOf" srcId="{2DEA8883-20F1-454D-95B7-FE9E0BED6A49}" destId="{D4C9F77D-C628-4853-B412-AAA394E084C9}" srcOrd="10" destOrd="0" presId="urn:microsoft.com/office/officeart/2005/8/layout/vProcess5"/>
    <dgm:cxn modelId="{4042DEAC-E503-4DA2-BB8D-8CC5622DA74B}" type="presParOf" srcId="{2DEA8883-20F1-454D-95B7-FE9E0BED6A49}" destId="{AE3784CD-20C0-4663-A2ED-B434C9DAF5D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6B905A-EC74-4A4E-84A1-A8E9C3EFA4F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02E5224-1EA8-4EF7-A1A4-1A489A1AC607}">
      <dgm:prSet/>
      <dgm:spPr/>
      <dgm:t>
        <a:bodyPr/>
        <a:lstStyle/>
        <a:p>
          <a:r>
            <a:rPr lang="en-GB"/>
            <a:t>Log onto Kahoot.it</a:t>
          </a:r>
          <a:endParaRPr lang="en-US"/>
        </a:p>
      </dgm:t>
    </dgm:pt>
    <dgm:pt modelId="{BDC91BCC-5864-4136-808D-4E9F39BEDA0D}" type="parTrans" cxnId="{F2A6426B-D56B-4F1A-8B16-E694415A78C5}">
      <dgm:prSet/>
      <dgm:spPr/>
      <dgm:t>
        <a:bodyPr/>
        <a:lstStyle/>
        <a:p>
          <a:endParaRPr lang="en-US"/>
        </a:p>
      </dgm:t>
    </dgm:pt>
    <dgm:pt modelId="{1BEC10AA-066F-4E76-8D5A-01906F74568C}" type="sibTrans" cxnId="{F2A6426B-D56B-4F1A-8B16-E694415A78C5}">
      <dgm:prSet/>
      <dgm:spPr/>
      <dgm:t>
        <a:bodyPr/>
        <a:lstStyle/>
        <a:p>
          <a:endParaRPr lang="en-US"/>
        </a:p>
      </dgm:t>
    </dgm:pt>
    <dgm:pt modelId="{67267AA8-A1E4-4D75-8F98-08158B9E7BC7}">
      <dgm:prSet/>
      <dgm:spPr/>
      <dgm:t>
        <a:bodyPr/>
        <a:lstStyle/>
        <a:p>
          <a:r>
            <a:rPr lang="en-GB"/>
            <a:t>Click on enter game pin</a:t>
          </a:r>
          <a:endParaRPr lang="en-US"/>
        </a:p>
      </dgm:t>
    </dgm:pt>
    <dgm:pt modelId="{30686900-C66F-4E61-82A9-D0A3741B24FB}" type="parTrans" cxnId="{5329E977-51DA-4766-94A2-8B3A8F845DC0}">
      <dgm:prSet/>
      <dgm:spPr/>
      <dgm:t>
        <a:bodyPr/>
        <a:lstStyle/>
        <a:p>
          <a:endParaRPr lang="en-US"/>
        </a:p>
      </dgm:t>
    </dgm:pt>
    <dgm:pt modelId="{390F582A-106D-4D92-8160-15C2A05B1C2A}" type="sibTrans" cxnId="{5329E977-51DA-4766-94A2-8B3A8F845DC0}">
      <dgm:prSet/>
      <dgm:spPr/>
      <dgm:t>
        <a:bodyPr/>
        <a:lstStyle/>
        <a:p>
          <a:endParaRPr lang="en-US"/>
        </a:p>
      </dgm:t>
    </dgm:pt>
    <dgm:pt modelId="{5DE39261-A751-4FFA-9B2D-251488AFB021}">
      <dgm:prSet/>
      <dgm:spPr/>
      <dgm:t>
        <a:bodyPr/>
        <a:lstStyle/>
        <a:p>
          <a:r>
            <a:rPr lang="en-GB" dirty="0"/>
            <a:t>copy the code that is on the screen</a:t>
          </a:r>
          <a:endParaRPr lang="en-US" dirty="0"/>
        </a:p>
      </dgm:t>
    </dgm:pt>
    <dgm:pt modelId="{E297AEEC-EBDF-44BC-943E-718E8AD89F49}" type="parTrans" cxnId="{973FB337-177E-41B3-8E48-B130718228AA}">
      <dgm:prSet/>
      <dgm:spPr/>
      <dgm:t>
        <a:bodyPr/>
        <a:lstStyle/>
        <a:p>
          <a:endParaRPr lang="en-US"/>
        </a:p>
      </dgm:t>
    </dgm:pt>
    <dgm:pt modelId="{7C98393D-EF6D-4591-B020-0C6F42BDDD5D}" type="sibTrans" cxnId="{973FB337-177E-41B3-8E48-B130718228AA}">
      <dgm:prSet/>
      <dgm:spPr/>
      <dgm:t>
        <a:bodyPr/>
        <a:lstStyle/>
        <a:p>
          <a:endParaRPr lang="en-US"/>
        </a:p>
      </dgm:t>
    </dgm:pt>
    <dgm:pt modelId="{7B508B3C-7DA3-4AE1-942A-84623AE0EF45}">
      <dgm:prSet/>
      <dgm:spPr/>
      <dgm:t>
        <a:bodyPr/>
        <a:lstStyle/>
        <a:p>
          <a:r>
            <a:rPr lang="en-GB"/>
            <a:t>Write a nickname and press enter</a:t>
          </a:r>
          <a:endParaRPr lang="en-US"/>
        </a:p>
      </dgm:t>
    </dgm:pt>
    <dgm:pt modelId="{7800795D-764E-4E9C-9A57-476AC17632E4}" type="parTrans" cxnId="{D627AEBB-EE28-42FF-8B7E-F328437F9CA9}">
      <dgm:prSet/>
      <dgm:spPr/>
      <dgm:t>
        <a:bodyPr/>
        <a:lstStyle/>
        <a:p>
          <a:endParaRPr lang="en-US"/>
        </a:p>
      </dgm:t>
    </dgm:pt>
    <dgm:pt modelId="{3426831F-46FE-4376-AE12-0FADCDC74703}" type="sibTrans" cxnId="{D627AEBB-EE28-42FF-8B7E-F328437F9CA9}">
      <dgm:prSet/>
      <dgm:spPr/>
      <dgm:t>
        <a:bodyPr/>
        <a:lstStyle/>
        <a:p>
          <a:endParaRPr lang="en-US"/>
        </a:p>
      </dgm:t>
    </dgm:pt>
    <dgm:pt modelId="{FEE554DD-A131-4943-8159-743811BBBD26}">
      <dgm:prSet/>
      <dgm:spPr/>
      <dgm:t>
        <a:bodyPr/>
        <a:lstStyle/>
        <a:p>
          <a:r>
            <a:rPr lang="en-GB"/>
            <a:t>Wait for further instruction </a:t>
          </a:r>
          <a:endParaRPr lang="en-US"/>
        </a:p>
      </dgm:t>
    </dgm:pt>
    <dgm:pt modelId="{165F3194-B4F5-471E-8B61-D40C950048A1}" type="parTrans" cxnId="{85984DB3-A538-4634-9FD5-293BD8BAE4FA}">
      <dgm:prSet/>
      <dgm:spPr/>
      <dgm:t>
        <a:bodyPr/>
        <a:lstStyle/>
        <a:p>
          <a:endParaRPr lang="en-US"/>
        </a:p>
      </dgm:t>
    </dgm:pt>
    <dgm:pt modelId="{D91985D8-94B6-479C-90D2-77032A64BF7C}" type="sibTrans" cxnId="{85984DB3-A538-4634-9FD5-293BD8BAE4FA}">
      <dgm:prSet/>
      <dgm:spPr/>
      <dgm:t>
        <a:bodyPr/>
        <a:lstStyle/>
        <a:p>
          <a:endParaRPr lang="en-US"/>
        </a:p>
      </dgm:t>
    </dgm:pt>
    <dgm:pt modelId="{542003CE-6EBD-4AB1-BFD0-F3843AD129D7}" type="pres">
      <dgm:prSet presAssocID="{D46B905A-EC74-4A4E-84A1-A8E9C3EFA4F9}" presName="root" presStyleCnt="0">
        <dgm:presLayoutVars>
          <dgm:dir/>
          <dgm:resizeHandles val="exact"/>
        </dgm:presLayoutVars>
      </dgm:prSet>
      <dgm:spPr/>
    </dgm:pt>
    <dgm:pt modelId="{CB3881E8-D895-4E3D-B1C4-76BFFD0954BE}" type="pres">
      <dgm:prSet presAssocID="{802E5224-1EA8-4EF7-A1A4-1A489A1AC607}" presName="compNode" presStyleCnt="0"/>
      <dgm:spPr/>
    </dgm:pt>
    <dgm:pt modelId="{DA56C509-944B-446C-87B6-17BE53342827}" type="pres">
      <dgm:prSet presAssocID="{802E5224-1EA8-4EF7-A1A4-1A489A1AC607}" presName="bgRect" presStyleLbl="bgShp" presStyleIdx="0" presStyleCnt="5"/>
      <dgm:spPr/>
    </dgm:pt>
    <dgm:pt modelId="{6FE8CA8D-626C-4B4F-AEB0-25B63A98F409}" type="pres">
      <dgm:prSet presAssocID="{802E5224-1EA8-4EF7-A1A4-1A489A1AC60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922894D8-41FE-422A-ACFC-B4E6385A8703}" type="pres">
      <dgm:prSet presAssocID="{802E5224-1EA8-4EF7-A1A4-1A489A1AC607}" presName="spaceRect" presStyleCnt="0"/>
      <dgm:spPr/>
    </dgm:pt>
    <dgm:pt modelId="{68B18A89-F66F-41B1-B117-7AB60C2AAA0B}" type="pres">
      <dgm:prSet presAssocID="{802E5224-1EA8-4EF7-A1A4-1A489A1AC607}" presName="parTx" presStyleLbl="revTx" presStyleIdx="0" presStyleCnt="5">
        <dgm:presLayoutVars>
          <dgm:chMax val="0"/>
          <dgm:chPref val="0"/>
        </dgm:presLayoutVars>
      </dgm:prSet>
      <dgm:spPr/>
    </dgm:pt>
    <dgm:pt modelId="{14A3437B-3ACD-460C-91ED-F36CBD0BE479}" type="pres">
      <dgm:prSet presAssocID="{1BEC10AA-066F-4E76-8D5A-01906F74568C}" presName="sibTrans" presStyleCnt="0"/>
      <dgm:spPr/>
    </dgm:pt>
    <dgm:pt modelId="{6F81AC75-676C-485B-AF28-E82A9AFA3BE3}" type="pres">
      <dgm:prSet presAssocID="{67267AA8-A1E4-4D75-8F98-08158B9E7BC7}" presName="compNode" presStyleCnt="0"/>
      <dgm:spPr/>
    </dgm:pt>
    <dgm:pt modelId="{09E71431-75EC-4099-8DE1-2020F8E170D7}" type="pres">
      <dgm:prSet presAssocID="{67267AA8-A1E4-4D75-8F98-08158B9E7BC7}" presName="bgRect" presStyleLbl="bgShp" presStyleIdx="1" presStyleCnt="5"/>
      <dgm:spPr/>
    </dgm:pt>
    <dgm:pt modelId="{D0A51BD7-A308-486A-8B74-78C6BBB3AD4A}" type="pres">
      <dgm:prSet presAssocID="{67267AA8-A1E4-4D75-8F98-08158B9E7BC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ght Pointing Backhand Index"/>
        </a:ext>
      </dgm:extLst>
    </dgm:pt>
    <dgm:pt modelId="{3D1FFAD5-3089-4F47-87B3-D065E50ADC21}" type="pres">
      <dgm:prSet presAssocID="{67267AA8-A1E4-4D75-8F98-08158B9E7BC7}" presName="spaceRect" presStyleCnt="0"/>
      <dgm:spPr/>
    </dgm:pt>
    <dgm:pt modelId="{D3A6B89B-C05D-4529-B048-1001FA8DA0F6}" type="pres">
      <dgm:prSet presAssocID="{67267AA8-A1E4-4D75-8F98-08158B9E7BC7}" presName="parTx" presStyleLbl="revTx" presStyleIdx="1" presStyleCnt="5">
        <dgm:presLayoutVars>
          <dgm:chMax val="0"/>
          <dgm:chPref val="0"/>
        </dgm:presLayoutVars>
      </dgm:prSet>
      <dgm:spPr/>
    </dgm:pt>
    <dgm:pt modelId="{56028D1B-3AF8-409E-B62B-91E3AA135F73}" type="pres">
      <dgm:prSet presAssocID="{390F582A-106D-4D92-8160-15C2A05B1C2A}" presName="sibTrans" presStyleCnt="0"/>
      <dgm:spPr/>
    </dgm:pt>
    <dgm:pt modelId="{BA1FC551-F07F-4FA5-AC3F-152DDB47ECD1}" type="pres">
      <dgm:prSet presAssocID="{5DE39261-A751-4FFA-9B2D-251488AFB021}" presName="compNode" presStyleCnt="0"/>
      <dgm:spPr/>
    </dgm:pt>
    <dgm:pt modelId="{D2590F06-7E5B-49B0-B1B1-46D65C4C6648}" type="pres">
      <dgm:prSet presAssocID="{5DE39261-A751-4FFA-9B2D-251488AFB021}" presName="bgRect" presStyleLbl="bgShp" presStyleIdx="2" presStyleCnt="5"/>
      <dgm:spPr/>
    </dgm:pt>
    <dgm:pt modelId="{19DC26F1-B784-4603-94C0-9220DB2A5461}" type="pres">
      <dgm:prSet presAssocID="{5DE39261-A751-4FFA-9B2D-251488AFB02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inter"/>
        </a:ext>
      </dgm:extLst>
    </dgm:pt>
    <dgm:pt modelId="{C23338AC-33E2-4221-B9DE-7EC034B55641}" type="pres">
      <dgm:prSet presAssocID="{5DE39261-A751-4FFA-9B2D-251488AFB021}" presName="spaceRect" presStyleCnt="0"/>
      <dgm:spPr/>
    </dgm:pt>
    <dgm:pt modelId="{E52DE015-525B-4CAB-B873-0927C9D2574D}" type="pres">
      <dgm:prSet presAssocID="{5DE39261-A751-4FFA-9B2D-251488AFB021}" presName="parTx" presStyleLbl="revTx" presStyleIdx="2" presStyleCnt="5">
        <dgm:presLayoutVars>
          <dgm:chMax val="0"/>
          <dgm:chPref val="0"/>
        </dgm:presLayoutVars>
      </dgm:prSet>
      <dgm:spPr/>
    </dgm:pt>
    <dgm:pt modelId="{F6566260-75C6-47DB-A405-AF8B0C007BA1}" type="pres">
      <dgm:prSet presAssocID="{7C98393D-EF6D-4591-B020-0C6F42BDDD5D}" presName="sibTrans" presStyleCnt="0"/>
      <dgm:spPr/>
    </dgm:pt>
    <dgm:pt modelId="{04148A73-7655-4364-AB39-49DF9B9C02A8}" type="pres">
      <dgm:prSet presAssocID="{7B508B3C-7DA3-4AE1-942A-84623AE0EF45}" presName="compNode" presStyleCnt="0"/>
      <dgm:spPr/>
    </dgm:pt>
    <dgm:pt modelId="{51158860-E0E5-4B1A-AA6E-CAFA4420743F}" type="pres">
      <dgm:prSet presAssocID="{7B508B3C-7DA3-4AE1-942A-84623AE0EF45}" presName="bgRect" presStyleLbl="bgShp" presStyleIdx="3" presStyleCnt="5"/>
      <dgm:spPr/>
    </dgm:pt>
    <dgm:pt modelId="{A7233D5D-28A8-4C4B-9570-04B39F91AC91}" type="pres">
      <dgm:prSet presAssocID="{7B508B3C-7DA3-4AE1-942A-84623AE0EF4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C7776FA1-468F-43E7-96AE-B7C85F0185EA}" type="pres">
      <dgm:prSet presAssocID="{7B508B3C-7DA3-4AE1-942A-84623AE0EF45}" presName="spaceRect" presStyleCnt="0"/>
      <dgm:spPr/>
    </dgm:pt>
    <dgm:pt modelId="{309932B2-EFA6-4CDE-9C71-8A230814278D}" type="pres">
      <dgm:prSet presAssocID="{7B508B3C-7DA3-4AE1-942A-84623AE0EF45}" presName="parTx" presStyleLbl="revTx" presStyleIdx="3" presStyleCnt="5">
        <dgm:presLayoutVars>
          <dgm:chMax val="0"/>
          <dgm:chPref val="0"/>
        </dgm:presLayoutVars>
      </dgm:prSet>
      <dgm:spPr/>
    </dgm:pt>
    <dgm:pt modelId="{73F6F029-4AE2-4AF7-BDD1-9E438097AF31}" type="pres">
      <dgm:prSet presAssocID="{3426831F-46FE-4376-AE12-0FADCDC74703}" presName="sibTrans" presStyleCnt="0"/>
      <dgm:spPr/>
    </dgm:pt>
    <dgm:pt modelId="{4534ABE6-2385-44AE-A09D-70DB5427880B}" type="pres">
      <dgm:prSet presAssocID="{FEE554DD-A131-4943-8159-743811BBBD26}" presName="compNode" presStyleCnt="0"/>
      <dgm:spPr/>
    </dgm:pt>
    <dgm:pt modelId="{4BF5B6D4-052B-4D5E-A6D9-775E897A927E}" type="pres">
      <dgm:prSet presAssocID="{FEE554DD-A131-4943-8159-743811BBBD26}" presName="bgRect" presStyleLbl="bgShp" presStyleIdx="4" presStyleCnt="5"/>
      <dgm:spPr/>
    </dgm:pt>
    <dgm:pt modelId="{5CCF5E52-EE6E-48AF-9415-7369DF21287B}" type="pres">
      <dgm:prSet presAssocID="{FEE554DD-A131-4943-8159-743811BBBD2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355C387A-A967-436F-AC0B-915C52D97699}" type="pres">
      <dgm:prSet presAssocID="{FEE554DD-A131-4943-8159-743811BBBD26}" presName="spaceRect" presStyleCnt="0"/>
      <dgm:spPr/>
    </dgm:pt>
    <dgm:pt modelId="{BECE3186-B202-4387-BF66-68542C231D4D}" type="pres">
      <dgm:prSet presAssocID="{FEE554DD-A131-4943-8159-743811BBBD26}" presName="parTx" presStyleLbl="revTx" presStyleIdx="4" presStyleCnt="5">
        <dgm:presLayoutVars>
          <dgm:chMax val="0"/>
          <dgm:chPref val="0"/>
        </dgm:presLayoutVars>
      </dgm:prSet>
      <dgm:spPr/>
    </dgm:pt>
  </dgm:ptLst>
  <dgm:cxnLst>
    <dgm:cxn modelId="{79F0472D-989A-4634-A5B9-990998CC15AB}" type="presOf" srcId="{67267AA8-A1E4-4D75-8F98-08158B9E7BC7}" destId="{D3A6B89B-C05D-4529-B048-1001FA8DA0F6}" srcOrd="0" destOrd="0" presId="urn:microsoft.com/office/officeart/2018/2/layout/IconVerticalSolidList"/>
    <dgm:cxn modelId="{973FB337-177E-41B3-8E48-B130718228AA}" srcId="{D46B905A-EC74-4A4E-84A1-A8E9C3EFA4F9}" destId="{5DE39261-A751-4FFA-9B2D-251488AFB021}" srcOrd="2" destOrd="0" parTransId="{E297AEEC-EBDF-44BC-943E-718E8AD89F49}" sibTransId="{7C98393D-EF6D-4591-B020-0C6F42BDDD5D}"/>
    <dgm:cxn modelId="{01024746-84EF-4B12-8577-53DB756A3A22}" type="presOf" srcId="{7B508B3C-7DA3-4AE1-942A-84623AE0EF45}" destId="{309932B2-EFA6-4CDE-9C71-8A230814278D}" srcOrd="0" destOrd="0" presId="urn:microsoft.com/office/officeart/2018/2/layout/IconVerticalSolidList"/>
    <dgm:cxn modelId="{F2A6426B-D56B-4F1A-8B16-E694415A78C5}" srcId="{D46B905A-EC74-4A4E-84A1-A8E9C3EFA4F9}" destId="{802E5224-1EA8-4EF7-A1A4-1A489A1AC607}" srcOrd="0" destOrd="0" parTransId="{BDC91BCC-5864-4136-808D-4E9F39BEDA0D}" sibTransId="{1BEC10AA-066F-4E76-8D5A-01906F74568C}"/>
    <dgm:cxn modelId="{5329E977-51DA-4766-94A2-8B3A8F845DC0}" srcId="{D46B905A-EC74-4A4E-84A1-A8E9C3EFA4F9}" destId="{67267AA8-A1E4-4D75-8F98-08158B9E7BC7}" srcOrd="1" destOrd="0" parTransId="{30686900-C66F-4E61-82A9-D0A3741B24FB}" sibTransId="{390F582A-106D-4D92-8160-15C2A05B1C2A}"/>
    <dgm:cxn modelId="{D01FA97D-3822-401C-B269-AC6A75F85402}" type="presOf" srcId="{802E5224-1EA8-4EF7-A1A4-1A489A1AC607}" destId="{68B18A89-F66F-41B1-B117-7AB60C2AAA0B}" srcOrd="0" destOrd="0" presId="urn:microsoft.com/office/officeart/2018/2/layout/IconVerticalSolidList"/>
    <dgm:cxn modelId="{85984DB3-A538-4634-9FD5-293BD8BAE4FA}" srcId="{D46B905A-EC74-4A4E-84A1-A8E9C3EFA4F9}" destId="{FEE554DD-A131-4943-8159-743811BBBD26}" srcOrd="4" destOrd="0" parTransId="{165F3194-B4F5-471E-8B61-D40C950048A1}" sibTransId="{D91985D8-94B6-479C-90D2-77032A64BF7C}"/>
    <dgm:cxn modelId="{D627AEBB-EE28-42FF-8B7E-F328437F9CA9}" srcId="{D46B905A-EC74-4A4E-84A1-A8E9C3EFA4F9}" destId="{7B508B3C-7DA3-4AE1-942A-84623AE0EF45}" srcOrd="3" destOrd="0" parTransId="{7800795D-764E-4E9C-9A57-476AC17632E4}" sibTransId="{3426831F-46FE-4376-AE12-0FADCDC74703}"/>
    <dgm:cxn modelId="{DC044AC2-42F9-4015-82DF-C90A85E65705}" type="presOf" srcId="{FEE554DD-A131-4943-8159-743811BBBD26}" destId="{BECE3186-B202-4387-BF66-68542C231D4D}" srcOrd="0" destOrd="0" presId="urn:microsoft.com/office/officeart/2018/2/layout/IconVerticalSolidList"/>
    <dgm:cxn modelId="{D8B814C3-66A5-4207-B79B-303DF8FCC144}" type="presOf" srcId="{D46B905A-EC74-4A4E-84A1-A8E9C3EFA4F9}" destId="{542003CE-6EBD-4AB1-BFD0-F3843AD129D7}" srcOrd="0" destOrd="0" presId="urn:microsoft.com/office/officeart/2018/2/layout/IconVerticalSolidList"/>
    <dgm:cxn modelId="{8B1D33F4-175A-4177-AE8E-EFAB6C6165C1}" type="presOf" srcId="{5DE39261-A751-4FFA-9B2D-251488AFB021}" destId="{E52DE015-525B-4CAB-B873-0927C9D2574D}" srcOrd="0" destOrd="0" presId="urn:microsoft.com/office/officeart/2018/2/layout/IconVerticalSolidList"/>
    <dgm:cxn modelId="{2B5CED2D-B861-4A5B-918F-3F83FD070538}" type="presParOf" srcId="{542003CE-6EBD-4AB1-BFD0-F3843AD129D7}" destId="{CB3881E8-D895-4E3D-B1C4-76BFFD0954BE}" srcOrd="0" destOrd="0" presId="urn:microsoft.com/office/officeart/2018/2/layout/IconVerticalSolidList"/>
    <dgm:cxn modelId="{CE93A9F1-1CA2-431D-8571-5AAC1AB7C456}" type="presParOf" srcId="{CB3881E8-D895-4E3D-B1C4-76BFFD0954BE}" destId="{DA56C509-944B-446C-87B6-17BE53342827}" srcOrd="0" destOrd="0" presId="urn:microsoft.com/office/officeart/2018/2/layout/IconVerticalSolidList"/>
    <dgm:cxn modelId="{6C9240DB-9342-43CA-BFB3-C519AD954941}" type="presParOf" srcId="{CB3881E8-D895-4E3D-B1C4-76BFFD0954BE}" destId="{6FE8CA8D-626C-4B4F-AEB0-25B63A98F409}" srcOrd="1" destOrd="0" presId="urn:microsoft.com/office/officeart/2018/2/layout/IconVerticalSolidList"/>
    <dgm:cxn modelId="{5362C917-1CF8-43B5-9C32-C2BC40098E35}" type="presParOf" srcId="{CB3881E8-D895-4E3D-B1C4-76BFFD0954BE}" destId="{922894D8-41FE-422A-ACFC-B4E6385A8703}" srcOrd="2" destOrd="0" presId="urn:microsoft.com/office/officeart/2018/2/layout/IconVerticalSolidList"/>
    <dgm:cxn modelId="{941BC4F8-664D-4E7F-9DA9-9B4FE19CB7D8}" type="presParOf" srcId="{CB3881E8-D895-4E3D-B1C4-76BFFD0954BE}" destId="{68B18A89-F66F-41B1-B117-7AB60C2AAA0B}" srcOrd="3" destOrd="0" presId="urn:microsoft.com/office/officeart/2018/2/layout/IconVerticalSolidList"/>
    <dgm:cxn modelId="{5C371AAF-9A78-47E9-9FFC-31A9C89A0314}" type="presParOf" srcId="{542003CE-6EBD-4AB1-BFD0-F3843AD129D7}" destId="{14A3437B-3ACD-460C-91ED-F36CBD0BE479}" srcOrd="1" destOrd="0" presId="urn:microsoft.com/office/officeart/2018/2/layout/IconVerticalSolidList"/>
    <dgm:cxn modelId="{E1ABB99C-15C6-4551-990F-62EC10C520A1}" type="presParOf" srcId="{542003CE-6EBD-4AB1-BFD0-F3843AD129D7}" destId="{6F81AC75-676C-485B-AF28-E82A9AFA3BE3}" srcOrd="2" destOrd="0" presId="urn:microsoft.com/office/officeart/2018/2/layout/IconVerticalSolidList"/>
    <dgm:cxn modelId="{15106375-C970-40F3-8783-D90D23533AEF}" type="presParOf" srcId="{6F81AC75-676C-485B-AF28-E82A9AFA3BE3}" destId="{09E71431-75EC-4099-8DE1-2020F8E170D7}" srcOrd="0" destOrd="0" presId="urn:microsoft.com/office/officeart/2018/2/layout/IconVerticalSolidList"/>
    <dgm:cxn modelId="{CD427F6A-7F4E-4AB0-8781-08B7C6A818BF}" type="presParOf" srcId="{6F81AC75-676C-485B-AF28-E82A9AFA3BE3}" destId="{D0A51BD7-A308-486A-8B74-78C6BBB3AD4A}" srcOrd="1" destOrd="0" presId="urn:microsoft.com/office/officeart/2018/2/layout/IconVerticalSolidList"/>
    <dgm:cxn modelId="{8C703C04-7B0B-43FD-B361-D51F0BDA3001}" type="presParOf" srcId="{6F81AC75-676C-485B-AF28-E82A9AFA3BE3}" destId="{3D1FFAD5-3089-4F47-87B3-D065E50ADC21}" srcOrd="2" destOrd="0" presId="urn:microsoft.com/office/officeart/2018/2/layout/IconVerticalSolidList"/>
    <dgm:cxn modelId="{ECE5AA5D-D96D-4820-B9FB-7636927A1B87}" type="presParOf" srcId="{6F81AC75-676C-485B-AF28-E82A9AFA3BE3}" destId="{D3A6B89B-C05D-4529-B048-1001FA8DA0F6}" srcOrd="3" destOrd="0" presId="urn:microsoft.com/office/officeart/2018/2/layout/IconVerticalSolidList"/>
    <dgm:cxn modelId="{58638680-3D94-4B8C-B714-71FDFBF7565D}" type="presParOf" srcId="{542003CE-6EBD-4AB1-BFD0-F3843AD129D7}" destId="{56028D1B-3AF8-409E-B62B-91E3AA135F73}" srcOrd="3" destOrd="0" presId="urn:microsoft.com/office/officeart/2018/2/layout/IconVerticalSolidList"/>
    <dgm:cxn modelId="{572947EC-52BF-4491-8637-39C860AC3FF8}" type="presParOf" srcId="{542003CE-6EBD-4AB1-BFD0-F3843AD129D7}" destId="{BA1FC551-F07F-4FA5-AC3F-152DDB47ECD1}" srcOrd="4" destOrd="0" presId="urn:microsoft.com/office/officeart/2018/2/layout/IconVerticalSolidList"/>
    <dgm:cxn modelId="{3F8C866F-3FC7-4981-89F3-E0A1C8A17831}" type="presParOf" srcId="{BA1FC551-F07F-4FA5-AC3F-152DDB47ECD1}" destId="{D2590F06-7E5B-49B0-B1B1-46D65C4C6648}" srcOrd="0" destOrd="0" presId="urn:microsoft.com/office/officeart/2018/2/layout/IconVerticalSolidList"/>
    <dgm:cxn modelId="{E19D6CE9-67DA-4D3D-A31B-BF85D2221E49}" type="presParOf" srcId="{BA1FC551-F07F-4FA5-AC3F-152DDB47ECD1}" destId="{19DC26F1-B784-4603-94C0-9220DB2A5461}" srcOrd="1" destOrd="0" presId="urn:microsoft.com/office/officeart/2018/2/layout/IconVerticalSolidList"/>
    <dgm:cxn modelId="{4FB6CEF7-B840-4776-998A-023075AF79D3}" type="presParOf" srcId="{BA1FC551-F07F-4FA5-AC3F-152DDB47ECD1}" destId="{C23338AC-33E2-4221-B9DE-7EC034B55641}" srcOrd="2" destOrd="0" presId="urn:microsoft.com/office/officeart/2018/2/layout/IconVerticalSolidList"/>
    <dgm:cxn modelId="{7FE51F25-49A9-41E0-A939-EA2233149A2D}" type="presParOf" srcId="{BA1FC551-F07F-4FA5-AC3F-152DDB47ECD1}" destId="{E52DE015-525B-4CAB-B873-0927C9D2574D}" srcOrd="3" destOrd="0" presId="urn:microsoft.com/office/officeart/2018/2/layout/IconVerticalSolidList"/>
    <dgm:cxn modelId="{74FBFCE5-A9FD-4DB7-99AF-09F9C2ED1D1C}" type="presParOf" srcId="{542003CE-6EBD-4AB1-BFD0-F3843AD129D7}" destId="{F6566260-75C6-47DB-A405-AF8B0C007BA1}" srcOrd="5" destOrd="0" presId="urn:microsoft.com/office/officeart/2018/2/layout/IconVerticalSolidList"/>
    <dgm:cxn modelId="{C085B99C-C3B3-4E5E-AAF1-A68A522E8ECE}" type="presParOf" srcId="{542003CE-6EBD-4AB1-BFD0-F3843AD129D7}" destId="{04148A73-7655-4364-AB39-49DF9B9C02A8}" srcOrd="6" destOrd="0" presId="urn:microsoft.com/office/officeart/2018/2/layout/IconVerticalSolidList"/>
    <dgm:cxn modelId="{24507A99-A4FD-4D4A-8EFD-54A62C89301A}" type="presParOf" srcId="{04148A73-7655-4364-AB39-49DF9B9C02A8}" destId="{51158860-E0E5-4B1A-AA6E-CAFA4420743F}" srcOrd="0" destOrd="0" presId="urn:microsoft.com/office/officeart/2018/2/layout/IconVerticalSolidList"/>
    <dgm:cxn modelId="{0815B45A-8862-48FE-AAFD-17722B59CB58}" type="presParOf" srcId="{04148A73-7655-4364-AB39-49DF9B9C02A8}" destId="{A7233D5D-28A8-4C4B-9570-04B39F91AC91}" srcOrd="1" destOrd="0" presId="urn:microsoft.com/office/officeart/2018/2/layout/IconVerticalSolidList"/>
    <dgm:cxn modelId="{EEC7469F-9C56-4D53-8666-32C2846272C5}" type="presParOf" srcId="{04148A73-7655-4364-AB39-49DF9B9C02A8}" destId="{C7776FA1-468F-43E7-96AE-B7C85F0185EA}" srcOrd="2" destOrd="0" presId="urn:microsoft.com/office/officeart/2018/2/layout/IconVerticalSolidList"/>
    <dgm:cxn modelId="{1CBE94D3-66E6-474A-BB82-1A82A58D30FC}" type="presParOf" srcId="{04148A73-7655-4364-AB39-49DF9B9C02A8}" destId="{309932B2-EFA6-4CDE-9C71-8A230814278D}" srcOrd="3" destOrd="0" presId="urn:microsoft.com/office/officeart/2018/2/layout/IconVerticalSolidList"/>
    <dgm:cxn modelId="{ED3AB872-661C-4157-AA3D-616212C72825}" type="presParOf" srcId="{542003CE-6EBD-4AB1-BFD0-F3843AD129D7}" destId="{73F6F029-4AE2-4AF7-BDD1-9E438097AF31}" srcOrd="7" destOrd="0" presId="urn:microsoft.com/office/officeart/2018/2/layout/IconVerticalSolidList"/>
    <dgm:cxn modelId="{38A72633-CC5A-4673-B51F-EA8FA0D4FFE6}" type="presParOf" srcId="{542003CE-6EBD-4AB1-BFD0-F3843AD129D7}" destId="{4534ABE6-2385-44AE-A09D-70DB5427880B}" srcOrd="8" destOrd="0" presId="urn:microsoft.com/office/officeart/2018/2/layout/IconVerticalSolidList"/>
    <dgm:cxn modelId="{24313F9A-9C8D-496A-8082-D487EE47B40D}" type="presParOf" srcId="{4534ABE6-2385-44AE-A09D-70DB5427880B}" destId="{4BF5B6D4-052B-4D5E-A6D9-775E897A927E}" srcOrd="0" destOrd="0" presId="urn:microsoft.com/office/officeart/2018/2/layout/IconVerticalSolidList"/>
    <dgm:cxn modelId="{FB4E8627-9F33-488C-8C27-836AC5C964BD}" type="presParOf" srcId="{4534ABE6-2385-44AE-A09D-70DB5427880B}" destId="{5CCF5E52-EE6E-48AF-9415-7369DF21287B}" srcOrd="1" destOrd="0" presId="urn:microsoft.com/office/officeart/2018/2/layout/IconVerticalSolidList"/>
    <dgm:cxn modelId="{C1054CC2-5147-468C-AB1E-4255E869EFEC}" type="presParOf" srcId="{4534ABE6-2385-44AE-A09D-70DB5427880B}" destId="{355C387A-A967-436F-AC0B-915C52D97699}" srcOrd="2" destOrd="0" presId="urn:microsoft.com/office/officeart/2018/2/layout/IconVerticalSolidList"/>
    <dgm:cxn modelId="{66FA7311-8338-4235-BCB3-B1616A40F7AC}" type="presParOf" srcId="{4534ABE6-2385-44AE-A09D-70DB5427880B}" destId="{BECE3186-B202-4387-BF66-68542C231D4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A7512FD-D400-4645-B41F-5BD5F95F42E7}"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2AF8BF8A-6805-4D1A-B6BB-2ACD14488475}">
      <dgm:prSet/>
      <dgm:spPr/>
      <dgm:t>
        <a:bodyPr/>
        <a:lstStyle/>
        <a:p>
          <a:r>
            <a:rPr lang="en-GB" dirty="0">
              <a:latin typeface="Times New Roman" panose="02020603050405020304" pitchFamily="18" charset="0"/>
              <a:cs typeface="Times New Roman" panose="02020603050405020304" pitchFamily="18" charset="0"/>
            </a:rPr>
            <a:t>Cottrell, S, (2013) Palgrave Study Skills: The Study Skills Handbook. 4</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Edition, London: Palgrave Macmillan</a:t>
          </a:r>
          <a:r>
            <a:rPr lang="en-GB" dirty="0"/>
            <a:t>.</a:t>
          </a:r>
          <a:endParaRPr lang="en-US" dirty="0"/>
        </a:p>
      </dgm:t>
    </dgm:pt>
    <dgm:pt modelId="{2A3297C3-73F7-4A18-BFBF-1B1471BFF001}" type="parTrans" cxnId="{C9A12EF1-E089-46A3-A659-5735AD0CA8CE}">
      <dgm:prSet/>
      <dgm:spPr/>
      <dgm:t>
        <a:bodyPr/>
        <a:lstStyle/>
        <a:p>
          <a:endParaRPr lang="en-US"/>
        </a:p>
      </dgm:t>
    </dgm:pt>
    <dgm:pt modelId="{A076EE99-5CFD-4DAD-94A9-6780AEE9E479}" type="sibTrans" cxnId="{C9A12EF1-E089-46A3-A659-5735AD0CA8CE}">
      <dgm:prSet/>
      <dgm:spPr/>
      <dgm:t>
        <a:bodyPr/>
        <a:lstStyle/>
        <a:p>
          <a:endParaRPr lang="en-US"/>
        </a:p>
      </dgm:t>
    </dgm:pt>
    <dgm:pt modelId="{584C1C92-88E5-41DB-B41C-F003343D1C07}">
      <dgm:prSet/>
      <dgm:spPr/>
      <dgm:t>
        <a:bodyPr/>
        <a:lstStyle/>
        <a:p>
          <a:r>
            <a:rPr lang="en-GB" dirty="0">
              <a:latin typeface="Times New Roman" panose="02020603050405020304" pitchFamily="18" charset="0"/>
              <a:cs typeface="Times New Roman" panose="02020603050405020304" pitchFamily="18" charset="0"/>
            </a:rPr>
            <a:t>Osmond, A, (2013) Academic Writing and grammar for Students. London: SAGE Publications Ltd.</a:t>
          </a:r>
          <a:endParaRPr lang="en-US" dirty="0">
            <a:latin typeface="Times New Roman" panose="02020603050405020304" pitchFamily="18" charset="0"/>
            <a:cs typeface="Times New Roman" panose="02020603050405020304" pitchFamily="18" charset="0"/>
          </a:endParaRPr>
        </a:p>
      </dgm:t>
    </dgm:pt>
    <dgm:pt modelId="{7E6782A6-4D43-4CA7-8FE1-65A7754BD41A}" type="parTrans" cxnId="{B79C54CE-A6BD-4643-904E-905E71D11C53}">
      <dgm:prSet/>
      <dgm:spPr/>
      <dgm:t>
        <a:bodyPr/>
        <a:lstStyle/>
        <a:p>
          <a:endParaRPr lang="en-US"/>
        </a:p>
      </dgm:t>
    </dgm:pt>
    <dgm:pt modelId="{55756DB7-7A61-4C86-9D70-B9B8363FEC52}" type="sibTrans" cxnId="{B79C54CE-A6BD-4643-904E-905E71D11C53}">
      <dgm:prSet/>
      <dgm:spPr/>
      <dgm:t>
        <a:bodyPr/>
        <a:lstStyle/>
        <a:p>
          <a:endParaRPr lang="en-US"/>
        </a:p>
      </dgm:t>
    </dgm:pt>
    <dgm:pt modelId="{8A36590A-492A-432B-9B18-B6B2AFDCDBA2}" type="pres">
      <dgm:prSet presAssocID="{BA7512FD-D400-4645-B41F-5BD5F95F42E7}" presName="vert0" presStyleCnt="0">
        <dgm:presLayoutVars>
          <dgm:dir/>
          <dgm:animOne val="branch"/>
          <dgm:animLvl val="lvl"/>
        </dgm:presLayoutVars>
      </dgm:prSet>
      <dgm:spPr/>
    </dgm:pt>
    <dgm:pt modelId="{B2B4677B-84EE-4332-98E5-7745756931EA}" type="pres">
      <dgm:prSet presAssocID="{2AF8BF8A-6805-4D1A-B6BB-2ACD14488475}" presName="thickLine" presStyleLbl="alignNode1" presStyleIdx="0" presStyleCnt="2"/>
      <dgm:spPr/>
    </dgm:pt>
    <dgm:pt modelId="{28C1F200-27D5-454B-A347-A2D478DB07FB}" type="pres">
      <dgm:prSet presAssocID="{2AF8BF8A-6805-4D1A-B6BB-2ACD14488475}" presName="horz1" presStyleCnt="0"/>
      <dgm:spPr/>
    </dgm:pt>
    <dgm:pt modelId="{D88BD666-B208-4955-8867-E45338D8887F}" type="pres">
      <dgm:prSet presAssocID="{2AF8BF8A-6805-4D1A-B6BB-2ACD14488475}" presName="tx1" presStyleLbl="revTx" presStyleIdx="0" presStyleCnt="2"/>
      <dgm:spPr/>
    </dgm:pt>
    <dgm:pt modelId="{CD666905-FE3C-4412-9601-298455C90B7D}" type="pres">
      <dgm:prSet presAssocID="{2AF8BF8A-6805-4D1A-B6BB-2ACD14488475}" presName="vert1" presStyleCnt="0"/>
      <dgm:spPr/>
    </dgm:pt>
    <dgm:pt modelId="{A0E1F914-6424-4279-818C-6A70534745C5}" type="pres">
      <dgm:prSet presAssocID="{584C1C92-88E5-41DB-B41C-F003343D1C07}" presName="thickLine" presStyleLbl="alignNode1" presStyleIdx="1" presStyleCnt="2"/>
      <dgm:spPr/>
    </dgm:pt>
    <dgm:pt modelId="{8798594A-7F49-4F39-A2BD-FE2D7CE4F84C}" type="pres">
      <dgm:prSet presAssocID="{584C1C92-88E5-41DB-B41C-F003343D1C07}" presName="horz1" presStyleCnt="0"/>
      <dgm:spPr/>
    </dgm:pt>
    <dgm:pt modelId="{47AD698E-370C-423E-A8EE-085B35CEF8F2}" type="pres">
      <dgm:prSet presAssocID="{584C1C92-88E5-41DB-B41C-F003343D1C07}" presName="tx1" presStyleLbl="revTx" presStyleIdx="1" presStyleCnt="2"/>
      <dgm:spPr/>
    </dgm:pt>
    <dgm:pt modelId="{5BCD6F75-7B17-4732-A303-350E5726E8A7}" type="pres">
      <dgm:prSet presAssocID="{584C1C92-88E5-41DB-B41C-F003343D1C07}" presName="vert1" presStyleCnt="0"/>
      <dgm:spPr/>
    </dgm:pt>
  </dgm:ptLst>
  <dgm:cxnLst>
    <dgm:cxn modelId="{F202F649-660D-4F61-90CA-ADEB44582368}" type="presOf" srcId="{2AF8BF8A-6805-4D1A-B6BB-2ACD14488475}" destId="{D88BD666-B208-4955-8867-E45338D8887F}" srcOrd="0" destOrd="0" presId="urn:microsoft.com/office/officeart/2008/layout/LinedList"/>
    <dgm:cxn modelId="{96225399-5E65-4128-A2AA-96EC99362C1A}" type="presOf" srcId="{584C1C92-88E5-41DB-B41C-F003343D1C07}" destId="{47AD698E-370C-423E-A8EE-085B35CEF8F2}" srcOrd="0" destOrd="0" presId="urn:microsoft.com/office/officeart/2008/layout/LinedList"/>
    <dgm:cxn modelId="{A68E99B8-5044-4C91-BA10-AA01A8BB7A81}" type="presOf" srcId="{BA7512FD-D400-4645-B41F-5BD5F95F42E7}" destId="{8A36590A-492A-432B-9B18-B6B2AFDCDBA2}" srcOrd="0" destOrd="0" presId="urn:microsoft.com/office/officeart/2008/layout/LinedList"/>
    <dgm:cxn modelId="{B79C54CE-A6BD-4643-904E-905E71D11C53}" srcId="{BA7512FD-D400-4645-B41F-5BD5F95F42E7}" destId="{584C1C92-88E5-41DB-B41C-F003343D1C07}" srcOrd="1" destOrd="0" parTransId="{7E6782A6-4D43-4CA7-8FE1-65A7754BD41A}" sibTransId="{55756DB7-7A61-4C86-9D70-B9B8363FEC52}"/>
    <dgm:cxn modelId="{C9A12EF1-E089-46A3-A659-5735AD0CA8CE}" srcId="{BA7512FD-D400-4645-B41F-5BD5F95F42E7}" destId="{2AF8BF8A-6805-4D1A-B6BB-2ACD14488475}" srcOrd="0" destOrd="0" parTransId="{2A3297C3-73F7-4A18-BFBF-1B1471BFF001}" sibTransId="{A076EE99-5CFD-4DAD-94A9-6780AEE9E479}"/>
    <dgm:cxn modelId="{95140E1E-F3F1-4C3E-A3C5-A565FCE64D22}" type="presParOf" srcId="{8A36590A-492A-432B-9B18-B6B2AFDCDBA2}" destId="{B2B4677B-84EE-4332-98E5-7745756931EA}" srcOrd="0" destOrd="0" presId="urn:microsoft.com/office/officeart/2008/layout/LinedList"/>
    <dgm:cxn modelId="{722D6431-D510-4CD6-83FB-37D9FD8D4639}" type="presParOf" srcId="{8A36590A-492A-432B-9B18-B6B2AFDCDBA2}" destId="{28C1F200-27D5-454B-A347-A2D478DB07FB}" srcOrd="1" destOrd="0" presId="urn:microsoft.com/office/officeart/2008/layout/LinedList"/>
    <dgm:cxn modelId="{7C821167-ECCF-4062-AF46-742E1A063C0D}" type="presParOf" srcId="{28C1F200-27D5-454B-A347-A2D478DB07FB}" destId="{D88BD666-B208-4955-8867-E45338D8887F}" srcOrd="0" destOrd="0" presId="urn:microsoft.com/office/officeart/2008/layout/LinedList"/>
    <dgm:cxn modelId="{E3773F6F-E645-4D60-937D-0FFBBC48188A}" type="presParOf" srcId="{28C1F200-27D5-454B-A347-A2D478DB07FB}" destId="{CD666905-FE3C-4412-9601-298455C90B7D}" srcOrd="1" destOrd="0" presId="urn:microsoft.com/office/officeart/2008/layout/LinedList"/>
    <dgm:cxn modelId="{D7368E70-686C-4FB3-97A4-ECE21D7CC269}" type="presParOf" srcId="{8A36590A-492A-432B-9B18-B6B2AFDCDBA2}" destId="{A0E1F914-6424-4279-818C-6A70534745C5}" srcOrd="2" destOrd="0" presId="urn:microsoft.com/office/officeart/2008/layout/LinedList"/>
    <dgm:cxn modelId="{7BE23383-522D-40C8-8125-E49240B8D8B0}" type="presParOf" srcId="{8A36590A-492A-432B-9B18-B6B2AFDCDBA2}" destId="{8798594A-7F49-4F39-A2BD-FE2D7CE4F84C}" srcOrd="3" destOrd="0" presId="urn:microsoft.com/office/officeart/2008/layout/LinedList"/>
    <dgm:cxn modelId="{63D23AEC-251B-4BD6-85EC-0B6A7F617BE9}" type="presParOf" srcId="{8798594A-7F49-4F39-A2BD-FE2D7CE4F84C}" destId="{47AD698E-370C-423E-A8EE-085B35CEF8F2}" srcOrd="0" destOrd="0" presId="urn:microsoft.com/office/officeart/2008/layout/LinedList"/>
    <dgm:cxn modelId="{0AEEFC99-7B3B-4AB4-A65F-D5AB7F6B6338}" type="presParOf" srcId="{8798594A-7F49-4F39-A2BD-FE2D7CE4F84C}" destId="{5BCD6F75-7B17-4732-A303-350E5726E8A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82BC05-9237-4289-94B3-C4E90DABB26C}">
      <dsp:nvSpPr>
        <dsp:cNvPr id="0" name=""/>
        <dsp:cNvSpPr/>
      </dsp:nvSpPr>
      <dsp:spPr>
        <a:xfrm>
          <a:off x="0" y="956381"/>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A3FAC8-969B-403C-A5FB-755278AD7522}">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4C3DB0-7753-41F6-A8FC-3F9FC9B80518}">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100000"/>
            </a:lnSpc>
            <a:spcBef>
              <a:spcPct val="0"/>
            </a:spcBef>
            <a:spcAft>
              <a:spcPct val="35000"/>
            </a:spcAft>
            <a:buNone/>
          </a:pPr>
          <a:r>
            <a:rPr lang="en-GB" sz="2500" kern="1200" dirty="0"/>
            <a:t>The children are playing in the park</a:t>
          </a:r>
          <a:endParaRPr lang="en-US" sz="2500" kern="1200" dirty="0"/>
        </a:p>
      </dsp:txBody>
      <dsp:txXfrm>
        <a:off x="2039300" y="956381"/>
        <a:ext cx="4474303" cy="1765627"/>
      </dsp:txXfrm>
    </dsp:sp>
    <dsp:sp modelId="{F77ACCD3-F965-4A68-9187-20C4EA98648B}">
      <dsp:nvSpPr>
        <dsp:cNvPr id="0" name=""/>
        <dsp:cNvSpPr/>
      </dsp:nvSpPr>
      <dsp:spPr>
        <a:xfrm>
          <a:off x="0" y="3570852"/>
          <a:ext cx="6513603" cy="1765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4FEB3C-C8A5-4CD4-80F5-45570908C852}">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AF43FE-2809-4799-A4B2-8FF93B21A9C3}">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100000"/>
            </a:lnSpc>
            <a:spcBef>
              <a:spcPct val="0"/>
            </a:spcBef>
            <a:spcAft>
              <a:spcPct val="35000"/>
            </a:spcAft>
            <a:buNone/>
          </a:pPr>
          <a:r>
            <a:rPr lang="en-GB" sz="2500" kern="1200" dirty="0"/>
            <a:t>Who’s shouting?</a:t>
          </a:r>
          <a:endParaRPr lang="en-US" sz="2500" kern="1200" dirty="0"/>
        </a:p>
      </dsp:txBody>
      <dsp:txXfrm>
        <a:off x="2039300" y="3163416"/>
        <a:ext cx="4474303" cy="1765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4A28A-ADC8-478A-BFA9-C71F44F8A7C3}">
      <dsp:nvSpPr>
        <dsp:cNvPr id="0" name=""/>
        <dsp:cNvSpPr/>
      </dsp:nvSpPr>
      <dsp:spPr>
        <a:xfrm>
          <a:off x="1283" y="507953"/>
          <a:ext cx="4505585" cy="2861046"/>
        </a:xfrm>
        <a:prstGeom prst="roundRect">
          <a:avLst>
            <a:gd name="adj" fmla="val 10000"/>
          </a:avLst>
        </a:prstGeom>
        <a:solidFill>
          <a:schemeClr val="accent6">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0A9842-1400-441C-9806-E778215B4B31}">
      <dsp:nvSpPr>
        <dsp:cNvPr id="0" name=""/>
        <dsp:cNvSpPr/>
      </dsp:nvSpPr>
      <dsp:spPr>
        <a:xfrm>
          <a:off x="501904"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An adjective  is a word that gives  information about a noun or a pronoun</a:t>
          </a:r>
          <a:endParaRPr lang="en-US" sz="3900" kern="1200" dirty="0"/>
        </a:p>
      </dsp:txBody>
      <dsp:txXfrm>
        <a:off x="585701" y="1067340"/>
        <a:ext cx="4337991" cy="2693452"/>
      </dsp:txXfrm>
    </dsp:sp>
    <dsp:sp modelId="{5979D5B8-4E6C-4402-8AA5-97F20019C2DC}">
      <dsp:nvSpPr>
        <dsp:cNvPr id="0" name=""/>
        <dsp:cNvSpPr/>
      </dsp:nvSpPr>
      <dsp:spPr>
        <a:xfrm>
          <a:off x="5489051" y="603198"/>
          <a:ext cx="4505585" cy="2861046"/>
        </a:xfrm>
        <a:prstGeom prst="roundRect">
          <a:avLst>
            <a:gd name="adj" fmla="val 10000"/>
          </a:avLst>
        </a:prstGeom>
        <a:solidFill>
          <a:schemeClr val="accent6">
            <a:lumMod val="50000"/>
          </a:schemeClr>
        </a:solidFill>
        <a:ln w="1270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C68697-F3A3-4548-B766-E01B2AE9EB15}">
      <dsp:nvSpPr>
        <dsp:cNvPr id="0" name=""/>
        <dsp:cNvSpPr/>
      </dsp:nvSpPr>
      <dsp:spPr>
        <a:xfrm>
          <a:off x="5989672" y="1078787"/>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An adjective modifies a noun or a pronoun</a:t>
          </a:r>
          <a:endParaRPr lang="en-US" sz="3900" kern="1200" dirty="0"/>
        </a:p>
      </dsp:txBody>
      <dsp:txXfrm>
        <a:off x="6073469" y="1162584"/>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F0EDD-49F7-4E8A-BFC6-4305FCC6F0C2}">
      <dsp:nvSpPr>
        <dsp:cNvPr id="0" name=""/>
        <dsp:cNvSpPr/>
      </dsp:nvSpPr>
      <dsp:spPr>
        <a:xfrm>
          <a:off x="0" y="784740"/>
          <a:ext cx="6904037" cy="144875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FAA32-5499-41FA-B479-B422245E87BD}">
      <dsp:nvSpPr>
        <dsp:cNvPr id="0" name=""/>
        <dsp:cNvSpPr/>
      </dsp:nvSpPr>
      <dsp:spPr>
        <a:xfrm>
          <a:off x="438247" y="1110710"/>
          <a:ext cx="796813" cy="7968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896C77-8216-4B29-A16D-19180C918423}">
      <dsp:nvSpPr>
        <dsp:cNvPr id="0" name=""/>
        <dsp:cNvSpPr/>
      </dsp:nvSpPr>
      <dsp:spPr>
        <a:xfrm>
          <a:off x="1673309" y="784740"/>
          <a:ext cx="5230727" cy="1448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326" tIns="153326" rIns="153326" bIns="153326" numCol="1" spcCol="1270" anchor="ctr" anchorCtr="0">
          <a:noAutofit/>
        </a:bodyPr>
        <a:lstStyle/>
        <a:p>
          <a:pPr marL="0" lvl="0" indent="0" algn="l" defTabSz="1111250">
            <a:lnSpc>
              <a:spcPct val="100000"/>
            </a:lnSpc>
            <a:spcBef>
              <a:spcPct val="0"/>
            </a:spcBef>
            <a:spcAft>
              <a:spcPct val="35000"/>
            </a:spcAft>
            <a:buNone/>
          </a:pPr>
          <a:r>
            <a:rPr lang="en-GB" sz="2500" kern="1200" dirty="0"/>
            <a:t>1. There are three small black wooden chairs in this room</a:t>
          </a:r>
          <a:endParaRPr lang="en-US" sz="2500" kern="1200" dirty="0"/>
        </a:p>
      </dsp:txBody>
      <dsp:txXfrm>
        <a:off x="1673309" y="784740"/>
        <a:ext cx="5230727" cy="1448752"/>
      </dsp:txXfrm>
    </dsp:sp>
    <dsp:sp modelId="{81BCC672-DDE3-457D-AACA-7A27EC907ECB}">
      <dsp:nvSpPr>
        <dsp:cNvPr id="0" name=""/>
        <dsp:cNvSpPr/>
      </dsp:nvSpPr>
      <dsp:spPr>
        <a:xfrm>
          <a:off x="0" y="2595681"/>
          <a:ext cx="6904037" cy="144875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9BDC7E-3323-4C37-B697-8B44E38CFC62}">
      <dsp:nvSpPr>
        <dsp:cNvPr id="0" name=""/>
        <dsp:cNvSpPr/>
      </dsp:nvSpPr>
      <dsp:spPr>
        <a:xfrm>
          <a:off x="438247" y="2921650"/>
          <a:ext cx="796813" cy="7968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5B09A1-8F6F-46DA-85D9-0F862B8F6093}">
      <dsp:nvSpPr>
        <dsp:cNvPr id="0" name=""/>
        <dsp:cNvSpPr/>
      </dsp:nvSpPr>
      <dsp:spPr>
        <a:xfrm>
          <a:off x="1673309" y="2595681"/>
          <a:ext cx="5230727" cy="1448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326" tIns="153326" rIns="153326" bIns="153326" numCol="1" spcCol="1270" anchor="ctr" anchorCtr="0">
          <a:noAutofit/>
        </a:bodyPr>
        <a:lstStyle/>
        <a:p>
          <a:pPr marL="0" lvl="0" indent="0" algn="l" defTabSz="1111250">
            <a:lnSpc>
              <a:spcPct val="100000"/>
            </a:lnSpc>
            <a:spcBef>
              <a:spcPct val="0"/>
            </a:spcBef>
            <a:spcAft>
              <a:spcPct val="35000"/>
            </a:spcAft>
            <a:buNone/>
          </a:pPr>
          <a:r>
            <a:rPr lang="en-GB" sz="2500" kern="1200" dirty="0"/>
            <a:t>2.  The food was hot and delicious</a:t>
          </a:r>
          <a:endParaRPr lang="en-US" sz="2500" kern="1200" dirty="0"/>
        </a:p>
      </dsp:txBody>
      <dsp:txXfrm>
        <a:off x="1673309" y="2595681"/>
        <a:ext cx="5230727" cy="14487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7C7D5-7590-41EE-A048-756D049E90BC}">
      <dsp:nvSpPr>
        <dsp:cNvPr id="0" name=""/>
        <dsp:cNvSpPr/>
      </dsp:nvSpPr>
      <dsp:spPr>
        <a:xfrm>
          <a:off x="0" y="4430271"/>
          <a:ext cx="6513603" cy="14541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latin typeface="Times New Roman" panose="02020603050405020304" pitchFamily="18" charset="0"/>
              <a:cs typeface="Times New Roman" panose="02020603050405020304" pitchFamily="18" charset="0"/>
            </a:rPr>
            <a:t>Adjectives describe nouns, most adjectives are used in front of a noun. For example “They have a beautiful house”.</a:t>
          </a:r>
          <a:endParaRPr lang="en-US" sz="2700" kern="1200" dirty="0">
            <a:solidFill>
              <a:schemeClr val="tx1"/>
            </a:solidFill>
            <a:latin typeface="Times New Roman" panose="02020603050405020304" pitchFamily="18" charset="0"/>
            <a:cs typeface="Times New Roman" panose="02020603050405020304" pitchFamily="18" charset="0"/>
          </a:endParaRPr>
        </a:p>
      </dsp:txBody>
      <dsp:txXfrm>
        <a:off x="0" y="4430271"/>
        <a:ext cx="6513603" cy="1454114"/>
      </dsp:txXfrm>
    </dsp:sp>
    <dsp:sp modelId="{21990E56-99FD-4230-9212-383C5C53278B}">
      <dsp:nvSpPr>
        <dsp:cNvPr id="0" name=""/>
        <dsp:cNvSpPr/>
      </dsp:nvSpPr>
      <dsp:spPr>
        <a:xfrm rot="10800000">
          <a:off x="0" y="2215655"/>
          <a:ext cx="6513603" cy="2236427"/>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latin typeface="Times New Roman" panose="02020603050405020304" pitchFamily="18" charset="0"/>
              <a:cs typeface="Times New Roman" panose="02020603050405020304" pitchFamily="18" charset="0"/>
            </a:rPr>
            <a:t>Adjectives – are describing words such as “the sky is Blue”  “the grass is green”. </a:t>
          </a:r>
          <a:endParaRPr lang="en-US" sz="2700" kern="1200" dirty="0">
            <a:solidFill>
              <a:schemeClr val="tx1"/>
            </a:solidFill>
            <a:latin typeface="Times New Roman" panose="02020603050405020304" pitchFamily="18" charset="0"/>
            <a:cs typeface="Times New Roman" panose="02020603050405020304" pitchFamily="18" charset="0"/>
          </a:endParaRPr>
        </a:p>
      </dsp:txBody>
      <dsp:txXfrm rot="10800000">
        <a:off x="0" y="2215655"/>
        <a:ext cx="6513603" cy="1453163"/>
      </dsp:txXfrm>
    </dsp:sp>
    <dsp:sp modelId="{EB6C2EB4-868E-4282-A4A7-2923ED706229}">
      <dsp:nvSpPr>
        <dsp:cNvPr id="0" name=""/>
        <dsp:cNvSpPr/>
      </dsp:nvSpPr>
      <dsp:spPr>
        <a:xfrm rot="10800000">
          <a:off x="0" y="1040"/>
          <a:ext cx="6513603" cy="2236427"/>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latin typeface="Times New Roman" panose="02020603050405020304" pitchFamily="18" charset="0"/>
              <a:cs typeface="Times New Roman" panose="02020603050405020304" pitchFamily="18" charset="0"/>
            </a:rPr>
            <a:t>Verbs – are doing words or action words such as run, sing, type, be, and walk.</a:t>
          </a:r>
          <a:endParaRPr lang="en-US" sz="2700" kern="1200" dirty="0">
            <a:solidFill>
              <a:schemeClr val="tx1"/>
            </a:solidFill>
            <a:latin typeface="Times New Roman" panose="02020603050405020304" pitchFamily="18" charset="0"/>
            <a:cs typeface="Times New Roman" panose="02020603050405020304" pitchFamily="18" charset="0"/>
          </a:endParaRPr>
        </a:p>
      </dsp:txBody>
      <dsp:txXfrm rot="10800000">
        <a:off x="0" y="1040"/>
        <a:ext cx="6513603" cy="14531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DBF71-DAE5-4C3B-B172-7156769AFEA8}">
      <dsp:nvSpPr>
        <dsp:cNvPr id="0" name=""/>
        <dsp:cNvSpPr/>
      </dsp:nvSpPr>
      <dsp:spPr>
        <a:xfrm>
          <a:off x="0" y="0"/>
          <a:ext cx="8412480" cy="913987"/>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latin typeface="Times New Roman" panose="02020603050405020304" pitchFamily="18" charset="0"/>
              <a:cs typeface="Times New Roman" panose="02020603050405020304" pitchFamily="18" charset="0"/>
            </a:rPr>
            <a:t>There are </a:t>
          </a:r>
          <a:r>
            <a:rPr lang="en-GB" sz="2800" u="sng" kern="1200">
              <a:latin typeface="Times New Roman" panose="02020603050405020304" pitchFamily="18" charset="0"/>
              <a:cs typeface="Times New Roman" panose="02020603050405020304" pitchFamily="18" charset="0"/>
            </a:rPr>
            <a:t>personal subject pronouns </a:t>
          </a:r>
          <a:r>
            <a:rPr lang="en-GB" sz="2800" kern="1200">
              <a:latin typeface="Times New Roman" panose="02020603050405020304" pitchFamily="18" charset="0"/>
              <a:cs typeface="Times New Roman" panose="02020603050405020304" pitchFamily="18" charset="0"/>
            </a:rPr>
            <a:t>such as I, she and they. </a:t>
          </a:r>
          <a:endParaRPr lang="en-US" sz="2800" kern="1200" dirty="0">
            <a:latin typeface="Times New Roman" panose="02020603050405020304" pitchFamily="18" charset="0"/>
            <a:cs typeface="Times New Roman" panose="02020603050405020304" pitchFamily="18" charset="0"/>
          </a:endParaRPr>
        </a:p>
      </dsp:txBody>
      <dsp:txXfrm>
        <a:off x="26770" y="26770"/>
        <a:ext cx="7348983" cy="860447"/>
      </dsp:txXfrm>
    </dsp:sp>
    <dsp:sp modelId="{B658D3B6-26E3-4580-911A-27AC98F0EC0B}">
      <dsp:nvSpPr>
        <dsp:cNvPr id="0" name=""/>
        <dsp:cNvSpPr/>
      </dsp:nvSpPr>
      <dsp:spPr>
        <a:xfrm>
          <a:off x="704545" y="1080166"/>
          <a:ext cx="8412480" cy="913987"/>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u="sng" kern="1200" dirty="0">
              <a:latin typeface="Times New Roman" panose="02020603050405020304" pitchFamily="18" charset="0"/>
              <a:cs typeface="Times New Roman" panose="02020603050405020304" pitchFamily="18" charset="0"/>
            </a:rPr>
            <a:t>Personal object pronouns </a:t>
          </a:r>
          <a:r>
            <a:rPr lang="en-GB" sz="2800" kern="1200" dirty="0">
              <a:latin typeface="Times New Roman" panose="02020603050405020304" pitchFamily="18" charset="0"/>
              <a:cs typeface="Times New Roman" panose="02020603050405020304" pitchFamily="18" charset="0"/>
            </a:rPr>
            <a:t>such as us, you, it and them. </a:t>
          </a:r>
          <a:endParaRPr lang="en-US" sz="2800" kern="1200" dirty="0">
            <a:latin typeface="Times New Roman" panose="02020603050405020304" pitchFamily="18" charset="0"/>
            <a:cs typeface="Times New Roman" panose="02020603050405020304" pitchFamily="18" charset="0"/>
          </a:endParaRPr>
        </a:p>
      </dsp:txBody>
      <dsp:txXfrm>
        <a:off x="731315" y="1106936"/>
        <a:ext cx="7060303" cy="860447"/>
      </dsp:txXfrm>
    </dsp:sp>
    <dsp:sp modelId="{9228B9C0-FE49-4BA9-99B1-65A9606B2673}">
      <dsp:nvSpPr>
        <dsp:cNvPr id="0" name=""/>
        <dsp:cNvSpPr/>
      </dsp:nvSpPr>
      <dsp:spPr>
        <a:xfrm>
          <a:off x="1398574" y="2160333"/>
          <a:ext cx="8412480" cy="913987"/>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u="sng" kern="1200">
              <a:latin typeface="Times New Roman" panose="02020603050405020304" pitchFamily="18" charset="0"/>
              <a:cs typeface="Times New Roman" panose="02020603050405020304" pitchFamily="18" charset="0"/>
            </a:rPr>
            <a:t>Personal possessive pronouns </a:t>
          </a:r>
          <a:r>
            <a:rPr lang="en-GB" sz="2800" kern="1200">
              <a:latin typeface="Times New Roman" panose="02020603050405020304" pitchFamily="18" charset="0"/>
              <a:cs typeface="Times New Roman" panose="02020603050405020304" pitchFamily="18" charset="0"/>
            </a:rPr>
            <a:t>such as mine, yours his and theirs.</a:t>
          </a:r>
          <a:endParaRPr lang="en-US" sz="2800" kern="1200" dirty="0">
            <a:latin typeface="Times New Roman" panose="02020603050405020304" pitchFamily="18" charset="0"/>
            <a:cs typeface="Times New Roman" panose="02020603050405020304" pitchFamily="18" charset="0"/>
          </a:endParaRPr>
        </a:p>
      </dsp:txBody>
      <dsp:txXfrm>
        <a:off x="1425344" y="2187103"/>
        <a:ext cx="7070818" cy="860447"/>
      </dsp:txXfrm>
    </dsp:sp>
    <dsp:sp modelId="{990D7F2B-C99F-4CA6-90FB-BD9CEF1BE701}">
      <dsp:nvSpPr>
        <dsp:cNvPr id="0" name=""/>
        <dsp:cNvSpPr/>
      </dsp:nvSpPr>
      <dsp:spPr>
        <a:xfrm>
          <a:off x="2103119" y="3240500"/>
          <a:ext cx="8412480" cy="913987"/>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u="sng" kern="1200">
              <a:latin typeface="Times New Roman" panose="02020603050405020304" pitchFamily="18" charset="0"/>
              <a:cs typeface="Times New Roman" panose="02020603050405020304" pitchFamily="18" charset="0"/>
            </a:rPr>
            <a:t>Relative pronouns </a:t>
          </a:r>
          <a:r>
            <a:rPr lang="en-GB" sz="2800" kern="1200">
              <a:latin typeface="Times New Roman" panose="02020603050405020304" pitchFamily="18" charset="0"/>
              <a:cs typeface="Times New Roman" panose="02020603050405020304" pitchFamily="18" charset="0"/>
            </a:rPr>
            <a:t>such as who, which, that and whose.</a:t>
          </a:r>
          <a:endParaRPr lang="en-US" sz="2800" kern="1200" dirty="0">
            <a:latin typeface="Times New Roman" panose="02020603050405020304" pitchFamily="18" charset="0"/>
            <a:cs typeface="Times New Roman" panose="02020603050405020304" pitchFamily="18" charset="0"/>
          </a:endParaRPr>
        </a:p>
      </dsp:txBody>
      <dsp:txXfrm>
        <a:off x="2129889" y="3267270"/>
        <a:ext cx="7060303" cy="860447"/>
      </dsp:txXfrm>
    </dsp:sp>
    <dsp:sp modelId="{18B4C57B-D413-42FC-9E87-63DCE514BF7B}">
      <dsp:nvSpPr>
        <dsp:cNvPr id="0" name=""/>
        <dsp:cNvSpPr/>
      </dsp:nvSpPr>
      <dsp:spPr>
        <a:xfrm>
          <a:off x="7818388" y="700031"/>
          <a:ext cx="594091" cy="594091"/>
        </a:xfrm>
        <a:prstGeom prst="downArrow">
          <a:avLst>
            <a:gd name="adj1" fmla="val 55000"/>
            <a:gd name="adj2" fmla="val 45000"/>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dirty="0"/>
        </a:p>
      </dsp:txBody>
      <dsp:txXfrm>
        <a:off x="7952058" y="700031"/>
        <a:ext cx="326751" cy="447053"/>
      </dsp:txXfrm>
    </dsp:sp>
    <dsp:sp modelId="{0CBF414B-29B2-4B61-B1F7-FF61A469EA5D}">
      <dsp:nvSpPr>
        <dsp:cNvPr id="0" name=""/>
        <dsp:cNvSpPr/>
      </dsp:nvSpPr>
      <dsp:spPr>
        <a:xfrm>
          <a:off x="8522933" y="1780198"/>
          <a:ext cx="594091" cy="594091"/>
        </a:xfrm>
        <a:prstGeom prst="downArrow">
          <a:avLst>
            <a:gd name="adj1" fmla="val 55000"/>
            <a:gd name="adj2" fmla="val 45000"/>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dirty="0"/>
        </a:p>
      </dsp:txBody>
      <dsp:txXfrm>
        <a:off x="8656603" y="1780198"/>
        <a:ext cx="326751" cy="447053"/>
      </dsp:txXfrm>
    </dsp:sp>
    <dsp:sp modelId="{F05404CE-BED4-427A-8F74-F461F2F83C53}">
      <dsp:nvSpPr>
        <dsp:cNvPr id="0" name=""/>
        <dsp:cNvSpPr/>
      </dsp:nvSpPr>
      <dsp:spPr>
        <a:xfrm>
          <a:off x="9216963" y="2860364"/>
          <a:ext cx="594091" cy="594091"/>
        </a:xfrm>
        <a:prstGeom prst="downArrow">
          <a:avLst>
            <a:gd name="adj1" fmla="val 55000"/>
            <a:gd name="adj2" fmla="val 45000"/>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dirty="0"/>
        </a:p>
      </dsp:txBody>
      <dsp:txXfrm>
        <a:off x="9350633" y="2860364"/>
        <a:ext cx="326751" cy="4470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56C509-944B-446C-87B6-17BE53342827}">
      <dsp:nvSpPr>
        <dsp:cNvPr id="0" name=""/>
        <dsp:cNvSpPr/>
      </dsp:nvSpPr>
      <dsp:spPr>
        <a:xfrm>
          <a:off x="0" y="4597"/>
          <a:ext cx="6513603" cy="9793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E8CA8D-626C-4B4F-AEB0-25B63A98F409}">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B18A89-F66F-41B1-B117-7AB60C2AAA0B}">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Log onto Kahoot.it</a:t>
          </a:r>
          <a:endParaRPr lang="en-US" sz="1900" kern="1200"/>
        </a:p>
      </dsp:txBody>
      <dsp:txXfrm>
        <a:off x="1131174" y="4597"/>
        <a:ext cx="5382429" cy="979371"/>
      </dsp:txXfrm>
    </dsp:sp>
    <dsp:sp modelId="{09E71431-75EC-4099-8DE1-2020F8E170D7}">
      <dsp:nvSpPr>
        <dsp:cNvPr id="0" name=""/>
        <dsp:cNvSpPr/>
      </dsp:nvSpPr>
      <dsp:spPr>
        <a:xfrm>
          <a:off x="0" y="1228812"/>
          <a:ext cx="6513603" cy="9793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A51BD7-A308-486A-8B74-78C6BBB3AD4A}">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A6B89B-C05D-4529-B048-1001FA8DA0F6}">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Click on enter game pin</a:t>
          </a:r>
          <a:endParaRPr lang="en-US" sz="1900" kern="1200"/>
        </a:p>
      </dsp:txBody>
      <dsp:txXfrm>
        <a:off x="1131174" y="1228812"/>
        <a:ext cx="5382429" cy="979371"/>
      </dsp:txXfrm>
    </dsp:sp>
    <dsp:sp modelId="{D2590F06-7E5B-49B0-B1B1-46D65C4C6648}">
      <dsp:nvSpPr>
        <dsp:cNvPr id="0" name=""/>
        <dsp:cNvSpPr/>
      </dsp:nvSpPr>
      <dsp:spPr>
        <a:xfrm>
          <a:off x="0" y="2453027"/>
          <a:ext cx="6513603" cy="9793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DC26F1-B784-4603-94C0-9220DB2A5461}">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2DE015-525B-4CAB-B873-0927C9D2574D}">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dirty="0"/>
            <a:t>copy the code that is on the screen</a:t>
          </a:r>
          <a:endParaRPr lang="en-US" sz="1900" kern="1200" dirty="0"/>
        </a:p>
      </dsp:txBody>
      <dsp:txXfrm>
        <a:off x="1131174" y="2453027"/>
        <a:ext cx="5382429" cy="979371"/>
      </dsp:txXfrm>
    </dsp:sp>
    <dsp:sp modelId="{51158860-E0E5-4B1A-AA6E-CAFA4420743F}">
      <dsp:nvSpPr>
        <dsp:cNvPr id="0" name=""/>
        <dsp:cNvSpPr/>
      </dsp:nvSpPr>
      <dsp:spPr>
        <a:xfrm>
          <a:off x="0" y="3677241"/>
          <a:ext cx="6513603" cy="97937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233D5D-28A8-4C4B-9570-04B39F91AC91}">
      <dsp:nvSpPr>
        <dsp:cNvPr id="0" name=""/>
        <dsp:cNvSpPr/>
      </dsp:nvSpPr>
      <dsp:spPr>
        <a:xfrm>
          <a:off x="296259" y="3897600"/>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9932B2-EFA6-4CDE-9C71-8A230814278D}">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Write a nickname and press enter</a:t>
          </a:r>
          <a:endParaRPr lang="en-US" sz="1900" kern="1200"/>
        </a:p>
      </dsp:txBody>
      <dsp:txXfrm>
        <a:off x="1131174" y="3677241"/>
        <a:ext cx="5382429" cy="979371"/>
      </dsp:txXfrm>
    </dsp:sp>
    <dsp:sp modelId="{4BF5B6D4-052B-4D5E-A6D9-775E897A927E}">
      <dsp:nvSpPr>
        <dsp:cNvPr id="0" name=""/>
        <dsp:cNvSpPr/>
      </dsp:nvSpPr>
      <dsp:spPr>
        <a:xfrm>
          <a:off x="0" y="4901456"/>
          <a:ext cx="6513603" cy="97937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CF5E52-EE6E-48AF-9415-7369DF21287B}">
      <dsp:nvSpPr>
        <dsp:cNvPr id="0" name=""/>
        <dsp:cNvSpPr/>
      </dsp:nvSpPr>
      <dsp:spPr>
        <a:xfrm>
          <a:off x="296259" y="5121814"/>
          <a:ext cx="538654" cy="5386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CE3186-B202-4387-BF66-68542C231D4D}">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44550">
            <a:lnSpc>
              <a:spcPct val="90000"/>
            </a:lnSpc>
            <a:spcBef>
              <a:spcPct val="0"/>
            </a:spcBef>
            <a:spcAft>
              <a:spcPct val="35000"/>
            </a:spcAft>
            <a:buNone/>
          </a:pPr>
          <a:r>
            <a:rPr lang="en-GB" sz="1900" kern="1200"/>
            <a:t>Wait for further instruction </a:t>
          </a:r>
          <a:endParaRPr lang="en-US" sz="1900" kern="1200"/>
        </a:p>
      </dsp:txBody>
      <dsp:txXfrm>
        <a:off x="1131174" y="4901456"/>
        <a:ext cx="5382429" cy="9793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B4677B-84EE-4332-98E5-7745756931EA}">
      <dsp:nvSpPr>
        <dsp:cNvPr id="0" name=""/>
        <dsp:cNvSpPr/>
      </dsp:nvSpPr>
      <dsp:spPr>
        <a:xfrm>
          <a:off x="0" y="0"/>
          <a:ext cx="73152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8BD666-B208-4955-8867-E45338D8887F}">
      <dsp:nvSpPr>
        <dsp:cNvPr id="0" name=""/>
        <dsp:cNvSpPr/>
      </dsp:nvSpPr>
      <dsp:spPr>
        <a:xfrm>
          <a:off x="0" y="0"/>
          <a:ext cx="7315200" cy="2262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latin typeface="Times New Roman" panose="02020603050405020304" pitchFamily="18" charset="0"/>
              <a:cs typeface="Times New Roman" panose="02020603050405020304" pitchFamily="18" charset="0"/>
            </a:rPr>
            <a:t>Cottrell, S, (2013) Palgrave Study Skills: The Study Skills Handbook. 4</a:t>
          </a:r>
          <a:r>
            <a:rPr lang="en-GB" sz="3700" kern="1200" baseline="30000" dirty="0">
              <a:latin typeface="Times New Roman" panose="02020603050405020304" pitchFamily="18" charset="0"/>
              <a:cs typeface="Times New Roman" panose="02020603050405020304" pitchFamily="18" charset="0"/>
            </a:rPr>
            <a:t>th</a:t>
          </a:r>
          <a:r>
            <a:rPr lang="en-GB" sz="3700" kern="1200" dirty="0">
              <a:latin typeface="Times New Roman" panose="02020603050405020304" pitchFamily="18" charset="0"/>
              <a:cs typeface="Times New Roman" panose="02020603050405020304" pitchFamily="18" charset="0"/>
            </a:rPr>
            <a:t> Edition, London: Palgrave Macmillan</a:t>
          </a:r>
          <a:r>
            <a:rPr lang="en-GB" sz="3700" kern="1200" dirty="0"/>
            <a:t>.</a:t>
          </a:r>
          <a:endParaRPr lang="en-US" sz="3700" kern="1200" dirty="0"/>
        </a:p>
      </dsp:txBody>
      <dsp:txXfrm>
        <a:off x="0" y="0"/>
        <a:ext cx="7315200" cy="2262353"/>
      </dsp:txXfrm>
    </dsp:sp>
    <dsp:sp modelId="{A0E1F914-6424-4279-818C-6A70534745C5}">
      <dsp:nvSpPr>
        <dsp:cNvPr id="0" name=""/>
        <dsp:cNvSpPr/>
      </dsp:nvSpPr>
      <dsp:spPr>
        <a:xfrm>
          <a:off x="0" y="2262353"/>
          <a:ext cx="73152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AD698E-370C-423E-A8EE-085B35CEF8F2}">
      <dsp:nvSpPr>
        <dsp:cNvPr id="0" name=""/>
        <dsp:cNvSpPr/>
      </dsp:nvSpPr>
      <dsp:spPr>
        <a:xfrm>
          <a:off x="0" y="2262353"/>
          <a:ext cx="7315200" cy="2262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latin typeface="Times New Roman" panose="02020603050405020304" pitchFamily="18" charset="0"/>
              <a:cs typeface="Times New Roman" panose="02020603050405020304" pitchFamily="18" charset="0"/>
            </a:rPr>
            <a:t>Osmond, A, (2013) Academic Writing and grammar for Students. London: SAGE Publications Ltd.</a:t>
          </a:r>
          <a:endParaRPr lang="en-US" sz="3700" kern="1200" dirty="0">
            <a:latin typeface="Times New Roman" panose="02020603050405020304" pitchFamily="18" charset="0"/>
            <a:cs typeface="Times New Roman" panose="02020603050405020304" pitchFamily="18" charset="0"/>
          </a:endParaRPr>
        </a:p>
      </dsp:txBody>
      <dsp:txXfrm>
        <a:off x="0" y="2262353"/>
        <a:ext cx="7315200" cy="226235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990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1"/>
            <a:ext cx="2971800" cy="499011"/>
          </a:xfrm>
          <a:prstGeom prst="rect">
            <a:avLst/>
          </a:prstGeom>
        </p:spPr>
        <p:txBody>
          <a:bodyPr vert="horz" lIns="91440" tIns="45720" rIns="91440" bIns="45720" rtlCol="0"/>
          <a:lstStyle>
            <a:lvl1pPr algn="r">
              <a:defRPr sz="1200"/>
            </a:lvl1pPr>
          </a:lstStyle>
          <a:p>
            <a:fld id="{05F41A3C-5543-4B47-B8D4-A5A2E5BEF016}" type="datetimeFigureOut">
              <a:rPr lang="en-GB" smtClean="0"/>
              <a:t>26/11/2019</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0"/>
          </a:xfrm>
          <a:prstGeom prst="rect">
            <a:avLst/>
          </a:prstGeom>
        </p:spPr>
        <p:txBody>
          <a:bodyPr vert="horz" lIns="91440" tIns="45720" rIns="91440" bIns="45720" rtlCol="0" anchor="b"/>
          <a:lstStyle>
            <a:lvl1pPr algn="r">
              <a:defRPr sz="1200"/>
            </a:lvl1pPr>
          </a:lstStyle>
          <a:p>
            <a:fld id="{FABBF3C8-F942-47F0-B195-124AB3879CEB}" type="slidenum">
              <a:rPr lang="en-GB" smtClean="0"/>
              <a:t>‹#›</a:t>
            </a:fld>
            <a:endParaRPr lang="en-GB"/>
          </a:p>
        </p:txBody>
      </p:sp>
    </p:spTree>
    <p:extLst>
      <p:ext uri="{BB962C8B-B14F-4D97-AF65-F5344CB8AC3E}">
        <p14:creationId xmlns:p14="http://schemas.microsoft.com/office/powerpoint/2010/main" val="1107226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BBF3C8-F942-47F0-B195-124AB3879CEB}" type="slidenum">
              <a:rPr lang="en-GB" smtClean="0"/>
              <a:t>1</a:t>
            </a:fld>
            <a:endParaRPr lang="en-GB"/>
          </a:p>
        </p:txBody>
      </p:sp>
    </p:spTree>
    <p:extLst>
      <p:ext uri="{BB962C8B-B14F-4D97-AF65-F5344CB8AC3E}">
        <p14:creationId xmlns:p14="http://schemas.microsoft.com/office/powerpoint/2010/main" val="2673327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BF3C8-F942-47F0-B195-124AB3879CEB}" type="slidenum">
              <a:rPr lang="en-GB" smtClean="0"/>
              <a:t>2</a:t>
            </a:fld>
            <a:endParaRPr lang="en-GB"/>
          </a:p>
        </p:txBody>
      </p:sp>
    </p:spTree>
    <p:extLst>
      <p:ext uri="{BB962C8B-B14F-4D97-AF65-F5344CB8AC3E}">
        <p14:creationId xmlns:p14="http://schemas.microsoft.com/office/powerpoint/2010/main" val="2619318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Action and state are the two types of verbs</a:t>
            </a:r>
          </a:p>
          <a:p>
            <a:r>
              <a:rPr lang="en-GB" dirty="0"/>
              <a:t>The different between this two is that action express physical activities or processes.</a:t>
            </a:r>
          </a:p>
          <a:p>
            <a:r>
              <a:rPr lang="en-GB" dirty="0"/>
              <a:t>State verb express a situation.</a:t>
            </a:r>
          </a:p>
          <a:p>
            <a:endParaRPr lang="en-GB" dirty="0"/>
          </a:p>
        </p:txBody>
      </p:sp>
      <p:sp>
        <p:nvSpPr>
          <p:cNvPr id="4" name="Slide Number Placeholder 3"/>
          <p:cNvSpPr>
            <a:spLocks noGrp="1"/>
          </p:cNvSpPr>
          <p:nvPr>
            <p:ph type="sldNum" sz="quarter" idx="5"/>
          </p:nvPr>
        </p:nvSpPr>
        <p:spPr/>
        <p:txBody>
          <a:bodyPr/>
          <a:lstStyle/>
          <a:p>
            <a:fld id="{FABBF3C8-F942-47F0-B195-124AB3879CEB}" type="slidenum">
              <a:rPr lang="en-GB" smtClean="0"/>
              <a:t>5</a:t>
            </a:fld>
            <a:endParaRPr lang="en-GB"/>
          </a:p>
        </p:txBody>
      </p:sp>
    </p:spTree>
    <p:extLst>
      <p:ext uri="{BB962C8B-B14F-4D97-AF65-F5344CB8AC3E}">
        <p14:creationId xmlns:p14="http://schemas.microsoft.com/office/powerpoint/2010/main" val="3471546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Playing and shouting are a physical action verbs.</a:t>
            </a:r>
          </a:p>
          <a:p>
            <a:endParaRPr lang="en-GB" dirty="0"/>
          </a:p>
        </p:txBody>
      </p:sp>
      <p:sp>
        <p:nvSpPr>
          <p:cNvPr id="4" name="Slide Number Placeholder 3"/>
          <p:cNvSpPr>
            <a:spLocks noGrp="1"/>
          </p:cNvSpPr>
          <p:nvPr>
            <p:ph type="sldNum" sz="quarter" idx="5"/>
          </p:nvPr>
        </p:nvSpPr>
        <p:spPr/>
        <p:txBody>
          <a:bodyPr/>
          <a:lstStyle/>
          <a:p>
            <a:fld id="{FABBF3C8-F942-47F0-B195-124AB3879CEB}" type="slidenum">
              <a:rPr lang="en-GB" smtClean="0"/>
              <a:t>7</a:t>
            </a:fld>
            <a:endParaRPr lang="en-GB"/>
          </a:p>
        </p:txBody>
      </p:sp>
    </p:spTree>
    <p:extLst>
      <p:ext uri="{BB962C8B-B14F-4D97-AF65-F5344CB8AC3E}">
        <p14:creationId xmlns:p14="http://schemas.microsoft.com/office/powerpoint/2010/main" val="2130538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have is the state verb I m telling you the situation I have a large family</a:t>
            </a:r>
          </a:p>
          <a:p>
            <a:endParaRPr lang="en-GB" dirty="0"/>
          </a:p>
          <a:p>
            <a:r>
              <a:rPr lang="en-GB" dirty="0"/>
              <a:t>Is Julie doing any action in that sentence? No, the sentences just giving you an information about Julie.</a:t>
            </a:r>
          </a:p>
          <a:p>
            <a:r>
              <a:rPr lang="en-GB" dirty="0"/>
              <a:t>When you want to use the continuous form you can only do that with an action verb</a:t>
            </a:r>
          </a:p>
          <a:p>
            <a:endParaRPr lang="en-GB" dirty="0"/>
          </a:p>
          <a:p>
            <a:endParaRPr lang="en-GB" dirty="0"/>
          </a:p>
        </p:txBody>
      </p:sp>
      <p:sp>
        <p:nvSpPr>
          <p:cNvPr id="4" name="Slide Number Placeholder 3"/>
          <p:cNvSpPr>
            <a:spLocks noGrp="1"/>
          </p:cNvSpPr>
          <p:nvPr>
            <p:ph type="sldNum" sz="quarter" idx="5"/>
          </p:nvPr>
        </p:nvSpPr>
        <p:spPr/>
        <p:txBody>
          <a:bodyPr/>
          <a:lstStyle/>
          <a:p>
            <a:fld id="{FABBF3C8-F942-47F0-B195-124AB3879CEB}" type="slidenum">
              <a:rPr lang="en-GB" smtClean="0"/>
              <a:t>8</a:t>
            </a:fld>
            <a:endParaRPr lang="en-GB"/>
          </a:p>
        </p:txBody>
      </p:sp>
    </p:spTree>
    <p:extLst>
      <p:ext uri="{BB962C8B-B14F-4D97-AF65-F5344CB8AC3E}">
        <p14:creationId xmlns:p14="http://schemas.microsoft.com/office/powerpoint/2010/main" val="32620279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Modified means that it change the noun or pronoun by given more  information about it</a:t>
            </a:r>
          </a:p>
        </p:txBody>
      </p:sp>
      <p:sp>
        <p:nvSpPr>
          <p:cNvPr id="4" name="Slide Number Placeholder 3"/>
          <p:cNvSpPr>
            <a:spLocks noGrp="1"/>
          </p:cNvSpPr>
          <p:nvPr>
            <p:ph type="sldNum" sz="quarter" idx="5"/>
          </p:nvPr>
        </p:nvSpPr>
        <p:spPr/>
        <p:txBody>
          <a:bodyPr/>
          <a:lstStyle/>
          <a:p>
            <a:fld id="{FABBF3C8-F942-47F0-B195-124AB3879CEB}" type="slidenum">
              <a:rPr lang="en-GB" smtClean="0"/>
              <a:t>9</a:t>
            </a:fld>
            <a:endParaRPr lang="en-GB"/>
          </a:p>
        </p:txBody>
      </p:sp>
    </p:spTree>
    <p:extLst>
      <p:ext uri="{BB962C8B-B14F-4D97-AF65-F5344CB8AC3E}">
        <p14:creationId xmlns:p14="http://schemas.microsoft.com/office/powerpoint/2010/main" val="5947552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lain"/>
            </a:pPr>
            <a:r>
              <a:rPr lang="en-GB" dirty="0"/>
              <a:t>Chairs is noun,  Three small black wooden  this adjectives give you more information, example how many, the size the colour and material. In this example the adjective occurs before the noun.</a:t>
            </a:r>
          </a:p>
          <a:p>
            <a:pPr marL="228600" indent="-228600">
              <a:buAutoNum type="arabicPlain"/>
            </a:pPr>
            <a:r>
              <a:rPr lang="en-GB" dirty="0"/>
              <a:t>Also it can occur after the noun or pronoun after this example.   </a:t>
            </a:r>
          </a:p>
          <a:p>
            <a:pPr marL="228600" indent="-228600">
              <a:buAutoNum type="arabicPlain"/>
            </a:pPr>
            <a:r>
              <a:rPr lang="en-GB" dirty="0"/>
              <a:t>The adjective hot and delicious appear after the noun food we use the past tense of be was to connect  noun and the adjectives. </a:t>
            </a:r>
          </a:p>
        </p:txBody>
      </p:sp>
      <p:sp>
        <p:nvSpPr>
          <p:cNvPr id="4" name="Slide Number Placeholder 3"/>
          <p:cNvSpPr>
            <a:spLocks noGrp="1"/>
          </p:cNvSpPr>
          <p:nvPr>
            <p:ph type="sldNum" sz="quarter" idx="5"/>
          </p:nvPr>
        </p:nvSpPr>
        <p:spPr/>
        <p:txBody>
          <a:bodyPr/>
          <a:lstStyle/>
          <a:p>
            <a:fld id="{FABBF3C8-F942-47F0-B195-124AB3879CEB}" type="slidenum">
              <a:rPr lang="en-GB" smtClean="0"/>
              <a:t>10</a:t>
            </a:fld>
            <a:endParaRPr lang="en-GB"/>
          </a:p>
        </p:txBody>
      </p:sp>
    </p:spTree>
    <p:extLst>
      <p:ext uri="{BB962C8B-B14F-4D97-AF65-F5344CB8AC3E}">
        <p14:creationId xmlns:p14="http://schemas.microsoft.com/office/powerpoint/2010/main" val="3994410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Descriptive adjectives are what we commonly think of as adjectives words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Determiners are a small group of grammar words that act as adjectives.   When I say – that’s my car for example the word my shows that I’m not talking about any car I m talking about one particular car- my car- so the word my acts as an adjectives by giving information about the noun car.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ABBF3C8-F942-47F0-B195-124AB3879CEB}" type="slidenum">
              <a:rPr lang="en-GB" smtClean="0"/>
              <a:t>11</a:t>
            </a:fld>
            <a:endParaRPr lang="en-GB"/>
          </a:p>
        </p:txBody>
      </p:sp>
    </p:spTree>
    <p:extLst>
      <p:ext uri="{BB962C8B-B14F-4D97-AF65-F5344CB8AC3E}">
        <p14:creationId xmlns:p14="http://schemas.microsoft.com/office/powerpoint/2010/main" val="20540403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BF3C8-F942-47F0-B195-124AB3879CEB}" type="slidenum">
              <a:rPr lang="en-GB" smtClean="0"/>
              <a:t>12</a:t>
            </a:fld>
            <a:endParaRPr lang="en-GB"/>
          </a:p>
        </p:txBody>
      </p:sp>
    </p:spTree>
    <p:extLst>
      <p:ext uri="{BB962C8B-B14F-4D97-AF65-F5344CB8AC3E}">
        <p14:creationId xmlns:p14="http://schemas.microsoft.com/office/powerpoint/2010/main" val="9428427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BF3C8-F942-47F0-B195-124AB3879CEB}" type="slidenum">
              <a:rPr lang="en-GB" smtClean="0"/>
              <a:t>16</a:t>
            </a:fld>
            <a:endParaRPr lang="en-GB"/>
          </a:p>
        </p:txBody>
      </p:sp>
    </p:spTree>
    <p:extLst>
      <p:ext uri="{BB962C8B-B14F-4D97-AF65-F5344CB8AC3E}">
        <p14:creationId xmlns:p14="http://schemas.microsoft.com/office/powerpoint/2010/main" val="2687976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BF3C8-F942-47F0-B195-124AB3879CEB}" type="slidenum">
              <a:rPr lang="en-GB" smtClean="0"/>
              <a:t>18</a:t>
            </a:fld>
            <a:endParaRPr lang="en-GB"/>
          </a:p>
        </p:txBody>
      </p:sp>
    </p:spTree>
    <p:extLst>
      <p:ext uri="{BB962C8B-B14F-4D97-AF65-F5344CB8AC3E}">
        <p14:creationId xmlns:p14="http://schemas.microsoft.com/office/powerpoint/2010/main" val="4109821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BF3C8-F942-47F0-B195-124AB3879CEB}" type="slidenum">
              <a:rPr lang="en-GB" smtClean="0"/>
              <a:t>19</a:t>
            </a:fld>
            <a:endParaRPr lang="en-GB"/>
          </a:p>
        </p:txBody>
      </p:sp>
    </p:spTree>
    <p:extLst>
      <p:ext uri="{BB962C8B-B14F-4D97-AF65-F5344CB8AC3E}">
        <p14:creationId xmlns:p14="http://schemas.microsoft.com/office/powerpoint/2010/main" val="3396537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3211B-6EE5-467C-9C80-64DBD2B9AB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448801-3558-4416-9320-1E4B3057CF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DF211C-E649-43EA-ACBD-274158FA8812}"/>
              </a:ext>
            </a:extLst>
          </p:cNvPr>
          <p:cNvSpPr>
            <a:spLocks noGrp="1"/>
          </p:cNvSpPr>
          <p:nvPr>
            <p:ph type="dt" sz="half" idx="10"/>
          </p:nvPr>
        </p:nvSpPr>
        <p:spPr/>
        <p:txBody>
          <a:bodyPr/>
          <a:lstStyle/>
          <a:p>
            <a:fld id="{B834263E-FEE2-4688-B432-08490F22908A}" type="datetimeFigureOut">
              <a:rPr lang="en-GB" smtClean="0"/>
              <a:t>26/11/2019</a:t>
            </a:fld>
            <a:endParaRPr lang="en-GB" dirty="0"/>
          </a:p>
        </p:txBody>
      </p:sp>
      <p:sp>
        <p:nvSpPr>
          <p:cNvPr id="5" name="Footer Placeholder 4">
            <a:extLst>
              <a:ext uri="{FF2B5EF4-FFF2-40B4-BE49-F238E27FC236}">
                <a16:creationId xmlns:a16="http://schemas.microsoft.com/office/drawing/2014/main" id="{91445AD1-8239-44D7-AB10-9B8811CB1A6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6285CA6-A74E-49A5-B2AF-D2F8EDA52DEB}"/>
              </a:ext>
            </a:extLst>
          </p:cNvPr>
          <p:cNvSpPr>
            <a:spLocks noGrp="1"/>
          </p:cNvSpPr>
          <p:nvPr>
            <p:ph type="sldNum" sz="quarter" idx="12"/>
          </p:nvPr>
        </p:nvSpPr>
        <p:spPr/>
        <p:txBody>
          <a:bodyPr/>
          <a:lstStyle/>
          <a:p>
            <a:fld id="{C9E7B5C3-C5AC-4057-B9D6-342D7EE3C964}" type="slidenum">
              <a:rPr lang="en-GB" smtClean="0"/>
              <a:t>‹#›</a:t>
            </a:fld>
            <a:endParaRPr lang="en-GB" dirty="0"/>
          </a:p>
        </p:txBody>
      </p:sp>
    </p:spTree>
    <p:extLst>
      <p:ext uri="{BB962C8B-B14F-4D97-AF65-F5344CB8AC3E}">
        <p14:creationId xmlns:p14="http://schemas.microsoft.com/office/powerpoint/2010/main" val="2447483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04B20-7E87-4237-AC24-D0912A918D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E34EE4-367C-469A-AC54-5248BFDADCF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F07073-BD31-40F6-88E9-8C6A1DB5D285}"/>
              </a:ext>
            </a:extLst>
          </p:cNvPr>
          <p:cNvSpPr>
            <a:spLocks noGrp="1"/>
          </p:cNvSpPr>
          <p:nvPr>
            <p:ph type="dt" sz="half" idx="10"/>
          </p:nvPr>
        </p:nvSpPr>
        <p:spPr/>
        <p:txBody>
          <a:bodyPr/>
          <a:lstStyle/>
          <a:p>
            <a:fld id="{B834263E-FEE2-4688-B432-08490F22908A}" type="datetimeFigureOut">
              <a:rPr lang="en-GB" smtClean="0"/>
              <a:t>26/11/2019</a:t>
            </a:fld>
            <a:endParaRPr lang="en-GB" dirty="0"/>
          </a:p>
        </p:txBody>
      </p:sp>
      <p:sp>
        <p:nvSpPr>
          <p:cNvPr id="5" name="Footer Placeholder 4">
            <a:extLst>
              <a:ext uri="{FF2B5EF4-FFF2-40B4-BE49-F238E27FC236}">
                <a16:creationId xmlns:a16="http://schemas.microsoft.com/office/drawing/2014/main" id="{FA3632BC-14E9-43D2-9BD6-513C800F98C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199C9BD-9FEB-48BE-8649-960B53CD5628}"/>
              </a:ext>
            </a:extLst>
          </p:cNvPr>
          <p:cNvSpPr>
            <a:spLocks noGrp="1"/>
          </p:cNvSpPr>
          <p:nvPr>
            <p:ph type="sldNum" sz="quarter" idx="12"/>
          </p:nvPr>
        </p:nvSpPr>
        <p:spPr/>
        <p:txBody>
          <a:bodyPr/>
          <a:lstStyle/>
          <a:p>
            <a:fld id="{C9E7B5C3-C5AC-4057-B9D6-342D7EE3C964}" type="slidenum">
              <a:rPr lang="en-GB" smtClean="0"/>
              <a:t>‹#›</a:t>
            </a:fld>
            <a:endParaRPr lang="en-GB" dirty="0"/>
          </a:p>
        </p:txBody>
      </p:sp>
    </p:spTree>
    <p:extLst>
      <p:ext uri="{BB962C8B-B14F-4D97-AF65-F5344CB8AC3E}">
        <p14:creationId xmlns:p14="http://schemas.microsoft.com/office/powerpoint/2010/main" val="3712533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2A88A-CFCE-4CE5-B00E-339BA447B1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E70088-68A0-4A39-AA2A-AF452D617F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E5732FE-4365-4F14-85C1-204D7B18ED1C}"/>
              </a:ext>
            </a:extLst>
          </p:cNvPr>
          <p:cNvSpPr>
            <a:spLocks noGrp="1"/>
          </p:cNvSpPr>
          <p:nvPr>
            <p:ph type="dt" sz="half" idx="10"/>
          </p:nvPr>
        </p:nvSpPr>
        <p:spPr/>
        <p:txBody>
          <a:bodyPr/>
          <a:lstStyle/>
          <a:p>
            <a:fld id="{B834263E-FEE2-4688-B432-08490F22908A}" type="datetimeFigureOut">
              <a:rPr lang="en-GB" smtClean="0"/>
              <a:t>26/11/2019</a:t>
            </a:fld>
            <a:endParaRPr lang="en-GB" dirty="0"/>
          </a:p>
        </p:txBody>
      </p:sp>
      <p:sp>
        <p:nvSpPr>
          <p:cNvPr id="5" name="Footer Placeholder 4">
            <a:extLst>
              <a:ext uri="{FF2B5EF4-FFF2-40B4-BE49-F238E27FC236}">
                <a16:creationId xmlns:a16="http://schemas.microsoft.com/office/drawing/2014/main" id="{9D9F407B-933F-4C53-B492-1C08A6816D4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D85A91F-27B2-413E-AFE4-52647325F114}"/>
              </a:ext>
            </a:extLst>
          </p:cNvPr>
          <p:cNvSpPr>
            <a:spLocks noGrp="1"/>
          </p:cNvSpPr>
          <p:nvPr>
            <p:ph type="sldNum" sz="quarter" idx="12"/>
          </p:nvPr>
        </p:nvSpPr>
        <p:spPr/>
        <p:txBody>
          <a:bodyPr/>
          <a:lstStyle/>
          <a:p>
            <a:fld id="{C9E7B5C3-C5AC-4057-B9D6-342D7EE3C964}" type="slidenum">
              <a:rPr lang="en-GB" smtClean="0"/>
              <a:t>‹#›</a:t>
            </a:fld>
            <a:endParaRPr lang="en-GB" dirty="0"/>
          </a:p>
        </p:txBody>
      </p:sp>
    </p:spTree>
    <p:extLst>
      <p:ext uri="{BB962C8B-B14F-4D97-AF65-F5344CB8AC3E}">
        <p14:creationId xmlns:p14="http://schemas.microsoft.com/office/powerpoint/2010/main" val="3165579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A58E1-5348-4509-A9F9-59AD374CEA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9EF88A-161B-461A-8376-208139115BA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0D10E8-7DFD-4D28-8286-48BFD5768E6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5691A4-11CA-4FC9-AE0F-935C3836AB1E}"/>
              </a:ext>
            </a:extLst>
          </p:cNvPr>
          <p:cNvSpPr>
            <a:spLocks noGrp="1"/>
          </p:cNvSpPr>
          <p:nvPr>
            <p:ph type="dt" sz="half" idx="10"/>
          </p:nvPr>
        </p:nvSpPr>
        <p:spPr/>
        <p:txBody>
          <a:bodyPr/>
          <a:lstStyle/>
          <a:p>
            <a:fld id="{B834263E-FEE2-4688-B432-08490F22908A}" type="datetimeFigureOut">
              <a:rPr lang="en-GB" smtClean="0"/>
              <a:t>26/11/2019</a:t>
            </a:fld>
            <a:endParaRPr lang="en-GB" dirty="0"/>
          </a:p>
        </p:txBody>
      </p:sp>
      <p:sp>
        <p:nvSpPr>
          <p:cNvPr id="6" name="Footer Placeholder 5">
            <a:extLst>
              <a:ext uri="{FF2B5EF4-FFF2-40B4-BE49-F238E27FC236}">
                <a16:creationId xmlns:a16="http://schemas.microsoft.com/office/drawing/2014/main" id="{5804801A-671F-44B2-A55F-DEE8C945309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7D39E07-4271-43A6-8E36-C43DD76C6F7F}"/>
              </a:ext>
            </a:extLst>
          </p:cNvPr>
          <p:cNvSpPr>
            <a:spLocks noGrp="1"/>
          </p:cNvSpPr>
          <p:nvPr>
            <p:ph type="sldNum" sz="quarter" idx="12"/>
          </p:nvPr>
        </p:nvSpPr>
        <p:spPr/>
        <p:txBody>
          <a:bodyPr/>
          <a:lstStyle/>
          <a:p>
            <a:fld id="{C9E7B5C3-C5AC-4057-B9D6-342D7EE3C964}" type="slidenum">
              <a:rPr lang="en-GB" smtClean="0"/>
              <a:t>‹#›</a:t>
            </a:fld>
            <a:endParaRPr lang="en-GB" dirty="0"/>
          </a:p>
        </p:txBody>
      </p:sp>
    </p:spTree>
    <p:extLst>
      <p:ext uri="{BB962C8B-B14F-4D97-AF65-F5344CB8AC3E}">
        <p14:creationId xmlns:p14="http://schemas.microsoft.com/office/powerpoint/2010/main" val="2183388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5A21F-35B9-4CD3-B8B0-4805EC54A6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A0B6B3-5408-496C-8E47-09560111C0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0E4C2E4-6EE2-4123-B020-332384B8AB2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A91EB6-ACA5-489F-9F90-A7D9387AA6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C497D45-9B1E-427D-8383-596B66055D5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6D2410-A2F5-4BD2-AD05-C0C6BA14370C}"/>
              </a:ext>
            </a:extLst>
          </p:cNvPr>
          <p:cNvSpPr>
            <a:spLocks noGrp="1"/>
          </p:cNvSpPr>
          <p:nvPr>
            <p:ph type="dt" sz="half" idx="10"/>
          </p:nvPr>
        </p:nvSpPr>
        <p:spPr/>
        <p:txBody>
          <a:bodyPr/>
          <a:lstStyle/>
          <a:p>
            <a:fld id="{B834263E-FEE2-4688-B432-08490F22908A}" type="datetimeFigureOut">
              <a:rPr lang="en-GB" smtClean="0"/>
              <a:t>26/11/2019</a:t>
            </a:fld>
            <a:endParaRPr lang="en-GB" dirty="0"/>
          </a:p>
        </p:txBody>
      </p:sp>
      <p:sp>
        <p:nvSpPr>
          <p:cNvPr id="8" name="Footer Placeholder 7">
            <a:extLst>
              <a:ext uri="{FF2B5EF4-FFF2-40B4-BE49-F238E27FC236}">
                <a16:creationId xmlns:a16="http://schemas.microsoft.com/office/drawing/2014/main" id="{E5D02D13-BA96-4821-B63A-AAEB9BC4E984}"/>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E8B6862-CDDA-43DF-8533-1BE23FB44E5B}"/>
              </a:ext>
            </a:extLst>
          </p:cNvPr>
          <p:cNvSpPr>
            <a:spLocks noGrp="1"/>
          </p:cNvSpPr>
          <p:nvPr>
            <p:ph type="sldNum" sz="quarter" idx="12"/>
          </p:nvPr>
        </p:nvSpPr>
        <p:spPr/>
        <p:txBody>
          <a:bodyPr/>
          <a:lstStyle/>
          <a:p>
            <a:fld id="{C9E7B5C3-C5AC-4057-B9D6-342D7EE3C964}" type="slidenum">
              <a:rPr lang="en-GB" smtClean="0"/>
              <a:t>‹#›</a:t>
            </a:fld>
            <a:endParaRPr lang="en-GB" dirty="0"/>
          </a:p>
        </p:txBody>
      </p:sp>
    </p:spTree>
    <p:extLst>
      <p:ext uri="{BB962C8B-B14F-4D97-AF65-F5344CB8AC3E}">
        <p14:creationId xmlns:p14="http://schemas.microsoft.com/office/powerpoint/2010/main" val="25780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AA830-05CC-49DB-B1C4-8E697CF048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E7EEC1-3D6E-4AA9-AB91-277E1FBE14B2}"/>
              </a:ext>
            </a:extLst>
          </p:cNvPr>
          <p:cNvSpPr>
            <a:spLocks noGrp="1"/>
          </p:cNvSpPr>
          <p:nvPr>
            <p:ph type="dt" sz="half" idx="10"/>
          </p:nvPr>
        </p:nvSpPr>
        <p:spPr/>
        <p:txBody>
          <a:bodyPr/>
          <a:lstStyle/>
          <a:p>
            <a:fld id="{B834263E-FEE2-4688-B432-08490F22908A}" type="datetimeFigureOut">
              <a:rPr lang="en-GB" smtClean="0"/>
              <a:t>26/11/2019</a:t>
            </a:fld>
            <a:endParaRPr lang="en-GB" dirty="0"/>
          </a:p>
        </p:txBody>
      </p:sp>
      <p:sp>
        <p:nvSpPr>
          <p:cNvPr id="4" name="Footer Placeholder 3">
            <a:extLst>
              <a:ext uri="{FF2B5EF4-FFF2-40B4-BE49-F238E27FC236}">
                <a16:creationId xmlns:a16="http://schemas.microsoft.com/office/drawing/2014/main" id="{D62F4A76-5980-47CC-B066-C23609F3E94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2B6C339-F1C5-4C83-B5E9-1D791A6D0149}"/>
              </a:ext>
            </a:extLst>
          </p:cNvPr>
          <p:cNvSpPr>
            <a:spLocks noGrp="1"/>
          </p:cNvSpPr>
          <p:nvPr>
            <p:ph type="sldNum" sz="quarter" idx="12"/>
          </p:nvPr>
        </p:nvSpPr>
        <p:spPr/>
        <p:txBody>
          <a:bodyPr/>
          <a:lstStyle/>
          <a:p>
            <a:fld id="{C9E7B5C3-C5AC-4057-B9D6-342D7EE3C964}" type="slidenum">
              <a:rPr lang="en-GB" smtClean="0"/>
              <a:t>‹#›</a:t>
            </a:fld>
            <a:endParaRPr lang="en-GB" dirty="0"/>
          </a:p>
        </p:txBody>
      </p:sp>
    </p:spTree>
    <p:extLst>
      <p:ext uri="{BB962C8B-B14F-4D97-AF65-F5344CB8AC3E}">
        <p14:creationId xmlns:p14="http://schemas.microsoft.com/office/powerpoint/2010/main" val="2865654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0B03A5-BC72-4B01-96F4-0A9E4B61DB19}"/>
              </a:ext>
            </a:extLst>
          </p:cNvPr>
          <p:cNvSpPr>
            <a:spLocks noGrp="1"/>
          </p:cNvSpPr>
          <p:nvPr>
            <p:ph type="dt" sz="half" idx="10"/>
          </p:nvPr>
        </p:nvSpPr>
        <p:spPr/>
        <p:txBody>
          <a:bodyPr/>
          <a:lstStyle/>
          <a:p>
            <a:fld id="{B834263E-FEE2-4688-B432-08490F22908A}" type="datetimeFigureOut">
              <a:rPr lang="en-GB" smtClean="0"/>
              <a:t>26/11/2019</a:t>
            </a:fld>
            <a:endParaRPr lang="en-GB" dirty="0"/>
          </a:p>
        </p:txBody>
      </p:sp>
      <p:sp>
        <p:nvSpPr>
          <p:cNvPr id="3" name="Footer Placeholder 2">
            <a:extLst>
              <a:ext uri="{FF2B5EF4-FFF2-40B4-BE49-F238E27FC236}">
                <a16:creationId xmlns:a16="http://schemas.microsoft.com/office/drawing/2014/main" id="{9D0E65EF-BD2E-428C-9CCE-6BDAB659A55A}"/>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704FCDAA-9B1C-4504-B008-D24D365C72E6}"/>
              </a:ext>
            </a:extLst>
          </p:cNvPr>
          <p:cNvSpPr>
            <a:spLocks noGrp="1"/>
          </p:cNvSpPr>
          <p:nvPr>
            <p:ph type="sldNum" sz="quarter" idx="12"/>
          </p:nvPr>
        </p:nvSpPr>
        <p:spPr/>
        <p:txBody>
          <a:bodyPr/>
          <a:lstStyle/>
          <a:p>
            <a:fld id="{C9E7B5C3-C5AC-4057-B9D6-342D7EE3C964}" type="slidenum">
              <a:rPr lang="en-GB" smtClean="0"/>
              <a:t>‹#›</a:t>
            </a:fld>
            <a:endParaRPr lang="en-GB" dirty="0"/>
          </a:p>
        </p:txBody>
      </p:sp>
    </p:spTree>
    <p:extLst>
      <p:ext uri="{BB962C8B-B14F-4D97-AF65-F5344CB8AC3E}">
        <p14:creationId xmlns:p14="http://schemas.microsoft.com/office/powerpoint/2010/main" val="900459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A434D-6DC1-4755-AB3B-3750AFB1A3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C425CE-0860-4FEC-B22B-ADEB59C983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4F1659-C91C-4E77-B238-E344485439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8CE48EA-6EFC-4AB7-B198-BDD99F35649C}"/>
              </a:ext>
            </a:extLst>
          </p:cNvPr>
          <p:cNvSpPr>
            <a:spLocks noGrp="1"/>
          </p:cNvSpPr>
          <p:nvPr>
            <p:ph type="dt" sz="half" idx="10"/>
          </p:nvPr>
        </p:nvSpPr>
        <p:spPr/>
        <p:txBody>
          <a:bodyPr/>
          <a:lstStyle/>
          <a:p>
            <a:fld id="{B834263E-FEE2-4688-B432-08490F22908A}" type="datetimeFigureOut">
              <a:rPr lang="en-GB" smtClean="0"/>
              <a:t>26/11/2019</a:t>
            </a:fld>
            <a:endParaRPr lang="en-GB" dirty="0"/>
          </a:p>
        </p:txBody>
      </p:sp>
      <p:sp>
        <p:nvSpPr>
          <p:cNvPr id="6" name="Footer Placeholder 5">
            <a:extLst>
              <a:ext uri="{FF2B5EF4-FFF2-40B4-BE49-F238E27FC236}">
                <a16:creationId xmlns:a16="http://schemas.microsoft.com/office/drawing/2014/main" id="{B0E19B3E-17C7-4389-A484-19007EA7FAE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6C8CBF4-D84C-4DAB-9FF7-ABC49B0F5A0A}"/>
              </a:ext>
            </a:extLst>
          </p:cNvPr>
          <p:cNvSpPr>
            <a:spLocks noGrp="1"/>
          </p:cNvSpPr>
          <p:nvPr>
            <p:ph type="sldNum" sz="quarter" idx="12"/>
          </p:nvPr>
        </p:nvSpPr>
        <p:spPr/>
        <p:txBody>
          <a:bodyPr/>
          <a:lstStyle/>
          <a:p>
            <a:fld id="{C9E7B5C3-C5AC-4057-B9D6-342D7EE3C964}" type="slidenum">
              <a:rPr lang="en-GB" smtClean="0"/>
              <a:t>‹#›</a:t>
            </a:fld>
            <a:endParaRPr lang="en-GB" dirty="0"/>
          </a:p>
        </p:txBody>
      </p:sp>
    </p:spTree>
    <p:extLst>
      <p:ext uri="{BB962C8B-B14F-4D97-AF65-F5344CB8AC3E}">
        <p14:creationId xmlns:p14="http://schemas.microsoft.com/office/powerpoint/2010/main" val="190172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82E67-CCD9-4413-B014-186290068C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7FAED6-DA41-47F0-98BD-2F7DF2E287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85CCCF1-3F83-47F8-94A6-41BF3A47C4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818E42B-9C4B-41FF-9CA6-5193648C9A63}"/>
              </a:ext>
            </a:extLst>
          </p:cNvPr>
          <p:cNvSpPr>
            <a:spLocks noGrp="1"/>
          </p:cNvSpPr>
          <p:nvPr>
            <p:ph type="dt" sz="half" idx="10"/>
          </p:nvPr>
        </p:nvSpPr>
        <p:spPr/>
        <p:txBody>
          <a:bodyPr/>
          <a:lstStyle/>
          <a:p>
            <a:fld id="{B834263E-FEE2-4688-B432-08490F22908A}" type="datetimeFigureOut">
              <a:rPr lang="en-GB" smtClean="0"/>
              <a:t>26/11/2019</a:t>
            </a:fld>
            <a:endParaRPr lang="en-GB" dirty="0"/>
          </a:p>
        </p:txBody>
      </p:sp>
      <p:sp>
        <p:nvSpPr>
          <p:cNvPr id="6" name="Footer Placeholder 5">
            <a:extLst>
              <a:ext uri="{FF2B5EF4-FFF2-40B4-BE49-F238E27FC236}">
                <a16:creationId xmlns:a16="http://schemas.microsoft.com/office/drawing/2014/main" id="{CD5AEF96-3B1B-4CF5-881F-F60790317C7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7A738C6-13C2-45AB-B631-202F47DD447E}"/>
              </a:ext>
            </a:extLst>
          </p:cNvPr>
          <p:cNvSpPr>
            <a:spLocks noGrp="1"/>
          </p:cNvSpPr>
          <p:nvPr>
            <p:ph type="sldNum" sz="quarter" idx="12"/>
          </p:nvPr>
        </p:nvSpPr>
        <p:spPr/>
        <p:txBody>
          <a:bodyPr/>
          <a:lstStyle/>
          <a:p>
            <a:fld id="{C9E7B5C3-C5AC-4057-B9D6-342D7EE3C964}" type="slidenum">
              <a:rPr lang="en-GB" smtClean="0"/>
              <a:t>‹#›</a:t>
            </a:fld>
            <a:endParaRPr lang="en-GB" dirty="0"/>
          </a:p>
        </p:txBody>
      </p:sp>
    </p:spTree>
    <p:extLst>
      <p:ext uri="{BB962C8B-B14F-4D97-AF65-F5344CB8AC3E}">
        <p14:creationId xmlns:p14="http://schemas.microsoft.com/office/powerpoint/2010/main" val="59019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96FC5-BF81-44A3-8B40-EF1B10EF9E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C2F626-E6A7-4025-BB7D-8617DBF9C1E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78516D-712D-430B-9949-10381A4F4A1F}"/>
              </a:ext>
            </a:extLst>
          </p:cNvPr>
          <p:cNvSpPr>
            <a:spLocks noGrp="1"/>
          </p:cNvSpPr>
          <p:nvPr>
            <p:ph type="dt" sz="half" idx="10"/>
          </p:nvPr>
        </p:nvSpPr>
        <p:spPr/>
        <p:txBody>
          <a:bodyPr/>
          <a:lstStyle/>
          <a:p>
            <a:fld id="{B834263E-FEE2-4688-B432-08490F22908A}" type="datetimeFigureOut">
              <a:rPr lang="en-GB" smtClean="0"/>
              <a:t>26/11/2019</a:t>
            </a:fld>
            <a:endParaRPr lang="en-GB" dirty="0"/>
          </a:p>
        </p:txBody>
      </p:sp>
      <p:sp>
        <p:nvSpPr>
          <p:cNvPr id="5" name="Footer Placeholder 4">
            <a:extLst>
              <a:ext uri="{FF2B5EF4-FFF2-40B4-BE49-F238E27FC236}">
                <a16:creationId xmlns:a16="http://schemas.microsoft.com/office/drawing/2014/main" id="{A82912D0-ED19-4B18-92D1-C5579C12626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7814E67-7FCA-4799-9238-5D950CBFA918}"/>
              </a:ext>
            </a:extLst>
          </p:cNvPr>
          <p:cNvSpPr>
            <a:spLocks noGrp="1"/>
          </p:cNvSpPr>
          <p:nvPr>
            <p:ph type="sldNum" sz="quarter" idx="12"/>
          </p:nvPr>
        </p:nvSpPr>
        <p:spPr/>
        <p:txBody>
          <a:bodyPr/>
          <a:lstStyle/>
          <a:p>
            <a:fld id="{C9E7B5C3-C5AC-4057-B9D6-342D7EE3C964}" type="slidenum">
              <a:rPr lang="en-GB" smtClean="0"/>
              <a:t>‹#›</a:t>
            </a:fld>
            <a:endParaRPr lang="en-GB" dirty="0"/>
          </a:p>
        </p:txBody>
      </p:sp>
    </p:spTree>
    <p:extLst>
      <p:ext uri="{BB962C8B-B14F-4D97-AF65-F5344CB8AC3E}">
        <p14:creationId xmlns:p14="http://schemas.microsoft.com/office/powerpoint/2010/main" val="1289722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01822F-8EE9-4577-96EC-CAAE695C41A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BDE46F-1A5A-45B7-9778-3C7D058AB0D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1C5C49-B511-4F4F-9626-E9592A221936}"/>
              </a:ext>
            </a:extLst>
          </p:cNvPr>
          <p:cNvSpPr>
            <a:spLocks noGrp="1"/>
          </p:cNvSpPr>
          <p:nvPr>
            <p:ph type="dt" sz="half" idx="10"/>
          </p:nvPr>
        </p:nvSpPr>
        <p:spPr/>
        <p:txBody>
          <a:bodyPr/>
          <a:lstStyle/>
          <a:p>
            <a:fld id="{B834263E-FEE2-4688-B432-08490F22908A}" type="datetimeFigureOut">
              <a:rPr lang="en-GB" smtClean="0"/>
              <a:t>26/11/2019</a:t>
            </a:fld>
            <a:endParaRPr lang="en-GB" dirty="0"/>
          </a:p>
        </p:txBody>
      </p:sp>
      <p:sp>
        <p:nvSpPr>
          <p:cNvPr id="5" name="Footer Placeholder 4">
            <a:extLst>
              <a:ext uri="{FF2B5EF4-FFF2-40B4-BE49-F238E27FC236}">
                <a16:creationId xmlns:a16="http://schemas.microsoft.com/office/drawing/2014/main" id="{F36A1426-5149-44DE-8740-70FA13DCCA9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3535239-8205-4816-95A5-A05A3EC34AD6}"/>
              </a:ext>
            </a:extLst>
          </p:cNvPr>
          <p:cNvSpPr>
            <a:spLocks noGrp="1"/>
          </p:cNvSpPr>
          <p:nvPr>
            <p:ph type="sldNum" sz="quarter" idx="12"/>
          </p:nvPr>
        </p:nvSpPr>
        <p:spPr/>
        <p:txBody>
          <a:bodyPr/>
          <a:lstStyle/>
          <a:p>
            <a:fld id="{C9E7B5C3-C5AC-4057-B9D6-342D7EE3C964}" type="slidenum">
              <a:rPr lang="en-GB" smtClean="0"/>
              <a:t>‹#›</a:t>
            </a:fld>
            <a:endParaRPr lang="en-GB" dirty="0"/>
          </a:p>
        </p:txBody>
      </p:sp>
    </p:spTree>
    <p:extLst>
      <p:ext uri="{BB962C8B-B14F-4D97-AF65-F5344CB8AC3E}">
        <p14:creationId xmlns:p14="http://schemas.microsoft.com/office/powerpoint/2010/main" val="1306300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dashDnDiag">
          <a:fgClr>
            <a:schemeClr val="tx2">
              <a:lumMod val="25000"/>
            </a:schemeClr>
          </a:fgClr>
          <a:bgClr>
            <a:schemeClr val="accent6">
              <a:lumMod val="75000"/>
            </a:schemeClr>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075111-DFE2-4DC4-A2E5-2CF3669D8D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C99CFC-7D80-463F-B07A-BFDD0D74CD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3CEA01-EC7E-42CC-9456-99E3C013FF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34263E-FEE2-4688-B432-08490F22908A}" type="datetimeFigureOut">
              <a:rPr lang="en-GB" smtClean="0"/>
              <a:t>26/11/2019</a:t>
            </a:fld>
            <a:endParaRPr lang="en-GB" dirty="0"/>
          </a:p>
        </p:txBody>
      </p:sp>
      <p:sp>
        <p:nvSpPr>
          <p:cNvPr id="5" name="Footer Placeholder 4">
            <a:extLst>
              <a:ext uri="{FF2B5EF4-FFF2-40B4-BE49-F238E27FC236}">
                <a16:creationId xmlns:a16="http://schemas.microsoft.com/office/drawing/2014/main" id="{8CD4B77D-67D1-433F-986A-8778F94D56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0D3A4C8A-3E0C-4F92-8F72-83697F3A8C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E7B5C3-C5AC-4057-B9D6-342D7EE3C964}" type="slidenum">
              <a:rPr lang="en-GB" smtClean="0"/>
              <a:t>‹#›</a:t>
            </a:fld>
            <a:endParaRPr lang="en-GB" dirty="0"/>
          </a:p>
        </p:txBody>
      </p:sp>
    </p:spTree>
    <p:extLst>
      <p:ext uri="{BB962C8B-B14F-4D97-AF65-F5344CB8AC3E}">
        <p14:creationId xmlns:p14="http://schemas.microsoft.com/office/powerpoint/2010/main" val="2677943375"/>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5"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hyperlink" Target="http://learn.e-limu.org/topic/view/?c=132"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CxrxUyxMnxA?feature=oembed" TargetMode="External"/><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jp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22"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23" name="Oval 22">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24"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3" name="Text Placeholder 2">
            <a:extLst>
              <a:ext uri="{FF2B5EF4-FFF2-40B4-BE49-F238E27FC236}">
                <a16:creationId xmlns:a16="http://schemas.microsoft.com/office/drawing/2014/main" id="{0222A571-BEE2-4665-B804-27C07EE49B64}"/>
              </a:ext>
            </a:extLst>
          </p:cNvPr>
          <p:cNvSpPr>
            <a:spLocks noGrp="1"/>
          </p:cNvSpPr>
          <p:nvPr>
            <p:ph type="body" idx="1"/>
          </p:nvPr>
        </p:nvSpPr>
        <p:spPr>
          <a:xfrm>
            <a:off x="1524000" y="4846320"/>
            <a:ext cx="9144000" cy="1478280"/>
          </a:xfrm>
        </p:spPr>
        <p:txBody>
          <a:bodyPr vert="horz" lIns="91440" tIns="45720" rIns="91440" bIns="45720" rtlCol="0">
            <a:normAutofit/>
          </a:bodyPr>
          <a:lstStyle/>
          <a:p>
            <a:pPr algn="ctr"/>
            <a:endParaRPr lang="en-US" sz="1000" b="1" kern="1200" dirty="0">
              <a:solidFill>
                <a:schemeClr val="tx1"/>
              </a:solidFill>
              <a:latin typeface="+mn-lt"/>
              <a:ea typeface="+mn-ea"/>
              <a:cs typeface="+mn-cs"/>
            </a:endParaRPr>
          </a:p>
          <a:p>
            <a:pPr algn="ctr"/>
            <a:endParaRPr lang="en-US" sz="1000" b="1" kern="1200" dirty="0">
              <a:solidFill>
                <a:schemeClr val="tx1"/>
              </a:solidFill>
              <a:latin typeface="+mn-lt"/>
              <a:ea typeface="+mn-ea"/>
              <a:cs typeface="+mn-cs"/>
            </a:endParaRPr>
          </a:p>
          <a:p>
            <a:pPr algn="r"/>
            <a:r>
              <a:rPr lang="en-US" sz="2800" b="1" kern="1200" dirty="0">
                <a:solidFill>
                  <a:schemeClr val="tx1"/>
                </a:solidFill>
                <a:latin typeface="+mn-lt"/>
                <a:ea typeface="+mn-ea"/>
                <a:cs typeface="+mn-cs"/>
              </a:rPr>
              <a:t>By: Marlene Roderick</a:t>
            </a:r>
          </a:p>
        </p:txBody>
      </p:sp>
      <p:sp>
        <p:nvSpPr>
          <p:cNvPr id="26" name="Rectangle 25">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2F67AE4-ABC2-451A-9D86-19E3D823B7F5}"/>
              </a:ext>
            </a:extLst>
          </p:cNvPr>
          <p:cNvSpPr>
            <a:spLocks noGrp="1"/>
          </p:cNvSpPr>
          <p:nvPr>
            <p:ph type="title"/>
          </p:nvPr>
        </p:nvSpPr>
        <p:spPr>
          <a:xfrm>
            <a:off x="1524000" y="2776538"/>
            <a:ext cx="9144000" cy="1381188"/>
          </a:xfrm>
        </p:spPr>
        <p:txBody>
          <a:bodyPr vert="horz" lIns="91440" tIns="45720" rIns="91440" bIns="45720" rtlCol="0" anchor="ctr">
            <a:normAutofit/>
          </a:bodyPr>
          <a:lstStyle/>
          <a:p>
            <a:pPr algn="ctr"/>
            <a:r>
              <a:rPr lang="en-US" sz="4000" kern="1200">
                <a:solidFill>
                  <a:schemeClr val="bg2"/>
                </a:solidFill>
                <a:latin typeface="+mj-lt"/>
                <a:ea typeface="+mj-ea"/>
                <a:cs typeface="+mj-cs"/>
              </a:rPr>
              <a:t>Personal Academic and Professional Development(PAD)</a:t>
            </a:r>
          </a:p>
        </p:txBody>
      </p:sp>
    </p:spTree>
    <p:extLst>
      <p:ext uri="{BB962C8B-B14F-4D97-AF65-F5344CB8AC3E}">
        <p14:creationId xmlns:p14="http://schemas.microsoft.com/office/powerpoint/2010/main" val="141876313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E73AFF-31CD-4B8A-AF5B-F556E2C80CBE}"/>
              </a:ext>
            </a:extLst>
          </p:cNvPr>
          <p:cNvSpPr>
            <a:spLocks noGrp="1"/>
          </p:cNvSpPr>
          <p:nvPr>
            <p:ph type="title"/>
          </p:nvPr>
        </p:nvSpPr>
        <p:spPr>
          <a:xfrm>
            <a:off x="1524000" y="1122362"/>
            <a:ext cx="9144000" cy="2840037"/>
          </a:xfrm>
        </p:spPr>
        <p:txBody>
          <a:bodyPr vert="horz" lIns="91440" tIns="45720" rIns="91440" bIns="45720" rtlCol="0" anchor="b">
            <a:normAutofit/>
          </a:bodyPr>
          <a:lstStyle/>
          <a:p>
            <a:pPr algn="ctr"/>
            <a:r>
              <a:rPr lang="en-US" sz="5800" b="1" kern="1200" dirty="0">
                <a:solidFill>
                  <a:schemeClr val="tx1"/>
                </a:solidFill>
                <a:latin typeface="+mj-lt"/>
                <a:ea typeface="+mj-ea"/>
                <a:cs typeface="+mj-cs"/>
              </a:rPr>
              <a:t>Types of Words</a:t>
            </a:r>
          </a:p>
        </p:txBody>
      </p:sp>
      <p:cxnSp>
        <p:nvCxnSpPr>
          <p:cNvPr id="72" name="Straight Connector 63">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79823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5B336162-B533-4EFE-8BB3-8EBB4A5E3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14384"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A5661B-DE38-4F6E-9468-63689851B7F7}"/>
              </a:ext>
            </a:extLst>
          </p:cNvPr>
          <p:cNvSpPr>
            <a:spLocks noGrp="1"/>
          </p:cNvSpPr>
          <p:nvPr>
            <p:ph type="title"/>
          </p:nvPr>
        </p:nvSpPr>
        <p:spPr>
          <a:xfrm>
            <a:off x="829781" y="2745736"/>
            <a:ext cx="3698803" cy="1366528"/>
          </a:xfrm>
          <a:solidFill>
            <a:srgbClr val="FFFFFF"/>
          </a:solidFill>
          <a:ln w="25400" cap="sq">
            <a:solidFill>
              <a:srgbClr val="404040"/>
            </a:solidFill>
            <a:miter lim="800000"/>
          </a:ln>
        </p:spPr>
        <p:txBody>
          <a:bodyPr>
            <a:normAutofit/>
          </a:bodyPr>
          <a:lstStyle/>
          <a:p>
            <a:pPr algn="ctr"/>
            <a:r>
              <a:rPr lang="en-GB" sz="3200">
                <a:solidFill>
                  <a:srgbClr val="262626"/>
                </a:solidFill>
              </a:rPr>
              <a:t>Aim of the lesson</a:t>
            </a:r>
          </a:p>
        </p:txBody>
      </p:sp>
      <p:sp>
        <p:nvSpPr>
          <p:cNvPr id="3" name="Content Placeholder 2">
            <a:extLst>
              <a:ext uri="{FF2B5EF4-FFF2-40B4-BE49-F238E27FC236}">
                <a16:creationId xmlns:a16="http://schemas.microsoft.com/office/drawing/2014/main" id="{A1E1F2A3-F103-4567-9A91-BAEC2F67AD50}"/>
              </a:ext>
            </a:extLst>
          </p:cNvPr>
          <p:cNvSpPr>
            <a:spLocks noGrp="1"/>
          </p:cNvSpPr>
          <p:nvPr>
            <p:ph idx="1"/>
          </p:nvPr>
        </p:nvSpPr>
        <p:spPr>
          <a:xfrm>
            <a:off x="6049182" y="802638"/>
            <a:ext cx="5408696" cy="5252722"/>
          </a:xfrm>
        </p:spPr>
        <p:txBody>
          <a:bodyPr anchor="ctr">
            <a:normAutofit/>
          </a:bodyPr>
          <a:lstStyle/>
          <a:p>
            <a:pPr lvl="0"/>
            <a:r>
              <a:rPr lang="en-GB" sz="2400" dirty="0"/>
              <a:t>Improving the knowledge of: </a:t>
            </a:r>
          </a:p>
          <a:p>
            <a:pPr lvl="1"/>
            <a:r>
              <a:rPr lang="en-GB" sz="2000" dirty="0"/>
              <a:t>Verbs </a:t>
            </a:r>
          </a:p>
          <a:p>
            <a:pPr lvl="1"/>
            <a:r>
              <a:rPr lang="en-GB" sz="2000" dirty="0"/>
              <a:t>Adjectives </a:t>
            </a:r>
          </a:p>
          <a:p>
            <a:pPr lvl="1"/>
            <a:r>
              <a:rPr lang="en-GB" sz="2000" dirty="0"/>
              <a:t>Nouns </a:t>
            </a:r>
          </a:p>
          <a:p>
            <a:pPr lvl="1"/>
            <a:r>
              <a:rPr lang="en-GB" sz="2000" dirty="0"/>
              <a:t>Pronouns.</a:t>
            </a:r>
          </a:p>
          <a:p>
            <a:endParaRPr lang="en-GB" sz="2400" dirty="0"/>
          </a:p>
        </p:txBody>
      </p:sp>
    </p:spTree>
    <p:extLst>
      <p:ext uri="{BB962C8B-B14F-4D97-AF65-F5344CB8AC3E}">
        <p14:creationId xmlns:p14="http://schemas.microsoft.com/office/powerpoint/2010/main" val="154826692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Rectangle 43">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889780-F507-44C6-AD24-E00C9A8DA10D}"/>
              </a:ext>
            </a:extLst>
          </p:cNvPr>
          <p:cNvSpPr>
            <a:spLocks noGrp="1"/>
          </p:cNvSpPr>
          <p:nvPr>
            <p:ph type="title"/>
          </p:nvPr>
        </p:nvSpPr>
        <p:spPr>
          <a:xfrm>
            <a:off x="4384039" y="365125"/>
            <a:ext cx="7164493" cy="1325563"/>
          </a:xfrm>
        </p:spPr>
        <p:txBody>
          <a:bodyPr>
            <a:normAutofit/>
          </a:bodyPr>
          <a:lstStyle/>
          <a:p>
            <a:r>
              <a:rPr lang="en-GB" b="1" dirty="0">
                <a:latin typeface="Times New Roman" panose="02020603050405020304" pitchFamily="18" charset="0"/>
                <a:cs typeface="Times New Roman" panose="02020603050405020304" pitchFamily="18" charset="0"/>
              </a:rPr>
              <a:t>Learning objectives</a:t>
            </a:r>
          </a:p>
        </p:txBody>
      </p:sp>
      <p:pic>
        <p:nvPicPr>
          <p:cNvPr id="30" name="Graphic 20" descr="Checkmark">
            <a:extLst>
              <a:ext uri="{FF2B5EF4-FFF2-40B4-BE49-F238E27FC236}">
                <a16:creationId xmlns:a16="http://schemas.microsoft.com/office/drawing/2014/main" id="{92BA39CA-A459-40B0-898E-72E3DCF8F8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0060" y="1715781"/>
            <a:ext cx="3425957" cy="3425957"/>
          </a:xfrm>
          <a:prstGeom prst="rect">
            <a:avLst/>
          </a:prstGeom>
        </p:spPr>
      </p:pic>
      <p:sp>
        <p:nvSpPr>
          <p:cNvPr id="3" name="Content Placeholder 2">
            <a:extLst>
              <a:ext uri="{FF2B5EF4-FFF2-40B4-BE49-F238E27FC236}">
                <a16:creationId xmlns:a16="http://schemas.microsoft.com/office/drawing/2014/main" id="{DC221F20-2D24-4CCB-ACFB-534E13924B5A}"/>
              </a:ext>
            </a:extLst>
          </p:cNvPr>
          <p:cNvSpPr>
            <a:spLocks noGrp="1"/>
          </p:cNvSpPr>
          <p:nvPr>
            <p:ph idx="1"/>
          </p:nvPr>
        </p:nvSpPr>
        <p:spPr>
          <a:xfrm>
            <a:off x="4191001" y="2022601"/>
            <a:ext cx="7357532" cy="4154361"/>
          </a:xfrm>
        </p:spPr>
        <p:txBody>
          <a:bodyPr>
            <a:normAutofit/>
          </a:bodyPr>
          <a:lstStyle/>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3200" dirty="0">
                <a:latin typeface="Times New Roman" panose="02020603050405020304" pitchFamily="18" charset="0"/>
                <a:cs typeface="Times New Roman" panose="02020603050405020304" pitchFamily="18" charset="0"/>
              </a:rPr>
              <a:t>By the end of this lesson you should be able to:</a:t>
            </a:r>
          </a:p>
          <a:p>
            <a:r>
              <a:rPr lang="en-GB" sz="3200" dirty="0">
                <a:latin typeface="Times New Roman" panose="02020603050405020304" pitchFamily="18" charset="0"/>
                <a:cs typeface="Times New Roman" panose="02020603050405020304" pitchFamily="18" charset="0"/>
              </a:rPr>
              <a:t>Explore the types of words such as: verbs, adjectives, nouns and pronouns.</a:t>
            </a:r>
          </a:p>
          <a:p>
            <a:r>
              <a:rPr lang="en-GB" sz="3200" dirty="0">
                <a:latin typeface="Times New Roman" panose="02020603050405020304" pitchFamily="18" charset="0"/>
                <a:cs typeface="Times New Roman" panose="02020603050405020304" pitchFamily="18" charset="0"/>
              </a:rPr>
              <a:t>Identify the difference between the types of verbs, adjectives, noun and pronouns. </a:t>
            </a:r>
          </a:p>
          <a:p>
            <a:endParaRPr lang="en-GB"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105075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368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AA725-F07F-43F7-8114-304BF691722D}"/>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4000" b="1" kern="1200" dirty="0">
                <a:solidFill>
                  <a:srgbClr val="FFFFFF"/>
                </a:solidFill>
                <a:latin typeface="Times New Roman" panose="02020603050405020304" pitchFamily="18" charset="0"/>
                <a:cs typeface="Times New Roman" panose="02020603050405020304" pitchFamily="18" charset="0"/>
              </a:rPr>
              <a:t>Verbs</a:t>
            </a:r>
          </a:p>
        </p:txBody>
      </p:sp>
      <p:sp>
        <p:nvSpPr>
          <p:cNvPr id="7" name="Content Placeholder 6">
            <a:extLst>
              <a:ext uri="{FF2B5EF4-FFF2-40B4-BE49-F238E27FC236}">
                <a16:creationId xmlns:a16="http://schemas.microsoft.com/office/drawing/2014/main" id="{9C1C211D-8B8E-4410-B1BB-CB50E70C864E}"/>
              </a:ext>
            </a:extLst>
          </p:cNvPr>
          <p:cNvSpPr>
            <a:spLocks noGrp="1"/>
          </p:cNvSpPr>
          <p:nvPr>
            <p:ph idx="1"/>
          </p:nvPr>
        </p:nvSpPr>
        <p:spPr/>
        <p:txBody>
          <a:bodyPr/>
          <a:lstStyle/>
          <a:p>
            <a:pPr marL="0" indent="0">
              <a:buNone/>
            </a:pPr>
            <a:r>
              <a:rPr lang="en-US" dirty="0">
                <a:solidFill>
                  <a:schemeClr val="accent6">
                    <a:lumMod val="50000"/>
                  </a:schemeClr>
                </a:solidFill>
              </a:rPr>
              <a:t>                                            </a:t>
            </a:r>
            <a:r>
              <a:rPr lang="en-US" sz="3600" u="sng" dirty="0">
                <a:solidFill>
                  <a:schemeClr val="accent6">
                    <a:lumMod val="50000"/>
                  </a:schemeClr>
                </a:solidFill>
              </a:rPr>
              <a:t>What is a verb</a:t>
            </a:r>
            <a:r>
              <a:rPr lang="en-US" sz="3600" dirty="0">
                <a:solidFill>
                  <a:schemeClr val="accent6">
                    <a:lumMod val="50000"/>
                  </a:schemeClr>
                </a:solidFill>
              </a:rPr>
              <a:t>?</a:t>
            </a:r>
          </a:p>
          <a:p>
            <a:pPr marL="0" indent="0">
              <a:buNone/>
            </a:pPr>
            <a:endParaRPr lang="en-US" sz="3600" dirty="0">
              <a:solidFill>
                <a:schemeClr val="accent6">
                  <a:lumMod val="50000"/>
                </a:schemeClr>
              </a:solidFill>
            </a:endParaRPr>
          </a:p>
          <a:p>
            <a:pPr marL="0" indent="0">
              <a:buNone/>
            </a:pPr>
            <a:endParaRPr lang="en-US" dirty="0"/>
          </a:p>
          <a:p>
            <a:pPr marL="0" indent="0">
              <a:buNone/>
            </a:pPr>
            <a:r>
              <a:rPr lang="en-US" dirty="0"/>
              <a:t>                                      </a:t>
            </a:r>
          </a:p>
          <a:p>
            <a:pPr marL="0" indent="0">
              <a:buNone/>
            </a:pPr>
            <a:r>
              <a:rPr lang="en-US" dirty="0"/>
              <a:t>                                     A verb is just a word that shows an action or state</a:t>
            </a:r>
            <a:r>
              <a:rPr lang="en-US" dirty="0">
                <a:solidFill>
                  <a:schemeClr val="accent1"/>
                </a:solidFill>
              </a:rPr>
              <a:t>.</a:t>
            </a:r>
          </a:p>
          <a:p>
            <a:pPr marL="0" indent="0">
              <a:buNone/>
            </a:pPr>
            <a:endParaRPr lang="en-GB" dirty="0"/>
          </a:p>
        </p:txBody>
      </p:sp>
    </p:spTree>
    <p:extLst>
      <p:ext uri="{BB962C8B-B14F-4D97-AF65-F5344CB8AC3E}">
        <p14:creationId xmlns:p14="http://schemas.microsoft.com/office/powerpoint/2010/main" val="1281842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4" end="4"/>
                                            </p:txEl>
                                          </p:spTgt>
                                        </p:tgtEl>
                                        <p:attrNameLst>
                                          <p:attrName>style.visibility</p:attrName>
                                        </p:attrNameLst>
                                      </p:cBhvr>
                                      <p:to>
                                        <p:strVal val="visible"/>
                                      </p:to>
                                    </p:set>
                                    <p:animEffect transition="in" filter="fade">
                                      <p:cBhvr>
                                        <p:cTn id="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2E20D43-DEA0-4623-A51F-58D6B6546CCC}"/>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dirty="0">
                <a:solidFill>
                  <a:srgbClr val="FFFFFF"/>
                </a:solidFill>
                <a:latin typeface="+mj-lt"/>
                <a:ea typeface="+mj-ea"/>
                <a:cs typeface="+mj-cs"/>
              </a:rPr>
              <a:t>Example of action verbs</a:t>
            </a:r>
          </a:p>
        </p:txBody>
      </p:sp>
      <p:pic>
        <p:nvPicPr>
          <p:cNvPr id="7" name="Picture 6" descr="A picture containing object, clock&#10;&#10;Description automatically generated">
            <a:extLst>
              <a:ext uri="{FF2B5EF4-FFF2-40B4-BE49-F238E27FC236}">
                <a16:creationId xmlns:a16="http://schemas.microsoft.com/office/drawing/2014/main" id="{119D9429-508B-4D37-8EE0-23A165C60DA0}"/>
              </a:ext>
            </a:extLst>
          </p:cNvPr>
          <p:cNvPicPr>
            <a:picLocks noChangeAspect="1"/>
          </p:cNvPicPr>
          <p:nvPr/>
        </p:nvPicPr>
        <p:blipFill rotWithShape="1">
          <a:blip r:embed="rId2">
            <a:extLst>
              <a:ext uri="{28A0092B-C50C-407E-A947-70E740481C1C}">
                <a14:useLocalDpi xmlns:a14="http://schemas.microsoft.com/office/drawing/2010/main" val="0"/>
              </a:ext>
            </a:extLst>
          </a:blip>
          <a:srcRect l="9072" r="21496" b="1"/>
          <a:stretch/>
        </p:blipFill>
        <p:spPr>
          <a:xfrm>
            <a:off x="307840" y="321732"/>
            <a:ext cx="3793472" cy="4111323"/>
          </a:xfrm>
          <a:prstGeom prst="rect">
            <a:avLst/>
          </a:prstGeom>
        </p:spPr>
      </p:pic>
      <p:pic>
        <p:nvPicPr>
          <p:cNvPr id="5" name="Content Placeholder 4" descr="A picture containing man, racket, holding, fish&#10;&#10;Description automatically generated">
            <a:extLst>
              <a:ext uri="{FF2B5EF4-FFF2-40B4-BE49-F238E27FC236}">
                <a16:creationId xmlns:a16="http://schemas.microsoft.com/office/drawing/2014/main" id="{6C974B84-5757-4B7E-B0D0-AC682D24F4D1}"/>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1" b="20685"/>
          <a:stretch/>
        </p:blipFill>
        <p:spPr>
          <a:xfrm>
            <a:off x="4194959" y="321734"/>
            <a:ext cx="3797570" cy="2010551"/>
          </a:xfrm>
          <a:prstGeom prst="rect">
            <a:avLst/>
          </a:prstGeom>
        </p:spPr>
      </p:pic>
      <p:pic>
        <p:nvPicPr>
          <p:cNvPr id="15" name="Picture 14" descr="A person posing for the camera&#10;&#10;Description automatically generated">
            <a:extLst>
              <a:ext uri="{FF2B5EF4-FFF2-40B4-BE49-F238E27FC236}">
                <a16:creationId xmlns:a16="http://schemas.microsoft.com/office/drawing/2014/main" id="{69187FD9-C471-4B17-81FF-0CBBF2E2138A}"/>
              </a:ext>
            </a:extLst>
          </p:cNvPr>
          <p:cNvPicPr>
            <a:picLocks noChangeAspect="1"/>
          </p:cNvPicPr>
          <p:nvPr/>
        </p:nvPicPr>
        <p:blipFill rotWithShape="1">
          <a:blip r:embed="rId4">
            <a:extLst>
              <a:ext uri="{28A0092B-C50C-407E-A947-70E740481C1C}">
                <a14:useLocalDpi xmlns:a14="http://schemas.microsoft.com/office/drawing/2010/main" val="0"/>
              </a:ext>
            </a:extLst>
          </a:blip>
          <a:srcRect t="11652" r="-1" b="50271"/>
          <a:stretch/>
        </p:blipFill>
        <p:spPr>
          <a:xfrm>
            <a:off x="4190180" y="2422097"/>
            <a:ext cx="3794760" cy="2013804"/>
          </a:xfrm>
          <a:prstGeom prst="rect">
            <a:avLst/>
          </a:prstGeom>
        </p:spPr>
      </p:pic>
      <p:pic>
        <p:nvPicPr>
          <p:cNvPr id="9" name="Picture 8" descr="A group of people on a court&#10;&#10;Description automatically generated">
            <a:extLst>
              <a:ext uri="{FF2B5EF4-FFF2-40B4-BE49-F238E27FC236}">
                <a16:creationId xmlns:a16="http://schemas.microsoft.com/office/drawing/2014/main" id="{2632CE90-90AE-4EAB-B958-633E9955AE3B}"/>
              </a:ext>
            </a:extLst>
          </p:cNvPr>
          <p:cNvPicPr>
            <a:picLocks noChangeAspect="1"/>
          </p:cNvPicPr>
          <p:nvPr/>
        </p:nvPicPr>
        <p:blipFill rotWithShape="1">
          <a:blip r:embed="rId5">
            <a:extLst>
              <a:ext uri="{28A0092B-C50C-407E-A947-70E740481C1C}">
                <a14:useLocalDpi xmlns:a14="http://schemas.microsoft.com/office/drawing/2010/main" val="0"/>
              </a:ext>
            </a:extLst>
          </a:blip>
          <a:srcRect l="14495" r="23841" b="-1"/>
          <a:stretch/>
        </p:blipFill>
        <p:spPr>
          <a:xfrm>
            <a:off x="8086176" y="321733"/>
            <a:ext cx="3797984" cy="4111321"/>
          </a:xfrm>
          <a:prstGeom prst="rect">
            <a:avLst/>
          </a:prstGeom>
        </p:spPr>
      </p:pic>
      <p:cxnSp>
        <p:nvCxnSpPr>
          <p:cNvPr id="22" name="Straight Connector 21">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11" name="Picture 10" descr="A person posing for the camera&#10;&#10;Description automatically generated">
            <a:extLst>
              <a:ext uri="{FF2B5EF4-FFF2-40B4-BE49-F238E27FC236}">
                <a16:creationId xmlns:a16="http://schemas.microsoft.com/office/drawing/2014/main" id="{00DBB7FC-AA8D-4BA9-81FF-5A485948481F}"/>
              </a:ext>
            </a:extLst>
          </p:cNvPr>
          <p:cNvPicPr>
            <a:picLocks noChangeAspect="1"/>
          </p:cNvPicPr>
          <p:nvPr/>
        </p:nvPicPr>
        <p:blipFill rotWithShape="1">
          <a:blip r:embed="rId6">
            <a:extLst>
              <a:ext uri="{28A0092B-C50C-407E-A947-70E740481C1C}">
                <a14:useLocalDpi xmlns:a14="http://schemas.microsoft.com/office/drawing/2010/main" val="0"/>
              </a:ext>
            </a:extLst>
          </a:blip>
          <a:srcRect t="10687" r="1" b="9939"/>
          <a:stretch/>
        </p:blipFill>
        <p:spPr>
          <a:xfrm>
            <a:off x="307840" y="4525715"/>
            <a:ext cx="3794760" cy="2010551"/>
          </a:xfrm>
          <a:prstGeom prst="rect">
            <a:avLst/>
          </a:prstGeom>
        </p:spPr>
      </p:pic>
    </p:spTree>
    <p:extLst>
      <p:ext uri="{BB962C8B-B14F-4D97-AF65-F5344CB8AC3E}">
        <p14:creationId xmlns:p14="http://schemas.microsoft.com/office/powerpoint/2010/main" val="814212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6EC238-2303-4453-A54C-0453F88D8411}"/>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Example of an action verb</a:t>
            </a:r>
          </a:p>
        </p:txBody>
      </p:sp>
      <p:graphicFrame>
        <p:nvGraphicFramePr>
          <p:cNvPr id="5" name="Content Placeholder 2">
            <a:extLst>
              <a:ext uri="{FF2B5EF4-FFF2-40B4-BE49-F238E27FC236}">
                <a16:creationId xmlns:a16="http://schemas.microsoft.com/office/drawing/2014/main" id="{9B607734-C45A-40E5-B23D-3DDD36D77A4E}"/>
              </a:ext>
            </a:extLst>
          </p:cNvPr>
          <p:cNvGraphicFramePr>
            <a:graphicFrameLocks noGrp="1"/>
          </p:cNvGraphicFramePr>
          <p:nvPr>
            <p:ph idx="1"/>
            <p:extLst>
              <p:ext uri="{D42A27DB-BD31-4B8C-83A1-F6EECF244321}">
                <p14:modId xmlns:p14="http://schemas.microsoft.com/office/powerpoint/2010/main" val="373038464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1180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A72C6-9F9A-4974-B9B0-8EECA0CD6270}"/>
              </a:ext>
            </a:extLst>
          </p:cNvPr>
          <p:cNvSpPr>
            <a:spLocks noGrp="1"/>
          </p:cNvSpPr>
          <p:nvPr>
            <p:ph type="title"/>
          </p:nvPr>
        </p:nvSpPr>
        <p:spPr>
          <a:xfrm>
            <a:off x="6053668" y="803325"/>
            <a:ext cx="5314536" cy="1325563"/>
          </a:xfrm>
        </p:spPr>
        <p:txBody>
          <a:bodyPr>
            <a:normAutofit/>
          </a:bodyPr>
          <a:lstStyle/>
          <a:p>
            <a:r>
              <a:rPr lang="en-GB" u="sng" dirty="0"/>
              <a:t>Example of a state verb:</a:t>
            </a:r>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Like">
            <a:extLst>
              <a:ext uri="{FF2B5EF4-FFF2-40B4-BE49-F238E27FC236}">
                <a16:creationId xmlns:a16="http://schemas.microsoft.com/office/drawing/2014/main" id="{545D95BE-B153-4365-8ED1-9D6C0319024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289AB5B4-9A11-47A6-8FDE-0F6E97AF2B20}"/>
              </a:ext>
            </a:extLst>
          </p:cNvPr>
          <p:cNvSpPr>
            <a:spLocks noGrp="1"/>
          </p:cNvSpPr>
          <p:nvPr>
            <p:ph idx="1"/>
          </p:nvPr>
        </p:nvSpPr>
        <p:spPr>
          <a:xfrm>
            <a:off x="6053667" y="2279018"/>
            <a:ext cx="5314543" cy="3375920"/>
          </a:xfrm>
        </p:spPr>
        <p:txBody>
          <a:bodyPr anchor="t">
            <a:normAutofit/>
          </a:bodyPr>
          <a:lstStyle/>
          <a:p>
            <a:r>
              <a:rPr lang="en-GB" sz="1800" dirty="0"/>
              <a:t>Be, have, think, like, own</a:t>
            </a:r>
          </a:p>
          <a:p>
            <a:endParaRPr lang="en-GB" sz="1800" dirty="0"/>
          </a:p>
          <a:p>
            <a:r>
              <a:rPr lang="en-GB" sz="1800" dirty="0"/>
              <a:t>I have a large family</a:t>
            </a:r>
          </a:p>
          <a:p>
            <a:endParaRPr lang="en-GB" sz="1800" dirty="0"/>
          </a:p>
          <a:p>
            <a:r>
              <a:rPr lang="en-GB" sz="1800" dirty="0"/>
              <a:t>Julie likes chocolate Ice cream</a:t>
            </a:r>
          </a:p>
          <a:p>
            <a:pPr marL="0" indent="0">
              <a:buNone/>
            </a:pPr>
            <a:endParaRPr lang="en-GB" sz="1800" dirty="0"/>
          </a:p>
          <a:p>
            <a:pPr marL="0" indent="0">
              <a:buNone/>
            </a:pPr>
            <a:r>
              <a:rPr lang="en-GB" sz="1800" i="1" dirty="0"/>
              <a:t>NB It’s a grammatical rule that state verbs cannot be used in-</a:t>
            </a:r>
            <a:r>
              <a:rPr lang="en-GB" sz="1800" i="1" dirty="0" err="1"/>
              <a:t>ing</a:t>
            </a:r>
            <a:r>
              <a:rPr lang="en-GB" sz="1800" i="1" dirty="0"/>
              <a:t> (continues) forms</a:t>
            </a:r>
          </a:p>
          <a:p>
            <a:endParaRPr lang="en-GB" sz="1800" dirty="0"/>
          </a:p>
          <a:p>
            <a:endParaRPr lang="en-GB" sz="1800" dirty="0"/>
          </a:p>
        </p:txBody>
      </p:sp>
    </p:spTree>
    <p:extLst>
      <p:ext uri="{BB962C8B-B14F-4D97-AF65-F5344CB8AC3E}">
        <p14:creationId xmlns:p14="http://schemas.microsoft.com/office/powerpoint/2010/main" val="197891545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C2E09-0EE4-460C-BBBE-2975790734F3}"/>
              </a:ext>
            </a:extLst>
          </p:cNvPr>
          <p:cNvSpPr>
            <a:spLocks noGrp="1"/>
          </p:cNvSpPr>
          <p:nvPr>
            <p:ph type="title"/>
          </p:nvPr>
        </p:nvSpPr>
        <p:spPr>
          <a:xfrm>
            <a:off x="838200" y="365125"/>
            <a:ext cx="10515600" cy="1325563"/>
          </a:xfrm>
        </p:spPr>
        <p:txBody>
          <a:bodyPr>
            <a:normAutofit/>
          </a:bodyPr>
          <a:lstStyle/>
          <a:p>
            <a:pPr algn="ctr"/>
            <a:r>
              <a:rPr lang="en-GB" u="sng" dirty="0">
                <a:solidFill>
                  <a:schemeClr val="bg2"/>
                </a:solidFill>
              </a:rPr>
              <a:t>What is an adjective?  </a:t>
            </a:r>
          </a:p>
        </p:txBody>
      </p:sp>
      <p:graphicFrame>
        <p:nvGraphicFramePr>
          <p:cNvPr id="5" name="Content Placeholder 2">
            <a:extLst>
              <a:ext uri="{FF2B5EF4-FFF2-40B4-BE49-F238E27FC236}">
                <a16:creationId xmlns:a16="http://schemas.microsoft.com/office/drawing/2014/main" id="{735806C1-AAEA-46BB-8E9B-734FC72B9839}"/>
              </a:ext>
            </a:extLst>
          </p:cNvPr>
          <p:cNvGraphicFramePr>
            <a:graphicFrameLocks noGrp="1"/>
          </p:cNvGraphicFramePr>
          <p:nvPr>
            <p:ph idx="1"/>
            <p:extLst>
              <p:ext uri="{D42A27DB-BD31-4B8C-83A1-F6EECF244321}">
                <p14:modId xmlns:p14="http://schemas.microsoft.com/office/powerpoint/2010/main" val="28608192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772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D0A2FC-C360-4F26-8345-6B106952669A}"/>
              </a:ext>
            </a:extLst>
          </p:cNvPr>
          <p:cNvSpPr>
            <a:spLocks noGrp="1"/>
          </p:cNvSpPr>
          <p:nvPr>
            <p:ph type="title"/>
          </p:nvPr>
        </p:nvSpPr>
        <p:spPr>
          <a:xfrm>
            <a:off x="966952" y="1204108"/>
            <a:ext cx="2669406" cy="1781175"/>
          </a:xfrm>
        </p:spPr>
        <p:txBody>
          <a:bodyPr>
            <a:normAutofit/>
          </a:bodyPr>
          <a:lstStyle/>
          <a:p>
            <a:r>
              <a:rPr lang="en-GB" sz="3200">
                <a:solidFill>
                  <a:srgbClr val="FFFFFF"/>
                </a:solidFill>
              </a:rPr>
              <a:t>Example of an adjective</a:t>
            </a:r>
          </a:p>
        </p:txBody>
      </p:sp>
      <p:graphicFrame>
        <p:nvGraphicFramePr>
          <p:cNvPr id="5" name="Content Placeholder 2">
            <a:extLst>
              <a:ext uri="{FF2B5EF4-FFF2-40B4-BE49-F238E27FC236}">
                <a16:creationId xmlns:a16="http://schemas.microsoft.com/office/drawing/2014/main" id="{28777DA8-0B64-490C-84E2-9ADFA7AAEFD3}"/>
              </a:ext>
            </a:extLst>
          </p:cNvPr>
          <p:cNvGraphicFramePr>
            <a:graphicFrameLocks noGrp="1"/>
          </p:cNvGraphicFramePr>
          <p:nvPr>
            <p:ph idx="1"/>
            <p:extLst>
              <p:ext uri="{D42A27DB-BD31-4B8C-83A1-F6EECF244321}">
                <p14:modId xmlns:p14="http://schemas.microsoft.com/office/powerpoint/2010/main" val="2738667159"/>
              </p:ext>
            </p:extLst>
          </p:nvPr>
        </p:nvGraphicFramePr>
        <p:xfrm>
          <a:off x="4662488" y="952500"/>
          <a:ext cx="6904037" cy="48291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2905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7BC32D7-90DD-477B-A090-55F726D3520B}"/>
              </a:ext>
            </a:extLst>
          </p:cNvPr>
          <p:cNvSpPr>
            <a:spLocks noGrp="1"/>
          </p:cNvSpPr>
          <p:nvPr>
            <p:ph type="title"/>
          </p:nvPr>
        </p:nvSpPr>
        <p:spPr>
          <a:xfrm>
            <a:off x="833002" y="365125"/>
            <a:ext cx="10520702" cy="1325563"/>
          </a:xfrm>
        </p:spPr>
        <p:txBody>
          <a:bodyPr>
            <a:normAutofit/>
          </a:bodyPr>
          <a:lstStyle/>
          <a:p>
            <a:r>
              <a:rPr lang="en-GB" dirty="0"/>
              <a:t>Two types of adjectives</a:t>
            </a:r>
          </a:p>
        </p:txBody>
      </p:sp>
      <p:graphicFrame>
        <p:nvGraphicFramePr>
          <p:cNvPr id="6" name="Content Placeholder 5">
            <a:extLst>
              <a:ext uri="{FF2B5EF4-FFF2-40B4-BE49-F238E27FC236}">
                <a16:creationId xmlns:a16="http://schemas.microsoft.com/office/drawing/2014/main" id="{23ECB8F2-7B58-4D85-BE6B-15943D115CE4}"/>
              </a:ext>
            </a:extLst>
          </p:cNvPr>
          <p:cNvGraphicFramePr>
            <a:graphicFrameLocks noGrp="1"/>
          </p:cNvGraphicFramePr>
          <p:nvPr>
            <p:ph idx="1"/>
            <p:extLst>
              <p:ext uri="{D42A27DB-BD31-4B8C-83A1-F6EECF244321}">
                <p14:modId xmlns:p14="http://schemas.microsoft.com/office/powerpoint/2010/main" val="3390236389"/>
              </p:ext>
            </p:extLst>
          </p:nvPr>
        </p:nvGraphicFramePr>
        <p:xfrm>
          <a:off x="838200" y="2088770"/>
          <a:ext cx="10515600" cy="4021902"/>
        </p:xfrm>
        <a:graphic>
          <a:graphicData uri="http://schemas.openxmlformats.org/drawingml/2006/table">
            <a:tbl>
              <a:tblPr firstRow="1" firstCol="1" bandRow="1"/>
              <a:tblGrid>
                <a:gridCol w="5312369">
                  <a:extLst>
                    <a:ext uri="{9D8B030D-6E8A-4147-A177-3AD203B41FA5}">
                      <a16:colId xmlns:a16="http://schemas.microsoft.com/office/drawing/2014/main" val="3031647001"/>
                    </a:ext>
                  </a:extLst>
                </a:gridCol>
                <a:gridCol w="5203231">
                  <a:extLst>
                    <a:ext uri="{9D8B030D-6E8A-4147-A177-3AD203B41FA5}">
                      <a16:colId xmlns:a16="http://schemas.microsoft.com/office/drawing/2014/main" val="3276741733"/>
                    </a:ext>
                  </a:extLst>
                </a:gridCol>
              </a:tblGrid>
              <a:tr h="844994">
                <a:tc>
                  <a:txBody>
                    <a:bodyPr/>
                    <a:lstStyle/>
                    <a:p>
                      <a:pPr algn="l" fontAlgn="t">
                        <a:lnSpc>
                          <a:spcPct val="107000"/>
                        </a:lnSpc>
                        <a:spcBef>
                          <a:spcPts val="0"/>
                        </a:spcBef>
                        <a:spcAft>
                          <a:spcPts val="0"/>
                        </a:spcAft>
                      </a:pPr>
                      <a:r>
                        <a:rPr lang="en-GB" sz="2400" b="1"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4000" b="0" i="0" u="none" strike="noStrike">
                        <a:effectLst/>
                        <a:latin typeface="Arial" panose="020B0604020202020204" pitchFamily="34" charset="0"/>
                      </a:endParaRPr>
                    </a:p>
                    <a:p>
                      <a:pPr algn="l" fontAlgn="t">
                        <a:lnSpc>
                          <a:spcPct val="107000"/>
                        </a:lnSpc>
                        <a:spcBef>
                          <a:spcPts val="0"/>
                        </a:spcBef>
                        <a:spcAft>
                          <a:spcPts val="0"/>
                        </a:spcAft>
                      </a:pPr>
                      <a:r>
                        <a:rPr lang="en-GB" sz="2400" b="1" i="0" u="none" strike="noStrike">
                          <a:effectLst/>
                          <a:latin typeface="Calibri" panose="020F0502020204030204" pitchFamily="34" charset="0"/>
                          <a:ea typeface="Calibri" panose="020F0502020204030204" pitchFamily="34" charset="0"/>
                          <a:cs typeface="Times New Roman" panose="02020603050405020304" pitchFamily="18" charset="0"/>
                        </a:rPr>
                        <a:t>Determiners</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9050" cap="flat" cmpd="sng" algn="ctr">
                      <a:solidFill>
                        <a:srgbClr val="F4B083"/>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2400" b="1"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4000" b="0" i="0" u="none" strike="noStrike">
                        <a:effectLst/>
                        <a:latin typeface="Arial" panose="020B0604020202020204" pitchFamily="34" charset="0"/>
                      </a:endParaRPr>
                    </a:p>
                    <a:p>
                      <a:pPr algn="l" fontAlgn="t">
                        <a:lnSpc>
                          <a:spcPct val="107000"/>
                        </a:lnSpc>
                        <a:spcBef>
                          <a:spcPts val="0"/>
                        </a:spcBef>
                        <a:spcAft>
                          <a:spcPts val="0"/>
                        </a:spcAft>
                      </a:pPr>
                      <a:r>
                        <a:rPr lang="en-GB" sz="2400" b="1" i="0" u="none" strike="noStrike">
                          <a:effectLst/>
                          <a:latin typeface="Calibri" panose="020F0502020204030204" pitchFamily="34" charset="0"/>
                          <a:ea typeface="Calibri" panose="020F0502020204030204" pitchFamily="34" charset="0"/>
                          <a:cs typeface="Times New Roman" panose="02020603050405020304" pitchFamily="18" charset="0"/>
                        </a:rPr>
                        <a:t>Descriptive adjectives</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9050" cap="flat" cmpd="sng" algn="ctr">
                      <a:solidFill>
                        <a:srgbClr val="F4B083"/>
                      </a:solidFill>
                      <a:prstDash val="solid"/>
                      <a:round/>
                      <a:headEnd type="none" w="med" len="med"/>
                      <a:tailEnd type="none" w="med" len="med"/>
                    </a:lnB>
                  </a:tcPr>
                </a:tc>
                <a:extLst>
                  <a:ext uri="{0D108BD9-81ED-4DB2-BD59-A6C34878D82A}">
                    <a16:rowId xmlns:a16="http://schemas.microsoft.com/office/drawing/2014/main" val="3111983721"/>
                  </a:ext>
                </a:extLst>
              </a:tr>
              <a:tr h="453844">
                <a:tc>
                  <a:txBody>
                    <a:bodyPr/>
                    <a:lstStyle/>
                    <a:p>
                      <a:pPr algn="l" fontAlgn="t">
                        <a:lnSpc>
                          <a:spcPct val="107000"/>
                        </a:lnSpc>
                        <a:spcBef>
                          <a:spcPts val="0"/>
                        </a:spcBef>
                        <a:spcAft>
                          <a:spcPts val="0"/>
                        </a:spcAft>
                      </a:pPr>
                      <a:r>
                        <a:rPr lang="en-GB" sz="2400" b="0" i="0" u="none" strike="noStrike">
                          <a:effectLst/>
                          <a:latin typeface="Calibri" panose="020F0502020204030204" pitchFamily="34" charset="0"/>
                          <a:ea typeface="Calibri" panose="020F0502020204030204" pitchFamily="34" charset="0"/>
                          <a:cs typeface="Times New Roman" panose="02020603050405020304" pitchFamily="18" charset="0"/>
                        </a:rPr>
                        <a:t>My, our, your, his, her</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9050" cap="flat" cmpd="sng" algn="ctr">
                      <a:solidFill>
                        <a:srgbClr val="F4B083"/>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2400" b="0" i="0" u="none" strike="noStrike">
                          <a:effectLst/>
                          <a:latin typeface="Calibri" panose="020F0502020204030204" pitchFamily="34" charset="0"/>
                          <a:ea typeface="Calibri" panose="020F0502020204030204" pitchFamily="34" charset="0"/>
                          <a:cs typeface="Times New Roman" panose="02020603050405020304" pitchFamily="18" charset="0"/>
                        </a:rPr>
                        <a:t>Beautiful</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9050" cap="flat" cmpd="sng" algn="ctr">
                      <a:solidFill>
                        <a:srgbClr val="F4B083"/>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extLst>
                  <a:ext uri="{0D108BD9-81ED-4DB2-BD59-A6C34878D82A}">
                    <a16:rowId xmlns:a16="http://schemas.microsoft.com/office/drawing/2014/main" val="1620862729"/>
                  </a:ext>
                </a:extLst>
              </a:tr>
              <a:tr h="453844">
                <a:tc>
                  <a:txBody>
                    <a:bodyPr/>
                    <a:lstStyle/>
                    <a:p>
                      <a:pPr algn="l" fontAlgn="t">
                        <a:lnSpc>
                          <a:spcPct val="107000"/>
                        </a:lnSpc>
                        <a:spcBef>
                          <a:spcPts val="0"/>
                        </a:spcBef>
                        <a:spcAft>
                          <a:spcPts val="0"/>
                        </a:spcAft>
                      </a:pPr>
                      <a:r>
                        <a:rPr lang="en-GB" sz="2400" b="0" i="0" u="none" strike="noStrike">
                          <a:effectLst/>
                          <a:latin typeface="Calibri" panose="020F0502020204030204" pitchFamily="34" charset="0"/>
                          <a:ea typeface="Calibri" panose="020F0502020204030204" pitchFamily="34" charset="0"/>
                          <a:cs typeface="Times New Roman" panose="02020603050405020304" pitchFamily="18" charset="0"/>
                        </a:rPr>
                        <a:t>This, that, these, those</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2400" b="0" i="0" u="none" strike="noStrike">
                          <a:effectLst/>
                          <a:latin typeface="Calibri" panose="020F0502020204030204" pitchFamily="34" charset="0"/>
                          <a:ea typeface="Calibri" panose="020F0502020204030204" pitchFamily="34" charset="0"/>
                          <a:cs typeface="Times New Roman" panose="02020603050405020304" pitchFamily="18" charset="0"/>
                        </a:rPr>
                        <a:t>Big</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extLst>
                  <a:ext uri="{0D108BD9-81ED-4DB2-BD59-A6C34878D82A}">
                    <a16:rowId xmlns:a16="http://schemas.microsoft.com/office/drawing/2014/main" val="1940728663"/>
                  </a:ext>
                </a:extLst>
              </a:tr>
              <a:tr h="453844">
                <a:tc>
                  <a:txBody>
                    <a:bodyPr/>
                    <a:lstStyle/>
                    <a:p>
                      <a:pPr algn="l" fontAlgn="t">
                        <a:lnSpc>
                          <a:spcPct val="107000"/>
                        </a:lnSpc>
                        <a:spcBef>
                          <a:spcPts val="0"/>
                        </a:spcBef>
                        <a:spcAft>
                          <a:spcPts val="0"/>
                        </a:spcAft>
                      </a:pPr>
                      <a:r>
                        <a:rPr lang="en-GB" sz="2400" b="0" i="0" u="none" strike="noStrike">
                          <a:effectLst/>
                          <a:latin typeface="Calibri" panose="020F0502020204030204" pitchFamily="34" charset="0"/>
                          <a:ea typeface="Calibri" panose="020F0502020204030204" pitchFamily="34" charset="0"/>
                          <a:cs typeface="Times New Roman" panose="02020603050405020304" pitchFamily="18" charset="0"/>
                        </a:rPr>
                        <a:t>What, which, whose</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2400" b="0" i="0" u="none" strike="noStrike">
                          <a:effectLst/>
                          <a:latin typeface="Calibri" panose="020F0502020204030204" pitchFamily="34" charset="0"/>
                          <a:ea typeface="Calibri" panose="020F0502020204030204" pitchFamily="34" charset="0"/>
                          <a:cs typeface="Times New Roman" panose="02020603050405020304" pitchFamily="18" charset="0"/>
                        </a:rPr>
                        <a:t>Small</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extLst>
                  <a:ext uri="{0D108BD9-81ED-4DB2-BD59-A6C34878D82A}">
                    <a16:rowId xmlns:a16="http://schemas.microsoft.com/office/drawing/2014/main" val="497923447"/>
                  </a:ext>
                </a:extLst>
              </a:tr>
              <a:tr h="453844">
                <a:tc>
                  <a:txBody>
                    <a:bodyPr/>
                    <a:lstStyle/>
                    <a:p>
                      <a:pPr algn="l" fontAlgn="t">
                        <a:lnSpc>
                          <a:spcPct val="107000"/>
                        </a:lnSpc>
                        <a:spcBef>
                          <a:spcPts val="0"/>
                        </a:spcBef>
                        <a:spcAft>
                          <a:spcPts val="0"/>
                        </a:spcAft>
                      </a:pPr>
                      <a:r>
                        <a:rPr lang="en-GB" sz="2400" b="0" i="0" u="none" strike="noStrike">
                          <a:effectLst/>
                          <a:latin typeface="Calibri" panose="020F0502020204030204" pitchFamily="34" charset="0"/>
                          <a:ea typeface="Calibri" panose="020F0502020204030204" pitchFamily="34" charset="0"/>
                          <a:cs typeface="Times New Roman" panose="02020603050405020304" pitchFamily="18" charset="0"/>
                        </a:rPr>
                        <a:t>quantity</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2400" b="0" i="0" u="none" strike="noStrike">
                          <a:effectLst/>
                          <a:latin typeface="Calibri" panose="020F0502020204030204" pitchFamily="34" charset="0"/>
                          <a:ea typeface="Calibri" panose="020F0502020204030204" pitchFamily="34" charset="0"/>
                          <a:cs typeface="Times New Roman" panose="02020603050405020304" pitchFamily="18" charset="0"/>
                        </a:rPr>
                        <a:t>Tall</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extLst>
                  <a:ext uri="{0D108BD9-81ED-4DB2-BD59-A6C34878D82A}">
                    <a16:rowId xmlns:a16="http://schemas.microsoft.com/office/drawing/2014/main" val="533345581"/>
                  </a:ext>
                </a:extLst>
              </a:tr>
              <a:tr h="453844">
                <a:tc>
                  <a:txBody>
                    <a:bodyPr/>
                    <a:lstStyle/>
                    <a:p>
                      <a:pPr algn="l" fontAlgn="t">
                        <a:lnSpc>
                          <a:spcPct val="107000"/>
                        </a:lnSpc>
                        <a:spcBef>
                          <a:spcPts val="0"/>
                        </a:spcBef>
                        <a:spcAft>
                          <a:spcPts val="0"/>
                        </a:spcAft>
                      </a:pPr>
                      <a:r>
                        <a:rPr lang="en-GB" sz="2400" b="0" i="0" u="none" strike="noStrike">
                          <a:effectLst/>
                          <a:latin typeface="Calibri" panose="020F0502020204030204" pitchFamily="34" charset="0"/>
                          <a:ea typeface="Calibri" panose="020F0502020204030204" pitchFamily="34" charset="0"/>
                          <a:cs typeface="Times New Roman" panose="02020603050405020304" pitchFamily="18" charset="0"/>
                        </a:rPr>
                        <a:t>Articles- a/an/the</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2400" b="0" i="0" u="none" strike="noStrike">
                          <a:effectLst/>
                          <a:latin typeface="Calibri" panose="020F0502020204030204" pitchFamily="34" charset="0"/>
                          <a:ea typeface="Calibri" panose="020F0502020204030204" pitchFamily="34" charset="0"/>
                          <a:cs typeface="Times New Roman" panose="02020603050405020304" pitchFamily="18" charset="0"/>
                        </a:rPr>
                        <a:t>Short</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extLst>
                  <a:ext uri="{0D108BD9-81ED-4DB2-BD59-A6C34878D82A}">
                    <a16:rowId xmlns:a16="http://schemas.microsoft.com/office/drawing/2014/main" val="2585455689"/>
                  </a:ext>
                </a:extLst>
              </a:tr>
              <a:tr h="453844">
                <a:tc>
                  <a:txBody>
                    <a:bodyPr/>
                    <a:lstStyle/>
                    <a:p>
                      <a:pPr algn="l" fontAlgn="t">
                        <a:lnSpc>
                          <a:spcPct val="107000"/>
                        </a:lnSpc>
                        <a:spcBef>
                          <a:spcPts val="0"/>
                        </a:spcBef>
                        <a:spcAft>
                          <a:spcPts val="0"/>
                        </a:spcAft>
                      </a:pPr>
                      <a:r>
                        <a:rPr lang="en-GB" sz="2400" b="1"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2400" b="0" i="0" u="none" strike="noStrike">
                          <a:effectLst/>
                          <a:latin typeface="Calibri" panose="020F0502020204030204" pitchFamily="34" charset="0"/>
                          <a:ea typeface="Calibri" panose="020F0502020204030204" pitchFamily="34" charset="0"/>
                          <a:cs typeface="Times New Roman" panose="02020603050405020304" pitchFamily="18" charset="0"/>
                        </a:rPr>
                        <a:t>Blue</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extLst>
                  <a:ext uri="{0D108BD9-81ED-4DB2-BD59-A6C34878D82A}">
                    <a16:rowId xmlns:a16="http://schemas.microsoft.com/office/drawing/2014/main" val="2165311591"/>
                  </a:ext>
                </a:extLst>
              </a:tr>
              <a:tr h="453844">
                <a:tc>
                  <a:txBody>
                    <a:bodyPr/>
                    <a:lstStyle/>
                    <a:p>
                      <a:pPr algn="l" fontAlgn="t">
                        <a:lnSpc>
                          <a:spcPct val="107000"/>
                        </a:lnSpc>
                        <a:spcBef>
                          <a:spcPts val="0"/>
                        </a:spcBef>
                        <a:spcAft>
                          <a:spcPts val="0"/>
                        </a:spcAft>
                      </a:pPr>
                      <a:r>
                        <a:rPr lang="en-GB" sz="2400" b="1"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2400" b="0" i="0" u="none" strike="noStrike">
                          <a:effectLst/>
                          <a:latin typeface="Calibri" panose="020F0502020204030204" pitchFamily="34" charset="0"/>
                          <a:ea typeface="Calibri" panose="020F0502020204030204" pitchFamily="34" charset="0"/>
                          <a:cs typeface="Times New Roman" panose="02020603050405020304" pitchFamily="18" charset="0"/>
                        </a:rPr>
                        <a:t>Red</a:t>
                      </a:r>
                      <a:endParaRPr lang="en-GB" sz="4000" b="0" i="0" u="none" strike="noStrike">
                        <a:effectLst/>
                        <a:latin typeface="Arial" panose="020B0604020202020204" pitchFamily="34" charset="0"/>
                      </a:endParaRPr>
                    </a:p>
                  </a:txBody>
                  <a:tcPr marL="150587" marR="150587" marT="20915" marB="0">
                    <a:lnL w="12700" cap="flat" cmpd="sng" algn="ctr">
                      <a:solidFill>
                        <a:srgbClr val="F7CAAC"/>
                      </a:solidFill>
                      <a:prstDash val="solid"/>
                      <a:round/>
                      <a:headEnd type="none" w="med" len="med"/>
                      <a:tailEnd type="none" w="med" len="med"/>
                    </a:lnL>
                    <a:lnR w="12700" cap="flat" cmpd="sng" algn="ctr">
                      <a:solidFill>
                        <a:srgbClr val="F7CAAC"/>
                      </a:solidFill>
                      <a:prstDash val="solid"/>
                      <a:round/>
                      <a:headEnd type="none" w="med" len="med"/>
                      <a:tailEnd type="none" w="med" len="med"/>
                    </a:lnR>
                    <a:lnT w="12700" cap="flat" cmpd="sng" algn="ctr">
                      <a:solidFill>
                        <a:srgbClr val="F7CAAC"/>
                      </a:solidFill>
                      <a:prstDash val="solid"/>
                      <a:round/>
                      <a:headEnd type="none" w="med" len="med"/>
                      <a:tailEnd type="none" w="med" len="med"/>
                    </a:lnT>
                    <a:lnB w="12700" cap="flat" cmpd="sng" algn="ctr">
                      <a:solidFill>
                        <a:srgbClr val="F7CAAC"/>
                      </a:solidFill>
                      <a:prstDash val="solid"/>
                      <a:round/>
                      <a:headEnd type="none" w="med" len="med"/>
                      <a:tailEnd type="none" w="med" len="med"/>
                    </a:lnB>
                  </a:tcPr>
                </a:tc>
                <a:extLst>
                  <a:ext uri="{0D108BD9-81ED-4DB2-BD59-A6C34878D82A}">
                    <a16:rowId xmlns:a16="http://schemas.microsoft.com/office/drawing/2014/main" val="1079817385"/>
                  </a:ext>
                </a:extLst>
              </a:tr>
            </a:tbl>
          </a:graphicData>
        </a:graphic>
      </p:graphicFrame>
    </p:spTree>
    <p:extLst>
      <p:ext uri="{BB962C8B-B14F-4D97-AF65-F5344CB8AC3E}">
        <p14:creationId xmlns:p14="http://schemas.microsoft.com/office/powerpoint/2010/main" val="337505097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7F592-F5FB-45F9-AFDE-E21FCFC573FA}"/>
              </a:ext>
            </a:extLst>
          </p:cNvPr>
          <p:cNvSpPr>
            <a:spLocks noGrp="1"/>
          </p:cNvSpPr>
          <p:nvPr>
            <p:ph type="title"/>
          </p:nvPr>
        </p:nvSpPr>
        <p:spPr>
          <a:xfrm>
            <a:off x="838200" y="963877"/>
            <a:ext cx="3494362" cy="4930246"/>
          </a:xfrm>
        </p:spPr>
        <p:txBody>
          <a:bodyPr>
            <a:normAutofit/>
          </a:bodyPr>
          <a:lstStyle/>
          <a:p>
            <a:pPr algn="r"/>
            <a:r>
              <a:rPr lang="en-GB" dirty="0">
                <a:solidFill>
                  <a:schemeClr val="bg1"/>
                </a:solidFill>
              </a:rPr>
              <a:t>Difference between</a:t>
            </a:r>
            <a:br>
              <a:rPr lang="en-GB" dirty="0">
                <a:solidFill>
                  <a:schemeClr val="bg1"/>
                </a:solidFill>
              </a:rPr>
            </a:br>
            <a:r>
              <a:rPr lang="en-GB" dirty="0">
                <a:solidFill>
                  <a:schemeClr val="bg1"/>
                </a:solidFill>
              </a:rPr>
              <a:t> Descriptive adjective and Determiners adjectives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A202AF-E92D-4181-80E8-8F092694545E}"/>
              </a:ext>
            </a:extLst>
          </p:cNvPr>
          <p:cNvSpPr>
            <a:spLocks noGrp="1"/>
          </p:cNvSpPr>
          <p:nvPr>
            <p:ph idx="1"/>
          </p:nvPr>
        </p:nvSpPr>
        <p:spPr>
          <a:xfrm>
            <a:off x="4976031" y="963877"/>
            <a:ext cx="6377769" cy="4930246"/>
          </a:xfrm>
        </p:spPr>
        <p:txBody>
          <a:bodyPr anchor="ctr">
            <a:normAutofit/>
          </a:bodyPr>
          <a:lstStyle/>
          <a:p>
            <a:r>
              <a:rPr lang="en-GB" sz="2400" dirty="0">
                <a:solidFill>
                  <a:schemeClr val="bg1"/>
                </a:solidFill>
              </a:rPr>
              <a:t>Descriptive adjectives are what we commonly think of adjectives words.</a:t>
            </a:r>
          </a:p>
          <a:p>
            <a:endParaRPr lang="en-GB" sz="2400" dirty="0">
              <a:solidFill>
                <a:schemeClr val="bg1"/>
              </a:solidFill>
            </a:endParaRPr>
          </a:p>
          <a:p>
            <a:r>
              <a:rPr lang="en-GB" sz="2400" dirty="0">
                <a:solidFill>
                  <a:schemeClr val="bg1"/>
                </a:solidFill>
              </a:rPr>
              <a:t>Determiners adjectives are a small group of grammar words that act as adjective.</a:t>
            </a:r>
          </a:p>
          <a:p>
            <a:endParaRPr lang="en-GB" sz="2400" dirty="0">
              <a:solidFill>
                <a:schemeClr val="bg1"/>
              </a:solidFill>
            </a:endParaRPr>
          </a:p>
          <a:p>
            <a:r>
              <a:rPr lang="en-GB" sz="2400" dirty="0">
                <a:solidFill>
                  <a:schemeClr val="bg1"/>
                </a:solidFill>
              </a:rPr>
              <a:t>E.g.  That is my car- the word My shows that I am not talking about one particular car.   The word My acts as an adjective by giving information about the noun CAR</a:t>
            </a:r>
          </a:p>
          <a:p>
            <a:endParaRPr lang="en-GB" sz="2400" dirty="0"/>
          </a:p>
        </p:txBody>
      </p:sp>
    </p:spTree>
    <p:extLst>
      <p:ext uri="{BB962C8B-B14F-4D97-AF65-F5344CB8AC3E}">
        <p14:creationId xmlns:p14="http://schemas.microsoft.com/office/powerpoint/2010/main" val="2970009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1419DF-7D83-46AB-B853-C5045D82BAA0}"/>
              </a:ext>
            </a:extLst>
          </p:cNvPr>
          <p:cNvSpPr>
            <a:spLocks noGrp="1"/>
          </p:cNvSpPr>
          <p:nvPr>
            <p:ph type="title"/>
          </p:nvPr>
        </p:nvSpPr>
        <p:spPr>
          <a:xfrm>
            <a:off x="863029" y="1012004"/>
            <a:ext cx="3416158" cy="4795408"/>
          </a:xfrm>
        </p:spPr>
        <p:txBody>
          <a:bodyPr>
            <a:normAutofit/>
          </a:bodyPr>
          <a:lstStyle/>
          <a:p>
            <a:r>
              <a:rPr lang="en-GB" b="1" dirty="0">
                <a:solidFill>
                  <a:srgbClr val="FFFFFF"/>
                </a:solidFill>
                <a:latin typeface="Times New Roman" panose="02020603050405020304" pitchFamily="18" charset="0"/>
                <a:cs typeface="Times New Roman" panose="02020603050405020304" pitchFamily="18" charset="0"/>
              </a:rPr>
              <a:t>Recap:</a:t>
            </a:r>
            <a:br>
              <a:rPr lang="en-GB" b="1" dirty="0">
                <a:solidFill>
                  <a:srgbClr val="FFFFFF"/>
                </a:solidFill>
                <a:latin typeface="Times New Roman" panose="02020603050405020304" pitchFamily="18" charset="0"/>
                <a:cs typeface="Times New Roman" panose="02020603050405020304" pitchFamily="18" charset="0"/>
              </a:rPr>
            </a:br>
            <a:br>
              <a:rPr lang="en-GB" b="1" dirty="0">
                <a:solidFill>
                  <a:srgbClr val="FFFFFF"/>
                </a:solidFill>
                <a:latin typeface="Times New Roman" panose="02020603050405020304" pitchFamily="18" charset="0"/>
                <a:cs typeface="Times New Roman" panose="02020603050405020304" pitchFamily="18" charset="0"/>
              </a:rPr>
            </a:br>
            <a:r>
              <a:rPr lang="en-GB" b="1" dirty="0">
                <a:solidFill>
                  <a:srgbClr val="FFFFFF"/>
                </a:solidFill>
                <a:latin typeface="Times New Roman" panose="02020603050405020304" pitchFamily="18" charset="0"/>
                <a:cs typeface="Times New Roman" panose="02020603050405020304" pitchFamily="18" charset="0"/>
              </a:rPr>
              <a:t>Verbs &amp; Adjectives</a:t>
            </a:r>
          </a:p>
        </p:txBody>
      </p:sp>
      <p:graphicFrame>
        <p:nvGraphicFramePr>
          <p:cNvPr id="5" name="Content Placeholder 2">
            <a:extLst>
              <a:ext uri="{FF2B5EF4-FFF2-40B4-BE49-F238E27FC236}">
                <a16:creationId xmlns:a16="http://schemas.microsoft.com/office/drawing/2014/main" id="{2FAC3260-7FE0-4132-8553-E95FC9403155}"/>
              </a:ext>
            </a:extLst>
          </p:cNvPr>
          <p:cNvGraphicFramePr>
            <a:graphicFrameLocks noGrp="1"/>
          </p:cNvGraphicFramePr>
          <p:nvPr>
            <p:ph idx="1"/>
            <p:extLst>
              <p:ext uri="{D42A27DB-BD31-4B8C-83A1-F6EECF244321}">
                <p14:modId xmlns:p14="http://schemas.microsoft.com/office/powerpoint/2010/main" val="362869175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538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Freeform: Shape 65">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8" name="Freeform: Shape 67">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lumMod val="95000"/>
              <a:lumOff val="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63B762A-F093-42B2-8242-AD5EBB9F2795}"/>
              </a:ext>
            </a:extLst>
          </p:cNvPr>
          <p:cNvSpPr>
            <a:spLocks noGrp="1"/>
          </p:cNvSpPr>
          <p:nvPr>
            <p:ph type="title"/>
          </p:nvPr>
        </p:nvSpPr>
        <p:spPr>
          <a:xfrm>
            <a:off x="544928" y="632990"/>
            <a:ext cx="4541422" cy="1043409"/>
          </a:xfrm>
        </p:spPr>
        <p:txBody>
          <a:bodyPr>
            <a:normAutofit/>
          </a:bodyPr>
          <a:lstStyle/>
          <a:p>
            <a:r>
              <a:rPr lang="en-GB" sz="4000" b="1" dirty="0">
                <a:latin typeface="Times New Roman" panose="02020603050405020304" pitchFamily="18" charset="0"/>
                <a:cs typeface="Times New Roman" panose="02020603050405020304" pitchFamily="18" charset="0"/>
              </a:rPr>
              <a:t>Nouns</a:t>
            </a:r>
          </a:p>
        </p:txBody>
      </p:sp>
      <p:sp>
        <p:nvSpPr>
          <p:cNvPr id="3" name="Content Placeholder 2">
            <a:extLst>
              <a:ext uri="{FF2B5EF4-FFF2-40B4-BE49-F238E27FC236}">
                <a16:creationId xmlns:a16="http://schemas.microsoft.com/office/drawing/2014/main" id="{B418A9E4-9967-4A4F-8799-28A32038C2E1}"/>
              </a:ext>
            </a:extLst>
          </p:cNvPr>
          <p:cNvSpPr>
            <a:spLocks noGrp="1"/>
          </p:cNvSpPr>
          <p:nvPr>
            <p:ph idx="1"/>
          </p:nvPr>
        </p:nvSpPr>
        <p:spPr>
          <a:xfrm>
            <a:off x="271463" y="1774371"/>
            <a:ext cx="4541421" cy="3183391"/>
          </a:xfrm>
        </p:spPr>
        <p:txBody>
          <a:bodyPr anchor="t">
            <a:normAutofit/>
          </a:bodyPr>
          <a:lstStyle/>
          <a:p>
            <a:r>
              <a:rPr lang="en-GB" sz="2400" dirty="0">
                <a:latin typeface="Times New Roman" panose="02020603050405020304" pitchFamily="18" charset="0"/>
                <a:cs typeface="Times New Roman" panose="02020603050405020304" pitchFamily="18" charset="0"/>
              </a:rPr>
              <a:t>These are naming words, additionally used to label things with names, such as a person or a place.</a:t>
            </a:r>
          </a:p>
          <a:p>
            <a:r>
              <a:rPr lang="en-GB" sz="2400" dirty="0">
                <a:latin typeface="Times New Roman" panose="02020603050405020304" pitchFamily="18" charset="0"/>
                <a:cs typeface="Times New Roman" panose="02020603050405020304" pitchFamily="18" charset="0"/>
              </a:rPr>
              <a:t>They are found within every sentence of an essay unless they are replaced with a pronoun.</a:t>
            </a:r>
          </a:p>
          <a:p>
            <a:pPr marL="0" indent="0">
              <a:buNone/>
            </a:pPr>
            <a:endParaRPr lang="en-GB" sz="2400" dirty="0">
              <a:latin typeface="Times New Roman" panose="02020603050405020304" pitchFamily="18" charset="0"/>
              <a:cs typeface="Times New Roman" panose="02020603050405020304" pitchFamily="18" charset="0"/>
            </a:endParaRPr>
          </a:p>
        </p:txBody>
      </p:sp>
      <p:pic>
        <p:nvPicPr>
          <p:cNvPr id="5" name="Picture 4" descr="A screenshot of a cell phone&#10;&#10;Description automatically generated">
            <a:extLst>
              <a:ext uri="{FF2B5EF4-FFF2-40B4-BE49-F238E27FC236}">
                <a16:creationId xmlns:a16="http://schemas.microsoft.com/office/drawing/2014/main" id="{1218C4FD-B82D-484A-AF18-06C2E2C66DB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38101" y="1236663"/>
            <a:ext cx="5510771" cy="4091747"/>
          </a:xfrm>
          <a:prstGeom prst="rect">
            <a:avLst/>
          </a:prstGeom>
        </p:spPr>
      </p:pic>
    </p:spTree>
    <p:extLst>
      <p:ext uri="{BB962C8B-B14F-4D97-AF65-F5344CB8AC3E}">
        <p14:creationId xmlns:p14="http://schemas.microsoft.com/office/powerpoint/2010/main" val="270831647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272CE05-38D3-4D58-97E8-E10042B8FB3B}"/>
              </a:ext>
            </a:extLst>
          </p:cNvPr>
          <p:cNvSpPr>
            <a:spLocks noGrp="1"/>
          </p:cNvSpPr>
          <p:nvPr>
            <p:ph type="title"/>
          </p:nvPr>
        </p:nvSpPr>
        <p:spPr>
          <a:xfrm>
            <a:off x="833002" y="365125"/>
            <a:ext cx="10520702" cy="1325563"/>
          </a:xfrm>
        </p:spPr>
        <p:txBody>
          <a:bodyPr>
            <a:normAutofit/>
          </a:bodyPr>
          <a:lstStyle/>
          <a:p>
            <a:r>
              <a:rPr lang="en-GB" b="1" dirty="0">
                <a:latin typeface="Times New Roman" panose="02020603050405020304" pitchFamily="18" charset="0"/>
                <a:cs typeface="Times New Roman" panose="02020603050405020304" pitchFamily="18" charset="0"/>
              </a:rPr>
              <a:t>Pronouns </a:t>
            </a:r>
            <a:r>
              <a:rPr lang="en-GB" sz="3100" dirty="0">
                <a:latin typeface="Times New Roman" panose="02020603050405020304" pitchFamily="18" charset="0"/>
                <a:cs typeface="Times New Roman" panose="02020603050405020304" pitchFamily="18" charset="0"/>
              </a:rPr>
              <a:t>can replace nouns. </a:t>
            </a:r>
            <a:br>
              <a:rPr lang="en-GB" dirty="0">
                <a:latin typeface="Times New Roman" panose="02020603050405020304" pitchFamily="18" charset="0"/>
                <a:cs typeface="Times New Roman" panose="02020603050405020304" pitchFamily="18" charset="0"/>
              </a:rPr>
            </a:br>
            <a:endParaRPr lang="en-GB" b="1" dirty="0">
              <a:latin typeface="Times New Roman" panose="02020603050405020304" pitchFamily="18" charset="0"/>
              <a:cs typeface="Times New Roman" panose="02020603050405020304" pitchFamily="18" charset="0"/>
            </a:endParaRPr>
          </a:p>
        </p:txBody>
      </p:sp>
      <p:graphicFrame>
        <p:nvGraphicFramePr>
          <p:cNvPr id="7" name="Content Placeholder 2">
            <a:extLst>
              <a:ext uri="{FF2B5EF4-FFF2-40B4-BE49-F238E27FC236}">
                <a16:creationId xmlns:a16="http://schemas.microsoft.com/office/drawing/2014/main" id="{210F9A02-00B1-4677-825C-AF5AC2BA5A95}"/>
              </a:ext>
            </a:extLst>
          </p:cNvPr>
          <p:cNvGraphicFramePr>
            <a:graphicFrameLocks noGrp="1"/>
          </p:cNvGraphicFramePr>
          <p:nvPr>
            <p:ph idx="1"/>
            <p:extLst>
              <p:ext uri="{D42A27DB-BD31-4B8C-83A1-F6EECF244321}">
                <p14:modId xmlns:p14="http://schemas.microsoft.com/office/powerpoint/2010/main" val="2074455403"/>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924279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18">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284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AB9FB80-5A26-4A95-AEBC-8E598F1B8A89}"/>
              </a:ext>
            </a:extLst>
          </p:cNvPr>
          <p:cNvSpPr>
            <a:spLocks noGrp="1"/>
          </p:cNvSpPr>
          <p:nvPr>
            <p:ph type="title"/>
          </p:nvPr>
        </p:nvSpPr>
        <p:spPr>
          <a:xfrm>
            <a:off x="694510" y="1487272"/>
            <a:ext cx="2743200" cy="2743200"/>
          </a:xfrm>
          <a:prstGeom prst="ellipse">
            <a:avLst/>
          </a:prstGeom>
          <a:solidFill>
            <a:srgbClr val="262626"/>
          </a:solidFill>
          <a:ln w="174625" cmpd="thinThick">
            <a:solidFill>
              <a:srgbClr val="262626"/>
            </a:solidFill>
          </a:ln>
        </p:spPr>
        <p:txBody>
          <a:bodyPr vert="horz" lIns="91440" tIns="45720" rIns="91440" bIns="45720" rtlCol="0">
            <a:normAutofit/>
          </a:bodyPr>
          <a:lstStyle/>
          <a:p>
            <a:pPr algn="ctr"/>
            <a:r>
              <a:rPr lang="en-US" sz="1800" kern="1200">
                <a:solidFill>
                  <a:srgbClr val="FFFFFF"/>
                </a:solidFill>
                <a:latin typeface="Times New Roman" panose="02020603050405020304" pitchFamily="18" charset="0"/>
                <a:cs typeface="Times New Roman" panose="02020603050405020304" pitchFamily="18" charset="0"/>
              </a:rPr>
              <a:t>Nessy Reading Strategy: </a:t>
            </a:r>
            <a:r>
              <a:rPr lang="en-US" sz="1800">
                <a:solidFill>
                  <a:srgbClr val="FFFFFF"/>
                </a:solidFill>
                <a:latin typeface="Times New Roman" panose="02020603050405020304" pitchFamily="18" charset="0"/>
                <a:cs typeface="Times New Roman" panose="02020603050405020304" pitchFamily="18" charset="0"/>
              </a:rPr>
              <a:t>Verbs Adjectives, Nouns, </a:t>
            </a:r>
            <a:r>
              <a:rPr lang="en-US" sz="1800" kern="1200">
                <a:solidFill>
                  <a:srgbClr val="FFFFFF"/>
                </a:solidFill>
                <a:latin typeface="Times New Roman" panose="02020603050405020304" pitchFamily="18" charset="0"/>
                <a:cs typeface="Times New Roman" panose="02020603050405020304" pitchFamily="18" charset="0"/>
              </a:rPr>
              <a:t>(Amazing Newts Vibrate)</a:t>
            </a:r>
            <a:br>
              <a:rPr lang="en-US" sz="1800" kern="1200">
                <a:solidFill>
                  <a:srgbClr val="FFFFFF"/>
                </a:solidFill>
                <a:latin typeface="Times New Roman" panose="02020603050405020304" pitchFamily="18" charset="0"/>
                <a:cs typeface="Times New Roman" panose="02020603050405020304" pitchFamily="18" charset="0"/>
              </a:rPr>
            </a:br>
            <a:endParaRPr lang="en-US" sz="1800" kern="1200">
              <a:solidFill>
                <a:srgbClr val="FFFFFF"/>
              </a:solidFill>
              <a:latin typeface="Times New Roman" panose="02020603050405020304" pitchFamily="18" charset="0"/>
              <a:cs typeface="Times New Roman" panose="02020603050405020304" pitchFamily="18" charset="0"/>
            </a:endParaRPr>
          </a:p>
        </p:txBody>
      </p:sp>
      <p:pic>
        <p:nvPicPr>
          <p:cNvPr id="4" name="Online Media 3" title="Nessy Reading Strategy: Adjectives, Nouns, Verbs (Amazing Newts Vibrate)">
            <a:hlinkClick r:id="" action="ppaction://media"/>
            <a:extLst>
              <a:ext uri="{FF2B5EF4-FFF2-40B4-BE49-F238E27FC236}">
                <a16:creationId xmlns:a16="http://schemas.microsoft.com/office/drawing/2014/main" id="{EAA39DAC-2F97-4AEF-8B58-C368BE81D527}"/>
              </a:ext>
            </a:extLst>
          </p:cNvPr>
          <p:cNvPicPr>
            <a:picLocks noRot="1" noChangeAspect="1"/>
          </p:cNvPicPr>
          <p:nvPr>
            <a:videoFile r:link="rId1"/>
          </p:nvPr>
        </p:nvPicPr>
        <p:blipFill>
          <a:blip r:embed="rId4"/>
          <a:stretch>
            <a:fillRect/>
          </a:stretch>
        </p:blipFill>
        <p:spPr>
          <a:xfrm>
            <a:off x="3592830" y="371475"/>
            <a:ext cx="8153400" cy="6115050"/>
          </a:xfrm>
          <a:prstGeom prst="rect">
            <a:avLst/>
          </a:prstGeom>
        </p:spPr>
      </p:pic>
    </p:spTree>
    <p:extLst>
      <p:ext uri="{BB962C8B-B14F-4D97-AF65-F5344CB8AC3E}">
        <p14:creationId xmlns:p14="http://schemas.microsoft.com/office/powerpoint/2010/main" val="3964522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lumMod val="95000"/>
              <a:lumOff val="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FC5F3D-BB3A-44F9-ABC6-68DB93B56972}"/>
              </a:ext>
            </a:extLst>
          </p:cNvPr>
          <p:cNvSpPr>
            <a:spLocks noGrp="1"/>
          </p:cNvSpPr>
          <p:nvPr>
            <p:ph type="title"/>
          </p:nvPr>
        </p:nvSpPr>
        <p:spPr>
          <a:xfrm>
            <a:off x="518474" y="632990"/>
            <a:ext cx="4294411" cy="1043409"/>
          </a:xfrm>
        </p:spPr>
        <p:txBody>
          <a:bodyPr vert="horz" lIns="91440" tIns="45720" rIns="91440" bIns="45720" rtlCol="0">
            <a:normAutofit/>
          </a:bodyPr>
          <a:lstStyle/>
          <a:p>
            <a:r>
              <a:rPr lang="en-US" sz="4000" b="1" kern="1200" dirty="0">
                <a:latin typeface="Times New Roman" panose="02020603050405020304" pitchFamily="18" charset="0"/>
                <a:cs typeface="Times New Roman" panose="02020603050405020304" pitchFamily="18" charset="0"/>
              </a:rPr>
              <a:t>Kahoot Activity</a:t>
            </a:r>
          </a:p>
        </p:txBody>
      </p:sp>
      <p:sp>
        <p:nvSpPr>
          <p:cNvPr id="3" name="Content Placeholder 2">
            <a:extLst>
              <a:ext uri="{FF2B5EF4-FFF2-40B4-BE49-F238E27FC236}">
                <a16:creationId xmlns:a16="http://schemas.microsoft.com/office/drawing/2014/main" id="{5AF83D66-229A-4761-885E-74F9667A426C}"/>
              </a:ext>
            </a:extLst>
          </p:cNvPr>
          <p:cNvSpPr>
            <a:spLocks noGrp="1"/>
          </p:cNvSpPr>
          <p:nvPr>
            <p:ph idx="1"/>
          </p:nvPr>
        </p:nvSpPr>
        <p:spPr>
          <a:xfrm>
            <a:off x="518474" y="1774372"/>
            <a:ext cx="4064409" cy="2754086"/>
          </a:xfrm>
        </p:spPr>
        <p:txBody>
          <a:bodyPr vert="horz" lIns="91440" tIns="45720" rIns="91440" bIns="45720" rtlCol="0" anchor="t">
            <a:normAutofit/>
          </a:bodyPr>
          <a:lstStyle/>
          <a:p>
            <a:r>
              <a:rPr lang="en-US" kern="1200" dirty="0">
                <a:latin typeface="Times New Roman" panose="02020603050405020304" pitchFamily="18" charset="0"/>
                <a:cs typeface="Times New Roman" panose="02020603050405020304" pitchFamily="18" charset="0"/>
              </a:rPr>
              <a:t>Students to use mobile phones to participate in interactional on-line quiz.</a:t>
            </a:r>
          </a:p>
          <a:p>
            <a:r>
              <a:rPr lang="en-US" kern="1200" dirty="0">
                <a:latin typeface="Times New Roman" panose="02020603050405020304" pitchFamily="18" charset="0"/>
                <a:cs typeface="Times New Roman" panose="02020603050405020304" pitchFamily="18" charset="0"/>
              </a:rPr>
              <a:t>Instructions to follow.</a:t>
            </a:r>
          </a:p>
        </p:txBody>
      </p:sp>
      <p:pic>
        <p:nvPicPr>
          <p:cNvPr id="7" name="Graphic 6" descr="Smart Phone">
            <a:extLst>
              <a:ext uri="{FF2B5EF4-FFF2-40B4-BE49-F238E27FC236}">
                <a16:creationId xmlns:a16="http://schemas.microsoft.com/office/drawing/2014/main" id="{26748C17-C15C-4BB3-B89A-E88F71B4DD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54416" y="643467"/>
            <a:ext cx="5278140" cy="5278140"/>
          </a:xfrm>
          <a:prstGeom prst="rect">
            <a:avLst/>
          </a:prstGeom>
        </p:spPr>
      </p:pic>
      <p:pic>
        <p:nvPicPr>
          <p:cNvPr id="5" name="Picture 4" descr="A picture containing drawing&#10;&#10;Description automatically generated">
            <a:extLst>
              <a:ext uri="{FF2B5EF4-FFF2-40B4-BE49-F238E27FC236}">
                <a16:creationId xmlns:a16="http://schemas.microsoft.com/office/drawing/2014/main" id="{5D5FF0D1-4783-4B37-9B0C-3588EFD9596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88586" y="1447800"/>
            <a:ext cx="2209800" cy="3718560"/>
          </a:xfrm>
          <a:prstGeom prst="rect">
            <a:avLst/>
          </a:prstGeom>
          <a:ln>
            <a:noFill/>
          </a:ln>
          <a:effectLst>
            <a:softEdge rad="112500"/>
          </a:effectLst>
        </p:spPr>
      </p:pic>
    </p:spTree>
    <p:extLst>
      <p:ext uri="{BB962C8B-B14F-4D97-AF65-F5344CB8AC3E}">
        <p14:creationId xmlns:p14="http://schemas.microsoft.com/office/powerpoint/2010/main" val="78939775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F2EA1D-95D4-4370-9DE2-0CFD3862D855}"/>
              </a:ext>
            </a:extLst>
          </p:cNvPr>
          <p:cNvSpPr>
            <a:spLocks noGrp="1"/>
          </p:cNvSpPr>
          <p:nvPr>
            <p:ph type="title"/>
          </p:nvPr>
        </p:nvSpPr>
        <p:spPr>
          <a:xfrm>
            <a:off x="863029" y="1012004"/>
            <a:ext cx="3416158" cy="4795408"/>
          </a:xfrm>
        </p:spPr>
        <p:txBody>
          <a:bodyPr>
            <a:normAutofit/>
          </a:bodyPr>
          <a:lstStyle/>
          <a:p>
            <a:r>
              <a:rPr lang="en-GB">
                <a:solidFill>
                  <a:srgbClr val="FFFFFF"/>
                </a:solidFill>
              </a:rPr>
              <a:t>Kahoot instructions…</a:t>
            </a:r>
          </a:p>
        </p:txBody>
      </p:sp>
      <p:graphicFrame>
        <p:nvGraphicFramePr>
          <p:cNvPr id="5" name="Content Placeholder 2">
            <a:extLst>
              <a:ext uri="{FF2B5EF4-FFF2-40B4-BE49-F238E27FC236}">
                <a16:creationId xmlns:a16="http://schemas.microsoft.com/office/drawing/2014/main" id="{D6D7E6FD-0CD0-4003-BC20-90E559121861}"/>
              </a:ext>
            </a:extLst>
          </p:cNvPr>
          <p:cNvGraphicFramePr>
            <a:graphicFrameLocks noGrp="1"/>
          </p:cNvGraphicFramePr>
          <p:nvPr>
            <p:ph idx="1"/>
            <p:extLst>
              <p:ext uri="{D42A27DB-BD31-4B8C-83A1-F6EECF244321}">
                <p14:modId xmlns:p14="http://schemas.microsoft.com/office/powerpoint/2010/main" val="292654507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54689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924786-107B-4C4C-A062-C413CDA41B02}"/>
              </a:ext>
            </a:extLst>
          </p:cNvPr>
          <p:cNvSpPr>
            <a:spLocks noGrp="1"/>
          </p:cNvSpPr>
          <p:nvPr>
            <p:ph type="title"/>
          </p:nvPr>
        </p:nvSpPr>
        <p:spPr>
          <a:xfrm>
            <a:off x="251791" y="400052"/>
            <a:ext cx="9416581" cy="1142998"/>
          </a:xfrm>
        </p:spPr>
        <p:txBody>
          <a:bodyPr anchor="b">
            <a:normAutofit/>
          </a:bodyPr>
          <a:lstStyle/>
          <a:p>
            <a:r>
              <a:rPr lang="en-GB" sz="4800" b="1" dirty="0">
                <a:latin typeface="Times New Roman" panose="02020603050405020304" pitchFamily="18" charset="0"/>
                <a:cs typeface="Times New Roman" panose="02020603050405020304" pitchFamily="18" charset="0"/>
              </a:rPr>
              <a:t>Task</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ECB459-9C74-4296-AE09-404C41C72A32}"/>
              </a:ext>
            </a:extLst>
          </p:cNvPr>
          <p:cNvSpPr>
            <a:spLocks noGrp="1"/>
          </p:cNvSpPr>
          <p:nvPr>
            <p:ph idx="1"/>
          </p:nvPr>
        </p:nvSpPr>
        <p:spPr>
          <a:xfrm>
            <a:off x="251791" y="2451653"/>
            <a:ext cx="11741426" cy="4174434"/>
          </a:xfrm>
        </p:spPr>
        <p:txBody>
          <a:bodyPr>
            <a:normAutofit/>
          </a:bodyPr>
          <a:lstStyle/>
          <a:p>
            <a:pPr marL="0" indent="0">
              <a:buNone/>
            </a:pPr>
            <a:r>
              <a:rPr lang="en-GB" sz="3200" dirty="0">
                <a:latin typeface="Times New Roman" panose="02020603050405020304" pitchFamily="18" charset="0"/>
                <a:cs typeface="Times New Roman" panose="02020603050405020304" pitchFamily="18" charset="0"/>
              </a:rPr>
              <a:t>Everybody please write three sentences with a Verb, Noun and Adjective in.</a:t>
            </a:r>
          </a:p>
          <a:p>
            <a:pPr marL="0" indent="0">
              <a:buNone/>
            </a:pPr>
            <a:r>
              <a:rPr lang="en-GB" sz="3200" dirty="0">
                <a:latin typeface="Times New Roman" panose="02020603050405020304" pitchFamily="18" charset="0"/>
                <a:cs typeface="Times New Roman" panose="02020603050405020304" pitchFamily="18" charset="0"/>
              </a:rPr>
              <a:t>Note:</a:t>
            </a:r>
          </a:p>
          <a:p>
            <a:r>
              <a:rPr lang="en-GB" sz="3200" dirty="0">
                <a:latin typeface="Times New Roman" panose="02020603050405020304" pitchFamily="18" charset="0"/>
                <a:cs typeface="Times New Roman" panose="02020603050405020304" pitchFamily="18" charset="0"/>
              </a:rPr>
              <a:t>A </a:t>
            </a:r>
            <a:r>
              <a:rPr lang="en-GB" sz="3200" dirty="0">
                <a:solidFill>
                  <a:srgbClr val="FFFF00"/>
                </a:solidFill>
                <a:latin typeface="Times New Roman" panose="02020603050405020304" pitchFamily="18" charset="0"/>
                <a:cs typeface="Times New Roman" panose="02020603050405020304" pitchFamily="18" charset="0"/>
              </a:rPr>
              <a:t>verb</a:t>
            </a:r>
            <a:r>
              <a:rPr lang="en-GB" sz="3200" dirty="0">
                <a:latin typeface="Times New Roman" panose="02020603050405020304" pitchFamily="18" charset="0"/>
                <a:cs typeface="Times New Roman" panose="02020603050405020304" pitchFamily="18" charset="0"/>
              </a:rPr>
              <a:t> is a doing or action word such as </a:t>
            </a:r>
            <a:r>
              <a:rPr lang="en-GB" sz="3200" dirty="0">
                <a:solidFill>
                  <a:srgbClr val="FFFF00"/>
                </a:solidFill>
                <a:latin typeface="Times New Roman" panose="02020603050405020304" pitchFamily="18" charset="0"/>
                <a:cs typeface="Times New Roman" panose="02020603050405020304" pitchFamily="18" charset="0"/>
              </a:rPr>
              <a:t>run</a:t>
            </a:r>
            <a:r>
              <a:rPr lang="en-GB" sz="3200" dirty="0">
                <a:latin typeface="Times New Roman" panose="02020603050405020304" pitchFamily="18" charset="0"/>
                <a:cs typeface="Times New Roman" panose="02020603050405020304" pitchFamily="18" charset="0"/>
              </a:rPr>
              <a:t> or </a:t>
            </a:r>
            <a:r>
              <a:rPr lang="en-GB" sz="3200" dirty="0">
                <a:solidFill>
                  <a:srgbClr val="FFFF00"/>
                </a:solidFill>
                <a:latin typeface="Times New Roman" panose="02020603050405020304" pitchFamily="18" charset="0"/>
                <a:cs typeface="Times New Roman" panose="02020603050405020304" pitchFamily="18" charset="0"/>
              </a:rPr>
              <a:t>sing.</a:t>
            </a:r>
          </a:p>
          <a:p>
            <a:r>
              <a:rPr lang="en-GB" sz="3200" dirty="0">
                <a:latin typeface="Times New Roman" panose="02020603050405020304" pitchFamily="18" charset="0"/>
                <a:cs typeface="Times New Roman" panose="02020603050405020304" pitchFamily="18" charset="0"/>
              </a:rPr>
              <a:t>A </a:t>
            </a:r>
            <a:r>
              <a:rPr lang="en-GB" sz="3200" dirty="0">
                <a:solidFill>
                  <a:srgbClr val="FFFF00"/>
                </a:solidFill>
                <a:latin typeface="Times New Roman" panose="02020603050405020304" pitchFamily="18" charset="0"/>
                <a:cs typeface="Times New Roman" panose="02020603050405020304" pitchFamily="18" charset="0"/>
              </a:rPr>
              <a:t>noun</a:t>
            </a:r>
            <a:r>
              <a:rPr lang="en-GB" sz="3200" dirty="0">
                <a:latin typeface="Times New Roman" panose="02020603050405020304" pitchFamily="18" charset="0"/>
                <a:cs typeface="Times New Roman" panose="02020603050405020304" pitchFamily="18" charset="0"/>
              </a:rPr>
              <a:t> is a naming word to label </a:t>
            </a:r>
            <a:r>
              <a:rPr lang="en-GB" sz="3200" dirty="0">
                <a:solidFill>
                  <a:srgbClr val="FFFF00"/>
                </a:solidFill>
                <a:latin typeface="Times New Roman" panose="02020603050405020304" pitchFamily="18" charset="0"/>
                <a:cs typeface="Times New Roman" panose="02020603050405020304" pitchFamily="18" charset="0"/>
              </a:rPr>
              <a:t>person</a:t>
            </a:r>
            <a:r>
              <a:rPr lang="en-GB" sz="3200" dirty="0">
                <a:latin typeface="Times New Roman" panose="02020603050405020304" pitchFamily="18" charset="0"/>
                <a:cs typeface="Times New Roman" panose="02020603050405020304" pitchFamily="18" charset="0"/>
              </a:rPr>
              <a:t> or </a:t>
            </a:r>
            <a:r>
              <a:rPr lang="en-GB" sz="3200" dirty="0">
                <a:solidFill>
                  <a:srgbClr val="FFFF00"/>
                </a:solidFill>
                <a:latin typeface="Times New Roman" panose="02020603050405020304" pitchFamily="18" charset="0"/>
                <a:cs typeface="Times New Roman" panose="02020603050405020304" pitchFamily="18" charset="0"/>
              </a:rPr>
              <a:t>place</a:t>
            </a:r>
            <a:r>
              <a:rPr lang="en-GB" sz="3200" dirty="0">
                <a:solidFill>
                  <a:srgbClr val="FF0000"/>
                </a:solidFill>
                <a:latin typeface="Times New Roman" panose="02020603050405020304" pitchFamily="18" charset="0"/>
                <a:cs typeface="Times New Roman" panose="02020603050405020304" pitchFamily="18" charset="0"/>
              </a:rPr>
              <a:t> </a:t>
            </a:r>
            <a:r>
              <a:rPr lang="en-GB" sz="3200" dirty="0">
                <a:latin typeface="Times New Roman" panose="02020603050405020304" pitchFamily="18" charset="0"/>
                <a:cs typeface="Times New Roman" panose="02020603050405020304" pitchFamily="18" charset="0"/>
              </a:rPr>
              <a:t>such as </a:t>
            </a:r>
            <a:r>
              <a:rPr lang="en-GB" sz="3200" dirty="0">
                <a:solidFill>
                  <a:srgbClr val="FFFF00"/>
                </a:solidFill>
                <a:latin typeface="Times New Roman" panose="02020603050405020304" pitchFamily="18" charset="0"/>
                <a:cs typeface="Times New Roman" panose="02020603050405020304" pitchFamily="18" charset="0"/>
              </a:rPr>
              <a:t>mam, home, dog. </a:t>
            </a:r>
          </a:p>
          <a:p>
            <a:r>
              <a:rPr lang="en-GB" sz="3200" dirty="0">
                <a:latin typeface="Times New Roman" panose="02020603050405020304" pitchFamily="18" charset="0"/>
                <a:cs typeface="Times New Roman" panose="02020603050405020304" pitchFamily="18" charset="0"/>
              </a:rPr>
              <a:t>An adjective is a </a:t>
            </a:r>
            <a:r>
              <a:rPr lang="en-GB" sz="3200" dirty="0">
                <a:solidFill>
                  <a:srgbClr val="FFFF00"/>
                </a:solidFill>
                <a:latin typeface="Times New Roman" panose="02020603050405020304" pitchFamily="18" charset="0"/>
                <a:cs typeface="Times New Roman" panose="02020603050405020304" pitchFamily="18" charset="0"/>
              </a:rPr>
              <a:t>describing</a:t>
            </a:r>
            <a:r>
              <a:rPr lang="en-GB" sz="3200" dirty="0">
                <a:solidFill>
                  <a:srgbClr val="FF0000"/>
                </a:solidFill>
                <a:latin typeface="Times New Roman" panose="02020603050405020304" pitchFamily="18" charset="0"/>
                <a:cs typeface="Times New Roman" panose="02020603050405020304" pitchFamily="18" charset="0"/>
              </a:rPr>
              <a:t> </a:t>
            </a:r>
            <a:r>
              <a:rPr lang="en-GB" sz="3200" dirty="0">
                <a:latin typeface="Times New Roman" panose="02020603050405020304" pitchFamily="18" charset="0"/>
                <a:cs typeface="Times New Roman" panose="02020603050405020304" pitchFamily="18" charset="0"/>
              </a:rPr>
              <a:t>word such as the </a:t>
            </a:r>
            <a:r>
              <a:rPr lang="en-GB" sz="3200" dirty="0">
                <a:solidFill>
                  <a:srgbClr val="FFFF00"/>
                </a:solidFill>
                <a:latin typeface="Times New Roman" panose="02020603050405020304" pitchFamily="18" charset="0"/>
                <a:cs typeface="Times New Roman" panose="02020603050405020304" pitchFamily="18" charset="0"/>
              </a:rPr>
              <a:t>big blue ball.</a:t>
            </a:r>
          </a:p>
          <a:p>
            <a:pPr marL="0" indent="0">
              <a:buNone/>
            </a:pPr>
            <a:endParaRPr lang="en-GB" sz="3200" dirty="0">
              <a:solidFill>
                <a:srgbClr val="FF0000"/>
              </a:solidFill>
              <a:latin typeface="Times New Roman" panose="02020603050405020304" pitchFamily="18" charset="0"/>
              <a:cs typeface="Times New Roman" panose="02020603050405020304" pitchFamily="18" charset="0"/>
            </a:endParaRPr>
          </a:p>
          <a:p>
            <a:pPr marL="0" indent="0">
              <a:buNone/>
            </a:pPr>
            <a:endParaRPr lang="en-GB" sz="3100" dirty="0">
              <a:highlight>
                <a:srgbClr val="FF3399"/>
              </a:highlight>
              <a:latin typeface="Times New Roman" panose="02020603050405020304" pitchFamily="18" charset="0"/>
              <a:cs typeface="Times New Roman" panose="02020603050405020304" pitchFamily="18" charset="0"/>
            </a:endParaRPr>
          </a:p>
          <a:p>
            <a:pPr marL="514350" indent="-514350">
              <a:buFont typeface="+mj-lt"/>
              <a:buAutoNum type="arabicPeriod"/>
            </a:pPr>
            <a:endParaRPr lang="en-GB" dirty="0">
              <a:latin typeface="Times New Roman" panose="02020603050405020304" pitchFamily="18" charset="0"/>
              <a:cs typeface="Times New Roman" panose="02020603050405020304" pitchFamily="18" charset="0"/>
            </a:endParaRPr>
          </a:p>
          <a:p>
            <a:pPr marL="514350" indent="-514350">
              <a:buFont typeface="+mj-lt"/>
              <a:buAutoNum type="arabicPeriod"/>
            </a:pPr>
            <a:endParaRPr lang="en-GB" dirty="0">
              <a:latin typeface="Times New Roman" panose="02020603050405020304" pitchFamily="18" charset="0"/>
              <a:cs typeface="Times New Roman" panose="02020603050405020304" pitchFamily="18" charset="0"/>
            </a:endParaRPr>
          </a:p>
          <a:p>
            <a:endParaRPr lang="en-GB" sz="2000" dirty="0"/>
          </a:p>
          <a:p>
            <a:endParaRPr lang="en-GB" sz="2000" dirty="0"/>
          </a:p>
        </p:txBody>
      </p:sp>
    </p:spTree>
    <p:extLst>
      <p:ext uri="{BB962C8B-B14F-4D97-AF65-F5344CB8AC3E}">
        <p14:creationId xmlns:p14="http://schemas.microsoft.com/office/powerpoint/2010/main" val="3965576040"/>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69981E-B084-4DBF-9A53-85A91C92F860}"/>
              </a:ext>
            </a:extLst>
          </p:cNvPr>
          <p:cNvSpPr>
            <a:spLocks noGrp="1"/>
          </p:cNvSpPr>
          <p:nvPr>
            <p:ph type="title"/>
          </p:nvPr>
        </p:nvSpPr>
        <p:spPr>
          <a:xfrm>
            <a:off x="838200" y="2057400"/>
            <a:ext cx="2743200" cy="2743200"/>
          </a:xfrm>
          <a:prstGeom prst="ellipse">
            <a:avLst/>
          </a:prstGeom>
          <a:solidFill>
            <a:srgbClr val="262626"/>
          </a:solidFill>
          <a:ln w="174625" cmpd="thinThick">
            <a:solidFill>
              <a:srgbClr val="262626"/>
            </a:solidFill>
          </a:ln>
        </p:spPr>
        <p:txBody>
          <a:bodyPr anchor="ctr">
            <a:normAutofit/>
          </a:bodyPr>
          <a:lstStyle/>
          <a:p>
            <a:pPr algn="ctr"/>
            <a:r>
              <a:rPr lang="en-GB" sz="2800" b="1" dirty="0">
                <a:solidFill>
                  <a:srgbClr val="FFFFFF"/>
                </a:solidFill>
                <a:latin typeface="Times New Roman" panose="02020603050405020304" pitchFamily="18" charset="0"/>
                <a:cs typeface="Times New Roman" panose="02020603050405020304" pitchFamily="18" charset="0"/>
              </a:rPr>
              <a:t>References</a:t>
            </a:r>
          </a:p>
        </p:txBody>
      </p:sp>
      <p:graphicFrame>
        <p:nvGraphicFramePr>
          <p:cNvPr id="5" name="Content Placeholder 2">
            <a:extLst>
              <a:ext uri="{FF2B5EF4-FFF2-40B4-BE49-F238E27FC236}">
                <a16:creationId xmlns:a16="http://schemas.microsoft.com/office/drawing/2014/main" id="{467D78BD-5A61-4759-A8D3-1087535BEC13}"/>
              </a:ext>
            </a:extLst>
          </p:cNvPr>
          <p:cNvGraphicFramePr>
            <a:graphicFrameLocks noGrp="1"/>
          </p:cNvGraphicFramePr>
          <p:nvPr>
            <p:ph idx="1"/>
            <p:extLst>
              <p:ext uri="{D42A27DB-BD31-4B8C-83A1-F6EECF244321}">
                <p14:modId xmlns:p14="http://schemas.microsoft.com/office/powerpoint/2010/main" val="2138215529"/>
              </p:ext>
            </p:extLst>
          </p:nvPr>
        </p:nvGraphicFramePr>
        <p:xfrm>
          <a:off x="4038600" y="1166648"/>
          <a:ext cx="7315200" cy="4524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28277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TotalTime>
  <Words>923</Words>
  <Application>Microsoft Office PowerPoint</Application>
  <PresentationFormat>Widescreen</PresentationFormat>
  <Paragraphs>128</Paragraphs>
  <Slides>20</Slides>
  <Notes>12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Times New Roman</vt:lpstr>
      <vt:lpstr>Office Theme</vt:lpstr>
      <vt:lpstr>Personal Academic and Professional Development(PAD)</vt:lpstr>
      <vt:lpstr>Types of Words</vt:lpstr>
      <vt:lpstr>Aim of the lesson</vt:lpstr>
      <vt:lpstr>Learning objectives</vt:lpstr>
      <vt:lpstr>Verbs</vt:lpstr>
      <vt:lpstr>Example of action verbs</vt:lpstr>
      <vt:lpstr>Example of an action verb</vt:lpstr>
      <vt:lpstr>Example of a state verb:</vt:lpstr>
      <vt:lpstr>What is an adjective?  </vt:lpstr>
      <vt:lpstr>Example of an adjective</vt:lpstr>
      <vt:lpstr>Two types of adjectives</vt:lpstr>
      <vt:lpstr>Difference between  Descriptive adjective and Determiners adjectives</vt:lpstr>
      <vt:lpstr>Recap:  Verbs &amp; Adjectives</vt:lpstr>
      <vt:lpstr>Nouns</vt:lpstr>
      <vt:lpstr>Pronouns can replace nouns.  </vt:lpstr>
      <vt:lpstr>Nessy Reading Strategy: Verbs Adjectives, Nouns, (Amazing Newts Vibrate) </vt:lpstr>
      <vt:lpstr>Kahoot Activity</vt:lpstr>
      <vt:lpstr>Kahoot instructions…</vt:lpstr>
      <vt:lpstr>Task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Academic and Professional Development(PAD)</dc:title>
  <dc:creator>Marlene Roderick (P147129)</dc:creator>
  <cp:lastModifiedBy>marlene roderick</cp:lastModifiedBy>
  <cp:revision>6</cp:revision>
  <cp:lastPrinted>2019-11-19T22:07:36Z</cp:lastPrinted>
  <dcterms:created xsi:type="dcterms:W3CDTF">2019-11-19T21:45:22Z</dcterms:created>
  <dcterms:modified xsi:type="dcterms:W3CDTF">2019-11-26T22:57:12Z</dcterms:modified>
</cp:coreProperties>
</file>