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2" r:id="rId4"/>
    <p:sldId id="263" r:id="rId5"/>
    <p:sldId id="268" r:id="rId6"/>
    <p:sldId id="269" r:id="rId7"/>
    <p:sldId id="270" r:id="rId8"/>
    <p:sldId id="271" r:id="rId9"/>
    <p:sldId id="274" r:id="rId10"/>
    <p:sldId id="264" r:id="rId11"/>
    <p:sldId id="266" r:id="rId12"/>
    <p:sldId id="267" r:id="rId13"/>
    <p:sldId id="273" r:id="rId14"/>
    <p:sldId id="272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E928B9-903B-3B0A-CEA7-64AEDE21F166}" v="12" dt="2025-07-30T11:34:12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C97E39C0-C2D7-3DC6-F304-0BB9E9BCAFEC}"/>
    <pc:docChg chg="modSld">
      <pc:chgData name="Alison Cooke" userId="S::a.cooke@uwtsd.ac.uk::46c329c9-26b7-4eba-b77b-7474421bfd31" providerId="AD" clId="Web-{C97E39C0-C2D7-3DC6-F304-0BB9E9BCAFEC}" dt="2023-10-17T15:57:23.636" v="1" actId="20577"/>
      <pc:docMkLst>
        <pc:docMk/>
      </pc:docMkLst>
      <pc:sldChg chg="modSp">
        <pc:chgData name="Alison Cooke" userId="S::a.cooke@uwtsd.ac.uk::46c329c9-26b7-4eba-b77b-7474421bfd31" providerId="AD" clId="Web-{C97E39C0-C2D7-3DC6-F304-0BB9E9BCAFEC}" dt="2023-10-17T15:57:23.636" v="1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C97E39C0-C2D7-3DC6-F304-0BB9E9BCAFEC}" dt="2023-10-17T15:57:23.636" v="1" actId="20577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  <pc:docChgLst>
    <pc:chgData name="Alison Cooke" userId="S::a.cooke@uwtsd.ac.uk::46c329c9-26b7-4eba-b77b-7474421bfd31" providerId="AD" clId="Web-{370241AC-2402-F935-BC16-B3CEC04F0C53}"/>
    <pc:docChg chg="modSld">
      <pc:chgData name="Alison Cooke" userId="S::a.cooke@uwtsd.ac.uk::46c329c9-26b7-4eba-b77b-7474421bfd31" providerId="AD" clId="Web-{370241AC-2402-F935-BC16-B3CEC04F0C53}" dt="2023-10-17T13:14:04.513" v="120" actId="20577"/>
      <pc:docMkLst>
        <pc:docMk/>
      </pc:docMkLst>
      <pc:sldChg chg="modSp">
        <pc:chgData name="Alison Cooke" userId="S::a.cooke@uwtsd.ac.uk::46c329c9-26b7-4eba-b77b-7474421bfd31" providerId="AD" clId="Web-{370241AC-2402-F935-BC16-B3CEC04F0C53}" dt="2023-10-17T13:14:04.513" v="120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370241AC-2402-F935-BC16-B3CEC04F0C53}" dt="2023-10-17T13:14:04.513" v="120" actId="20577"/>
          <ac:spMkLst>
            <pc:docMk/>
            <pc:sldMk cId="999719229" sldId="272"/>
            <ac:spMk id="3" creationId="{01038F6D-9F78-7E2F-E4CA-55CC0B0FBCD1}"/>
          </ac:spMkLst>
        </pc:spChg>
      </pc:sldChg>
    </pc:docChg>
  </pc:docChgLst>
  <pc:docChgLst>
    <pc:chgData name="Alison Cooke" userId="S::a.cooke@uwtsd.ac.uk::46c329c9-26b7-4eba-b77b-7474421bfd31" providerId="AD" clId="Web-{57E928B9-903B-3B0A-CEA7-64AEDE21F166}"/>
    <pc:docChg chg="modSld">
      <pc:chgData name="Alison Cooke" userId="S::a.cooke@uwtsd.ac.uk::46c329c9-26b7-4eba-b77b-7474421bfd31" providerId="AD" clId="Web-{57E928B9-903B-3B0A-CEA7-64AEDE21F166}" dt="2025-07-30T11:34:12.657" v="5" actId="20577"/>
      <pc:docMkLst>
        <pc:docMk/>
      </pc:docMkLst>
      <pc:sldChg chg="modSp">
        <pc:chgData name="Alison Cooke" userId="S::a.cooke@uwtsd.ac.uk::46c329c9-26b7-4eba-b77b-7474421bfd31" providerId="AD" clId="Web-{57E928B9-903B-3B0A-CEA7-64AEDE21F166}" dt="2025-07-30T11:34:12.657" v="5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57E928B9-903B-3B0A-CEA7-64AEDE21F166}" dt="2025-07-30T11:34:12.657" v="5" actId="20577"/>
          <ac:spMkLst>
            <pc:docMk/>
            <pc:sldMk cId="1147549936" sldId="258"/>
            <ac:spMk id="2" creationId="{D471C5F7-4842-6758-51A1-976140EA1062}"/>
          </ac:spMkLst>
        </pc:spChg>
      </pc:sldChg>
    </pc:docChg>
  </pc:docChgLst>
  <pc:docChgLst>
    <pc:chgData name="Alison Cooke" userId="S::a.cooke@uwtsd.ac.uk::46c329c9-26b7-4eba-b77b-7474421bfd31" providerId="AD" clId="Web-{A616ABC0-3285-06E1-2D3C-1C473FA7526D}"/>
    <pc:docChg chg="modSld">
      <pc:chgData name="Alison Cooke" userId="S::a.cooke@uwtsd.ac.uk::46c329c9-26b7-4eba-b77b-7474421bfd31" providerId="AD" clId="Web-{A616ABC0-3285-06E1-2D3C-1C473FA7526D}" dt="2023-09-27T18:10:43.152" v="21" actId="20577"/>
      <pc:docMkLst>
        <pc:docMk/>
      </pc:docMkLst>
      <pc:sldChg chg="modSp">
        <pc:chgData name="Alison Cooke" userId="S::a.cooke@uwtsd.ac.uk::46c329c9-26b7-4eba-b77b-7474421bfd31" providerId="AD" clId="Web-{A616ABC0-3285-06E1-2D3C-1C473FA7526D}" dt="2023-09-27T18:10:07.823" v="3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A616ABC0-3285-06E1-2D3C-1C473FA7526D}" dt="2023-09-27T18:10:02.182" v="1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A616ABC0-3285-06E1-2D3C-1C473FA7526D}" dt="2023-09-27T18:10:07.823" v="3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A616ABC0-3285-06E1-2D3C-1C473FA7526D}" dt="2023-09-27T18:10:43.152" v="21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A616ABC0-3285-06E1-2D3C-1C473FA7526D}" dt="2023-09-27T18:10:43.152" v="21" actId="20577"/>
          <ac:spMkLst>
            <pc:docMk/>
            <pc:sldMk cId="999719229" sldId="272"/>
            <ac:spMk id="3" creationId="{01038F6D-9F78-7E2F-E4CA-55CC0B0FBCD1}"/>
          </ac:spMkLst>
        </pc:spChg>
      </pc:sldChg>
    </pc:docChg>
  </pc:docChgLst>
  <pc:docChgLst>
    <pc:chgData name="Alison Cooke" userId="S::a.cooke@uwtsd.ac.uk::46c329c9-26b7-4eba-b77b-7474421bfd31" providerId="AD" clId="Web-{E9EA9696-D633-5F1A-36C2-114F83E88D81}"/>
    <pc:docChg chg="modSld">
      <pc:chgData name="Alison Cooke" userId="S::a.cooke@uwtsd.ac.uk::46c329c9-26b7-4eba-b77b-7474421bfd31" providerId="AD" clId="Web-{E9EA9696-D633-5F1A-36C2-114F83E88D81}" dt="2024-10-15T16:15:16.579" v="86" actId="20577"/>
      <pc:docMkLst>
        <pc:docMk/>
      </pc:docMkLst>
      <pc:sldChg chg="modSp">
        <pc:chgData name="Alison Cooke" userId="S::a.cooke@uwtsd.ac.uk::46c329c9-26b7-4eba-b77b-7474421bfd31" providerId="AD" clId="Web-{E9EA9696-D633-5F1A-36C2-114F83E88D81}" dt="2024-10-15T16:09:40.524" v="2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E9EA9696-D633-5F1A-36C2-114F83E88D81}" dt="2024-10-15T16:09:40.477" v="1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E9EA9696-D633-5F1A-36C2-114F83E88D81}" dt="2024-10-15T16:09:40.524" v="2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E9EA9696-D633-5F1A-36C2-114F83E88D81}" dt="2024-10-15T16:11:11.057" v="37" actId="20577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E9EA9696-D633-5F1A-36C2-114F83E88D81}" dt="2024-10-15T16:11:11.057" v="37" actId="20577"/>
          <ac:spMkLst>
            <pc:docMk/>
            <pc:sldMk cId="2749282410" sldId="264"/>
            <ac:spMk id="3" creationId="{106305E4-DB3B-402A-B689-CAAF94416DEC}"/>
          </ac:spMkLst>
        </pc:spChg>
      </pc:sldChg>
      <pc:sldChg chg="modSp">
        <pc:chgData name="Alison Cooke" userId="S::a.cooke@uwtsd.ac.uk::46c329c9-26b7-4eba-b77b-7474421bfd31" providerId="AD" clId="Web-{E9EA9696-D633-5F1A-36C2-114F83E88D81}" dt="2024-10-15T16:15:16.579" v="86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E9EA9696-D633-5F1A-36C2-114F83E88D81}" dt="2024-10-15T16:15:16.579" v="86" actId="20577"/>
          <ac:spMkLst>
            <pc:docMk/>
            <pc:sldMk cId="999719229" sldId="272"/>
            <ac:spMk id="3" creationId="{01038F6D-9F78-7E2F-E4CA-55CC0B0FBCD1}"/>
          </ac:spMkLst>
        </pc:spChg>
      </pc:sldChg>
      <pc:sldChg chg="modSp">
        <pc:chgData name="Alison Cooke" userId="S::a.cooke@uwtsd.ac.uk::46c329c9-26b7-4eba-b77b-7474421bfd31" providerId="AD" clId="Web-{E9EA9696-D633-5F1A-36C2-114F83E88D81}" dt="2024-10-15T16:10:40.900" v="12" actId="20577"/>
        <pc:sldMkLst>
          <pc:docMk/>
          <pc:sldMk cId="2680548452" sldId="274"/>
        </pc:sldMkLst>
        <pc:spChg chg="mod">
          <ac:chgData name="Alison Cooke" userId="S::a.cooke@uwtsd.ac.uk::46c329c9-26b7-4eba-b77b-7474421bfd31" providerId="AD" clId="Web-{E9EA9696-D633-5F1A-36C2-114F83E88D81}" dt="2024-10-15T16:10:40.900" v="12" actId="20577"/>
          <ac:spMkLst>
            <pc:docMk/>
            <pc:sldMk cId="2680548452" sldId="274"/>
            <ac:spMk id="3" creationId="{0255B2E7-4738-216A-63E8-856D9D61274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9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8"/>
      <dgm:spPr/>
    </dgm:pt>
    <dgm:pt modelId="{F6934727-2E82-4B6A-892D-CA6DB443D7C8}" type="pres">
      <dgm:prSet presAssocID="{E8BDC31D-38D6-4042-B17E-6604433926C2}" presName="connectorText" presStyleLbl="sibTrans1D1" presStyleIdx="0" presStyleCnt="8"/>
      <dgm:spPr/>
    </dgm:pt>
    <dgm:pt modelId="{23DEC233-230C-48D1-8FB0-E807C735B090}" type="pres">
      <dgm:prSet presAssocID="{E6FB41A1-845E-478F-9F20-33390E37266F}" presName="node" presStyleLbl="node1" presStyleIdx="1" presStyleCnt="9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8"/>
      <dgm:spPr/>
    </dgm:pt>
    <dgm:pt modelId="{31537B27-68AD-4B40-AEC9-735075AA09F4}" type="pres">
      <dgm:prSet presAssocID="{8ED337EC-F3E4-483D-943F-A6FA8860BD2D}" presName="connectorText" presStyleLbl="sibTrans1D1" presStyleIdx="1" presStyleCnt="8"/>
      <dgm:spPr/>
    </dgm:pt>
    <dgm:pt modelId="{F1D040DB-C47F-495F-BEC9-EC6999ACBE9F}" type="pres">
      <dgm:prSet presAssocID="{C8F8D562-5C63-4D56-B342-8E11E7C03839}" presName="node" presStyleLbl="node1" presStyleIdx="2" presStyleCnt="9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8"/>
      <dgm:spPr/>
    </dgm:pt>
    <dgm:pt modelId="{A7BD8AC0-3B2E-4463-887E-31B8D8C8020D}" type="pres">
      <dgm:prSet presAssocID="{12C802A1-3A09-4184-8F51-67684E87CEBA}" presName="connectorText" presStyleLbl="sibTrans1D1" presStyleIdx="2" presStyleCnt="8"/>
      <dgm:spPr/>
    </dgm:pt>
    <dgm:pt modelId="{C534DACC-A251-4DC9-8D1D-E3A2B256E112}" type="pres">
      <dgm:prSet presAssocID="{2B37ED44-C1BA-48FE-BFD2-28A98AED0EE2}" presName="node" presStyleLbl="node1" presStyleIdx="3" presStyleCnt="9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8"/>
      <dgm:spPr/>
    </dgm:pt>
    <dgm:pt modelId="{A1369B92-67D7-442A-8805-094557BC65F2}" type="pres">
      <dgm:prSet presAssocID="{FD9262B2-0177-4CBA-9558-01702816494C}" presName="connectorText" presStyleLbl="sibTrans1D1" presStyleIdx="3" presStyleCnt="8"/>
      <dgm:spPr/>
    </dgm:pt>
    <dgm:pt modelId="{BF533A65-547F-4D8B-B5FB-3FB7D4556CED}" type="pres">
      <dgm:prSet presAssocID="{EC76C92B-0384-436B-A80A-0E5D6E76E65E}" presName="node" presStyleLbl="node1" presStyleIdx="4" presStyleCnt="9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8"/>
      <dgm:spPr/>
    </dgm:pt>
    <dgm:pt modelId="{05F08A0A-5BE4-4953-81A4-C2AA6C713E5B}" type="pres">
      <dgm:prSet presAssocID="{FA5B8582-518B-43C9-A308-C734AB292A95}" presName="connectorText" presStyleLbl="sibTrans1D1" presStyleIdx="4" presStyleCnt="8"/>
      <dgm:spPr/>
    </dgm:pt>
    <dgm:pt modelId="{4439295B-E9AC-4558-B8BB-EDB29921FC8A}" type="pres">
      <dgm:prSet presAssocID="{2E27FC75-3A02-4492-AB9F-CD8BC3A8BA59}" presName="node" presStyleLbl="node1" presStyleIdx="5" presStyleCnt="9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8"/>
      <dgm:spPr/>
    </dgm:pt>
    <dgm:pt modelId="{2CCA9DF2-1E3B-4BF3-8494-2FD16DA85D7A}" type="pres">
      <dgm:prSet presAssocID="{86A29DFC-5BB5-4177-B84B-BB68579A4614}" presName="connectorText" presStyleLbl="sibTrans1D1" presStyleIdx="5" presStyleCnt="8"/>
      <dgm:spPr/>
    </dgm:pt>
    <dgm:pt modelId="{E802331C-B9F4-4EC8-BCE4-5558D80B0339}" type="pres">
      <dgm:prSet presAssocID="{72F06F0A-3450-42F5-9221-F52BC947E287}" presName="node" presStyleLbl="node1" presStyleIdx="6" presStyleCnt="9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8"/>
      <dgm:spPr/>
    </dgm:pt>
    <dgm:pt modelId="{F9C84AD7-5572-459D-9BE8-90A453FBB856}" type="pres">
      <dgm:prSet presAssocID="{13482506-C76C-46D1-AA5A-C4B27E9D03CB}" presName="connectorText" presStyleLbl="sibTrans1D1" presStyleIdx="6" presStyleCnt="8"/>
      <dgm:spPr/>
    </dgm:pt>
    <dgm:pt modelId="{85551AEC-672D-4B8E-9588-1F9107B76246}" type="pres">
      <dgm:prSet presAssocID="{9D496714-3FE8-4BAA-87CF-E21E0D2062E5}" presName="node" presStyleLbl="node1" presStyleIdx="7" presStyleCnt="9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8"/>
      <dgm:spPr/>
    </dgm:pt>
    <dgm:pt modelId="{91B03BAC-EA9C-4FA7-A315-309E315CDCE4}" type="pres">
      <dgm:prSet presAssocID="{7EBFC283-5979-4A3E-8118-CD8090D73E8F}" presName="connectorText" presStyleLbl="sibTrans1D1" presStyleIdx="7" presStyleCnt="8"/>
      <dgm:spPr/>
    </dgm:pt>
    <dgm:pt modelId="{067C9978-1384-40A7-9550-DF1D66AEC2A6}" type="pres">
      <dgm:prSet presAssocID="{8AE8D4AE-474B-43C0-B588-26D3DCB28373}" presName="node" presStyleLbl="node1" presStyleIdx="8" presStyleCnt="9">
        <dgm:presLayoutVars>
          <dgm:bulletEnabled val="1"/>
        </dgm:presLayoutVars>
      </dgm:prSet>
      <dgm:spPr/>
    </dgm:pt>
  </dgm:ptLst>
  <dgm:cxnLst>
    <dgm:cxn modelId="{6EC84C0B-CA90-4DFD-A2F7-49C052E2A91D}" type="presOf" srcId="{8ED337EC-F3E4-483D-943F-A6FA8860BD2D}" destId="{31537B27-68AD-4B40-AEC9-735075AA09F4}" srcOrd="1" destOrd="0" presId="urn:microsoft.com/office/officeart/2005/8/layout/bProcess3"/>
    <dgm:cxn modelId="{75A38612-EC86-4594-B772-8CBF5CF65250}" type="presOf" srcId="{12C802A1-3A09-4184-8F51-67684E87CEBA}" destId="{C38A301E-3E65-424C-9348-25A19AA25BE5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E990831D-3C48-4045-8848-8DB058C5B835}" type="presOf" srcId="{C8F8D562-5C63-4D56-B342-8E11E7C03839}" destId="{F1D040DB-C47F-495F-BEC9-EC6999ACBE9F}" srcOrd="0" destOrd="0" presId="urn:microsoft.com/office/officeart/2005/8/layout/bProcess3"/>
    <dgm:cxn modelId="{6355261E-3EFF-4B2A-8E8C-ED98997E78D3}" type="presOf" srcId="{FD9262B2-0177-4CBA-9558-01702816494C}" destId="{A1369B92-67D7-442A-8805-094557BC65F2}" srcOrd="1" destOrd="0" presId="urn:microsoft.com/office/officeart/2005/8/layout/bProcess3"/>
    <dgm:cxn modelId="{22BDD92F-FDCA-4C1C-B255-38FEA78354C4}" type="presOf" srcId="{E6FB41A1-845E-478F-9F20-33390E37266F}" destId="{23DEC233-230C-48D1-8FB0-E807C735B090}" srcOrd="0" destOrd="0" presId="urn:microsoft.com/office/officeart/2005/8/layout/bProcess3"/>
    <dgm:cxn modelId="{41A37133-F1A9-4DE4-9C52-3ACDC5A07333}" type="presOf" srcId="{8AE8D4AE-474B-43C0-B588-26D3DCB28373}" destId="{067C9978-1384-40A7-9550-DF1D66AEC2A6}" srcOrd="0" destOrd="0" presId="urn:microsoft.com/office/officeart/2005/8/layout/bProcess3"/>
    <dgm:cxn modelId="{CC71663B-C493-48D3-9DD5-55EDE970A105}" type="presOf" srcId="{86A29DFC-5BB5-4177-B84B-BB68579A4614}" destId="{2CCA9DF2-1E3B-4BF3-8494-2FD16DA85D7A}" srcOrd="1" destOrd="0" presId="urn:microsoft.com/office/officeart/2005/8/layout/bProcess3"/>
    <dgm:cxn modelId="{E4846266-1233-4AE1-9638-73C6662EE172}" type="presOf" srcId="{7EBFC283-5979-4A3E-8118-CD8090D73E8F}" destId="{91B03BAC-EA9C-4FA7-A315-309E315CDCE4}" srcOrd="1" destOrd="0" presId="urn:microsoft.com/office/officeart/2005/8/layout/bProcess3"/>
    <dgm:cxn modelId="{87E4786A-508A-4CB8-A29F-AE07D2CAF0C6}" type="presOf" srcId="{2B37ED44-C1BA-48FE-BFD2-28A98AED0EE2}" destId="{C534DACC-A251-4DC9-8D1D-E3A2B256E112}" srcOrd="0" destOrd="0" presId="urn:microsoft.com/office/officeart/2005/8/layout/bProcess3"/>
    <dgm:cxn modelId="{590B7E6D-30C3-45E9-B2B3-4B9FB61492AF}" type="presOf" srcId="{13482506-C76C-46D1-AA5A-C4B27E9D03CB}" destId="{A61C1C1B-9F67-44EB-973C-3BAD5BB9CA25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8DEB1475-038D-41C3-AA96-19B7C4791588}" type="presOf" srcId="{86A29DFC-5BB5-4177-B84B-BB68579A4614}" destId="{EFBD4EAB-1BEE-4098-8F8F-D974E23B0D44}" srcOrd="0" destOrd="0" presId="urn:microsoft.com/office/officeart/2005/8/layout/bProcess3"/>
    <dgm:cxn modelId="{46B36B78-1742-4265-A298-6D1582E28B9B}" type="presOf" srcId="{7EBFC283-5979-4A3E-8118-CD8090D73E8F}" destId="{C6A2FF29-244C-4EB4-8534-0DBC04E550C6}" srcOrd="0" destOrd="0" presId="urn:microsoft.com/office/officeart/2005/8/layout/bProcess3"/>
    <dgm:cxn modelId="{E65B8978-7FE4-4887-A229-1E95D25F8532}" type="presOf" srcId="{FA5B8582-518B-43C9-A308-C734AB292A95}" destId="{05F08A0A-5BE4-4953-81A4-C2AA6C713E5B}" srcOrd="1" destOrd="0" presId="urn:microsoft.com/office/officeart/2005/8/layout/bProcess3"/>
    <dgm:cxn modelId="{6DC2A786-D5ED-4209-8E83-1910FEF06199}" type="presOf" srcId="{E8BDC31D-38D6-4042-B17E-6604433926C2}" destId="{B009FBDF-9158-4DE4-B0D2-196530B16341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1DE783AB-3CF3-4326-980F-448D864485FC}" type="presOf" srcId="{E8BDC31D-38D6-4042-B17E-6604433926C2}" destId="{F6934727-2E82-4B6A-892D-CA6DB443D7C8}" srcOrd="1" destOrd="0" presId="urn:microsoft.com/office/officeart/2005/8/layout/bProcess3"/>
    <dgm:cxn modelId="{34E163AD-EAD3-438F-8A97-8E1D4B65CF68}" type="presOf" srcId="{F11FA835-7319-404D-A90A-8B9CBA5962B0}" destId="{F0F56C28-ADC3-42CC-97BC-F765B9E6B4B9}" srcOrd="0" destOrd="0" presId="urn:microsoft.com/office/officeart/2005/8/layout/bProcess3"/>
    <dgm:cxn modelId="{B02450B0-5B09-475E-9806-075E82B06F74}" type="presOf" srcId="{FD9262B2-0177-4CBA-9558-01702816494C}" destId="{DB743964-DF02-4FBA-89B2-B06C308B1C20}" srcOrd="0" destOrd="0" presId="urn:microsoft.com/office/officeart/2005/8/layout/bProcess3"/>
    <dgm:cxn modelId="{BC10A3B2-EAB4-41CF-A359-B4B438D88981}" type="presOf" srcId="{FA5B8582-518B-43C9-A308-C734AB292A95}" destId="{A7F408D9-7F9E-4EF7-8BF9-A9E5D756175A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DF9279BD-8885-415E-928E-56D6119D7FE5}" type="presOf" srcId="{8ED337EC-F3E4-483D-943F-A6FA8860BD2D}" destId="{532A1363-51D1-4564-83CF-2E20D0B713F7}" srcOrd="0" destOrd="0" presId="urn:microsoft.com/office/officeart/2005/8/layout/bProcess3"/>
    <dgm:cxn modelId="{3E97C2BF-3121-42F2-A453-1EAAA4A08AF6}" type="presOf" srcId="{2E27FC75-3A02-4492-AB9F-CD8BC3A8BA59}" destId="{4439295B-E9AC-4558-B8BB-EDB29921FC8A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06840ED0-EE56-4C79-8CE9-F74362BB9F5C}" type="presOf" srcId="{EC76C92B-0384-436B-A80A-0E5D6E76E65E}" destId="{BF533A65-547F-4D8B-B5FB-3FB7D4556CED}" srcOrd="0" destOrd="0" presId="urn:microsoft.com/office/officeart/2005/8/layout/bProcess3"/>
    <dgm:cxn modelId="{4339AAD1-9106-4A58-A56C-B83E724DBB2D}" type="presOf" srcId="{9D496714-3FE8-4BAA-87CF-E21E0D2062E5}" destId="{85551AEC-672D-4B8E-9588-1F9107B76246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D1854E0-35B3-4749-8AD7-5258970B7461}" type="presOf" srcId="{13482506-C76C-46D1-AA5A-C4B27E9D03CB}" destId="{F9C84AD7-5572-459D-9BE8-90A453FBB856}" srcOrd="1" destOrd="0" presId="urn:microsoft.com/office/officeart/2005/8/layout/bProcess3"/>
    <dgm:cxn modelId="{1752DFE4-1605-4CB4-9319-AB3A6EF4C768}" type="presOf" srcId="{12C802A1-3A09-4184-8F51-67684E87CEBA}" destId="{A7BD8AC0-3B2E-4463-887E-31B8D8C8020D}" srcOrd="1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1F5AE1F7-546B-4B1D-8FEA-D2CA49F87917}" type="presOf" srcId="{72F06F0A-3450-42F5-9221-F52BC947E287}" destId="{E802331C-B9F4-4EC8-BCE4-5558D80B0339}" srcOrd="0" destOrd="0" presId="urn:microsoft.com/office/officeart/2005/8/layout/bProcess3"/>
    <dgm:cxn modelId="{11DD8435-636D-42BA-93A8-741F5F3DC7CC}" type="presParOf" srcId="{727750FE-FF64-4122-B7B1-AD2D10AC786D}" destId="{F0F56C28-ADC3-42CC-97BC-F765B9E6B4B9}" srcOrd="0" destOrd="0" presId="urn:microsoft.com/office/officeart/2005/8/layout/bProcess3"/>
    <dgm:cxn modelId="{AECA771F-91AD-40EE-8E92-D2CB3F394938}" type="presParOf" srcId="{727750FE-FF64-4122-B7B1-AD2D10AC786D}" destId="{B009FBDF-9158-4DE4-B0D2-196530B16341}" srcOrd="1" destOrd="0" presId="urn:microsoft.com/office/officeart/2005/8/layout/bProcess3"/>
    <dgm:cxn modelId="{16E9BDAF-46FE-42C4-BB53-BCF200EF42C4}" type="presParOf" srcId="{B009FBDF-9158-4DE4-B0D2-196530B16341}" destId="{F6934727-2E82-4B6A-892D-CA6DB443D7C8}" srcOrd="0" destOrd="0" presId="urn:microsoft.com/office/officeart/2005/8/layout/bProcess3"/>
    <dgm:cxn modelId="{893891D1-0986-40D8-B7BB-687C206FB7A5}" type="presParOf" srcId="{727750FE-FF64-4122-B7B1-AD2D10AC786D}" destId="{23DEC233-230C-48D1-8FB0-E807C735B090}" srcOrd="2" destOrd="0" presId="urn:microsoft.com/office/officeart/2005/8/layout/bProcess3"/>
    <dgm:cxn modelId="{0B95CD82-820B-4C03-88D4-B0203BC3B573}" type="presParOf" srcId="{727750FE-FF64-4122-B7B1-AD2D10AC786D}" destId="{532A1363-51D1-4564-83CF-2E20D0B713F7}" srcOrd="3" destOrd="0" presId="urn:microsoft.com/office/officeart/2005/8/layout/bProcess3"/>
    <dgm:cxn modelId="{573232FE-3DFE-4000-B8F7-703D2A757D7F}" type="presParOf" srcId="{532A1363-51D1-4564-83CF-2E20D0B713F7}" destId="{31537B27-68AD-4B40-AEC9-735075AA09F4}" srcOrd="0" destOrd="0" presId="urn:microsoft.com/office/officeart/2005/8/layout/bProcess3"/>
    <dgm:cxn modelId="{4297B831-DEA2-4435-A30C-DD9DD08788DA}" type="presParOf" srcId="{727750FE-FF64-4122-B7B1-AD2D10AC786D}" destId="{F1D040DB-C47F-495F-BEC9-EC6999ACBE9F}" srcOrd="4" destOrd="0" presId="urn:microsoft.com/office/officeart/2005/8/layout/bProcess3"/>
    <dgm:cxn modelId="{0A970409-24C1-4796-A2A4-C94494F7774C}" type="presParOf" srcId="{727750FE-FF64-4122-B7B1-AD2D10AC786D}" destId="{C38A301E-3E65-424C-9348-25A19AA25BE5}" srcOrd="5" destOrd="0" presId="urn:microsoft.com/office/officeart/2005/8/layout/bProcess3"/>
    <dgm:cxn modelId="{C5AB6F2C-7739-4E58-8DFA-46E4ADBB77F2}" type="presParOf" srcId="{C38A301E-3E65-424C-9348-25A19AA25BE5}" destId="{A7BD8AC0-3B2E-4463-887E-31B8D8C8020D}" srcOrd="0" destOrd="0" presId="urn:microsoft.com/office/officeart/2005/8/layout/bProcess3"/>
    <dgm:cxn modelId="{CD5FB5DB-EAB8-46D9-BA66-E7C1BCC2B005}" type="presParOf" srcId="{727750FE-FF64-4122-B7B1-AD2D10AC786D}" destId="{C534DACC-A251-4DC9-8D1D-E3A2B256E112}" srcOrd="6" destOrd="0" presId="urn:microsoft.com/office/officeart/2005/8/layout/bProcess3"/>
    <dgm:cxn modelId="{062D4780-0AF6-4053-BC6A-2F266CEF4E38}" type="presParOf" srcId="{727750FE-FF64-4122-B7B1-AD2D10AC786D}" destId="{DB743964-DF02-4FBA-89B2-B06C308B1C20}" srcOrd="7" destOrd="0" presId="urn:microsoft.com/office/officeart/2005/8/layout/bProcess3"/>
    <dgm:cxn modelId="{1F06158F-3F95-41F4-A74F-1B1563DBE9F3}" type="presParOf" srcId="{DB743964-DF02-4FBA-89B2-B06C308B1C20}" destId="{A1369B92-67D7-442A-8805-094557BC65F2}" srcOrd="0" destOrd="0" presId="urn:microsoft.com/office/officeart/2005/8/layout/bProcess3"/>
    <dgm:cxn modelId="{30064349-BA21-4212-A5DB-A8524F83CFF6}" type="presParOf" srcId="{727750FE-FF64-4122-B7B1-AD2D10AC786D}" destId="{BF533A65-547F-4D8B-B5FB-3FB7D4556CED}" srcOrd="8" destOrd="0" presId="urn:microsoft.com/office/officeart/2005/8/layout/bProcess3"/>
    <dgm:cxn modelId="{2CCA3556-B819-4A0D-9B5D-F9E032C880A7}" type="presParOf" srcId="{727750FE-FF64-4122-B7B1-AD2D10AC786D}" destId="{A7F408D9-7F9E-4EF7-8BF9-A9E5D756175A}" srcOrd="9" destOrd="0" presId="urn:microsoft.com/office/officeart/2005/8/layout/bProcess3"/>
    <dgm:cxn modelId="{3A690385-CDE8-4FD9-8484-B5F494AC597F}" type="presParOf" srcId="{A7F408D9-7F9E-4EF7-8BF9-A9E5D756175A}" destId="{05F08A0A-5BE4-4953-81A4-C2AA6C713E5B}" srcOrd="0" destOrd="0" presId="urn:microsoft.com/office/officeart/2005/8/layout/bProcess3"/>
    <dgm:cxn modelId="{FC4D6E26-B99B-4B46-9D89-4A07A13E942B}" type="presParOf" srcId="{727750FE-FF64-4122-B7B1-AD2D10AC786D}" destId="{4439295B-E9AC-4558-B8BB-EDB29921FC8A}" srcOrd="10" destOrd="0" presId="urn:microsoft.com/office/officeart/2005/8/layout/bProcess3"/>
    <dgm:cxn modelId="{BE179BD3-9AFC-42BC-A1B1-C08F278C67C5}" type="presParOf" srcId="{727750FE-FF64-4122-B7B1-AD2D10AC786D}" destId="{EFBD4EAB-1BEE-4098-8F8F-D974E23B0D44}" srcOrd="11" destOrd="0" presId="urn:microsoft.com/office/officeart/2005/8/layout/bProcess3"/>
    <dgm:cxn modelId="{B14AD4DF-F94D-4FF9-80B9-271E3705E2FE}" type="presParOf" srcId="{EFBD4EAB-1BEE-4098-8F8F-D974E23B0D44}" destId="{2CCA9DF2-1E3B-4BF3-8494-2FD16DA85D7A}" srcOrd="0" destOrd="0" presId="urn:microsoft.com/office/officeart/2005/8/layout/bProcess3"/>
    <dgm:cxn modelId="{CD98C5D5-96D9-4B70-94DC-A9B797E24C89}" type="presParOf" srcId="{727750FE-FF64-4122-B7B1-AD2D10AC786D}" destId="{E802331C-B9F4-4EC8-BCE4-5558D80B0339}" srcOrd="12" destOrd="0" presId="urn:microsoft.com/office/officeart/2005/8/layout/bProcess3"/>
    <dgm:cxn modelId="{DDEE12AA-EDE5-4F70-8F74-BEA812DBDD4D}" type="presParOf" srcId="{727750FE-FF64-4122-B7B1-AD2D10AC786D}" destId="{A61C1C1B-9F67-44EB-973C-3BAD5BB9CA25}" srcOrd="13" destOrd="0" presId="urn:microsoft.com/office/officeart/2005/8/layout/bProcess3"/>
    <dgm:cxn modelId="{64BBD447-9D61-4D3A-97E9-C7F7E067CD42}" type="presParOf" srcId="{A61C1C1B-9F67-44EB-973C-3BAD5BB9CA25}" destId="{F9C84AD7-5572-459D-9BE8-90A453FBB856}" srcOrd="0" destOrd="0" presId="urn:microsoft.com/office/officeart/2005/8/layout/bProcess3"/>
    <dgm:cxn modelId="{6679236D-DDFE-4485-8029-31FC04EC0206}" type="presParOf" srcId="{727750FE-FF64-4122-B7B1-AD2D10AC786D}" destId="{85551AEC-672D-4B8E-9588-1F9107B76246}" srcOrd="14" destOrd="0" presId="urn:microsoft.com/office/officeart/2005/8/layout/bProcess3"/>
    <dgm:cxn modelId="{C142855A-198A-43FE-ACEE-ED86360CB6C0}" type="presParOf" srcId="{727750FE-FF64-4122-B7B1-AD2D10AC786D}" destId="{C6A2FF29-244C-4EB4-8534-0DBC04E550C6}" srcOrd="15" destOrd="0" presId="urn:microsoft.com/office/officeart/2005/8/layout/bProcess3"/>
    <dgm:cxn modelId="{8CE8B950-D4A3-4D62-9427-CF2C90C40D91}" type="presParOf" srcId="{C6A2FF29-244C-4EB4-8534-0DBC04E550C6}" destId="{91B03BAC-EA9C-4FA7-A315-309E315CDCE4}" srcOrd="0" destOrd="0" presId="urn:microsoft.com/office/officeart/2005/8/layout/bProcess3"/>
    <dgm:cxn modelId="{F54E99CC-7C40-4AE7-8D93-CF945FE47EE5}" type="presParOf" srcId="{727750FE-FF64-4122-B7B1-AD2D10AC786D}" destId="{067C9978-1384-40A7-9550-DF1D66AEC2A6}" srcOrd="1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r>
            <a:rPr lang="en-GB"/>
            <a:t>This dissertation is being submitted in partial fulfilment of the requirements for the degree of BSc Professional Investigation</a:t>
          </a:r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r>
            <a:rPr lang="en-GB"/>
            <a:t>This dissertation is the result of my own independent work/investigation, except where otherwise stated. </a:t>
          </a:r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r>
            <a:rPr lang="en-GB"/>
            <a:t>Other sources are acknowledged by footnotes giving explicit references. A bibliography/reference list is appended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r>
            <a:rPr lang="en-GB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err="1"/>
            <a:t>DAte</a:t>
          </a:r>
          <a:endParaRPr lang="en-GB"/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607181"/>
              <a:satOff val="-2411"/>
              <a:lumOff val="-39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406283"/>
                <a:satOff val="-2110"/>
                <a:lumOff val="-343"/>
                <a:alphaOff val="0"/>
                <a:shade val="51000"/>
                <a:satMod val="130000"/>
              </a:schemeClr>
            </a:gs>
            <a:gs pos="80000">
              <a:schemeClr val="accent3">
                <a:hueOff val="1406283"/>
                <a:satOff val="-2110"/>
                <a:lumOff val="-343"/>
                <a:alphaOff val="0"/>
                <a:shade val="93000"/>
                <a:satMod val="130000"/>
              </a:schemeClr>
            </a:gs>
            <a:gs pos="100000">
              <a:schemeClr val="accent3">
                <a:hueOff val="1406283"/>
                <a:satOff val="-2110"/>
                <a:lumOff val="-3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3214361"/>
              <a:satOff val="-4823"/>
              <a:lumOff val="-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shade val="51000"/>
                <a:satMod val="130000"/>
              </a:schemeClr>
            </a:gs>
            <a:gs pos="80000">
              <a:schemeClr val="accent3">
                <a:hueOff val="2812566"/>
                <a:satOff val="-4220"/>
                <a:lumOff val="-686"/>
                <a:alphaOff val="0"/>
                <a:shade val="93000"/>
                <a:satMod val="13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821541"/>
              <a:satOff val="-7234"/>
              <a:lumOff val="-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4218849"/>
                <a:satOff val="-6330"/>
                <a:lumOff val="-1029"/>
                <a:alphaOff val="0"/>
                <a:shade val="51000"/>
                <a:satMod val="130000"/>
              </a:schemeClr>
            </a:gs>
            <a:gs pos="80000">
              <a:schemeClr val="accent3">
                <a:hueOff val="4218849"/>
                <a:satOff val="-6330"/>
                <a:lumOff val="-1029"/>
                <a:alphaOff val="0"/>
                <a:shade val="93000"/>
                <a:satMod val="130000"/>
              </a:schemeClr>
            </a:gs>
            <a:gs pos="100000">
              <a:schemeClr val="accent3">
                <a:hueOff val="4218849"/>
                <a:satOff val="-6330"/>
                <a:lumOff val="-10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6428722"/>
              <a:satOff val="-9646"/>
              <a:lumOff val="-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035903"/>
              <a:satOff val="-12057"/>
              <a:lumOff val="-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031415"/>
                <a:satOff val="-10550"/>
                <a:lumOff val="-1716"/>
                <a:alphaOff val="0"/>
                <a:shade val="51000"/>
                <a:satMod val="130000"/>
              </a:schemeClr>
            </a:gs>
            <a:gs pos="80000">
              <a:schemeClr val="accent3">
                <a:hueOff val="7031415"/>
                <a:satOff val="-10550"/>
                <a:lumOff val="-1716"/>
                <a:alphaOff val="0"/>
                <a:shade val="93000"/>
                <a:satMod val="130000"/>
              </a:schemeClr>
            </a:gs>
            <a:gs pos="100000">
              <a:schemeClr val="accent3">
                <a:hueOff val="7031415"/>
                <a:satOff val="-10550"/>
                <a:lumOff val="-17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643083"/>
              <a:satOff val="-14469"/>
              <a:lumOff val="-2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shade val="51000"/>
                <a:satMod val="130000"/>
              </a:schemeClr>
            </a:gs>
            <a:gs pos="80000">
              <a:schemeClr val="accent3">
                <a:hueOff val="8437698"/>
                <a:satOff val="-12660"/>
                <a:lumOff val="-2059"/>
                <a:alphaOff val="0"/>
                <a:shade val="93000"/>
                <a:satMod val="13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9843981"/>
                <a:satOff val="-14770"/>
                <a:lumOff val="-2402"/>
                <a:alphaOff val="0"/>
                <a:shade val="51000"/>
                <a:satMod val="130000"/>
              </a:schemeClr>
            </a:gs>
            <a:gs pos="80000">
              <a:schemeClr val="accent3">
                <a:hueOff val="9843981"/>
                <a:satOff val="-14770"/>
                <a:lumOff val="-2402"/>
                <a:alphaOff val="0"/>
                <a:shade val="93000"/>
                <a:satMod val="130000"/>
              </a:schemeClr>
            </a:gs>
            <a:gs pos="100000">
              <a:schemeClr val="accent3">
                <a:hueOff val="9843981"/>
                <a:satOff val="-14770"/>
                <a:lumOff val="-24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Abbreviations</a:t>
          </a:r>
        </a:p>
      </dsp:txBody>
      <dsp:txXfrm>
        <a:off x="4560837" y="2171060"/>
        <a:ext cx="1851124" cy="1110674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Chapters</a:t>
          </a:r>
        </a:p>
      </dsp:txBody>
      <dsp:txXfrm>
        <a:off x="6837720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dissertation is being submitted in partial fulfilment of the requirements for the degree of BSc Professional Investigation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dissertation is the result of my own independent work/investigation, except where otherwise stated.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Other sources are acknowledged by footnotes giving explicit references. A bibliography/reference list is appended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err="1"/>
            <a:t>DAte</a:t>
          </a:r>
          <a:endParaRPr lang="en-GB" sz="1700" kern="1200"/>
        </a:p>
      </dsp:txBody>
      <dsp:txXfrm rot="5400000">
        <a:off x="5684505" y="783273"/>
        <a:ext cx="5282803" cy="2349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72" y="1733551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/>
            </a:br>
            <a:r>
              <a:rPr lang="en-GB" sz="3100" b="1">
                <a:solidFill>
                  <a:srgbClr val="002060"/>
                </a:solidFill>
              </a:rPr>
              <a:t>BSc </a:t>
            </a:r>
            <a:br>
              <a:rPr lang="en-GB" sz="3100" b="1"/>
            </a:br>
            <a:r>
              <a:rPr lang="en-GB" sz="3100" b="1">
                <a:solidFill>
                  <a:srgbClr val="002060"/>
                </a:solidFill>
              </a:rPr>
              <a:t>Professional Investigation</a:t>
            </a:r>
            <a:br>
              <a:rPr lang="en-GB" sz="3100" b="1"/>
            </a:br>
            <a:r>
              <a:rPr lang="en-GB" sz="3100" b="1">
                <a:solidFill>
                  <a:srgbClr val="002060"/>
                </a:solidFill>
              </a:rPr>
              <a:t>15.10.24</a:t>
            </a:r>
            <a:br>
              <a:rPr lang="en-GB" sz="3100" b="1"/>
            </a:br>
            <a:r>
              <a:rPr lang="en-GB" sz="3100" b="1">
                <a:solidFill>
                  <a:srgbClr val="002060"/>
                </a:solidFill>
              </a:rPr>
              <a:t>Dissertation Structure</a:t>
            </a:r>
            <a:br>
              <a:rPr lang="en-GB" b="1"/>
            </a:br>
            <a:br>
              <a:rPr lang="en-GB" b="1"/>
            </a:b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2543917" y="3000792"/>
            <a:ext cx="3431325" cy="25237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</a:rPr>
              <a:t>BSc Ymchwiliad </a:t>
            </a:r>
            <a:r>
              <a:rPr lang="en-GB" sz="2800" b="1" err="1">
                <a:solidFill>
                  <a:schemeClr val="bg1"/>
                </a:solidFill>
              </a:rPr>
              <a:t>Proffesiynol</a:t>
            </a:r>
            <a:endParaRPr lang="en-GB" sz="2800" b="1">
              <a:solidFill>
                <a:schemeClr val="bg1"/>
              </a:solidFill>
            </a:endParaRPr>
          </a:p>
          <a:p>
            <a:pPr algn="ctr"/>
            <a:endParaRPr lang="en-GB" sz="2800" b="1">
              <a:solidFill>
                <a:schemeClr val="bg1"/>
              </a:solidFill>
            </a:endParaRPr>
          </a:p>
          <a:p>
            <a:pPr algn="ctr"/>
            <a:r>
              <a:rPr lang="en-GB" sz="2800" b="1" err="1">
                <a:solidFill>
                  <a:schemeClr val="bg1"/>
                </a:solidFill>
              </a:rPr>
              <a:t>Strwythur</a:t>
            </a:r>
            <a:r>
              <a:rPr lang="en-GB" sz="2800" b="1">
                <a:solidFill>
                  <a:schemeClr val="bg1"/>
                </a:solidFill>
              </a:rPr>
              <a:t> y </a:t>
            </a:r>
            <a:r>
              <a:rPr lang="en-GB" sz="2800" b="1" err="1">
                <a:solidFill>
                  <a:schemeClr val="bg1"/>
                </a:solidFill>
              </a:rPr>
              <a:t>Traethawd</a:t>
            </a:r>
            <a:r>
              <a:rPr lang="en-GB" sz="2800" b="1">
                <a:solidFill>
                  <a:schemeClr val="bg1"/>
                </a:solidFill>
              </a:rPr>
              <a:t> Hir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40262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Number of declarations MUST appear on this page , signed and dated ( electronic is acceptable).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FD62B6-B83D-A1B8-42F9-440235657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5593" y="2011812"/>
            <a:ext cx="4912007" cy="3256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7489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923577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UWTSD Logo</a:t>
            </a:r>
            <a:endParaRPr lang="en-US"/>
          </a:p>
          <a:p>
            <a:r>
              <a:rPr lang="en-GB"/>
              <a:t>Dissertation Title</a:t>
            </a:r>
          </a:p>
          <a:p>
            <a:r>
              <a:rPr lang="en-GB"/>
              <a:t>Student name </a:t>
            </a:r>
            <a:r>
              <a:rPr lang="en-GB" sz="1500"/>
              <a:t>( in full as you wish it to be shown on your Degree Certificate)</a:t>
            </a:r>
          </a:p>
          <a:p>
            <a:r>
              <a:rPr lang="en-GB"/>
              <a:t>Student Number</a:t>
            </a:r>
          </a:p>
          <a:p>
            <a:r>
              <a:rPr lang="en-GB"/>
              <a:t>Degree : BSc Professional Investigation/Operational policing</a:t>
            </a:r>
          </a:p>
          <a:p>
            <a:r>
              <a:rPr lang="en-GB"/>
              <a:t>Date</a:t>
            </a:r>
          </a:p>
          <a:p>
            <a:r>
              <a:rPr lang="en-GB"/>
              <a:t>Word count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94312898-0227-0373-F194-332B561C30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155" y="1600200"/>
            <a:ext cx="4087689" cy="3989388"/>
          </a:xfr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UWTSD Dissertation format – see assignment brief</a:t>
            </a:r>
          </a:p>
          <a:p>
            <a:r>
              <a:rPr lang="en-GB"/>
              <a:t>NOT required to print off final dissertation document</a:t>
            </a:r>
          </a:p>
          <a:p>
            <a:r>
              <a:rPr lang="en-GB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White paper, A4, portrait</a:t>
            </a:r>
          </a:p>
          <a:p>
            <a:r>
              <a:rPr lang="en-GB"/>
              <a:t>Black coloured ink – word processed</a:t>
            </a:r>
          </a:p>
          <a:p>
            <a:r>
              <a:rPr lang="en-GB"/>
              <a:t>Arial point 11</a:t>
            </a:r>
          </a:p>
          <a:p>
            <a:r>
              <a:rPr lang="en-GB"/>
              <a:t>1.5 line spacing/double spaced</a:t>
            </a:r>
          </a:p>
          <a:p>
            <a:r>
              <a:rPr lang="en-GB"/>
              <a:t>Page numbers – Arabic numerals (1,2,3)</a:t>
            </a:r>
          </a:p>
          <a:p>
            <a:r>
              <a:rPr lang="en-GB"/>
              <a:t>Table of contents, abstracts, acknowledgements – lower case Roman Numerals ( </a:t>
            </a:r>
            <a:r>
              <a:rPr lang="en-GB" err="1"/>
              <a:t>i,ii,iii</a:t>
            </a:r>
            <a:r>
              <a:rPr lang="en-GB"/>
              <a:t>)</a:t>
            </a:r>
          </a:p>
          <a:p>
            <a:r>
              <a:rPr lang="en-GB"/>
              <a:t>OR all pages to be numbered from consecutively from Front page through to end with Arabic numerals (1.2.3)</a:t>
            </a:r>
          </a:p>
          <a:p>
            <a:r>
              <a:rPr lang="en-GB"/>
              <a:t>All page numbers – centre, at bottom of page</a:t>
            </a:r>
          </a:p>
          <a:p>
            <a:r>
              <a:rPr lang="en-GB"/>
              <a:t>Each chapter should start on a separate page</a:t>
            </a:r>
          </a:p>
          <a:p>
            <a:r>
              <a:rPr lang="en-GB"/>
              <a:t>Label all diagrams/graphs/figures etc</a:t>
            </a:r>
          </a:p>
          <a:p>
            <a:r>
              <a:rPr lang="en-GB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Avoid use of first person ( I, we , you….)</a:t>
            </a:r>
          </a:p>
          <a:p>
            <a:r>
              <a:rPr lang="en-GB"/>
              <a:t>Word count </a:t>
            </a:r>
          </a:p>
          <a:p>
            <a:r>
              <a:rPr lang="en-GB"/>
              <a:t>Spell check</a:t>
            </a:r>
          </a:p>
          <a:p>
            <a:r>
              <a:rPr lang="en-GB"/>
              <a:t>Sentence length</a:t>
            </a:r>
          </a:p>
          <a:p>
            <a:r>
              <a:rPr lang="en-GB"/>
              <a:t>Quotations  - ‘single inverted commas’.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Abbreviations – type in full when first used with abbreviation (</a:t>
            </a:r>
            <a:r>
              <a:rPr lang="en-GB" err="1"/>
              <a:t>abbr</a:t>
            </a:r>
            <a:r>
              <a:rPr lang="en-GB"/>
              <a:t>) in brackets immediately after. Use </a:t>
            </a:r>
            <a:r>
              <a:rPr lang="en-GB" err="1"/>
              <a:t>abbr</a:t>
            </a:r>
            <a:r>
              <a:rPr lang="en-GB"/>
              <a:t> thereafter</a:t>
            </a:r>
          </a:p>
          <a:p>
            <a:r>
              <a:rPr lang="en-GB"/>
              <a:t>Numbers – words for 1-10</a:t>
            </a:r>
          </a:p>
          <a:p>
            <a:pPr marL="0" indent="0">
              <a:buNone/>
            </a:pPr>
            <a:r>
              <a:rPr lang="en-GB"/>
              <a:t>    except ages and percentages</a:t>
            </a:r>
          </a:p>
          <a:p>
            <a:r>
              <a:rPr lang="en-GB"/>
              <a:t>Neutral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Check that you have the correct version</a:t>
            </a:r>
          </a:p>
          <a:p>
            <a:r>
              <a:rPr lang="en-GB"/>
              <a:t>Final Spell check</a:t>
            </a:r>
          </a:p>
          <a:p>
            <a:r>
              <a:rPr lang="en-GB"/>
              <a:t>List of chapters in order</a:t>
            </a:r>
          </a:p>
          <a:p>
            <a:r>
              <a:rPr lang="en-GB"/>
              <a:t>Get someone else to check</a:t>
            </a:r>
          </a:p>
          <a:p>
            <a:r>
              <a:rPr lang="en-GB"/>
              <a:t>IT working</a:t>
            </a:r>
          </a:p>
          <a:p>
            <a:r>
              <a:rPr lang="en-GB"/>
              <a:t>Access to Turnitin</a:t>
            </a:r>
          </a:p>
          <a:p>
            <a:r>
              <a:rPr lang="en-GB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Drop-in sessions (Teams)</a:t>
            </a:r>
          </a:p>
          <a:p>
            <a:pPr marL="0" indent="0">
              <a:buNone/>
            </a:pPr>
            <a:r>
              <a:rPr lang="en-GB"/>
              <a:t> </a:t>
            </a:r>
            <a:r>
              <a:rPr lang="en-GB">
                <a:solidFill>
                  <a:srgbClr val="000000"/>
                </a:solidFill>
              </a:rPr>
              <a:t> </a:t>
            </a:r>
            <a:r>
              <a:rPr lang="en-GB"/>
              <a:t> </a:t>
            </a:r>
            <a:r>
              <a:rPr lang="en-GB">
                <a:solidFill>
                  <a:srgbClr val="FF0000"/>
                </a:solidFill>
              </a:rPr>
              <a:t>24.10.24 - 6.30pm -7.00pm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29.10.24 - 6.00pm - 6.30pm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31.10.24 - 5.30pm - 6.30pm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04.11.24 - 5.00pm-6.30pm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1/1 Support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   22.10.24 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   29.10.24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   31.10.24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</a:t>
            </a:r>
            <a:r>
              <a:rPr lang="en-GB">
                <a:solidFill>
                  <a:srgbClr val="000000"/>
                </a:solidFill>
              </a:rPr>
              <a:t>  </a:t>
            </a:r>
            <a:endParaRPr lang="en-GB" b="1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sz="4000" b="1">
                <a:solidFill>
                  <a:srgbClr val="0070C0"/>
                </a:solidFill>
              </a:rPr>
              <a:t>Good Luck!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9CED3C-F2C6-08D5-348B-C0DAB55396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29045" y="1600201"/>
            <a:ext cx="3006725" cy="401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Theme1.thmx first page pp</vt:lpstr>
      <vt:lpstr> BSc  Professional Investigation 15.10.24 Dissertation Structure  </vt:lpstr>
      <vt:lpstr>Learning outcomes </vt:lpstr>
      <vt:lpstr>Dissertation structure</vt:lpstr>
      <vt:lpstr>List of Chapters</vt:lpstr>
      <vt:lpstr>Declarations</vt:lpstr>
      <vt:lpstr>Declarations</vt:lpstr>
      <vt:lpstr>Declarations</vt:lpstr>
      <vt:lpstr>IMPORTANT</vt:lpstr>
      <vt:lpstr>Front Cover</vt:lpstr>
      <vt:lpstr>Format &amp; Presentation</vt:lpstr>
      <vt:lpstr>Format &amp; Presentation</vt:lpstr>
      <vt:lpstr>Format &amp; Presentation</vt:lpstr>
      <vt:lpstr>Final checks</vt:lpstr>
      <vt:lpstr>Support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revision>1</cp:revision>
  <dcterms:created xsi:type="dcterms:W3CDTF">2021-10-13T07:56:41Z</dcterms:created>
  <dcterms:modified xsi:type="dcterms:W3CDTF">2025-07-30T11:34:14Z</dcterms:modified>
</cp:coreProperties>
</file>