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media/image3.jpg" ContentType="image/png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3" r:id="rId9"/>
    <p:sldId id="266" r:id="rId10"/>
    <p:sldId id="257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06" autoAdjust="0"/>
    <p:restoredTop sz="94660"/>
  </p:normalViewPr>
  <p:slideViewPr>
    <p:cSldViewPr snapToGrid="0">
      <p:cViewPr varScale="1">
        <p:scale>
          <a:sx n="81" d="100"/>
          <a:sy n="81" d="100"/>
        </p:scale>
        <p:origin x="95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FA07F5-0288-49A6-9FF8-1B6938160C5A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3E0250-D78D-4C61-A978-5BF9D9E4F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137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659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694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143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12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5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E0250-D78D-4C61-A978-5BF9D9E4FF5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452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52686-64F2-4F81-AB52-5865E7BC86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DFE272-5BE9-4A2A-B4CC-D5223AF1AF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15889-A74D-4212-8294-B9CCE5C5A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4FB06-2BBA-4940-8AE3-9613725C5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80F08-E1A6-47C5-8DA1-F47078EF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5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C2C14-3051-47C2-9B01-D450514C4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35AE7-FE9A-4D40-9A59-C55213F1B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A5DC8-A871-4C0F-BAE8-36CA1AB51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D167D-69D8-4AEE-A244-6ABFD4EA1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6C1D3-ABBC-4B47-A73E-136E9C0A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51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3DFE8-7FE5-4915-95EA-2CEC144C9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D9FA3-C5B5-43E4-B6DD-7436E1555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7820D-24C9-4048-964F-ADED21FB4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C2604-FE7C-4C11-8F7A-B7DA604D9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71451-5FE6-4E88-A51D-B560E104A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47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D518-56AB-4CEC-9FBE-3CB58C41C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FBDF4-F0F6-4493-A4E5-BEB56F5E4A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211416-963E-49A7-BDC5-A301D835C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5A0598-4134-4B32-A234-194F42707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C330BE-5046-47E6-B0C9-0124039A9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06542-2710-475B-B0C0-58B25895F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691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4B50C-0769-4207-8FBD-22C1FFCE2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15885-A6B5-4AC1-B313-1BC62AC95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1E9B8-9453-4C34-8EBE-DD60EF59E0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B162E1-6ED6-4433-B15D-48C25E3553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E1ADC1-96AF-4AEF-885E-159638AC06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1C7ECD-1603-4C68-BDD9-AC2883D62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C6A5EE-4E8F-4F5B-B70A-7D479FF45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2D0CA-DD86-45D7-B203-954FF2A71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878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6A256-BEDA-40DE-804A-AC5A48BA8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519281-4383-49A1-A5E4-0A9B908B5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60CB86-7637-4D49-9E6B-233B06B2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05141-664D-4B15-9E6C-76E5F09A0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198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13CD6-3D32-4C3C-A5D9-13F2D6916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D7F63C-876D-41B1-88CE-23DB3A8F0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29DC1E-5E59-41E3-9CA5-0851BBED6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27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C488-B30A-48BC-B23D-B50B1D784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1CCD1-41B0-4863-9BD6-D545081A8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A0F80D-8A10-4623-A78C-A309C247B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6E96BF-A9CC-4730-B54A-DC52AFEC2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A0AA8E-59C7-4A64-8959-58ABCFEB0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F6661-2E22-4C50-8B02-05CDE94A3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384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23D9B-AEE6-41A7-8479-65699028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090CCC-A52D-4AC4-ADBC-C1FD1A9352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012754-6CB2-437B-B1F2-A5F126D4C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64643-7190-49CA-9B0E-E94BD6954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AB57F-9AE6-40E0-A5AD-8EE4CF2BE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A39F2B-7DBA-42FC-984C-4B0979843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93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690EB-23CF-485C-A697-161566C5E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D55417-2726-493D-905D-8CA21D7416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BDCEC-DC87-427E-8DD6-F03F4C0D9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3816E-5A77-4B01-A666-D2173925C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41DA5-7FC6-4AD0-82A3-AC603908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99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68F71E-F23C-480F-B382-426F1D4D73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E2F68-8EB4-4E18-8154-D37D8EDDCA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05C8A-5AB4-437E-A595-BC0FF37B9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1A790-8F16-4C05-8B74-35AC1485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87F07-7ACC-4A47-BE7A-4919BF496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927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44AA15-8F37-41DF-AF78-305AF97EE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4E282-9FA9-4511-A089-C1783A84B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C6353-A945-4BE8-B3BC-C84E4CFE8C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E38E2-6673-4D8C-98B3-A6FB721B2BC5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A8759-08B3-47E1-BB67-25155E8385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53762-00E4-4322-BFE8-70124EEB65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C7149-8CD8-497E-B2DC-AE19B265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59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ndler.com/blog/professional-development-blog/how-time-management-skills-can-affect-your-career/" TargetMode="External"/><Relationship Id="rId3" Type="http://schemas.openxmlformats.org/officeDocument/2006/relationships/hyperlink" Target="https://www.datamaticsinc.com/5-effective-time-management-tips-for-small-business-owners/" TargetMode="External"/><Relationship Id="rId7" Type="http://schemas.openxmlformats.org/officeDocument/2006/relationships/hyperlink" Target="https://www.mindtools.com/pages/article/newHTE_00.htm" TargetMode="External"/><Relationship Id="rId2" Type="http://schemas.openxmlformats.org/officeDocument/2006/relationships/hyperlink" Target="http://www.clipartpanda.com/clipart_images/questions-and-answers-4695292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kathryn-mckinnon.com/uncategorized/7-time-management-practices-highly-productive-leaders/" TargetMode="External"/><Relationship Id="rId5" Type="http://schemas.openxmlformats.org/officeDocument/2006/relationships/hyperlink" Target="https://www.drodd.com/images15/letter-x18.jpg" TargetMode="External"/><Relationship Id="rId10" Type="http://schemas.openxmlformats.org/officeDocument/2006/relationships/hyperlink" Target="https://www.thehunt.com/finds/z6fKfn-right" TargetMode="External"/><Relationship Id="rId4" Type="http://schemas.openxmlformats.org/officeDocument/2006/relationships/hyperlink" Target="https://www.thebalancecareers.com/time-management-skills-2063776" TargetMode="External"/><Relationship Id="rId9" Type="http://schemas.openxmlformats.org/officeDocument/2006/relationships/hyperlink" Target="https://linksmodularsolutions.com/11-warning-signs-of-poor-time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6065F-84FF-495F-B50D-2F6F84B74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0146"/>
            <a:ext cx="9144000" cy="1317179"/>
          </a:xfrm>
        </p:spPr>
        <p:txBody>
          <a:bodyPr>
            <a:normAutofit/>
          </a:bodyPr>
          <a:lstStyle/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2D0EF-7CE3-4876-9995-7D143EB918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373" y="5670535"/>
            <a:ext cx="6300186" cy="801286"/>
          </a:xfrm>
        </p:spPr>
        <p:txBody>
          <a:bodyPr>
            <a:noAutofit/>
          </a:bodyPr>
          <a:lstStyle/>
          <a:p>
            <a:r>
              <a:rPr lang="en-GB" sz="5400" dirty="0"/>
              <a:t> Nakomi Perrott</a:t>
            </a:r>
          </a:p>
        </p:txBody>
      </p:sp>
      <p:pic>
        <p:nvPicPr>
          <p:cNvPr id="5" name="Picture 4" descr="A picture containing holding, man, hand, table&#10;&#10;Description automatically generated">
            <a:extLst>
              <a:ext uri="{FF2B5EF4-FFF2-40B4-BE49-F238E27FC236}">
                <a16:creationId xmlns:a16="http://schemas.microsoft.com/office/drawing/2014/main" id="{248DD16D-DAB8-48D3-8384-378681718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3850" y="1768635"/>
            <a:ext cx="4114800" cy="359393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F8CDDE-C955-4B4E-B716-7973FF25B7D5}"/>
              </a:ext>
            </a:extLst>
          </p:cNvPr>
          <p:cNvSpPr txBox="1"/>
          <p:nvPr/>
        </p:nvSpPr>
        <p:spPr>
          <a:xfrm>
            <a:off x="4512364" y="5331889"/>
            <a:ext cx="2802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(Datamatics, 2017).</a:t>
            </a:r>
          </a:p>
        </p:txBody>
      </p:sp>
    </p:spTree>
    <p:extLst>
      <p:ext uri="{BB962C8B-B14F-4D97-AF65-F5344CB8AC3E}">
        <p14:creationId xmlns:p14="http://schemas.microsoft.com/office/powerpoint/2010/main" val="112124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DB653B-1C2E-4A21-BFBA-F064A7735C38}"/>
              </a:ext>
            </a:extLst>
          </p:cNvPr>
          <p:cNvSpPr txBox="1"/>
          <p:nvPr/>
        </p:nvSpPr>
        <p:spPr>
          <a:xfrm>
            <a:off x="1272619" y="452487"/>
            <a:ext cx="99358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Aims of the presentation: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354B35-B3A1-43DF-93DB-45A5CFA546E6}"/>
              </a:ext>
            </a:extLst>
          </p:cNvPr>
          <p:cNvSpPr txBox="1"/>
          <p:nvPr/>
        </p:nvSpPr>
        <p:spPr>
          <a:xfrm>
            <a:off x="846569" y="2297343"/>
            <a:ext cx="974731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Describe what time management 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Discuss factors that influence good and bad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Explain why time management skills are vital for career progression.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537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38E2C6-E8DB-470E-B51F-0D692734A9F8}"/>
              </a:ext>
            </a:extLst>
          </p:cNvPr>
          <p:cNvSpPr txBox="1"/>
          <p:nvPr/>
        </p:nvSpPr>
        <p:spPr>
          <a:xfrm>
            <a:off x="480391" y="258417"/>
            <a:ext cx="112312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What is time management?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B4651-7E8C-4B13-9C4E-448D1DAB0832}"/>
              </a:ext>
            </a:extLst>
          </p:cNvPr>
          <p:cNvSpPr txBox="1"/>
          <p:nvPr/>
        </p:nvSpPr>
        <p:spPr>
          <a:xfrm>
            <a:off x="674204" y="1719470"/>
            <a:ext cx="1084359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Time management is the process of organising and planning an individuals time between specific activities and chores </a:t>
            </a:r>
            <a:r>
              <a:rPr lang="en-GB" sz="2400" dirty="0"/>
              <a:t>(Mind Tools, 2018).</a:t>
            </a:r>
          </a:p>
          <a:p>
            <a:endParaRPr lang="en-GB" sz="2400" dirty="0"/>
          </a:p>
          <a:p>
            <a:r>
              <a:rPr lang="en-GB" sz="2400" dirty="0"/>
              <a:t>These activities and chores can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Household – cleaning, cooking, ironing, etc,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Social life and relationships,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Academic studies,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Family life,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Exercise,</a:t>
            </a:r>
          </a:p>
          <a:p>
            <a:r>
              <a:rPr lang="en-GB" dirty="0"/>
              <a:t>(Mind Tools, 2018).</a:t>
            </a:r>
          </a:p>
        </p:txBody>
      </p:sp>
    </p:spTree>
    <p:extLst>
      <p:ext uri="{BB962C8B-B14F-4D97-AF65-F5344CB8AC3E}">
        <p14:creationId xmlns:p14="http://schemas.microsoft.com/office/powerpoint/2010/main" val="2558650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D8531E-18F5-45F1-A7A3-2E6CC65D2F2E}"/>
              </a:ext>
            </a:extLst>
          </p:cNvPr>
          <p:cNvSpPr txBox="1"/>
          <p:nvPr/>
        </p:nvSpPr>
        <p:spPr>
          <a:xfrm>
            <a:off x="226942" y="67452"/>
            <a:ext cx="93129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Good time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13D32A-2807-4F6F-B97E-1A949D4E5B96}"/>
              </a:ext>
            </a:extLst>
          </p:cNvPr>
          <p:cNvSpPr txBox="1"/>
          <p:nvPr/>
        </p:nvSpPr>
        <p:spPr>
          <a:xfrm>
            <a:off x="5146812" y="2791405"/>
            <a:ext cx="3950804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Having a mindset for success.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FEEDB3-E0BF-4E45-A3CB-F288E58F81DF}"/>
              </a:ext>
            </a:extLst>
          </p:cNvPr>
          <p:cNvSpPr txBox="1"/>
          <p:nvPr/>
        </p:nvSpPr>
        <p:spPr>
          <a:xfrm>
            <a:off x="226942" y="3083793"/>
            <a:ext cx="374705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Planning the day and measuring the success.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CF758D-71C4-4AC8-A025-054898B21F5E}"/>
              </a:ext>
            </a:extLst>
          </p:cNvPr>
          <p:cNvSpPr txBox="1"/>
          <p:nvPr/>
        </p:nvSpPr>
        <p:spPr>
          <a:xfrm>
            <a:off x="205408" y="4876816"/>
            <a:ext cx="455543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Reviewing daily priorities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D3D21A-2410-4432-BC0B-52A638326665}"/>
              </a:ext>
            </a:extLst>
          </p:cNvPr>
          <p:cNvSpPr txBox="1"/>
          <p:nvPr/>
        </p:nvSpPr>
        <p:spPr>
          <a:xfrm>
            <a:off x="5266910" y="1434012"/>
            <a:ext cx="4936435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Staying focused on the goals and priorities.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0AC839-DF15-4C14-A056-F9A986391047}"/>
              </a:ext>
            </a:extLst>
          </p:cNvPr>
          <p:cNvSpPr txBox="1"/>
          <p:nvPr/>
        </p:nvSpPr>
        <p:spPr>
          <a:xfrm>
            <a:off x="82825" y="1705020"/>
            <a:ext cx="48006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Writing everything down in a calendar/diary</a:t>
            </a:r>
            <a:r>
              <a:rPr lang="en-GB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34BFD1-2C6E-469C-A7EE-F0D64C1E534E}"/>
              </a:ext>
            </a:extLst>
          </p:cNvPr>
          <p:cNvSpPr txBox="1"/>
          <p:nvPr/>
        </p:nvSpPr>
        <p:spPr>
          <a:xfrm>
            <a:off x="4512365" y="4148798"/>
            <a:ext cx="480060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Focusing on tasks equally.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CEFFE-8D31-4926-8D27-D6BC3530AEEE}"/>
              </a:ext>
            </a:extLst>
          </p:cNvPr>
          <p:cNvSpPr txBox="1"/>
          <p:nvPr/>
        </p:nvSpPr>
        <p:spPr>
          <a:xfrm>
            <a:off x="5182426" y="5169203"/>
            <a:ext cx="5227983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Setting expectations within the allocated time.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3AB224-7781-49C7-AE29-9F14A68C5376}"/>
              </a:ext>
            </a:extLst>
          </p:cNvPr>
          <p:cNvSpPr txBox="1"/>
          <p:nvPr/>
        </p:nvSpPr>
        <p:spPr>
          <a:xfrm>
            <a:off x="109330" y="6331226"/>
            <a:ext cx="3647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information: (McKinnon, 2015).</a:t>
            </a:r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55AABE5B-0688-4816-A979-D891875355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5478" y="137640"/>
            <a:ext cx="1465028" cy="14650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CFF3EE1-E7D1-4481-95BC-13E53127277F}"/>
              </a:ext>
            </a:extLst>
          </p:cNvPr>
          <p:cNvSpPr txBox="1"/>
          <p:nvPr/>
        </p:nvSpPr>
        <p:spPr>
          <a:xfrm>
            <a:off x="9730409" y="2675983"/>
            <a:ext cx="2146852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Giving yourself time off – rewards.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0A3283-7806-4FB7-9791-85A44B240B68}"/>
              </a:ext>
            </a:extLst>
          </p:cNvPr>
          <p:cNvSpPr txBox="1"/>
          <p:nvPr/>
        </p:nvSpPr>
        <p:spPr>
          <a:xfrm>
            <a:off x="10370653" y="1602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Hunt, 2014).</a:t>
            </a:r>
          </a:p>
        </p:txBody>
      </p:sp>
    </p:spTree>
    <p:extLst>
      <p:ext uri="{BB962C8B-B14F-4D97-AF65-F5344CB8AC3E}">
        <p14:creationId xmlns:p14="http://schemas.microsoft.com/office/powerpoint/2010/main" val="3556091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06A14-2E73-4AF3-BA4A-4167A46B8C26}"/>
              </a:ext>
            </a:extLst>
          </p:cNvPr>
          <p:cNvSpPr txBox="1"/>
          <p:nvPr/>
        </p:nvSpPr>
        <p:spPr>
          <a:xfrm>
            <a:off x="354497" y="109376"/>
            <a:ext cx="89551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Bad time management</a:t>
            </a:r>
          </a:p>
        </p:txBody>
      </p:sp>
      <p:pic>
        <p:nvPicPr>
          <p:cNvPr id="4" name="Picture 3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BB85E947-1810-44D9-9C39-89BEC5355D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8414" y="174687"/>
            <a:ext cx="2012160" cy="166405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DF6BED-60F2-4415-8F1C-B7E8AE8FFA27}"/>
              </a:ext>
            </a:extLst>
          </p:cNvPr>
          <p:cNvSpPr txBox="1"/>
          <p:nvPr/>
        </p:nvSpPr>
        <p:spPr>
          <a:xfrm>
            <a:off x="311426" y="1828800"/>
            <a:ext cx="32004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Avoiding prioritising tasks.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34C4EA-394C-41CA-8B13-74C1A1DC4343}"/>
              </a:ext>
            </a:extLst>
          </p:cNvPr>
          <p:cNvSpPr txBox="1"/>
          <p:nvPr/>
        </p:nvSpPr>
        <p:spPr>
          <a:xfrm>
            <a:off x="6221896" y="1473094"/>
            <a:ext cx="3051313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Procrastinating.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23F40B-6781-4CF2-9483-24DF5E66076E}"/>
              </a:ext>
            </a:extLst>
          </p:cNvPr>
          <p:cNvSpPr txBox="1"/>
          <p:nvPr/>
        </p:nvSpPr>
        <p:spPr>
          <a:xfrm>
            <a:off x="412473" y="3206499"/>
            <a:ext cx="349360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Not saying “NO”.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501CE1-44B8-4E64-A18B-017AC43A8D1C}"/>
              </a:ext>
            </a:extLst>
          </p:cNvPr>
          <p:cNvSpPr txBox="1"/>
          <p:nvPr/>
        </p:nvSpPr>
        <p:spPr>
          <a:xfrm>
            <a:off x="4982819" y="2310822"/>
            <a:ext cx="422413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Not asking others for help.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4BB06E-A42A-485A-9FC2-3DFF7281A9BB}"/>
              </a:ext>
            </a:extLst>
          </p:cNvPr>
          <p:cNvSpPr txBox="1"/>
          <p:nvPr/>
        </p:nvSpPr>
        <p:spPr>
          <a:xfrm>
            <a:off x="7043530" y="3580397"/>
            <a:ext cx="4459357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Not analysing or giving enough time to compete tasks.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9E3612-E5FA-43E2-A7D7-8F6D1DCEB434}"/>
              </a:ext>
            </a:extLst>
          </p:cNvPr>
          <p:cNvSpPr txBox="1"/>
          <p:nvPr/>
        </p:nvSpPr>
        <p:spPr>
          <a:xfrm>
            <a:off x="1331844" y="4182478"/>
            <a:ext cx="3011556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Too many interruptions.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DE7ED3-C935-4E0D-9F32-45B15FC2EDC4}"/>
              </a:ext>
            </a:extLst>
          </p:cNvPr>
          <p:cNvSpPr txBox="1"/>
          <p:nvPr/>
        </p:nvSpPr>
        <p:spPr>
          <a:xfrm>
            <a:off x="4687127" y="3855700"/>
            <a:ext cx="2012675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Missed deadlines</a:t>
            </a:r>
            <a:r>
              <a:rPr lang="en-GB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7A0D68-30BF-4774-B700-3561F866C818}"/>
              </a:ext>
            </a:extLst>
          </p:cNvPr>
          <p:cNvSpPr txBox="1"/>
          <p:nvPr/>
        </p:nvSpPr>
        <p:spPr>
          <a:xfrm>
            <a:off x="159026" y="5482325"/>
            <a:ext cx="287240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Perfectionism.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A0833A-83B6-404A-ACBC-E28399A798B3}"/>
              </a:ext>
            </a:extLst>
          </p:cNvPr>
          <p:cNvSpPr txBox="1"/>
          <p:nvPr/>
        </p:nvSpPr>
        <p:spPr>
          <a:xfrm>
            <a:off x="5229639" y="5259696"/>
            <a:ext cx="3349487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Lack of energy – falling behind.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0ADA96-07E2-4376-AB15-D840E03F4E7D}"/>
              </a:ext>
            </a:extLst>
          </p:cNvPr>
          <p:cNvSpPr txBox="1"/>
          <p:nvPr/>
        </p:nvSpPr>
        <p:spPr>
          <a:xfrm>
            <a:off x="159026" y="6277458"/>
            <a:ext cx="3349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information: (Sarian, 2016).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5CAE76-1CC4-4E63-8EC0-1931449AE0DB}"/>
              </a:ext>
            </a:extLst>
          </p:cNvPr>
          <p:cNvSpPr txBox="1"/>
          <p:nvPr/>
        </p:nvSpPr>
        <p:spPr>
          <a:xfrm>
            <a:off x="10088216" y="1873203"/>
            <a:ext cx="1938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(Drodd, ND).</a:t>
            </a:r>
          </a:p>
        </p:txBody>
      </p:sp>
    </p:spTree>
    <p:extLst>
      <p:ext uri="{BB962C8B-B14F-4D97-AF65-F5344CB8AC3E}">
        <p14:creationId xmlns:p14="http://schemas.microsoft.com/office/powerpoint/2010/main" val="829456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BD98F4-D21D-4E4A-B1CA-FD611A6CC6FA}"/>
              </a:ext>
            </a:extLst>
          </p:cNvPr>
          <p:cNvSpPr txBox="1"/>
          <p:nvPr/>
        </p:nvSpPr>
        <p:spPr>
          <a:xfrm>
            <a:off x="932622" y="4840"/>
            <a:ext cx="105851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Personal time management – Academic studies and retail customer service advisor.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F45ED1-053C-40AE-AE08-C76802B67C63}"/>
              </a:ext>
            </a:extLst>
          </p:cNvPr>
          <p:cNvSpPr txBox="1"/>
          <p:nvPr/>
        </p:nvSpPr>
        <p:spPr>
          <a:xfrm>
            <a:off x="4611760" y="2592431"/>
            <a:ext cx="5070615" cy="338554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Monday – University.</a:t>
            </a:r>
          </a:p>
          <a:p>
            <a:r>
              <a:rPr lang="en-GB" sz="2800" dirty="0"/>
              <a:t>Tuesday – Work (9am – 6pm).</a:t>
            </a:r>
          </a:p>
          <a:p>
            <a:r>
              <a:rPr lang="en-GB" sz="2800" dirty="0"/>
              <a:t>Wednesday – Work (9am – 6pm).</a:t>
            </a:r>
          </a:p>
          <a:p>
            <a:r>
              <a:rPr lang="en-GB" sz="2800" dirty="0"/>
              <a:t>Thursday – University.</a:t>
            </a:r>
          </a:p>
          <a:p>
            <a:r>
              <a:rPr lang="en-GB" sz="2800" dirty="0"/>
              <a:t>Friday – University.</a:t>
            </a:r>
          </a:p>
          <a:p>
            <a:r>
              <a:rPr lang="en-GB" sz="2800" dirty="0"/>
              <a:t>Saturday – Work (9am – 6pm).</a:t>
            </a:r>
          </a:p>
          <a:p>
            <a:r>
              <a:rPr lang="en-GB" sz="2800" dirty="0"/>
              <a:t>Sunday – Work (9am – 6pm).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7D31E6-B752-4FE8-BB1F-5C3AFE35D872}"/>
              </a:ext>
            </a:extLst>
          </p:cNvPr>
          <p:cNvSpPr txBox="1"/>
          <p:nvPr/>
        </p:nvSpPr>
        <p:spPr>
          <a:xfrm>
            <a:off x="636106" y="1583357"/>
            <a:ext cx="397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Typical week: -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8CEFC8D-5F45-4083-8DA3-F43346425924}"/>
              </a:ext>
            </a:extLst>
          </p:cNvPr>
          <p:cNvSpPr/>
          <p:nvPr/>
        </p:nvSpPr>
        <p:spPr>
          <a:xfrm rot="1955490">
            <a:off x="2286704" y="2646069"/>
            <a:ext cx="2246549" cy="94825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213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7131CA-453D-4CC9-B257-FF390E4BC822}"/>
              </a:ext>
            </a:extLst>
          </p:cNvPr>
          <p:cNvSpPr txBox="1"/>
          <p:nvPr/>
        </p:nvSpPr>
        <p:spPr>
          <a:xfrm>
            <a:off x="62564" y="1502280"/>
            <a:ext cx="105851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3600" dirty="0">
                <a:solidFill>
                  <a:schemeClr val="bg1"/>
                </a:solidFill>
              </a:rPr>
              <a:t>Activities/chores to complete in a typical week: -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73299-09A7-4916-BA78-058711B14943}"/>
              </a:ext>
            </a:extLst>
          </p:cNvPr>
          <p:cNvSpPr txBox="1"/>
          <p:nvPr/>
        </p:nvSpPr>
        <p:spPr>
          <a:xfrm>
            <a:off x="7872517" y="3190809"/>
            <a:ext cx="3359426" cy="16927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    Weekends: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Spend time with partner.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Socialise with friends – 6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930CC-CC1D-4738-9033-7F6952E1C4A2}"/>
              </a:ext>
            </a:extLst>
          </p:cNvPr>
          <p:cNvSpPr txBox="1"/>
          <p:nvPr/>
        </p:nvSpPr>
        <p:spPr>
          <a:xfrm>
            <a:off x="882926" y="0"/>
            <a:ext cx="105851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Personal time management – Academic studies and retail customer service advisor.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BA8D2E99-065E-4D39-9132-90CBE495937B}"/>
              </a:ext>
            </a:extLst>
          </p:cNvPr>
          <p:cNvSpPr/>
          <p:nvPr/>
        </p:nvSpPr>
        <p:spPr>
          <a:xfrm>
            <a:off x="2902226" y="2173657"/>
            <a:ext cx="629158" cy="108160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E16805-B9C4-40CD-B628-1F94D7F07C02}"/>
              </a:ext>
            </a:extLst>
          </p:cNvPr>
          <p:cNvSpPr txBox="1"/>
          <p:nvPr/>
        </p:nvSpPr>
        <p:spPr>
          <a:xfrm>
            <a:off x="506896" y="3417979"/>
            <a:ext cx="4537329" cy="33547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1"/>
            <a:r>
              <a:rPr lang="en-GB" sz="3200" dirty="0"/>
              <a:t>Everyday: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Walk the dog twice a day – 3 hours.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 university assignments – 2 hours.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Sleep – at least 8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Cook and eat, three times a day - 4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Socialise with family – 2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Travel to work and university – 1 hour.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Household chores – 2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Get ready for the day – 1 hour.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5F69055-490B-4D34-94B3-870B0F5528EE}"/>
              </a:ext>
            </a:extLst>
          </p:cNvPr>
          <p:cNvSpPr/>
          <p:nvPr/>
        </p:nvSpPr>
        <p:spPr>
          <a:xfrm rot="20294884">
            <a:off x="5613545" y="4323740"/>
            <a:ext cx="1689652" cy="74543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959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752BE0-813B-4A17-9B97-32D5773E3DE1}"/>
              </a:ext>
            </a:extLst>
          </p:cNvPr>
          <p:cNvSpPr txBox="1"/>
          <p:nvPr/>
        </p:nvSpPr>
        <p:spPr>
          <a:xfrm>
            <a:off x="467140" y="168965"/>
            <a:ext cx="111881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Time management skills for career progression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CDD86C-14B8-4B7C-9C70-5A8CE1C9D671}"/>
              </a:ext>
            </a:extLst>
          </p:cNvPr>
          <p:cNvSpPr txBox="1"/>
          <p:nvPr/>
        </p:nvSpPr>
        <p:spPr>
          <a:xfrm>
            <a:off x="332960" y="1543658"/>
            <a:ext cx="467139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Improved decision making.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4909F-DDDF-4D13-865B-72B8C5F02490}"/>
              </a:ext>
            </a:extLst>
          </p:cNvPr>
          <p:cNvSpPr txBox="1"/>
          <p:nvPr/>
        </p:nvSpPr>
        <p:spPr>
          <a:xfrm>
            <a:off x="854766" y="2546897"/>
            <a:ext cx="295192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Fewer missed opportunities.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BB3A0F-BB76-4F39-920B-7061101863CC}"/>
              </a:ext>
            </a:extLst>
          </p:cNvPr>
          <p:cNvSpPr txBox="1"/>
          <p:nvPr/>
        </p:nvSpPr>
        <p:spPr>
          <a:xfrm>
            <a:off x="178904" y="4096491"/>
            <a:ext cx="497950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No missed or rushed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A5F57D-4F84-42D2-B10C-A6F764E3882F}"/>
              </a:ext>
            </a:extLst>
          </p:cNvPr>
          <p:cNvSpPr txBox="1"/>
          <p:nvPr/>
        </p:nvSpPr>
        <p:spPr>
          <a:xfrm>
            <a:off x="854766" y="4994130"/>
            <a:ext cx="219654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Scheduling.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F92307-2F74-4B45-A33D-52E928300525}"/>
              </a:ext>
            </a:extLst>
          </p:cNvPr>
          <p:cNvSpPr txBox="1"/>
          <p:nvPr/>
        </p:nvSpPr>
        <p:spPr>
          <a:xfrm>
            <a:off x="178904" y="6279992"/>
            <a:ext cx="4979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 side - slide information: (Sandler Blog, 2018).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C396C9-20A5-4673-8223-F12ED9C780E3}"/>
              </a:ext>
            </a:extLst>
          </p:cNvPr>
          <p:cNvSpPr txBox="1"/>
          <p:nvPr/>
        </p:nvSpPr>
        <p:spPr>
          <a:xfrm>
            <a:off x="8940245" y="1932673"/>
            <a:ext cx="238539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Goal setting.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63ED7C-75C2-4A91-8F66-DC835AB5C2CB}"/>
              </a:ext>
            </a:extLst>
          </p:cNvPr>
          <p:cNvSpPr txBox="1"/>
          <p:nvPr/>
        </p:nvSpPr>
        <p:spPr>
          <a:xfrm>
            <a:off x="7181019" y="2793118"/>
            <a:ext cx="295192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Multi – tasking.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FDEC78-538F-40CE-999B-978575BEFBAA}"/>
              </a:ext>
            </a:extLst>
          </p:cNvPr>
          <p:cNvSpPr txBox="1"/>
          <p:nvPr/>
        </p:nvSpPr>
        <p:spPr>
          <a:xfrm>
            <a:off x="6525036" y="4851981"/>
            <a:ext cx="2206486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Delegation.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72FFA7-94C1-4898-8EA8-38BD8BA6364D}"/>
              </a:ext>
            </a:extLst>
          </p:cNvPr>
          <p:cNvSpPr txBox="1"/>
          <p:nvPr/>
        </p:nvSpPr>
        <p:spPr>
          <a:xfrm>
            <a:off x="9036322" y="5510748"/>
            <a:ext cx="219323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Punctuality.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CFAA07-F96A-4FA1-9722-4F60C3C197DA}"/>
              </a:ext>
            </a:extLst>
          </p:cNvPr>
          <p:cNvSpPr txBox="1"/>
          <p:nvPr/>
        </p:nvSpPr>
        <p:spPr>
          <a:xfrm>
            <a:off x="8731522" y="3624115"/>
            <a:ext cx="3160645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Exercise – Healthy eating.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BE50F9-ADA2-43F8-9F50-22BA81B7072D}"/>
              </a:ext>
            </a:extLst>
          </p:cNvPr>
          <p:cNvSpPr txBox="1"/>
          <p:nvPr/>
        </p:nvSpPr>
        <p:spPr>
          <a:xfrm>
            <a:off x="6783454" y="6287744"/>
            <a:ext cx="5108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Right side - slide information: (Doyle, 2019). </a:t>
            </a:r>
          </a:p>
        </p:txBody>
      </p:sp>
    </p:spTree>
    <p:extLst>
      <p:ext uri="{BB962C8B-B14F-4D97-AF65-F5344CB8AC3E}">
        <p14:creationId xmlns:p14="http://schemas.microsoft.com/office/powerpoint/2010/main" val="2823227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FAD4C1-A1E3-4B78-89F4-DC55058CA4C4}"/>
              </a:ext>
            </a:extLst>
          </p:cNvPr>
          <p:cNvSpPr txBox="1"/>
          <p:nvPr/>
        </p:nvSpPr>
        <p:spPr>
          <a:xfrm>
            <a:off x="3091992" y="782425"/>
            <a:ext cx="5674936" cy="563231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200" dirty="0"/>
              <a:t>Fail to prepare</a:t>
            </a:r>
          </a:p>
          <a:p>
            <a:endParaRPr lang="en-GB" sz="7200" dirty="0"/>
          </a:p>
          <a:p>
            <a:endParaRPr lang="en-GB" sz="7200" dirty="0"/>
          </a:p>
          <a:p>
            <a:r>
              <a:rPr lang="en-GB" sz="7200" dirty="0"/>
              <a:t>Prepare to fail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Don’t want to fail? Manage your time!!!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32CA463B-226F-4F11-AE50-9D644CB00199}"/>
              </a:ext>
            </a:extLst>
          </p:cNvPr>
          <p:cNvSpPr/>
          <p:nvPr/>
        </p:nvSpPr>
        <p:spPr>
          <a:xfrm>
            <a:off x="5260157" y="2073897"/>
            <a:ext cx="1046375" cy="2121031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339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2F9B4E14-C84C-467B-94AF-F557DAC51D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960" y="684122"/>
            <a:ext cx="5582766" cy="565952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F11878-C7DF-490E-89D2-8679521A0F1D}"/>
              </a:ext>
            </a:extLst>
          </p:cNvPr>
          <p:cNvSpPr txBox="1"/>
          <p:nvPr/>
        </p:nvSpPr>
        <p:spPr>
          <a:xfrm>
            <a:off x="3965713" y="6346135"/>
            <a:ext cx="2991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(ClipArt Panda, ND).</a:t>
            </a:r>
          </a:p>
        </p:txBody>
      </p:sp>
    </p:spTree>
    <p:extLst>
      <p:ext uri="{BB962C8B-B14F-4D97-AF65-F5344CB8AC3E}">
        <p14:creationId xmlns:p14="http://schemas.microsoft.com/office/powerpoint/2010/main" val="2661317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822935-A0AE-49A9-91CB-562AEE95D2A7}"/>
              </a:ext>
            </a:extLst>
          </p:cNvPr>
          <p:cNvSpPr txBox="1"/>
          <p:nvPr/>
        </p:nvSpPr>
        <p:spPr>
          <a:xfrm>
            <a:off x="575035" y="197963"/>
            <a:ext cx="10815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AB6F36-392B-4FAD-82A3-F4DB835201CB}"/>
              </a:ext>
            </a:extLst>
          </p:cNvPr>
          <p:cNvSpPr txBox="1"/>
          <p:nvPr/>
        </p:nvSpPr>
        <p:spPr>
          <a:xfrm>
            <a:off x="304801" y="1398292"/>
            <a:ext cx="12036286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ClipArt Panda. (ND). </a:t>
            </a:r>
            <a:r>
              <a:rPr lang="en-GB" sz="1400" i="1" dirty="0"/>
              <a:t>Question and answers. </a:t>
            </a:r>
            <a:r>
              <a:rPr lang="en-GB" sz="1400" dirty="0"/>
              <a:t>[Image]. Retrieved from			 	</a:t>
            </a:r>
            <a:r>
              <a:rPr lang="en-GB" sz="1400" dirty="0">
                <a:hlinkClick r:id="rId2"/>
              </a:rPr>
              <a:t>www.clipartpanda.com/clipart_images/questions-and-answers-46952925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Datamatics. (2017). </a:t>
            </a:r>
            <a:r>
              <a:rPr lang="en-GB" sz="1400" i="1" dirty="0"/>
              <a:t>Time management. </a:t>
            </a:r>
            <a:r>
              <a:rPr lang="en-GB" sz="1400" dirty="0"/>
              <a:t>[Image]. Retrieved from 							</a:t>
            </a:r>
            <a:r>
              <a:rPr lang="en-GB" sz="1400" dirty="0">
                <a:hlinkClick r:id="rId3"/>
              </a:rPr>
              <a:t>https://www.datamaticsinc.com/5-effective-time-management-tips-for-small-business-owners/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Doyle, A. (2019). </a:t>
            </a:r>
            <a:r>
              <a:rPr lang="en-GB" sz="1400" i="1" dirty="0"/>
              <a:t>Time management skills. </a:t>
            </a:r>
            <a:r>
              <a:rPr lang="en-GB" sz="1400" dirty="0"/>
              <a:t>Retrieved from</a:t>
            </a:r>
            <a:r>
              <a:rPr lang="en-GB" sz="1400" i="1" dirty="0"/>
              <a:t> 	</a:t>
            </a:r>
          </a:p>
          <a:p>
            <a:r>
              <a:rPr lang="en-GB" sz="1400" i="1" dirty="0"/>
              <a:t>	</a:t>
            </a:r>
            <a:r>
              <a:rPr lang="en-GB" sz="1400" dirty="0">
                <a:hlinkClick r:id="rId4"/>
              </a:rPr>
              <a:t>https://www.thebalancecareers.com/time-management-skills-2063776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Drodd. (ND). </a:t>
            </a:r>
            <a:r>
              <a:rPr lang="en-GB" sz="1400" i="1" dirty="0"/>
              <a:t>Letter – X. </a:t>
            </a:r>
            <a:r>
              <a:rPr lang="en-GB" sz="1400" dirty="0"/>
              <a:t>[Image]. Retrieved from </a:t>
            </a:r>
            <a:r>
              <a:rPr lang="en-GB" sz="1400" dirty="0">
                <a:hlinkClick r:id="rId5"/>
              </a:rPr>
              <a:t>https://www.drodd.com/images15/letter-x18.jpg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McKinnon, K. (2015). </a:t>
            </a:r>
            <a:r>
              <a:rPr lang="en-GB" sz="1400" i="1" dirty="0"/>
              <a:t>7 productive time management practices. </a:t>
            </a:r>
            <a:r>
              <a:rPr lang="en-GB" sz="1400" dirty="0"/>
              <a:t>Retrieved from                                       						</a:t>
            </a:r>
            <a:r>
              <a:rPr lang="en-GB" sz="1400" dirty="0">
                <a:hlinkClick r:id="rId6"/>
              </a:rPr>
              <a:t>https://www.kathryn-mckinnon.com/uncategorized/7-time-management-practices-highly-productive-leaders/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Mind Tools. (2018). </a:t>
            </a:r>
            <a:r>
              <a:rPr lang="en-GB" sz="1400" i="1" dirty="0"/>
              <a:t>What is time management?</a:t>
            </a:r>
            <a:r>
              <a:rPr lang="en-GB" sz="1400" dirty="0"/>
              <a:t> Retrieved from </a:t>
            </a:r>
            <a:r>
              <a:rPr lang="en-GB" sz="1400" dirty="0">
                <a:hlinkClick r:id="rId7"/>
              </a:rPr>
              <a:t>https://www.mindtools.com/pages/article/newHTE_00.htm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Sandler Blog. (2018). </a:t>
            </a:r>
            <a:r>
              <a:rPr lang="en-GB" sz="1400" i="1" dirty="0"/>
              <a:t>How time management skills can affect your career. </a:t>
            </a:r>
            <a:r>
              <a:rPr lang="en-GB" sz="1400" dirty="0"/>
              <a:t>Retrieved from</a:t>
            </a:r>
          </a:p>
          <a:p>
            <a:r>
              <a:rPr lang="en-GB" sz="1400" dirty="0"/>
              <a:t>	</a:t>
            </a:r>
            <a:r>
              <a:rPr lang="en-GB" sz="1400" dirty="0">
                <a:hlinkClick r:id="rId8"/>
              </a:rPr>
              <a:t>https://www.sandler.com/blog/professional-development-blog/how-time-management-skills-can-affect-your-career/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Sarian, M. (2016). </a:t>
            </a:r>
            <a:r>
              <a:rPr lang="en-GB" sz="1400" i="1" dirty="0"/>
              <a:t>11 warning signs of poor time management. </a:t>
            </a:r>
            <a:r>
              <a:rPr lang="en-GB" sz="1400" dirty="0"/>
              <a:t>Retrieved from </a:t>
            </a:r>
          </a:p>
          <a:p>
            <a:r>
              <a:rPr lang="en-GB" sz="1400" dirty="0"/>
              <a:t>       	</a:t>
            </a:r>
            <a:r>
              <a:rPr lang="en-GB" sz="1400" dirty="0">
                <a:hlinkClick r:id="rId9"/>
              </a:rPr>
              <a:t>https://linksmodularsolutions.com/11-warning-signs-of-poor-time-management/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The Hunt. (2014). </a:t>
            </a:r>
            <a:r>
              <a:rPr lang="en-GB" sz="1400" i="1" dirty="0"/>
              <a:t>Right. </a:t>
            </a:r>
            <a:r>
              <a:rPr lang="en-GB" sz="1400" dirty="0"/>
              <a:t>[Image]. Retrieved from </a:t>
            </a:r>
            <a:r>
              <a:rPr lang="en-GB" sz="1400" dirty="0">
                <a:hlinkClick r:id="rId10"/>
              </a:rPr>
              <a:t>https://www.thehunt.com/finds/z6fKfn-right</a:t>
            </a:r>
            <a:endParaRPr lang="en-GB" sz="1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589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6424</TotalTime>
  <Words>755</Words>
  <Application>Microsoft Office PowerPoint</Application>
  <PresentationFormat>Widescreen</PresentationFormat>
  <Paragraphs>119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Time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447990329733</dc:creator>
  <cp:lastModifiedBy>447990329733</cp:lastModifiedBy>
  <cp:revision>59</cp:revision>
  <dcterms:created xsi:type="dcterms:W3CDTF">2019-12-04T10:33:20Z</dcterms:created>
  <dcterms:modified xsi:type="dcterms:W3CDTF">2019-12-08T21:53:37Z</dcterms:modified>
</cp:coreProperties>
</file>