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7"/>
  </p:notesMasterIdLst>
  <p:sldIdLst>
    <p:sldId id="266" r:id="rId2"/>
    <p:sldId id="256" r:id="rId3"/>
    <p:sldId id="257" r:id="rId4"/>
    <p:sldId id="258" r:id="rId5"/>
    <p:sldId id="259" r:id="rId6"/>
    <p:sldId id="260" r:id="rId7"/>
    <p:sldId id="261" r:id="rId8"/>
    <p:sldId id="262" r:id="rId9"/>
    <p:sldId id="263" r:id="rId10"/>
    <p:sldId id="264" r:id="rId11"/>
    <p:sldId id="265" r:id="rId12"/>
    <p:sldId id="270" r:id="rId13"/>
    <p:sldId id="267" r:id="rId14"/>
    <p:sldId id="268" r:id="rId15"/>
    <p:sldId id="269" r:id="rId16"/>
  </p:sldIdLst>
  <p:sldSz cx="9144000" cy="5143500" type="screen16x9"/>
  <p:notesSz cx="6858000" cy="9144000"/>
  <p:embeddedFontLst>
    <p:embeddedFont>
      <p:font typeface="Archivo Black" panose="020B0604020202020204" charset="0"/>
      <p:regular r:id="rId18"/>
    </p:embeddedFont>
    <p:embeddedFont>
      <p:font typeface="Fira Sans Extra Condensed Medium" panose="020B0604020202020204" charset="0"/>
      <p:regular r:id="rId19"/>
      <p:bold r:id="rId20"/>
      <p:italic r:id="rId21"/>
      <p:boldItalic r:id="rId22"/>
    </p:embeddedFont>
    <p:embeddedFont>
      <p:font typeface="Gaegu" pitchFamily="2" charset="0"/>
      <p:regular r:id="rId23"/>
      <p:bold r:id="rId24"/>
    </p:embeddedFont>
    <p:embeddedFont>
      <p:font typeface="Karla" pitchFamily="2" charset="0"/>
      <p:regular r:id="rId25"/>
      <p:bold r:id="rId26"/>
      <p:italic r:id="rId27"/>
      <p:boldItalic r:id="rId28"/>
    </p:embeddedFont>
    <p:embeddedFont>
      <p:font typeface="Manrope" panose="020B0604020202020204" charset="0"/>
      <p:regular r:id="rId29"/>
      <p:bold r:id="rId30"/>
    </p:embeddedFont>
    <p:embeddedFont>
      <p:font typeface="Paytone One" panose="020B0604020202020204" charset="0"/>
      <p:regular r:id="rId31"/>
    </p:embeddedFont>
    <p:embeddedFont>
      <p:font typeface="Poppins" panose="00000500000000000000" pitchFamily="2" charset="0"/>
      <p:regular r:id="rId32"/>
      <p:bold r:id="rId33"/>
      <p:italic r:id="rId34"/>
      <p:boldItalic r:id="rId35"/>
    </p:embeddedFont>
    <p:embeddedFont>
      <p:font typeface="Viga" panose="020B0604020202020204" charset="0"/>
      <p:regular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677"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theme" Target="theme/theme1.xml"/><Relationship Id="rId21" Type="http://schemas.openxmlformats.org/officeDocument/2006/relationships/font" Target="fonts/font4.fntdata"/><Relationship Id="rId34" Type="http://schemas.openxmlformats.org/officeDocument/2006/relationships/font" Target="fonts/font1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3" name="Google Shape;39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This is the slide that presents the business proposal of Casa Nana. It gives the background of the pitch and predetermines the atmosphere of the whole presentation, focusing on the investment opportunity.</a:t>
            </a:r>
            <a:endParaRPr>
              <a:solidFill>
                <a:schemeClr val="dk1"/>
              </a:solidFill>
            </a:endParaRPr>
          </a:p>
          <a:p>
            <a:pPr marL="0" lvl="0" indent="0" algn="just" rtl="0">
              <a:lnSpc>
                <a:spcPct val="115000"/>
              </a:lnSpc>
              <a:spcBef>
                <a:spcPts val="1200"/>
              </a:spcBef>
              <a:spcAft>
                <a:spcPts val="120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8"/>
        <p:cNvGrpSpPr/>
        <p:nvPr/>
      </p:nvGrpSpPr>
      <p:grpSpPr>
        <a:xfrm>
          <a:off x="0" y="0"/>
          <a:ext cx="0" cy="0"/>
          <a:chOff x="0" y="0"/>
          <a:chExt cx="0" cy="0"/>
        </a:xfrm>
      </p:grpSpPr>
      <p:sp>
        <p:nvSpPr>
          <p:cNvPr id="559" name="Google Shape;55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60" name="Google Shape;56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Casa Nana is a geriatric facility that provides safe, comfortable, and caring facilities to elderly people who need help. The nursing facility is based in a large, conveniently situated facility with facilities, so that every resident will be given individual attention. The business will offer medical and emotional support so that they can be able to live their remaining years with dignity, comfort, and respect.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Casa Nana has received its name because of the fact that the founder of this business is very emotionally attached to his aunt Nana, who was the inspiration behind establishing this business. The care home is not only a place of services but also a community where the residents are able to get companionship and warmth.</a:t>
            </a:r>
            <a:endParaRPr>
              <a:solidFill>
                <a:schemeClr val="dk1"/>
              </a:solidFill>
            </a:endParaRPr>
          </a:p>
          <a:p>
            <a:pPr marL="0" lvl="0" indent="0" algn="just" rtl="0">
              <a:lnSpc>
                <a:spcPct val="115000"/>
              </a:lnSpc>
              <a:spcBef>
                <a:spcPts val="1200"/>
              </a:spcBef>
              <a:spcAft>
                <a:spcPts val="120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9" name="Google Shape;57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Casa Nana mission is to provide a place where older people feel respected and valued. Our goal is to provide quality care services that are beyond mere nursing and accommodation. We plan to offer a sense of community where our residents can socialize and have recreational entertainment.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SMART objectives are clear on the manner in which the business will meet its objectives. The establishment of the care home in a period of 6 months and employment of qualified staff in the initial 3 months will also see the business start in the shortest time possible and in the most efficient manner. Attaining a customer satisfaction level of 90 per cent will assist in positioning the care home as a reliable and reputable company in regard to offering elderly care.</a:t>
            </a:r>
            <a:endParaRPr>
              <a:solidFill>
                <a:schemeClr val="dk1"/>
              </a:solidFill>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9"/>
        <p:cNvGrpSpPr/>
        <p:nvPr/>
      </p:nvGrpSpPr>
      <p:grpSpPr>
        <a:xfrm>
          <a:off x="0" y="0"/>
          <a:ext cx="0" cy="0"/>
          <a:chOff x="0" y="0"/>
          <a:chExt cx="0" cy="0"/>
        </a:xfrm>
      </p:grpSpPr>
      <p:sp>
        <p:nvSpPr>
          <p:cNvPr id="710" name="Google Shape;71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1" name="Google Shape;71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Casa Nana would best fit in the sole proprietorship model due to the ability to have complete control of the business and its direction. This is especially so in the process of offering customised care, where one has to make decisions quickly to make sure that the inhabitants are comfortable and safe.</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ability to act fast by being a sole proprietor allows the founder to address the changes in demand rapidly and be personally close to residents, which is paramount in this field of activity. This structure, however, implies that the founder is the one to shoulder all liabilities and access to external financing is limited as compared to the bigger business structures.</a:t>
            </a:r>
            <a:endParaRPr>
              <a:solidFill>
                <a:schemeClr val="dk1"/>
              </a:solidFill>
            </a:endParaRPr>
          </a:p>
          <a:p>
            <a:pPr marL="0" lvl="0" indent="0" algn="just" rtl="0">
              <a:lnSpc>
                <a:spcPct val="150000"/>
              </a:lnSpc>
              <a:spcBef>
                <a:spcPts val="12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73" name="Google Shape;77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Casa Nana facility will be comprised of 8 single rooms and 2 double rooms, each having an en-suite bathroom and access to the features of disability. Living room, kitchen, and other service facilities such as the laundry and staff rooms are spacious so as to make the place look like a home. The spacious garden with a vegetable garden and flower garden is also an opportunity for the residents to do light gardening, which is vital in terms of mental health.</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design of this facility is aimed at making the elderly feel at home and safe and exciting, and provides them with privacy, as well as social grounds.</a:t>
            </a:r>
            <a:endParaRPr>
              <a:solidFill>
                <a:schemeClr val="dk1"/>
              </a:solidFill>
            </a:endParaRPr>
          </a:p>
          <a:p>
            <a:pPr marL="0" lvl="0" indent="0" algn="just" rtl="0">
              <a:lnSpc>
                <a:spcPct val="150000"/>
              </a:lnSpc>
              <a:spcBef>
                <a:spcPts val="1200"/>
              </a:spcBef>
              <a:spcAft>
                <a:spcPts val="1200"/>
              </a:spcAft>
              <a:buSzPts val="1100"/>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1"/>
        <p:cNvGrpSpPr/>
        <p:nvPr/>
      </p:nvGrpSpPr>
      <p:grpSpPr>
        <a:xfrm>
          <a:off x="0" y="0"/>
          <a:ext cx="0" cy="0"/>
          <a:chOff x="0" y="0"/>
          <a:chExt cx="0" cy="0"/>
        </a:xfrm>
      </p:grpSpPr>
      <p:sp>
        <p:nvSpPr>
          <p:cNvPr id="912" name="Google Shape;91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13" name="Google Shape;91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staff initially in the business will consist of 10 personnel, including caregivers, nurses and support staff. The employees will be educated in the care of the elderly, first aid and many more. This makes the business capable of offering the maximum care possible.</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With the expansion of the business, more personnel can be hired to serve more residents and increase the scope of services provided. The employees will be recruited selectively so that they embody the mission of caring, respect, and care that Casa Nana is founded on.</a:t>
            </a:r>
            <a:endParaRPr>
              <a:solidFill>
                <a:schemeClr val="dk1"/>
              </a:solidFill>
            </a:endParaRPr>
          </a:p>
          <a:p>
            <a:pPr marL="0" lvl="0" indent="0" algn="just" rtl="0">
              <a:lnSpc>
                <a:spcPct val="150000"/>
              </a:lnSpc>
              <a:spcBef>
                <a:spcPts val="120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8"/>
        <p:cNvGrpSpPr/>
        <p:nvPr/>
      </p:nvGrpSpPr>
      <p:grpSpPr>
        <a:xfrm>
          <a:off x="0" y="0"/>
          <a:ext cx="0" cy="0"/>
          <a:chOff x="0" y="0"/>
          <a:chExt cx="0" cy="0"/>
        </a:xfrm>
      </p:grpSpPr>
      <p:sp>
        <p:nvSpPr>
          <p:cNvPr id="919" name="Google Shape;91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0" name="Google Shape;92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According to market research, the demand of personalized care homes is growing, especially with the ageing population. The target market of Casa Nana is old people needing care and who would need a home-like feeling, but the large institutions cannot provide them. Studies indicate that families are seeking more intimate places where their loved ones can feel free to develop in a conducive and nurturing environment.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main distinction between Casa Nana and its competitors will be the ability to provide a unique service at a low cost, which will also address the market's necessity.</a:t>
            </a:r>
            <a:endParaRPr>
              <a:solidFill>
                <a:schemeClr val="dk1"/>
              </a:solidFill>
            </a:endParaRPr>
          </a:p>
          <a:p>
            <a:pPr marL="0" lvl="0" indent="0" algn="just" rtl="0">
              <a:lnSpc>
                <a:spcPct val="150000"/>
              </a:lnSpc>
              <a:spcBef>
                <a:spcPts val="1200"/>
              </a:spcBef>
              <a:spcAft>
                <a:spcPts val="0"/>
              </a:spcAft>
              <a:buSzPts val="1100"/>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5"/>
        <p:cNvGrpSpPr/>
        <p:nvPr/>
      </p:nvGrpSpPr>
      <p:grpSpPr>
        <a:xfrm>
          <a:off x="0" y="0"/>
          <a:ext cx="0" cy="0"/>
          <a:chOff x="0" y="0"/>
          <a:chExt cx="0" cy="0"/>
        </a:xfrm>
      </p:grpSpPr>
      <p:sp>
        <p:nvSpPr>
          <p:cNvPr id="926" name="Google Shape;92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7" name="Google Shape;92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Casa Nana will be marketed by combining both the use of digital and local marketing strategies. The site will be easy to use and will demonstrate the business and offer necessary information that includes price, services, and reviews. Potential customers will also be approached through social media, where content regarding elderly care and lifestyle will be shared.</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Advertising in the locality will make sure that the families in the vicinity are not unaware of the services provided by Casa Nana. Collaborations with neighbourhood hospitals and healthcare facilities will ensure the presence of a constant influx of referrals, and open houses will enable the families to get to know the team and have an opportunity to see the facilities with their own eyes.</a:t>
            </a:r>
            <a:endParaRPr>
              <a:solidFill>
                <a:schemeClr val="dk1"/>
              </a:solidFill>
            </a:endParaRPr>
          </a:p>
          <a:p>
            <a:pPr marL="0" lvl="0" indent="0" algn="just" rtl="0">
              <a:lnSpc>
                <a:spcPct val="115000"/>
              </a:lnSpc>
              <a:spcBef>
                <a:spcPts val="1200"/>
              </a:spcBef>
              <a:spcAft>
                <a:spcPts val="120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2"/>
        <p:cNvGrpSpPr/>
        <p:nvPr/>
      </p:nvGrpSpPr>
      <p:grpSpPr>
        <a:xfrm>
          <a:off x="0" y="0"/>
          <a:ext cx="0" cy="0"/>
          <a:chOff x="0" y="0"/>
          <a:chExt cx="0" cy="0"/>
        </a:xfrm>
      </p:grpSpPr>
      <p:sp>
        <p:nvSpPr>
          <p:cNvPr id="933" name="Google Shape;93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4" name="Google Shape;93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start-up cost of PS80,000 will be used to cover the initial expenses that are necessary to start up Casa Nana. The revenue model is also founded on monthly care fees, where 10 residents bring PS12,000 every month. It is hoped that the business will break even after month 9 and become self-sustainable at the end of the first year.</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cash flow projections for 12 months cover the anticipated revenue and the monthly operating expenses, which will cover the staff salaries, expenses on utilities and supplies. The cash flow plan will be a solid one, enabling the business to endure all the initial setbacks and grow gradually.</a:t>
            </a:r>
            <a:endParaRPr>
              <a:solidFill>
                <a:schemeClr val="dk1"/>
              </a:solidFill>
            </a:endParaRPr>
          </a:p>
          <a:p>
            <a:pPr marL="0" lvl="0" indent="0" algn="just"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0"/>
        <p:cNvGrpSpPr/>
        <p:nvPr/>
      </p:nvGrpSpPr>
      <p:grpSpPr>
        <a:xfrm>
          <a:off x="0" y="0"/>
          <a:ext cx="0" cy="0"/>
          <a:chOff x="0" y="0"/>
          <a:chExt cx="0" cy="0"/>
        </a:xfrm>
      </p:grpSpPr>
      <p:sp>
        <p:nvSpPr>
          <p:cNvPr id="941" name="Google Shape;94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2" name="Google Shape;94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expansion plans of the Casa Nana will be financed using the PS100k investment. The venture will enable the company to recruit more employees, grow its facilities, and intensify advertising. This will create a suitable investment that will keep Casa Nana afloat and will be in a position to expand and offer quality services.</a:t>
            </a:r>
            <a:endParaRPr>
              <a:solidFill>
                <a:schemeClr val="dk1"/>
              </a:solidFill>
            </a:endParaRPr>
          </a:p>
          <a:p>
            <a:pPr marL="0" lvl="0" indent="0" algn="just" rtl="0">
              <a:lnSpc>
                <a:spcPct val="150000"/>
              </a:lnSpc>
              <a:spcBef>
                <a:spcPts val="1200"/>
              </a:spcBef>
              <a:spcAft>
                <a:spcPts val="120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s://slidesgo.com/" TargetMode="External"/><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0" name="Google Shape;10;p2"/>
          <p:cNvSpPr txBox="1">
            <a:spLocks noGrp="1"/>
          </p:cNvSpPr>
          <p:nvPr>
            <p:ph type="subTitle" idx="1"/>
          </p:nvPr>
        </p:nvSpPr>
        <p:spPr>
          <a:xfrm>
            <a:off x="4632950" y="3878300"/>
            <a:ext cx="3376500" cy="434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 name="Google Shape;11;p2"/>
          <p:cNvSpPr/>
          <p:nvPr/>
        </p:nvSpPr>
        <p:spPr>
          <a:xfrm rot="7937037">
            <a:off x="7881158" y="-11928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
          <p:cNvSpPr/>
          <p:nvPr/>
        </p:nvSpPr>
        <p:spPr>
          <a:xfrm rot="7937037">
            <a:off x="8009108" y="-14231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
          <p:cNvSpPr/>
          <p:nvPr/>
        </p:nvSpPr>
        <p:spPr>
          <a:xfrm rot="7937037">
            <a:off x="8174983" y="-16534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2"/>
          <p:cNvSpPr/>
          <p:nvPr/>
        </p:nvSpPr>
        <p:spPr>
          <a:xfrm rot="724618">
            <a:off x="8135423" y="3819614"/>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2"/>
          <p:cNvSpPr/>
          <p:nvPr/>
        </p:nvSpPr>
        <p:spPr>
          <a:xfrm rot="724618">
            <a:off x="8269773" y="3973139"/>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2"/>
          <p:cNvSpPr/>
          <p:nvPr/>
        </p:nvSpPr>
        <p:spPr>
          <a:xfrm rot="724618">
            <a:off x="8448898" y="4133089"/>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
          <p:cNvSpPr txBox="1">
            <a:spLocks noGrp="1"/>
          </p:cNvSpPr>
          <p:nvPr>
            <p:ph type="ctrTitle"/>
          </p:nvPr>
        </p:nvSpPr>
        <p:spPr>
          <a:xfrm>
            <a:off x="4632950" y="724725"/>
            <a:ext cx="3376500" cy="3078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4500"/>
              <a:buNone/>
              <a:defRPr sz="4500">
                <a:latin typeface="Paytone One"/>
                <a:ea typeface="Paytone One"/>
                <a:cs typeface="Paytone One"/>
                <a:sym typeface="Paytone One"/>
              </a:defRPr>
            </a:lvl1pPr>
            <a:lvl2pPr lvl="1" algn="ctr">
              <a:lnSpc>
                <a:spcPct val="100000"/>
              </a:lnSpc>
              <a:spcBef>
                <a:spcPts val="0"/>
              </a:spcBef>
              <a:spcAft>
                <a:spcPts val="0"/>
              </a:spcAft>
              <a:buSzPts val="4500"/>
              <a:buNone/>
              <a:defRPr sz="4500"/>
            </a:lvl2pPr>
            <a:lvl3pPr lvl="2" algn="ctr">
              <a:lnSpc>
                <a:spcPct val="100000"/>
              </a:lnSpc>
              <a:spcBef>
                <a:spcPts val="0"/>
              </a:spcBef>
              <a:spcAft>
                <a:spcPts val="0"/>
              </a:spcAft>
              <a:buSzPts val="4500"/>
              <a:buNone/>
              <a:defRPr sz="4500"/>
            </a:lvl3pPr>
            <a:lvl4pPr lvl="3" algn="ctr">
              <a:lnSpc>
                <a:spcPct val="100000"/>
              </a:lnSpc>
              <a:spcBef>
                <a:spcPts val="0"/>
              </a:spcBef>
              <a:spcAft>
                <a:spcPts val="0"/>
              </a:spcAft>
              <a:buSzPts val="4500"/>
              <a:buNone/>
              <a:defRPr sz="4500"/>
            </a:lvl4pPr>
            <a:lvl5pPr lvl="4" algn="ctr">
              <a:lnSpc>
                <a:spcPct val="100000"/>
              </a:lnSpc>
              <a:spcBef>
                <a:spcPts val="0"/>
              </a:spcBef>
              <a:spcAft>
                <a:spcPts val="0"/>
              </a:spcAft>
              <a:buSzPts val="4500"/>
              <a:buNone/>
              <a:defRPr sz="4500"/>
            </a:lvl5pPr>
            <a:lvl6pPr lvl="5" algn="ctr">
              <a:lnSpc>
                <a:spcPct val="100000"/>
              </a:lnSpc>
              <a:spcBef>
                <a:spcPts val="0"/>
              </a:spcBef>
              <a:spcAft>
                <a:spcPts val="0"/>
              </a:spcAft>
              <a:buSzPts val="4500"/>
              <a:buNone/>
              <a:defRPr sz="4500"/>
            </a:lvl6pPr>
            <a:lvl7pPr lvl="6" algn="ctr">
              <a:lnSpc>
                <a:spcPct val="100000"/>
              </a:lnSpc>
              <a:spcBef>
                <a:spcPts val="0"/>
              </a:spcBef>
              <a:spcAft>
                <a:spcPts val="0"/>
              </a:spcAft>
              <a:buSzPts val="4500"/>
              <a:buNone/>
              <a:defRPr sz="4500"/>
            </a:lvl7pPr>
            <a:lvl8pPr lvl="7" algn="ctr">
              <a:lnSpc>
                <a:spcPct val="100000"/>
              </a:lnSpc>
              <a:spcBef>
                <a:spcPts val="0"/>
              </a:spcBef>
              <a:spcAft>
                <a:spcPts val="0"/>
              </a:spcAft>
              <a:buSzPts val="4500"/>
              <a:buNone/>
              <a:defRPr sz="4500"/>
            </a:lvl8pPr>
            <a:lvl9pPr lvl="8" algn="ctr">
              <a:lnSpc>
                <a:spcPct val="100000"/>
              </a:lnSpc>
              <a:spcBef>
                <a:spcPts val="0"/>
              </a:spcBef>
              <a:spcAft>
                <a:spcPts val="0"/>
              </a:spcAft>
              <a:buSzPts val="4500"/>
              <a:buNone/>
              <a:defRPr sz="45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pic>
        <p:nvPicPr>
          <p:cNvPr id="19" name="Google Shape;19;p3"/>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20" name="Google Shape;20;p3"/>
          <p:cNvSpPr txBox="1">
            <a:spLocks noGrp="1"/>
          </p:cNvSpPr>
          <p:nvPr>
            <p:ph type="title"/>
          </p:nvPr>
        </p:nvSpPr>
        <p:spPr>
          <a:xfrm>
            <a:off x="720000" y="445025"/>
            <a:ext cx="77523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1" name="Google Shape;21;p3"/>
          <p:cNvSpPr txBox="1">
            <a:spLocks noGrp="1"/>
          </p:cNvSpPr>
          <p:nvPr>
            <p:ph type="body" idx="1"/>
          </p:nvPr>
        </p:nvSpPr>
        <p:spPr>
          <a:xfrm>
            <a:off x="754350" y="1093200"/>
            <a:ext cx="7276500" cy="3568800"/>
          </a:xfrm>
          <a:prstGeom prst="rect">
            <a:avLst/>
          </a:prstGeom>
          <a:noFill/>
          <a:ln>
            <a:noFill/>
          </a:ln>
        </p:spPr>
        <p:txBody>
          <a:bodyPr spcFirstLastPara="1" wrap="square" lIns="91425" tIns="91425" rIns="91425" bIns="91425" anchor="t" anchorCtr="0">
            <a:noAutofit/>
          </a:bodyPr>
          <a:lstStyle>
            <a:lvl1pPr marL="457200" lvl="0" indent="-342900" algn="l">
              <a:lnSpc>
                <a:spcPct val="100000"/>
              </a:lnSpc>
              <a:spcBef>
                <a:spcPts val="0"/>
              </a:spcBef>
              <a:spcAft>
                <a:spcPts val="0"/>
              </a:spcAft>
              <a:buSzPts val="1800"/>
              <a:buAutoNum type="arabicPeriod"/>
              <a:defRPr sz="1200"/>
            </a:lvl1pPr>
            <a:lvl2pPr marL="914400" lvl="1" indent="-317500" algn="l">
              <a:lnSpc>
                <a:spcPct val="100000"/>
              </a:lnSpc>
              <a:spcBef>
                <a:spcPts val="0"/>
              </a:spcBef>
              <a:spcAft>
                <a:spcPts val="0"/>
              </a:spcAft>
              <a:buSzPts val="1400"/>
              <a:buChar char="○"/>
              <a:defRPr sz="1200"/>
            </a:lvl2pPr>
            <a:lvl3pPr marL="1371600" lvl="2" indent="-317500" algn="l">
              <a:lnSpc>
                <a:spcPct val="100000"/>
              </a:lnSpc>
              <a:spcBef>
                <a:spcPts val="0"/>
              </a:spcBef>
              <a:spcAft>
                <a:spcPts val="0"/>
              </a:spcAft>
              <a:buSzPts val="1400"/>
              <a:buAutoNum type="romanLcPeriod"/>
              <a:defRPr/>
            </a:lvl3pPr>
            <a:lvl4pPr marL="1828800" lvl="3" indent="-317500" algn="l">
              <a:lnSpc>
                <a:spcPct val="100000"/>
              </a:lnSpc>
              <a:spcBef>
                <a:spcPts val="0"/>
              </a:spcBef>
              <a:spcAft>
                <a:spcPts val="0"/>
              </a:spcAft>
              <a:buSzPts val="1400"/>
              <a:buAutoNum type="arabicPeriod"/>
              <a:defRPr/>
            </a:lvl4pPr>
            <a:lvl5pPr marL="2286000" lvl="4" indent="-317500" algn="l">
              <a:lnSpc>
                <a:spcPct val="100000"/>
              </a:lnSpc>
              <a:spcBef>
                <a:spcPts val="0"/>
              </a:spcBef>
              <a:spcAft>
                <a:spcPts val="0"/>
              </a:spcAft>
              <a:buSzPts val="1400"/>
              <a:buAutoNum type="alphaLcPeriod"/>
              <a:defRPr/>
            </a:lvl5pPr>
            <a:lvl6pPr marL="2743200" lvl="5" indent="-317500" algn="l">
              <a:lnSpc>
                <a:spcPct val="100000"/>
              </a:lnSpc>
              <a:spcBef>
                <a:spcPts val="0"/>
              </a:spcBef>
              <a:spcAft>
                <a:spcPts val="0"/>
              </a:spcAft>
              <a:buSzPts val="1400"/>
              <a:buAutoNum type="romanLcPeriod"/>
              <a:defRPr/>
            </a:lvl6pPr>
            <a:lvl7pPr marL="3200400" lvl="6" indent="-317500" algn="l">
              <a:lnSpc>
                <a:spcPct val="100000"/>
              </a:lnSpc>
              <a:spcBef>
                <a:spcPts val="0"/>
              </a:spcBef>
              <a:spcAft>
                <a:spcPts val="0"/>
              </a:spcAft>
              <a:buSzPts val="1400"/>
              <a:buAutoNum type="arabicPeriod"/>
              <a:defRPr/>
            </a:lvl7pPr>
            <a:lvl8pPr marL="3657600" lvl="7" indent="-317500" algn="l">
              <a:lnSpc>
                <a:spcPct val="100000"/>
              </a:lnSpc>
              <a:spcBef>
                <a:spcPts val="0"/>
              </a:spcBef>
              <a:spcAft>
                <a:spcPts val="0"/>
              </a:spcAft>
              <a:buSzPts val="1400"/>
              <a:buAutoNum type="alphaLcPeriod"/>
              <a:defRPr/>
            </a:lvl8pPr>
            <a:lvl9pPr marL="4114800" lvl="8" indent="-317500" algn="l">
              <a:lnSpc>
                <a:spcPct val="100000"/>
              </a:lnSpc>
              <a:spcBef>
                <a:spcPts val="0"/>
              </a:spcBef>
              <a:spcAft>
                <a:spcPts val="0"/>
              </a:spcAft>
              <a:buSzPts val="1400"/>
              <a:buAutoNum type="romanLcPeriod"/>
              <a:defRPr/>
            </a:lvl9pPr>
          </a:lstStyle>
          <a:p>
            <a:endParaRPr/>
          </a:p>
        </p:txBody>
      </p:sp>
      <p:sp>
        <p:nvSpPr>
          <p:cNvPr id="22" name="Google Shape;22;p3"/>
          <p:cNvSpPr/>
          <p:nvPr/>
        </p:nvSpPr>
        <p:spPr>
          <a:xfrm rot="1516325">
            <a:off x="-1000534" y="2493592"/>
            <a:ext cx="1877526" cy="1923744"/>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3"/>
          <p:cNvSpPr/>
          <p:nvPr/>
        </p:nvSpPr>
        <p:spPr>
          <a:xfrm rot="1516325">
            <a:off x="-1173484" y="2493592"/>
            <a:ext cx="1877526" cy="1923744"/>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3"/>
          <p:cNvSpPr/>
          <p:nvPr/>
        </p:nvSpPr>
        <p:spPr>
          <a:xfrm rot="1516325">
            <a:off x="-1365659" y="2493592"/>
            <a:ext cx="1877526" cy="1923744"/>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3"/>
          <p:cNvSpPr/>
          <p:nvPr/>
        </p:nvSpPr>
        <p:spPr>
          <a:xfrm flipH="1">
            <a:off x="8416476" y="1338851"/>
            <a:ext cx="1347099" cy="3342384"/>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3"/>
          <p:cNvSpPr/>
          <p:nvPr/>
        </p:nvSpPr>
        <p:spPr>
          <a:xfrm flipH="1">
            <a:off x="8512576" y="1595076"/>
            <a:ext cx="1347099" cy="3342384"/>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3"/>
          <p:cNvSpPr/>
          <p:nvPr/>
        </p:nvSpPr>
        <p:spPr>
          <a:xfrm flipH="1">
            <a:off x="8597501" y="1739451"/>
            <a:ext cx="1347099" cy="3342384"/>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3"/>
          <p:cNvSpPr/>
          <p:nvPr/>
        </p:nvSpPr>
        <p:spPr>
          <a:xfrm rot="7937055">
            <a:off x="7692307" y="-1270325"/>
            <a:ext cx="1475178" cy="2999619"/>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3"/>
          <p:cNvSpPr/>
          <p:nvPr/>
        </p:nvSpPr>
        <p:spPr>
          <a:xfrm rot="7937055">
            <a:off x="7803176" y="-1469882"/>
            <a:ext cx="1475178" cy="2999619"/>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p3"/>
          <p:cNvSpPr/>
          <p:nvPr/>
        </p:nvSpPr>
        <p:spPr>
          <a:xfrm rot="7937055">
            <a:off x="7946909" y="-1669438"/>
            <a:ext cx="1475178" cy="2999619"/>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31"/>
        <p:cNvGrpSpPr/>
        <p:nvPr/>
      </p:nvGrpSpPr>
      <p:grpSpPr>
        <a:xfrm>
          <a:off x="0" y="0"/>
          <a:ext cx="0" cy="0"/>
          <a:chOff x="0" y="0"/>
          <a:chExt cx="0" cy="0"/>
        </a:xfrm>
      </p:grpSpPr>
      <p:pic>
        <p:nvPicPr>
          <p:cNvPr id="32" name="Google Shape;32;p4"/>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33" name="Google Shape;33;p4"/>
          <p:cNvSpPr txBox="1">
            <a:spLocks noGrp="1"/>
          </p:cNvSpPr>
          <p:nvPr>
            <p:ph type="title"/>
          </p:nvPr>
        </p:nvSpPr>
        <p:spPr>
          <a:xfrm>
            <a:off x="4637175" y="3079750"/>
            <a:ext cx="933300" cy="8643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400"/>
              <a:buNone/>
              <a:defRPr sz="4100">
                <a:solidFill>
                  <a:schemeClr val="lt2"/>
                </a:solidFill>
              </a:defRPr>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34" name="Google Shape;34;p4"/>
          <p:cNvSpPr txBox="1">
            <a:spLocks noGrp="1"/>
          </p:cNvSpPr>
          <p:nvPr>
            <p:ph type="title" idx="2"/>
          </p:nvPr>
        </p:nvSpPr>
        <p:spPr>
          <a:xfrm>
            <a:off x="1200375" y="2061800"/>
            <a:ext cx="2276100" cy="5445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Font typeface="Poppins"/>
              <a:buNone/>
              <a:defRPr sz="1400" b="0">
                <a:latin typeface="Karla"/>
                <a:ea typeface="Karla"/>
                <a:cs typeface="Karla"/>
                <a:sym typeface="Karla"/>
              </a:defRPr>
            </a:lvl1pPr>
            <a:lvl2pPr lvl="1"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2pPr>
            <a:lvl3pPr lvl="2"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3pPr>
            <a:lvl4pPr lvl="3"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4pPr>
            <a:lvl5pPr lvl="4"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5pPr>
            <a:lvl6pPr lvl="5"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6pPr>
            <a:lvl7pPr lvl="6"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7pPr>
            <a:lvl8pPr lvl="7"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8pPr>
            <a:lvl9pPr lvl="8"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9pPr>
          </a:lstStyle>
          <a:p>
            <a:endParaRPr/>
          </a:p>
        </p:txBody>
      </p:sp>
      <p:sp>
        <p:nvSpPr>
          <p:cNvPr id="35" name="Google Shape;35;p4"/>
          <p:cNvSpPr txBox="1">
            <a:spLocks noGrp="1"/>
          </p:cNvSpPr>
          <p:nvPr>
            <p:ph type="title" idx="3"/>
          </p:nvPr>
        </p:nvSpPr>
        <p:spPr>
          <a:xfrm>
            <a:off x="1208675" y="3713325"/>
            <a:ext cx="2276100" cy="5445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400"/>
              <a:buFont typeface="Poppins"/>
              <a:buNone/>
              <a:defRPr sz="1400" b="0">
                <a:latin typeface="Karla"/>
                <a:ea typeface="Karla"/>
                <a:cs typeface="Karla"/>
                <a:sym typeface="Karla"/>
              </a:defRPr>
            </a:lvl1pPr>
            <a:lvl2pPr lvl="1"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2pPr>
            <a:lvl3pPr lvl="2"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3pPr>
            <a:lvl4pPr lvl="3"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4pPr>
            <a:lvl5pPr lvl="4"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5pPr>
            <a:lvl6pPr lvl="5"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6pPr>
            <a:lvl7pPr lvl="6"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7pPr>
            <a:lvl8pPr lvl="7"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8pPr>
            <a:lvl9pPr lvl="8"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9pPr>
          </a:lstStyle>
          <a:p>
            <a:endParaRPr/>
          </a:p>
        </p:txBody>
      </p:sp>
      <p:sp>
        <p:nvSpPr>
          <p:cNvPr id="36" name="Google Shape;36;p4"/>
          <p:cNvSpPr txBox="1">
            <a:spLocks noGrp="1"/>
          </p:cNvSpPr>
          <p:nvPr>
            <p:ph type="title" idx="4"/>
          </p:nvPr>
        </p:nvSpPr>
        <p:spPr>
          <a:xfrm>
            <a:off x="1037675" y="3026775"/>
            <a:ext cx="2447100" cy="7659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800"/>
              <a:buNone/>
              <a:defRPr sz="20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37" name="Google Shape;37;p4"/>
          <p:cNvSpPr txBox="1">
            <a:spLocks noGrp="1"/>
          </p:cNvSpPr>
          <p:nvPr>
            <p:ph type="title" idx="5"/>
          </p:nvPr>
        </p:nvSpPr>
        <p:spPr>
          <a:xfrm>
            <a:off x="5657850" y="2061800"/>
            <a:ext cx="2276100" cy="544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Font typeface="Poppins"/>
              <a:buNone/>
              <a:defRPr sz="1400" b="0">
                <a:latin typeface="Karla"/>
                <a:ea typeface="Karla"/>
                <a:cs typeface="Karla"/>
                <a:sym typeface="Karla"/>
              </a:defRPr>
            </a:lvl1pPr>
            <a:lvl2pPr lvl="1"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2pPr>
            <a:lvl3pPr lvl="2"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3pPr>
            <a:lvl4pPr lvl="3"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4pPr>
            <a:lvl5pPr lvl="4"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5pPr>
            <a:lvl6pPr lvl="5"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6pPr>
            <a:lvl7pPr lvl="6"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7pPr>
            <a:lvl8pPr lvl="7"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8pPr>
            <a:lvl9pPr lvl="8"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9pPr>
          </a:lstStyle>
          <a:p>
            <a:endParaRPr/>
          </a:p>
        </p:txBody>
      </p:sp>
      <p:sp>
        <p:nvSpPr>
          <p:cNvPr id="38" name="Google Shape;38;p4"/>
          <p:cNvSpPr txBox="1">
            <a:spLocks noGrp="1"/>
          </p:cNvSpPr>
          <p:nvPr>
            <p:ph type="title" idx="6"/>
          </p:nvPr>
        </p:nvSpPr>
        <p:spPr>
          <a:xfrm>
            <a:off x="5679125" y="3713325"/>
            <a:ext cx="2276100" cy="544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Font typeface="Poppins"/>
              <a:buNone/>
              <a:defRPr sz="1400" b="0">
                <a:latin typeface="Karla"/>
                <a:ea typeface="Karla"/>
                <a:cs typeface="Karla"/>
                <a:sym typeface="Karla"/>
              </a:defRPr>
            </a:lvl1pPr>
            <a:lvl2pPr lvl="1"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2pPr>
            <a:lvl3pPr lvl="2"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3pPr>
            <a:lvl4pPr lvl="3"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4pPr>
            <a:lvl5pPr lvl="4"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5pPr>
            <a:lvl6pPr lvl="5"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6pPr>
            <a:lvl7pPr lvl="6"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7pPr>
            <a:lvl8pPr lvl="7"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8pPr>
            <a:lvl9pPr lvl="8" algn="ctr">
              <a:lnSpc>
                <a:spcPct val="100000"/>
              </a:lnSpc>
              <a:spcBef>
                <a:spcPts val="0"/>
              </a:spcBef>
              <a:spcAft>
                <a:spcPts val="0"/>
              </a:spcAft>
              <a:buClr>
                <a:schemeClr val="accent6"/>
              </a:buClr>
              <a:buSzPts val="2800"/>
              <a:buFont typeface="Poppins"/>
              <a:buNone/>
              <a:defRPr>
                <a:solidFill>
                  <a:schemeClr val="accent6"/>
                </a:solidFill>
                <a:latin typeface="Poppins"/>
                <a:ea typeface="Poppins"/>
                <a:cs typeface="Poppins"/>
                <a:sym typeface="Poppins"/>
              </a:defRPr>
            </a:lvl9pPr>
          </a:lstStyle>
          <a:p>
            <a:endParaRPr/>
          </a:p>
        </p:txBody>
      </p:sp>
      <p:sp>
        <p:nvSpPr>
          <p:cNvPr id="39" name="Google Shape;39;p4"/>
          <p:cNvSpPr txBox="1">
            <a:spLocks noGrp="1"/>
          </p:cNvSpPr>
          <p:nvPr>
            <p:ph type="title" idx="7"/>
          </p:nvPr>
        </p:nvSpPr>
        <p:spPr>
          <a:xfrm>
            <a:off x="5660775" y="3336225"/>
            <a:ext cx="2430900" cy="417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sz="20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0" name="Google Shape;40;p4"/>
          <p:cNvSpPr txBox="1">
            <a:spLocks noGrp="1"/>
          </p:cNvSpPr>
          <p:nvPr>
            <p:ph type="title" idx="8"/>
          </p:nvPr>
        </p:nvSpPr>
        <p:spPr>
          <a:xfrm>
            <a:off x="3581325" y="3079750"/>
            <a:ext cx="933300" cy="864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None/>
              <a:defRPr sz="4100">
                <a:solidFill>
                  <a:schemeClr val="lt2"/>
                </a:solidFill>
              </a:defRPr>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41" name="Google Shape;41;p4"/>
          <p:cNvSpPr txBox="1">
            <a:spLocks noGrp="1"/>
          </p:cNvSpPr>
          <p:nvPr>
            <p:ph type="title" idx="9"/>
          </p:nvPr>
        </p:nvSpPr>
        <p:spPr>
          <a:xfrm>
            <a:off x="4637175" y="1443450"/>
            <a:ext cx="933300" cy="8643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400"/>
              <a:buNone/>
              <a:defRPr sz="4100">
                <a:solidFill>
                  <a:schemeClr val="lt2"/>
                </a:solidFill>
              </a:defRPr>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42" name="Google Shape;42;p4"/>
          <p:cNvSpPr txBox="1">
            <a:spLocks noGrp="1"/>
          </p:cNvSpPr>
          <p:nvPr>
            <p:ph type="title" idx="13"/>
          </p:nvPr>
        </p:nvSpPr>
        <p:spPr>
          <a:xfrm>
            <a:off x="3590169" y="1443450"/>
            <a:ext cx="933300" cy="864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None/>
              <a:defRPr sz="4100">
                <a:solidFill>
                  <a:schemeClr val="lt2"/>
                </a:solidFill>
              </a:defRPr>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43" name="Google Shape;43;p4"/>
          <p:cNvSpPr txBox="1">
            <a:spLocks noGrp="1"/>
          </p:cNvSpPr>
          <p:nvPr>
            <p:ph type="title" idx="14"/>
          </p:nvPr>
        </p:nvSpPr>
        <p:spPr>
          <a:xfrm>
            <a:off x="720000" y="445025"/>
            <a:ext cx="76965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4" name="Google Shape;44;p4"/>
          <p:cNvSpPr txBox="1">
            <a:spLocks noGrp="1"/>
          </p:cNvSpPr>
          <p:nvPr>
            <p:ph type="title" idx="15"/>
          </p:nvPr>
        </p:nvSpPr>
        <p:spPr>
          <a:xfrm>
            <a:off x="1045775" y="1380925"/>
            <a:ext cx="2430900" cy="7659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800"/>
              <a:buNone/>
              <a:defRPr sz="20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5" name="Google Shape;45;p4"/>
          <p:cNvSpPr txBox="1">
            <a:spLocks noGrp="1"/>
          </p:cNvSpPr>
          <p:nvPr>
            <p:ph type="title" idx="16"/>
          </p:nvPr>
        </p:nvSpPr>
        <p:spPr>
          <a:xfrm>
            <a:off x="5657850" y="1380925"/>
            <a:ext cx="2447100" cy="765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sz="20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6" name="Google Shape;46;p4"/>
          <p:cNvSpPr/>
          <p:nvPr/>
        </p:nvSpPr>
        <p:spPr>
          <a:xfrm rot="7937037">
            <a:off x="7881158" y="-11928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4"/>
          <p:cNvSpPr/>
          <p:nvPr/>
        </p:nvSpPr>
        <p:spPr>
          <a:xfrm rot="7937037">
            <a:off x="8009108" y="-14231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4"/>
          <p:cNvSpPr/>
          <p:nvPr/>
        </p:nvSpPr>
        <p:spPr>
          <a:xfrm rot="7937037">
            <a:off x="8174983" y="-16534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4"/>
          <p:cNvSpPr/>
          <p:nvPr/>
        </p:nvSpPr>
        <p:spPr>
          <a:xfrm rot="5476894" flipH="1">
            <a:off x="433799" y="3212421"/>
            <a:ext cx="1347100" cy="3342388"/>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4"/>
          <p:cNvSpPr/>
          <p:nvPr/>
        </p:nvSpPr>
        <p:spPr>
          <a:xfrm rot="5476894" flipH="1">
            <a:off x="175489" y="3302767"/>
            <a:ext cx="1347100" cy="3342388"/>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4"/>
          <p:cNvSpPr/>
          <p:nvPr/>
        </p:nvSpPr>
        <p:spPr>
          <a:xfrm rot="5476894" flipH="1">
            <a:off x="29251" y="3384442"/>
            <a:ext cx="1347100" cy="3342388"/>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2"/>
        <p:cNvGrpSpPr/>
        <p:nvPr/>
      </p:nvGrpSpPr>
      <p:grpSpPr>
        <a:xfrm>
          <a:off x="0" y="0"/>
          <a:ext cx="0" cy="0"/>
          <a:chOff x="0" y="0"/>
          <a:chExt cx="0" cy="0"/>
        </a:xfrm>
      </p:grpSpPr>
      <p:pic>
        <p:nvPicPr>
          <p:cNvPr id="53" name="Google Shape;53;p5"/>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54" name="Google Shape;54;p5"/>
          <p:cNvSpPr txBox="1">
            <a:spLocks noGrp="1"/>
          </p:cNvSpPr>
          <p:nvPr>
            <p:ph type="title"/>
          </p:nvPr>
        </p:nvSpPr>
        <p:spPr>
          <a:xfrm>
            <a:off x="1058325" y="2105655"/>
            <a:ext cx="3984000" cy="1146600"/>
          </a:xfrm>
          <a:prstGeom prst="rect">
            <a:avLst/>
          </a:prstGeom>
          <a:noFill/>
          <a:ln>
            <a:noFill/>
          </a:ln>
        </p:spPr>
        <p:txBody>
          <a:bodyPr spcFirstLastPara="1" wrap="square" lIns="91425" tIns="91425" rIns="91425" bIns="91425" anchor="t" anchorCtr="0">
            <a:noAutofit/>
          </a:bodyPr>
          <a:lstStyle>
            <a:lvl1pPr lvl="0" algn="r">
              <a:lnSpc>
                <a:spcPct val="80000"/>
              </a:lnSpc>
              <a:spcBef>
                <a:spcPts val="0"/>
              </a:spcBef>
              <a:spcAft>
                <a:spcPts val="0"/>
              </a:spcAft>
              <a:buSzPts val="3600"/>
              <a:buNone/>
              <a:defRPr sz="3600"/>
            </a:lvl1pPr>
            <a:lvl2pPr lvl="1" algn="l">
              <a:lnSpc>
                <a:spcPct val="100000"/>
              </a:lnSpc>
              <a:spcBef>
                <a:spcPts val="0"/>
              </a:spcBef>
              <a:spcAft>
                <a:spcPts val="0"/>
              </a:spcAft>
              <a:buSzPts val="3600"/>
              <a:buNone/>
              <a:defRPr sz="3600"/>
            </a:lvl2pPr>
            <a:lvl3pPr lvl="2" algn="l">
              <a:lnSpc>
                <a:spcPct val="100000"/>
              </a:lnSpc>
              <a:spcBef>
                <a:spcPts val="0"/>
              </a:spcBef>
              <a:spcAft>
                <a:spcPts val="0"/>
              </a:spcAft>
              <a:buSzPts val="3600"/>
              <a:buNone/>
              <a:defRPr sz="3600"/>
            </a:lvl3pPr>
            <a:lvl4pPr lvl="3" algn="l">
              <a:lnSpc>
                <a:spcPct val="100000"/>
              </a:lnSpc>
              <a:spcBef>
                <a:spcPts val="0"/>
              </a:spcBef>
              <a:spcAft>
                <a:spcPts val="0"/>
              </a:spcAft>
              <a:buSzPts val="3600"/>
              <a:buNone/>
              <a:defRPr sz="3600"/>
            </a:lvl4pPr>
            <a:lvl5pPr lvl="4" algn="l">
              <a:lnSpc>
                <a:spcPct val="100000"/>
              </a:lnSpc>
              <a:spcBef>
                <a:spcPts val="0"/>
              </a:spcBef>
              <a:spcAft>
                <a:spcPts val="0"/>
              </a:spcAft>
              <a:buSzPts val="3600"/>
              <a:buNone/>
              <a:defRPr sz="3600"/>
            </a:lvl5pPr>
            <a:lvl6pPr lvl="5" algn="l">
              <a:lnSpc>
                <a:spcPct val="100000"/>
              </a:lnSpc>
              <a:spcBef>
                <a:spcPts val="0"/>
              </a:spcBef>
              <a:spcAft>
                <a:spcPts val="0"/>
              </a:spcAft>
              <a:buSzPts val="3600"/>
              <a:buNone/>
              <a:defRPr sz="3600"/>
            </a:lvl6pPr>
            <a:lvl7pPr lvl="6" algn="l">
              <a:lnSpc>
                <a:spcPct val="100000"/>
              </a:lnSpc>
              <a:spcBef>
                <a:spcPts val="0"/>
              </a:spcBef>
              <a:spcAft>
                <a:spcPts val="0"/>
              </a:spcAft>
              <a:buSzPts val="3600"/>
              <a:buNone/>
              <a:defRPr sz="3600"/>
            </a:lvl7pPr>
            <a:lvl8pPr lvl="7" algn="l">
              <a:lnSpc>
                <a:spcPct val="100000"/>
              </a:lnSpc>
              <a:spcBef>
                <a:spcPts val="0"/>
              </a:spcBef>
              <a:spcAft>
                <a:spcPts val="0"/>
              </a:spcAft>
              <a:buSzPts val="3600"/>
              <a:buNone/>
              <a:defRPr sz="3600"/>
            </a:lvl8pPr>
            <a:lvl9pPr lvl="8" algn="l">
              <a:lnSpc>
                <a:spcPct val="100000"/>
              </a:lnSpc>
              <a:spcBef>
                <a:spcPts val="0"/>
              </a:spcBef>
              <a:spcAft>
                <a:spcPts val="0"/>
              </a:spcAft>
              <a:buSzPts val="3600"/>
              <a:buNone/>
              <a:defRPr sz="3600"/>
            </a:lvl9pPr>
          </a:lstStyle>
          <a:p>
            <a:endParaRPr/>
          </a:p>
        </p:txBody>
      </p:sp>
      <p:sp>
        <p:nvSpPr>
          <p:cNvPr id="55" name="Google Shape;55;p5"/>
          <p:cNvSpPr txBox="1">
            <a:spLocks noGrp="1"/>
          </p:cNvSpPr>
          <p:nvPr>
            <p:ph type="subTitle" idx="1"/>
          </p:nvPr>
        </p:nvSpPr>
        <p:spPr>
          <a:xfrm>
            <a:off x="2115575" y="3252225"/>
            <a:ext cx="2926800" cy="577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300"/>
              <a:buNone/>
              <a:defRPr sz="1600" b="0"/>
            </a:lvl1pPr>
            <a:lvl2pPr lvl="1" algn="ctr">
              <a:lnSpc>
                <a:spcPct val="100000"/>
              </a:lnSpc>
              <a:spcBef>
                <a:spcPts val="0"/>
              </a:spcBef>
              <a:spcAft>
                <a:spcPts val="0"/>
              </a:spcAft>
              <a:buClr>
                <a:srgbClr val="541C1D"/>
              </a:buClr>
              <a:buSzPts val="1400"/>
              <a:buNone/>
              <a:defRPr>
                <a:solidFill>
                  <a:srgbClr val="541C1D"/>
                </a:solidFill>
              </a:defRPr>
            </a:lvl2pPr>
            <a:lvl3pPr lvl="2" algn="ctr">
              <a:lnSpc>
                <a:spcPct val="100000"/>
              </a:lnSpc>
              <a:spcBef>
                <a:spcPts val="0"/>
              </a:spcBef>
              <a:spcAft>
                <a:spcPts val="0"/>
              </a:spcAft>
              <a:buClr>
                <a:srgbClr val="541C1D"/>
              </a:buClr>
              <a:buSzPts val="1400"/>
              <a:buNone/>
              <a:defRPr>
                <a:solidFill>
                  <a:srgbClr val="541C1D"/>
                </a:solidFill>
              </a:defRPr>
            </a:lvl3pPr>
            <a:lvl4pPr lvl="3" algn="ctr">
              <a:lnSpc>
                <a:spcPct val="100000"/>
              </a:lnSpc>
              <a:spcBef>
                <a:spcPts val="0"/>
              </a:spcBef>
              <a:spcAft>
                <a:spcPts val="0"/>
              </a:spcAft>
              <a:buClr>
                <a:srgbClr val="541C1D"/>
              </a:buClr>
              <a:buSzPts val="1400"/>
              <a:buNone/>
              <a:defRPr>
                <a:solidFill>
                  <a:srgbClr val="541C1D"/>
                </a:solidFill>
              </a:defRPr>
            </a:lvl4pPr>
            <a:lvl5pPr lvl="4" algn="ctr">
              <a:lnSpc>
                <a:spcPct val="100000"/>
              </a:lnSpc>
              <a:spcBef>
                <a:spcPts val="0"/>
              </a:spcBef>
              <a:spcAft>
                <a:spcPts val="0"/>
              </a:spcAft>
              <a:buClr>
                <a:srgbClr val="541C1D"/>
              </a:buClr>
              <a:buSzPts val="1400"/>
              <a:buNone/>
              <a:defRPr>
                <a:solidFill>
                  <a:srgbClr val="541C1D"/>
                </a:solidFill>
              </a:defRPr>
            </a:lvl5pPr>
            <a:lvl6pPr lvl="5" algn="ctr">
              <a:lnSpc>
                <a:spcPct val="100000"/>
              </a:lnSpc>
              <a:spcBef>
                <a:spcPts val="0"/>
              </a:spcBef>
              <a:spcAft>
                <a:spcPts val="0"/>
              </a:spcAft>
              <a:buClr>
                <a:srgbClr val="541C1D"/>
              </a:buClr>
              <a:buSzPts val="1400"/>
              <a:buNone/>
              <a:defRPr>
                <a:solidFill>
                  <a:srgbClr val="541C1D"/>
                </a:solidFill>
              </a:defRPr>
            </a:lvl6pPr>
            <a:lvl7pPr lvl="6" algn="ctr">
              <a:lnSpc>
                <a:spcPct val="100000"/>
              </a:lnSpc>
              <a:spcBef>
                <a:spcPts val="0"/>
              </a:spcBef>
              <a:spcAft>
                <a:spcPts val="0"/>
              </a:spcAft>
              <a:buClr>
                <a:srgbClr val="541C1D"/>
              </a:buClr>
              <a:buSzPts val="1400"/>
              <a:buNone/>
              <a:defRPr>
                <a:solidFill>
                  <a:srgbClr val="541C1D"/>
                </a:solidFill>
              </a:defRPr>
            </a:lvl7pPr>
            <a:lvl8pPr lvl="7" algn="ctr">
              <a:lnSpc>
                <a:spcPct val="100000"/>
              </a:lnSpc>
              <a:spcBef>
                <a:spcPts val="0"/>
              </a:spcBef>
              <a:spcAft>
                <a:spcPts val="0"/>
              </a:spcAft>
              <a:buClr>
                <a:srgbClr val="541C1D"/>
              </a:buClr>
              <a:buSzPts val="1400"/>
              <a:buNone/>
              <a:defRPr>
                <a:solidFill>
                  <a:srgbClr val="541C1D"/>
                </a:solidFill>
              </a:defRPr>
            </a:lvl8pPr>
            <a:lvl9pPr lvl="8" algn="ctr">
              <a:lnSpc>
                <a:spcPct val="100000"/>
              </a:lnSpc>
              <a:spcBef>
                <a:spcPts val="0"/>
              </a:spcBef>
              <a:spcAft>
                <a:spcPts val="0"/>
              </a:spcAft>
              <a:buClr>
                <a:srgbClr val="541C1D"/>
              </a:buClr>
              <a:buSzPts val="1400"/>
              <a:buNone/>
              <a:defRPr>
                <a:solidFill>
                  <a:srgbClr val="541C1D"/>
                </a:solidFill>
              </a:defRPr>
            </a:lvl9pPr>
          </a:lstStyle>
          <a:p>
            <a:endParaRPr/>
          </a:p>
        </p:txBody>
      </p:sp>
      <p:sp>
        <p:nvSpPr>
          <p:cNvPr id="56" name="Google Shape;56;p5"/>
          <p:cNvSpPr txBox="1">
            <a:spLocks noGrp="1"/>
          </p:cNvSpPr>
          <p:nvPr>
            <p:ph type="title" idx="2"/>
          </p:nvPr>
        </p:nvSpPr>
        <p:spPr>
          <a:xfrm>
            <a:off x="3818025" y="1110299"/>
            <a:ext cx="1224300" cy="841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5500"/>
              <a:buNone/>
              <a:defRPr sz="5500">
                <a:solidFill>
                  <a:schemeClr val="lt2"/>
                </a:solidFill>
              </a:defRPr>
            </a:lvl1pPr>
            <a:lvl2pPr lvl="1"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9pPr>
          </a:lstStyle>
          <a:p>
            <a:endParaRPr/>
          </a:p>
        </p:txBody>
      </p:sp>
      <p:grpSp>
        <p:nvGrpSpPr>
          <p:cNvPr id="57" name="Google Shape;57;p5"/>
          <p:cNvGrpSpPr/>
          <p:nvPr/>
        </p:nvGrpSpPr>
        <p:grpSpPr>
          <a:xfrm>
            <a:off x="5461950" y="522238"/>
            <a:ext cx="2250830" cy="3661147"/>
            <a:chOff x="5401837" y="470183"/>
            <a:chExt cx="2068777" cy="3107670"/>
          </a:xfrm>
        </p:grpSpPr>
        <p:sp>
          <p:nvSpPr>
            <p:cNvPr id="58" name="Google Shape;58;p5"/>
            <p:cNvSpPr/>
            <p:nvPr/>
          </p:nvSpPr>
          <p:spPr>
            <a:xfrm>
              <a:off x="5434958" y="504094"/>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5"/>
            <p:cNvSpPr/>
            <p:nvPr/>
          </p:nvSpPr>
          <p:spPr>
            <a:xfrm>
              <a:off x="5401837" y="470183"/>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0" name="Google Shape;60;p5"/>
          <p:cNvSpPr/>
          <p:nvPr/>
        </p:nvSpPr>
        <p:spPr>
          <a:xfrm rot="7777740">
            <a:off x="-1119207" y="-1152676"/>
            <a:ext cx="3041225" cy="2822503"/>
          </a:xfrm>
          <a:custGeom>
            <a:avLst/>
            <a:gdLst/>
            <a:ahLst/>
            <a:cxnLst/>
            <a:rect l="l" t="t" r="r" b="b"/>
            <a:pathLst>
              <a:path w="5827" h="5408" extrusionOk="0">
                <a:moveTo>
                  <a:pt x="1699" y="0"/>
                </a:moveTo>
                <a:cubicBezTo>
                  <a:pt x="1610" y="0"/>
                  <a:pt x="1521" y="14"/>
                  <a:pt x="1435" y="45"/>
                </a:cubicBezTo>
                <a:cubicBezTo>
                  <a:pt x="952" y="235"/>
                  <a:pt x="732" y="923"/>
                  <a:pt x="1025" y="1348"/>
                </a:cubicBezTo>
                <a:cubicBezTo>
                  <a:pt x="983" y="1341"/>
                  <a:pt x="941" y="1337"/>
                  <a:pt x="899" y="1337"/>
                </a:cubicBezTo>
                <a:cubicBezTo>
                  <a:pt x="502" y="1337"/>
                  <a:pt x="125" y="1639"/>
                  <a:pt x="59" y="2036"/>
                </a:cubicBezTo>
                <a:cubicBezTo>
                  <a:pt x="0" y="2475"/>
                  <a:pt x="337" y="2943"/>
                  <a:pt x="776" y="2987"/>
                </a:cubicBezTo>
                <a:lnTo>
                  <a:pt x="923" y="3002"/>
                </a:lnTo>
                <a:cubicBezTo>
                  <a:pt x="1042" y="2987"/>
                  <a:pt x="1162" y="2980"/>
                  <a:pt x="1282" y="2980"/>
                </a:cubicBezTo>
                <a:cubicBezTo>
                  <a:pt x="2336" y="2980"/>
                  <a:pt x="3373" y="3544"/>
                  <a:pt x="3938" y="4451"/>
                </a:cubicBezTo>
                <a:cubicBezTo>
                  <a:pt x="4070" y="4671"/>
                  <a:pt x="4173" y="4905"/>
                  <a:pt x="4363" y="5110"/>
                </a:cubicBezTo>
                <a:cubicBezTo>
                  <a:pt x="4507" y="5278"/>
                  <a:pt x="4711" y="5407"/>
                  <a:pt x="4917" y="5407"/>
                </a:cubicBezTo>
                <a:cubicBezTo>
                  <a:pt x="4962" y="5407"/>
                  <a:pt x="5007" y="5401"/>
                  <a:pt x="5051" y="5388"/>
                </a:cubicBezTo>
                <a:cubicBezTo>
                  <a:pt x="5313" y="5330"/>
                  <a:pt x="5488" y="4997"/>
                  <a:pt x="5332" y="4792"/>
                </a:cubicBezTo>
                <a:lnTo>
                  <a:pt x="5332" y="4792"/>
                </a:lnTo>
                <a:cubicBezTo>
                  <a:pt x="5370" y="4839"/>
                  <a:pt x="5430" y="4861"/>
                  <a:pt x="5494" y="4861"/>
                </a:cubicBezTo>
                <a:cubicBezTo>
                  <a:pt x="5583" y="4861"/>
                  <a:pt x="5680" y="4819"/>
                  <a:pt x="5739" y="4744"/>
                </a:cubicBezTo>
                <a:cubicBezTo>
                  <a:pt x="5827" y="4627"/>
                  <a:pt x="5798" y="4437"/>
                  <a:pt x="5754" y="4290"/>
                </a:cubicBezTo>
                <a:cubicBezTo>
                  <a:pt x="5695" y="4144"/>
                  <a:pt x="5593" y="4012"/>
                  <a:pt x="5505" y="3895"/>
                </a:cubicBezTo>
                <a:cubicBezTo>
                  <a:pt x="5241" y="3412"/>
                  <a:pt x="5212" y="2797"/>
                  <a:pt x="5475" y="2314"/>
                </a:cubicBezTo>
                <a:cubicBezTo>
                  <a:pt x="5593" y="2124"/>
                  <a:pt x="5710" y="1948"/>
                  <a:pt x="5695" y="1743"/>
                </a:cubicBezTo>
                <a:cubicBezTo>
                  <a:pt x="5680" y="1509"/>
                  <a:pt x="5475" y="1348"/>
                  <a:pt x="5256" y="1289"/>
                </a:cubicBezTo>
                <a:cubicBezTo>
                  <a:pt x="5177" y="1268"/>
                  <a:pt x="5096" y="1260"/>
                  <a:pt x="5015" y="1260"/>
                </a:cubicBezTo>
                <a:cubicBezTo>
                  <a:pt x="4870" y="1260"/>
                  <a:pt x="4723" y="1285"/>
                  <a:pt x="4582" y="1304"/>
                </a:cubicBezTo>
                <a:cubicBezTo>
                  <a:pt x="4802" y="1055"/>
                  <a:pt x="4729" y="601"/>
                  <a:pt x="4465" y="352"/>
                </a:cubicBezTo>
                <a:cubicBezTo>
                  <a:pt x="4280" y="196"/>
                  <a:pt x="4049" y="118"/>
                  <a:pt x="3811" y="118"/>
                </a:cubicBezTo>
                <a:cubicBezTo>
                  <a:pt x="3693" y="118"/>
                  <a:pt x="3572" y="137"/>
                  <a:pt x="3455" y="176"/>
                </a:cubicBezTo>
                <a:cubicBezTo>
                  <a:pt x="3119" y="279"/>
                  <a:pt x="2840" y="499"/>
                  <a:pt x="2577" y="762"/>
                </a:cubicBezTo>
                <a:cubicBezTo>
                  <a:pt x="2541" y="326"/>
                  <a:pt x="2123" y="0"/>
                  <a:pt x="1699" y="0"/>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5"/>
          <p:cNvSpPr/>
          <p:nvPr/>
        </p:nvSpPr>
        <p:spPr>
          <a:xfrm rot="7777740">
            <a:off x="-1625257" y="-1530426"/>
            <a:ext cx="3041225" cy="2822503"/>
          </a:xfrm>
          <a:custGeom>
            <a:avLst/>
            <a:gdLst/>
            <a:ahLst/>
            <a:cxnLst/>
            <a:rect l="l" t="t" r="r" b="b"/>
            <a:pathLst>
              <a:path w="5827" h="5408" extrusionOk="0">
                <a:moveTo>
                  <a:pt x="1699" y="0"/>
                </a:moveTo>
                <a:cubicBezTo>
                  <a:pt x="1610" y="0"/>
                  <a:pt x="1521" y="14"/>
                  <a:pt x="1435" y="45"/>
                </a:cubicBezTo>
                <a:cubicBezTo>
                  <a:pt x="952" y="235"/>
                  <a:pt x="732" y="923"/>
                  <a:pt x="1025" y="1348"/>
                </a:cubicBezTo>
                <a:cubicBezTo>
                  <a:pt x="983" y="1341"/>
                  <a:pt x="941" y="1337"/>
                  <a:pt x="899" y="1337"/>
                </a:cubicBezTo>
                <a:cubicBezTo>
                  <a:pt x="502" y="1337"/>
                  <a:pt x="125" y="1639"/>
                  <a:pt x="59" y="2036"/>
                </a:cubicBezTo>
                <a:cubicBezTo>
                  <a:pt x="0" y="2475"/>
                  <a:pt x="337" y="2943"/>
                  <a:pt x="776" y="2987"/>
                </a:cubicBezTo>
                <a:lnTo>
                  <a:pt x="923" y="3002"/>
                </a:lnTo>
                <a:cubicBezTo>
                  <a:pt x="1042" y="2987"/>
                  <a:pt x="1162" y="2980"/>
                  <a:pt x="1282" y="2980"/>
                </a:cubicBezTo>
                <a:cubicBezTo>
                  <a:pt x="2336" y="2980"/>
                  <a:pt x="3373" y="3544"/>
                  <a:pt x="3938" y="4451"/>
                </a:cubicBezTo>
                <a:cubicBezTo>
                  <a:pt x="4070" y="4671"/>
                  <a:pt x="4173" y="4905"/>
                  <a:pt x="4363" y="5110"/>
                </a:cubicBezTo>
                <a:cubicBezTo>
                  <a:pt x="4507" y="5278"/>
                  <a:pt x="4711" y="5407"/>
                  <a:pt x="4917" y="5407"/>
                </a:cubicBezTo>
                <a:cubicBezTo>
                  <a:pt x="4962" y="5407"/>
                  <a:pt x="5007" y="5401"/>
                  <a:pt x="5051" y="5388"/>
                </a:cubicBezTo>
                <a:cubicBezTo>
                  <a:pt x="5313" y="5330"/>
                  <a:pt x="5488" y="4997"/>
                  <a:pt x="5332" y="4792"/>
                </a:cubicBezTo>
                <a:lnTo>
                  <a:pt x="5332" y="4792"/>
                </a:lnTo>
                <a:cubicBezTo>
                  <a:pt x="5370" y="4839"/>
                  <a:pt x="5430" y="4861"/>
                  <a:pt x="5494" y="4861"/>
                </a:cubicBezTo>
                <a:cubicBezTo>
                  <a:pt x="5583" y="4861"/>
                  <a:pt x="5680" y="4819"/>
                  <a:pt x="5739" y="4744"/>
                </a:cubicBezTo>
                <a:cubicBezTo>
                  <a:pt x="5827" y="4627"/>
                  <a:pt x="5798" y="4437"/>
                  <a:pt x="5754" y="4290"/>
                </a:cubicBezTo>
                <a:cubicBezTo>
                  <a:pt x="5695" y="4144"/>
                  <a:pt x="5593" y="4012"/>
                  <a:pt x="5505" y="3895"/>
                </a:cubicBezTo>
                <a:cubicBezTo>
                  <a:pt x="5241" y="3412"/>
                  <a:pt x="5212" y="2797"/>
                  <a:pt x="5475" y="2314"/>
                </a:cubicBezTo>
                <a:cubicBezTo>
                  <a:pt x="5593" y="2124"/>
                  <a:pt x="5710" y="1948"/>
                  <a:pt x="5695" y="1743"/>
                </a:cubicBezTo>
                <a:cubicBezTo>
                  <a:pt x="5680" y="1509"/>
                  <a:pt x="5475" y="1348"/>
                  <a:pt x="5256" y="1289"/>
                </a:cubicBezTo>
                <a:cubicBezTo>
                  <a:pt x="5177" y="1268"/>
                  <a:pt x="5096" y="1260"/>
                  <a:pt x="5015" y="1260"/>
                </a:cubicBezTo>
                <a:cubicBezTo>
                  <a:pt x="4870" y="1260"/>
                  <a:pt x="4723" y="1285"/>
                  <a:pt x="4582" y="1304"/>
                </a:cubicBezTo>
                <a:cubicBezTo>
                  <a:pt x="4802" y="1055"/>
                  <a:pt x="4729" y="601"/>
                  <a:pt x="4465" y="352"/>
                </a:cubicBezTo>
                <a:cubicBezTo>
                  <a:pt x="4280" y="196"/>
                  <a:pt x="4049" y="118"/>
                  <a:pt x="3811" y="118"/>
                </a:cubicBezTo>
                <a:cubicBezTo>
                  <a:pt x="3693" y="118"/>
                  <a:pt x="3572" y="137"/>
                  <a:pt x="3455" y="176"/>
                </a:cubicBezTo>
                <a:cubicBezTo>
                  <a:pt x="3119" y="279"/>
                  <a:pt x="2840" y="499"/>
                  <a:pt x="2577" y="762"/>
                </a:cubicBezTo>
                <a:cubicBezTo>
                  <a:pt x="2541" y="326"/>
                  <a:pt x="2123" y="0"/>
                  <a:pt x="1699" y="0"/>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5"/>
          <p:cNvSpPr/>
          <p:nvPr/>
        </p:nvSpPr>
        <p:spPr>
          <a:xfrm rot="7777740">
            <a:off x="-2073657" y="-1831501"/>
            <a:ext cx="3041225" cy="2822503"/>
          </a:xfrm>
          <a:custGeom>
            <a:avLst/>
            <a:gdLst/>
            <a:ahLst/>
            <a:cxnLst/>
            <a:rect l="l" t="t" r="r" b="b"/>
            <a:pathLst>
              <a:path w="5827" h="5408" extrusionOk="0">
                <a:moveTo>
                  <a:pt x="1699" y="0"/>
                </a:moveTo>
                <a:cubicBezTo>
                  <a:pt x="1610" y="0"/>
                  <a:pt x="1521" y="14"/>
                  <a:pt x="1435" y="45"/>
                </a:cubicBezTo>
                <a:cubicBezTo>
                  <a:pt x="952" y="235"/>
                  <a:pt x="732" y="923"/>
                  <a:pt x="1025" y="1348"/>
                </a:cubicBezTo>
                <a:cubicBezTo>
                  <a:pt x="983" y="1341"/>
                  <a:pt x="941" y="1337"/>
                  <a:pt x="899" y="1337"/>
                </a:cubicBezTo>
                <a:cubicBezTo>
                  <a:pt x="502" y="1337"/>
                  <a:pt x="125" y="1639"/>
                  <a:pt x="59" y="2036"/>
                </a:cubicBezTo>
                <a:cubicBezTo>
                  <a:pt x="0" y="2475"/>
                  <a:pt x="337" y="2943"/>
                  <a:pt x="776" y="2987"/>
                </a:cubicBezTo>
                <a:lnTo>
                  <a:pt x="923" y="3002"/>
                </a:lnTo>
                <a:cubicBezTo>
                  <a:pt x="1042" y="2987"/>
                  <a:pt x="1162" y="2980"/>
                  <a:pt x="1282" y="2980"/>
                </a:cubicBezTo>
                <a:cubicBezTo>
                  <a:pt x="2336" y="2980"/>
                  <a:pt x="3373" y="3544"/>
                  <a:pt x="3938" y="4451"/>
                </a:cubicBezTo>
                <a:cubicBezTo>
                  <a:pt x="4070" y="4671"/>
                  <a:pt x="4173" y="4905"/>
                  <a:pt x="4363" y="5110"/>
                </a:cubicBezTo>
                <a:cubicBezTo>
                  <a:pt x="4507" y="5278"/>
                  <a:pt x="4711" y="5407"/>
                  <a:pt x="4917" y="5407"/>
                </a:cubicBezTo>
                <a:cubicBezTo>
                  <a:pt x="4962" y="5407"/>
                  <a:pt x="5007" y="5401"/>
                  <a:pt x="5051" y="5388"/>
                </a:cubicBezTo>
                <a:cubicBezTo>
                  <a:pt x="5313" y="5330"/>
                  <a:pt x="5488" y="4997"/>
                  <a:pt x="5332" y="4792"/>
                </a:cubicBezTo>
                <a:lnTo>
                  <a:pt x="5332" y="4792"/>
                </a:lnTo>
                <a:cubicBezTo>
                  <a:pt x="5370" y="4839"/>
                  <a:pt x="5430" y="4861"/>
                  <a:pt x="5494" y="4861"/>
                </a:cubicBezTo>
                <a:cubicBezTo>
                  <a:pt x="5583" y="4861"/>
                  <a:pt x="5680" y="4819"/>
                  <a:pt x="5739" y="4744"/>
                </a:cubicBezTo>
                <a:cubicBezTo>
                  <a:pt x="5827" y="4627"/>
                  <a:pt x="5798" y="4437"/>
                  <a:pt x="5754" y="4290"/>
                </a:cubicBezTo>
                <a:cubicBezTo>
                  <a:pt x="5695" y="4144"/>
                  <a:pt x="5593" y="4012"/>
                  <a:pt x="5505" y="3895"/>
                </a:cubicBezTo>
                <a:cubicBezTo>
                  <a:pt x="5241" y="3412"/>
                  <a:pt x="5212" y="2797"/>
                  <a:pt x="5475" y="2314"/>
                </a:cubicBezTo>
                <a:cubicBezTo>
                  <a:pt x="5593" y="2124"/>
                  <a:pt x="5710" y="1948"/>
                  <a:pt x="5695" y="1743"/>
                </a:cubicBezTo>
                <a:cubicBezTo>
                  <a:pt x="5680" y="1509"/>
                  <a:pt x="5475" y="1348"/>
                  <a:pt x="5256" y="1289"/>
                </a:cubicBezTo>
                <a:cubicBezTo>
                  <a:pt x="5177" y="1268"/>
                  <a:pt x="5096" y="1260"/>
                  <a:pt x="5015" y="1260"/>
                </a:cubicBezTo>
                <a:cubicBezTo>
                  <a:pt x="4870" y="1260"/>
                  <a:pt x="4723" y="1285"/>
                  <a:pt x="4582" y="1304"/>
                </a:cubicBezTo>
                <a:cubicBezTo>
                  <a:pt x="4802" y="1055"/>
                  <a:pt x="4729" y="601"/>
                  <a:pt x="4465" y="352"/>
                </a:cubicBezTo>
                <a:cubicBezTo>
                  <a:pt x="4280" y="196"/>
                  <a:pt x="4049" y="118"/>
                  <a:pt x="3811" y="118"/>
                </a:cubicBezTo>
                <a:cubicBezTo>
                  <a:pt x="3693" y="118"/>
                  <a:pt x="3572" y="137"/>
                  <a:pt x="3455" y="176"/>
                </a:cubicBezTo>
                <a:cubicBezTo>
                  <a:pt x="3119" y="279"/>
                  <a:pt x="2840" y="499"/>
                  <a:pt x="2577" y="762"/>
                </a:cubicBezTo>
                <a:cubicBezTo>
                  <a:pt x="2541" y="326"/>
                  <a:pt x="2123" y="0"/>
                  <a:pt x="1699" y="0"/>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5"/>
          <p:cNvSpPr/>
          <p:nvPr/>
        </p:nvSpPr>
        <p:spPr>
          <a:xfrm rot="-1577322">
            <a:off x="-385643" y="3687160"/>
            <a:ext cx="1989299" cy="2038278"/>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5"/>
          <p:cNvSpPr/>
          <p:nvPr/>
        </p:nvSpPr>
        <p:spPr>
          <a:xfrm rot="-1577322">
            <a:off x="-499563" y="3830691"/>
            <a:ext cx="1989299" cy="2038278"/>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5"/>
          <p:cNvSpPr/>
          <p:nvPr/>
        </p:nvSpPr>
        <p:spPr>
          <a:xfrm rot="-1577322">
            <a:off x="-626147" y="3990177"/>
            <a:ext cx="1989299" cy="2038278"/>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66"/>
        <p:cNvGrpSpPr/>
        <p:nvPr/>
      </p:nvGrpSpPr>
      <p:grpSpPr>
        <a:xfrm>
          <a:off x="0" y="0"/>
          <a:ext cx="0" cy="0"/>
          <a:chOff x="0" y="0"/>
          <a:chExt cx="0" cy="0"/>
        </a:xfrm>
      </p:grpSpPr>
      <p:pic>
        <p:nvPicPr>
          <p:cNvPr id="67" name="Google Shape;67;p6"/>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68" name="Google Shape;68;p6"/>
          <p:cNvSpPr txBox="1">
            <a:spLocks noGrp="1"/>
          </p:cNvSpPr>
          <p:nvPr>
            <p:ph type="title"/>
          </p:nvPr>
        </p:nvSpPr>
        <p:spPr>
          <a:xfrm>
            <a:off x="720000" y="445025"/>
            <a:ext cx="77523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9" name="Google Shape;69;p6"/>
          <p:cNvSpPr txBox="1">
            <a:spLocks noGrp="1"/>
          </p:cNvSpPr>
          <p:nvPr>
            <p:ph type="title" idx="2"/>
          </p:nvPr>
        </p:nvSpPr>
        <p:spPr>
          <a:xfrm>
            <a:off x="833438" y="2645625"/>
            <a:ext cx="21996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70" name="Google Shape;70;p6"/>
          <p:cNvSpPr txBox="1">
            <a:spLocks noGrp="1"/>
          </p:cNvSpPr>
          <p:nvPr>
            <p:ph type="subTitle" idx="1"/>
          </p:nvPr>
        </p:nvSpPr>
        <p:spPr>
          <a:xfrm>
            <a:off x="833450" y="3045225"/>
            <a:ext cx="2199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1" name="Google Shape;71;p6"/>
          <p:cNvSpPr txBox="1">
            <a:spLocks noGrp="1"/>
          </p:cNvSpPr>
          <p:nvPr>
            <p:ph type="title" idx="3"/>
          </p:nvPr>
        </p:nvSpPr>
        <p:spPr>
          <a:xfrm>
            <a:off x="3472200" y="2645625"/>
            <a:ext cx="21996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72" name="Google Shape;72;p6"/>
          <p:cNvSpPr txBox="1">
            <a:spLocks noGrp="1"/>
          </p:cNvSpPr>
          <p:nvPr>
            <p:ph type="subTitle" idx="4"/>
          </p:nvPr>
        </p:nvSpPr>
        <p:spPr>
          <a:xfrm>
            <a:off x="3472202" y="3045225"/>
            <a:ext cx="2199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3" name="Google Shape;73;p6"/>
          <p:cNvSpPr txBox="1">
            <a:spLocks noGrp="1"/>
          </p:cNvSpPr>
          <p:nvPr>
            <p:ph type="title" idx="5"/>
          </p:nvPr>
        </p:nvSpPr>
        <p:spPr>
          <a:xfrm>
            <a:off x="6110962" y="2645625"/>
            <a:ext cx="21996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74" name="Google Shape;74;p6"/>
          <p:cNvSpPr txBox="1">
            <a:spLocks noGrp="1"/>
          </p:cNvSpPr>
          <p:nvPr>
            <p:ph type="subTitle" idx="6"/>
          </p:nvPr>
        </p:nvSpPr>
        <p:spPr>
          <a:xfrm>
            <a:off x="6110954" y="3045225"/>
            <a:ext cx="2199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5" name="Google Shape;75;p6"/>
          <p:cNvSpPr/>
          <p:nvPr/>
        </p:nvSpPr>
        <p:spPr>
          <a:xfrm rot="1577317" flipH="1">
            <a:off x="7668878" y="3464303"/>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6"/>
          <p:cNvSpPr/>
          <p:nvPr/>
        </p:nvSpPr>
        <p:spPr>
          <a:xfrm rot="1577317" flipH="1">
            <a:off x="7800215" y="362977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6"/>
          <p:cNvSpPr/>
          <p:nvPr/>
        </p:nvSpPr>
        <p:spPr>
          <a:xfrm rot="1577317" flipH="1">
            <a:off x="7946150" y="381364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6"/>
          <p:cNvSpPr/>
          <p:nvPr/>
        </p:nvSpPr>
        <p:spPr>
          <a:xfrm rot="-9222683" flipH="1">
            <a:off x="-539825" y="-79770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6"/>
          <p:cNvSpPr/>
          <p:nvPr/>
        </p:nvSpPr>
        <p:spPr>
          <a:xfrm rot="-9222683" flipH="1">
            <a:off x="-671161" y="-963179"/>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6"/>
          <p:cNvSpPr/>
          <p:nvPr/>
        </p:nvSpPr>
        <p:spPr>
          <a:xfrm rot="-9222683" flipH="1">
            <a:off x="-817097" y="-114704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6"/>
          <p:cNvSpPr/>
          <p:nvPr/>
        </p:nvSpPr>
        <p:spPr>
          <a:xfrm rot="1978372" flipH="1">
            <a:off x="8267768" y="-29241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6"/>
          <p:cNvSpPr/>
          <p:nvPr/>
        </p:nvSpPr>
        <p:spPr>
          <a:xfrm rot="1978372" flipH="1">
            <a:off x="8382218" y="-45986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6"/>
          <p:cNvSpPr/>
          <p:nvPr/>
        </p:nvSpPr>
        <p:spPr>
          <a:xfrm rot="1978372" flipH="1">
            <a:off x="8522068" y="-599744"/>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6"/>
          <p:cNvSpPr/>
          <p:nvPr/>
        </p:nvSpPr>
        <p:spPr>
          <a:xfrm rot="-8821628" flipH="1">
            <a:off x="-154982" y="428418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6"/>
          <p:cNvSpPr/>
          <p:nvPr/>
        </p:nvSpPr>
        <p:spPr>
          <a:xfrm rot="-8821628" flipH="1">
            <a:off x="-269432" y="445163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6"/>
          <p:cNvSpPr/>
          <p:nvPr/>
        </p:nvSpPr>
        <p:spPr>
          <a:xfrm rot="-8821628" flipH="1">
            <a:off x="-409282" y="459150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1">
  <p:cSld name="CUSTOM_3">
    <p:spTree>
      <p:nvGrpSpPr>
        <p:cNvPr id="1" name="Shape 87"/>
        <p:cNvGrpSpPr/>
        <p:nvPr/>
      </p:nvGrpSpPr>
      <p:grpSpPr>
        <a:xfrm>
          <a:off x="0" y="0"/>
          <a:ext cx="0" cy="0"/>
          <a:chOff x="0" y="0"/>
          <a:chExt cx="0" cy="0"/>
        </a:xfrm>
      </p:grpSpPr>
      <p:pic>
        <p:nvPicPr>
          <p:cNvPr id="88" name="Google Shape;88;p7"/>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89" name="Google Shape;89;p7"/>
          <p:cNvSpPr txBox="1">
            <a:spLocks noGrp="1"/>
          </p:cNvSpPr>
          <p:nvPr>
            <p:ph type="title"/>
          </p:nvPr>
        </p:nvSpPr>
        <p:spPr>
          <a:xfrm>
            <a:off x="720000" y="445025"/>
            <a:ext cx="76965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0" name="Google Shape;90;p7"/>
          <p:cNvSpPr/>
          <p:nvPr/>
        </p:nvSpPr>
        <p:spPr>
          <a:xfrm rot="1577317" flipH="1">
            <a:off x="7739678" y="3573728"/>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7"/>
          <p:cNvSpPr/>
          <p:nvPr/>
        </p:nvSpPr>
        <p:spPr>
          <a:xfrm rot="1577317" flipH="1">
            <a:off x="7871015" y="3739202"/>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7"/>
          <p:cNvSpPr/>
          <p:nvPr/>
        </p:nvSpPr>
        <p:spPr>
          <a:xfrm rot="1577317" flipH="1">
            <a:off x="8016950" y="3923070"/>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7"/>
          <p:cNvSpPr/>
          <p:nvPr/>
        </p:nvSpPr>
        <p:spPr>
          <a:xfrm rot="-9222683" flipH="1">
            <a:off x="-771575" y="-85565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7"/>
          <p:cNvSpPr/>
          <p:nvPr/>
        </p:nvSpPr>
        <p:spPr>
          <a:xfrm rot="-9222683" flipH="1">
            <a:off x="-902911" y="-1021129"/>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7"/>
          <p:cNvSpPr/>
          <p:nvPr/>
        </p:nvSpPr>
        <p:spPr>
          <a:xfrm rot="-9222683" flipH="1">
            <a:off x="-1048847" y="-120499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6"/>
        <p:cNvGrpSpPr/>
        <p:nvPr/>
      </p:nvGrpSpPr>
      <p:grpSpPr>
        <a:xfrm>
          <a:off x="0" y="0"/>
          <a:ext cx="0" cy="0"/>
          <a:chOff x="0" y="0"/>
          <a:chExt cx="0" cy="0"/>
        </a:xfrm>
      </p:grpSpPr>
      <p:pic>
        <p:nvPicPr>
          <p:cNvPr id="97" name="Google Shape;97;p8"/>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98" name="Google Shape;98;p8"/>
          <p:cNvSpPr txBox="1">
            <a:spLocks noGrp="1"/>
          </p:cNvSpPr>
          <p:nvPr>
            <p:ph type="title"/>
          </p:nvPr>
        </p:nvSpPr>
        <p:spPr>
          <a:xfrm>
            <a:off x="720000" y="445025"/>
            <a:ext cx="76965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9" name="Google Shape;99;p8"/>
          <p:cNvSpPr/>
          <p:nvPr/>
        </p:nvSpPr>
        <p:spPr>
          <a:xfrm rot="-5323106" flipH="1">
            <a:off x="7359901" y="-1474033"/>
            <a:ext cx="1347100" cy="3342388"/>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8"/>
          <p:cNvSpPr/>
          <p:nvPr/>
        </p:nvSpPr>
        <p:spPr>
          <a:xfrm rot="-5323106" flipH="1">
            <a:off x="7618211" y="-1627954"/>
            <a:ext cx="1347100" cy="3342388"/>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8"/>
          <p:cNvSpPr/>
          <p:nvPr/>
        </p:nvSpPr>
        <p:spPr>
          <a:xfrm rot="-5323106" flipH="1">
            <a:off x="7840749" y="-1748479"/>
            <a:ext cx="1347100" cy="3342388"/>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2" name="Google Shape;102;p8"/>
          <p:cNvGrpSpPr/>
          <p:nvPr/>
        </p:nvGrpSpPr>
        <p:grpSpPr>
          <a:xfrm>
            <a:off x="-1349412" y="3483000"/>
            <a:ext cx="3266587" cy="3306486"/>
            <a:chOff x="-1349412" y="3483000"/>
            <a:chExt cx="3266587" cy="3306486"/>
          </a:xfrm>
        </p:grpSpPr>
        <p:sp>
          <p:nvSpPr>
            <p:cNvPr id="103" name="Google Shape;103;p8"/>
            <p:cNvSpPr/>
            <p:nvPr/>
          </p:nvSpPr>
          <p:spPr>
            <a:xfrm rot="7937019">
              <a:off x="-531179" y="3910900"/>
              <a:ext cx="1390189" cy="2826802"/>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8"/>
            <p:cNvSpPr/>
            <p:nvPr/>
          </p:nvSpPr>
          <p:spPr>
            <a:xfrm rot="7937019">
              <a:off x="-426697" y="3722842"/>
              <a:ext cx="1390189" cy="2826802"/>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8"/>
            <p:cNvSpPr/>
            <p:nvPr/>
          </p:nvSpPr>
          <p:spPr>
            <a:xfrm rot="7937019">
              <a:off x="-291247" y="3534784"/>
              <a:ext cx="1390189" cy="2826802"/>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3">
  <p:cSld name="CUSTOM_8">
    <p:spTree>
      <p:nvGrpSpPr>
        <p:cNvPr id="1" name="Shape 106"/>
        <p:cNvGrpSpPr/>
        <p:nvPr/>
      </p:nvGrpSpPr>
      <p:grpSpPr>
        <a:xfrm>
          <a:off x="0" y="0"/>
          <a:ext cx="0" cy="0"/>
          <a:chOff x="0" y="0"/>
          <a:chExt cx="0" cy="0"/>
        </a:xfrm>
      </p:grpSpPr>
      <p:pic>
        <p:nvPicPr>
          <p:cNvPr id="107" name="Google Shape;107;p9"/>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08" name="Google Shape;108;p9"/>
          <p:cNvSpPr txBox="1">
            <a:spLocks noGrp="1"/>
          </p:cNvSpPr>
          <p:nvPr>
            <p:ph type="title"/>
          </p:nvPr>
        </p:nvSpPr>
        <p:spPr>
          <a:xfrm>
            <a:off x="720000" y="445025"/>
            <a:ext cx="7752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9" name="Google Shape;109;p9"/>
          <p:cNvSpPr txBox="1">
            <a:spLocks noGrp="1"/>
          </p:cNvSpPr>
          <p:nvPr>
            <p:ph type="ctrTitle" idx="2"/>
          </p:nvPr>
        </p:nvSpPr>
        <p:spPr>
          <a:xfrm flipH="1">
            <a:off x="747275" y="2097000"/>
            <a:ext cx="2043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110" name="Google Shape;110;p9"/>
          <p:cNvSpPr txBox="1">
            <a:spLocks noGrp="1"/>
          </p:cNvSpPr>
          <p:nvPr>
            <p:ph type="subTitle" idx="1"/>
          </p:nvPr>
        </p:nvSpPr>
        <p:spPr>
          <a:xfrm flipH="1">
            <a:off x="626700" y="2558000"/>
            <a:ext cx="3945300" cy="892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1200"/>
              </a:spcBef>
              <a:spcAft>
                <a:spcPts val="0"/>
              </a:spcAft>
              <a:buClr>
                <a:schemeClr val="lt2"/>
              </a:buClr>
              <a:buSzPts val="1200"/>
              <a:buChar char="●"/>
              <a:defRPr sz="1400" b="0"/>
            </a:lvl1pPr>
            <a:lvl2pPr lvl="1" algn="ctr">
              <a:lnSpc>
                <a:spcPct val="100000"/>
              </a:lnSpc>
              <a:spcBef>
                <a:spcPts val="0"/>
              </a:spcBef>
              <a:spcAft>
                <a:spcPts val="0"/>
              </a:spcAft>
              <a:buSzPts val="1400"/>
              <a:buChar char="○"/>
              <a:defRPr sz="1000"/>
            </a:lvl2pPr>
            <a:lvl3pPr lvl="2" algn="ctr">
              <a:lnSpc>
                <a:spcPct val="100000"/>
              </a:lnSpc>
              <a:spcBef>
                <a:spcPts val="0"/>
              </a:spcBef>
              <a:spcAft>
                <a:spcPts val="0"/>
              </a:spcAft>
              <a:buSzPts val="1400"/>
              <a:buChar char="■"/>
              <a:defRPr sz="1000"/>
            </a:lvl3pPr>
            <a:lvl4pPr lvl="3" algn="ctr">
              <a:lnSpc>
                <a:spcPct val="100000"/>
              </a:lnSpc>
              <a:spcBef>
                <a:spcPts val="0"/>
              </a:spcBef>
              <a:spcAft>
                <a:spcPts val="0"/>
              </a:spcAft>
              <a:buSzPts val="1400"/>
              <a:buChar char="●"/>
              <a:defRPr sz="1000"/>
            </a:lvl4pPr>
            <a:lvl5pPr lvl="4" algn="ctr">
              <a:lnSpc>
                <a:spcPct val="100000"/>
              </a:lnSpc>
              <a:spcBef>
                <a:spcPts val="0"/>
              </a:spcBef>
              <a:spcAft>
                <a:spcPts val="0"/>
              </a:spcAft>
              <a:buSzPts val="1400"/>
              <a:buChar char="○"/>
              <a:defRPr sz="1000"/>
            </a:lvl5pPr>
            <a:lvl6pPr lvl="5" algn="ctr">
              <a:lnSpc>
                <a:spcPct val="100000"/>
              </a:lnSpc>
              <a:spcBef>
                <a:spcPts val="0"/>
              </a:spcBef>
              <a:spcAft>
                <a:spcPts val="0"/>
              </a:spcAft>
              <a:buSzPts val="1400"/>
              <a:buChar char="■"/>
              <a:defRPr sz="1000"/>
            </a:lvl6pPr>
            <a:lvl7pPr lvl="6" algn="ctr">
              <a:lnSpc>
                <a:spcPct val="100000"/>
              </a:lnSpc>
              <a:spcBef>
                <a:spcPts val="0"/>
              </a:spcBef>
              <a:spcAft>
                <a:spcPts val="0"/>
              </a:spcAft>
              <a:buSzPts val="1400"/>
              <a:buChar char="●"/>
              <a:defRPr sz="1000"/>
            </a:lvl7pPr>
            <a:lvl8pPr lvl="7" algn="ctr">
              <a:lnSpc>
                <a:spcPct val="100000"/>
              </a:lnSpc>
              <a:spcBef>
                <a:spcPts val="0"/>
              </a:spcBef>
              <a:spcAft>
                <a:spcPts val="0"/>
              </a:spcAft>
              <a:buSzPts val="1400"/>
              <a:buChar char="○"/>
              <a:defRPr sz="1000"/>
            </a:lvl8pPr>
            <a:lvl9pPr lvl="8" algn="ctr">
              <a:lnSpc>
                <a:spcPct val="100000"/>
              </a:lnSpc>
              <a:spcBef>
                <a:spcPts val="0"/>
              </a:spcBef>
              <a:spcAft>
                <a:spcPts val="0"/>
              </a:spcAft>
              <a:buSzPts val="1400"/>
              <a:buChar char="■"/>
              <a:defRPr sz="1000"/>
            </a:lvl9pPr>
          </a:lstStyle>
          <a:p>
            <a:endParaRPr/>
          </a:p>
        </p:txBody>
      </p:sp>
      <p:sp>
        <p:nvSpPr>
          <p:cNvPr id="111" name="Google Shape;111;p9"/>
          <p:cNvSpPr/>
          <p:nvPr/>
        </p:nvSpPr>
        <p:spPr>
          <a:xfrm rot="7937037">
            <a:off x="7881158" y="-11928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9"/>
          <p:cNvSpPr/>
          <p:nvPr/>
        </p:nvSpPr>
        <p:spPr>
          <a:xfrm rot="7937037">
            <a:off x="8009108" y="-14231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9"/>
          <p:cNvSpPr/>
          <p:nvPr/>
        </p:nvSpPr>
        <p:spPr>
          <a:xfrm rot="7937037">
            <a:off x="8174983" y="-16534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9"/>
          <p:cNvSpPr/>
          <p:nvPr/>
        </p:nvSpPr>
        <p:spPr>
          <a:xfrm rot="6124618">
            <a:off x="-467752" y="4104139"/>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9"/>
          <p:cNvSpPr/>
          <p:nvPr/>
        </p:nvSpPr>
        <p:spPr>
          <a:xfrm rot="6124618">
            <a:off x="-621277" y="4238489"/>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9"/>
          <p:cNvSpPr/>
          <p:nvPr/>
        </p:nvSpPr>
        <p:spPr>
          <a:xfrm rot="6124618">
            <a:off x="-781227" y="4417614"/>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17"/>
        <p:cNvGrpSpPr/>
        <p:nvPr/>
      </p:nvGrpSpPr>
      <p:grpSpPr>
        <a:xfrm>
          <a:off x="0" y="0"/>
          <a:ext cx="0" cy="0"/>
          <a:chOff x="0" y="0"/>
          <a:chExt cx="0" cy="0"/>
        </a:xfrm>
      </p:grpSpPr>
      <p:pic>
        <p:nvPicPr>
          <p:cNvPr id="118" name="Google Shape;118;p10"/>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19" name="Google Shape;119;p10"/>
          <p:cNvSpPr txBox="1">
            <a:spLocks noGrp="1"/>
          </p:cNvSpPr>
          <p:nvPr>
            <p:ph type="title"/>
          </p:nvPr>
        </p:nvSpPr>
        <p:spPr>
          <a:xfrm>
            <a:off x="934075" y="2293725"/>
            <a:ext cx="34698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120" name="Google Shape;120;p10"/>
          <p:cNvSpPr txBox="1">
            <a:spLocks noGrp="1"/>
          </p:cNvSpPr>
          <p:nvPr>
            <p:ph type="subTitle" idx="1"/>
          </p:nvPr>
        </p:nvSpPr>
        <p:spPr>
          <a:xfrm>
            <a:off x="1378975" y="2677800"/>
            <a:ext cx="2580000" cy="86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21" name="Google Shape;121;p10"/>
          <p:cNvSpPr txBox="1">
            <a:spLocks noGrp="1"/>
          </p:cNvSpPr>
          <p:nvPr>
            <p:ph type="title" idx="2"/>
          </p:nvPr>
        </p:nvSpPr>
        <p:spPr>
          <a:xfrm>
            <a:off x="4654275" y="2293725"/>
            <a:ext cx="34698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122" name="Google Shape;122;p10"/>
          <p:cNvSpPr txBox="1">
            <a:spLocks noGrp="1"/>
          </p:cNvSpPr>
          <p:nvPr>
            <p:ph type="subTitle" idx="3"/>
          </p:nvPr>
        </p:nvSpPr>
        <p:spPr>
          <a:xfrm>
            <a:off x="5099172" y="2677800"/>
            <a:ext cx="2580000" cy="86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23" name="Google Shape;123;p10"/>
          <p:cNvSpPr/>
          <p:nvPr/>
        </p:nvSpPr>
        <p:spPr>
          <a:xfrm rot="-1577317">
            <a:off x="-518125" y="3411503"/>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0"/>
          <p:cNvSpPr/>
          <p:nvPr/>
        </p:nvSpPr>
        <p:spPr>
          <a:xfrm rot="-1577317">
            <a:off x="-649461" y="357697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10"/>
          <p:cNvSpPr/>
          <p:nvPr/>
        </p:nvSpPr>
        <p:spPr>
          <a:xfrm rot="-1577317">
            <a:off x="-795397" y="376084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10"/>
          <p:cNvSpPr/>
          <p:nvPr/>
        </p:nvSpPr>
        <p:spPr>
          <a:xfrm rot="9222683">
            <a:off x="7551953" y="-79135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10"/>
          <p:cNvSpPr/>
          <p:nvPr/>
        </p:nvSpPr>
        <p:spPr>
          <a:xfrm rot="9222683">
            <a:off x="7683290" y="-956829"/>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10"/>
          <p:cNvSpPr/>
          <p:nvPr/>
        </p:nvSpPr>
        <p:spPr>
          <a:xfrm rot="9222683">
            <a:off x="7829225" y="-114069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10"/>
          <p:cNvSpPr/>
          <p:nvPr/>
        </p:nvSpPr>
        <p:spPr>
          <a:xfrm rot="-1978372">
            <a:off x="-335160" y="-28606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10"/>
          <p:cNvSpPr/>
          <p:nvPr/>
        </p:nvSpPr>
        <p:spPr>
          <a:xfrm rot="-1978372">
            <a:off x="-449610" y="-45351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10"/>
          <p:cNvSpPr/>
          <p:nvPr/>
        </p:nvSpPr>
        <p:spPr>
          <a:xfrm rot="-1978372">
            <a:off x="-589460" y="-593394"/>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10"/>
          <p:cNvSpPr/>
          <p:nvPr/>
        </p:nvSpPr>
        <p:spPr>
          <a:xfrm rot="8821628">
            <a:off x="8087590" y="429053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10"/>
          <p:cNvSpPr/>
          <p:nvPr/>
        </p:nvSpPr>
        <p:spPr>
          <a:xfrm rot="8821628">
            <a:off x="8202040" y="445798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10"/>
          <p:cNvSpPr/>
          <p:nvPr/>
        </p:nvSpPr>
        <p:spPr>
          <a:xfrm rot="8821628">
            <a:off x="8341890" y="459785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35"/>
        <p:cNvGrpSpPr/>
        <p:nvPr/>
      </p:nvGrpSpPr>
      <p:grpSpPr>
        <a:xfrm>
          <a:off x="0" y="0"/>
          <a:ext cx="0" cy="0"/>
          <a:chOff x="0" y="0"/>
          <a:chExt cx="0" cy="0"/>
        </a:xfrm>
      </p:grpSpPr>
      <p:pic>
        <p:nvPicPr>
          <p:cNvPr id="136" name="Google Shape;136;p11"/>
          <p:cNvPicPr preferRelativeResize="0"/>
          <p:nvPr/>
        </p:nvPicPr>
        <p:blipFill rotWithShape="1">
          <a:blip r:embed="rId2">
            <a:alphaModFix amt="42000"/>
          </a:blip>
          <a:srcRect/>
          <a:stretch/>
        </p:blipFill>
        <p:spPr>
          <a:xfrm>
            <a:off x="0" y="0"/>
            <a:ext cx="9144000" cy="5143492"/>
          </a:xfrm>
          <a:prstGeom prst="rect">
            <a:avLst/>
          </a:prstGeom>
          <a:noFill/>
          <a:ln>
            <a:noFill/>
          </a:ln>
        </p:spPr>
      </p:pic>
      <p:pic>
        <p:nvPicPr>
          <p:cNvPr id="137" name="Google Shape;137;p11"/>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38" name="Google Shape;138;p11"/>
          <p:cNvSpPr txBox="1">
            <a:spLocks noGrp="1"/>
          </p:cNvSpPr>
          <p:nvPr>
            <p:ph type="body" idx="1"/>
          </p:nvPr>
        </p:nvSpPr>
        <p:spPr>
          <a:xfrm>
            <a:off x="734100" y="1310925"/>
            <a:ext cx="4051800" cy="2954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6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139" name="Google Shape;139;p11"/>
          <p:cNvSpPr txBox="1">
            <a:spLocks noGrp="1"/>
          </p:cNvSpPr>
          <p:nvPr>
            <p:ph type="title"/>
          </p:nvPr>
        </p:nvSpPr>
        <p:spPr>
          <a:xfrm>
            <a:off x="720000" y="445025"/>
            <a:ext cx="4466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40" name="Google Shape;140;p11"/>
          <p:cNvSpPr/>
          <p:nvPr/>
        </p:nvSpPr>
        <p:spPr>
          <a:xfrm>
            <a:off x="-211050" y="-900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11"/>
          <p:cNvSpPr/>
          <p:nvPr/>
        </p:nvSpPr>
        <p:spPr>
          <a:xfrm>
            <a:off x="-376150" y="-2678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11"/>
          <p:cNvSpPr/>
          <p:nvPr/>
        </p:nvSpPr>
        <p:spPr>
          <a:xfrm>
            <a:off x="-560300" y="-45197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3" name="Google Shape;143;p11"/>
          <p:cNvGrpSpPr/>
          <p:nvPr/>
        </p:nvGrpSpPr>
        <p:grpSpPr>
          <a:xfrm>
            <a:off x="583425" y="-63500"/>
            <a:ext cx="8576750" cy="5229700"/>
            <a:chOff x="583425" y="-63500"/>
            <a:chExt cx="8576750" cy="5229700"/>
          </a:xfrm>
        </p:grpSpPr>
        <p:sp>
          <p:nvSpPr>
            <p:cNvPr id="144" name="Google Shape;144;p11"/>
            <p:cNvSpPr/>
            <p:nvPr/>
          </p:nvSpPr>
          <p:spPr>
            <a:xfrm>
              <a:off x="583425" y="414700"/>
              <a:ext cx="8576750" cy="4751500"/>
            </a:xfrm>
            <a:custGeom>
              <a:avLst/>
              <a:gdLst/>
              <a:ahLst/>
              <a:cxnLst/>
              <a:rect l="l" t="t" r="r" b="b"/>
              <a:pathLst>
                <a:path w="343070" h="190060" extrusionOk="0">
                  <a:moveTo>
                    <a:pt x="264110" y="0"/>
                  </a:moveTo>
                  <a:lnTo>
                    <a:pt x="146720" y="91571"/>
                  </a:lnTo>
                  <a:lnTo>
                    <a:pt x="0" y="190060"/>
                  </a:lnTo>
                  <a:lnTo>
                    <a:pt x="343070" y="190060"/>
                  </a:lnTo>
                  <a:lnTo>
                    <a:pt x="343044" y="63397"/>
                  </a:lnTo>
                  <a:lnTo>
                    <a:pt x="279845" y="382"/>
                  </a:lnTo>
                  <a:close/>
                </a:path>
              </a:pathLst>
            </a:custGeom>
            <a:gradFill>
              <a:gsLst>
                <a:gs pos="0">
                  <a:schemeClr val="dk2"/>
                </a:gs>
                <a:gs pos="100000">
                  <a:schemeClr val="lt1"/>
                </a:gs>
              </a:gsLst>
              <a:lin ang="5400012" scaled="0"/>
            </a:gradFill>
            <a:ln>
              <a:noFill/>
            </a:ln>
          </p:spPr>
        </p:sp>
        <p:grpSp>
          <p:nvGrpSpPr>
            <p:cNvPr id="145" name="Google Shape;145;p11"/>
            <p:cNvGrpSpPr/>
            <p:nvPr/>
          </p:nvGrpSpPr>
          <p:grpSpPr>
            <a:xfrm>
              <a:off x="7181277" y="-63500"/>
              <a:ext cx="412615" cy="501202"/>
              <a:chOff x="7181277" y="-63500"/>
              <a:chExt cx="412615" cy="501202"/>
            </a:xfrm>
          </p:grpSpPr>
          <p:sp>
            <p:nvSpPr>
              <p:cNvPr id="146" name="Google Shape;146;p11"/>
              <p:cNvSpPr/>
              <p:nvPr/>
            </p:nvSpPr>
            <p:spPr>
              <a:xfrm flipH="1">
                <a:off x="7181277" y="211949"/>
                <a:ext cx="412615" cy="225753"/>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11"/>
              <p:cNvSpPr/>
              <p:nvPr/>
            </p:nvSpPr>
            <p:spPr>
              <a:xfrm flipH="1">
                <a:off x="74134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48"/>
        <p:cNvGrpSpPr/>
        <p:nvPr/>
      </p:nvGrpSpPr>
      <p:grpSpPr>
        <a:xfrm>
          <a:off x="0" y="0"/>
          <a:ext cx="0" cy="0"/>
          <a:chOff x="0" y="0"/>
          <a:chExt cx="0" cy="0"/>
        </a:xfrm>
      </p:grpSpPr>
      <p:pic>
        <p:nvPicPr>
          <p:cNvPr id="149" name="Google Shape;149;p12"/>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50" name="Google Shape;150;p12"/>
          <p:cNvSpPr/>
          <p:nvPr/>
        </p:nvSpPr>
        <p:spPr>
          <a:xfrm>
            <a:off x="-14650" y="336325"/>
            <a:ext cx="9180575" cy="4828300"/>
          </a:xfrm>
          <a:custGeom>
            <a:avLst/>
            <a:gdLst/>
            <a:ahLst/>
            <a:cxnLst/>
            <a:rect l="l" t="t" r="r" b="b"/>
            <a:pathLst>
              <a:path w="367223" h="193132" extrusionOk="0">
                <a:moveTo>
                  <a:pt x="176325" y="1791"/>
                </a:moveTo>
                <a:lnTo>
                  <a:pt x="13" y="134089"/>
                </a:lnTo>
                <a:lnTo>
                  <a:pt x="0" y="192834"/>
                </a:lnTo>
                <a:lnTo>
                  <a:pt x="366951" y="193132"/>
                </a:lnTo>
                <a:lnTo>
                  <a:pt x="367223" y="148419"/>
                </a:lnTo>
                <a:lnTo>
                  <a:pt x="185793" y="0"/>
                </a:lnTo>
                <a:close/>
              </a:path>
            </a:pathLst>
          </a:custGeom>
          <a:gradFill>
            <a:gsLst>
              <a:gs pos="0">
                <a:schemeClr val="dk2"/>
              </a:gs>
              <a:gs pos="100000">
                <a:schemeClr val="lt1"/>
              </a:gs>
            </a:gsLst>
            <a:lin ang="5400012" scaled="0"/>
          </a:gradFill>
          <a:ln>
            <a:noFill/>
          </a:ln>
        </p:spPr>
      </p:sp>
      <p:sp>
        <p:nvSpPr>
          <p:cNvPr id="151" name="Google Shape;151;p12"/>
          <p:cNvSpPr/>
          <p:nvPr/>
        </p:nvSpPr>
        <p:spPr>
          <a:xfrm flipH="1">
            <a:off x="4334427" y="211949"/>
            <a:ext cx="412615" cy="225753"/>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12"/>
          <p:cNvSpPr/>
          <p:nvPr/>
        </p:nvSpPr>
        <p:spPr>
          <a:xfrm flipH="1">
            <a:off x="456660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12"/>
          <p:cNvSpPr txBox="1">
            <a:spLocks noGrp="1"/>
          </p:cNvSpPr>
          <p:nvPr>
            <p:ph type="title"/>
          </p:nvPr>
        </p:nvSpPr>
        <p:spPr>
          <a:xfrm>
            <a:off x="1388100" y="1524250"/>
            <a:ext cx="6367800" cy="1995300"/>
          </a:xfrm>
          <a:prstGeom prst="rect">
            <a:avLst/>
          </a:prstGeom>
          <a:noFill/>
          <a:ln>
            <a:noFill/>
          </a:ln>
        </p:spPr>
        <p:txBody>
          <a:bodyPr spcFirstLastPara="1" wrap="square" lIns="91425" tIns="91425" rIns="91425" bIns="91425" anchor="t" anchorCtr="0">
            <a:noAutofit/>
          </a:bodyPr>
          <a:lstStyle>
            <a:lvl1pPr lvl="0" algn="ctr">
              <a:lnSpc>
                <a:spcPct val="80000"/>
              </a:lnSpc>
              <a:spcBef>
                <a:spcPts val="0"/>
              </a:spcBef>
              <a:spcAft>
                <a:spcPts val="0"/>
              </a:spcAft>
              <a:buSzPts val="4800"/>
              <a:buNone/>
              <a:defRPr sz="7200"/>
            </a:lvl1pPr>
            <a:lvl2pPr lvl="1" algn="ctr">
              <a:lnSpc>
                <a:spcPct val="100000"/>
              </a:lnSpc>
              <a:spcBef>
                <a:spcPts val="0"/>
              </a:spcBef>
              <a:spcAft>
                <a:spcPts val="0"/>
              </a:spcAft>
              <a:buSzPts val="4800"/>
              <a:buNone/>
              <a:defRPr sz="4800"/>
            </a:lvl2pPr>
            <a:lvl3pPr lvl="2" algn="ctr">
              <a:lnSpc>
                <a:spcPct val="100000"/>
              </a:lnSpc>
              <a:spcBef>
                <a:spcPts val="0"/>
              </a:spcBef>
              <a:spcAft>
                <a:spcPts val="0"/>
              </a:spcAft>
              <a:buSzPts val="4800"/>
              <a:buNone/>
              <a:defRPr sz="4800"/>
            </a:lvl3pPr>
            <a:lvl4pPr lvl="3" algn="ctr">
              <a:lnSpc>
                <a:spcPct val="100000"/>
              </a:lnSpc>
              <a:spcBef>
                <a:spcPts val="0"/>
              </a:spcBef>
              <a:spcAft>
                <a:spcPts val="0"/>
              </a:spcAft>
              <a:buSzPts val="4800"/>
              <a:buNone/>
              <a:defRPr sz="4800"/>
            </a:lvl4pPr>
            <a:lvl5pPr lvl="4" algn="ctr">
              <a:lnSpc>
                <a:spcPct val="100000"/>
              </a:lnSpc>
              <a:spcBef>
                <a:spcPts val="0"/>
              </a:spcBef>
              <a:spcAft>
                <a:spcPts val="0"/>
              </a:spcAft>
              <a:buSzPts val="4800"/>
              <a:buNone/>
              <a:defRPr sz="4800"/>
            </a:lvl5pPr>
            <a:lvl6pPr lvl="5" algn="ctr">
              <a:lnSpc>
                <a:spcPct val="100000"/>
              </a:lnSpc>
              <a:spcBef>
                <a:spcPts val="0"/>
              </a:spcBef>
              <a:spcAft>
                <a:spcPts val="0"/>
              </a:spcAft>
              <a:buSzPts val="4800"/>
              <a:buNone/>
              <a:defRPr sz="4800"/>
            </a:lvl6pPr>
            <a:lvl7pPr lvl="6" algn="ctr">
              <a:lnSpc>
                <a:spcPct val="100000"/>
              </a:lnSpc>
              <a:spcBef>
                <a:spcPts val="0"/>
              </a:spcBef>
              <a:spcAft>
                <a:spcPts val="0"/>
              </a:spcAft>
              <a:buSzPts val="4800"/>
              <a:buNone/>
              <a:defRPr sz="4800"/>
            </a:lvl7pPr>
            <a:lvl8pPr lvl="7" algn="ctr">
              <a:lnSpc>
                <a:spcPct val="100000"/>
              </a:lnSpc>
              <a:spcBef>
                <a:spcPts val="0"/>
              </a:spcBef>
              <a:spcAft>
                <a:spcPts val="0"/>
              </a:spcAft>
              <a:buSzPts val="4800"/>
              <a:buNone/>
              <a:defRPr sz="4800"/>
            </a:lvl8pPr>
            <a:lvl9pPr lvl="8" algn="ctr">
              <a:lnSpc>
                <a:spcPct val="100000"/>
              </a:lnSpc>
              <a:spcBef>
                <a:spcPts val="0"/>
              </a:spcBef>
              <a:spcAft>
                <a:spcPts val="0"/>
              </a:spcAft>
              <a:buSzPts val="4800"/>
              <a:buNone/>
              <a:defRPr sz="4800"/>
            </a:lvl9pPr>
          </a:lstStyle>
          <a:p>
            <a:endParaRPr/>
          </a:p>
        </p:txBody>
      </p:sp>
      <p:sp>
        <p:nvSpPr>
          <p:cNvPr id="154" name="Google Shape;154;p12"/>
          <p:cNvSpPr txBox="1"/>
          <p:nvPr/>
        </p:nvSpPr>
        <p:spPr>
          <a:xfrm flipH="1">
            <a:off x="1330050" y="1481838"/>
            <a:ext cx="6367800" cy="2954400"/>
          </a:xfrm>
          <a:prstGeom prst="rect">
            <a:avLst/>
          </a:prstGeom>
          <a:noFill/>
          <a:ln>
            <a:noFill/>
          </a:ln>
        </p:spPr>
        <p:txBody>
          <a:bodyPr spcFirstLastPara="1" wrap="square" lIns="91425" tIns="91425" rIns="91425" bIns="91425" anchor="t" anchorCtr="0">
            <a:normAutofit/>
          </a:bodyPr>
          <a:lstStyle/>
          <a:p>
            <a:pPr marL="0" marR="0" lvl="0" indent="0" algn="ctr" rtl="0">
              <a:lnSpc>
                <a:spcPct val="100000"/>
              </a:lnSpc>
              <a:spcBef>
                <a:spcPts val="0"/>
              </a:spcBef>
              <a:spcAft>
                <a:spcPts val="0"/>
              </a:spcAft>
              <a:buClr>
                <a:srgbClr val="000000"/>
              </a:buClr>
              <a:buSzPts val="7300"/>
              <a:buFont typeface="Arial"/>
              <a:buNone/>
            </a:pPr>
            <a:endParaRPr sz="7300" b="0" i="0" u="none" strike="noStrike" cap="none">
              <a:solidFill>
                <a:srgbClr val="112D75"/>
              </a:solidFill>
              <a:latin typeface="Viga"/>
              <a:ea typeface="Viga"/>
              <a:cs typeface="Viga"/>
              <a:sym typeface="Viga"/>
            </a:endParaRPr>
          </a:p>
        </p:txBody>
      </p:sp>
      <p:grpSp>
        <p:nvGrpSpPr>
          <p:cNvPr id="155" name="Google Shape;155;p12"/>
          <p:cNvGrpSpPr/>
          <p:nvPr/>
        </p:nvGrpSpPr>
        <p:grpSpPr>
          <a:xfrm>
            <a:off x="157975" y="195325"/>
            <a:ext cx="2250830" cy="3661147"/>
            <a:chOff x="526860" y="192691"/>
            <a:chExt cx="2068777" cy="3107670"/>
          </a:xfrm>
        </p:grpSpPr>
        <p:sp>
          <p:nvSpPr>
            <p:cNvPr id="156" name="Google Shape;156;p12"/>
            <p:cNvSpPr/>
            <p:nvPr/>
          </p:nvSpPr>
          <p:spPr>
            <a:xfrm>
              <a:off x="559981" y="226603"/>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12"/>
            <p:cNvSpPr/>
            <p:nvPr/>
          </p:nvSpPr>
          <p:spPr>
            <a:xfrm>
              <a:off x="526860" y="192691"/>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8" name="Google Shape;158;p12"/>
          <p:cNvGrpSpPr/>
          <p:nvPr/>
        </p:nvGrpSpPr>
        <p:grpSpPr>
          <a:xfrm>
            <a:off x="6619100" y="278500"/>
            <a:ext cx="2250830" cy="3661147"/>
            <a:chOff x="526860" y="192691"/>
            <a:chExt cx="2068777" cy="3107670"/>
          </a:xfrm>
        </p:grpSpPr>
        <p:sp>
          <p:nvSpPr>
            <p:cNvPr id="159" name="Google Shape;159;p12"/>
            <p:cNvSpPr/>
            <p:nvPr/>
          </p:nvSpPr>
          <p:spPr>
            <a:xfrm>
              <a:off x="559981" y="226603"/>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12"/>
            <p:cNvSpPr/>
            <p:nvPr/>
          </p:nvSpPr>
          <p:spPr>
            <a:xfrm>
              <a:off x="526860" y="192691"/>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61"/>
        <p:cNvGrpSpPr/>
        <p:nvPr/>
      </p:nvGrpSpPr>
      <p:grpSpPr>
        <a:xfrm>
          <a:off x="0" y="0"/>
          <a:ext cx="0" cy="0"/>
          <a:chOff x="0" y="0"/>
          <a:chExt cx="0" cy="0"/>
        </a:xfrm>
      </p:grpSpPr>
      <p:pic>
        <p:nvPicPr>
          <p:cNvPr id="162" name="Google Shape;162;p13"/>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63" name="Google Shape;163;p13"/>
          <p:cNvSpPr/>
          <p:nvPr/>
        </p:nvSpPr>
        <p:spPr>
          <a:xfrm>
            <a:off x="1410921" y="686958"/>
            <a:ext cx="6310240" cy="3982651"/>
          </a:xfrm>
          <a:custGeom>
            <a:avLst/>
            <a:gdLst/>
            <a:ahLst/>
            <a:cxnLst/>
            <a:rect l="l" t="t" r="r" b="b"/>
            <a:pathLst>
              <a:path w="27540" h="17382" extrusionOk="0">
                <a:moveTo>
                  <a:pt x="0" y="0"/>
                </a:moveTo>
                <a:lnTo>
                  <a:pt x="0" y="17382"/>
                </a:lnTo>
                <a:lnTo>
                  <a:pt x="27539" y="17382"/>
                </a:lnTo>
                <a:lnTo>
                  <a:pt x="27539" y="0"/>
                </a:lnTo>
                <a:close/>
              </a:path>
            </a:pathLst>
          </a:custGeom>
          <a:solidFill>
            <a:srgbClr val="FFA35A">
              <a:alpha val="2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13"/>
          <p:cNvSpPr/>
          <p:nvPr/>
        </p:nvSpPr>
        <p:spPr>
          <a:xfrm>
            <a:off x="1344701" y="633800"/>
            <a:ext cx="6488962" cy="222022"/>
          </a:xfrm>
          <a:custGeom>
            <a:avLst/>
            <a:gdLst/>
            <a:ahLst/>
            <a:cxnLst/>
            <a:rect l="l" t="t" r="r" b="b"/>
            <a:pathLst>
              <a:path w="28320" h="969" extrusionOk="0">
                <a:moveTo>
                  <a:pt x="28320" y="1"/>
                </a:moveTo>
                <a:lnTo>
                  <a:pt x="44" y="232"/>
                </a:lnTo>
                <a:lnTo>
                  <a:pt x="0" y="969"/>
                </a:lnTo>
                <a:lnTo>
                  <a:pt x="28320" y="680"/>
                </a:lnTo>
                <a:lnTo>
                  <a:pt x="28320"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13"/>
          <p:cNvSpPr/>
          <p:nvPr/>
        </p:nvSpPr>
        <p:spPr>
          <a:xfrm>
            <a:off x="4324370" y="4654752"/>
            <a:ext cx="182158" cy="169323"/>
          </a:xfrm>
          <a:custGeom>
            <a:avLst/>
            <a:gdLst/>
            <a:ahLst/>
            <a:cxnLst/>
            <a:rect l="l" t="t" r="r" b="b"/>
            <a:pathLst>
              <a:path w="795" h="739" extrusionOk="0">
                <a:moveTo>
                  <a:pt x="425" y="1"/>
                </a:moveTo>
                <a:cubicBezTo>
                  <a:pt x="395" y="1"/>
                  <a:pt x="376" y="7"/>
                  <a:pt x="376" y="7"/>
                </a:cubicBezTo>
                <a:cubicBezTo>
                  <a:pt x="376" y="7"/>
                  <a:pt x="405" y="7"/>
                  <a:pt x="448" y="22"/>
                </a:cubicBezTo>
                <a:cubicBezTo>
                  <a:pt x="506" y="36"/>
                  <a:pt x="578" y="79"/>
                  <a:pt x="636" y="152"/>
                </a:cubicBezTo>
                <a:cubicBezTo>
                  <a:pt x="679" y="224"/>
                  <a:pt x="737" y="325"/>
                  <a:pt x="723" y="441"/>
                </a:cubicBezTo>
                <a:cubicBezTo>
                  <a:pt x="708" y="542"/>
                  <a:pt x="592" y="643"/>
                  <a:pt x="477" y="672"/>
                </a:cubicBezTo>
                <a:cubicBezTo>
                  <a:pt x="446" y="682"/>
                  <a:pt x="415" y="686"/>
                  <a:pt x="385" y="686"/>
                </a:cubicBezTo>
                <a:cubicBezTo>
                  <a:pt x="284" y="686"/>
                  <a:pt x="189" y="637"/>
                  <a:pt x="145" y="571"/>
                </a:cubicBezTo>
                <a:cubicBezTo>
                  <a:pt x="87" y="469"/>
                  <a:pt x="87" y="368"/>
                  <a:pt x="116" y="282"/>
                </a:cubicBezTo>
                <a:cubicBezTo>
                  <a:pt x="130" y="180"/>
                  <a:pt x="173" y="137"/>
                  <a:pt x="217" y="94"/>
                </a:cubicBezTo>
                <a:cubicBezTo>
                  <a:pt x="275" y="65"/>
                  <a:pt x="289" y="36"/>
                  <a:pt x="289" y="36"/>
                </a:cubicBezTo>
                <a:lnTo>
                  <a:pt x="289" y="36"/>
                </a:lnTo>
                <a:cubicBezTo>
                  <a:pt x="289" y="36"/>
                  <a:pt x="260" y="36"/>
                  <a:pt x="173" y="65"/>
                </a:cubicBezTo>
                <a:cubicBezTo>
                  <a:pt x="130" y="79"/>
                  <a:pt x="72" y="152"/>
                  <a:pt x="29" y="238"/>
                </a:cubicBezTo>
                <a:cubicBezTo>
                  <a:pt x="0" y="325"/>
                  <a:pt x="0" y="455"/>
                  <a:pt x="72" y="585"/>
                </a:cubicBezTo>
                <a:cubicBezTo>
                  <a:pt x="130" y="690"/>
                  <a:pt x="263" y="738"/>
                  <a:pt x="388" y="738"/>
                </a:cubicBezTo>
                <a:cubicBezTo>
                  <a:pt x="419" y="738"/>
                  <a:pt x="449" y="735"/>
                  <a:pt x="477" y="730"/>
                </a:cubicBezTo>
                <a:cubicBezTo>
                  <a:pt x="636" y="715"/>
                  <a:pt x="766" y="585"/>
                  <a:pt x="780" y="441"/>
                </a:cubicBezTo>
                <a:cubicBezTo>
                  <a:pt x="795" y="310"/>
                  <a:pt x="737" y="180"/>
                  <a:pt x="665" y="108"/>
                </a:cubicBezTo>
                <a:cubicBezTo>
                  <a:pt x="592" y="36"/>
                  <a:pt x="520" y="7"/>
                  <a:pt x="477" y="7"/>
                </a:cubicBezTo>
                <a:cubicBezTo>
                  <a:pt x="458" y="2"/>
                  <a:pt x="440" y="1"/>
                  <a:pt x="425"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13"/>
          <p:cNvSpPr txBox="1">
            <a:spLocks noGrp="1"/>
          </p:cNvSpPr>
          <p:nvPr>
            <p:ph type="title"/>
          </p:nvPr>
        </p:nvSpPr>
        <p:spPr>
          <a:xfrm>
            <a:off x="2124450" y="1089825"/>
            <a:ext cx="4895100" cy="1590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4200"/>
              <a:buNone/>
              <a:defRPr sz="36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167" name="Google Shape;167;p13"/>
          <p:cNvSpPr txBox="1">
            <a:spLocks noGrp="1"/>
          </p:cNvSpPr>
          <p:nvPr>
            <p:ph type="subTitle" idx="1"/>
          </p:nvPr>
        </p:nvSpPr>
        <p:spPr>
          <a:xfrm>
            <a:off x="2124450" y="2835675"/>
            <a:ext cx="4895100" cy="1428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8" name="Google Shape;168;p13"/>
          <p:cNvSpPr/>
          <p:nvPr/>
        </p:nvSpPr>
        <p:spPr>
          <a:xfrm>
            <a:off x="-174158" y="-51793"/>
            <a:ext cx="3087471" cy="2401032"/>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13"/>
          <p:cNvSpPr/>
          <p:nvPr/>
        </p:nvSpPr>
        <p:spPr>
          <a:xfrm>
            <a:off x="-356698" y="-248374"/>
            <a:ext cx="3087471" cy="2401032"/>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13"/>
          <p:cNvSpPr/>
          <p:nvPr/>
        </p:nvSpPr>
        <p:spPr>
          <a:xfrm>
            <a:off x="-560300" y="-451975"/>
            <a:ext cx="3087471" cy="2401032"/>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13"/>
          <p:cNvSpPr/>
          <p:nvPr/>
        </p:nvSpPr>
        <p:spPr>
          <a:xfrm flipH="1">
            <a:off x="6332275" y="-51793"/>
            <a:ext cx="3087471" cy="2401032"/>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13"/>
          <p:cNvSpPr/>
          <p:nvPr/>
        </p:nvSpPr>
        <p:spPr>
          <a:xfrm flipH="1">
            <a:off x="6514815" y="-248374"/>
            <a:ext cx="3087471" cy="2401032"/>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13"/>
          <p:cNvSpPr/>
          <p:nvPr/>
        </p:nvSpPr>
        <p:spPr>
          <a:xfrm flipH="1">
            <a:off x="6718417" y="-451975"/>
            <a:ext cx="3087471" cy="2401032"/>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74"/>
        <p:cNvGrpSpPr/>
        <p:nvPr/>
      </p:nvGrpSpPr>
      <p:grpSpPr>
        <a:xfrm>
          <a:off x="0" y="0"/>
          <a:ext cx="0" cy="0"/>
          <a:chOff x="0" y="0"/>
          <a:chExt cx="0" cy="0"/>
        </a:xfrm>
      </p:grpSpPr>
      <p:sp>
        <p:nvSpPr>
          <p:cNvPr id="175" name="Google Shape;175;p14"/>
          <p:cNvSpPr>
            <a:spLocks noGrp="1"/>
          </p:cNvSpPr>
          <p:nvPr>
            <p:ph type="pic" idx="2"/>
          </p:nvPr>
        </p:nvSpPr>
        <p:spPr>
          <a:xfrm>
            <a:off x="0" y="0"/>
            <a:ext cx="9144000" cy="5143500"/>
          </a:xfrm>
          <a:prstGeom prst="rect">
            <a:avLst/>
          </a:prstGeom>
          <a:noFill/>
          <a:ln>
            <a:noFill/>
          </a:ln>
        </p:spPr>
      </p:sp>
      <p:sp>
        <p:nvSpPr>
          <p:cNvPr id="176" name="Google Shape;176;p14"/>
          <p:cNvSpPr txBox="1">
            <a:spLocks noGrp="1"/>
          </p:cNvSpPr>
          <p:nvPr>
            <p:ph type="ctrTitle"/>
          </p:nvPr>
        </p:nvSpPr>
        <p:spPr>
          <a:xfrm>
            <a:off x="639600" y="3704025"/>
            <a:ext cx="3072000" cy="651900"/>
          </a:xfrm>
          <a:prstGeom prst="rect">
            <a:avLst/>
          </a:prstGeom>
          <a:solidFill>
            <a:schemeClr val="lt1"/>
          </a:solidFill>
          <a:ln>
            <a:noFill/>
          </a:ln>
        </p:spPr>
        <p:txBody>
          <a:bodyPr spcFirstLastPara="1" wrap="square" lIns="91425" tIns="91425" rIns="91425" bIns="91425" anchor="t" anchorCtr="0">
            <a:noAutofit/>
          </a:bodyPr>
          <a:lstStyle>
            <a:lvl1pPr lvl="0" algn="l">
              <a:lnSpc>
                <a:spcPct val="80000"/>
              </a:lnSpc>
              <a:spcBef>
                <a:spcPts val="0"/>
              </a:spcBef>
              <a:spcAft>
                <a:spcPts val="0"/>
              </a:spcAft>
              <a:buSzPts val="24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77"/>
        <p:cNvGrpSpPr/>
        <p:nvPr/>
      </p:nvGrpSpPr>
      <p:grpSpPr>
        <a:xfrm>
          <a:off x="0" y="0"/>
          <a:ext cx="0" cy="0"/>
          <a:chOff x="0" y="0"/>
          <a:chExt cx="0" cy="0"/>
        </a:xfrm>
      </p:grpSpPr>
      <p:pic>
        <p:nvPicPr>
          <p:cNvPr id="178" name="Google Shape;178;p15"/>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79" name="Google Shape;179;p15"/>
          <p:cNvSpPr/>
          <p:nvPr/>
        </p:nvSpPr>
        <p:spPr>
          <a:xfrm>
            <a:off x="320625" y="234950"/>
            <a:ext cx="8847050" cy="4931250"/>
          </a:xfrm>
          <a:custGeom>
            <a:avLst/>
            <a:gdLst/>
            <a:ahLst/>
            <a:cxnLst/>
            <a:rect l="l" t="t" r="r" b="b"/>
            <a:pathLst>
              <a:path w="353882" h="197250" extrusionOk="0">
                <a:moveTo>
                  <a:pt x="37302" y="0"/>
                </a:moveTo>
                <a:lnTo>
                  <a:pt x="353882" y="20954"/>
                </a:lnTo>
                <a:lnTo>
                  <a:pt x="353328" y="196996"/>
                </a:lnTo>
                <a:lnTo>
                  <a:pt x="22888" y="196996"/>
                </a:lnTo>
                <a:lnTo>
                  <a:pt x="0" y="197250"/>
                </a:lnTo>
                <a:lnTo>
                  <a:pt x="28973" y="6422"/>
                </a:lnTo>
                <a:close/>
              </a:path>
            </a:pathLst>
          </a:custGeom>
          <a:gradFill>
            <a:gsLst>
              <a:gs pos="0">
                <a:schemeClr val="dk2"/>
              </a:gs>
              <a:gs pos="100000">
                <a:schemeClr val="lt1"/>
              </a:gs>
            </a:gsLst>
            <a:lin ang="5400012" scaled="0"/>
          </a:gradFill>
          <a:ln>
            <a:noFill/>
          </a:ln>
        </p:spPr>
      </p:sp>
      <p:grpSp>
        <p:nvGrpSpPr>
          <p:cNvPr id="180" name="Google Shape;180;p15"/>
          <p:cNvGrpSpPr/>
          <p:nvPr/>
        </p:nvGrpSpPr>
        <p:grpSpPr>
          <a:xfrm>
            <a:off x="905066" y="-63500"/>
            <a:ext cx="468758" cy="550028"/>
            <a:chOff x="905066" y="-63500"/>
            <a:chExt cx="468758" cy="550028"/>
          </a:xfrm>
        </p:grpSpPr>
        <p:sp>
          <p:nvSpPr>
            <p:cNvPr id="181" name="Google Shape;181;p15"/>
            <p:cNvSpPr/>
            <p:nvPr/>
          </p:nvSpPr>
          <p:spPr>
            <a:xfrm rot="-2003650">
              <a:off x="933136" y="165846"/>
              <a:ext cx="412618" cy="225767"/>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15"/>
            <p:cNvSpPr/>
            <p:nvPr/>
          </p:nvSpPr>
          <p:spPr>
            <a:xfrm>
              <a:off x="1062973"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83" name="Google Shape;183;p15"/>
          <p:cNvSpPr txBox="1">
            <a:spLocks noGrp="1"/>
          </p:cNvSpPr>
          <p:nvPr>
            <p:ph type="title" hasCustomPrompt="1"/>
          </p:nvPr>
        </p:nvSpPr>
        <p:spPr>
          <a:xfrm>
            <a:off x="1279188" y="683200"/>
            <a:ext cx="6585600" cy="1289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0"/>
              <a:buNone/>
              <a:defRPr sz="75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84" name="Google Shape;184;p15"/>
          <p:cNvSpPr txBox="1">
            <a:spLocks noGrp="1"/>
          </p:cNvSpPr>
          <p:nvPr>
            <p:ph type="body" idx="1"/>
          </p:nvPr>
        </p:nvSpPr>
        <p:spPr>
          <a:xfrm>
            <a:off x="1380438" y="1901375"/>
            <a:ext cx="6383100" cy="450600"/>
          </a:xfrm>
          <a:prstGeom prst="rect">
            <a:avLst/>
          </a:prstGeom>
          <a:noFill/>
          <a:ln>
            <a:noFill/>
          </a:ln>
        </p:spPr>
        <p:txBody>
          <a:bodyPr spcFirstLastPara="1" wrap="square" lIns="91425" tIns="91425" rIns="91425" bIns="91425" anchor="t" anchorCtr="0">
            <a:noAutofit/>
          </a:bodyPr>
          <a:lstStyle>
            <a:lvl1pPr marL="457200" lvl="0" indent="-342900" algn="ctr">
              <a:lnSpc>
                <a:spcPct val="100000"/>
              </a:lnSpc>
              <a:spcBef>
                <a:spcPts val="0"/>
              </a:spcBef>
              <a:spcAft>
                <a:spcPts val="0"/>
              </a:spcAft>
              <a:buSzPts val="1800"/>
              <a:buChar char="●"/>
              <a:defRPr sz="1600"/>
            </a:lvl1pPr>
            <a:lvl2pPr marL="914400" lvl="1" indent="-317500" algn="ctr">
              <a:lnSpc>
                <a:spcPct val="100000"/>
              </a:lnSpc>
              <a:spcBef>
                <a:spcPts val="0"/>
              </a:spcBef>
              <a:spcAft>
                <a:spcPts val="0"/>
              </a:spcAft>
              <a:buSzPts val="1400"/>
              <a:buChar char="○"/>
              <a:defRPr/>
            </a:lvl2pPr>
            <a:lvl3pPr marL="1371600" lvl="2" indent="-317500" algn="ctr">
              <a:lnSpc>
                <a:spcPct val="100000"/>
              </a:lnSpc>
              <a:spcBef>
                <a:spcPts val="0"/>
              </a:spcBef>
              <a:spcAft>
                <a:spcPts val="0"/>
              </a:spcAft>
              <a:buSzPts val="1400"/>
              <a:buChar char="■"/>
              <a:defRPr/>
            </a:lvl3pPr>
            <a:lvl4pPr marL="1828800" lvl="3" indent="-317500" algn="ctr">
              <a:lnSpc>
                <a:spcPct val="100000"/>
              </a:lnSpc>
              <a:spcBef>
                <a:spcPts val="0"/>
              </a:spcBef>
              <a:spcAft>
                <a:spcPts val="0"/>
              </a:spcAft>
              <a:buSzPts val="1400"/>
              <a:buChar char="●"/>
              <a:defRPr/>
            </a:lvl4pPr>
            <a:lvl5pPr marL="2286000" lvl="4" indent="-317500" algn="ctr">
              <a:lnSpc>
                <a:spcPct val="100000"/>
              </a:lnSpc>
              <a:spcBef>
                <a:spcPts val="0"/>
              </a:spcBef>
              <a:spcAft>
                <a:spcPts val="0"/>
              </a:spcAft>
              <a:buSzPts val="1400"/>
              <a:buChar char="○"/>
              <a:defRPr/>
            </a:lvl5pPr>
            <a:lvl6pPr marL="2743200" lvl="5" indent="-317500" algn="ctr">
              <a:lnSpc>
                <a:spcPct val="100000"/>
              </a:lnSpc>
              <a:spcBef>
                <a:spcPts val="0"/>
              </a:spcBef>
              <a:spcAft>
                <a:spcPts val="0"/>
              </a:spcAft>
              <a:buSzPts val="1400"/>
              <a:buChar char="■"/>
              <a:defRPr/>
            </a:lvl6pPr>
            <a:lvl7pPr marL="3200400" lvl="6" indent="-317500" algn="ctr">
              <a:lnSpc>
                <a:spcPct val="100000"/>
              </a:lnSpc>
              <a:spcBef>
                <a:spcPts val="0"/>
              </a:spcBef>
              <a:spcAft>
                <a:spcPts val="0"/>
              </a:spcAft>
              <a:buSzPts val="1400"/>
              <a:buChar char="●"/>
              <a:defRPr/>
            </a:lvl7pPr>
            <a:lvl8pPr marL="3657600" lvl="7" indent="-317500" algn="ctr">
              <a:lnSpc>
                <a:spcPct val="100000"/>
              </a:lnSpc>
              <a:spcBef>
                <a:spcPts val="0"/>
              </a:spcBef>
              <a:spcAft>
                <a:spcPts val="0"/>
              </a:spcAft>
              <a:buSzPts val="1400"/>
              <a:buChar char="○"/>
              <a:defRPr/>
            </a:lvl8pPr>
            <a:lvl9pPr marL="4114800" lvl="8" indent="-317500" algn="ctr">
              <a:lnSpc>
                <a:spcPct val="100000"/>
              </a:lnSpc>
              <a:spcBef>
                <a:spcPts val="0"/>
              </a:spcBef>
              <a:spcAft>
                <a:spcPts val="0"/>
              </a:spcAft>
              <a:buSzPts val="1400"/>
              <a:buChar char="■"/>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85"/>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186"/>
        <p:cNvGrpSpPr/>
        <p:nvPr/>
      </p:nvGrpSpPr>
      <p:grpSpPr>
        <a:xfrm>
          <a:off x="0" y="0"/>
          <a:ext cx="0" cy="0"/>
          <a:chOff x="0" y="0"/>
          <a:chExt cx="0" cy="0"/>
        </a:xfrm>
      </p:grpSpPr>
      <p:pic>
        <p:nvPicPr>
          <p:cNvPr id="187" name="Google Shape;187;p17"/>
          <p:cNvPicPr preferRelativeResize="0"/>
          <p:nvPr/>
        </p:nvPicPr>
        <p:blipFill rotWithShape="1">
          <a:blip r:embed="rId2">
            <a:alphaModFix amt="42000"/>
          </a:blip>
          <a:srcRect/>
          <a:stretch/>
        </p:blipFill>
        <p:spPr>
          <a:xfrm>
            <a:off x="0" y="0"/>
            <a:ext cx="9144000" cy="5143492"/>
          </a:xfrm>
          <a:prstGeom prst="rect">
            <a:avLst/>
          </a:prstGeom>
          <a:noFill/>
          <a:ln>
            <a:noFill/>
          </a:ln>
        </p:spPr>
      </p:pic>
      <p:pic>
        <p:nvPicPr>
          <p:cNvPr id="188" name="Google Shape;188;p17"/>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189" name="Google Shape;189;p17"/>
          <p:cNvSpPr txBox="1">
            <a:spLocks noGrp="1"/>
          </p:cNvSpPr>
          <p:nvPr>
            <p:ph type="body" idx="1"/>
          </p:nvPr>
        </p:nvSpPr>
        <p:spPr>
          <a:xfrm>
            <a:off x="734100" y="1310925"/>
            <a:ext cx="4051800" cy="2954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6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190" name="Google Shape;190;p17"/>
          <p:cNvSpPr txBox="1">
            <a:spLocks noGrp="1"/>
          </p:cNvSpPr>
          <p:nvPr>
            <p:ph type="title"/>
          </p:nvPr>
        </p:nvSpPr>
        <p:spPr>
          <a:xfrm>
            <a:off x="720000" y="445025"/>
            <a:ext cx="4466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91" name="Google Shape;191;p17"/>
          <p:cNvSpPr/>
          <p:nvPr/>
        </p:nvSpPr>
        <p:spPr>
          <a:xfrm>
            <a:off x="-211050" y="-900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17"/>
          <p:cNvSpPr/>
          <p:nvPr/>
        </p:nvSpPr>
        <p:spPr>
          <a:xfrm>
            <a:off x="-376150" y="-2678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17"/>
          <p:cNvSpPr/>
          <p:nvPr/>
        </p:nvSpPr>
        <p:spPr>
          <a:xfrm>
            <a:off x="-560300" y="-45197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94" name="Google Shape;194;p17"/>
          <p:cNvGrpSpPr/>
          <p:nvPr/>
        </p:nvGrpSpPr>
        <p:grpSpPr>
          <a:xfrm>
            <a:off x="583425" y="-63500"/>
            <a:ext cx="8576750" cy="5229700"/>
            <a:chOff x="583425" y="-63500"/>
            <a:chExt cx="8576750" cy="5229700"/>
          </a:xfrm>
        </p:grpSpPr>
        <p:sp>
          <p:nvSpPr>
            <p:cNvPr id="195" name="Google Shape;195;p17"/>
            <p:cNvSpPr/>
            <p:nvPr/>
          </p:nvSpPr>
          <p:spPr>
            <a:xfrm>
              <a:off x="583425" y="414700"/>
              <a:ext cx="8576750" cy="4751500"/>
            </a:xfrm>
            <a:custGeom>
              <a:avLst/>
              <a:gdLst/>
              <a:ahLst/>
              <a:cxnLst/>
              <a:rect l="l" t="t" r="r" b="b"/>
              <a:pathLst>
                <a:path w="343070" h="190060" extrusionOk="0">
                  <a:moveTo>
                    <a:pt x="264110" y="0"/>
                  </a:moveTo>
                  <a:lnTo>
                    <a:pt x="146720" y="91571"/>
                  </a:lnTo>
                  <a:lnTo>
                    <a:pt x="0" y="190060"/>
                  </a:lnTo>
                  <a:lnTo>
                    <a:pt x="343070" y="190060"/>
                  </a:lnTo>
                  <a:lnTo>
                    <a:pt x="343044" y="63397"/>
                  </a:lnTo>
                  <a:lnTo>
                    <a:pt x="279845" y="382"/>
                  </a:lnTo>
                  <a:close/>
                </a:path>
              </a:pathLst>
            </a:custGeom>
            <a:gradFill>
              <a:gsLst>
                <a:gs pos="0">
                  <a:schemeClr val="dk2"/>
                </a:gs>
                <a:gs pos="100000">
                  <a:schemeClr val="lt1"/>
                </a:gs>
              </a:gsLst>
              <a:lin ang="5400012" scaled="0"/>
            </a:gradFill>
            <a:ln>
              <a:noFill/>
            </a:ln>
          </p:spPr>
        </p:sp>
        <p:grpSp>
          <p:nvGrpSpPr>
            <p:cNvPr id="196" name="Google Shape;196;p17"/>
            <p:cNvGrpSpPr/>
            <p:nvPr/>
          </p:nvGrpSpPr>
          <p:grpSpPr>
            <a:xfrm>
              <a:off x="7181277" y="-63500"/>
              <a:ext cx="412615" cy="501202"/>
              <a:chOff x="7181277" y="-63500"/>
              <a:chExt cx="412615" cy="501202"/>
            </a:xfrm>
          </p:grpSpPr>
          <p:sp>
            <p:nvSpPr>
              <p:cNvPr id="197" name="Google Shape;197;p17"/>
              <p:cNvSpPr/>
              <p:nvPr/>
            </p:nvSpPr>
            <p:spPr>
              <a:xfrm flipH="1">
                <a:off x="7181277" y="211949"/>
                <a:ext cx="412615" cy="225753"/>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17"/>
              <p:cNvSpPr/>
              <p:nvPr/>
            </p:nvSpPr>
            <p:spPr>
              <a:xfrm flipH="1">
                <a:off x="74134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four columns">
  <p:cSld name="CUSTOM_4">
    <p:spTree>
      <p:nvGrpSpPr>
        <p:cNvPr id="1" name="Shape 199"/>
        <p:cNvGrpSpPr/>
        <p:nvPr/>
      </p:nvGrpSpPr>
      <p:grpSpPr>
        <a:xfrm>
          <a:off x="0" y="0"/>
          <a:ext cx="0" cy="0"/>
          <a:chOff x="0" y="0"/>
          <a:chExt cx="0" cy="0"/>
        </a:xfrm>
      </p:grpSpPr>
      <p:pic>
        <p:nvPicPr>
          <p:cNvPr id="200" name="Google Shape;200;p18"/>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201" name="Google Shape;201;p18"/>
          <p:cNvSpPr txBox="1">
            <a:spLocks noGrp="1"/>
          </p:cNvSpPr>
          <p:nvPr>
            <p:ph type="title"/>
          </p:nvPr>
        </p:nvSpPr>
        <p:spPr>
          <a:xfrm>
            <a:off x="720000" y="445025"/>
            <a:ext cx="76965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02" name="Google Shape;202;p18"/>
          <p:cNvSpPr txBox="1">
            <a:spLocks noGrp="1"/>
          </p:cNvSpPr>
          <p:nvPr>
            <p:ph type="ctrTitle" idx="2"/>
          </p:nvPr>
        </p:nvSpPr>
        <p:spPr>
          <a:xfrm flipH="1">
            <a:off x="2145875" y="3058125"/>
            <a:ext cx="2190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203" name="Google Shape;203;p18"/>
          <p:cNvSpPr txBox="1">
            <a:spLocks noGrp="1"/>
          </p:cNvSpPr>
          <p:nvPr>
            <p:ph type="subTitle" idx="1"/>
          </p:nvPr>
        </p:nvSpPr>
        <p:spPr>
          <a:xfrm flipH="1">
            <a:off x="2145866" y="3481750"/>
            <a:ext cx="1930800" cy="68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204" name="Google Shape;204;p18"/>
          <p:cNvSpPr txBox="1">
            <a:spLocks noGrp="1"/>
          </p:cNvSpPr>
          <p:nvPr>
            <p:ph type="ctrTitle" idx="3"/>
          </p:nvPr>
        </p:nvSpPr>
        <p:spPr>
          <a:xfrm flipH="1">
            <a:off x="5368825" y="3053925"/>
            <a:ext cx="2190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205" name="Google Shape;205;p18"/>
          <p:cNvSpPr txBox="1">
            <a:spLocks noGrp="1"/>
          </p:cNvSpPr>
          <p:nvPr>
            <p:ph type="subTitle" idx="4"/>
          </p:nvPr>
        </p:nvSpPr>
        <p:spPr>
          <a:xfrm flipH="1">
            <a:off x="5368641" y="3477550"/>
            <a:ext cx="1930800" cy="68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206" name="Google Shape;206;p18"/>
          <p:cNvSpPr txBox="1">
            <a:spLocks noGrp="1"/>
          </p:cNvSpPr>
          <p:nvPr>
            <p:ph type="ctrTitle" idx="5"/>
          </p:nvPr>
        </p:nvSpPr>
        <p:spPr>
          <a:xfrm flipH="1">
            <a:off x="5368650" y="1430675"/>
            <a:ext cx="2190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207" name="Google Shape;207;p18"/>
          <p:cNvSpPr txBox="1">
            <a:spLocks noGrp="1"/>
          </p:cNvSpPr>
          <p:nvPr>
            <p:ph type="subTitle" idx="6"/>
          </p:nvPr>
        </p:nvSpPr>
        <p:spPr>
          <a:xfrm flipH="1">
            <a:off x="5368641" y="1855096"/>
            <a:ext cx="1930800" cy="68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208" name="Google Shape;208;p18"/>
          <p:cNvSpPr txBox="1">
            <a:spLocks noGrp="1"/>
          </p:cNvSpPr>
          <p:nvPr>
            <p:ph type="ctrTitle" idx="7"/>
          </p:nvPr>
        </p:nvSpPr>
        <p:spPr>
          <a:xfrm flipH="1">
            <a:off x="2145874" y="1430675"/>
            <a:ext cx="2190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209" name="Google Shape;209;p18"/>
          <p:cNvSpPr txBox="1">
            <a:spLocks noGrp="1"/>
          </p:cNvSpPr>
          <p:nvPr>
            <p:ph type="subTitle" idx="8"/>
          </p:nvPr>
        </p:nvSpPr>
        <p:spPr>
          <a:xfrm flipH="1">
            <a:off x="2145866" y="1855096"/>
            <a:ext cx="1930800" cy="68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210" name="Google Shape;210;p18"/>
          <p:cNvSpPr/>
          <p:nvPr/>
        </p:nvSpPr>
        <p:spPr>
          <a:xfrm rot="-1577317">
            <a:off x="-770925" y="3464303"/>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18"/>
          <p:cNvSpPr/>
          <p:nvPr/>
        </p:nvSpPr>
        <p:spPr>
          <a:xfrm rot="-1577317">
            <a:off x="-902261" y="362977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18"/>
          <p:cNvSpPr/>
          <p:nvPr/>
        </p:nvSpPr>
        <p:spPr>
          <a:xfrm rot="-1577317">
            <a:off x="-1048197" y="381364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18"/>
          <p:cNvSpPr/>
          <p:nvPr/>
        </p:nvSpPr>
        <p:spPr>
          <a:xfrm rot="9222683">
            <a:off x="7437778" y="-79770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18"/>
          <p:cNvSpPr/>
          <p:nvPr/>
        </p:nvSpPr>
        <p:spPr>
          <a:xfrm rot="9222683">
            <a:off x="7569115" y="-963179"/>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18"/>
          <p:cNvSpPr/>
          <p:nvPr/>
        </p:nvSpPr>
        <p:spPr>
          <a:xfrm rot="9222683">
            <a:off x="7715050" y="-114704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18"/>
          <p:cNvSpPr/>
          <p:nvPr/>
        </p:nvSpPr>
        <p:spPr>
          <a:xfrm rot="-1978372">
            <a:off x="-449335" y="-29241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18"/>
          <p:cNvSpPr/>
          <p:nvPr/>
        </p:nvSpPr>
        <p:spPr>
          <a:xfrm rot="-1978372">
            <a:off x="-563785" y="-45986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18"/>
          <p:cNvSpPr/>
          <p:nvPr/>
        </p:nvSpPr>
        <p:spPr>
          <a:xfrm rot="-1978372">
            <a:off x="-703635" y="-599744"/>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18"/>
          <p:cNvSpPr/>
          <p:nvPr/>
        </p:nvSpPr>
        <p:spPr>
          <a:xfrm rot="8821628">
            <a:off x="7973415" y="428418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18"/>
          <p:cNvSpPr/>
          <p:nvPr/>
        </p:nvSpPr>
        <p:spPr>
          <a:xfrm rot="8821628">
            <a:off x="8087865" y="445163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18"/>
          <p:cNvSpPr/>
          <p:nvPr/>
        </p:nvSpPr>
        <p:spPr>
          <a:xfrm rot="8821628">
            <a:off x="8227715" y="459150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CUSTOM_5">
    <p:spTree>
      <p:nvGrpSpPr>
        <p:cNvPr id="1" name="Shape 222"/>
        <p:cNvGrpSpPr/>
        <p:nvPr/>
      </p:nvGrpSpPr>
      <p:grpSpPr>
        <a:xfrm>
          <a:off x="0" y="0"/>
          <a:ext cx="0" cy="0"/>
          <a:chOff x="0" y="0"/>
          <a:chExt cx="0" cy="0"/>
        </a:xfrm>
      </p:grpSpPr>
      <p:pic>
        <p:nvPicPr>
          <p:cNvPr id="223" name="Google Shape;223;p19"/>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224" name="Google Shape;224;p19"/>
          <p:cNvSpPr txBox="1">
            <a:spLocks noGrp="1"/>
          </p:cNvSpPr>
          <p:nvPr>
            <p:ph type="title"/>
          </p:nvPr>
        </p:nvSpPr>
        <p:spPr>
          <a:xfrm>
            <a:off x="720000" y="445025"/>
            <a:ext cx="76965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5" name="Google Shape;225;p19"/>
          <p:cNvSpPr txBox="1">
            <a:spLocks noGrp="1"/>
          </p:cNvSpPr>
          <p:nvPr>
            <p:ph type="title" idx="2"/>
          </p:nvPr>
        </p:nvSpPr>
        <p:spPr>
          <a:xfrm>
            <a:off x="960042" y="3589650"/>
            <a:ext cx="19464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226" name="Google Shape;226;p19"/>
          <p:cNvSpPr txBox="1">
            <a:spLocks noGrp="1"/>
          </p:cNvSpPr>
          <p:nvPr>
            <p:ph type="subTitle" idx="1"/>
          </p:nvPr>
        </p:nvSpPr>
        <p:spPr>
          <a:xfrm>
            <a:off x="960042" y="4008325"/>
            <a:ext cx="1946400" cy="638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27" name="Google Shape;227;p19"/>
          <p:cNvSpPr txBox="1">
            <a:spLocks noGrp="1"/>
          </p:cNvSpPr>
          <p:nvPr>
            <p:ph type="title" idx="3"/>
          </p:nvPr>
        </p:nvSpPr>
        <p:spPr>
          <a:xfrm>
            <a:off x="3598800" y="3589650"/>
            <a:ext cx="19464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228" name="Google Shape;228;p19"/>
          <p:cNvSpPr txBox="1">
            <a:spLocks noGrp="1"/>
          </p:cNvSpPr>
          <p:nvPr>
            <p:ph type="subTitle" idx="4"/>
          </p:nvPr>
        </p:nvSpPr>
        <p:spPr>
          <a:xfrm>
            <a:off x="3598800" y="4008325"/>
            <a:ext cx="1946400" cy="638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29" name="Google Shape;229;p19"/>
          <p:cNvSpPr txBox="1">
            <a:spLocks noGrp="1"/>
          </p:cNvSpPr>
          <p:nvPr>
            <p:ph type="title" idx="5"/>
          </p:nvPr>
        </p:nvSpPr>
        <p:spPr>
          <a:xfrm>
            <a:off x="6237564" y="3589650"/>
            <a:ext cx="19464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230" name="Google Shape;230;p19"/>
          <p:cNvSpPr txBox="1">
            <a:spLocks noGrp="1"/>
          </p:cNvSpPr>
          <p:nvPr>
            <p:ph type="subTitle" idx="6"/>
          </p:nvPr>
        </p:nvSpPr>
        <p:spPr>
          <a:xfrm>
            <a:off x="6237564" y="4008325"/>
            <a:ext cx="1946400" cy="638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1" name="Google Shape;231;p19"/>
          <p:cNvSpPr txBox="1">
            <a:spLocks noGrp="1"/>
          </p:cNvSpPr>
          <p:nvPr>
            <p:ph type="title" idx="7"/>
          </p:nvPr>
        </p:nvSpPr>
        <p:spPr>
          <a:xfrm>
            <a:off x="960030" y="1804900"/>
            <a:ext cx="19464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232" name="Google Shape;232;p19"/>
          <p:cNvSpPr txBox="1">
            <a:spLocks noGrp="1"/>
          </p:cNvSpPr>
          <p:nvPr>
            <p:ph type="subTitle" idx="8"/>
          </p:nvPr>
        </p:nvSpPr>
        <p:spPr>
          <a:xfrm>
            <a:off x="960030" y="2223575"/>
            <a:ext cx="1946400" cy="638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3" name="Google Shape;233;p19"/>
          <p:cNvSpPr txBox="1">
            <a:spLocks noGrp="1"/>
          </p:cNvSpPr>
          <p:nvPr>
            <p:ph type="title" idx="9"/>
          </p:nvPr>
        </p:nvSpPr>
        <p:spPr>
          <a:xfrm>
            <a:off x="3598800" y="1804900"/>
            <a:ext cx="19464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234" name="Google Shape;234;p19"/>
          <p:cNvSpPr txBox="1">
            <a:spLocks noGrp="1"/>
          </p:cNvSpPr>
          <p:nvPr>
            <p:ph type="subTitle" idx="13"/>
          </p:nvPr>
        </p:nvSpPr>
        <p:spPr>
          <a:xfrm>
            <a:off x="3598800" y="2223575"/>
            <a:ext cx="1946400" cy="638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5" name="Google Shape;235;p19"/>
          <p:cNvSpPr txBox="1">
            <a:spLocks noGrp="1"/>
          </p:cNvSpPr>
          <p:nvPr>
            <p:ph type="title" idx="14"/>
          </p:nvPr>
        </p:nvSpPr>
        <p:spPr>
          <a:xfrm>
            <a:off x="6237569" y="1804900"/>
            <a:ext cx="1946400" cy="468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Clr>
                <a:schemeClr val="accent1"/>
              </a:buClr>
              <a:buSzPts val="2000"/>
              <a:buNone/>
              <a:defRPr sz="2000"/>
            </a:lvl1pPr>
            <a:lvl2pPr lvl="1" algn="ctr">
              <a:lnSpc>
                <a:spcPct val="100000"/>
              </a:lnSpc>
              <a:spcBef>
                <a:spcPts val="0"/>
              </a:spcBef>
              <a:spcAft>
                <a:spcPts val="0"/>
              </a:spcAft>
              <a:buClr>
                <a:schemeClr val="accent1"/>
              </a:buClr>
              <a:buSzPts val="1800"/>
              <a:buNone/>
              <a:defRPr sz="1800">
                <a:solidFill>
                  <a:schemeClr val="accent1"/>
                </a:solidFill>
              </a:defRPr>
            </a:lvl2pPr>
            <a:lvl3pPr lvl="2" algn="ctr">
              <a:lnSpc>
                <a:spcPct val="100000"/>
              </a:lnSpc>
              <a:spcBef>
                <a:spcPts val="0"/>
              </a:spcBef>
              <a:spcAft>
                <a:spcPts val="0"/>
              </a:spcAft>
              <a:buClr>
                <a:schemeClr val="accent1"/>
              </a:buClr>
              <a:buSzPts val="1800"/>
              <a:buNone/>
              <a:defRPr sz="1800">
                <a:solidFill>
                  <a:schemeClr val="accent1"/>
                </a:solidFill>
              </a:defRPr>
            </a:lvl3pPr>
            <a:lvl4pPr lvl="3" algn="ctr">
              <a:lnSpc>
                <a:spcPct val="100000"/>
              </a:lnSpc>
              <a:spcBef>
                <a:spcPts val="0"/>
              </a:spcBef>
              <a:spcAft>
                <a:spcPts val="0"/>
              </a:spcAft>
              <a:buClr>
                <a:schemeClr val="accent1"/>
              </a:buClr>
              <a:buSzPts val="1800"/>
              <a:buNone/>
              <a:defRPr sz="1800">
                <a:solidFill>
                  <a:schemeClr val="accent1"/>
                </a:solidFill>
              </a:defRPr>
            </a:lvl4pPr>
            <a:lvl5pPr lvl="4" algn="ctr">
              <a:lnSpc>
                <a:spcPct val="100000"/>
              </a:lnSpc>
              <a:spcBef>
                <a:spcPts val="0"/>
              </a:spcBef>
              <a:spcAft>
                <a:spcPts val="0"/>
              </a:spcAft>
              <a:buClr>
                <a:schemeClr val="accent1"/>
              </a:buClr>
              <a:buSzPts val="1800"/>
              <a:buNone/>
              <a:defRPr sz="1800">
                <a:solidFill>
                  <a:schemeClr val="accent1"/>
                </a:solidFill>
              </a:defRPr>
            </a:lvl5pPr>
            <a:lvl6pPr lvl="5" algn="ctr">
              <a:lnSpc>
                <a:spcPct val="100000"/>
              </a:lnSpc>
              <a:spcBef>
                <a:spcPts val="0"/>
              </a:spcBef>
              <a:spcAft>
                <a:spcPts val="0"/>
              </a:spcAft>
              <a:buClr>
                <a:schemeClr val="accent1"/>
              </a:buClr>
              <a:buSzPts val="1800"/>
              <a:buNone/>
              <a:defRPr sz="1800">
                <a:solidFill>
                  <a:schemeClr val="accent1"/>
                </a:solidFill>
              </a:defRPr>
            </a:lvl6pPr>
            <a:lvl7pPr lvl="6" algn="ctr">
              <a:lnSpc>
                <a:spcPct val="100000"/>
              </a:lnSpc>
              <a:spcBef>
                <a:spcPts val="0"/>
              </a:spcBef>
              <a:spcAft>
                <a:spcPts val="0"/>
              </a:spcAft>
              <a:buClr>
                <a:schemeClr val="accent1"/>
              </a:buClr>
              <a:buSzPts val="1800"/>
              <a:buNone/>
              <a:defRPr sz="1800">
                <a:solidFill>
                  <a:schemeClr val="accent1"/>
                </a:solidFill>
              </a:defRPr>
            </a:lvl7pPr>
            <a:lvl8pPr lvl="7" algn="ctr">
              <a:lnSpc>
                <a:spcPct val="100000"/>
              </a:lnSpc>
              <a:spcBef>
                <a:spcPts val="0"/>
              </a:spcBef>
              <a:spcAft>
                <a:spcPts val="0"/>
              </a:spcAft>
              <a:buClr>
                <a:schemeClr val="accent1"/>
              </a:buClr>
              <a:buSzPts val="1800"/>
              <a:buNone/>
              <a:defRPr sz="1800">
                <a:solidFill>
                  <a:schemeClr val="accent1"/>
                </a:solidFill>
              </a:defRPr>
            </a:lvl8pPr>
            <a:lvl9pPr lvl="8" algn="ctr">
              <a:lnSpc>
                <a:spcPct val="100000"/>
              </a:lnSpc>
              <a:spcBef>
                <a:spcPts val="0"/>
              </a:spcBef>
              <a:spcAft>
                <a:spcPts val="0"/>
              </a:spcAft>
              <a:buClr>
                <a:schemeClr val="accent1"/>
              </a:buClr>
              <a:buSzPts val="1800"/>
              <a:buNone/>
              <a:defRPr sz="1800">
                <a:solidFill>
                  <a:schemeClr val="accent1"/>
                </a:solidFill>
              </a:defRPr>
            </a:lvl9pPr>
          </a:lstStyle>
          <a:p>
            <a:endParaRPr/>
          </a:p>
        </p:txBody>
      </p:sp>
      <p:sp>
        <p:nvSpPr>
          <p:cNvPr id="236" name="Google Shape;236;p19"/>
          <p:cNvSpPr txBox="1">
            <a:spLocks noGrp="1"/>
          </p:cNvSpPr>
          <p:nvPr>
            <p:ph type="subTitle" idx="15"/>
          </p:nvPr>
        </p:nvSpPr>
        <p:spPr>
          <a:xfrm>
            <a:off x="6237569" y="2223575"/>
            <a:ext cx="1946400" cy="638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7" name="Google Shape;237;p19"/>
          <p:cNvSpPr/>
          <p:nvPr/>
        </p:nvSpPr>
        <p:spPr>
          <a:xfrm>
            <a:off x="-421100" y="-166425"/>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19"/>
          <p:cNvSpPr/>
          <p:nvPr/>
        </p:nvSpPr>
        <p:spPr>
          <a:xfrm>
            <a:off x="-611850" y="-323487"/>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p19"/>
          <p:cNvSpPr/>
          <p:nvPr/>
        </p:nvSpPr>
        <p:spPr>
          <a:xfrm>
            <a:off x="-799075" y="-427100"/>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19"/>
          <p:cNvSpPr/>
          <p:nvPr/>
        </p:nvSpPr>
        <p:spPr>
          <a:xfrm flipH="1">
            <a:off x="7517000" y="-198200"/>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19"/>
          <p:cNvSpPr/>
          <p:nvPr/>
        </p:nvSpPr>
        <p:spPr>
          <a:xfrm flipH="1">
            <a:off x="7745875" y="-350775"/>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19"/>
          <p:cNvSpPr/>
          <p:nvPr/>
        </p:nvSpPr>
        <p:spPr>
          <a:xfrm flipH="1">
            <a:off x="7926750" y="-427100"/>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19"/>
          <p:cNvSpPr/>
          <p:nvPr/>
        </p:nvSpPr>
        <p:spPr>
          <a:xfrm rot="-8821628" flipH="1">
            <a:off x="-330435" y="435300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19"/>
          <p:cNvSpPr/>
          <p:nvPr/>
        </p:nvSpPr>
        <p:spPr>
          <a:xfrm rot="-8821628" flipH="1">
            <a:off x="-444885" y="452045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19"/>
          <p:cNvSpPr/>
          <p:nvPr/>
        </p:nvSpPr>
        <p:spPr>
          <a:xfrm rot="-8821628" flipH="1">
            <a:off x="-584735" y="466033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246"/>
        <p:cNvGrpSpPr/>
        <p:nvPr/>
      </p:nvGrpSpPr>
      <p:grpSpPr>
        <a:xfrm>
          <a:off x="0" y="0"/>
          <a:ext cx="0" cy="0"/>
          <a:chOff x="0" y="0"/>
          <a:chExt cx="0" cy="0"/>
        </a:xfrm>
      </p:grpSpPr>
      <p:pic>
        <p:nvPicPr>
          <p:cNvPr id="247" name="Google Shape;247;p20"/>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248" name="Google Shape;248;p20"/>
          <p:cNvSpPr txBox="1">
            <a:spLocks noGrp="1"/>
          </p:cNvSpPr>
          <p:nvPr>
            <p:ph type="subTitle" idx="1"/>
          </p:nvPr>
        </p:nvSpPr>
        <p:spPr>
          <a:xfrm flipH="1">
            <a:off x="2216050" y="1406200"/>
            <a:ext cx="4713900" cy="1095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700"/>
              <a:buNone/>
              <a:defRPr sz="20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249" name="Google Shape;249;p20"/>
          <p:cNvSpPr txBox="1">
            <a:spLocks noGrp="1"/>
          </p:cNvSpPr>
          <p:nvPr>
            <p:ph type="ctrTitle"/>
          </p:nvPr>
        </p:nvSpPr>
        <p:spPr>
          <a:xfrm flipH="1">
            <a:off x="3055450" y="2546500"/>
            <a:ext cx="3035100" cy="448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100"/>
              <a:buNone/>
              <a:defRPr sz="2000"/>
            </a:lvl1pPr>
            <a:lvl2pPr lvl="1" algn="ctr">
              <a:lnSpc>
                <a:spcPct val="100000"/>
              </a:lnSpc>
              <a:spcBef>
                <a:spcPts val="0"/>
              </a:spcBef>
              <a:spcAft>
                <a:spcPts val="0"/>
              </a:spcAft>
              <a:buClr>
                <a:schemeClr val="dk2"/>
              </a:buClr>
              <a:buSzPts val="12000"/>
              <a:buNone/>
              <a:defRPr sz="12000">
                <a:solidFill>
                  <a:schemeClr val="dk2"/>
                </a:solidFill>
              </a:defRPr>
            </a:lvl2pPr>
            <a:lvl3pPr lvl="2" algn="ctr">
              <a:lnSpc>
                <a:spcPct val="100000"/>
              </a:lnSpc>
              <a:spcBef>
                <a:spcPts val="0"/>
              </a:spcBef>
              <a:spcAft>
                <a:spcPts val="0"/>
              </a:spcAft>
              <a:buClr>
                <a:schemeClr val="dk2"/>
              </a:buClr>
              <a:buSzPts val="12000"/>
              <a:buNone/>
              <a:defRPr sz="12000">
                <a:solidFill>
                  <a:schemeClr val="dk2"/>
                </a:solidFill>
              </a:defRPr>
            </a:lvl3pPr>
            <a:lvl4pPr lvl="3" algn="ctr">
              <a:lnSpc>
                <a:spcPct val="100000"/>
              </a:lnSpc>
              <a:spcBef>
                <a:spcPts val="0"/>
              </a:spcBef>
              <a:spcAft>
                <a:spcPts val="0"/>
              </a:spcAft>
              <a:buClr>
                <a:schemeClr val="dk2"/>
              </a:buClr>
              <a:buSzPts val="12000"/>
              <a:buNone/>
              <a:defRPr sz="12000">
                <a:solidFill>
                  <a:schemeClr val="dk2"/>
                </a:solidFill>
              </a:defRPr>
            </a:lvl4pPr>
            <a:lvl5pPr lvl="4" algn="ctr">
              <a:lnSpc>
                <a:spcPct val="100000"/>
              </a:lnSpc>
              <a:spcBef>
                <a:spcPts val="0"/>
              </a:spcBef>
              <a:spcAft>
                <a:spcPts val="0"/>
              </a:spcAft>
              <a:buClr>
                <a:schemeClr val="dk2"/>
              </a:buClr>
              <a:buSzPts val="12000"/>
              <a:buNone/>
              <a:defRPr sz="12000">
                <a:solidFill>
                  <a:schemeClr val="dk2"/>
                </a:solidFill>
              </a:defRPr>
            </a:lvl5pPr>
            <a:lvl6pPr lvl="5" algn="ctr">
              <a:lnSpc>
                <a:spcPct val="100000"/>
              </a:lnSpc>
              <a:spcBef>
                <a:spcPts val="0"/>
              </a:spcBef>
              <a:spcAft>
                <a:spcPts val="0"/>
              </a:spcAft>
              <a:buClr>
                <a:schemeClr val="dk2"/>
              </a:buClr>
              <a:buSzPts val="12000"/>
              <a:buNone/>
              <a:defRPr sz="12000">
                <a:solidFill>
                  <a:schemeClr val="dk2"/>
                </a:solidFill>
              </a:defRPr>
            </a:lvl6pPr>
            <a:lvl7pPr lvl="6" algn="ctr">
              <a:lnSpc>
                <a:spcPct val="100000"/>
              </a:lnSpc>
              <a:spcBef>
                <a:spcPts val="0"/>
              </a:spcBef>
              <a:spcAft>
                <a:spcPts val="0"/>
              </a:spcAft>
              <a:buClr>
                <a:schemeClr val="dk2"/>
              </a:buClr>
              <a:buSzPts val="12000"/>
              <a:buNone/>
              <a:defRPr sz="12000">
                <a:solidFill>
                  <a:schemeClr val="dk2"/>
                </a:solidFill>
              </a:defRPr>
            </a:lvl7pPr>
            <a:lvl8pPr lvl="7" algn="ctr">
              <a:lnSpc>
                <a:spcPct val="100000"/>
              </a:lnSpc>
              <a:spcBef>
                <a:spcPts val="0"/>
              </a:spcBef>
              <a:spcAft>
                <a:spcPts val="0"/>
              </a:spcAft>
              <a:buClr>
                <a:schemeClr val="dk2"/>
              </a:buClr>
              <a:buSzPts val="12000"/>
              <a:buNone/>
              <a:defRPr sz="12000">
                <a:solidFill>
                  <a:schemeClr val="dk2"/>
                </a:solidFill>
              </a:defRPr>
            </a:lvl8pPr>
            <a:lvl9pPr lvl="8" algn="ctr">
              <a:lnSpc>
                <a:spcPct val="100000"/>
              </a:lnSpc>
              <a:spcBef>
                <a:spcPts val="0"/>
              </a:spcBef>
              <a:spcAft>
                <a:spcPts val="0"/>
              </a:spcAft>
              <a:buClr>
                <a:schemeClr val="dk2"/>
              </a:buClr>
              <a:buSzPts val="12000"/>
              <a:buNone/>
              <a:defRPr sz="12000">
                <a:solidFill>
                  <a:schemeClr val="dk2"/>
                </a:solidFill>
              </a:defRPr>
            </a:lvl9pPr>
          </a:lstStyle>
          <a:p>
            <a:endParaRPr/>
          </a:p>
        </p:txBody>
      </p:sp>
      <p:grpSp>
        <p:nvGrpSpPr>
          <p:cNvPr id="250" name="Google Shape;250;p20"/>
          <p:cNvGrpSpPr/>
          <p:nvPr/>
        </p:nvGrpSpPr>
        <p:grpSpPr>
          <a:xfrm>
            <a:off x="126196" y="538003"/>
            <a:ext cx="2044159" cy="3324897"/>
            <a:chOff x="526860" y="192691"/>
            <a:chExt cx="2068777" cy="3107670"/>
          </a:xfrm>
        </p:grpSpPr>
        <p:sp>
          <p:nvSpPr>
            <p:cNvPr id="251" name="Google Shape;251;p20"/>
            <p:cNvSpPr/>
            <p:nvPr/>
          </p:nvSpPr>
          <p:spPr>
            <a:xfrm>
              <a:off x="559981" y="226603"/>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0"/>
            <p:cNvSpPr/>
            <p:nvPr/>
          </p:nvSpPr>
          <p:spPr>
            <a:xfrm>
              <a:off x="526860" y="192691"/>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3" name="Google Shape;253;p20"/>
          <p:cNvGrpSpPr/>
          <p:nvPr/>
        </p:nvGrpSpPr>
        <p:grpSpPr>
          <a:xfrm>
            <a:off x="6929946" y="538003"/>
            <a:ext cx="2044159" cy="3324897"/>
            <a:chOff x="526860" y="192691"/>
            <a:chExt cx="2068777" cy="3107670"/>
          </a:xfrm>
        </p:grpSpPr>
        <p:sp>
          <p:nvSpPr>
            <p:cNvPr id="254" name="Google Shape;254;p20"/>
            <p:cNvSpPr/>
            <p:nvPr/>
          </p:nvSpPr>
          <p:spPr>
            <a:xfrm>
              <a:off x="559981" y="226603"/>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20"/>
            <p:cNvSpPr/>
            <p:nvPr/>
          </p:nvSpPr>
          <p:spPr>
            <a:xfrm>
              <a:off x="526860" y="192691"/>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56" name="Google Shape;256;p20"/>
          <p:cNvSpPr/>
          <p:nvPr/>
        </p:nvSpPr>
        <p:spPr>
          <a:xfrm>
            <a:off x="-52350" y="243650"/>
            <a:ext cx="9250675" cy="4975000"/>
          </a:xfrm>
          <a:custGeom>
            <a:avLst/>
            <a:gdLst/>
            <a:ahLst/>
            <a:cxnLst/>
            <a:rect l="l" t="t" r="r" b="b"/>
            <a:pathLst>
              <a:path w="370027" h="199000" extrusionOk="0">
                <a:moveTo>
                  <a:pt x="327362" y="0"/>
                </a:moveTo>
                <a:lnTo>
                  <a:pt x="0" y="40245"/>
                </a:lnTo>
                <a:lnTo>
                  <a:pt x="1017" y="198936"/>
                </a:lnTo>
                <a:lnTo>
                  <a:pt x="346121" y="199000"/>
                </a:lnTo>
                <a:lnTo>
                  <a:pt x="370027" y="199000"/>
                </a:lnTo>
                <a:lnTo>
                  <a:pt x="340364" y="8996"/>
                </a:lnTo>
                <a:close/>
              </a:path>
            </a:pathLst>
          </a:custGeom>
          <a:gradFill>
            <a:gsLst>
              <a:gs pos="0">
                <a:schemeClr val="dk2"/>
              </a:gs>
              <a:gs pos="100000">
                <a:srgbClr val="EBE0DD">
                  <a:alpha val="0"/>
                </a:srgbClr>
              </a:gs>
            </a:gsLst>
            <a:lin ang="5400012" scaled="0"/>
          </a:gradFill>
          <a:ln>
            <a:noFill/>
          </a:ln>
        </p:spPr>
      </p:sp>
      <p:sp>
        <p:nvSpPr>
          <p:cNvPr id="257" name="Google Shape;257;p20"/>
          <p:cNvSpPr/>
          <p:nvPr/>
        </p:nvSpPr>
        <p:spPr>
          <a:xfrm flipH="1">
            <a:off x="84228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0"/>
          <p:cNvSpPr/>
          <p:nvPr/>
        </p:nvSpPr>
        <p:spPr>
          <a:xfrm rot="2003650" flipH="1">
            <a:off x="8142936" y="165846"/>
            <a:ext cx="412618" cy="225767"/>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Numbers and text">
  <p:cSld name="CUSTOM_6">
    <p:spTree>
      <p:nvGrpSpPr>
        <p:cNvPr id="1" name="Shape 259"/>
        <p:cNvGrpSpPr/>
        <p:nvPr/>
      </p:nvGrpSpPr>
      <p:grpSpPr>
        <a:xfrm>
          <a:off x="0" y="0"/>
          <a:ext cx="0" cy="0"/>
          <a:chOff x="0" y="0"/>
          <a:chExt cx="0" cy="0"/>
        </a:xfrm>
      </p:grpSpPr>
      <p:pic>
        <p:nvPicPr>
          <p:cNvPr id="260" name="Google Shape;260;p21"/>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261" name="Google Shape;261;p21"/>
          <p:cNvSpPr/>
          <p:nvPr/>
        </p:nvSpPr>
        <p:spPr>
          <a:xfrm>
            <a:off x="-52350" y="243650"/>
            <a:ext cx="9250675" cy="4975000"/>
          </a:xfrm>
          <a:custGeom>
            <a:avLst/>
            <a:gdLst/>
            <a:ahLst/>
            <a:cxnLst/>
            <a:rect l="l" t="t" r="r" b="b"/>
            <a:pathLst>
              <a:path w="370027" h="199000" extrusionOk="0">
                <a:moveTo>
                  <a:pt x="327362" y="0"/>
                </a:moveTo>
                <a:lnTo>
                  <a:pt x="0" y="40245"/>
                </a:lnTo>
                <a:lnTo>
                  <a:pt x="1017" y="198936"/>
                </a:lnTo>
                <a:lnTo>
                  <a:pt x="346121" y="199000"/>
                </a:lnTo>
                <a:lnTo>
                  <a:pt x="370027" y="199000"/>
                </a:lnTo>
                <a:lnTo>
                  <a:pt x="340364" y="8996"/>
                </a:lnTo>
                <a:close/>
              </a:path>
            </a:pathLst>
          </a:custGeom>
          <a:gradFill>
            <a:gsLst>
              <a:gs pos="0">
                <a:schemeClr val="dk2"/>
              </a:gs>
              <a:gs pos="100000">
                <a:srgbClr val="EBE0DD">
                  <a:alpha val="0"/>
                </a:srgbClr>
              </a:gs>
            </a:gsLst>
            <a:lin ang="5400012" scaled="0"/>
          </a:gradFill>
          <a:ln>
            <a:noFill/>
          </a:ln>
        </p:spPr>
      </p:sp>
      <p:grpSp>
        <p:nvGrpSpPr>
          <p:cNvPr id="262" name="Google Shape;262;p21"/>
          <p:cNvGrpSpPr/>
          <p:nvPr/>
        </p:nvGrpSpPr>
        <p:grpSpPr>
          <a:xfrm>
            <a:off x="8114866" y="-63500"/>
            <a:ext cx="468758" cy="550028"/>
            <a:chOff x="8114866" y="-63500"/>
            <a:chExt cx="468758" cy="550028"/>
          </a:xfrm>
        </p:grpSpPr>
        <p:sp>
          <p:nvSpPr>
            <p:cNvPr id="263" name="Google Shape;263;p21"/>
            <p:cNvSpPr/>
            <p:nvPr/>
          </p:nvSpPr>
          <p:spPr>
            <a:xfrm flipH="1">
              <a:off x="84228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4" name="Google Shape;264;p21"/>
            <p:cNvSpPr/>
            <p:nvPr/>
          </p:nvSpPr>
          <p:spPr>
            <a:xfrm rot="2003650" flipH="1">
              <a:off x="8142936" y="165846"/>
              <a:ext cx="412618" cy="225767"/>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5" name="Google Shape;265;p21"/>
          <p:cNvSpPr txBox="1">
            <a:spLocks noGrp="1"/>
          </p:cNvSpPr>
          <p:nvPr>
            <p:ph type="subTitle" idx="1"/>
          </p:nvPr>
        </p:nvSpPr>
        <p:spPr>
          <a:xfrm>
            <a:off x="2111550" y="1460563"/>
            <a:ext cx="4920900" cy="449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b="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
        <p:nvSpPr>
          <p:cNvPr id="266" name="Google Shape;266;p21"/>
          <p:cNvSpPr txBox="1">
            <a:spLocks noGrp="1"/>
          </p:cNvSpPr>
          <p:nvPr>
            <p:ph type="title"/>
          </p:nvPr>
        </p:nvSpPr>
        <p:spPr>
          <a:xfrm>
            <a:off x="2035200" y="756188"/>
            <a:ext cx="5073600" cy="678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600"/>
              <a:buNone/>
              <a:defRPr sz="4300"/>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267" name="Google Shape;267;p21"/>
          <p:cNvSpPr txBox="1">
            <a:spLocks noGrp="1"/>
          </p:cNvSpPr>
          <p:nvPr>
            <p:ph type="subTitle" idx="2"/>
          </p:nvPr>
        </p:nvSpPr>
        <p:spPr>
          <a:xfrm>
            <a:off x="2111550" y="2732313"/>
            <a:ext cx="4920900" cy="449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b="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
        <p:nvSpPr>
          <p:cNvPr id="268" name="Google Shape;268;p21"/>
          <p:cNvSpPr txBox="1">
            <a:spLocks noGrp="1"/>
          </p:cNvSpPr>
          <p:nvPr>
            <p:ph type="title" idx="3"/>
          </p:nvPr>
        </p:nvSpPr>
        <p:spPr>
          <a:xfrm>
            <a:off x="2035200" y="2027938"/>
            <a:ext cx="5073600" cy="678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600"/>
              <a:buNone/>
              <a:defRPr sz="4300"/>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269" name="Google Shape;269;p21"/>
          <p:cNvSpPr txBox="1">
            <a:spLocks noGrp="1"/>
          </p:cNvSpPr>
          <p:nvPr>
            <p:ph type="subTitle" idx="4"/>
          </p:nvPr>
        </p:nvSpPr>
        <p:spPr>
          <a:xfrm>
            <a:off x="2111550" y="4004063"/>
            <a:ext cx="4920900" cy="449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b="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
        <p:nvSpPr>
          <p:cNvPr id="270" name="Google Shape;270;p21"/>
          <p:cNvSpPr txBox="1">
            <a:spLocks noGrp="1"/>
          </p:cNvSpPr>
          <p:nvPr>
            <p:ph type="title" idx="5"/>
          </p:nvPr>
        </p:nvSpPr>
        <p:spPr>
          <a:xfrm>
            <a:off x="2035200" y="3299688"/>
            <a:ext cx="5073600" cy="678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600"/>
              <a:buNone/>
              <a:defRPr sz="4300"/>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1">
  <p:cSld name="CUSTOM_7">
    <p:spTree>
      <p:nvGrpSpPr>
        <p:cNvPr id="1" name="Shape 271"/>
        <p:cNvGrpSpPr/>
        <p:nvPr/>
      </p:nvGrpSpPr>
      <p:grpSpPr>
        <a:xfrm>
          <a:off x="0" y="0"/>
          <a:ext cx="0" cy="0"/>
          <a:chOff x="0" y="0"/>
          <a:chExt cx="0" cy="0"/>
        </a:xfrm>
      </p:grpSpPr>
      <p:pic>
        <p:nvPicPr>
          <p:cNvPr id="272" name="Google Shape;272;p22"/>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273" name="Google Shape;273;p22"/>
          <p:cNvSpPr/>
          <p:nvPr/>
        </p:nvSpPr>
        <p:spPr>
          <a:xfrm>
            <a:off x="0" y="336325"/>
            <a:ext cx="9175275" cy="4837475"/>
          </a:xfrm>
          <a:custGeom>
            <a:avLst/>
            <a:gdLst/>
            <a:ahLst/>
            <a:cxnLst/>
            <a:rect l="l" t="t" r="r" b="b"/>
            <a:pathLst>
              <a:path w="367011" h="193499" extrusionOk="0">
                <a:moveTo>
                  <a:pt x="252657" y="1791"/>
                </a:moveTo>
                <a:lnTo>
                  <a:pt x="0" y="191975"/>
                </a:lnTo>
                <a:lnTo>
                  <a:pt x="75799" y="192240"/>
                </a:lnTo>
                <a:lnTo>
                  <a:pt x="367011" y="193499"/>
                </a:lnTo>
                <a:lnTo>
                  <a:pt x="367011" y="84670"/>
                </a:lnTo>
                <a:lnTo>
                  <a:pt x="262125" y="0"/>
                </a:lnTo>
                <a:close/>
              </a:path>
            </a:pathLst>
          </a:custGeom>
          <a:gradFill>
            <a:gsLst>
              <a:gs pos="0">
                <a:schemeClr val="dk2"/>
              </a:gs>
              <a:gs pos="100000">
                <a:schemeClr val="lt1"/>
              </a:gs>
            </a:gsLst>
            <a:lin ang="5400012" scaled="0"/>
          </a:gradFill>
          <a:ln>
            <a:noFill/>
          </a:ln>
        </p:spPr>
      </p:sp>
      <p:sp>
        <p:nvSpPr>
          <p:cNvPr id="274" name="Google Shape;274;p22"/>
          <p:cNvSpPr txBox="1">
            <a:spLocks noGrp="1"/>
          </p:cNvSpPr>
          <p:nvPr>
            <p:ph type="subTitle" idx="1"/>
          </p:nvPr>
        </p:nvSpPr>
        <p:spPr>
          <a:xfrm flipH="1">
            <a:off x="1485025" y="2996600"/>
            <a:ext cx="2924700" cy="796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None/>
              <a:defRPr sz="1600" b="0"/>
            </a:lvl1pPr>
            <a:lvl2pPr lvl="1" algn="l">
              <a:lnSpc>
                <a:spcPct val="100000"/>
              </a:lnSpc>
              <a:spcBef>
                <a:spcPts val="0"/>
              </a:spcBef>
              <a:spcAft>
                <a:spcPts val="0"/>
              </a:spcAft>
              <a:buSzPts val="1000"/>
              <a:buNone/>
              <a:defRPr sz="1000"/>
            </a:lvl2pPr>
            <a:lvl3pPr lvl="2" algn="l">
              <a:lnSpc>
                <a:spcPct val="100000"/>
              </a:lnSpc>
              <a:spcBef>
                <a:spcPts val="0"/>
              </a:spcBef>
              <a:spcAft>
                <a:spcPts val="0"/>
              </a:spcAft>
              <a:buSzPts val="1000"/>
              <a:buNone/>
              <a:defRPr sz="1000"/>
            </a:lvl3pPr>
            <a:lvl4pPr lvl="3" algn="l">
              <a:lnSpc>
                <a:spcPct val="100000"/>
              </a:lnSpc>
              <a:spcBef>
                <a:spcPts val="0"/>
              </a:spcBef>
              <a:spcAft>
                <a:spcPts val="0"/>
              </a:spcAft>
              <a:buSzPts val="1000"/>
              <a:buNone/>
              <a:defRPr sz="1000"/>
            </a:lvl4pPr>
            <a:lvl5pPr lvl="4" algn="l">
              <a:lnSpc>
                <a:spcPct val="100000"/>
              </a:lnSpc>
              <a:spcBef>
                <a:spcPts val="0"/>
              </a:spcBef>
              <a:spcAft>
                <a:spcPts val="0"/>
              </a:spcAft>
              <a:buSzPts val="1000"/>
              <a:buNone/>
              <a:defRPr sz="1000"/>
            </a:lvl5pPr>
            <a:lvl6pPr lvl="5" algn="l">
              <a:lnSpc>
                <a:spcPct val="100000"/>
              </a:lnSpc>
              <a:spcBef>
                <a:spcPts val="0"/>
              </a:spcBef>
              <a:spcAft>
                <a:spcPts val="0"/>
              </a:spcAft>
              <a:buSzPts val="1000"/>
              <a:buNone/>
              <a:defRPr sz="1000"/>
            </a:lvl6pPr>
            <a:lvl7pPr lvl="6" algn="l">
              <a:lnSpc>
                <a:spcPct val="100000"/>
              </a:lnSpc>
              <a:spcBef>
                <a:spcPts val="0"/>
              </a:spcBef>
              <a:spcAft>
                <a:spcPts val="0"/>
              </a:spcAft>
              <a:buSzPts val="1000"/>
              <a:buNone/>
              <a:defRPr sz="1000"/>
            </a:lvl7pPr>
            <a:lvl8pPr lvl="7" algn="l">
              <a:lnSpc>
                <a:spcPct val="100000"/>
              </a:lnSpc>
              <a:spcBef>
                <a:spcPts val="0"/>
              </a:spcBef>
              <a:spcAft>
                <a:spcPts val="0"/>
              </a:spcAft>
              <a:buSzPts val="1000"/>
              <a:buNone/>
              <a:defRPr sz="1000"/>
            </a:lvl8pPr>
            <a:lvl9pPr lvl="8" algn="l">
              <a:lnSpc>
                <a:spcPct val="100000"/>
              </a:lnSpc>
              <a:spcBef>
                <a:spcPts val="0"/>
              </a:spcBef>
              <a:spcAft>
                <a:spcPts val="0"/>
              </a:spcAft>
              <a:buSzPts val="1000"/>
              <a:buNone/>
              <a:defRPr sz="1000"/>
            </a:lvl9pPr>
          </a:lstStyle>
          <a:p>
            <a:endParaRPr/>
          </a:p>
        </p:txBody>
      </p:sp>
      <p:grpSp>
        <p:nvGrpSpPr>
          <p:cNvPr id="275" name="Google Shape;275;p22"/>
          <p:cNvGrpSpPr/>
          <p:nvPr/>
        </p:nvGrpSpPr>
        <p:grpSpPr>
          <a:xfrm>
            <a:off x="6256027" y="-63500"/>
            <a:ext cx="412615" cy="501202"/>
            <a:chOff x="6620227" y="-63500"/>
            <a:chExt cx="412615" cy="501202"/>
          </a:xfrm>
        </p:grpSpPr>
        <p:sp>
          <p:nvSpPr>
            <p:cNvPr id="276" name="Google Shape;276;p22"/>
            <p:cNvSpPr/>
            <p:nvPr/>
          </p:nvSpPr>
          <p:spPr>
            <a:xfrm flipH="1">
              <a:off x="6620227" y="211949"/>
              <a:ext cx="412615" cy="225753"/>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22"/>
            <p:cNvSpPr/>
            <p:nvPr/>
          </p:nvSpPr>
          <p:spPr>
            <a:xfrm flipH="1">
              <a:off x="685240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78" name="Google Shape;278;p22"/>
          <p:cNvSpPr/>
          <p:nvPr/>
        </p:nvSpPr>
        <p:spPr>
          <a:xfrm>
            <a:off x="-67150" y="-28100"/>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 name="Google Shape;279;p22"/>
          <p:cNvSpPr/>
          <p:nvPr/>
        </p:nvSpPr>
        <p:spPr>
          <a:xfrm>
            <a:off x="-232250" y="-205900"/>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 name="Google Shape;280;p22"/>
          <p:cNvSpPr/>
          <p:nvPr/>
        </p:nvSpPr>
        <p:spPr>
          <a:xfrm>
            <a:off x="-416400" y="-390050"/>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1" name="Google Shape;281;p22"/>
          <p:cNvSpPr/>
          <p:nvPr/>
        </p:nvSpPr>
        <p:spPr>
          <a:xfrm rot="10800000">
            <a:off x="6898425" y="3202600"/>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2" name="Google Shape;282;p22"/>
          <p:cNvSpPr/>
          <p:nvPr/>
        </p:nvSpPr>
        <p:spPr>
          <a:xfrm rot="10800000">
            <a:off x="7063525" y="3380400"/>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22"/>
          <p:cNvSpPr/>
          <p:nvPr/>
        </p:nvSpPr>
        <p:spPr>
          <a:xfrm rot="10800000">
            <a:off x="7247675" y="3564550"/>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22"/>
          <p:cNvSpPr txBox="1">
            <a:spLocks noGrp="1"/>
          </p:cNvSpPr>
          <p:nvPr>
            <p:ph type="title"/>
          </p:nvPr>
        </p:nvSpPr>
        <p:spPr>
          <a:xfrm>
            <a:off x="721575" y="1243375"/>
            <a:ext cx="4219800" cy="156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1">
  <p:cSld name="CUSTOM_7_1">
    <p:spTree>
      <p:nvGrpSpPr>
        <p:cNvPr id="1" name="Shape 285"/>
        <p:cNvGrpSpPr/>
        <p:nvPr/>
      </p:nvGrpSpPr>
      <p:grpSpPr>
        <a:xfrm>
          <a:off x="0" y="0"/>
          <a:ext cx="0" cy="0"/>
          <a:chOff x="0" y="0"/>
          <a:chExt cx="0" cy="0"/>
        </a:xfrm>
      </p:grpSpPr>
      <p:pic>
        <p:nvPicPr>
          <p:cNvPr id="286" name="Google Shape;286;p23"/>
          <p:cNvPicPr preferRelativeResize="0"/>
          <p:nvPr/>
        </p:nvPicPr>
        <p:blipFill rotWithShape="1">
          <a:blip r:embed="rId2">
            <a:alphaModFix amt="42000"/>
          </a:blip>
          <a:srcRect/>
          <a:stretch/>
        </p:blipFill>
        <p:spPr>
          <a:xfrm>
            <a:off x="0" y="0"/>
            <a:ext cx="9144000" cy="5143492"/>
          </a:xfrm>
          <a:prstGeom prst="rect">
            <a:avLst/>
          </a:prstGeom>
          <a:noFill/>
          <a:ln>
            <a:noFill/>
          </a:ln>
        </p:spPr>
      </p:pic>
      <p:grpSp>
        <p:nvGrpSpPr>
          <p:cNvPr id="287" name="Google Shape;287;p23"/>
          <p:cNvGrpSpPr/>
          <p:nvPr/>
        </p:nvGrpSpPr>
        <p:grpSpPr>
          <a:xfrm flipH="1">
            <a:off x="-45425" y="-67787"/>
            <a:ext cx="9349700" cy="5279475"/>
            <a:chOff x="583425" y="-63500"/>
            <a:chExt cx="9349700" cy="5279475"/>
          </a:xfrm>
        </p:grpSpPr>
        <p:sp>
          <p:nvSpPr>
            <p:cNvPr id="288" name="Google Shape;288;p23"/>
            <p:cNvSpPr/>
            <p:nvPr/>
          </p:nvSpPr>
          <p:spPr>
            <a:xfrm>
              <a:off x="583425" y="414700"/>
              <a:ext cx="9349700" cy="4801275"/>
            </a:xfrm>
            <a:custGeom>
              <a:avLst/>
              <a:gdLst/>
              <a:ahLst/>
              <a:cxnLst/>
              <a:rect l="l" t="t" r="r" b="b"/>
              <a:pathLst>
                <a:path w="373988" h="192051" extrusionOk="0">
                  <a:moveTo>
                    <a:pt x="264110" y="0"/>
                  </a:moveTo>
                  <a:lnTo>
                    <a:pt x="146720" y="91571"/>
                  </a:lnTo>
                  <a:lnTo>
                    <a:pt x="0" y="190060"/>
                  </a:lnTo>
                  <a:lnTo>
                    <a:pt x="373486" y="192051"/>
                  </a:lnTo>
                  <a:lnTo>
                    <a:pt x="373988" y="94834"/>
                  </a:lnTo>
                  <a:lnTo>
                    <a:pt x="279845" y="382"/>
                  </a:lnTo>
                  <a:close/>
                </a:path>
              </a:pathLst>
            </a:custGeom>
            <a:gradFill>
              <a:gsLst>
                <a:gs pos="0">
                  <a:schemeClr val="dk2"/>
                </a:gs>
                <a:gs pos="100000">
                  <a:schemeClr val="lt1"/>
                </a:gs>
              </a:gsLst>
              <a:lin ang="5400012" scaled="0"/>
            </a:gradFill>
            <a:ln>
              <a:noFill/>
            </a:ln>
          </p:spPr>
        </p:sp>
        <p:grpSp>
          <p:nvGrpSpPr>
            <p:cNvPr id="289" name="Google Shape;289;p23"/>
            <p:cNvGrpSpPr/>
            <p:nvPr/>
          </p:nvGrpSpPr>
          <p:grpSpPr>
            <a:xfrm>
              <a:off x="7181277" y="-63500"/>
              <a:ext cx="412615" cy="501202"/>
              <a:chOff x="7181277" y="-63500"/>
              <a:chExt cx="412615" cy="501202"/>
            </a:xfrm>
          </p:grpSpPr>
          <p:sp>
            <p:nvSpPr>
              <p:cNvPr id="290" name="Google Shape;290;p23"/>
              <p:cNvSpPr/>
              <p:nvPr/>
            </p:nvSpPr>
            <p:spPr>
              <a:xfrm flipH="1">
                <a:off x="7181277" y="211949"/>
                <a:ext cx="412615" cy="225753"/>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 name="Google Shape;291;p23"/>
              <p:cNvSpPr/>
              <p:nvPr/>
            </p:nvSpPr>
            <p:spPr>
              <a:xfrm flipH="1">
                <a:off x="74134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92" name="Google Shape;292;p23"/>
          <p:cNvSpPr txBox="1">
            <a:spLocks noGrp="1"/>
          </p:cNvSpPr>
          <p:nvPr>
            <p:ph type="ctrTitle"/>
          </p:nvPr>
        </p:nvSpPr>
        <p:spPr>
          <a:xfrm flipH="1">
            <a:off x="5323775" y="1844850"/>
            <a:ext cx="3092700" cy="576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300"/>
              <a:buNone/>
              <a:defRPr sz="3000"/>
            </a:lvl1pPr>
            <a:lvl2pPr lvl="1" algn="r">
              <a:lnSpc>
                <a:spcPct val="100000"/>
              </a:lnSpc>
              <a:spcBef>
                <a:spcPts val="0"/>
              </a:spcBef>
              <a:spcAft>
                <a:spcPts val="0"/>
              </a:spcAft>
              <a:buClr>
                <a:schemeClr val="dk2"/>
              </a:buClr>
              <a:buSzPts val="1800"/>
              <a:buNone/>
              <a:defRPr sz="1800">
                <a:solidFill>
                  <a:schemeClr val="dk2"/>
                </a:solidFill>
              </a:defRPr>
            </a:lvl2pPr>
            <a:lvl3pPr lvl="2" algn="r">
              <a:lnSpc>
                <a:spcPct val="100000"/>
              </a:lnSpc>
              <a:spcBef>
                <a:spcPts val="0"/>
              </a:spcBef>
              <a:spcAft>
                <a:spcPts val="0"/>
              </a:spcAft>
              <a:buClr>
                <a:schemeClr val="dk2"/>
              </a:buClr>
              <a:buSzPts val="1800"/>
              <a:buNone/>
              <a:defRPr sz="1800">
                <a:solidFill>
                  <a:schemeClr val="dk2"/>
                </a:solidFill>
              </a:defRPr>
            </a:lvl3pPr>
            <a:lvl4pPr lvl="3" algn="r">
              <a:lnSpc>
                <a:spcPct val="100000"/>
              </a:lnSpc>
              <a:spcBef>
                <a:spcPts val="0"/>
              </a:spcBef>
              <a:spcAft>
                <a:spcPts val="0"/>
              </a:spcAft>
              <a:buClr>
                <a:schemeClr val="dk2"/>
              </a:buClr>
              <a:buSzPts val="1800"/>
              <a:buNone/>
              <a:defRPr sz="1800">
                <a:solidFill>
                  <a:schemeClr val="dk2"/>
                </a:solidFill>
              </a:defRPr>
            </a:lvl4pPr>
            <a:lvl5pPr lvl="4" algn="r">
              <a:lnSpc>
                <a:spcPct val="100000"/>
              </a:lnSpc>
              <a:spcBef>
                <a:spcPts val="0"/>
              </a:spcBef>
              <a:spcAft>
                <a:spcPts val="0"/>
              </a:spcAft>
              <a:buClr>
                <a:schemeClr val="dk2"/>
              </a:buClr>
              <a:buSzPts val="1800"/>
              <a:buNone/>
              <a:defRPr sz="1800">
                <a:solidFill>
                  <a:schemeClr val="dk2"/>
                </a:solidFill>
              </a:defRPr>
            </a:lvl5pPr>
            <a:lvl6pPr lvl="5" algn="r">
              <a:lnSpc>
                <a:spcPct val="100000"/>
              </a:lnSpc>
              <a:spcBef>
                <a:spcPts val="0"/>
              </a:spcBef>
              <a:spcAft>
                <a:spcPts val="0"/>
              </a:spcAft>
              <a:buClr>
                <a:schemeClr val="dk2"/>
              </a:buClr>
              <a:buSzPts val="1800"/>
              <a:buNone/>
              <a:defRPr sz="1800">
                <a:solidFill>
                  <a:schemeClr val="dk2"/>
                </a:solidFill>
              </a:defRPr>
            </a:lvl6pPr>
            <a:lvl7pPr lvl="6" algn="r">
              <a:lnSpc>
                <a:spcPct val="100000"/>
              </a:lnSpc>
              <a:spcBef>
                <a:spcPts val="0"/>
              </a:spcBef>
              <a:spcAft>
                <a:spcPts val="0"/>
              </a:spcAft>
              <a:buClr>
                <a:schemeClr val="dk2"/>
              </a:buClr>
              <a:buSzPts val="1800"/>
              <a:buNone/>
              <a:defRPr sz="1800">
                <a:solidFill>
                  <a:schemeClr val="dk2"/>
                </a:solidFill>
              </a:defRPr>
            </a:lvl7pPr>
            <a:lvl8pPr lvl="7" algn="r">
              <a:lnSpc>
                <a:spcPct val="100000"/>
              </a:lnSpc>
              <a:spcBef>
                <a:spcPts val="0"/>
              </a:spcBef>
              <a:spcAft>
                <a:spcPts val="0"/>
              </a:spcAft>
              <a:buClr>
                <a:schemeClr val="dk2"/>
              </a:buClr>
              <a:buSzPts val="1800"/>
              <a:buNone/>
              <a:defRPr sz="1800">
                <a:solidFill>
                  <a:schemeClr val="dk2"/>
                </a:solidFill>
              </a:defRPr>
            </a:lvl8pPr>
            <a:lvl9pPr lvl="8" algn="r">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293" name="Google Shape;293;p23"/>
          <p:cNvSpPr txBox="1">
            <a:spLocks noGrp="1"/>
          </p:cNvSpPr>
          <p:nvPr>
            <p:ph type="subTitle" idx="1"/>
          </p:nvPr>
        </p:nvSpPr>
        <p:spPr>
          <a:xfrm flipH="1">
            <a:off x="5323975" y="2371475"/>
            <a:ext cx="2820900" cy="106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800"/>
              <a:buNone/>
              <a:defRPr sz="1400" b="0"/>
            </a:lvl1pPr>
            <a:lvl2pPr lvl="1" algn="r">
              <a:lnSpc>
                <a:spcPct val="100000"/>
              </a:lnSpc>
              <a:spcBef>
                <a:spcPts val="0"/>
              </a:spcBef>
              <a:spcAft>
                <a:spcPts val="0"/>
              </a:spcAft>
              <a:buSzPts val="1400"/>
              <a:buNone/>
              <a:defRPr/>
            </a:lvl2pPr>
            <a:lvl3pPr lvl="2" algn="r">
              <a:lnSpc>
                <a:spcPct val="100000"/>
              </a:lnSpc>
              <a:spcBef>
                <a:spcPts val="0"/>
              </a:spcBef>
              <a:spcAft>
                <a:spcPts val="0"/>
              </a:spcAft>
              <a:buSzPts val="1400"/>
              <a:buNone/>
              <a:defRPr/>
            </a:lvl3pPr>
            <a:lvl4pPr lvl="3" algn="r">
              <a:lnSpc>
                <a:spcPct val="100000"/>
              </a:lnSpc>
              <a:spcBef>
                <a:spcPts val="0"/>
              </a:spcBef>
              <a:spcAft>
                <a:spcPts val="0"/>
              </a:spcAft>
              <a:buSzPts val="1400"/>
              <a:buNone/>
              <a:defRPr/>
            </a:lvl4pPr>
            <a:lvl5pPr lvl="4" algn="r">
              <a:lnSpc>
                <a:spcPct val="100000"/>
              </a:lnSpc>
              <a:spcBef>
                <a:spcPts val="0"/>
              </a:spcBef>
              <a:spcAft>
                <a:spcPts val="0"/>
              </a:spcAft>
              <a:buSzPts val="1400"/>
              <a:buNone/>
              <a:defRPr/>
            </a:lvl5pPr>
            <a:lvl6pPr lvl="5" algn="r">
              <a:lnSpc>
                <a:spcPct val="100000"/>
              </a:lnSpc>
              <a:spcBef>
                <a:spcPts val="0"/>
              </a:spcBef>
              <a:spcAft>
                <a:spcPts val="0"/>
              </a:spcAft>
              <a:buSzPts val="1400"/>
              <a:buNone/>
              <a:defRPr/>
            </a:lvl6pPr>
            <a:lvl7pPr lvl="6" algn="r">
              <a:lnSpc>
                <a:spcPct val="100000"/>
              </a:lnSpc>
              <a:spcBef>
                <a:spcPts val="0"/>
              </a:spcBef>
              <a:spcAft>
                <a:spcPts val="0"/>
              </a:spcAft>
              <a:buSzPts val="1400"/>
              <a:buNone/>
              <a:defRPr/>
            </a:lvl7pPr>
            <a:lvl8pPr lvl="7" algn="r">
              <a:lnSpc>
                <a:spcPct val="100000"/>
              </a:lnSpc>
              <a:spcBef>
                <a:spcPts val="0"/>
              </a:spcBef>
              <a:spcAft>
                <a:spcPts val="0"/>
              </a:spcAft>
              <a:buSzPts val="1400"/>
              <a:buNone/>
              <a:defRPr/>
            </a:lvl8pPr>
            <a:lvl9pPr lvl="8" algn="r">
              <a:lnSpc>
                <a:spcPct val="100000"/>
              </a:lnSpc>
              <a:spcBef>
                <a:spcPts val="0"/>
              </a:spcBef>
              <a:spcAft>
                <a:spcPts val="0"/>
              </a:spcAft>
              <a:buSzPts val="1400"/>
              <a:buNone/>
              <a:defRPr/>
            </a:lvl9pPr>
          </a:lstStyle>
          <a:p>
            <a:endParaRPr/>
          </a:p>
        </p:txBody>
      </p:sp>
      <p:grpSp>
        <p:nvGrpSpPr>
          <p:cNvPr id="294" name="Google Shape;294;p23"/>
          <p:cNvGrpSpPr/>
          <p:nvPr/>
        </p:nvGrpSpPr>
        <p:grpSpPr>
          <a:xfrm>
            <a:off x="-1915893" y="-1293684"/>
            <a:ext cx="12841903" cy="8702605"/>
            <a:chOff x="-1915893" y="-1293684"/>
            <a:chExt cx="12841903" cy="8702605"/>
          </a:xfrm>
        </p:grpSpPr>
        <p:sp>
          <p:nvSpPr>
            <p:cNvPr id="295" name="Google Shape;295;p23"/>
            <p:cNvSpPr/>
            <p:nvPr/>
          </p:nvSpPr>
          <p:spPr>
            <a:xfrm rot="-5323114" flipH="1">
              <a:off x="6540307" y="-1672007"/>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23"/>
            <p:cNvSpPr/>
            <p:nvPr/>
          </p:nvSpPr>
          <p:spPr>
            <a:xfrm rot="-5323114" flipH="1">
              <a:off x="6873159" y="-1870343"/>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23"/>
            <p:cNvSpPr/>
            <p:nvPr/>
          </p:nvSpPr>
          <p:spPr>
            <a:xfrm rot="-5323114" flipH="1">
              <a:off x="7159916" y="-2025646"/>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23"/>
            <p:cNvSpPr/>
            <p:nvPr/>
          </p:nvSpPr>
          <p:spPr>
            <a:xfrm rot="7937025">
              <a:off x="-335571" y="3103722"/>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23"/>
            <p:cNvSpPr/>
            <p:nvPr/>
          </p:nvSpPr>
          <p:spPr>
            <a:xfrm rot="7937025">
              <a:off x="-199295" y="2858438"/>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 name="Google Shape;300;p23"/>
            <p:cNvSpPr/>
            <p:nvPr/>
          </p:nvSpPr>
          <p:spPr>
            <a:xfrm rot="7937025">
              <a:off x="-22627" y="2613154"/>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 name="Google Shape;301;p23"/>
            <p:cNvSpPr/>
            <p:nvPr/>
          </p:nvSpPr>
          <p:spPr>
            <a:xfrm rot="-5323114" flipH="1">
              <a:off x="7504066" y="-2269671"/>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 name="Google Shape;302;p23"/>
            <p:cNvSpPr/>
            <p:nvPr/>
          </p:nvSpPr>
          <p:spPr>
            <a:xfrm rot="-5323114" flipH="1">
              <a:off x="7885766" y="-2531296"/>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 name="Google Shape;303;p23"/>
            <p:cNvSpPr/>
            <p:nvPr/>
          </p:nvSpPr>
          <p:spPr>
            <a:xfrm rot="7937025">
              <a:off x="-598371" y="3391572"/>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23"/>
            <p:cNvSpPr/>
            <p:nvPr/>
          </p:nvSpPr>
          <p:spPr>
            <a:xfrm rot="7937025">
              <a:off x="-848671" y="3654372"/>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 name="Google Shape;305;p23"/>
            <p:cNvSpPr/>
            <p:nvPr/>
          </p:nvSpPr>
          <p:spPr>
            <a:xfrm rot="-1978367">
              <a:off x="-435894" y="-225135"/>
              <a:ext cx="1614534" cy="1245902"/>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6" name="Google Shape;306;p23"/>
            <p:cNvSpPr/>
            <p:nvPr/>
          </p:nvSpPr>
          <p:spPr>
            <a:xfrm rot="-1978367">
              <a:off x="-570485" y="-422051"/>
              <a:ext cx="1614534" cy="1245902"/>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23"/>
            <p:cNvSpPr/>
            <p:nvPr/>
          </p:nvSpPr>
          <p:spPr>
            <a:xfrm rot="-1978367">
              <a:off x="-734945" y="-586540"/>
              <a:ext cx="1614534" cy="1245902"/>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2">
  <p:cSld name="CUSTOM_7_1_1">
    <p:spTree>
      <p:nvGrpSpPr>
        <p:cNvPr id="1" name="Shape 308"/>
        <p:cNvGrpSpPr/>
        <p:nvPr/>
      </p:nvGrpSpPr>
      <p:grpSpPr>
        <a:xfrm>
          <a:off x="0" y="0"/>
          <a:ext cx="0" cy="0"/>
          <a:chOff x="0" y="0"/>
          <a:chExt cx="0" cy="0"/>
        </a:xfrm>
      </p:grpSpPr>
      <p:pic>
        <p:nvPicPr>
          <p:cNvPr id="309" name="Google Shape;309;p24"/>
          <p:cNvPicPr preferRelativeResize="0"/>
          <p:nvPr/>
        </p:nvPicPr>
        <p:blipFill rotWithShape="1">
          <a:blip r:embed="rId2">
            <a:alphaModFix amt="42000"/>
          </a:blip>
          <a:srcRect/>
          <a:stretch/>
        </p:blipFill>
        <p:spPr>
          <a:xfrm>
            <a:off x="0" y="0"/>
            <a:ext cx="9144000" cy="5143492"/>
          </a:xfrm>
          <a:prstGeom prst="rect">
            <a:avLst/>
          </a:prstGeom>
          <a:noFill/>
          <a:ln>
            <a:noFill/>
          </a:ln>
        </p:spPr>
      </p:pic>
      <p:grpSp>
        <p:nvGrpSpPr>
          <p:cNvPr id="310" name="Google Shape;310;p24"/>
          <p:cNvGrpSpPr/>
          <p:nvPr/>
        </p:nvGrpSpPr>
        <p:grpSpPr>
          <a:xfrm>
            <a:off x="-45425" y="-135987"/>
            <a:ext cx="9349700" cy="5279475"/>
            <a:chOff x="583425" y="-63500"/>
            <a:chExt cx="9349700" cy="5279475"/>
          </a:xfrm>
        </p:grpSpPr>
        <p:sp>
          <p:nvSpPr>
            <p:cNvPr id="311" name="Google Shape;311;p24"/>
            <p:cNvSpPr/>
            <p:nvPr/>
          </p:nvSpPr>
          <p:spPr>
            <a:xfrm>
              <a:off x="583425" y="414700"/>
              <a:ext cx="9349700" cy="4801275"/>
            </a:xfrm>
            <a:custGeom>
              <a:avLst/>
              <a:gdLst/>
              <a:ahLst/>
              <a:cxnLst/>
              <a:rect l="l" t="t" r="r" b="b"/>
              <a:pathLst>
                <a:path w="373988" h="192051" extrusionOk="0">
                  <a:moveTo>
                    <a:pt x="264110" y="0"/>
                  </a:moveTo>
                  <a:lnTo>
                    <a:pt x="146720" y="91571"/>
                  </a:lnTo>
                  <a:lnTo>
                    <a:pt x="0" y="190060"/>
                  </a:lnTo>
                  <a:lnTo>
                    <a:pt x="373486" y="192051"/>
                  </a:lnTo>
                  <a:lnTo>
                    <a:pt x="373988" y="94834"/>
                  </a:lnTo>
                  <a:lnTo>
                    <a:pt x="279845" y="382"/>
                  </a:lnTo>
                  <a:close/>
                </a:path>
              </a:pathLst>
            </a:custGeom>
            <a:gradFill>
              <a:gsLst>
                <a:gs pos="0">
                  <a:schemeClr val="dk2"/>
                </a:gs>
                <a:gs pos="100000">
                  <a:schemeClr val="lt1"/>
                </a:gs>
              </a:gsLst>
              <a:lin ang="5400012" scaled="0"/>
            </a:gradFill>
            <a:ln>
              <a:noFill/>
            </a:ln>
          </p:spPr>
        </p:sp>
        <p:grpSp>
          <p:nvGrpSpPr>
            <p:cNvPr id="312" name="Google Shape;312;p24"/>
            <p:cNvGrpSpPr/>
            <p:nvPr/>
          </p:nvGrpSpPr>
          <p:grpSpPr>
            <a:xfrm>
              <a:off x="7181277" y="-63500"/>
              <a:ext cx="412615" cy="501202"/>
              <a:chOff x="7181277" y="-63500"/>
              <a:chExt cx="412615" cy="501202"/>
            </a:xfrm>
          </p:grpSpPr>
          <p:sp>
            <p:nvSpPr>
              <p:cNvPr id="313" name="Google Shape;313;p24"/>
              <p:cNvSpPr/>
              <p:nvPr/>
            </p:nvSpPr>
            <p:spPr>
              <a:xfrm flipH="1">
                <a:off x="7181277" y="211949"/>
                <a:ext cx="412615" cy="225753"/>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 name="Google Shape;314;p24"/>
              <p:cNvSpPr/>
              <p:nvPr/>
            </p:nvSpPr>
            <p:spPr>
              <a:xfrm flipH="1">
                <a:off x="74134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315" name="Google Shape;315;p24"/>
          <p:cNvSpPr txBox="1">
            <a:spLocks noGrp="1"/>
          </p:cNvSpPr>
          <p:nvPr>
            <p:ph type="ctrTitle"/>
          </p:nvPr>
        </p:nvSpPr>
        <p:spPr>
          <a:xfrm flipH="1">
            <a:off x="1325225" y="1825725"/>
            <a:ext cx="2597100" cy="6198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3300"/>
              <a:buNone/>
              <a:defRPr sz="3000"/>
            </a:lvl1pPr>
            <a:lvl2pPr lvl="1" algn="r">
              <a:lnSpc>
                <a:spcPct val="100000"/>
              </a:lnSpc>
              <a:spcBef>
                <a:spcPts val="0"/>
              </a:spcBef>
              <a:spcAft>
                <a:spcPts val="0"/>
              </a:spcAft>
              <a:buClr>
                <a:schemeClr val="dk2"/>
              </a:buClr>
              <a:buSzPts val="1800"/>
              <a:buNone/>
              <a:defRPr sz="1800">
                <a:solidFill>
                  <a:schemeClr val="dk2"/>
                </a:solidFill>
              </a:defRPr>
            </a:lvl2pPr>
            <a:lvl3pPr lvl="2" algn="r">
              <a:lnSpc>
                <a:spcPct val="100000"/>
              </a:lnSpc>
              <a:spcBef>
                <a:spcPts val="0"/>
              </a:spcBef>
              <a:spcAft>
                <a:spcPts val="0"/>
              </a:spcAft>
              <a:buClr>
                <a:schemeClr val="dk2"/>
              </a:buClr>
              <a:buSzPts val="1800"/>
              <a:buNone/>
              <a:defRPr sz="1800">
                <a:solidFill>
                  <a:schemeClr val="dk2"/>
                </a:solidFill>
              </a:defRPr>
            </a:lvl3pPr>
            <a:lvl4pPr lvl="3" algn="r">
              <a:lnSpc>
                <a:spcPct val="100000"/>
              </a:lnSpc>
              <a:spcBef>
                <a:spcPts val="0"/>
              </a:spcBef>
              <a:spcAft>
                <a:spcPts val="0"/>
              </a:spcAft>
              <a:buClr>
                <a:schemeClr val="dk2"/>
              </a:buClr>
              <a:buSzPts val="1800"/>
              <a:buNone/>
              <a:defRPr sz="1800">
                <a:solidFill>
                  <a:schemeClr val="dk2"/>
                </a:solidFill>
              </a:defRPr>
            </a:lvl4pPr>
            <a:lvl5pPr lvl="4" algn="r">
              <a:lnSpc>
                <a:spcPct val="100000"/>
              </a:lnSpc>
              <a:spcBef>
                <a:spcPts val="0"/>
              </a:spcBef>
              <a:spcAft>
                <a:spcPts val="0"/>
              </a:spcAft>
              <a:buClr>
                <a:schemeClr val="dk2"/>
              </a:buClr>
              <a:buSzPts val="1800"/>
              <a:buNone/>
              <a:defRPr sz="1800">
                <a:solidFill>
                  <a:schemeClr val="dk2"/>
                </a:solidFill>
              </a:defRPr>
            </a:lvl5pPr>
            <a:lvl6pPr lvl="5" algn="r">
              <a:lnSpc>
                <a:spcPct val="100000"/>
              </a:lnSpc>
              <a:spcBef>
                <a:spcPts val="0"/>
              </a:spcBef>
              <a:spcAft>
                <a:spcPts val="0"/>
              </a:spcAft>
              <a:buClr>
                <a:schemeClr val="dk2"/>
              </a:buClr>
              <a:buSzPts val="1800"/>
              <a:buNone/>
              <a:defRPr sz="1800">
                <a:solidFill>
                  <a:schemeClr val="dk2"/>
                </a:solidFill>
              </a:defRPr>
            </a:lvl6pPr>
            <a:lvl7pPr lvl="6" algn="r">
              <a:lnSpc>
                <a:spcPct val="100000"/>
              </a:lnSpc>
              <a:spcBef>
                <a:spcPts val="0"/>
              </a:spcBef>
              <a:spcAft>
                <a:spcPts val="0"/>
              </a:spcAft>
              <a:buClr>
                <a:schemeClr val="dk2"/>
              </a:buClr>
              <a:buSzPts val="1800"/>
              <a:buNone/>
              <a:defRPr sz="1800">
                <a:solidFill>
                  <a:schemeClr val="dk2"/>
                </a:solidFill>
              </a:defRPr>
            </a:lvl7pPr>
            <a:lvl8pPr lvl="7" algn="r">
              <a:lnSpc>
                <a:spcPct val="100000"/>
              </a:lnSpc>
              <a:spcBef>
                <a:spcPts val="0"/>
              </a:spcBef>
              <a:spcAft>
                <a:spcPts val="0"/>
              </a:spcAft>
              <a:buClr>
                <a:schemeClr val="dk2"/>
              </a:buClr>
              <a:buSzPts val="1800"/>
              <a:buNone/>
              <a:defRPr sz="1800">
                <a:solidFill>
                  <a:schemeClr val="dk2"/>
                </a:solidFill>
              </a:defRPr>
            </a:lvl8pPr>
            <a:lvl9pPr lvl="8" algn="r">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316" name="Google Shape;316;p24"/>
          <p:cNvSpPr txBox="1">
            <a:spLocks noGrp="1"/>
          </p:cNvSpPr>
          <p:nvPr>
            <p:ph type="subTitle" idx="1"/>
          </p:nvPr>
        </p:nvSpPr>
        <p:spPr>
          <a:xfrm flipH="1">
            <a:off x="1101425" y="2326625"/>
            <a:ext cx="2820900" cy="10602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800"/>
              <a:buNone/>
              <a:defRPr sz="1400" b="0"/>
            </a:lvl1pPr>
            <a:lvl2pPr lvl="1" algn="r">
              <a:lnSpc>
                <a:spcPct val="100000"/>
              </a:lnSpc>
              <a:spcBef>
                <a:spcPts val="0"/>
              </a:spcBef>
              <a:spcAft>
                <a:spcPts val="0"/>
              </a:spcAft>
              <a:buSzPts val="1400"/>
              <a:buNone/>
              <a:defRPr/>
            </a:lvl2pPr>
            <a:lvl3pPr lvl="2" algn="r">
              <a:lnSpc>
                <a:spcPct val="100000"/>
              </a:lnSpc>
              <a:spcBef>
                <a:spcPts val="0"/>
              </a:spcBef>
              <a:spcAft>
                <a:spcPts val="0"/>
              </a:spcAft>
              <a:buSzPts val="1400"/>
              <a:buNone/>
              <a:defRPr/>
            </a:lvl3pPr>
            <a:lvl4pPr lvl="3" algn="r">
              <a:lnSpc>
                <a:spcPct val="100000"/>
              </a:lnSpc>
              <a:spcBef>
                <a:spcPts val="0"/>
              </a:spcBef>
              <a:spcAft>
                <a:spcPts val="0"/>
              </a:spcAft>
              <a:buSzPts val="1400"/>
              <a:buNone/>
              <a:defRPr/>
            </a:lvl4pPr>
            <a:lvl5pPr lvl="4" algn="r">
              <a:lnSpc>
                <a:spcPct val="100000"/>
              </a:lnSpc>
              <a:spcBef>
                <a:spcPts val="0"/>
              </a:spcBef>
              <a:spcAft>
                <a:spcPts val="0"/>
              </a:spcAft>
              <a:buSzPts val="1400"/>
              <a:buNone/>
              <a:defRPr/>
            </a:lvl5pPr>
            <a:lvl6pPr lvl="5" algn="r">
              <a:lnSpc>
                <a:spcPct val="100000"/>
              </a:lnSpc>
              <a:spcBef>
                <a:spcPts val="0"/>
              </a:spcBef>
              <a:spcAft>
                <a:spcPts val="0"/>
              </a:spcAft>
              <a:buSzPts val="1400"/>
              <a:buNone/>
              <a:defRPr/>
            </a:lvl6pPr>
            <a:lvl7pPr lvl="6" algn="r">
              <a:lnSpc>
                <a:spcPct val="100000"/>
              </a:lnSpc>
              <a:spcBef>
                <a:spcPts val="0"/>
              </a:spcBef>
              <a:spcAft>
                <a:spcPts val="0"/>
              </a:spcAft>
              <a:buSzPts val="1400"/>
              <a:buNone/>
              <a:defRPr/>
            </a:lvl7pPr>
            <a:lvl8pPr lvl="7" algn="r">
              <a:lnSpc>
                <a:spcPct val="100000"/>
              </a:lnSpc>
              <a:spcBef>
                <a:spcPts val="0"/>
              </a:spcBef>
              <a:spcAft>
                <a:spcPts val="0"/>
              </a:spcAft>
              <a:buSzPts val="1400"/>
              <a:buNone/>
              <a:defRPr/>
            </a:lvl8pPr>
            <a:lvl9pPr lvl="8" algn="r">
              <a:lnSpc>
                <a:spcPct val="100000"/>
              </a:lnSpc>
              <a:spcBef>
                <a:spcPts val="0"/>
              </a:spcBef>
              <a:spcAft>
                <a:spcPts val="0"/>
              </a:spcAft>
              <a:buSzPts val="1400"/>
              <a:buNone/>
              <a:defRPr/>
            </a:lvl9pPr>
          </a:lstStyle>
          <a:p>
            <a:endParaRPr/>
          </a:p>
        </p:txBody>
      </p:sp>
      <p:grpSp>
        <p:nvGrpSpPr>
          <p:cNvPr id="317" name="Google Shape;317;p24"/>
          <p:cNvGrpSpPr/>
          <p:nvPr/>
        </p:nvGrpSpPr>
        <p:grpSpPr>
          <a:xfrm flipH="1">
            <a:off x="-1915892" y="-1293684"/>
            <a:ext cx="12841903" cy="8702605"/>
            <a:chOff x="-1915893" y="-1293684"/>
            <a:chExt cx="12841903" cy="8702605"/>
          </a:xfrm>
        </p:grpSpPr>
        <p:sp>
          <p:nvSpPr>
            <p:cNvPr id="318" name="Google Shape;318;p24"/>
            <p:cNvSpPr/>
            <p:nvPr/>
          </p:nvSpPr>
          <p:spPr>
            <a:xfrm rot="-5323114" flipH="1">
              <a:off x="6540307" y="-1672007"/>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 name="Google Shape;319;p24"/>
            <p:cNvSpPr/>
            <p:nvPr/>
          </p:nvSpPr>
          <p:spPr>
            <a:xfrm rot="-5323114" flipH="1">
              <a:off x="6873159" y="-1870343"/>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 name="Google Shape;320;p24"/>
            <p:cNvSpPr/>
            <p:nvPr/>
          </p:nvSpPr>
          <p:spPr>
            <a:xfrm rot="-5323114" flipH="1">
              <a:off x="7159916" y="-2025646"/>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 name="Google Shape;321;p24"/>
            <p:cNvSpPr/>
            <p:nvPr/>
          </p:nvSpPr>
          <p:spPr>
            <a:xfrm rot="7937025">
              <a:off x="-335571" y="3103722"/>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 name="Google Shape;322;p24"/>
            <p:cNvSpPr/>
            <p:nvPr/>
          </p:nvSpPr>
          <p:spPr>
            <a:xfrm rot="7937025">
              <a:off x="-199295" y="2858438"/>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 name="Google Shape;323;p24"/>
            <p:cNvSpPr/>
            <p:nvPr/>
          </p:nvSpPr>
          <p:spPr>
            <a:xfrm rot="7937025">
              <a:off x="-22627" y="2613154"/>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 name="Google Shape;324;p24"/>
            <p:cNvSpPr/>
            <p:nvPr/>
          </p:nvSpPr>
          <p:spPr>
            <a:xfrm rot="-5323114" flipH="1">
              <a:off x="7504066" y="-2269671"/>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24"/>
            <p:cNvSpPr/>
            <p:nvPr/>
          </p:nvSpPr>
          <p:spPr>
            <a:xfrm rot="-5323114" flipH="1">
              <a:off x="7885766" y="-2531296"/>
              <a:ext cx="1735820" cy="4306927"/>
            </a:xfrm>
            <a:custGeom>
              <a:avLst/>
              <a:gdLst/>
              <a:ahLst/>
              <a:cxnLst/>
              <a:rect l="l" t="t" r="r" b="b"/>
              <a:pathLst>
                <a:path w="3529" h="8756" extrusionOk="0">
                  <a:moveTo>
                    <a:pt x="601" y="1"/>
                  </a:moveTo>
                  <a:lnTo>
                    <a:pt x="572" y="235"/>
                  </a:lnTo>
                  <a:cubicBezTo>
                    <a:pt x="308" y="323"/>
                    <a:pt x="425" y="1245"/>
                    <a:pt x="440" y="2650"/>
                  </a:cubicBezTo>
                  <a:cubicBezTo>
                    <a:pt x="440" y="3353"/>
                    <a:pt x="425" y="4188"/>
                    <a:pt x="308" y="5095"/>
                  </a:cubicBezTo>
                  <a:cubicBezTo>
                    <a:pt x="264" y="5549"/>
                    <a:pt x="191" y="6017"/>
                    <a:pt x="74" y="6530"/>
                  </a:cubicBezTo>
                  <a:cubicBezTo>
                    <a:pt x="59" y="6676"/>
                    <a:pt x="15" y="6837"/>
                    <a:pt x="1" y="7072"/>
                  </a:cubicBezTo>
                  <a:cubicBezTo>
                    <a:pt x="1" y="7189"/>
                    <a:pt x="1" y="7320"/>
                    <a:pt x="15" y="7438"/>
                  </a:cubicBezTo>
                  <a:cubicBezTo>
                    <a:pt x="45" y="7584"/>
                    <a:pt x="89" y="7730"/>
                    <a:pt x="147" y="7862"/>
                  </a:cubicBezTo>
                  <a:cubicBezTo>
                    <a:pt x="279" y="8140"/>
                    <a:pt x="484" y="8418"/>
                    <a:pt x="850" y="8609"/>
                  </a:cubicBezTo>
                  <a:cubicBezTo>
                    <a:pt x="1026" y="8711"/>
                    <a:pt x="1245" y="8755"/>
                    <a:pt x="1465" y="8755"/>
                  </a:cubicBezTo>
                  <a:cubicBezTo>
                    <a:pt x="1684" y="8755"/>
                    <a:pt x="1875" y="8711"/>
                    <a:pt x="2036" y="8653"/>
                  </a:cubicBezTo>
                  <a:cubicBezTo>
                    <a:pt x="2358" y="8506"/>
                    <a:pt x="2548" y="8316"/>
                    <a:pt x="2694" y="8155"/>
                  </a:cubicBezTo>
                  <a:cubicBezTo>
                    <a:pt x="2724" y="8126"/>
                    <a:pt x="2768" y="8067"/>
                    <a:pt x="2797" y="8023"/>
                  </a:cubicBezTo>
                  <a:lnTo>
                    <a:pt x="2899" y="7906"/>
                  </a:lnTo>
                  <a:cubicBezTo>
                    <a:pt x="2943" y="7833"/>
                    <a:pt x="3002" y="7730"/>
                    <a:pt x="3046" y="7642"/>
                  </a:cubicBezTo>
                  <a:cubicBezTo>
                    <a:pt x="3221" y="7320"/>
                    <a:pt x="3339" y="6954"/>
                    <a:pt x="3412" y="6618"/>
                  </a:cubicBezTo>
                  <a:cubicBezTo>
                    <a:pt x="3529" y="5944"/>
                    <a:pt x="3456" y="5300"/>
                    <a:pt x="3309" y="4729"/>
                  </a:cubicBezTo>
                  <a:cubicBezTo>
                    <a:pt x="3163" y="4188"/>
                    <a:pt x="2943" y="3704"/>
                    <a:pt x="2724" y="3309"/>
                  </a:cubicBezTo>
                  <a:cubicBezTo>
                    <a:pt x="2504" y="2899"/>
                    <a:pt x="2285" y="2548"/>
                    <a:pt x="2109" y="2240"/>
                  </a:cubicBezTo>
                  <a:cubicBezTo>
                    <a:pt x="1728" y="1626"/>
                    <a:pt x="1435" y="1143"/>
                    <a:pt x="1245" y="806"/>
                  </a:cubicBezTo>
                  <a:cubicBezTo>
                    <a:pt x="1040" y="454"/>
                    <a:pt x="733" y="1"/>
                    <a:pt x="601"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6" name="Google Shape;326;p24"/>
            <p:cNvSpPr/>
            <p:nvPr/>
          </p:nvSpPr>
          <p:spPr>
            <a:xfrm rot="7937025">
              <a:off x="-598371" y="3391572"/>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7" name="Google Shape;327;p24"/>
            <p:cNvSpPr/>
            <p:nvPr/>
          </p:nvSpPr>
          <p:spPr>
            <a:xfrm rot="7937025">
              <a:off x="-848671" y="3654372"/>
              <a:ext cx="1813227" cy="3687005"/>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 name="Google Shape;328;p24"/>
            <p:cNvSpPr/>
            <p:nvPr/>
          </p:nvSpPr>
          <p:spPr>
            <a:xfrm rot="-1978367">
              <a:off x="-435894" y="-225135"/>
              <a:ext cx="1614534" cy="1245902"/>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24"/>
            <p:cNvSpPr/>
            <p:nvPr/>
          </p:nvSpPr>
          <p:spPr>
            <a:xfrm rot="-1978367">
              <a:off x="-570485" y="-422051"/>
              <a:ext cx="1614534" cy="1245902"/>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24"/>
            <p:cNvSpPr/>
            <p:nvPr/>
          </p:nvSpPr>
          <p:spPr>
            <a:xfrm rot="-1978367">
              <a:off x="-734945" y="-586540"/>
              <a:ext cx="1614534" cy="1245902"/>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wo columns 1">
  <p:cSld name="CUSTOM_8_1">
    <p:spTree>
      <p:nvGrpSpPr>
        <p:cNvPr id="1" name="Shape 331"/>
        <p:cNvGrpSpPr/>
        <p:nvPr/>
      </p:nvGrpSpPr>
      <p:grpSpPr>
        <a:xfrm>
          <a:off x="0" y="0"/>
          <a:ext cx="0" cy="0"/>
          <a:chOff x="0" y="0"/>
          <a:chExt cx="0" cy="0"/>
        </a:xfrm>
      </p:grpSpPr>
      <p:pic>
        <p:nvPicPr>
          <p:cNvPr id="332" name="Google Shape;332;p25"/>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333" name="Google Shape;333;p25"/>
          <p:cNvSpPr txBox="1">
            <a:spLocks noGrp="1"/>
          </p:cNvSpPr>
          <p:nvPr>
            <p:ph type="title"/>
          </p:nvPr>
        </p:nvSpPr>
        <p:spPr>
          <a:xfrm>
            <a:off x="720000" y="445025"/>
            <a:ext cx="7752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3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34" name="Google Shape;334;p25"/>
          <p:cNvSpPr txBox="1">
            <a:spLocks noGrp="1"/>
          </p:cNvSpPr>
          <p:nvPr>
            <p:ph type="ctrTitle" idx="2"/>
          </p:nvPr>
        </p:nvSpPr>
        <p:spPr>
          <a:xfrm flipH="1">
            <a:off x="747275" y="1903875"/>
            <a:ext cx="2043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335" name="Google Shape;335;p25"/>
          <p:cNvSpPr txBox="1">
            <a:spLocks noGrp="1"/>
          </p:cNvSpPr>
          <p:nvPr>
            <p:ph type="subTitle" idx="1"/>
          </p:nvPr>
        </p:nvSpPr>
        <p:spPr>
          <a:xfrm flipH="1">
            <a:off x="626775" y="2364875"/>
            <a:ext cx="3566100" cy="1584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1200"/>
              </a:spcBef>
              <a:spcAft>
                <a:spcPts val="0"/>
              </a:spcAft>
              <a:buClr>
                <a:schemeClr val="lt2"/>
              </a:buClr>
              <a:buSzPts val="1200"/>
              <a:buChar char="●"/>
              <a:defRPr sz="1400" b="0"/>
            </a:lvl1pPr>
            <a:lvl2pPr lvl="1" algn="ctr">
              <a:lnSpc>
                <a:spcPct val="100000"/>
              </a:lnSpc>
              <a:spcBef>
                <a:spcPts val="0"/>
              </a:spcBef>
              <a:spcAft>
                <a:spcPts val="0"/>
              </a:spcAft>
              <a:buSzPts val="1400"/>
              <a:buChar char="○"/>
              <a:defRPr sz="1000"/>
            </a:lvl2pPr>
            <a:lvl3pPr lvl="2" algn="ctr">
              <a:lnSpc>
                <a:spcPct val="100000"/>
              </a:lnSpc>
              <a:spcBef>
                <a:spcPts val="0"/>
              </a:spcBef>
              <a:spcAft>
                <a:spcPts val="0"/>
              </a:spcAft>
              <a:buSzPts val="1400"/>
              <a:buChar char="■"/>
              <a:defRPr sz="1000"/>
            </a:lvl3pPr>
            <a:lvl4pPr lvl="3" algn="ctr">
              <a:lnSpc>
                <a:spcPct val="100000"/>
              </a:lnSpc>
              <a:spcBef>
                <a:spcPts val="0"/>
              </a:spcBef>
              <a:spcAft>
                <a:spcPts val="0"/>
              </a:spcAft>
              <a:buSzPts val="1400"/>
              <a:buChar char="●"/>
              <a:defRPr sz="1000"/>
            </a:lvl4pPr>
            <a:lvl5pPr lvl="4" algn="ctr">
              <a:lnSpc>
                <a:spcPct val="100000"/>
              </a:lnSpc>
              <a:spcBef>
                <a:spcPts val="0"/>
              </a:spcBef>
              <a:spcAft>
                <a:spcPts val="0"/>
              </a:spcAft>
              <a:buSzPts val="1400"/>
              <a:buChar char="○"/>
              <a:defRPr sz="1000"/>
            </a:lvl5pPr>
            <a:lvl6pPr lvl="5" algn="ctr">
              <a:lnSpc>
                <a:spcPct val="100000"/>
              </a:lnSpc>
              <a:spcBef>
                <a:spcPts val="0"/>
              </a:spcBef>
              <a:spcAft>
                <a:spcPts val="0"/>
              </a:spcAft>
              <a:buSzPts val="1400"/>
              <a:buChar char="■"/>
              <a:defRPr sz="1000"/>
            </a:lvl6pPr>
            <a:lvl7pPr lvl="6" algn="ctr">
              <a:lnSpc>
                <a:spcPct val="100000"/>
              </a:lnSpc>
              <a:spcBef>
                <a:spcPts val="0"/>
              </a:spcBef>
              <a:spcAft>
                <a:spcPts val="0"/>
              </a:spcAft>
              <a:buSzPts val="1400"/>
              <a:buChar char="●"/>
              <a:defRPr sz="1000"/>
            </a:lvl7pPr>
            <a:lvl8pPr lvl="7" algn="ctr">
              <a:lnSpc>
                <a:spcPct val="100000"/>
              </a:lnSpc>
              <a:spcBef>
                <a:spcPts val="0"/>
              </a:spcBef>
              <a:spcAft>
                <a:spcPts val="0"/>
              </a:spcAft>
              <a:buSzPts val="1400"/>
              <a:buChar char="○"/>
              <a:defRPr sz="1000"/>
            </a:lvl8pPr>
            <a:lvl9pPr lvl="8" algn="ctr">
              <a:lnSpc>
                <a:spcPct val="100000"/>
              </a:lnSpc>
              <a:spcBef>
                <a:spcPts val="0"/>
              </a:spcBef>
              <a:spcAft>
                <a:spcPts val="0"/>
              </a:spcAft>
              <a:buSzPts val="1400"/>
              <a:buChar char="■"/>
              <a:defRPr sz="1000"/>
            </a:lvl9pPr>
          </a:lstStyle>
          <a:p>
            <a:endParaRPr/>
          </a:p>
        </p:txBody>
      </p:sp>
      <p:sp>
        <p:nvSpPr>
          <p:cNvPr id="336" name="Google Shape;336;p25"/>
          <p:cNvSpPr txBox="1">
            <a:spLocks noGrp="1"/>
          </p:cNvSpPr>
          <p:nvPr>
            <p:ph type="ctrTitle" idx="3"/>
          </p:nvPr>
        </p:nvSpPr>
        <p:spPr>
          <a:xfrm flipH="1">
            <a:off x="5120375" y="1903875"/>
            <a:ext cx="2043300" cy="577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700"/>
              <a:buNone/>
              <a:defRPr sz="2000"/>
            </a:lvl1pPr>
            <a:lvl2pPr lvl="1"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2pPr>
            <a:lvl3pPr lvl="2"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3pPr>
            <a:lvl4pPr lvl="3"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4pPr>
            <a:lvl5pPr lvl="4"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5pPr>
            <a:lvl6pPr lvl="5"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6pPr>
            <a:lvl7pPr lvl="6"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7pPr>
            <a:lvl8pPr lvl="7"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8pPr>
            <a:lvl9pPr lvl="8" algn="ctr">
              <a:lnSpc>
                <a:spcPct val="100000"/>
              </a:lnSpc>
              <a:spcBef>
                <a:spcPts val="0"/>
              </a:spcBef>
              <a:spcAft>
                <a:spcPts val="0"/>
              </a:spcAft>
              <a:buClr>
                <a:schemeClr val="dk2"/>
              </a:buClr>
              <a:buSzPts val="1800"/>
              <a:buFont typeface="Gaegu"/>
              <a:buNone/>
              <a:defRPr sz="1800" b="1">
                <a:solidFill>
                  <a:schemeClr val="dk2"/>
                </a:solidFill>
                <a:latin typeface="Gaegu"/>
                <a:ea typeface="Gaegu"/>
                <a:cs typeface="Gaegu"/>
                <a:sym typeface="Gaegu"/>
              </a:defRPr>
            </a:lvl9pPr>
          </a:lstStyle>
          <a:p>
            <a:endParaRPr/>
          </a:p>
        </p:txBody>
      </p:sp>
      <p:sp>
        <p:nvSpPr>
          <p:cNvPr id="337" name="Google Shape;337;p25"/>
          <p:cNvSpPr txBox="1">
            <a:spLocks noGrp="1"/>
          </p:cNvSpPr>
          <p:nvPr>
            <p:ph type="subTitle" idx="4"/>
          </p:nvPr>
        </p:nvSpPr>
        <p:spPr>
          <a:xfrm flipH="1">
            <a:off x="4999650" y="2364875"/>
            <a:ext cx="3566100" cy="1204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1200"/>
              </a:spcBef>
              <a:spcAft>
                <a:spcPts val="0"/>
              </a:spcAft>
              <a:buClr>
                <a:schemeClr val="lt2"/>
              </a:buClr>
              <a:buSzPts val="1200"/>
              <a:buChar char="●"/>
              <a:defRPr sz="1400" b="0"/>
            </a:lvl1pPr>
            <a:lvl2pPr lvl="1" algn="ctr">
              <a:lnSpc>
                <a:spcPct val="100000"/>
              </a:lnSpc>
              <a:spcBef>
                <a:spcPts val="0"/>
              </a:spcBef>
              <a:spcAft>
                <a:spcPts val="0"/>
              </a:spcAft>
              <a:buSzPts val="1400"/>
              <a:buChar char="○"/>
              <a:defRPr sz="1000"/>
            </a:lvl2pPr>
            <a:lvl3pPr lvl="2" algn="ctr">
              <a:lnSpc>
                <a:spcPct val="100000"/>
              </a:lnSpc>
              <a:spcBef>
                <a:spcPts val="0"/>
              </a:spcBef>
              <a:spcAft>
                <a:spcPts val="0"/>
              </a:spcAft>
              <a:buSzPts val="1400"/>
              <a:buChar char="■"/>
              <a:defRPr sz="1000"/>
            </a:lvl3pPr>
            <a:lvl4pPr lvl="3" algn="ctr">
              <a:lnSpc>
                <a:spcPct val="100000"/>
              </a:lnSpc>
              <a:spcBef>
                <a:spcPts val="0"/>
              </a:spcBef>
              <a:spcAft>
                <a:spcPts val="0"/>
              </a:spcAft>
              <a:buSzPts val="1400"/>
              <a:buChar char="●"/>
              <a:defRPr sz="1000"/>
            </a:lvl4pPr>
            <a:lvl5pPr lvl="4" algn="ctr">
              <a:lnSpc>
                <a:spcPct val="100000"/>
              </a:lnSpc>
              <a:spcBef>
                <a:spcPts val="0"/>
              </a:spcBef>
              <a:spcAft>
                <a:spcPts val="0"/>
              </a:spcAft>
              <a:buSzPts val="1400"/>
              <a:buChar char="○"/>
              <a:defRPr sz="1000"/>
            </a:lvl5pPr>
            <a:lvl6pPr lvl="5" algn="ctr">
              <a:lnSpc>
                <a:spcPct val="100000"/>
              </a:lnSpc>
              <a:spcBef>
                <a:spcPts val="0"/>
              </a:spcBef>
              <a:spcAft>
                <a:spcPts val="0"/>
              </a:spcAft>
              <a:buSzPts val="1400"/>
              <a:buChar char="■"/>
              <a:defRPr sz="1000"/>
            </a:lvl6pPr>
            <a:lvl7pPr lvl="6" algn="ctr">
              <a:lnSpc>
                <a:spcPct val="100000"/>
              </a:lnSpc>
              <a:spcBef>
                <a:spcPts val="0"/>
              </a:spcBef>
              <a:spcAft>
                <a:spcPts val="0"/>
              </a:spcAft>
              <a:buSzPts val="1400"/>
              <a:buChar char="●"/>
              <a:defRPr sz="1000"/>
            </a:lvl7pPr>
            <a:lvl8pPr lvl="7" algn="ctr">
              <a:lnSpc>
                <a:spcPct val="100000"/>
              </a:lnSpc>
              <a:spcBef>
                <a:spcPts val="0"/>
              </a:spcBef>
              <a:spcAft>
                <a:spcPts val="0"/>
              </a:spcAft>
              <a:buSzPts val="1400"/>
              <a:buChar char="○"/>
              <a:defRPr sz="1000"/>
            </a:lvl8pPr>
            <a:lvl9pPr lvl="8" algn="ctr">
              <a:lnSpc>
                <a:spcPct val="100000"/>
              </a:lnSpc>
              <a:spcBef>
                <a:spcPts val="0"/>
              </a:spcBef>
              <a:spcAft>
                <a:spcPts val="0"/>
              </a:spcAft>
              <a:buSzPts val="1400"/>
              <a:buChar char="■"/>
              <a:defRPr sz="1000"/>
            </a:lvl9pPr>
          </a:lstStyle>
          <a:p>
            <a:endParaRPr/>
          </a:p>
        </p:txBody>
      </p:sp>
      <p:sp>
        <p:nvSpPr>
          <p:cNvPr id="338" name="Google Shape;338;p25"/>
          <p:cNvSpPr/>
          <p:nvPr/>
        </p:nvSpPr>
        <p:spPr>
          <a:xfrm>
            <a:off x="-211050" y="-900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9" name="Google Shape;339;p25"/>
          <p:cNvSpPr/>
          <p:nvPr/>
        </p:nvSpPr>
        <p:spPr>
          <a:xfrm>
            <a:off x="-376150" y="-2678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 name="Google Shape;340;p25"/>
          <p:cNvSpPr/>
          <p:nvPr/>
        </p:nvSpPr>
        <p:spPr>
          <a:xfrm>
            <a:off x="-560300" y="-45197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25"/>
          <p:cNvSpPr/>
          <p:nvPr/>
        </p:nvSpPr>
        <p:spPr>
          <a:xfrm rot="10800000">
            <a:off x="6567750" y="307747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25"/>
          <p:cNvSpPr/>
          <p:nvPr/>
        </p:nvSpPr>
        <p:spPr>
          <a:xfrm rot="10800000">
            <a:off x="6732850" y="325527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25"/>
          <p:cNvSpPr/>
          <p:nvPr/>
        </p:nvSpPr>
        <p:spPr>
          <a:xfrm rot="10800000">
            <a:off x="6917000" y="3439425"/>
            <a:ext cx="2792575" cy="2171700"/>
          </a:xfrm>
          <a:custGeom>
            <a:avLst/>
            <a:gdLst/>
            <a:ahLst/>
            <a:cxnLst/>
            <a:rect l="l" t="t" r="r" b="b"/>
            <a:pathLst>
              <a:path w="111703" h="86868" extrusionOk="0">
                <a:moveTo>
                  <a:pt x="110744" y="0"/>
                </a:moveTo>
                <a:cubicBezTo>
                  <a:pt x="115133" y="7681"/>
                  <a:pt x="102684" y="22156"/>
                  <a:pt x="93980" y="20574"/>
                </a:cubicBezTo>
                <a:cubicBezTo>
                  <a:pt x="85818" y="19090"/>
                  <a:pt x="77985" y="12851"/>
                  <a:pt x="69850" y="14478"/>
                </a:cubicBezTo>
                <a:cubicBezTo>
                  <a:pt x="64428" y="15562"/>
                  <a:pt x="60379" y="21196"/>
                  <a:pt x="54864" y="21590"/>
                </a:cubicBezTo>
                <a:cubicBezTo>
                  <a:pt x="47003" y="22152"/>
                  <a:pt x="37925" y="18429"/>
                  <a:pt x="31242" y="22606"/>
                </a:cubicBezTo>
                <a:cubicBezTo>
                  <a:pt x="24975" y="26523"/>
                  <a:pt x="33755" y="37351"/>
                  <a:pt x="33020" y="44704"/>
                </a:cubicBezTo>
                <a:cubicBezTo>
                  <a:pt x="32153" y="53373"/>
                  <a:pt x="16657" y="52466"/>
                  <a:pt x="11430" y="59436"/>
                </a:cubicBezTo>
                <a:cubicBezTo>
                  <a:pt x="8533" y="63299"/>
                  <a:pt x="11455" y="69115"/>
                  <a:pt x="10922" y="73914"/>
                </a:cubicBezTo>
                <a:cubicBezTo>
                  <a:pt x="10357" y="79002"/>
                  <a:pt x="7253" y="85372"/>
                  <a:pt x="2286" y="86614"/>
                </a:cubicBezTo>
                <a:cubicBezTo>
                  <a:pt x="1542" y="86800"/>
                  <a:pt x="767" y="86868"/>
                  <a:pt x="0" y="86868"/>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anks">
  <p:cSld name="CUSTOM_9">
    <p:spTree>
      <p:nvGrpSpPr>
        <p:cNvPr id="1" name="Shape 344"/>
        <p:cNvGrpSpPr/>
        <p:nvPr/>
      </p:nvGrpSpPr>
      <p:grpSpPr>
        <a:xfrm>
          <a:off x="0" y="0"/>
          <a:ext cx="0" cy="0"/>
          <a:chOff x="0" y="0"/>
          <a:chExt cx="0" cy="0"/>
        </a:xfrm>
      </p:grpSpPr>
      <p:pic>
        <p:nvPicPr>
          <p:cNvPr id="345" name="Google Shape;345;p26"/>
          <p:cNvPicPr preferRelativeResize="0"/>
          <p:nvPr/>
        </p:nvPicPr>
        <p:blipFill rotWithShape="1">
          <a:blip r:embed="rId2">
            <a:alphaModFix amt="56000"/>
          </a:blip>
          <a:srcRect/>
          <a:stretch/>
        </p:blipFill>
        <p:spPr>
          <a:xfrm>
            <a:off x="0" y="0"/>
            <a:ext cx="9144000" cy="5143492"/>
          </a:xfrm>
          <a:prstGeom prst="rect">
            <a:avLst/>
          </a:prstGeom>
          <a:noFill/>
          <a:ln>
            <a:noFill/>
          </a:ln>
        </p:spPr>
      </p:pic>
      <p:grpSp>
        <p:nvGrpSpPr>
          <p:cNvPr id="346" name="Google Shape;346;p26"/>
          <p:cNvGrpSpPr/>
          <p:nvPr/>
        </p:nvGrpSpPr>
        <p:grpSpPr>
          <a:xfrm>
            <a:off x="1254025" y="617900"/>
            <a:ext cx="2250830" cy="3661147"/>
            <a:chOff x="526860" y="192691"/>
            <a:chExt cx="2068777" cy="3107670"/>
          </a:xfrm>
        </p:grpSpPr>
        <p:sp>
          <p:nvSpPr>
            <p:cNvPr id="347" name="Google Shape;347;p26"/>
            <p:cNvSpPr/>
            <p:nvPr/>
          </p:nvSpPr>
          <p:spPr>
            <a:xfrm>
              <a:off x="559981" y="226603"/>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8" name="Google Shape;348;p26"/>
            <p:cNvSpPr/>
            <p:nvPr/>
          </p:nvSpPr>
          <p:spPr>
            <a:xfrm>
              <a:off x="526860" y="192691"/>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9" name="Google Shape;349;p26"/>
          <p:cNvSpPr txBox="1">
            <a:spLocks noGrp="1"/>
          </p:cNvSpPr>
          <p:nvPr>
            <p:ph type="ctrTitle"/>
          </p:nvPr>
        </p:nvSpPr>
        <p:spPr>
          <a:xfrm flipH="1">
            <a:off x="4578675" y="538000"/>
            <a:ext cx="3555000" cy="10470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600"/>
              <a:buNone/>
              <a:defRPr sz="5700"/>
            </a:lvl1pPr>
            <a:lvl2pPr lvl="1" algn="l">
              <a:lnSpc>
                <a:spcPct val="100000"/>
              </a:lnSpc>
              <a:spcBef>
                <a:spcPts val="0"/>
              </a:spcBef>
              <a:spcAft>
                <a:spcPts val="0"/>
              </a:spcAft>
              <a:buClr>
                <a:schemeClr val="dk2"/>
              </a:buClr>
              <a:buSzPts val="1800"/>
              <a:buNone/>
              <a:defRPr sz="1800">
                <a:solidFill>
                  <a:schemeClr val="dk2"/>
                </a:solidFill>
              </a:defRPr>
            </a:lvl2pPr>
            <a:lvl3pPr lvl="2" algn="l">
              <a:lnSpc>
                <a:spcPct val="100000"/>
              </a:lnSpc>
              <a:spcBef>
                <a:spcPts val="0"/>
              </a:spcBef>
              <a:spcAft>
                <a:spcPts val="0"/>
              </a:spcAft>
              <a:buClr>
                <a:schemeClr val="dk2"/>
              </a:buClr>
              <a:buSzPts val="1800"/>
              <a:buNone/>
              <a:defRPr sz="1800">
                <a:solidFill>
                  <a:schemeClr val="dk2"/>
                </a:solidFill>
              </a:defRPr>
            </a:lvl3pPr>
            <a:lvl4pPr lvl="3" algn="l">
              <a:lnSpc>
                <a:spcPct val="100000"/>
              </a:lnSpc>
              <a:spcBef>
                <a:spcPts val="0"/>
              </a:spcBef>
              <a:spcAft>
                <a:spcPts val="0"/>
              </a:spcAft>
              <a:buClr>
                <a:schemeClr val="dk2"/>
              </a:buClr>
              <a:buSzPts val="1800"/>
              <a:buNone/>
              <a:defRPr sz="1800">
                <a:solidFill>
                  <a:schemeClr val="dk2"/>
                </a:solidFill>
              </a:defRPr>
            </a:lvl4pPr>
            <a:lvl5pPr lvl="4" algn="l">
              <a:lnSpc>
                <a:spcPct val="100000"/>
              </a:lnSpc>
              <a:spcBef>
                <a:spcPts val="0"/>
              </a:spcBef>
              <a:spcAft>
                <a:spcPts val="0"/>
              </a:spcAft>
              <a:buClr>
                <a:schemeClr val="dk2"/>
              </a:buClr>
              <a:buSzPts val="1800"/>
              <a:buNone/>
              <a:defRPr sz="1800">
                <a:solidFill>
                  <a:schemeClr val="dk2"/>
                </a:solidFill>
              </a:defRPr>
            </a:lvl5pPr>
            <a:lvl6pPr lvl="5" algn="l">
              <a:lnSpc>
                <a:spcPct val="100000"/>
              </a:lnSpc>
              <a:spcBef>
                <a:spcPts val="0"/>
              </a:spcBef>
              <a:spcAft>
                <a:spcPts val="0"/>
              </a:spcAft>
              <a:buClr>
                <a:schemeClr val="dk2"/>
              </a:buClr>
              <a:buSzPts val="1800"/>
              <a:buNone/>
              <a:defRPr sz="1800">
                <a:solidFill>
                  <a:schemeClr val="dk2"/>
                </a:solidFill>
              </a:defRPr>
            </a:lvl6pPr>
            <a:lvl7pPr lvl="6" algn="l">
              <a:lnSpc>
                <a:spcPct val="100000"/>
              </a:lnSpc>
              <a:spcBef>
                <a:spcPts val="0"/>
              </a:spcBef>
              <a:spcAft>
                <a:spcPts val="0"/>
              </a:spcAft>
              <a:buClr>
                <a:schemeClr val="dk2"/>
              </a:buClr>
              <a:buSzPts val="1800"/>
              <a:buNone/>
              <a:defRPr sz="1800">
                <a:solidFill>
                  <a:schemeClr val="dk2"/>
                </a:solidFill>
              </a:defRPr>
            </a:lvl7pPr>
            <a:lvl8pPr lvl="7" algn="l">
              <a:lnSpc>
                <a:spcPct val="100000"/>
              </a:lnSpc>
              <a:spcBef>
                <a:spcPts val="0"/>
              </a:spcBef>
              <a:spcAft>
                <a:spcPts val="0"/>
              </a:spcAft>
              <a:buClr>
                <a:schemeClr val="dk2"/>
              </a:buClr>
              <a:buSzPts val="1800"/>
              <a:buNone/>
              <a:defRPr sz="1800">
                <a:solidFill>
                  <a:schemeClr val="dk2"/>
                </a:solidFill>
              </a:defRPr>
            </a:lvl8pPr>
            <a:lvl9pPr lvl="8" algn="l">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350" name="Google Shape;350;p26"/>
          <p:cNvSpPr txBox="1">
            <a:spLocks noGrp="1"/>
          </p:cNvSpPr>
          <p:nvPr>
            <p:ph type="subTitle" idx="1"/>
          </p:nvPr>
        </p:nvSpPr>
        <p:spPr>
          <a:xfrm>
            <a:off x="4071375" y="1485975"/>
            <a:ext cx="4569600" cy="987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1" name="Google Shape;351;p26"/>
          <p:cNvSpPr/>
          <p:nvPr/>
        </p:nvSpPr>
        <p:spPr>
          <a:xfrm flipH="1">
            <a:off x="-106675" y="243650"/>
            <a:ext cx="9250675" cy="4975000"/>
          </a:xfrm>
          <a:custGeom>
            <a:avLst/>
            <a:gdLst/>
            <a:ahLst/>
            <a:cxnLst/>
            <a:rect l="l" t="t" r="r" b="b"/>
            <a:pathLst>
              <a:path w="370027" h="199000" extrusionOk="0">
                <a:moveTo>
                  <a:pt x="327362" y="0"/>
                </a:moveTo>
                <a:lnTo>
                  <a:pt x="0" y="40245"/>
                </a:lnTo>
                <a:lnTo>
                  <a:pt x="1017" y="198936"/>
                </a:lnTo>
                <a:lnTo>
                  <a:pt x="346121" y="199000"/>
                </a:lnTo>
                <a:lnTo>
                  <a:pt x="370027" y="199000"/>
                </a:lnTo>
                <a:lnTo>
                  <a:pt x="340364" y="8996"/>
                </a:lnTo>
                <a:close/>
              </a:path>
            </a:pathLst>
          </a:custGeom>
          <a:gradFill>
            <a:gsLst>
              <a:gs pos="0">
                <a:schemeClr val="dk2"/>
              </a:gs>
              <a:gs pos="100000">
                <a:srgbClr val="EBE0DD">
                  <a:alpha val="0"/>
                </a:srgbClr>
              </a:gs>
            </a:gsLst>
            <a:lin ang="5400012" scaled="0"/>
          </a:gradFill>
          <a:ln>
            <a:noFill/>
          </a:ln>
        </p:spPr>
      </p:sp>
      <p:grpSp>
        <p:nvGrpSpPr>
          <p:cNvPr id="352" name="Google Shape;352;p26"/>
          <p:cNvGrpSpPr/>
          <p:nvPr/>
        </p:nvGrpSpPr>
        <p:grpSpPr>
          <a:xfrm flipH="1">
            <a:off x="508026" y="-63500"/>
            <a:ext cx="468758" cy="550028"/>
            <a:chOff x="8114866" y="-63500"/>
            <a:chExt cx="468758" cy="550028"/>
          </a:xfrm>
        </p:grpSpPr>
        <p:sp>
          <p:nvSpPr>
            <p:cNvPr id="353" name="Google Shape;353;p26"/>
            <p:cNvSpPr/>
            <p:nvPr/>
          </p:nvSpPr>
          <p:spPr>
            <a:xfrm flipH="1">
              <a:off x="8422852" y="-63500"/>
              <a:ext cx="1325" cy="276813"/>
            </a:xfrm>
            <a:custGeom>
              <a:avLst/>
              <a:gdLst/>
              <a:ahLst/>
              <a:cxnLst/>
              <a:rect l="l" t="t" r="r" b="b"/>
              <a:pathLst>
                <a:path w="30" h="6267" extrusionOk="0">
                  <a:moveTo>
                    <a:pt x="15" y="0"/>
                  </a:moveTo>
                  <a:cubicBezTo>
                    <a:pt x="0" y="0"/>
                    <a:pt x="0" y="1391"/>
                    <a:pt x="0" y="3133"/>
                  </a:cubicBezTo>
                  <a:cubicBezTo>
                    <a:pt x="0" y="4875"/>
                    <a:pt x="0" y="6266"/>
                    <a:pt x="15" y="6266"/>
                  </a:cubicBezTo>
                  <a:cubicBezTo>
                    <a:pt x="29" y="6266"/>
                    <a:pt x="29" y="4846"/>
                    <a:pt x="29" y="3133"/>
                  </a:cubicBezTo>
                  <a:cubicBezTo>
                    <a:pt x="29" y="1391"/>
                    <a:pt x="29" y="0"/>
                    <a:pt x="15" y="0"/>
                  </a:cubicBezTo>
                  <a:close/>
                </a:path>
              </a:pathLst>
            </a:custGeom>
            <a:solidFill>
              <a:schemeClr val="accent4"/>
            </a:solidFill>
            <a:ln w="9525"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4" name="Google Shape;354;p26"/>
            <p:cNvSpPr/>
            <p:nvPr/>
          </p:nvSpPr>
          <p:spPr>
            <a:xfrm rot="2003650" flipH="1">
              <a:off x="8142936" y="165846"/>
              <a:ext cx="412618" cy="225767"/>
            </a:xfrm>
            <a:custGeom>
              <a:avLst/>
              <a:gdLst/>
              <a:ahLst/>
              <a:cxnLst/>
              <a:rect l="l" t="t" r="r" b="b"/>
              <a:pathLst>
                <a:path w="9341" h="5111" extrusionOk="0">
                  <a:moveTo>
                    <a:pt x="3631" y="1"/>
                  </a:moveTo>
                  <a:lnTo>
                    <a:pt x="3631" y="1172"/>
                  </a:lnTo>
                  <a:lnTo>
                    <a:pt x="0" y="5110"/>
                  </a:lnTo>
                  <a:lnTo>
                    <a:pt x="9340" y="4686"/>
                  </a:lnTo>
                  <a:lnTo>
                    <a:pt x="4670" y="1172"/>
                  </a:lnTo>
                  <a:lnTo>
                    <a:pt x="46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55" name="Google Shape;355;p26"/>
          <p:cNvSpPr/>
          <p:nvPr/>
        </p:nvSpPr>
        <p:spPr>
          <a:xfrm rot="7937037">
            <a:off x="7881158" y="-11928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6" name="Google Shape;356;p26"/>
          <p:cNvSpPr/>
          <p:nvPr/>
        </p:nvSpPr>
        <p:spPr>
          <a:xfrm rot="7937037">
            <a:off x="8009108" y="-14231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7" name="Google Shape;357;p26"/>
          <p:cNvSpPr/>
          <p:nvPr/>
        </p:nvSpPr>
        <p:spPr>
          <a:xfrm rot="7937037">
            <a:off x="8174983" y="-1653455"/>
            <a:ext cx="1702433" cy="3461716"/>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8" name="Google Shape;358;p26"/>
          <p:cNvSpPr/>
          <p:nvPr/>
        </p:nvSpPr>
        <p:spPr>
          <a:xfrm rot="6124618">
            <a:off x="-467752" y="4104139"/>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9" name="Google Shape;359;p26"/>
          <p:cNvSpPr/>
          <p:nvPr/>
        </p:nvSpPr>
        <p:spPr>
          <a:xfrm rot="6124618">
            <a:off x="-621277" y="4238489"/>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0" name="Google Shape;360;p26"/>
          <p:cNvSpPr/>
          <p:nvPr/>
        </p:nvSpPr>
        <p:spPr>
          <a:xfrm rot="6124618">
            <a:off x="-781227" y="4417614"/>
            <a:ext cx="1574274" cy="1684981"/>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61" name="Google Shape;361;p26"/>
          <p:cNvGrpSpPr/>
          <p:nvPr/>
        </p:nvGrpSpPr>
        <p:grpSpPr>
          <a:xfrm>
            <a:off x="8326275" y="3463982"/>
            <a:ext cx="727535" cy="1710819"/>
            <a:chOff x="8416475" y="3483007"/>
            <a:chExt cx="727535" cy="1710819"/>
          </a:xfrm>
        </p:grpSpPr>
        <p:sp>
          <p:nvSpPr>
            <p:cNvPr id="362" name="Google Shape;362;p26"/>
            <p:cNvSpPr/>
            <p:nvPr/>
          </p:nvSpPr>
          <p:spPr>
            <a:xfrm>
              <a:off x="8578364" y="4845112"/>
              <a:ext cx="328014" cy="348714"/>
            </a:xfrm>
            <a:custGeom>
              <a:avLst/>
              <a:gdLst/>
              <a:ahLst/>
              <a:cxnLst/>
              <a:rect l="l" t="t" r="r" b="b"/>
              <a:pathLst>
                <a:path w="5578" h="5930" extrusionOk="0">
                  <a:moveTo>
                    <a:pt x="0" y="1"/>
                  </a:moveTo>
                  <a:lnTo>
                    <a:pt x="542" y="5930"/>
                  </a:lnTo>
                  <a:lnTo>
                    <a:pt x="4831" y="5930"/>
                  </a:lnTo>
                  <a:lnTo>
                    <a:pt x="557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3" name="Google Shape;363;p26"/>
            <p:cNvSpPr/>
            <p:nvPr/>
          </p:nvSpPr>
          <p:spPr>
            <a:xfrm>
              <a:off x="8416475" y="3483007"/>
              <a:ext cx="727535" cy="1362159"/>
            </a:xfrm>
            <a:custGeom>
              <a:avLst/>
              <a:gdLst/>
              <a:ahLst/>
              <a:cxnLst/>
              <a:rect l="l" t="t" r="r" b="b"/>
              <a:pathLst>
                <a:path w="12372" h="23164" extrusionOk="0">
                  <a:moveTo>
                    <a:pt x="7704" y="1"/>
                  </a:moveTo>
                  <a:cubicBezTo>
                    <a:pt x="7204" y="1"/>
                    <a:pt x="6325" y="15375"/>
                    <a:pt x="6325" y="15375"/>
                  </a:cubicBezTo>
                  <a:cubicBezTo>
                    <a:pt x="6325" y="15375"/>
                    <a:pt x="6369" y="3268"/>
                    <a:pt x="5827" y="3107"/>
                  </a:cubicBezTo>
                  <a:cubicBezTo>
                    <a:pt x="5825" y="3107"/>
                    <a:pt x="5823" y="3107"/>
                    <a:pt x="5820" y="3107"/>
                  </a:cubicBezTo>
                  <a:cubicBezTo>
                    <a:pt x="5277" y="3107"/>
                    <a:pt x="5930" y="19958"/>
                    <a:pt x="5827" y="20119"/>
                  </a:cubicBezTo>
                  <a:cubicBezTo>
                    <a:pt x="5827" y="20120"/>
                    <a:pt x="5826" y="20120"/>
                    <a:pt x="5825" y="20120"/>
                  </a:cubicBezTo>
                  <a:cubicBezTo>
                    <a:pt x="5705" y="20120"/>
                    <a:pt x="5312" y="10295"/>
                    <a:pt x="4934" y="10295"/>
                  </a:cubicBezTo>
                  <a:cubicBezTo>
                    <a:pt x="4525" y="10295"/>
                    <a:pt x="4832" y="17776"/>
                    <a:pt x="4832" y="17776"/>
                  </a:cubicBezTo>
                  <a:cubicBezTo>
                    <a:pt x="4832" y="17776"/>
                    <a:pt x="3046" y="4308"/>
                    <a:pt x="2446" y="4249"/>
                  </a:cubicBezTo>
                  <a:cubicBezTo>
                    <a:pt x="2444" y="4249"/>
                    <a:pt x="2443" y="4249"/>
                    <a:pt x="2442" y="4249"/>
                  </a:cubicBezTo>
                  <a:cubicBezTo>
                    <a:pt x="1845" y="4249"/>
                    <a:pt x="3553" y="13446"/>
                    <a:pt x="3545" y="13446"/>
                  </a:cubicBezTo>
                  <a:cubicBezTo>
                    <a:pt x="3544" y="13446"/>
                    <a:pt x="3544" y="13445"/>
                    <a:pt x="3544" y="13443"/>
                  </a:cubicBezTo>
                  <a:cubicBezTo>
                    <a:pt x="3485" y="13238"/>
                    <a:pt x="1494" y="5699"/>
                    <a:pt x="1055" y="5699"/>
                  </a:cubicBezTo>
                  <a:cubicBezTo>
                    <a:pt x="587" y="5699"/>
                    <a:pt x="4290" y="20324"/>
                    <a:pt x="4290" y="20324"/>
                  </a:cubicBezTo>
                  <a:cubicBezTo>
                    <a:pt x="4290" y="20324"/>
                    <a:pt x="1282" y="8493"/>
                    <a:pt x="656" y="8493"/>
                  </a:cubicBezTo>
                  <a:cubicBezTo>
                    <a:pt x="652" y="8493"/>
                    <a:pt x="649" y="8494"/>
                    <a:pt x="645" y="8495"/>
                  </a:cubicBezTo>
                  <a:cubicBezTo>
                    <a:pt x="305" y="8578"/>
                    <a:pt x="1217" y="12355"/>
                    <a:pt x="2071" y="15608"/>
                  </a:cubicBezTo>
                  <a:lnTo>
                    <a:pt x="2071" y="15608"/>
                  </a:lnTo>
                  <a:cubicBezTo>
                    <a:pt x="1411" y="13463"/>
                    <a:pt x="625" y="11386"/>
                    <a:pt x="59" y="11386"/>
                  </a:cubicBezTo>
                  <a:cubicBezTo>
                    <a:pt x="39" y="11386"/>
                    <a:pt x="20" y="11388"/>
                    <a:pt x="1" y="11393"/>
                  </a:cubicBezTo>
                  <a:lnTo>
                    <a:pt x="3251" y="23164"/>
                  </a:lnTo>
                  <a:lnTo>
                    <a:pt x="7584" y="23164"/>
                  </a:lnTo>
                  <a:cubicBezTo>
                    <a:pt x="7584" y="23164"/>
                    <a:pt x="12371" y="5904"/>
                    <a:pt x="11478" y="5347"/>
                  </a:cubicBezTo>
                  <a:lnTo>
                    <a:pt x="11478" y="5347"/>
                  </a:lnTo>
                  <a:lnTo>
                    <a:pt x="7189" y="22607"/>
                  </a:lnTo>
                  <a:cubicBezTo>
                    <a:pt x="7189" y="22607"/>
                    <a:pt x="9590" y="7499"/>
                    <a:pt x="9385" y="6943"/>
                  </a:cubicBezTo>
                  <a:cubicBezTo>
                    <a:pt x="9381" y="6932"/>
                    <a:pt x="9376" y="6926"/>
                    <a:pt x="9370" y="6926"/>
                  </a:cubicBezTo>
                  <a:cubicBezTo>
                    <a:pt x="9100" y="6926"/>
                    <a:pt x="6911" y="19065"/>
                    <a:pt x="6911" y="19065"/>
                  </a:cubicBezTo>
                  <a:cubicBezTo>
                    <a:pt x="6911" y="19065"/>
                    <a:pt x="8199" y="253"/>
                    <a:pt x="7716" y="4"/>
                  </a:cubicBezTo>
                  <a:cubicBezTo>
                    <a:pt x="7712" y="2"/>
                    <a:pt x="7708" y="1"/>
                    <a:pt x="770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4" name="Google Shape;364;p26"/>
            <p:cNvSpPr/>
            <p:nvPr/>
          </p:nvSpPr>
          <p:spPr>
            <a:xfrm>
              <a:off x="8578364" y="4845112"/>
              <a:ext cx="221283" cy="348714"/>
            </a:xfrm>
            <a:custGeom>
              <a:avLst/>
              <a:gdLst/>
              <a:ahLst/>
              <a:cxnLst/>
              <a:rect l="l" t="t" r="r" b="b"/>
              <a:pathLst>
                <a:path w="3763" h="5930" extrusionOk="0">
                  <a:moveTo>
                    <a:pt x="0" y="1"/>
                  </a:moveTo>
                  <a:lnTo>
                    <a:pt x="542" y="5930"/>
                  </a:lnTo>
                  <a:lnTo>
                    <a:pt x="3763" y="5930"/>
                  </a:lnTo>
                  <a:lnTo>
                    <a:pt x="513" y="1"/>
                  </a:lnTo>
                  <a:close/>
                </a:path>
              </a:pathLst>
            </a:custGeom>
            <a:solidFill>
              <a:srgbClr val="BA6136">
                <a:alpha val="6431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5" name="Google Shape;365;p26"/>
          <p:cNvSpPr txBox="1"/>
          <p:nvPr/>
        </p:nvSpPr>
        <p:spPr>
          <a:xfrm>
            <a:off x="4490175" y="3334350"/>
            <a:ext cx="3732000" cy="6663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200"/>
              <a:buFont typeface="Arial"/>
              <a:buNone/>
            </a:pPr>
            <a:r>
              <a:rPr lang="en" sz="1200" b="1" i="0" u="none" strike="noStrike" cap="none">
                <a:solidFill>
                  <a:schemeClr val="dk1"/>
                </a:solidFill>
                <a:latin typeface="Karla"/>
                <a:ea typeface="Karla"/>
                <a:cs typeface="Karla"/>
                <a:sym typeface="Karla"/>
              </a:rPr>
              <a:t>CREDITS:</a:t>
            </a:r>
            <a:r>
              <a:rPr lang="en" sz="1200" b="0" i="0" u="none" strike="noStrike" cap="none">
                <a:solidFill>
                  <a:schemeClr val="dk1"/>
                </a:solidFill>
                <a:latin typeface="Karla"/>
                <a:ea typeface="Karla"/>
                <a:cs typeface="Karla"/>
                <a:sym typeface="Karla"/>
              </a:rPr>
              <a:t> This presentation template was created by </a:t>
            </a:r>
            <a:r>
              <a:rPr lang="en" sz="1200" b="1" i="0" u="none" strike="noStrike" cap="none">
                <a:solidFill>
                  <a:schemeClr val="hlink"/>
                </a:solidFill>
                <a:uFill>
                  <a:noFill/>
                </a:uFill>
                <a:latin typeface="Karla"/>
                <a:ea typeface="Karla"/>
                <a:cs typeface="Karla"/>
                <a:sym typeface="Karla"/>
                <a:hlinkClick r:id="rId3"/>
              </a:rPr>
              <a:t>Slidesgo</a:t>
            </a:r>
            <a:r>
              <a:rPr lang="en" sz="1200" b="0" i="0" u="none" strike="noStrike" cap="none">
                <a:solidFill>
                  <a:schemeClr val="dk1"/>
                </a:solidFill>
                <a:latin typeface="Karla"/>
                <a:ea typeface="Karla"/>
                <a:cs typeface="Karla"/>
                <a:sym typeface="Karla"/>
              </a:rPr>
              <a:t>, including icons, infographics &amp; images from </a:t>
            </a:r>
            <a:r>
              <a:rPr lang="en" sz="1200" b="1" i="0" u="none" strike="noStrike" cap="none">
                <a:solidFill>
                  <a:schemeClr val="hlink"/>
                </a:solidFill>
                <a:uFill>
                  <a:noFill/>
                </a:uFill>
                <a:latin typeface="Karla"/>
                <a:ea typeface="Karla"/>
                <a:cs typeface="Karla"/>
                <a:sym typeface="Karla"/>
                <a:hlinkClick r:id="rId4"/>
              </a:rPr>
              <a:t>Freepik</a:t>
            </a:r>
            <a:endParaRPr sz="1200" b="1" i="0" u="none" strike="noStrike" cap="none">
              <a:solidFill>
                <a:schemeClr val="dk1"/>
              </a:solidFill>
              <a:latin typeface="Karla"/>
              <a:ea typeface="Karla"/>
              <a:cs typeface="Karla"/>
              <a:sym typeface="Karla"/>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p:cSld name="CUSTOM_10">
    <p:spTree>
      <p:nvGrpSpPr>
        <p:cNvPr id="1" name="Shape 366"/>
        <p:cNvGrpSpPr/>
        <p:nvPr/>
      </p:nvGrpSpPr>
      <p:grpSpPr>
        <a:xfrm>
          <a:off x="0" y="0"/>
          <a:ext cx="0" cy="0"/>
          <a:chOff x="0" y="0"/>
          <a:chExt cx="0" cy="0"/>
        </a:xfrm>
      </p:grpSpPr>
      <p:pic>
        <p:nvPicPr>
          <p:cNvPr id="367" name="Google Shape;367;p27"/>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368" name="Google Shape;368;p27"/>
          <p:cNvSpPr/>
          <p:nvPr/>
        </p:nvSpPr>
        <p:spPr>
          <a:xfrm rot="-1577317">
            <a:off x="-770925" y="3464303"/>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9" name="Google Shape;369;p27"/>
          <p:cNvSpPr/>
          <p:nvPr/>
        </p:nvSpPr>
        <p:spPr>
          <a:xfrm rot="-1577317">
            <a:off x="-902261" y="362977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27"/>
          <p:cNvSpPr/>
          <p:nvPr/>
        </p:nvSpPr>
        <p:spPr>
          <a:xfrm rot="-1577317">
            <a:off x="-1048197" y="381364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1" name="Google Shape;371;p27"/>
          <p:cNvSpPr/>
          <p:nvPr/>
        </p:nvSpPr>
        <p:spPr>
          <a:xfrm rot="9222683">
            <a:off x="7437778" y="-797705"/>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2" name="Google Shape;372;p27"/>
          <p:cNvSpPr/>
          <p:nvPr/>
        </p:nvSpPr>
        <p:spPr>
          <a:xfrm rot="9222683">
            <a:off x="7569115" y="-963179"/>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3" name="Google Shape;373;p27"/>
          <p:cNvSpPr/>
          <p:nvPr/>
        </p:nvSpPr>
        <p:spPr>
          <a:xfrm rot="9222683">
            <a:off x="7715050" y="-1147047"/>
            <a:ext cx="2293413" cy="2349882"/>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4" name="Google Shape;374;p27"/>
          <p:cNvSpPr/>
          <p:nvPr/>
        </p:nvSpPr>
        <p:spPr>
          <a:xfrm rot="-1978372">
            <a:off x="-449335" y="-29241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5" name="Google Shape;375;p27"/>
          <p:cNvSpPr/>
          <p:nvPr/>
        </p:nvSpPr>
        <p:spPr>
          <a:xfrm rot="-1978372">
            <a:off x="-563785" y="-459869"/>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6" name="Google Shape;376;p27"/>
          <p:cNvSpPr/>
          <p:nvPr/>
        </p:nvSpPr>
        <p:spPr>
          <a:xfrm rot="-1978372">
            <a:off x="-703635" y="-599744"/>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27"/>
          <p:cNvSpPr/>
          <p:nvPr/>
        </p:nvSpPr>
        <p:spPr>
          <a:xfrm rot="8821628">
            <a:off x="7973415" y="428418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27"/>
          <p:cNvSpPr/>
          <p:nvPr/>
        </p:nvSpPr>
        <p:spPr>
          <a:xfrm rot="8821628">
            <a:off x="8087865" y="445163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9" name="Google Shape;379;p27"/>
          <p:cNvSpPr/>
          <p:nvPr/>
        </p:nvSpPr>
        <p:spPr>
          <a:xfrm rot="8821628">
            <a:off x="8227715" y="459150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ackground 1">
  <p:cSld name="CUSTOM_10_1">
    <p:spTree>
      <p:nvGrpSpPr>
        <p:cNvPr id="1" name="Shape 380"/>
        <p:cNvGrpSpPr/>
        <p:nvPr/>
      </p:nvGrpSpPr>
      <p:grpSpPr>
        <a:xfrm>
          <a:off x="0" y="0"/>
          <a:ext cx="0" cy="0"/>
          <a:chOff x="0" y="0"/>
          <a:chExt cx="0" cy="0"/>
        </a:xfrm>
      </p:grpSpPr>
      <p:pic>
        <p:nvPicPr>
          <p:cNvPr id="381" name="Google Shape;381;p28"/>
          <p:cNvPicPr preferRelativeResize="0"/>
          <p:nvPr/>
        </p:nvPicPr>
        <p:blipFill rotWithShape="1">
          <a:blip r:embed="rId2">
            <a:alphaModFix amt="42000"/>
          </a:blip>
          <a:srcRect/>
          <a:stretch/>
        </p:blipFill>
        <p:spPr>
          <a:xfrm>
            <a:off x="0" y="0"/>
            <a:ext cx="9144000" cy="5143492"/>
          </a:xfrm>
          <a:prstGeom prst="rect">
            <a:avLst/>
          </a:prstGeom>
          <a:noFill/>
          <a:ln>
            <a:noFill/>
          </a:ln>
        </p:spPr>
      </p:pic>
      <p:sp>
        <p:nvSpPr>
          <p:cNvPr id="382" name="Google Shape;382;p28"/>
          <p:cNvSpPr/>
          <p:nvPr/>
        </p:nvSpPr>
        <p:spPr>
          <a:xfrm>
            <a:off x="-421100" y="-166425"/>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3" name="Google Shape;383;p28"/>
          <p:cNvSpPr/>
          <p:nvPr/>
        </p:nvSpPr>
        <p:spPr>
          <a:xfrm>
            <a:off x="-611850" y="-323487"/>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4" name="Google Shape;384;p28"/>
          <p:cNvSpPr/>
          <p:nvPr/>
        </p:nvSpPr>
        <p:spPr>
          <a:xfrm>
            <a:off x="-799075" y="-427100"/>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5" name="Google Shape;385;p28"/>
          <p:cNvSpPr/>
          <p:nvPr/>
        </p:nvSpPr>
        <p:spPr>
          <a:xfrm flipH="1">
            <a:off x="7517000" y="-198200"/>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6" name="Google Shape;386;p28"/>
          <p:cNvSpPr/>
          <p:nvPr/>
        </p:nvSpPr>
        <p:spPr>
          <a:xfrm flipH="1">
            <a:off x="7745875" y="-350775"/>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7" name="Google Shape;387;p28"/>
          <p:cNvSpPr/>
          <p:nvPr/>
        </p:nvSpPr>
        <p:spPr>
          <a:xfrm flipH="1">
            <a:off x="7926750" y="-427100"/>
            <a:ext cx="1894650" cy="1722975"/>
          </a:xfrm>
          <a:custGeom>
            <a:avLst/>
            <a:gdLst/>
            <a:ahLst/>
            <a:cxnLst/>
            <a:rect l="l" t="t" r="r" b="b"/>
            <a:pathLst>
              <a:path w="75786" h="68919" extrusionOk="0">
                <a:moveTo>
                  <a:pt x="75786" y="0"/>
                </a:moveTo>
                <a:cubicBezTo>
                  <a:pt x="68054" y="0"/>
                  <a:pt x="59592" y="1465"/>
                  <a:pt x="53406" y="6104"/>
                </a:cubicBezTo>
                <a:cubicBezTo>
                  <a:pt x="48923" y="9466"/>
                  <a:pt x="52126" y="17318"/>
                  <a:pt x="50354" y="22634"/>
                </a:cubicBezTo>
                <a:cubicBezTo>
                  <a:pt x="48520" y="28136"/>
                  <a:pt x="40440" y="28951"/>
                  <a:pt x="36621" y="33315"/>
                </a:cubicBezTo>
                <a:cubicBezTo>
                  <a:pt x="31262" y="39439"/>
                  <a:pt x="40518" y="50584"/>
                  <a:pt x="36621" y="57729"/>
                </a:cubicBezTo>
                <a:cubicBezTo>
                  <a:pt x="32880" y="64589"/>
                  <a:pt x="23836" y="68919"/>
                  <a:pt x="16022" y="68919"/>
                </a:cubicBezTo>
                <a:cubicBezTo>
                  <a:pt x="10601" y="68919"/>
                  <a:pt x="5421" y="66122"/>
                  <a:pt x="0" y="66122"/>
                </a:cubicBezTo>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28"/>
          <p:cNvSpPr/>
          <p:nvPr/>
        </p:nvSpPr>
        <p:spPr>
          <a:xfrm rot="-8821628" flipH="1">
            <a:off x="-330435" y="435300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2857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9" name="Google Shape;389;p28"/>
          <p:cNvSpPr/>
          <p:nvPr/>
        </p:nvSpPr>
        <p:spPr>
          <a:xfrm rot="-8821628" flipH="1">
            <a:off x="-444885" y="4520456"/>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0" name="Google Shape;390;p28"/>
          <p:cNvSpPr/>
          <p:nvPr/>
        </p:nvSpPr>
        <p:spPr>
          <a:xfrm rot="-8821628" flipH="1">
            <a:off x="-584735" y="4660331"/>
            <a:ext cx="1372933" cy="1059464"/>
          </a:xfrm>
          <a:custGeom>
            <a:avLst/>
            <a:gdLst/>
            <a:ahLst/>
            <a:cxnLst/>
            <a:rect l="l" t="t" r="r" b="b"/>
            <a:pathLst>
              <a:path w="2768" h="2136" extrusionOk="0">
                <a:moveTo>
                  <a:pt x="1275" y="1"/>
                </a:moveTo>
                <a:cubicBezTo>
                  <a:pt x="954" y="1"/>
                  <a:pt x="635" y="116"/>
                  <a:pt x="411" y="340"/>
                </a:cubicBezTo>
                <a:cubicBezTo>
                  <a:pt x="103" y="633"/>
                  <a:pt x="1" y="1146"/>
                  <a:pt x="191" y="1512"/>
                </a:cubicBezTo>
                <a:cubicBezTo>
                  <a:pt x="323" y="1746"/>
                  <a:pt x="557" y="1907"/>
                  <a:pt x="806" y="2009"/>
                </a:cubicBezTo>
                <a:cubicBezTo>
                  <a:pt x="1011" y="2089"/>
                  <a:pt x="1235" y="2135"/>
                  <a:pt x="1455" y="2135"/>
                </a:cubicBezTo>
                <a:cubicBezTo>
                  <a:pt x="1723" y="2135"/>
                  <a:pt x="1987" y="2067"/>
                  <a:pt x="2211" y="1907"/>
                </a:cubicBezTo>
                <a:cubicBezTo>
                  <a:pt x="2607" y="1614"/>
                  <a:pt x="2768" y="1014"/>
                  <a:pt x="2504" y="604"/>
                </a:cubicBezTo>
                <a:lnTo>
                  <a:pt x="2504" y="604"/>
                </a:lnTo>
                <a:lnTo>
                  <a:pt x="2665" y="765"/>
                </a:lnTo>
                <a:cubicBezTo>
                  <a:pt x="2402" y="414"/>
                  <a:pt x="2036" y="136"/>
                  <a:pt x="1626" y="48"/>
                </a:cubicBezTo>
                <a:cubicBezTo>
                  <a:pt x="1512" y="16"/>
                  <a:pt x="1393" y="1"/>
                  <a:pt x="1275" y="1"/>
                </a:cubicBezTo>
                <a:close/>
              </a:path>
            </a:pathLst>
          </a:cu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Ref idx="1001">
        <a:schemeClr val="bg2"/>
      </p:bgRef>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chivo Black"/>
              <a:buNone/>
              <a:defRPr sz="2800" b="0" i="0" u="none" strike="noStrike" cap="none">
                <a:solidFill>
                  <a:schemeClr val="dk1"/>
                </a:solidFill>
                <a:latin typeface="Archivo Black"/>
                <a:ea typeface="Archivo Black"/>
                <a:cs typeface="Archivo Black"/>
                <a:sym typeface="Archivo Black"/>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00000"/>
              </a:lnSpc>
              <a:spcBef>
                <a:spcPts val="0"/>
              </a:spcBef>
              <a:spcAft>
                <a:spcPts val="0"/>
              </a:spcAft>
              <a:buClr>
                <a:schemeClr val="dk1"/>
              </a:buClr>
              <a:buSzPts val="1800"/>
              <a:buFont typeface="Karla"/>
              <a:buChar char="●"/>
              <a:defRPr sz="1800" b="0" i="0" u="none" strike="noStrike" cap="none">
                <a:solidFill>
                  <a:schemeClr val="dk1"/>
                </a:solidFill>
                <a:latin typeface="Karla"/>
                <a:ea typeface="Karla"/>
                <a:cs typeface="Karla"/>
                <a:sym typeface="Karla"/>
              </a:defRPr>
            </a:lvl1pPr>
            <a:lvl2pPr marL="914400" marR="0" lvl="1"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2pPr>
            <a:lvl3pPr marL="1371600" marR="0" lvl="2"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3pPr>
            <a:lvl4pPr marL="1828800" marR="0" lvl="3"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4pPr>
            <a:lvl5pPr marL="2286000" marR="0" lvl="4"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5pPr>
            <a:lvl6pPr marL="2743200" marR="0" lvl="5"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6pPr>
            <a:lvl7pPr marL="3200400" marR="0" lvl="6"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7pPr>
            <a:lvl8pPr marL="3657600" marR="0" lvl="7"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8pPr>
            <a:lvl9pPr marL="4114800" marR="0" lvl="8" indent="-317500" algn="l" rtl="0">
              <a:lnSpc>
                <a:spcPct val="100000"/>
              </a:lnSpc>
              <a:spcBef>
                <a:spcPts val="0"/>
              </a:spcBef>
              <a:spcAft>
                <a:spcPts val="0"/>
              </a:spcAft>
              <a:buClr>
                <a:schemeClr val="dk1"/>
              </a:buClr>
              <a:buSzPts val="1400"/>
              <a:buFont typeface="Karla"/>
              <a:buChar char="■"/>
              <a:defRPr sz="1400" b="0" i="0" u="none" strike="noStrike" cap="none">
                <a:solidFill>
                  <a:schemeClr val="dk1"/>
                </a:solidFill>
                <a:latin typeface="Karla"/>
                <a:ea typeface="Karla"/>
                <a:cs typeface="Karla"/>
                <a:sym typeface="Karla"/>
              </a:defRPr>
            </a:lvl9pPr>
          </a:lstStyle>
          <a:p>
            <a:endParaRPr/>
          </a:p>
        </p:txBody>
      </p:sp>
    </p:spTree>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hyperlink" Target="https://www.henrystewarttalks.com/"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3766FB4-6217-AE4F-10EA-5FD0F5AD4347}"/>
              </a:ext>
            </a:extLst>
          </p:cNvPr>
          <p:cNvSpPr>
            <a:spLocks noChangeArrowheads="1"/>
          </p:cNvSpPr>
          <p:nvPr/>
        </p:nvSpPr>
        <p:spPr bwMode="auto">
          <a:xfrm>
            <a:off x="2700068" y="223523"/>
            <a:ext cx="1142209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Managing Enterprise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Module Code: BMSW4011</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Student Name: Daniela Lazarean</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Student ID: 2433179</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5121" name="Google Shape;558;p29" descr="A logo for a care home&#10;&#10;AI-generated content may be incorrect.">
            <a:extLst>
              <a:ext uri="{FF2B5EF4-FFF2-40B4-BE49-F238E27FC236}">
                <a16:creationId xmlns:a16="http://schemas.microsoft.com/office/drawing/2014/main" id="{0590FF4E-FA2A-FB6D-5111-6ED9AA77D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398" y="1752527"/>
            <a:ext cx="8111741" cy="284626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A3E4ECA4-F983-2EF9-9D42-FE2AB89F5545}"/>
              </a:ext>
            </a:extLst>
          </p:cNvPr>
          <p:cNvSpPr>
            <a:spLocks noChangeArrowheads="1"/>
          </p:cNvSpPr>
          <p:nvPr/>
        </p:nvSpPr>
        <p:spPr bwMode="auto">
          <a:xfrm>
            <a:off x="5545738" y="654553"/>
            <a:ext cx="8576427" cy="60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283633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grpSp>
        <p:nvGrpSpPr>
          <p:cNvPr id="395" name="Google Shape;395;p29"/>
          <p:cNvGrpSpPr/>
          <p:nvPr/>
        </p:nvGrpSpPr>
        <p:grpSpPr>
          <a:xfrm>
            <a:off x="548538" y="772608"/>
            <a:ext cx="1674275" cy="2948924"/>
            <a:chOff x="568922" y="401363"/>
            <a:chExt cx="1926668" cy="3393468"/>
          </a:xfrm>
        </p:grpSpPr>
        <p:sp>
          <p:nvSpPr>
            <p:cNvPr id="396" name="Google Shape;396;p29"/>
            <p:cNvSpPr/>
            <p:nvPr/>
          </p:nvSpPr>
          <p:spPr>
            <a:xfrm>
              <a:off x="599768" y="438391"/>
              <a:ext cx="1885494" cy="3298824"/>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7" name="Google Shape;397;p29"/>
            <p:cNvSpPr/>
            <p:nvPr/>
          </p:nvSpPr>
          <p:spPr>
            <a:xfrm>
              <a:off x="568922" y="401363"/>
              <a:ext cx="1926668" cy="3393468"/>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98" name="Google Shape;398;p29"/>
          <p:cNvGrpSpPr/>
          <p:nvPr/>
        </p:nvGrpSpPr>
        <p:grpSpPr>
          <a:xfrm>
            <a:off x="2369288" y="737251"/>
            <a:ext cx="1674275" cy="2948924"/>
            <a:chOff x="2664147" y="360675"/>
            <a:chExt cx="1926668" cy="3393468"/>
          </a:xfrm>
        </p:grpSpPr>
        <p:sp>
          <p:nvSpPr>
            <p:cNvPr id="399" name="Google Shape;399;p29"/>
            <p:cNvSpPr/>
            <p:nvPr/>
          </p:nvSpPr>
          <p:spPr>
            <a:xfrm>
              <a:off x="2694993" y="430741"/>
              <a:ext cx="1885494" cy="3298824"/>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0" name="Google Shape;400;p29"/>
            <p:cNvSpPr/>
            <p:nvPr/>
          </p:nvSpPr>
          <p:spPr>
            <a:xfrm>
              <a:off x="2664147" y="360675"/>
              <a:ext cx="1926668" cy="3393468"/>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01" name="Google Shape;401;p29"/>
          <p:cNvGrpSpPr/>
          <p:nvPr/>
        </p:nvGrpSpPr>
        <p:grpSpPr>
          <a:xfrm>
            <a:off x="3114991" y="1404393"/>
            <a:ext cx="475652" cy="456677"/>
            <a:chOff x="3522263" y="1128388"/>
            <a:chExt cx="547356" cy="525521"/>
          </a:xfrm>
        </p:grpSpPr>
        <p:sp>
          <p:nvSpPr>
            <p:cNvPr id="402" name="Google Shape;402;p29"/>
            <p:cNvSpPr/>
            <p:nvPr/>
          </p:nvSpPr>
          <p:spPr>
            <a:xfrm>
              <a:off x="3522263" y="1128388"/>
              <a:ext cx="547356" cy="482144"/>
            </a:xfrm>
            <a:custGeom>
              <a:avLst/>
              <a:gdLst/>
              <a:ahLst/>
              <a:cxnLst/>
              <a:rect l="l" t="t" r="r" b="b"/>
              <a:pathLst>
                <a:path w="5945" h="5237" extrusionOk="0">
                  <a:moveTo>
                    <a:pt x="2969" y="0"/>
                  </a:moveTo>
                  <a:cubicBezTo>
                    <a:pt x="2633" y="0"/>
                    <a:pt x="2291" y="65"/>
                    <a:pt x="1962" y="203"/>
                  </a:cubicBezTo>
                  <a:cubicBezTo>
                    <a:pt x="630" y="759"/>
                    <a:pt x="1" y="2296"/>
                    <a:pt x="557" y="3628"/>
                  </a:cubicBezTo>
                  <a:cubicBezTo>
                    <a:pt x="976" y="4632"/>
                    <a:pt x="1943" y="5236"/>
                    <a:pt x="2970" y="5236"/>
                  </a:cubicBezTo>
                  <a:cubicBezTo>
                    <a:pt x="3306" y="5236"/>
                    <a:pt x="3650" y="5171"/>
                    <a:pt x="3983" y="5034"/>
                  </a:cubicBezTo>
                  <a:cubicBezTo>
                    <a:pt x="5315" y="4477"/>
                    <a:pt x="5944" y="2940"/>
                    <a:pt x="5388" y="1608"/>
                  </a:cubicBezTo>
                  <a:cubicBezTo>
                    <a:pt x="4969" y="605"/>
                    <a:pt x="3994" y="0"/>
                    <a:pt x="296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3" name="Google Shape;403;p29"/>
            <p:cNvSpPr/>
            <p:nvPr/>
          </p:nvSpPr>
          <p:spPr>
            <a:xfrm>
              <a:off x="3592330" y="1544628"/>
              <a:ext cx="125491" cy="109281"/>
            </a:xfrm>
            <a:custGeom>
              <a:avLst/>
              <a:gdLst/>
              <a:ahLst/>
              <a:cxnLst/>
              <a:rect l="l" t="t" r="r" b="b"/>
              <a:pathLst>
                <a:path w="1363" h="1187" extrusionOk="0">
                  <a:moveTo>
                    <a:pt x="396" y="0"/>
                  </a:moveTo>
                  <a:lnTo>
                    <a:pt x="1" y="1186"/>
                  </a:lnTo>
                  <a:lnTo>
                    <a:pt x="1362" y="527"/>
                  </a:lnTo>
                  <a:lnTo>
                    <a:pt x="396"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4" name="Google Shape;404;p29"/>
            <p:cNvSpPr/>
            <p:nvPr/>
          </p:nvSpPr>
          <p:spPr>
            <a:xfrm>
              <a:off x="3715861" y="1249930"/>
              <a:ext cx="152111" cy="239073"/>
            </a:xfrm>
            <a:custGeom>
              <a:avLst/>
              <a:gdLst/>
              <a:ahLst/>
              <a:cxnLst/>
              <a:rect l="l" t="t" r="r" b="b"/>
              <a:pathLst>
                <a:path w="1230" h="1933" extrusionOk="0">
                  <a:moveTo>
                    <a:pt x="542" y="483"/>
                  </a:moveTo>
                  <a:lnTo>
                    <a:pt x="542" y="791"/>
                  </a:lnTo>
                  <a:cubicBezTo>
                    <a:pt x="498" y="776"/>
                    <a:pt x="439" y="732"/>
                    <a:pt x="425" y="717"/>
                  </a:cubicBezTo>
                  <a:cubicBezTo>
                    <a:pt x="410" y="703"/>
                    <a:pt x="395" y="659"/>
                    <a:pt x="395" y="630"/>
                  </a:cubicBezTo>
                  <a:cubicBezTo>
                    <a:pt x="395" y="571"/>
                    <a:pt x="410" y="542"/>
                    <a:pt x="425" y="512"/>
                  </a:cubicBezTo>
                  <a:cubicBezTo>
                    <a:pt x="439" y="498"/>
                    <a:pt x="483" y="483"/>
                    <a:pt x="542" y="483"/>
                  </a:cubicBezTo>
                  <a:close/>
                  <a:moveTo>
                    <a:pt x="630" y="1157"/>
                  </a:moveTo>
                  <a:cubicBezTo>
                    <a:pt x="688" y="1171"/>
                    <a:pt x="717" y="1215"/>
                    <a:pt x="761" y="1230"/>
                  </a:cubicBezTo>
                  <a:cubicBezTo>
                    <a:pt x="776" y="1244"/>
                    <a:pt x="791" y="1288"/>
                    <a:pt x="791" y="1318"/>
                  </a:cubicBezTo>
                  <a:cubicBezTo>
                    <a:pt x="791" y="1376"/>
                    <a:pt x="791" y="1391"/>
                    <a:pt x="761" y="1435"/>
                  </a:cubicBezTo>
                  <a:cubicBezTo>
                    <a:pt x="732" y="1464"/>
                    <a:pt x="703" y="1493"/>
                    <a:pt x="630" y="1493"/>
                  </a:cubicBezTo>
                  <a:lnTo>
                    <a:pt x="630" y="1157"/>
                  </a:lnTo>
                  <a:close/>
                  <a:moveTo>
                    <a:pt x="556" y="0"/>
                  </a:moveTo>
                  <a:lnTo>
                    <a:pt x="556" y="190"/>
                  </a:lnTo>
                  <a:cubicBezTo>
                    <a:pt x="469" y="190"/>
                    <a:pt x="366" y="205"/>
                    <a:pt x="278" y="249"/>
                  </a:cubicBezTo>
                  <a:cubicBezTo>
                    <a:pt x="190" y="278"/>
                    <a:pt x="132" y="322"/>
                    <a:pt x="73" y="395"/>
                  </a:cubicBezTo>
                  <a:cubicBezTo>
                    <a:pt x="29" y="468"/>
                    <a:pt x="0" y="542"/>
                    <a:pt x="0" y="630"/>
                  </a:cubicBezTo>
                  <a:cubicBezTo>
                    <a:pt x="0" y="717"/>
                    <a:pt x="44" y="805"/>
                    <a:pt x="73" y="864"/>
                  </a:cubicBezTo>
                  <a:cubicBezTo>
                    <a:pt x="117" y="922"/>
                    <a:pt x="176" y="952"/>
                    <a:pt x="249" y="996"/>
                  </a:cubicBezTo>
                  <a:cubicBezTo>
                    <a:pt x="322" y="1025"/>
                    <a:pt x="395" y="1054"/>
                    <a:pt x="498" y="1083"/>
                  </a:cubicBezTo>
                  <a:cubicBezTo>
                    <a:pt x="512" y="1083"/>
                    <a:pt x="542" y="1098"/>
                    <a:pt x="556" y="1098"/>
                  </a:cubicBezTo>
                  <a:lnTo>
                    <a:pt x="556" y="1449"/>
                  </a:lnTo>
                  <a:cubicBezTo>
                    <a:pt x="498" y="1435"/>
                    <a:pt x="469" y="1420"/>
                    <a:pt x="439" y="1376"/>
                  </a:cubicBezTo>
                  <a:cubicBezTo>
                    <a:pt x="410" y="1361"/>
                    <a:pt x="395" y="1318"/>
                    <a:pt x="395" y="1274"/>
                  </a:cubicBezTo>
                  <a:lnTo>
                    <a:pt x="0" y="1274"/>
                  </a:lnTo>
                  <a:cubicBezTo>
                    <a:pt x="29" y="1420"/>
                    <a:pt x="73" y="1523"/>
                    <a:pt x="176" y="1596"/>
                  </a:cubicBezTo>
                  <a:cubicBezTo>
                    <a:pt x="278" y="1684"/>
                    <a:pt x="395" y="1727"/>
                    <a:pt x="556" y="1742"/>
                  </a:cubicBezTo>
                  <a:lnTo>
                    <a:pt x="556" y="1932"/>
                  </a:lnTo>
                  <a:lnTo>
                    <a:pt x="644" y="1932"/>
                  </a:lnTo>
                  <a:lnTo>
                    <a:pt x="644" y="1757"/>
                  </a:lnTo>
                  <a:cubicBezTo>
                    <a:pt x="776" y="1757"/>
                    <a:pt x="864" y="1742"/>
                    <a:pt x="952" y="1713"/>
                  </a:cubicBezTo>
                  <a:cubicBezTo>
                    <a:pt x="1025" y="1669"/>
                    <a:pt x="1098" y="1610"/>
                    <a:pt x="1142" y="1537"/>
                  </a:cubicBezTo>
                  <a:cubicBezTo>
                    <a:pt x="1171" y="1464"/>
                    <a:pt x="1201" y="1391"/>
                    <a:pt x="1230" y="1274"/>
                  </a:cubicBezTo>
                  <a:cubicBezTo>
                    <a:pt x="1230" y="1171"/>
                    <a:pt x="1215" y="1083"/>
                    <a:pt x="1157" y="1025"/>
                  </a:cubicBezTo>
                  <a:cubicBezTo>
                    <a:pt x="1127" y="981"/>
                    <a:pt x="1069" y="937"/>
                    <a:pt x="996" y="908"/>
                  </a:cubicBezTo>
                  <a:cubicBezTo>
                    <a:pt x="922" y="878"/>
                    <a:pt x="849" y="849"/>
                    <a:pt x="732" y="805"/>
                  </a:cubicBezTo>
                  <a:lnTo>
                    <a:pt x="659" y="791"/>
                  </a:lnTo>
                  <a:lnTo>
                    <a:pt x="659" y="468"/>
                  </a:lnTo>
                  <a:cubicBezTo>
                    <a:pt x="703" y="483"/>
                    <a:pt x="732" y="498"/>
                    <a:pt x="761" y="512"/>
                  </a:cubicBezTo>
                  <a:cubicBezTo>
                    <a:pt x="776" y="556"/>
                    <a:pt x="791" y="586"/>
                    <a:pt x="791" y="630"/>
                  </a:cubicBezTo>
                  <a:lnTo>
                    <a:pt x="1201" y="630"/>
                  </a:lnTo>
                  <a:cubicBezTo>
                    <a:pt x="1171" y="498"/>
                    <a:pt x="1127" y="395"/>
                    <a:pt x="1025" y="322"/>
                  </a:cubicBezTo>
                  <a:cubicBezTo>
                    <a:pt x="922" y="249"/>
                    <a:pt x="805" y="205"/>
                    <a:pt x="644" y="190"/>
                  </a:cubicBezTo>
                  <a:lnTo>
                    <a:pt x="644" y="0"/>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05" name="Google Shape;405;p29"/>
          <p:cNvGrpSpPr/>
          <p:nvPr/>
        </p:nvGrpSpPr>
        <p:grpSpPr>
          <a:xfrm>
            <a:off x="2104187" y="1921071"/>
            <a:ext cx="1592720" cy="2427494"/>
            <a:chOff x="2359082" y="1722954"/>
            <a:chExt cx="1832819" cy="2793434"/>
          </a:xfrm>
        </p:grpSpPr>
        <p:sp>
          <p:nvSpPr>
            <p:cNvPr id="406" name="Google Shape;406;p29"/>
            <p:cNvSpPr/>
            <p:nvPr/>
          </p:nvSpPr>
          <p:spPr>
            <a:xfrm>
              <a:off x="2769816" y="4414126"/>
              <a:ext cx="330206" cy="102262"/>
            </a:xfrm>
            <a:custGeom>
              <a:avLst/>
              <a:gdLst/>
              <a:ahLst/>
              <a:cxnLst/>
              <a:rect l="l" t="t" r="r" b="b"/>
              <a:pathLst>
                <a:path w="5344" h="1655" extrusionOk="0">
                  <a:moveTo>
                    <a:pt x="293" y="1"/>
                  </a:moveTo>
                  <a:lnTo>
                    <a:pt x="0" y="1655"/>
                  </a:lnTo>
                  <a:lnTo>
                    <a:pt x="4641" y="1655"/>
                  </a:lnTo>
                  <a:cubicBezTo>
                    <a:pt x="5344" y="1655"/>
                    <a:pt x="4099" y="1025"/>
                    <a:pt x="4099" y="1025"/>
                  </a:cubicBezTo>
                  <a:lnTo>
                    <a:pt x="4304"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7" name="Google Shape;407;p29"/>
            <p:cNvSpPr/>
            <p:nvPr/>
          </p:nvSpPr>
          <p:spPr>
            <a:xfrm>
              <a:off x="3119871" y="4414126"/>
              <a:ext cx="330268" cy="102262"/>
            </a:xfrm>
            <a:custGeom>
              <a:avLst/>
              <a:gdLst/>
              <a:ahLst/>
              <a:cxnLst/>
              <a:rect l="l" t="t" r="r" b="b"/>
              <a:pathLst>
                <a:path w="5345" h="1655" extrusionOk="0">
                  <a:moveTo>
                    <a:pt x="293" y="1"/>
                  </a:moveTo>
                  <a:lnTo>
                    <a:pt x="1" y="1655"/>
                  </a:lnTo>
                  <a:lnTo>
                    <a:pt x="4656" y="1655"/>
                  </a:lnTo>
                  <a:cubicBezTo>
                    <a:pt x="5344" y="1655"/>
                    <a:pt x="4100" y="1025"/>
                    <a:pt x="4100" y="1025"/>
                  </a:cubicBezTo>
                  <a:lnTo>
                    <a:pt x="4319"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8" name="Google Shape;408;p29"/>
            <p:cNvSpPr/>
            <p:nvPr/>
          </p:nvSpPr>
          <p:spPr>
            <a:xfrm>
              <a:off x="2739971" y="2734306"/>
              <a:ext cx="818656" cy="1731418"/>
            </a:xfrm>
            <a:custGeom>
              <a:avLst/>
              <a:gdLst/>
              <a:ahLst/>
              <a:cxnLst/>
              <a:rect l="l" t="t" r="r" b="b"/>
              <a:pathLst>
                <a:path w="13249" h="28021" extrusionOk="0">
                  <a:moveTo>
                    <a:pt x="13249" y="0"/>
                  </a:moveTo>
                  <a:lnTo>
                    <a:pt x="4875" y="937"/>
                  </a:lnTo>
                  <a:lnTo>
                    <a:pt x="0" y="28020"/>
                  </a:lnTo>
                  <a:lnTo>
                    <a:pt x="4992" y="28020"/>
                  </a:lnTo>
                  <a:lnTo>
                    <a:pt x="9164" y="3894"/>
                  </a:lnTo>
                  <a:lnTo>
                    <a:pt x="5768" y="28020"/>
                  </a:lnTo>
                  <a:lnTo>
                    <a:pt x="10438" y="28020"/>
                  </a:lnTo>
                  <a:lnTo>
                    <a:pt x="13249"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9" name="Google Shape;409;p29"/>
            <p:cNvSpPr/>
            <p:nvPr/>
          </p:nvSpPr>
          <p:spPr>
            <a:xfrm>
              <a:off x="2887407" y="2822051"/>
              <a:ext cx="290413" cy="1622853"/>
            </a:xfrm>
            <a:custGeom>
              <a:avLst/>
              <a:gdLst/>
              <a:ahLst/>
              <a:cxnLst/>
              <a:rect l="l" t="t" r="r" b="b"/>
              <a:pathLst>
                <a:path w="4700" h="26264" extrusionOk="0">
                  <a:moveTo>
                    <a:pt x="4685" y="0"/>
                  </a:moveTo>
                  <a:cubicBezTo>
                    <a:pt x="4641" y="0"/>
                    <a:pt x="3587" y="5885"/>
                    <a:pt x="2299" y="13132"/>
                  </a:cubicBezTo>
                  <a:cubicBezTo>
                    <a:pt x="1025" y="20378"/>
                    <a:pt x="0" y="26263"/>
                    <a:pt x="15" y="26263"/>
                  </a:cubicBezTo>
                  <a:cubicBezTo>
                    <a:pt x="15" y="26263"/>
                    <a:pt x="15" y="26263"/>
                    <a:pt x="15" y="26263"/>
                  </a:cubicBezTo>
                  <a:cubicBezTo>
                    <a:pt x="32" y="26263"/>
                    <a:pt x="1100" y="20398"/>
                    <a:pt x="2387" y="13146"/>
                  </a:cubicBezTo>
                  <a:cubicBezTo>
                    <a:pt x="3675" y="5900"/>
                    <a:pt x="4700" y="0"/>
                    <a:pt x="4685" y="0"/>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0" name="Google Shape;410;p29"/>
            <p:cNvSpPr/>
            <p:nvPr/>
          </p:nvSpPr>
          <p:spPr>
            <a:xfrm>
              <a:off x="3276391" y="2853689"/>
              <a:ext cx="113137" cy="1612904"/>
            </a:xfrm>
            <a:custGeom>
              <a:avLst/>
              <a:gdLst/>
              <a:ahLst/>
              <a:cxnLst/>
              <a:rect l="l" t="t" r="r" b="b"/>
              <a:pathLst>
                <a:path w="1831" h="26103" extrusionOk="0">
                  <a:moveTo>
                    <a:pt x="1830" y="0"/>
                  </a:moveTo>
                  <a:cubicBezTo>
                    <a:pt x="1830" y="0"/>
                    <a:pt x="1801" y="44"/>
                    <a:pt x="1801" y="74"/>
                  </a:cubicBezTo>
                  <a:cubicBezTo>
                    <a:pt x="1801" y="132"/>
                    <a:pt x="1801" y="191"/>
                    <a:pt x="1786" y="279"/>
                  </a:cubicBezTo>
                  <a:cubicBezTo>
                    <a:pt x="1772" y="440"/>
                    <a:pt x="1757" y="703"/>
                    <a:pt x="1713" y="1025"/>
                  </a:cubicBezTo>
                  <a:cubicBezTo>
                    <a:pt x="1640" y="1684"/>
                    <a:pt x="1552" y="2636"/>
                    <a:pt x="1435" y="3821"/>
                  </a:cubicBezTo>
                  <a:cubicBezTo>
                    <a:pt x="1215" y="6193"/>
                    <a:pt x="952" y="9472"/>
                    <a:pt x="688" y="13074"/>
                  </a:cubicBezTo>
                  <a:cubicBezTo>
                    <a:pt x="439" y="16675"/>
                    <a:pt x="249" y="19954"/>
                    <a:pt x="147" y="22311"/>
                  </a:cubicBezTo>
                  <a:cubicBezTo>
                    <a:pt x="73" y="23482"/>
                    <a:pt x="30" y="24448"/>
                    <a:pt x="15" y="25107"/>
                  </a:cubicBezTo>
                  <a:cubicBezTo>
                    <a:pt x="15" y="25444"/>
                    <a:pt x="0" y="25693"/>
                    <a:pt x="0" y="25883"/>
                  </a:cubicBezTo>
                  <a:lnTo>
                    <a:pt x="0" y="26088"/>
                  </a:lnTo>
                  <a:lnTo>
                    <a:pt x="0" y="26103"/>
                  </a:lnTo>
                  <a:cubicBezTo>
                    <a:pt x="0" y="26044"/>
                    <a:pt x="15" y="25986"/>
                    <a:pt x="15" y="25898"/>
                  </a:cubicBezTo>
                  <a:cubicBezTo>
                    <a:pt x="15" y="25707"/>
                    <a:pt x="30" y="25459"/>
                    <a:pt x="44" y="25122"/>
                  </a:cubicBezTo>
                  <a:cubicBezTo>
                    <a:pt x="88" y="24463"/>
                    <a:pt x="147" y="23497"/>
                    <a:pt x="191" y="22326"/>
                  </a:cubicBezTo>
                  <a:cubicBezTo>
                    <a:pt x="322" y="19969"/>
                    <a:pt x="513" y="16689"/>
                    <a:pt x="762" y="13088"/>
                  </a:cubicBezTo>
                  <a:cubicBezTo>
                    <a:pt x="1025" y="9487"/>
                    <a:pt x="1289" y="6208"/>
                    <a:pt x="1494" y="3851"/>
                  </a:cubicBezTo>
                  <a:cubicBezTo>
                    <a:pt x="1581" y="2679"/>
                    <a:pt x="1684" y="1699"/>
                    <a:pt x="1728" y="1040"/>
                  </a:cubicBezTo>
                  <a:cubicBezTo>
                    <a:pt x="1772" y="718"/>
                    <a:pt x="1786" y="454"/>
                    <a:pt x="1801" y="279"/>
                  </a:cubicBezTo>
                  <a:cubicBezTo>
                    <a:pt x="1830" y="191"/>
                    <a:pt x="1830" y="132"/>
                    <a:pt x="1830" y="74"/>
                  </a:cubicBezTo>
                  <a:lnTo>
                    <a:pt x="1830" y="0"/>
                  </a:ln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1" name="Google Shape;411;p29"/>
            <p:cNvSpPr/>
            <p:nvPr/>
          </p:nvSpPr>
          <p:spPr>
            <a:xfrm>
              <a:off x="4013637" y="2410391"/>
              <a:ext cx="178264" cy="221579"/>
            </a:xfrm>
            <a:custGeom>
              <a:avLst/>
              <a:gdLst/>
              <a:ahLst/>
              <a:cxnLst/>
              <a:rect l="l" t="t" r="r" b="b"/>
              <a:pathLst>
                <a:path w="2885" h="3586" extrusionOk="0">
                  <a:moveTo>
                    <a:pt x="1021" y="1"/>
                  </a:moveTo>
                  <a:cubicBezTo>
                    <a:pt x="861" y="1"/>
                    <a:pt x="0" y="1421"/>
                    <a:pt x="0" y="1421"/>
                  </a:cubicBezTo>
                  <a:cubicBezTo>
                    <a:pt x="0" y="1421"/>
                    <a:pt x="619" y="3586"/>
                    <a:pt x="1018" y="3586"/>
                  </a:cubicBezTo>
                  <a:cubicBezTo>
                    <a:pt x="1036" y="3586"/>
                    <a:pt x="1053" y="3582"/>
                    <a:pt x="1069" y="3573"/>
                  </a:cubicBezTo>
                  <a:cubicBezTo>
                    <a:pt x="1069" y="3573"/>
                    <a:pt x="2606" y="2563"/>
                    <a:pt x="2679" y="2373"/>
                  </a:cubicBezTo>
                  <a:cubicBezTo>
                    <a:pt x="2702" y="2310"/>
                    <a:pt x="2641" y="2289"/>
                    <a:pt x="2546" y="2289"/>
                  </a:cubicBezTo>
                  <a:cubicBezTo>
                    <a:pt x="2330" y="2289"/>
                    <a:pt x="1933" y="2402"/>
                    <a:pt x="1933" y="2402"/>
                  </a:cubicBezTo>
                  <a:cubicBezTo>
                    <a:pt x="1933" y="2402"/>
                    <a:pt x="2738" y="2080"/>
                    <a:pt x="2811" y="1875"/>
                  </a:cubicBezTo>
                  <a:cubicBezTo>
                    <a:pt x="2832" y="1818"/>
                    <a:pt x="2754" y="1797"/>
                    <a:pt x="2630" y="1797"/>
                  </a:cubicBezTo>
                  <a:cubicBezTo>
                    <a:pt x="2313" y="1797"/>
                    <a:pt x="1699" y="1933"/>
                    <a:pt x="1699" y="1933"/>
                  </a:cubicBezTo>
                  <a:cubicBezTo>
                    <a:pt x="1699" y="1933"/>
                    <a:pt x="2884" y="1611"/>
                    <a:pt x="2811" y="1363"/>
                  </a:cubicBezTo>
                  <a:cubicBezTo>
                    <a:pt x="2788" y="1278"/>
                    <a:pt x="2636" y="1249"/>
                    <a:pt x="2440" y="1249"/>
                  </a:cubicBezTo>
                  <a:cubicBezTo>
                    <a:pt x="2027" y="1249"/>
                    <a:pt x="1420" y="1377"/>
                    <a:pt x="1420" y="1377"/>
                  </a:cubicBezTo>
                  <a:cubicBezTo>
                    <a:pt x="1420" y="1377"/>
                    <a:pt x="2753" y="997"/>
                    <a:pt x="2738" y="704"/>
                  </a:cubicBezTo>
                  <a:cubicBezTo>
                    <a:pt x="2735" y="640"/>
                    <a:pt x="2649" y="615"/>
                    <a:pt x="2516" y="615"/>
                  </a:cubicBezTo>
                  <a:cubicBezTo>
                    <a:pt x="2037" y="615"/>
                    <a:pt x="952" y="938"/>
                    <a:pt x="952" y="938"/>
                  </a:cubicBezTo>
                  <a:cubicBezTo>
                    <a:pt x="1259" y="499"/>
                    <a:pt x="1142" y="45"/>
                    <a:pt x="1025" y="1"/>
                  </a:cubicBezTo>
                  <a:cubicBezTo>
                    <a:pt x="1024" y="1"/>
                    <a:pt x="1022" y="1"/>
                    <a:pt x="1021" y="1"/>
                  </a:cubicBezTo>
                  <a:close/>
                </a:path>
              </a:pathLst>
            </a:custGeom>
            <a:solidFill>
              <a:srgbClr val="E4806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2" name="Google Shape;412;p29"/>
            <p:cNvSpPr/>
            <p:nvPr/>
          </p:nvSpPr>
          <p:spPr>
            <a:xfrm>
              <a:off x="3404857" y="2131832"/>
              <a:ext cx="695632" cy="695446"/>
            </a:xfrm>
            <a:custGeom>
              <a:avLst/>
              <a:gdLst/>
              <a:ahLst/>
              <a:cxnLst/>
              <a:rect l="l" t="t" r="r" b="b"/>
              <a:pathLst>
                <a:path w="11258" h="11255" extrusionOk="0">
                  <a:moveTo>
                    <a:pt x="1903" y="0"/>
                  </a:moveTo>
                  <a:lnTo>
                    <a:pt x="264" y="1244"/>
                  </a:lnTo>
                  <a:cubicBezTo>
                    <a:pt x="264" y="1244"/>
                    <a:pt x="0" y="5051"/>
                    <a:pt x="1362" y="8828"/>
                  </a:cubicBezTo>
                  <a:cubicBezTo>
                    <a:pt x="2035" y="10724"/>
                    <a:pt x="3206" y="11254"/>
                    <a:pt x="4319" y="11254"/>
                  </a:cubicBezTo>
                  <a:cubicBezTo>
                    <a:pt x="5431" y="11254"/>
                    <a:pt x="6485" y="10724"/>
                    <a:pt x="6925" y="10497"/>
                  </a:cubicBezTo>
                  <a:cubicBezTo>
                    <a:pt x="7803" y="10043"/>
                    <a:pt x="11258" y="8140"/>
                    <a:pt x="11258" y="8140"/>
                  </a:cubicBezTo>
                  <a:lnTo>
                    <a:pt x="9779" y="5783"/>
                  </a:lnTo>
                  <a:cubicBezTo>
                    <a:pt x="9779" y="5783"/>
                    <a:pt x="7642" y="6925"/>
                    <a:pt x="5197" y="7847"/>
                  </a:cubicBezTo>
                  <a:cubicBezTo>
                    <a:pt x="5169" y="7857"/>
                    <a:pt x="5140" y="7863"/>
                    <a:pt x="5111" y="7863"/>
                  </a:cubicBezTo>
                  <a:cubicBezTo>
                    <a:pt x="3963" y="7863"/>
                    <a:pt x="1903" y="0"/>
                    <a:pt x="190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3" name="Google Shape;413;p29"/>
            <p:cNvSpPr/>
            <p:nvPr/>
          </p:nvSpPr>
          <p:spPr>
            <a:xfrm>
              <a:off x="3009509" y="2072265"/>
              <a:ext cx="575388" cy="770089"/>
            </a:xfrm>
            <a:custGeom>
              <a:avLst/>
              <a:gdLst/>
              <a:ahLst/>
              <a:cxnLst/>
              <a:rect l="l" t="t" r="r" b="b"/>
              <a:pathLst>
                <a:path w="9312" h="12463" extrusionOk="0">
                  <a:moveTo>
                    <a:pt x="4580" y="1"/>
                  </a:moveTo>
                  <a:cubicBezTo>
                    <a:pt x="3653" y="1"/>
                    <a:pt x="2762" y="110"/>
                    <a:pt x="2197" y="335"/>
                  </a:cubicBezTo>
                  <a:cubicBezTo>
                    <a:pt x="2197" y="335"/>
                    <a:pt x="191" y="1169"/>
                    <a:pt x="1" y="3014"/>
                  </a:cubicBezTo>
                  <a:lnTo>
                    <a:pt x="1" y="7581"/>
                  </a:lnTo>
                  <a:lnTo>
                    <a:pt x="15" y="10802"/>
                  </a:lnTo>
                  <a:cubicBezTo>
                    <a:pt x="15" y="11329"/>
                    <a:pt x="454" y="11768"/>
                    <a:pt x="981" y="11797"/>
                  </a:cubicBezTo>
                  <a:cubicBezTo>
                    <a:pt x="2430" y="11826"/>
                    <a:pt x="4981" y="12462"/>
                    <a:pt x="6961" y="12462"/>
                  </a:cubicBezTo>
                  <a:cubicBezTo>
                    <a:pt x="7963" y="12462"/>
                    <a:pt x="8819" y="12299"/>
                    <a:pt x="9311" y="11812"/>
                  </a:cubicBezTo>
                  <a:lnTo>
                    <a:pt x="8418" y="6249"/>
                  </a:lnTo>
                  <a:lnTo>
                    <a:pt x="7701" y="525"/>
                  </a:lnTo>
                  <a:cubicBezTo>
                    <a:pt x="7011" y="180"/>
                    <a:pt x="5766" y="1"/>
                    <a:pt x="458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4" name="Google Shape;414;p29"/>
            <p:cNvSpPr/>
            <p:nvPr/>
          </p:nvSpPr>
          <p:spPr>
            <a:xfrm>
              <a:off x="3209408" y="1731975"/>
              <a:ext cx="311236" cy="393355"/>
            </a:xfrm>
            <a:custGeom>
              <a:avLst/>
              <a:gdLst/>
              <a:ahLst/>
              <a:cxnLst/>
              <a:rect l="l" t="t" r="r" b="b"/>
              <a:pathLst>
                <a:path w="5037" h="6366" extrusionOk="0">
                  <a:moveTo>
                    <a:pt x="2662" y="0"/>
                  </a:moveTo>
                  <a:cubicBezTo>
                    <a:pt x="1390" y="0"/>
                    <a:pt x="1333" y="586"/>
                    <a:pt x="1333" y="586"/>
                  </a:cubicBezTo>
                  <a:lnTo>
                    <a:pt x="1333" y="1596"/>
                  </a:lnTo>
                  <a:cubicBezTo>
                    <a:pt x="1333" y="1596"/>
                    <a:pt x="997" y="1358"/>
                    <a:pt x="679" y="1358"/>
                  </a:cubicBezTo>
                  <a:cubicBezTo>
                    <a:pt x="446" y="1358"/>
                    <a:pt x="222" y="1486"/>
                    <a:pt x="147" y="1933"/>
                  </a:cubicBezTo>
                  <a:cubicBezTo>
                    <a:pt x="1" y="2738"/>
                    <a:pt x="777" y="2899"/>
                    <a:pt x="777" y="2899"/>
                  </a:cubicBezTo>
                  <a:lnTo>
                    <a:pt x="601" y="5256"/>
                  </a:lnTo>
                  <a:cubicBezTo>
                    <a:pt x="587" y="5563"/>
                    <a:pt x="674" y="5886"/>
                    <a:pt x="894" y="6105"/>
                  </a:cubicBezTo>
                  <a:cubicBezTo>
                    <a:pt x="1097" y="6296"/>
                    <a:pt x="1327" y="6366"/>
                    <a:pt x="1555" y="6366"/>
                  </a:cubicBezTo>
                  <a:cubicBezTo>
                    <a:pt x="1905" y="6366"/>
                    <a:pt x="2251" y="6203"/>
                    <a:pt x="2490" y="6061"/>
                  </a:cubicBezTo>
                  <a:cubicBezTo>
                    <a:pt x="2665" y="5929"/>
                    <a:pt x="2782" y="5754"/>
                    <a:pt x="2782" y="5534"/>
                  </a:cubicBezTo>
                  <a:lnTo>
                    <a:pt x="2782" y="4905"/>
                  </a:lnTo>
                  <a:lnTo>
                    <a:pt x="3632" y="4905"/>
                  </a:lnTo>
                  <a:cubicBezTo>
                    <a:pt x="5037" y="4831"/>
                    <a:pt x="4788" y="396"/>
                    <a:pt x="4788" y="396"/>
                  </a:cubicBezTo>
                  <a:cubicBezTo>
                    <a:pt x="4788" y="57"/>
                    <a:pt x="4135" y="44"/>
                    <a:pt x="4039" y="44"/>
                  </a:cubicBezTo>
                  <a:cubicBezTo>
                    <a:pt x="4031" y="44"/>
                    <a:pt x="4027" y="44"/>
                    <a:pt x="4027" y="44"/>
                  </a:cubicBezTo>
                  <a:lnTo>
                    <a:pt x="2709" y="0"/>
                  </a:lnTo>
                  <a:cubicBezTo>
                    <a:pt x="2693" y="0"/>
                    <a:pt x="2678" y="0"/>
                    <a:pt x="2662" y="0"/>
                  </a:cubicBezTo>
                  <a:close/>
                </a:path>
              </a:pathLst>
            </a:custGeom>
            <a:solidFill>
              <a:srgbClr val="FFB18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5" name="Google Shape;415;p29"/>
            <p:cNvSpPr/>
            <p:nvPr/>
          </p:nvSpPr>
          <p:spPr>
            <a:xfrm>
              <a:off x="3440141" y="1860441"/>
              <a:ext cx="15386" cy="80574"/>
            </a:xfrm>
            <a:custGeom>
              <a:avLst/>
              <a:gdLst/>
              <a:ahLst/>
              <a:cxnLst/>
              <a:rect l="l" t="t" r="r" b="b"/>
              <a:pathLst>
                <a:path w="249" h="1304" extrusionOk="0">
                  <a:moveTo>
                    <a:pt x="205" y="0"/>
                  </a:moveTo>
                  <a:cubicBezTo>
                    <a:pt x="176" y="0"/>
                    <a:pt x="161" y="322"/>
                    <a:pt x="161" y="718"/>
                  </a:cubicBezTo>
                  <a:cubicBezTo>
                    <a:pt x="161" y="908"/>
                    <a:pt x="205" y="1113"/>
                    <a:pt x="146" y="1201"/>
                  </a:cubicBezTo>
                  <a:cubicBezTo>
                    <a:pt x="117" y="1230"/>
                    <a:pt x="88" y="1274"/>
                    <a:pt x="44" y="1274"/>
                  </a:cubicBezTo>
                  <a:cubicBezTo>
                    <a:pt x="15" y="1289"/>
                    <a:pt x="0" y="1289"/>
                    <a:pt x="0" y="1289"/>
                  </a:cubicBezTo>
                  <a:cubicBezTo>
                    <a:pt x="0" y="1289"/>
                    <a:pt x="15" y="1303"/>
                    <a:pt x="44" y="1303"/>
                  </a:cubicBezTo>
                  <a:cubicBezTo>
                    <a:pt x="88" y="1303"/>
                    <a:pt x="146" y="1274"/>
                    <a:pt x="205" y="1215"/>
                  </a:cubicBezTo>
                  <a:cubicBezTo>
                    <a:pt x="234" y="1171"/>
                    <a:pt x="249" y="1069"/>
                    <a:pt x="249" y="981"/>
                  </a:cubicBezTo>
                  <a:lnTo>
                    <a:pt x="249" y="703"/>
                  </a:lnTo>
                  <a:cubicBezTo>
                    <a:pt x="249" y="322"/>
                    <a:pt x="220" y="0"/>
                    <a:pt x="2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6" name="Google Shape;416;p29"/>
            <p:cNvSpPr/>
            <p:nvPr/>
          </p:nvSpPr>
          <p:spPr>
            <a:xfrm>
              <a:off x="3391263" y="1862233"/>
              <a:ext cx="5499" cy="20885"/>
            </a:xfrm>
            <a:custGeom>
              <a:avLst/>
              <a:gdLst/>
              <a:ahLst/>
              <a:cxnLst/>
              <a:rect l="l" t="t" r="r" b="b"/>
              <a:pathLst>
                <a:path w="89" h="338" extrusionOk="0">
                  <a:moveTo>
                    <a:pt x="44" y="1"/>
                  </a:moveTo>
                  <a:cubicBezTo>
                    <a:pt x="15" y="1"/>
                    <a:pt x="0" y="74"/>
                    <a:pt x="0" y="162"/>
                  </a:cubicBezTo>
                  <a:cubicBezTo>
                    <a:pt x="0" y="264"/>
                    <a:pt x="44" y="337"/>
                    <a:pt x="59" y="337"/>
                  </a:cubicBezTo>
                  <a:cubicBezTo>
                    <a:pt x="74" y="337"/>
                    <a:pt x="88" y="264"/>
                    <a:pt x="88" y="162"/>
                  </a:cubicBezTo>
                  <a:cubicBezTo>
                    <a:pt x="88" y="74"/>
                    <a:pt x="59" y="1"/>
                    <a:pt x="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7" name="Google Shape;417;p29"/>
            <p:cNvSpPr/>
            <p:nvPr/>
          </p:nvSpPr>
          <p:spPr>
            <a:xfrm>
              <a:off x="3480800" y="1861306"/>
              <a:ext cx="5499" cy="19958"/>
            </a:xfrm>
            <a:custGeom>
              <a:avLst/>
              <a:gdLst/>
              <a:ahLst/>
              <a:cxnLst/>
              <a:rect l="l" t="t" r="r" b="b"/>
              <a:pathLst>
                <a:path w="89" h="323" extrusionOk="0">
                  <a:moveTo>
                    <a:pt x="30" y="1"/>
                  </a:moveTo>
                  <a:cubicBezTo>
                    <a:pt x="15" y="1"/>
                    <a:pt x="1" y="74"/>
                    <a:pt x="1" y="162"/>
                  </a:cubicBezTo>
                  <a:cubicBezTo>
                    <a:pt x="1" y="250"/>
                    <a:pt x="30" y="323"/>
                    <a:pt x="59" y="323"/>
                  </a:cubicBezTo>
                  <a:cubicBezTo>
                    <a:pt x="74" y="323"/>
                    <a:pt x="89" y="250"/>
                    <a:pt x="89" y="162"/>
                  </a:cubicBezTo>
                  <a:cubicBezTo>
                    <a:pt x="89" y="74"/>
                    <a:pt x="59" y="1"/>
                    <a:pt x="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8" name="Google Shape;418;p29"/>
            <p:cNvSpPr/>
            <p:nvPr/>
          </p:nvSpPr>
          <p:spPr>
            <a:xfrm>
              <a:off x="3333364" y="2005158"/>
              <a:ext cx="48938" cy="85085"/>
            </a:xfrm>
            <a:custGeom>
              <a:avLst/>
              <a:gdLst/>
              <a:ahLst/>
              <a:cxnLst/>
              <a:rect l="l" t="t" r="r" b="b"/>
              <a:pathLst>
                <a:path w="792" h="1377" extrusionOk="0">
                  <a:moveTo>
                    <a:pt x="30" y="1"/>
                  </a:moveTo>
                  <a:lnTo>
                    <a:pt x="30" y="1"/>
                  </a:lnTo>
                  <a:cubicBezTo>
                    <a:pt x="1" y="235"/>
                    <a:pt x="1" y="484"/>
                    <a:pt x="74" y="718"/>
                  </a:cubicBezTo>
                  <a:cubicBezTo>
                    <a:pt x="147" y="967"/>
                    <a:pt x="293" y="1186"/>
                    <a:pt x="513" y="1289"/>
                  </a:cubicBezTo>
                  <a:cubicBezTo>
                    <a:pt x="586" y="1333"/>
                    <a:pt x="718" y="1377"/>
                    <a:pt x="718" y="1377"/>
                  </a:cubicBezTo>
                  <a:cubicBezTo>
                    <a:pt x="718" y="1362"/>
                    <a:pt x="762" y="1216"/>
                    <a:pt x="762" y="1201"/>
                  </a:cubicBezTo>
                  <a:cubicBezTo>
                    <a:pt x="791" y="952"/>
                    <a:pt x="791" y="762"/>
                    <a:pt x="762" y="469"/>
                  </a:cubicBezTo>
                  <a:cubicBezTo>
                    <a:pt x="469" y="396"/>
                    <a:pt x="206" y="220"/>
                    <a:pt x="30" y="1"/>
                  </a:cubicBezTo>
                  <a:close/>
                </a:path>
              </a:pathLst>
            </a:custGeom>
            <a:solidFill>
              <a:srgbClr val="BA6136">
                <a:alpha val="24705"/>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9" name="Google Shape;419;p29"/>
            <p:cNvSpPr/>
            <p:nvPr/>
          </p:nvSpPr>
          <p:spPr>
            <a:xfrm>
              <a:off x="3243826" y="1839617"/>
              <a:ext cx="40781" cy="54313"/>
            </a:xfrm>
            <a:custGeom>
              <a:avLst/>
              <a:gdLst/>
              <a:ahLst/>
              <a:cxnLst/>
              <a:rect l="l" t="t" r="r" b="b"/>
              <a:pathLst>
                <a:path w="660" h="879" extrusionOk="0">
                  <a:moveTo>
                    <a:pt x="88" y="1"/>
                  </a:moveTo>
                  <a:cubicBezTo>
                    <a:pt x="88" y="15"/>
                    <a:pt x="132" y="44"/>
                    <a:pt x="234" y="88"/>
                  </a:cubicBezTo>
                  <a:cubicBezTo>
                    <a:pt x="292" y="127"/>
                    <a:pt x="355" y="177"/>
                    <a:pt x="413" y="257"/>
                  </a:cubicBezTo>
                  <a:lnTo>
                    <a:pt x="413" y="257"/>
                  </a:lnTo>
                  <a:cubicBezTo>
                    <a:pt x="395" y="249"/>
                    <a:pt x="375" y="241"/>
                    <a:pt x="352" y="235"/>
                  </a:cubicBezTo>
                  <a:cubicBezTo>
                    <a:pt x="333" y="231"/>
                    <a:pt x="315" y="229"/>
                    <a:pt x="297" y="229"/>
                  </a:cubicBezTo>
                  <a:cubicBezTo>
                    <a:pt x="243" y="229"/>
                    <a:pt x="191" y="246"/>
                    <a:pt x="147" y="279"/>
                  </a:cubicBezTo>
                  <a:cubicBezTo>
                    <a:pt x="103" y="308"/>
                    <a:pt x="59" y="367"/>
                    <a:pt x="44" y="425"/>
                  </a:cubicBezTo>
                  <a:cubicBezTo>
                    <a:pt x="0" y="528"/>
                    <a:pt x="44" y="645"/>
                    <a:pt x="103" y="718"/>
                  </a:cubicBezTo>
                  <a:cubicBezTo>
                    <a:pt x="191" y="864"/>
                    <a:pt x="293" y="879"/>
                    <a:pt x="293" y="879"/>
                  </a:cubicBezTo>
                  <a:cubicBezTo>
                    <a:pt x="322" y="879"/>
                    <a:pt x="234" y="820"/>
                    <a:pt x="147" y="689"/>
                  </a:cubicBezTo>
                  <a:cubicBezTo>
                    <a:pt x="117" y="615"/>
                    <a:pt x="103" y="542"/>
                    <a:pt x="132" y="454"/>
                  </a:cubicBezTo>
                  <a:cubicBezTo>
                    <a:pt x="145" y="376"/>
                    <a:pt x="229" y="320"/>
                    <a:pt x="309" y="320"/>
                  </a:cubicBezTo>
                  <a:cubicBezTo>
                    <a:pt x="319" y="320"/>
                    <a:pt x="328" y="321"/>
                    <a:pt x="337" y="323"/>
                  </a:cubicBezTo>
                  <a:cubicBezTo>
                    <a:pt x="410" y="352"/>
                    <a:pt x="469" y="381"/>
                    <a:pt x="513" y="425"/>
                  </a:cubicBezTo>
                  <a:lnTo>
                    <a:pt x="659" y="513"/>
                  </a:lnTo>
                  <a:lnTo>
                    <a:pt x="600" y="367"/>
                  </a:lnTo>
                  <a:cubicBezTo>
                    <a:pt x="498" y="176"/>
                    <a:pt x="381" y="88"/>
                    <a:pt x="264" y="44"/>
                  </a:cubicBezTo>
                  <a:cubicBezTo>
                    <a:pt x="147" y="1"/>
                    <a:pt x="88" y="1"/>
                    <a:pt x="8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0" name="Google Shape;420;p29"/>
            <p:cNvSpPr/>
            <p:nvPr/>
          </p:nvSpPr>
          <p:spPr>
            <a:xfrm>
              <a:off x="3394909" y="1949916"/>
              <a:ext cx="42573" cy="24160"/>
            </a:xfrm>
            <a:custGeom>
              <a:avLst/>
              <a:gdLst/>
              <a:ahLst/>
              <a:cxnLst/>
              <a:rect l="l" t="t" r="r" b="b"/>
              <a:pathLst>
                <a:path w="689" h="391" extrusionOk="0">
                  <a:moveTo>
                    <a:pt x="2" y="1"/>
                  </a:moveTo>
                  <a:cubicBezTo>
                    <a:pt x="1" y="1"/>
                    <a:pt x="1" y="1"/>
                    <a:pt x="0" y="2"/>
                  </a:cubicBezTo>
                  <a:cubicBezTo>
                    <a:pt x="0" y="2"/>
                    <a:pt x="0" y="60"/>
                    <a:pt x="29" y="133"/>
                  </a:cubicBezTo>
                  <a:cubicBezTo>
                    <a:pt x="73" y="206"/>
                    <a:pt x="161" y="280"/>
                    <a:pt x="264" y="338"/>
                  </a:cubicBezTo>
                  <a:cubicBezTo>
                    <a:pt x="342" y="377"/>
                    <a:pt x="426" y="390"/>
                    <a:pt x="496" y="390"/>
                  </a:cubicBezTo>
                  <a:cubicBezTo>
                    <a:pt x="530" y="390"/>
                    <a:pt x="561" y="387"/>
                    <a:pt x="586" y="382"/>
                  </a:cubicBezTo>
                  <a:cubicBezTo>
                    <a:pt x="659" y="353"/>
                    <a:pt x="688" y="338"/>
                    <a:pt x="688" y="324"/>
                  </a:cubicBezTo>
                  <a:cubicBezTo>
                    <a:pt x="673" y="280"/>
                    <a:pt x="498" y="338"/>
                    <a:pt x="307" y="250"/>
                  </a:cubicBezTo>
                  <a:cubicBezTo>
                    <a:pt x="110" y="180"/>
                    <a:pt x="21" y="1"/>
                    <a:pt x="2"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1" name="Google Shape;421;p29"/>
            <p:cNvSpPr/>
            <p:nvPr/>
          </p:nvSpPr>
          <p:spPr>
            <a:xfrm>
              <a:off x="3386752" y="1946703"/>
              <a:ext cx="13594" cy="13408"/>
            </a:xfrm>
            <a:custGeom>
              <a:avLst/>
              <a:gdLst/>
              <a:ahLst/>
              <a:cxnLst/>
              <a:rect l="l" t="t" r="r" b="b"/>
              <a:pathLst>
                <a:path w="220" h="217" extrusionOk="0">
                  <a:moveTo>
                    <a:pt x="184" y="1"/>
                  </a:moveTo>
                  <a:cubicBezTo>
                    <a:pt x="154" y="1"/>
                    <a:pt x="111" y="11"/>
                    <a:pt x="73" y="39"/>
                  </a:cubicBezTo>
                  <a:cubicBezTo>
                    <a:pt x="0" y="112"/>
                    <a:pt x="0" y="215"/>
                    <a:pt x="15" y="215"/>
                  </a:cubicBezTo>
                  <a:cubicBezTo>
                    <a:pt x="18" y="216"/>
                    <a:pt x="21" y="217"/>
                    <a:pt x="24" y="217"/>
                  </a:cubicBezTo>
                  <a:cubicBezTo>
                    <a:pt x="51" y="217"/>
                    <a:pt x="80" y="164"/>
                    <a:pt x="132" y="112"/>
                  </a:cubicBezTo>
                  <a:cubicBezTo>
                    <a:pt x="191" y="83"/>
                    <a:pt x="220" y="24"/>
                    <a:pt x="220" y="10"/>
                  </a:cubicBezTo>
                  <a:cubicBezTo>
                    <a:pt x="215" y="4"/>
                    <a:pt x="201" y="1"/>
                    <a:pt x="18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2" name="Google Shape;422;p29"/>
            <p:cNvSpPr/>
            <p:nvPr/>
          </p:nvSpPr>
          <p:spPr>
            <a:xfrm>
              <a:off x="3285413" y="1722954"/>
              <a:ext cx="230724" cy="107144"/>
            </a:xfrm>
            <a:custGeom>
              <a:avLst/>
              <a:gdLst/>
              <a:ahLst/>
              <a:cxnLst/>
              <a:rect l="l" t="t" r="r" b="b"/>
              <a:pathLst>
                <a:path w="3734" h="1734" extrusionOk="0">
                  <a:moveTo>
                    <a:pt x="1025" y="0"/>
                  </a:moveTo>
                  <a:cubicBezTo>
                    <a:pt x="733" y="0"/>
                    <a:pt x="411" y="29"/>
                    <a:pt x="220" y="220"/>
                  </a:cubicBezTo>
                  <a:cubicBezTo>
                    <a:pt x="1" y="439"/>
                    <a:pt x="15" y="791"/>
                    <a:pt x="30" y="1098"/>
                  </a:cubicBezTo>
                  <a:cubicBezTo>
                    <a:pt x="30" y="1274"/>
                    <a:pt x="45" y="1464"/>
                    <a:pt x="191" y="1581"/>
                  </a:cubicBezTo>
                  <a:cubicBezTo>
                    <a:pt x="264" y="1654"/>
                    <a:pt x="381" y="1669"/>
                    <a:pt x="469" y="1684"/>
                  </a:cubicBezTo>
                  <a:cubicBezTo>
                    <a:pt x="608" y="1714"/>
                    <a:pt x="755" y="1733"/>
                    <a:pt x="900" y="1733"/>
                  </a:cubicBezTo>
                  <a:cubicBezTo>
                    <a:pt x="1029" y="1733"/>
                    <a:pt x="1157" y="1718"/>
                    <a:pt x="1274" y="1684"/>
                  </a:cubicBezTo>
                  <a:cubicBezTo>
                    <a:pt x="1524" y="1600"/>
                    <a:pt x="1748" y="1411"/>
                    <a:pt x="1795" y="1167"/>
                  </a:cubicBezTo>
                  <a:lnTo>
                    <a:pt x="1795" y="1167"/>
                  </a:lnTo>
                  <a:cubicBezTo>
                    <a:pt x="1772" y="1334"/>
                    <a:pt x="1776" y="1523"/>
                    <a:pt x="1831" y="1713"/>
                  </a:cubicBezTo>
                  <a:cubicBezTo>
                    <a:pt x="1960" y="1493"/>
                    <a:pt x="2090" y="1295"/>
                    <a:pt x="2219" y="1100"/>
                  </a:cubicBezTo>
                  <a:lnTo>
                    <a:pt x="2219" y="1100"/>
                  </a:lnTo>
                  <a:cubicBezTo>
                    <a:pt x="2150" y="1246"/>
                    <a:pt x="2188" y="1438"/>
                    <a:pt x="2299" y="1537"/>
                  </a:cubicBezTo>
                  <a:cubicBezTo>
                    <a:pt x="2418" y="1656"/>
                    <a:pt x="2596" y="1715"/>
                    <a:pt x="2758" y="1715"/>
                  </a:cubicBezTo>
                  <a:cubicBezTo>
                    <a:pt x="2776" y="1715"/>
                    <a:pt x="2794" y="1714"/>
                    <a:pt x="2811" y="1713"/>
                  </a:cubicBezTo>
                  <a:cubicBezTo>
                    <a:pt x="3002" y="1684"/>
                    <a:pt x="3514" y="1566"/>
                    <a:pt x="3675" y="1493"/>
                  </a:cubicBezTo>
                  <a:lnTo>
                    <a:pt x="3734" y="834"/>
                  </a:lnTo>
                  <a:cubicBezTo>
                    <a:pt x="3734" y="512"/>
                    <a:pt x="3514" y="249"/>
                    <a:pt x="3192" y="176"/>
                  </a:cubicBezTo>
                  <a:cubicBezTo>
                    <a:pt x="3090" y="132"/>
                    <a:pt x="2972" y="132"/>
                    <a:pt x="2885" y="117"/>
                  </a:cubicBezTo>
                  <a:cubicBezTo>
                    <a:pt x="2270" y="44"/>
                    <a:pt x="1640" y="0"/>
                    <a:pt x="1025"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3" name="Google Shape;423;p29"/>
            <p:cNvSpPr/>
            <p:nvPr/>
          </p:nvSpPr>
          <p:spPr>
            <a:xfrm>
              <a:off x="3263723" y="2072574"/>
              <a:ext cx="18166" cy="17487"/>
            </a:xfrm>
            <a:custGeom>
              <a:avLst/>
              <a:gdLst/>
              <a:ahLst/>
              <a:cxnLst/>
              <a:rect l="l" t="t" r="r" b="b"/>
              <a:pathLst>
                <a:path w="294" h="283" extrusionOk="0">
                  <a:moveTo>
                    <a:pt x="25" y="1"/>
                  </a:moveTo>
                  <a:cubicBezTo>
                    <a:pt x="21" y="1"/>
                    <a:pt x="17" y="3"/>
                    <a:pt x="15" y="8"/>
                  </a:cubicBezTo>
                  <a:cubicBezTo>
                    <a:pt x="0" y="8"/>
                    <a:pt x="15" y="95"/>
                    <a:pt x="103" y="183"/>
                  </a:cubicBezTo>
                  <a:cubicBezTo>
                    <a:pt x="158" y="249"/>
                    <a:pt x="229" y="282"/>
                    <a:pt x="267" y="282"/>
                  </a:cubicBezTo>
                  <a:cubicBezTo>
                    <a:pt x="280" y="282"/>
                    <a:pt x="289" y="278"/>
                    <a:pt x="293" y="271"/>
                  </a:cubicBezTo>
                  <a:cubicBezTo>
                    <a:pt x="293" y="242"/>
                    <a:pt x="235" y="183"/>
                    <a:pt x="161" y="125"/>
                  </a:cubicBezTo>
                  <a:cubicBezTo>
                    <a:pt x="99" y="63"/>
                    <a:pt x="48" y="1"/>
                    <a:pt x="25" y="1"/>
                  </a:cubicBezTo>
                  <a:close/>
                </a:path>
              </a:pathLst>
            </a:custGeom>
            <a:solidFill>
              <a:srgbClr val="FFA35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4" name="Google Shape;424;p29"/>
            <p:cNvSpPr/>
            <p:nvPr/>
          </p:nvSpPr>
          <p:spPr>
            <a:xfrm>
              <a:off x="2410679" y="2189732"/>
              <a:ext cx="763539" cy="532383"/>
            </a:xfrm>
            <a:custGeom>
              <a:avLst/>
              <a:gdLst/>
              <a:ahLst/>
              <a:cxnLst/>
              <a:rect l="l" t="t" r="r" b="b"/>
              <a:pathLst>
                <a:path w="12357" h="8616" extrusionOk="0">
                  <a:moveTo>
                    <a:pt x="9955" y="0"/>
                  </a:moveTo>
                  <a:cubicBezTo>
                    <a:pt x="9955" y="0"/>
                    <a:pt x="7035" y="5008"/>
                    <a:pt x="5938" y="5008"/>
                  </a:cubicBezTo>
                  <a:cubicBezTo>
                    <a:pt x="5863" y="5008"/>
                    <a:pt x="5796" y="4985"/>
                    <a:pt x="5739" y="4934"/>
                  </a:cubicBezTo>
                  <a:cubicBezTo>
                    <a:pt x="3792" y="3177"/>
                    <a:pt x="2240" y="1332"/>
                    <a:pt x="2240" y="1332"/>
                  </a:cubicBezTo>
                  <a:lnTo>
                    <a:pt x="0" y="2972"/>
                  </a:lnTo>
                  <a:cubicBezTo>
                    <a:pt x="0" y="2972"/>
                    <a:pt x="2533" y="5988"/>
                    <a:pt x="3177" y="6749"/>
                  </a:cubicBezTo>
                  <a:cubicBezTo>
                    <a:pt x="3593" y="7242"/>
                    <a:pt x="4832" y="8615"/>
                    <a:pt x="6384" y="8615"/>
                  </a:cubicBezTo>
                  <a:cubicBezTo>
                    <a:pt x="7183" y="8615"/>
                    <a:pt x="8064" y="8252"/>
                    <a:pt x="8960" y="7217"/>
                  </a:cubicBezTo>
                  <a:cubicBezTo>
                    <a:pt x="11595" y="4187"/>
                    <a:pt x="12356" y="1552"/>
                    <a:pt x="12356" y="1552"/>
                  </a:cubicBezTo>
                  <a:lnTo>
                    <a:pt x="9955" y="0"/>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5" name="Google Shape;425;p29"/>
            <p:cNvSpPr/>
            <p:nvPr/>
          </p:nvSpPr>
          <p:spPr>
            <a:xfrm>
              <a:off x="2359082" y="2150617"/>
              <a:ext cx="200014" cy="237953"/>
            </a:xfrm>
            <a:custGeom>
              <a:avLst/>
              <a:gdLst/>
              <a:ahLst/>
              <a:cxnLst/>
              <a:rect l="l" t="t" r="r" b="b"/>
              <a:pathLst>
                <a:path w="3237" h="3851" extrusionOk="0">
                  <a:moveTo>
                    <a:pt x="903" y="0"/>
                  </a:moveTo>
                  <a:cubicBezTo>
                    <a:pt x="872" y="0"/>
                    <a:pt x="849" y="11"/>
                    <a:pt x="835" y="33"/>
                  </a:cubicBezTo>
                  <a:cubicBezTo>
                    <a:pt x="660" y="311"/>
                    <a:pt x="1816" y="1394"/>
                    <a:pt x="1816" y="1394"/>
                  </a:cubicBezTo>
                  <a:cubicBezTo>
                    <a:pt x="1816" y="1394"/>
                    <a:pt x="851" y="629"/>
                    <a:pt x="514" y="629"/>
                  </a:cubicBezTo>
                  <a:cubicBezTo>
                    <a:pt x="476" y="629"/>
                    <a:pt x="445" y="640"/>
                    <a:pt x="425" y="662"/>
                  </a:cubicBezTo>
                  <a:cubicBezTo>
                    <a:pt x="220" y="882"/>
                    <a:pt x="1245" y="1819"/>
                    <a:pt x="1245" y="1819"/>
                  </a:cubicBezTo>
                  <a:cubicBezTo>
                    <a:pt x="1245" y="1819"/>
                    <a:pt x="402" y="1135"/>
                    <a:pt x="193" y="1135"/>
                  </a:cubicBezTo>
                  <a:cubicBezTo>
                    <a:pt x="165" y="1135"/>
                    <a:pt x="149" y="1147"/>
                    <a:pt x="147" y="1175"/>
                  </a:cubicBezTo>
                  <a:cubicBezTo>
                    <a:pt x="133" y="1409"/>
                    <a:pt x="747" y="2156"/>
                    <a:pt x="747" y="2156"/>
                  </a:cubicBezTo>
                  <a:cubicBezTo>
                    <a:pt x="747" y="2156"/>
                    <a:pt x="240" y="1689"/>
                    <a:pt x="70" y="1689"/>
                  </a:cubicBezTo>
                  <a:cubicBezTo>
                    <a:pt x="38" y="1689"/>
                    <a:pt x="18" y="1706"/>
                    <a:pt x="15" y="1746"/>
                  </a:cubicBezTo>
                  <a:cubicBezTo>
                    <a:pt x="1" y="1980"/>
                    <a:pt x="1011" y="3795"/>
                    <a:pt x="1011" y="3795"/>
                  </a:cubicBezTo>
                  <a:cubicBezTo>
                    <a:pt x="1041" y="3833"/>
                    <a:pt x="1084" y="3850"/>
                    <a:pt x="1137" y="3850"/>
                  </a:cubicBezTo>
                  <a:cubicBezTo>
                    <a:pt x="1667" y="3850"/>
                    <a:pt x="3236" y="2185"/>
                    <a:pt x="3236" y="2185"/>
                  </a:cubicBezTo>
                  <a:cubicBezTo>
                    <a:pt x="3236" y="2185"/>
                    <a:pt x="3090" y="252"/>
                    <a:pt x="2943" y="223"/>
                  </a:cubicBezTo>
                  <a:cubicBezTo>
                    <a:pt x="2936" y="221"/>
                    <a:pt x="2929" y="220"/>
                    <a:pt x="2920" y="220"/>
                  </a:cubicBezTo>
                  <a:cubicBezTo>
                    <a:pt x="2764" y="220"/>
                    <a:pt x="2449" y="619"/>
                    <a:pt x="2519" y="1204"/>
                  </a:cubicBezTo>
                  <a:cubicBezTo>
                    <a:pt x="2519" y="1204"/>
                    <a:pt x="1242" y="0"/>
                    <a:pt x="903" y="0"/>
                  </a:cubicBezTo>
                  <a:close/>
                </a:path>
              </a:pathLst>
            </a:custGeom>
            <a:solidFill>
              <a:srgbClr val="FFB18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6" name="Google Shape;426;p29"/>
            <p:cNvSpPr/>
            <p:nvPr/>
          </p:nvSpPr>
          <p:spPr>
            <a:xfrm>
              <a:off x="2869302" y="2077826"/>
              <a:ext cx="332925" cy="1055435"/>
            </a:xfrm>
            <a:custGeom>
              <a:avLst/>
              <a:gdLst/>
              <a:ahLst/>
              <a:cxnLst/>
              <a:rect l="l" t="t" r="r" b="b"/>
              <a:pathLst>
                <a:path w="5388" h="17081" extrusionOk="0">
                  <a:moveTo>
                    <a:pt x="5233" y="0"/>
                  </a:moveTo>
                  <a:cubicBezTo>
                    <a:pt x="4395" y="0"/>
                    <a:pt x="3397" y="831"/>
                    <a:pt x="3397" y="845"/>
                  </a:cubicBezTo>
                  <a:cubicBezTo>
                    <a:pt x="2972" y="1138"/>
                    <a:pt x="2738" y="1533"/>
                    <a:pt x="2562" y="1840"/>
                  </a:cubicBezTo>
                  <a:lnTo>
                    <a:pt x="1" y="17080"/>
                  </a:lnTo>
                  <a:lnTo>
                    <a:pt x="1" y="17080"/>
                  </a:lnTo>
                  <a:lnTo>
                    <a:pt x="3002" y="17065"/>
                  </a:lnTo>
                  <a:lnTo>
                    <a:pt x="5388" y="10"/>
                  </a:lnTo>
                  <a:cubicBezTo>
                    <a:pt x="5337" y="3"/>
                    <a:pt x="5285" y="0"/>
                    <a:pt x="5233"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7" name="Google Shape;427;p29"/>
            <p:cNvSpPr/>
            <p:nvPr/>
          </p:nvSpPr>
          <p:spPr>
            <a:xfrm>
              <a:off x="3403004" y="2078382"/>
              <a:ext cx="251547" cy="1039493"/>
            </a:xfrm>
            <a:custGeom>
              <a:avLst/>
              <a:gdLst/>
              <a:ahLst/>
              <a:cxnLst/>
              <a:rect l="l" t="t" r="r" b="b"/>
              <a:pathLst>
                <a:path w="4071" h="16823" extrusionOk="0">
                  <a:moveTo>
                    <a:pt x="58" y="1"/>
                  </a:moveTo>
                  <a:cubicBezTo>
                    <a:pt x="39" y="1"/>
                    <a:pt x="20" y="1"/>
                    <a:pt x="1" y="1"/>
                  </a:cubicBezTo>
                  <a:lnTo>
                    <a:pt x="821" y="16822"/>
                  </a:lnTo>
                  <a:lnTo>
                    <a:pt x="4071" y="16500"/>
                  </a:lnTo>
                  <a:lnTo>
                    <a:pt x="1948" y="880"/>
                  </a:lnTo>
                  <a:cubicBezTo>
                    <a:pt x="1933" y="865"/>
                    <a:pt x="1210" y="1"/>
                    <a:pt x="5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8" name="Google Shape;428;p29"/>
            <p:cNvSpPr/>
            <p:nvPr/>
          </p:nvSpPr>
          <p:spPr>
            <a:xfrm>
              <a:off x="3097255" y="2078444"/>
              <a:ext cx="104981" cy="364128"/>
            </a:xfrm>
            <a:custGeom>
              <a:avLst/>
              <a:gdLst/>
              <a:ahLst/>
              <a:cxnLst/>
              <a:rect l="l" t="t" r="r" b="b"/>
              <a:pathLst>
                <a:path w="1699" h="5893" extrusionOk="0">
                  <a:moveTo>
                    <a:pt x="1699" y="0"/>
                  </a:moveTo>
                  <a:cubicBezTo>
                    <a:pt x="1699" y="1"/>
                    <a:pt x="1" y="3163"/>
                    <a:pt x="235" y="4041"/>
                  </a:cubicBezTo>
                  <a:cubicBezTo>
                    <a:pt x="487" y="4880"/>
                    <a:pt x="778" y="5892"/>
                    <a:pt x="842" y="5892"/>
                  </a:cubicBezTo>
                  <a:cubicBezTo>
                    <a:pt x="845" y="5892"/>
                    <a:pt x="848" y="5890"/>
                    <a:pt x="850" y="5885"/>
                  </a:cubicBezTo>
                  <a:cubicBezTo>
                    <a:pt x="879" y="5812"/>
                    <a:pt x="1699" y="1"/>
                    <a:pt x="1699" y="0"/>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9" name="Google Shape;429;p29"/>
            <p:cNvSpPr/>
            <p:nvPr/>
          </p:nvSpPr>
          <p:spPr>
            <a:xfrm>
              <a:off x="3403004" y="2078444"/>
              <a:ext cx="122221" cy="347383"/>
            </a:xfrm>
            <a:custGeom>
              <a:avLst/>
              <a:gdLst/>
              <a:ahLst/>
              <a:cxnLst/>
              <a:rect l="l" t="t" r="r" b="b"/>
              <a:pathLst>
                <a:path w="1978" h="5622" extrusionOk="0">
                  <a:moveTo>
                    <a:pt x="1" y="0"/>
                  </a:moveTo>
                  <a:lnTo>
                    <a:pt x="264" y="5622"/>
                  </a:lnTo>
                  <a:cubicBezTo>
                    <a:pt x="1977" y="3353"/>
                    <a:pt x="1" y="1"/>
                    <a:pt x="1" y="0"/>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0" name="Google Shape;430;p29"/>
            <p:cNvSpPr/>
            <p:nvPr/>
          </p:nvSpPr>
          <p:spPr>
            <a:xfrm>
              <a:off x="3533262" y="2281060"/>
              <a:ext cx="82428" cy="551846"/>
            </a:xfrm>
            <a:custGeom>
              <a:avLst/>
              <a:gdLst/>
              <a:ahLst/>
              <a:cxnLst/>
              <a:rect l="l" t="t" r="r" b="b"/>
              <a:pathLst>
                <a:path w="1334" h="8931" extrusionOk="0">
                  <a:moveTo>
                    <a:pt x="1" y="1"/>
                  </a:moveTo>
                  <a:cubicBezTo>
                    <a:pt x="1" y="1"/>
                    <a:pt x="1" y="30"/>
                    <a:pt x="30" y="103"/>
                  </a:cubicBezTo>
                  <a:cubicBezTo>
                    <a:pt x="30" y="176"/>
                    <a:pt x="45" y="249"/>
                    <a:pt x="59" y="367"/>
                  </a:cubicBezTo>
                  <a:cubicBezTo>
                    <a:pt x="103" y="601"/>
                    <a:pt x="162" y="923"/>
                    <a:pt x="220" y="1318"/>
                  </a:cubicBezTo>
                  <a:cubicBezTo>
                    <a:pt x="367" y="2123"/>
                    <a:pt x="557" y="3236"/>
                    <a:pt x="733" y="4466"/>
                  </a:cubicBezTo>
                  <a:cubicBezTo>
                    <a:pt x="923" y="5710"/>
                    <a:pt x="1070" y="6823"/>
                    <a:pt x="1157" y="7628"/>
                  </a:cubicBezTo>
                  <a:cubicBezTo>
                    <a:pt x="1201" y="8008"/>
                    <a:pt x="1231" y="8330"/>
                    <a:pt x="1275" y="8579"/>
                  </a:cubicBezTo>
                  <a:cubicBezTo>
                    <a:pt x="1289" y="8667"/>
                    <a:pt x="1289" y="8755"/>
                    <a:pt x="1304" y="8828"/>
                  </a:cubicBezTo>
                  <a:cubicBezTo>
                    <a:pt x="1304" y="8887"/>
                    <a:pt x="1333" y="8931"/>
                    <a:pt x="1333" y="8931"/>
                  </a:cubicBezTo>
                  <a:lnTo>
                    <a:pt x="1333" y="8828"/>
                  </a:lnTo>
                  <a:cubicBezTo>
                    <a:pt x="1333" y="8755"/>
                    <a:pt x="1304" y="8682"/>
                    <a:pt x="1304" y="8579"/>
                  </a:cubicBezTo>
                  <a:cubicBezTo>
                    <a:pt x="1289" y="8330"/>
                    <a:pt x="1260" y="8008"/>
                    <a:pt x="1216" y="7613"/>
                  </a:cubicBezTo>
                  <a:cubicBezTo>
                    <a:pt x="1128" y="6808"/>
                    <a:pt x="996" y="5666"/>
                    <a:pt x="821" y="4436"/>
                  </a:cubicBezTo>
                  <a:cubicBezTo>
                    <a:pt x="630" y="3221"/>
                    <a:pt x="455" y="2094"/>
                    <a:pt x="279" y="1289"/>
                  </a:cubicBezTo>
                  <a:cubicBezTo>
                    <a:pt x="191" y="894"/>
                    <a:pt x="133" y="557"/>
                    <a:pt x="89" y="337"/>
                  </a:cubicBezTo>
                  <a:cubicBezTo>
                    <a:pt x="59" y="235"/>
                    <a:pt x="45" y="162"/>
                    <a:pt x="30" y="88"/>
                  </a:cubicBezTo>
                  <a:cubicBezTo>
                    <a:pt x="30" y="30"/>
                    <a:pt x="1" y="1"/>
                    <a:pt x="1" y="1"/>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1" name="Google Shape;431;p29"/>
            <p:cNvSpPr/>
            <p:nvPr/>
          </p:nvSpPr>
          <p:spPr>
            <a:xfrm>
              <a:off x="2928994" y="2290144"/>
              <a:ext cx="105908" cy="480417"/>
            </a:xfrm>
            <a:custGeom>
              <a:avLst/>
              <a:gdLst/>
              <a:ahLst/>
              <a:cxnLst/>
              <a:rect l="l" t="t" r="r" b="b"/>
              <a:pathLst>
                <a:path w="1714" h="7775" extrusionOk="0">
                  <a:moveTo>
                    <a:pt x="1714" y="0"/>
                  </a:moveTo>
                  <a:lnTo>
                    <a:pt x="1714" y="0"/>
                  </a:lnTo>
                  <a:cubicBezTo>
                    <a:pt x="1714" y="0"/>
                    <a:pt x="1699" y="103"/>
                    <a:pt x="1611" y="249"/>
                  </a:cubicBezTo>
                  <a:cubicBezTo>
                    <a:pt x="1567" y="468"/>
                    <a:pt x="1523" y="747"/>
                    <a:pt x="1450" y="1098"/>
                  </a:cubicBezTo>
                  <a:cubicBezTo>
                    <a:pt x="1318" y="1801"/>
                    <a:pt x="1099" y="2782"/>
                    <a:pt x="864" y="3850"/>
                  </a:cubicBezTo>
                  <a:cubicBezTo>
                    <a:pt x="616" y="4934"/>
                    <a:pt x="396" y="5900"/>
                    <a:pt x="235" y="6617"/>
                  </a:cubicBezTo>
                  <a:cubicBezTo>
                    <a:pt x="162" y="6968"/>
                    <a:pt x="103" y="7232"/>
                    <a:pt x="59" y="7452"/>
                  </a:cubicBezTo>
                  <a:cubicBezTo>
                    <a:pt x="15" y="7656"/>
                    <a:pt x="1" y="7774"/>
                    <a:pt x="1" y="7774"/>
                  </a:cubicBezTo>
                  <a:cubicBezTo>
                    <a:pt x="1" y="7775"/>
                    <a:pt x="1" y="7775"/>
                    <a:pt x="1" y="7775"/>
                  </a:cubicBezTo>
                  <a:cubicBezTo>
                    <a:pt x="5" y="7775"/>
                    <a:pt x="34" y="7673"/>
                    <a:pt x="89" y="7481"/>
                  </a:cubicBezTo>
                  <a:cubicBezTo>
                    <a:pt x="147" y="7276"/>
                    <a:pt x="220" y="6998"/>
                    <a:pt x="308" y="6661"/>
                  </a:cubicBezTo>
                  <a:cubicBezTo>
                    <a:pt x="498" y="5958"/>
                    <a:pt x="733" y="4992"/>
                    <a:pt x="967" y="3909"/>
                  </a:cubicBezTo>
                  <a:cubicBezTo>
                    <a:pt x="1201" y="2855"/>
                    <a:pt x="1406" y="1859"/>
                    <a:pt x="1538" y="1142"/>
                  </a:cubicBezTo>
                  <a:cubicBezTo>
                    <a:pt x="1611" y="805"/>
                    <a:pt x="1640" y="512"/>
                    <a:pt x="1684" y="307"/>
                  </a:cubicBezTo>
                  <a:cubicBezTo>
                    <a:pt x="1714" y="103"/>
                    <a:pt x="1714" y="0"/>
                    <a:pt x="1714" y="0"/>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2" name="Google Shape;432;p29"/>
            <p:cNvSpPr/>
            <p:nvPr/>
          </p:nvSpPr>
          <p:spPr>
            <a:xfrm>
              <a:off x="2925410" y="2835583"/>
              <a:ext cx="129388" cy="222877"/>
            </a:xfrm>
            <a:custGeom>
              <a:avLst/>
              <a:gdLst/>
              <a:ahLst/>
              <a:cxnLst/>
              <a:rect l="l" t="t" r="r" b="b"/>
              <a:pathLst>
                <a:path w="2094" h="3607" extrusionOk="0">
                  <a:moveTo>
                    <a:pt x="513" y="250"/>
                  </a:moveTo>
                  <a:cubicBezTo>
                    <a:pt x="502" y="250"/>
                    <a:pt x="499" y="256"/>
                    <a:pt x="508" y="290"/>
                  </a:cubicBezTo>
                  <a:lnTo>
                    <a:pt x="508" y="290"/>
                  </a:lnTo>
                  <a:cubicBezTo>
                    <a:pt x="513" y="263"/>
                    <a:pt x="513" y="250"/>
                    <a:pt x="513" y="250"/>
                  </a:cubicBezTo>
                  <a:close/>
                  <a:moveTo>
                    <a:pt x="508" y="290"/>
                  </a:moveTo>
                  <a:cubicBezTo>
                    <a:pt x="506" y="303"/>
                    <a:pt x="503" y="318"/>
                    <a:pt x="498" y="337"/>
                  </a:cubicBezTo>
                  <a:cubicBezTo>
                    <a:pt x="483" y="411"/>
                    <a:pt x="454" y="498"/>
                    <a:pt x="439" y="586"/>
                  </a:cubicBezTo>
                  <a:cubicBezTo>
                    <a:pt x="401" y="729"/>
                    <a:pt x="357" y="920"/>
                    <a:pt x="311" y="1145"/>
                  </a:cubicBezTo>
                  <a:lnTo>
                    <a:pt x="311" y="1145"/>
                  </a:lnTo>
                  <a:cubicBezTo>
                    <a:pt x="361" y="927"/>
                    <a:pt x="408" y="740"/>
                    <a:pt x="454" y="601"/>
                  </a:cubicBezTo>
                  <a:cubicBezTo>
                    <a:pt x="498" y="498"/>
                    <a:pt x="513" y="411"/>
                    <a:pt x="527" y="352"/>
                  </a:cubicBezTo>
                  <a:cubicBezTo>
                    <a:pt x="518" y="325"/>
                    <a:pt x="512" y="305"/>
                    <a:pt x="508" y="290"/>
                  </a:cubicBezTo>
                  <a:close/>
                  <a:moveTo>
                    <a:pt x="2094" y="1"/>
                  </a:moveTo>
                  <a:lnTo>
                    <a:pt x="2035" y="15"/>
                  </a:lnTo>
                  <a:cubicBezTo>
                    <a:pt x="1581" y="118"/>
                    <a:pt x="1215" y="206"/>
                    <a:pt x="937" y="264"/>
                  </a:cubicBezTo>
                  <a:cubicBezTo>
                    <a:pt x="820" y="293"/>
                    <a:pt x="717" y="308"/>
                    <a:pt x="644" y="337"/>
                  </a:cubicBezTo>
                  <a:cubicBezTo>
                    <a:pt x="571" y="352"/>
                    <a:pt x="527" y="367"/>
                    <a:pt x="527" y="367"/>
                  </a:cubicBezTo>
                  <a:cubicBezTo>
                    <a:pt x="527" y="367"/>
                    <a:pt x="571" y="367"/>
                    <a:pt x="644" y="352"/>
                  </a:cubicBezTo>
                  <a:cubicBezTo>
                    <a:pt x="717" y="337"/>
                    <a:pt x="805" y="308"/>
                    <a:pt x="937" y="293"/>
                  </a:cubicBezTo>
                  <a:cubicBezTo>
                    <a:pt x="1205" y="237"/>
                    <a:pt x="1554" y="194"/>
                    <a:pt x="1985" y="100"/>
                  </a:cubicBezTo>
                  <a:lnTo>
                    <a:pt x="1985" y="100"/>
                  </a:lnTo>
                  <a:cubicBezTo>
                    <a:pt x="1868" y="885"/>
                    <a:pt x="1690" y="1922"/>
                    <a:pt x="1186" y="2972"/>
                  </a:cubicBezTo>
                  <a:cubicBezTo>
                    <a:pt x="1113" y="3090"/>
                    <a:pt x="1040" y="3236"/>
                    <a:pt x="937" y="3338"/>
                  </a:cubicBezTo>
                  <a:cubicBezTo>
                    <a:pt x="820" y="3426"/>
                    <a:pt x="674" y="3499"/>
                    <a:pt x="556" y="3499"/>
                  </a:cubicBezTo>
                  <a:cubicBezTo>
                    <a:pt x="410" y="3499"/>
                    <a:pt x="278" y="3441"/>
                    <a:pt x="205" y="3338"/>
                  </a:cubicBezTo>
                  <a:cubicBezTo>
                    <a:pt x="117" y="3221"/>
                    <a:pt x="73" y="3090"/>
                    <a:pt x="59" y="2972"/>
                  </a:cubicBezTo>
                  <a:cubicBezTo>
                    <a:pt x="44" y="2694"/>
                    <a:pt x="88" y="2445"/>
                    <a:pt x="132" y="2197"/>
                  </a:cubicBezTo>
                  <a:cubicBezTo>
                    <a:pt x="161" y="1962"/>
                    <a:pt x="205" y="1743"/>
                    <a:pt x="234" y="1538"/>
                  </a:cubicBezTo>
                  <a:cubicBezTo>
                    <a:pt x="260" y="1399"/>
                    <a:pt x="286" y="1267"/>
                    <a:pt x="311" y="1145"/>
                  </a:cubicBezTo>
                  <a:lnTo>
                    <a:pt x="311" y="1145"/>
                  </a:lnTo>
                  <a:cubicBezTo>
                    <a:pt x="282" y="1271"/>
                    <a:pt x="252" y="1408"/>
                    <a:pt x="220" y="1552"/>
                  </a:cubicBezTo>
                  <a:cubicBezTo>
                    <a:pt x="161" y="1757"/>
                    <a:pt x="132" y="1977"/>
                    <a:pt x="88" y="2211"/>
                  </a:cubicBezTo>
                  <a:cubicBezTo>
                    <a:pt x="73" y="2328"/>
                    <a:pt x="59" y="2460"/>
                    <a:pt x="29" y="2577"/>
                  </a:cubicBezTo>
                  <a:cubicBezTo>
                    <a:pt x="15" y="2709"/>
                    <a:pt x="0" y="2841"/>
                    <a:pt x="15" y="2987"/>
                  </a:cubicBezTo>
                  <a:cubicBezTo>
                    <a:pt x="15" y="3133"/>
                    <a:pt x="73" y="3280"/>
                    <a:pt x="161" y="3412"/>
                  </a:cubicBezTo>
                  <a:cubicBezTo>
                    <a:pt x="239" y="3515"/>
                    <a:pt x="385" y="3607"/>
                    <a:pt x="529" y="3607"/>
                  </a:cubicBezTo>
                  <a:cubicBezTo>
                    <a:pt x="548" y="3607"/>
                    <a:pt x="567" y="3605"/>
                    <a:pt x="586" y="3602"/>
                  </a:cubicBezTo>
                  <a:cubicBezTo>
                    <a:pt x="747" y="3587"/>
                    <a:pt x="908" y="3514"/>
                    <a:pt x="1025" y="3412"/>
                  </a:cubicBezTo>
                  <a:cubicBezTo>
                    <a:pt x="1142" y="3295"/>
                    <a:pt x="1230" y="3148"/>
                    <a:pt x="1303" y="3002"/>
                  </a:cubicBezTo>
                  <a:cubicBezTo>
                    <a:pt x="1815" y="1918"/>
                    <a:pt x="1976" y="850"/>
                    <a:pt x="2094" y="59"/>
                  </a:cubicBezTo>
                  <a:lnTo>
                    <a:pt x="2094" y="1"/>
                  </a:ln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3" name="Google Shape;433;p29"/>
            <p:cNvSpPr/>
            <p:nvPr/>
          </p:nvSpPr>
          <p:spPr>
            <a:xfrm>
              <a:off x="3675323" y="2620299"/>
              <a:ext cx="39855" cy="83293"/>
            </a:xfrm>
            <a:custGeom>
              <a:avLst/>
              <a:gdLst/>
              <a:ahLst/>
              <a:cxnLst/>
              <a:rect l="l" t="t" r="r" b="b"/>
              <a:pathLst>
                <a:path w="645" h="1348" extrusionOk="0">
                  <a:moveTo>
                    <a:pt x="615" y="0"/>
                  </a:moveTo>
                  <a:cubicBezTo>
                    <a:pt x="601" y="0"/>
                    <a:pt x="396" y="264"/>
                    <a:pt x="235" y="630"/>
                  </a:cubicBezTo>
                  <a:cubicBezTo>
                    <a:pt x="73" y="1025"/>
                    <a:pt x="0" y="1347"/>
                    <a:pt x="15" y="1347"/>
                  </a:cubicBezTo>
                  <a:cubicBezTo>
                    <a:pt x="16" y="1348"/>
                    <a:pt x="17" y="1348"/>
                    <a:pt x="18" y="1348"/>
                  </a:cubicBezTo>
                  <a:cubicBezTo>
                    <a:pt x="64" y="1348"/>
                    <a:pt x="165" y="1046"/>
                    <a:pt x="308" y="674"/>
                  </a:cubicBezTo>
                  <a:cubicBezTo>
                    <a:pt x="498" y="308"/>
                    <a:pt x="644" y="15"/>
                    <a:pt x="615" y="0"/>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4" name="Google Shape;434;p29"/>
            <p:cNvSpPr/>
            <p:nvPr/>
          </p:nvSpPr>
          <p:spPr>
            <a:xfrm>
              <a:off x="3708753" y="2611278"/>
              <a:ext cx="12729" cy="104981"/>
            </a:xfrm>
            <a:custGeom>
              <a:avLst/>
              <a:gdLst/>
              <a:ahLst/>
              <a:cxnLst/>
              <a:rect l="l" t="t" r="r" b="b"/>
              <a:pathLst>
                <a:path w="206" h="1699" extrusionOk="0">
                  <a:moveTo>
                    <a:pt x="191" y="0"/>
                  </a:moveTo>
                  <a:lnTo>
                    <a:pt x="191" y="0"/>
                  </a:lnTo>
                  <a:cubicBezTo>
                    <a:pt x="177" y="0"/>
                    <a:pt x="118" y="366"/>
                    <a:pt x="60" y="834"/>
                  </a:cubicBezTo>
                  <a:cubicBezTo>
                    <a:pt x="30" y="1318"/>
                    <a:pt x="1" y="1698"/>
                    <a:pt x="30" y="1698"/>
                  </a:cubicBezTo>
                  <a:cubicBezTo>
                    <a:pt x="45" y="1698"/>
                    <a:pt x="118" y="1318"/>
                    <a:pt x="147" y="849"/>
                  </a:cubicBezTo>
                  <a:cubicBezTo>
                    <a:pt x="191" y="381"/>
                    <a:pt x="206" y="0"/>
                    <a:pt x="191" y="0"/>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5" name="Google Shape;435;p29"/>
            <p:cNvSpPr/>
            <p:nvPr/>
          </p:nvSpPr>
          <p:spPr>
            <a:xfrm>
              <a:off x="2711917" y="2665593"/>
              <a:ext cx="178264" cy="58021"/>
            </a:xfrm>
            <a:custGeom>
              <a:avLst/>
              <a:gdLst/>
              <a:ahLst/>
              <a:cxnLst/>
              <a:rect l="l" t="t" r="r" b="b"/>
              <a:pathLst>
                <a:path w="2885" h="939" extrusionOk="0">
                  <a:moveTo>
                    <a:pt x="1597" y="1"/>
                  </a:moveTo>
                  <a:cubicBezTo>
                    <a:pt x="1049" y="1"/>
                    <a:pt x="498" y="184"/>
                    <a:pt x="73" y="541"/>
                  </a:cubicBezTo>
                  <a:lnTo>
                    <a:pt x="73" y="453"/>
                  </a:lnTo>
                  <a:lnTo>
                    <a:pt x="0" y="541"/>
                  </a:lnTo>
                  <a:cubicBezTo>
                    <a:pt x="454" y="702"/>
                    <a:pt x="937" y="878"/>
                    <a:pt x="1406" y="922"/>
                  </a:cubicBezTo>
                  <a:cubicBezTo>
                    <a:pt x="1501" y="933"/>
                    <a:pt x="1598" y="939"/>
                    <a:pt x="1694" y="939"/>
                  </a:cubicBezTo>
                  <a:cubicBezTo>
                    <a:pt x="2096" y="939"/>
                    <a:pt x="2489" y="836"/>
                    <a:pt x="2796" y="600"/>
                  </a:cubicBezTo>
                  <a:cubicBezTo>
                    <a:pt x="2855" y="556"/>
                    <a:pt x="2884" y="512"/>
                    <a:pt x="2884" y="453"/>
                  </a:cubicBezTo>
                  <a:cubicBezTo>
                    <a:pt x="2884" y="395"/>
                    <a:pt x="2840" y="365"/>
                    <a:pt x="2782" y="321"/>
                  </a:cubicBezTo>
                  <a:cubicBezTo>
                    <a:pt x="2428" y="106"/>
                    <a:pt x="2013" y="1"/>
                    <a:pt x="1597" y="1"/>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6" name="Google Shape;436;p29"/>
            <p:cNvSpPr/>
            <p:nvPr/>
          </p:nvSpPr>
          <p:spPr>
            <a:xfrm>
              <a:off x="2772535" y="2496344"/>
              <a:ext cx="15386" cy="106835"/>
            </a:xfrm>
            <a:custGeom>
              <a:avLst/>
              <a:gdLst/>
              <a:ahLst/>
              <a:cxnLst/>
              <a:rect l="l" t="t" r="r" b="b"/>
              <a:pathLst>
                <a:path w="249" h="1729" extrusionOk="0">
                  <a:moveTo>
                    <a:pt x="190" y="1"/>
                  </a:moveTo>
                  <a:cubicBezTo>
                    <a:pt x="176" y="1"/>
                    <a:pt x="176" y="396"/>
                    <a:pt x="117" y="865"/>
                  </a:cubicBezTo>
                  <a:cubicBezTo>
                    <a:pt x="59" y="1348"/>
                    <a:pt x="0" y="1728"/>
                    <a:pt x="29" y="1728"/>
                  </a:cubicBezTo>
                  <a:cubicBezTo>
                    <a:pt x="44" y="1728"/>
                    <a:pt x="146" y="1362"/>
                    <a:pt x="205" y="879"/>
                  </a:cubicBezTo>
                  <a:cubicBezTo>
                    <a:pt x="249" y="381"/>
                    <a:pt x="205" y="1"/>
                    <a:pt x="190" y="1"/>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7" name="Google Shape;437;p29"/>
            <p:cNvSpPr/>
            <p:nvPr/>
          </p:nvSpPr>
          <p:spPr>
            <a:xfrm>
              <a:off x="2784276" y="2496344"/>
              <a:ext cx="35344" cy="96887"/>
            </a:xfrm>
            <a:custGeom>
              <a:avLst/>
              <a:gdLst/>
              <a:ahLst/>
              <a:cxnLst/>
              <a:rect l="l" t="t" r="r" b="b"/>
              <a:pathLst>
                <a:path w="572" h="1568" extrusionOk="0">
                  <a:moveTo>
                    <a:pt x="30" y="1"/>
                  </a:moveTo>
                  <a:cubicBezTo>
                    <a:pt x="0" y="1"/>
                    <a:pt x="88" y="352"/>
                    <a:pt x="235" y="791"/>
                  </a:cubicBezTo>
                  <a:cubicBezTo>
                    <a:pt x="366" y="1231"/>
                    <a:pt x="513" y="1567"/>
                    <a:pt x="527" y="1567"/>
                  </a:cubicBezTo>
                  <a:cubicBezTo>
                    <a:pt x="571" y="1567"/>
                    <a:pt x="469" y="1201"/>
                    <a:pt x="322" y="777"/>
                  </a:cubicBezTo>
                  <a:cubicBezTo>
                    <a:pt x="205" y="338"/>
                    <a:pt x="59" y="1"/>
                    <a:pt x="30" y="1"/>
                  </a:cubicBezTo>
                  <a:close/>
                </a:path>
              </a:pathLst>
            </a:custGeom>
            <a:solidFill>
              <a:srgbClr val="151F29">
                <a:alpha val="3764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8" name="Google Shape;438;p29"/>
            <p:cNvSpPr/>
            <p:nvPr/>
          </p:nvSpPr>
          <p:spPr>
            <a:xfrm>
              <a:off x="3282694" y="2125468"/>
              <a:ext cx="29906" cy="710152"/>
            </a:xfrm>
            <a:custGeom>
              <a:avLst/>
              <a:gdLst/>
              <a:ahLst/>
              <a:cxnLst/>
              <a:rect l="l" t="t" r="r" b="b"/>
              <a:pathLst>
                <a:path w="484" h="11493" extrusionOk="0">
                  <a:moveTo>
                    <a:pt x="425" y="1"/>
                  </a:moveTo>
                  <a:cubicBezTo>
                    <a:pt x="367" y="1"/>
                    <a:pt x="235" y="2563"/>
                    <a:pt x="147" y="5754"/>
                  </a:cubicBezTo>
                  <a:cubicBezTo>
                    <a:pt x="30" y="8916"/>
                    <a:pt x="1" y="11493"/>
                    <a:pt x="59" y="11493"/>
                  </a:cubicBezTo>
                  <a:cubicBezTo>
                    <a:pt x="118" y="11493"/>
                    <a:pt x="220" y="8916"/>
                    <a:pt x="337" y="5754"/>
                  </a:cubicBezTo>
                  <a:cubicBezTo>
                    <a:pt x="440" y="2592"/>
                    <a:pt x="484" y="1"/>
                    <a:pt x="42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9" name="Google Shape;439;p29"/>
            <p:cNvSpPr/>
            <p:nvPr/>
          </p:nvSpPr>
          <p:spPr>
            <a:xfrm>
              <a:off x="3322488" y="2351256"/>
              <a:ext cx="29906" cy="28485"/>
            </a:xfrm>
            <a:custGeom>
              <a:avLst/>
              <a:gdLst/>
              <a:ahLst/>
              <a:cxnLst/>
              <a:rect l="l" t="t" r="r" b="b"/>
              <a:pathLst>
                <a:path w="484" h="461" extrusionOk="0">
                  <a:moveTo>
                    <a:pt x="264" y="1"/>
                  </a:moveTo>
                  <a:cubicBezTo>
                    <a:pt x="227" y="1"/>
                    <a:pt x="198" y="14"/>
                    <a:pt x="177" y="36"/>
                  </a:cubicBezTo>
                  <a:cubicBezTo>
                    <a:pt x="162" y="50"/>
                    <a:pt x="162" y="65"/>
                    <a:pt x="162" y="80"/>
                  </a:cubicBezTo>
                  <a:cubicBezTo>
                    <a:pt x="177" y="109"/>
                    <a:pt x="235" y="109"/>
                    <a:pt x="279" y="138"/>
                  </a:cubicBezTo>
                  <a:cubicBezTo>
                    <a:pt x="294" y="153"/>
                    <a:pt x="308" y="197"/>
                    <a:pt x="308" y="211"/>
                  </a:cubicBezTo>
                  <a:cubicBezTo>
                    <a:pt x="308" y="226"/>
                    <a:pt x="308" y="255"/>
                    <a:pt x="279" y="270"/>
                  </a:cubicBezTo>
                  <a:cubicBezTo>
                    <a:pt x="235" y="285"/>
                    <a:pt x="220" y="285"/>
                    <a:pt x="206" y="285"/>
                  </a:cubicBezTo>
                  <a:cubicBezTo>
                    <a:pt x="177" y="285"/>
                    <a:pt x="147" y="255"/>
                    <a:pt x="147" y="226"/>
                  </a:cubicBezTo>
                  <a:cubicBezTo>
                    <a:pt x="118" y="182"/>
                    <a:pt x="147" y="124"/>
                    <a:pt x="118" y="109"/>
                  </a:cubicBezTo>
                  <a:lnTo>
                    <a:pt x="74" y="109"/>
                  </a:lnTo>
                  <a:cubicBezTo>
                    <a:pt x="59" y="124"/>
                    <a:pt x="16" y="153"/>
                    <a:pt x="16" y="211"/>
                  </a:cubicBezTo>
                  <a:cubicBezTo>
                    <a:pt x="1" y="270"/>
                    <a:pt x="16" y="358"/>
                    <a:pt x="89" y="416"/>
                  </a:cubicBezTo>
                  <a:cubicBezTo>
                    <a:pt x="125" y="446"/>
                    <a:pt x="177" y="460"/>
                    <a:pt x="228" y="460"/>
                  </a:cubicBezTo>
                  <a:cubicBezTo>
                    <a:pt x="279" y="460"/>
                    <a:pt x="330" y="446"/>
                    <a:pt x="367" y="416"/>
                  </a:cubicBezTo>
                  <a:cubicBezTo>
                    <a:pt x="440" y="358"/>
                    <a:pt x="484" y="255"/>
                    <a:pt x="455" y="153"/>
                  </a:cubicBezTo>
                  <a:cubicBezTo>
                    <a:pt x="440" y="65"/>
                    <a:pt x="367" y="36"/>
                    <a:pt x="308" y="6"/>
                  </a:cubicBezTo>
                  <a:cubicBezTo>
                    <a:pt x="293" y="3"/>
                    <a:pt x="278" y="1"/>
                    <a:pt x="26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0" name="Google Shape;440;p29"/>
            <p:cNvSpPr/>
            <p:nvPr/>
          </p:nvSpPr>
          <p:spPr>
            <a:xfrm>
              <a:off x="3331572" y="2233357"/>
              <a:ext cx="29906" cy="27558"/>
            </a:xfrm>
            <a:custGeom>
              <a:avLst/>
              <a:gdLst/>
              <a:ahLst/>
              <a:cxnLst/>
              <a:rect l="l" t="t" r="r" b="b"/>
              <a:pathLst>
                <a:path w="484" h="446" extrusionOk="0">
                  <a:moveTo>
                    <a:pt x="273" y="0"/>
                  </a:moveTo>
                  <a:cubicBezTo>
                    <a:pt x="253" y="0"/>
                    <a:pt x="235" y="4"/>
                    <a:pt x="220" y="11"/>
                  </a:cubicBezTo>
                  <a:cubicBezTo>
                    <a:pt x="176" y="11"/>
                    <a:pt x="176" y="26"/>
                    <a:pt x="176" y="55"/>
                  </a:cubicBezTo>
                  <a:cubicBezTo>
                    <a:pt x="176" y="70"/>
                    <a:pt x="235" y="85"/>
                    <a:pt x="264" y="128"/>
                  </a:cubicBezTo>
                  <a:cubicBezTo>
                    <a:pt x="293" y="143"/>
                    <a:pt x="308" y="187"/>
                    <a:pt x="308" y="202"/>
                  </a:cubicBezTo>
                  <a:cubicBezTo>
                    <a:pt x="308" y="216"/>
                    <a:pt x="308" y="231"/>
                    <a:pt x="264" y="260"/>
                  </a:cubicBezTo>
                  <a:lnTo>
                    <a:pt x="191" y="260"/>
                  </a:lnTo>
                  <a:cubicBezTo>
                    <a:pt x="176" y="260"/>
                    <a:pt x="161" y="216"/>
                    <a:pt x="161" y="202"/>
                  </a:cubicBezTo>
                  <a:cubicBezTo>
                    <a:pt x="147" y="143"/>
                    <a:pt x="176" y="85"/>
                    <a:pt x="161" y="70"/>
                  </a:cubicBezTo>
                  <a:cubicBezTo>
                    <a:pt x="161" y="63"/>
                    <a:pt x="158" y="59"/>
                    <a:pt x="147" y="59"/>
                  </a:cubicBezTo>
                  <a:cubicBezTo>
                    <a:pt x="136" y="59"/>
                    <a:pt x="117" y="63"/>
                    <a:pt x="88" y="70"/>
                  </a:cubicBezTo>
                  <a:cubicBezTo>
                    <a:pt x="44" y="85"/>
                    <a:pt x="30" y="128"/>
                    <a:pt x="15" y="172"/>
                  </a:cubicBezTo>
                  <a:cubicBezTo>
                    <a:pt x="0" y="231"/>
                    <a:pt x="0" y="304"/>
                    <a:pt x="73" y="377"/>
                  </a:cubicBezTo>
                  <a:cubicBezTo>
                    <a:pt x="119" y="423"/>
                    <a:pt x="182" y="446"/>
                    <a:pt x="241" y="446"/>
                  </a:cubicBezTo>
                  <a:cubicBezTo>
                    <a:pt x="276" y="446"/>
                    <a:pt x="310" y="438"/>
                    <a:pt x="337" y="421"/>
                  </a:cubicBezTo>
                  <a:cubicBezTo>
                    <a:pt x="439" y="377"/>
                    <a:pt x="483" y="275"/>
                    <a:pt x="469" y="172"/>
                  </a:cubicBezTo>
                  <a:cubicBezTo>
                    <a:pt x="454" y="85"/>
                    <a:pt x="396" y="26"/>
                    <a:pt x="337" y="11"/>
                  </a:cubicBezTo>
                  <a:cubicBezTo>
                    <a:pt x="315" y="4"/>
                    <a:pt x="293" y="0"/>
                    <a:pt x="27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1" name="Google Shape;441;p29"/>
            <p:cNvSpPr/>
            <p:nvPr/>
          </p:nvSpPr>
          <p:spPr>
            <a:xfrm>
              <a:off x="3321623" y="2501288"/>
              <a:ext cx="29906" cy="27744"/>
            </a:xfrm>
            <a:custGeom>
              <a:avLst/>
              <a:gdLst/>
              <a:ahLst/>
              <a:cxnLst/>
              <a:rect l="l" t="t" r="r" b="b"/>
              <a:pathLst>
                <a:path w="484" h="449" extrusionOk="0">
                  <a:moveTo>
                    <a:pt x="215" y="1"/>
                  </a:moveTo>
                  <a:cubicBezTo>
                    <a:pt x="194" y="1"/>
                    <a:pt x="171" y="7"/>
                    <a:pt x="147" y="23"/>
                  </a:cubicBezTo>
                  <a:cubicBezTo>
                    <a:pt x="88" y="38"/>
                    <a:pt x="30" y="96"/>
                    <a:pt x="15" y="184"/>
                  </a:cubicBezTo>
                  <a:cubicBezTo>
                    <a:pt x="0" y="272"/>
                    <a:pt x="44" y="389"/>
                    <a:pt x="147" y="419"/>
                  </a:cubicBezTo>
                  <a:cubicBezTo>
                    <a:pt x="185" y="438"/>
                    <a:pt x="226" y="449"/>
                    <a:pt x="266" y="449"/>
                  </a:cubicBezTo>
                  <a:cubicBezTo>
                    <a:pt x="318" y="449"/>
                    <a:pt x="369" y="431"/>
                    <a:pt x="410" y="389"/>
                  </a:cubicBezTo>
                  <a:cubicBezTo>
                    <a:pt x="483" y="316"/>
                    <a:pt x="483" y="243"/>
                    <a:pt x="483" y="184"/>
                  </a:cubicBezTo>
                  <a:cubicBezTo>
                    <a:pt x="460" y="78"/>
                    <a:pt x="398" y="48"/>
                    <a:pt x="375" y="48"/>
                  </a:cubicBezTo>
                  <a:cubicBezTo>
                    <a:pt x="370" y="48"/>
                    <a:pt x="366" y="50"/>
                    <a:pt x="366" y="53"/>
                  </a:cubicBezTo>
                  <a:cubicBezTo>
                    <a:pt x="337" y="67"/>
                    <a:pt x="366" y="126"/>
                    <a:pt x="337" y="184"/>
                  </a:cubicBezTo>
                  <a:cubicBezTo>
                    <a:pt x="322" y="214"/>
                    <a:pt x="308" y="243"/>
                    <a:pt x="293" y="258"/>
                  </a:cubicBezTo>
                  <a:cubicBezTo>
                    <a:pt x="278" y="265"/>
                    <a:pt x="267" y="268"/>
                    <a:pt x="256" y="268"/>
                  </a:cubicBezTo>
                  <a:cubicBezTo>
                    <a:pt x="245" y="268"/>
                    <a:pt x="234" y="265"/>
                    <a:pt x="220" y="258"/>
                  </a:cubicBezTo>
                  <a:cubicBezTo>
                    <a:pt x="176" y="243"/>
                    <a:pt x="161" y="214"/>
                    <a:pt x="161" y="199"/>
                  </a:cubicBezTo>
                  <a:cubicBezTo>
                    <a:pt x="161" y="184"/>
                    <a:pt x="176" y="140"/>
                    <a:pt x="191" y="126"/>
                  </a:cubicBezTo>
                  <a:cubicBezTo>
                    <a:pt x="234" y="96"/>
                    <a:pt x="264" y="67"/>
                    <a:pt x="293" y="53"/>
                  </a:cubicBezTo>
                  <a:cubicBezTo>
                    <a:pt x="304" y="42"/>
                    <a:pt x="268" y="1"/>
                    <a:pt x="21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2" name="Google Shape;442;p29"/>
            <p:cNvSpPr/>
            <p:nvPr/>
          </p:nvSpPr>
          <p:spPr>
            <a:xfrm>
              <a:off x="3318904" y="2660526"/>
              <a:ext cx="31698" cy="29536"/>
            </a:xfrm>
            <a:custGeom>
              <a:avLst/>
              <a:gdLst/>
              <a:ahLst/>
              <a:cxnLst/>
              <a:rect l="l" t="t" r="r" b="b"/>
              <a:pathLst>
                <a:path w="513" h="478" extrusionOk="0">
                  <a:moveTo>
                    <a:pt x="246" y="1"/>
                  </a:moveTo>
                  <a:cubicBezTo>
                    <a:pt x="220" y="1"/>
                    <a:pt x="191" y="8"/>
                    <a:pt x="161" y="23"/>
                  </a:cubicBezTo>
                  <a:cubicBezTo>
                    <a:pt x="117" y="37"/>
                    <a:pt x="44" y="96"/>
                    <a:pt x="15" y="184"/>
                  </a:cubicBezTo>
                  <a:cubicBezTo>
                    <a:pt x="0" y="301"/>
                    <a:pt x="59" y="389"/>
                    <a:pt x="147" y="447"/>
                  </a:cubicBezTo>
                  <a:cubicBezTo>
                    <a:pt x="179" y="467"/>
                    <a:pt x="222" y="477"/>
                    <a:pt x="266" y="477"/>
                  </a:cubicBezTo>
                  <a:cubicBezTo>
                    <a:pt x="324" y="477"/>
                    <a:pt x="384" y="459"/>
                    <a:pt x="425" y="418"/>
                  </a:cubicBezTo>
                  <a:cubicBezTo>
                    <a:pt x="498" y="374"/>
                    <a:pt x="513" y="272"/>
                    <a:pt x="498" y="228"/>
                  </a:cubicBezTo>
                  <a:cubicBezTo>
                    <a:pt x="483" y="169"/>
                    <a:pt x="454" y="125"/>
                    <a:pt x="425" y="111"/>
                  </a:cubicBezTo>
                  <a:cubicBezTo>
                    <a:pt x="410" y="103"/>
                    <a:pt x="396" y="100"/>
                    <a:pt x="385" y="100"/>
                  </a:cubicBezTo>
                  <a:cubicBezTo>
                    <a:pt x="374" y="100"/>
                    <a:pt x="366" y="103"/>
                    <a:pt x="366" y="111"/>
                  </a:cubicBezTo>
                  <a:cubicBezTo>
                    <a:pt x="352" y="125"/>
                    <a:pt x="381" y="184"/>
                    <a:pt x="366" y="242"/>
                  </a:cubicBezTo>
                  <a:cubicBezTo>
                    <a:pt x="352" y="272"/>
                    <a:pt x="337" y="301"/>
                    <a:pt x="308" y="316"/>
                  </a:cubicBezTo>
                  <a:cubicBezTo>
                    <a:pt x="300" y="323"/>
                    <a:pt x="293" y="327"/>
                    <a:pt x="282" y="327"/>
                  </a:cubicBezTo>
                  <a:cubicBezTo>
                    <a:pt x="271" y="327"/>
                    <a:pt x="257" y="323"/>
                    <a:pt x="235" y="316"/>
                  </a:cubicBezTo>
                  <a:cubicBezTo>
                    <a:pt x="205" y="301"/>
                    <a:pt x="176" y="257"/>
                    <a:pt x="176" y="242"/>
                  </a:cubicBezTo>
                  <a:cubicBezTo>
                    <a:pt x="176" y="228"/>
                    <a:pt x="205" y="184"/>
                    <a:pt x="220" y="169"/>
                  </a:cubicBezTo>
                  <a:cubicBezTo>
                    <a:pt x="278" y="111"/>
                    <a:pt x="308" y="111"/>
                    <a:pt x="337" y="96"/>
                  </a:cubicBezTo>
                  <a:cubicBezTo>
                    <a:pt x="352" y="81"/>
                    <a:pt x="337" y="52"/>
                    <a:pt x="308" y="23"/>
                  </a:cubicBezTo>
                  <a:cubicBezTo>
                    <a:pt x="293" y="8"/>
                    <a:pt x="271" y="1"/>
                    <a:pt x="24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3" name="Google Shape;443;p29"/>
            <p:cNvSpPr/>
            <p:nvPr/>
          </p:nvSpPr>
          <p:spPr>
            <a:xfrm>
              <a:off x="3095463" y="2802092"/>
              <a:ext cx="344726" cy="77855"/>
            </a:xfrm>
            <a:custGeom>
              <a:avLst/>
              <a:gdLst/>
              <a:ahLst/>
              <a:cxnLst/>
              <a:rect l="l" t="t" r="r" b="b"/>
              <a:pathLst>
                <a:path w="5579" h="1260" extrusionOk="0">
                  <a:moveTo>
                    <a:pt x="88" y="1"/>
                  </a:moveTo>
                  <a:lnTo>
                    <a:pt x="0" y="630"/>
                  </a:lnTo>
                  <a:lnTo>
                    <a:pt x="5578" y="1260"/>
                  </a:lnTo>
                  <a:lnTo>
                    <a:pt x="5578" y="630"/>
                  </a:lnTo>
                  <a:lnTo>
                    <a:pt x="88"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44" name="Google Shape;444;p29"/>
          <p:cNvGrpSpPr/>
          <p:nvPr/>
        </p:nvGrpSpPr>
        <p:grpSpPr>
          <a:xfrm>
            <a:off x="1417405" y="2902874"/>
            <a:ext cx="1874027" cy="1435452"/>
            <a:chOff x="1568769" y="2852762"/>
            <a:chExt cx="2156533" cy="1651844"/>
          </a:xfrm>
        </p:grpSpPr>
        <p:sp>
          <p:nvSpPr>
            <p:cNvPr id="445" name="Google Shape;445;p29"/>
            <p:cNvSpPr/>
            <p:nvPr/>
          </p:nvSpPr>
          <p:spPr>
            <a:xfrm>
              <a:off x="3409629" y="3209179"/>
              <a:ext cx="94106" cy="1295427"/>
            </a:xfrm>
            <a:custGeom>
              <a:avLst/>
              <a:gdLst/>
              <a:ahLst/>
              <a:cxnLst/>
              <a:rect l="l" t="t" r="r" b="b"/>
              <a:pathLst>
                <a:path w="1523" h="20965" extrusionOk="0">
                  <a:moveTo>
                    <a:pt x="0" y="1"/>
                  </a:moveTo>
                  <a:lnTo>
                    <a:pt x="879" y="20965"/>
                  </a:lnTo>
                  <a:lnTo>
                    <a:pt x="1523" y="20965"/>
                  </a:lnTo>
                  <a:lnTo>
                    <a:pt x="76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6" name="Google Shape;446;p29"/>
            <p:cNvSpPr/>
            <p:nvPr/>
          </p:nvSpPr>
          <p:spPr>
            <a:xfrm>
              <a:off x="3444912" y="3192001"/>
              <a:ext cx="192723" cy="170108"/>
            </a:xfrm>
            <a:custGeom>
              <a:avLst/>
              <a:gdLst/>
              <a:ahLst/>
              <a:cxnLst/>
              <a:rect l="l" t="t" r="r" b="b"/>
              <a:pathLst>
                <a:path w="3119" h="2753" extrusionOk="0">
                  <a:moveTo>
                    <a:pt x="2899" y="1"/>
                  </a:moveTo>
                  <a:lnTo>
                    <a:pt x="0" y="2387"/>
                  </a:lnTo>
                  <a:lnTo>
                    <a:pt x="293" y="2753"/>
                  </a:lnTo>
                  <a:lnTo>
                    <a:pt x="3119" y="147"/>
                  </a:lnTo>
                  <a:lnTo>
                    <a:pt x="289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29"/>
            <p:cNvSpPr/>
            <p:nvPr/>
          </p:nvSpPr>
          <p:spPr>
            <a:xfrm>
              <a:off x="3243160" y="3201022"/>
              <a:ext cx="201806" cy="158368"/>
            </a:xfrm>
            <a:custGeom>
              <a:avLst/>
              <a:gdLst/>
              <a:ahLst/>
              <a:cxnLst/>
              <a:rect l="l" t="t" r="r" b="b"/>
              <a:pathLst>
                <a:path w="3266" h="2563" extrusionOk="0">
                  <a:moveTo>
                    <a:pt x="89" y="1"/>
                  </a:moveTo>
                  <a:lnTo>
                    <a:pt x="1" y="235"/>
                  </a:lnTo>
                  <a:lnTo>
                    <a:pt x="2958" y="2563"/>
                  </a:lnTo>
                  <a:lnTo>
                    <a:pt x="3265" y="2197"/>
                  </a:lnTo>
                  <a:lnTo>
                    <a:pt x="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29"/>
            <p:cNvSpPr/>
            <p:nvPr/>
          </p:nvSpPr>
          <p:spPr>
            <a:xfrm>
              <a:off x="1568769" y="3150415"/>
              <a:ext cx="2156533" cy="83293"/>
            </a:xfrm>
            <a:custGeom>
              <a:avLst/>
              <a:gdLst/>
              <a:ahLst/>
              <a:cxnLst/>
              <a:rect l="l" t="t" r="r" b="b"/>
              <a:pathLst>
                <a:path w="34901" h="1348" extrusionOk="0">
                  <a:moveTo>
                    <a:pt x="0" y="0"/>
                  </a:moveTo>
                  <a:lnTo>
                    <a:pt x="146" y="1347"/>
                  </a:lnTo>
                  <a:lnTo>
                    <a:pt x="34901" y="952"/>
                  </a:lnTo>
                  <a:lnTo>
                    <a:pt x="34901"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29"/>
            <p:cNvSpPr/>
            <p:nvPr/>
          </p:nvSpPr>
          <p:spPr>
            <a:xfrm>
              <a:off x="1813900" y="3209179"/>
              <a:ext cx="94106" cy="1295427"/>
            </a:xfrm>
            <a:custGeom>
              <a:avLst/>
              <a:gdLst/>
              <a:ahLst/>
              <a:cxnLst/>
              <a:rect l="l" t="t" r="r" b="b"/>
              <a:pathLst>
                <a:path w="1523" h="20965" extrusionOk="0">
                  <a:moveTo>
                    <a:pt x="0" y="1"/>
                  </a:moveTo>
                  <a:lnTo>
                    <a:pt x="879" y="20965"/>
                  </a:lnTo>
                  <a:lnTo>
                    <a:pt x="1523" y="20965"/>
                  </a:lnTo>
                  <a:lnTo>
                    <a:pt x="776"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29"/>
            <p:cNvSpPr/>
            <p:nvPr/>
          </p:nvSpPr>
          <p:spPr>
            <a:xfrm>
              <a:off x="1849184" y="3192001"/>
              <a:ext cx="193650" cy="170108"/>
            </a:xfrm>
            <a:custGeom>
              <a:avLst/>
              <a:gdLst/>
              <a:ahLst/>
              <a:cxnLst/>
              <a:rect l="l" t="t" r="r" b="b"/>
              <a:pathLst>
                <a:path w="3134" h="2753" extrusionOk="0">
                  <a:moveTo>
                    <a:pt x="2914" y="1"/>
                  </a:moveTo>
                  <a:lnTo>
                    <a:pt x="0" y="2387"/>
                  </a:lnTo>
                  <a:lnTo>
                    <a:pt x="293" y="2753"/>
                  </a:lnTo>
                  <a:lnTo>
                    <a:pt x="3133" y="147"/>
                  </a:lnTo>
                  <a:lnTo>
                    <a:pt x="2914"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29"/>
            <p:cNvSpPr/>
            <p:nvPr/>
          </p:nvSpPr>
          <p:spPr>
            <a:xfrm>
              <a:off x="1647431" y="3201022"/>
              <a:ext cx="201806" cy="158368"/>
            </a:xfrm>
            <a:custGeom>
              <a:avLst/>
              <a:gdLst/>
              <a:ahLst/>
              <a:cxnLst/>
              <a:rect l="l" t="t" r="r" b="b"/>
              <a:pathLst>
                <a:path w="3266" h="2563" extrusionOk="0">
                  <a:moveTo>
                    <a:pt x="103" y="1"/>
                  </a:moveTo>
                  <a:lnTo>
                    <a:pt x="1" y="235"/>
                  </a:lnTo>
                  <a:lnTo>
                    <a:pt x="2973" y="2563"/>
                  </a:lnTo>
                  <a:lnTo>
                    <a:pt x="3265" y="2197"/>
                  </a:lnTo>
                  <a:lnTo>
                    <a:pt x="10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29"/>
            <p:cNvSpPr/>
            <p:nvPr/>
          </p:nvSpPr>
          <p:spPr>
            <a:xfrm>
              <a:off x="1810254" y="2852762"/>
              <a:ext cx="695694" cy="299496"/>
            </a:xfrm>
            <a:custGeom>
              <a:avLst/>
              <a:gdLst/>
              <a:ahLst/>
              <a:cxnLst/>
              <a:rect l="l" t="t" r="r" b="b"/>
              <a:pathLst>
                <a:path w="11259" h="4847" extrusionOk="0">
                  <a:moveTo>
                    <a:pt x="5666" y="1"/>
                  </a:moveTo>
                  <a:lnTo>
                    <a:pt x="4466" y="4554"/>
                  </a:lnTo>
                  <a:lnTo>
                    <a:pt x="1" y="4554"/>
                  </a:lnTo>
                  <a:lnTo>
                    <a:pt x="1" y="4846"/>
                  </a:lnTo>
                  <a:lnTo>
                    <a:pt x="9721" y="4773"/>
                  </a:lnTo>
                  <a:lnTo>
                    <a:pt x="112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29"/>
            <p:cNvSpPr/>
            <p:nvPr/>
          </p:nvSpPr>
          <p:spPr>
            <a:xfrm>
              <a:off x="2270732" y="2977644"/>
              <a:ext cx="63397" cy="62470"/>
            </a:xfrm>
            <a:custGeom>
              <a:avLst/>
              <a:gdLst/>
              <a:ahLst/>
              <a:cxnLst/>
              <a:rect l="l" t="t" r="r" b="b"/>
              <a:pathLst>
                <a:path w="1026" h="1011" extrusionOk="0">
                  <a:moveTo>
                    <a:pt x="513" y="0"/>
                  </a:moveTo>
                  <a:cubicBezTo>
                    <a:pt x="235" y="0"/>
                    <a:pt x="0" y="220"/>
                    <a:pt x="0" y="512"/>
                  </a:cubicBezTo>
                  <a:cubicBezTo>
                    <a:pt x="0" y="791"/>
                    <a:pt x="235" y="1010"/>
                    <a:pt x="513" y="1010"/>
                  </a:cubicBezTo>
                  <a:cubicBezTo>
                    <a:pt x="791" y="1010"/>
                    <a:pt x="1025" y="791"/>
                    <a:pt x="1025" y="512"/>
                  </a:cubicBezTo>
                  <a:cubicBezTo>
                    <a:pt x="1025" y="220"/>
                    <a:pt x="791" y="0"/>
                    <a:pt x="51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54" name="Google Shape;454;p29"/>
          <p:cNvSpPr/>
          <p:nvPr/>
        </p:nvSpPr>
        <p:spPr>
          <a:xfrm>
            <a:off x="4590818" y="2361390"/>
            <a:ext cx="30833" cy="15880"/>
          </a:xfrm>
          <a:custGeom>
            <a:avLst/>
            <a:gdLst/>
            <a:ahLst/>
            <a:cxnLst/>
            <a:rect l="l" t="t" r="r" b="b"/>
            <a:pathLst>
              <a:path w="499" h="257" extrusionOk="0">
                <a:moveTo>
                  <a:pt x="458" y="1"/>
                </a:moveTo>
                <a:cubicBezTo>
                  <a:pt x="426" y="1"/>
                  <a:pt x="334" y="39"/>
                  <a:pt x="220" y="77"/>
                </a:cubicBezTo>
                <a:cubicBezTo>
                  <a:pt x="88" y="165"/>
                  <a:pt x="0" y="238"/>
                  <a:pt x="0" y="252"/>
                </a:cubicBezTo>
                <a:cubicBezTo>
                  <a:pt x="3" y="255"/>
                  <a:pt x="8" y="256"/>
                  <a:pt x="16" y="256"/>
                </a:cubicBezTo>
                <a:cubicBezTo>
                  <a:pt x="55" y="256"/>
                  <a:pt x="152" y="228"/>
                  <a:pt x="249" y="179"/>
                </a:cubicBezTo>
                <a:cubicBezTo>
                  <a:pt x="381" y="106"/>
                  <a:pt x="498" y="33"/>
                  <a:pt x="469" y="4"/>
                </a:cubicBezTo>
                <a:cubicBezTo>
                  <a:pt x="467" y="2"/>
                  <a:pt x="463" y="1"/>
                  <a:pt x="45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55" name="Google Shape;455;p29"/>
          <p:cNvGrpSpPr/>
          <p:nvPr/>
        </p:nvGrpSpPr>
        <p:grpSpPr>
          <a:xfrm>
            <a:off x="3231352" y="2472167"/>
            <a:ext cx="1074640" cy="1905453"/>
            <a:chOff x="3656165" y="2357127"/>
            <a:chExt cx="1236640" cy="2192697"/>
          </a:xfrm>
        </p:grpSpPr>
        <p:sp>
          <p:nvSpPr>
            <p:cNvPr id="456" name="Google Shape;456;p29"/>
            <p:cNvSpPr/>
            <p:nvPr/>
          </p:nvSpPr>
          <p:spPr>
            <a:xfrm>
              <a:off x="4663462" y="3758229"/>
              <a:ext cx="57959" cy="706507"/>
            </a:xfrm>
            <a:custGeom>
              <a:avLst/>
              <a:gdLst/>
              <a:ahLst/>
              <a:cxnLst/>
              <a:rect l="l" t="t" r="r" b="b"/>
              <a:pathLst>
                <a:path w="938" h="11434" extrusionOk="0">
                  <a:moveTo>
                    <a:pt x="484" y="0"/>
                  </a:moveTo>
                  <a:lnTo>
                    <a:pt x="1" y="11434"/>
                  </a:lnTo>
                  <a:lnTo>
                    <a:pt x="337" y="11434"/>
                  </a:lnTo>
                  <a:lnTo>
                    <a:pt x="937" y="59"/>
                  </a:lnTo>
                  <a:lnTo>
                    <a:pt x="48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7" name="Google Shape;457;p29"/>
            <p:cNvSpPr/>
            <p:nvPr/>
          </p:nvSpPr>
          <p:spPr>
            <a:xfrm>
              <a:off x="3824298" y="4391501"/>
              <a:ext cx="330268" cy="102262"/>
            </a:xfrm>
            <a:custGeom>
              <a:avLst/>
              <a:gdLst/>
              <a:ahLst/>
              <a:cxnLst/>
              <a:rect l="l" t="t" r="r" b="b"/>
              <a:pathLst>
                <a:path w="5345" h="1655" extrusionOk="0">
                  <a:moveTo>
                    <a:pt x="1025" y="1"/>
                  </a:moveTo>
                  <a:lnTo>
                    <a:pt x="1245" y="1025"/>
                  </a:lnTo>
                  <a:cubicBezTo>
                    <a:pt x="1245" y="1025"/>
                    <a:pt x="1" y="1655"/>
                    <a:pt x="689" y="1655"/>
                  </a:cubicBezTo>
                  <a:lnTo>
                    <a:pt x="5344" y="1655"/>
                  </a:lnTo>
                  <a:lnTo>
                    <a:pt x="50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8" name="Google Shape;458;p29"/>
            <p:cNvSpPr/>
            <p:nvPr/>
          </p:nvSpPr>
          <p:spPr>
            <a:xfrm>
              <a:off x="3656165" y="4448488"/>
              <a:ext cx="330268" cy="101336"/>
            </a:xfrm>
            <a:custGeom>
              <a:avLst/>
              <a:gdLst/>
              <a:ahLst/>
              <a:cxnLst/>
              <a:rect l="l" t="t" r="r" b="b"/>
              <a:pathLst>
                <a:path w="5345" h="1640" extrusionOk="0">
                  <a:moveTo>
                    <a:pt x="1025" y="0"/>
                  </a:moveTo>
                  <a:lnTo>
                    <a:pt x="1245" y="1025"/>
                  </a:lnTo>
                  <a:cubicBezTo>
                    <a:pt x="1245" y="1025"/>
                    <a:pt x="1" y="1640"/>
                    <a:pt x="703" y="1640"/>
                  </a:cubicBezTo>
                  <a:lnTo>
                    <a:pt x="5344" y="1640"/>
                  </a:lnTo>
                  <a:lnTo>
                    <a:pt x="50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9" name="Google Shape;459;p29"/>
            <p:cNvSpPr/>
            <p:nvPr/>
          </p:nvSpPr>
          <p:spPr>
            <a:xfrm>
              <a:off x="3845255" y="3386522"/>
              <a:ext cx="980607" cy="1054755"/>
            </a:xfrm>
            <a:custGeom>
              <a:avLst/>
              <a:gdLst/>
              <a:ahLst/>
              <a:cxnLst/>
              <a:rect l="l" t="t" r="r" b="b"/>
              <a:pathLst>
                <a:path w="15870" h="17070" extrusionOk="0">
                  <a:moveTo>
                    <a:pt x="2760" y="0"/>
                  </a:moveTo>
                  <a:cubicBezTo>
                    <a:pt x="1" y="0"/>
                    <a:pt x="512" y="17070"/>
                    <a:pt x="512" y="17070"/>
                  </a:cubicBezTo>
                  <a:lnTo>
                    <a:pt x="4933" y="17070"/>
                  </a:lnTo>
                  <a:cubicBezTo>
                    <a:pt x="4933" y="17070"/>
                    <a:pt x="5168" y="6295"/>
                    <a:pt x="5197" y="5402"/>
                  </a:cubicBezTo>
                  <a:cubicBezTo>
                    <a:pt x="5205" y="5232"/>
                    <a:pt x="5346" y="5168"/>
                    <a:pt x="5594" y="5168"/>
                  </a:cubicBezTo>
                  <a:cubicBezTo>
                    <a:pt x="6381" y="5168"/>
                    <a:pt x="8241" y="5818"/>
                    <a:pt x="10331" y="5818"/>
                  </a:cubicBezTo>
                  <a:cubicBezTo>
                    <a:pt x="11158" y="5818"/>
                    <a:pt x="12021" y="5716"/>
                    <a:pt x="12868" y="5431"/>
                  </a:cubicBezTo>
                  <a:cubicBezTo>
                    <a:pt x="15869" y="4436"/>
                    <a:pt x="14478" y="952"/>
                    <a:pt x="14478" y="952"/>
                  </a:cubicBezTo>
                  <a:cubicBezTo>
                    <a:pt x="14478" y="952"/>
                    <a:pt x="4933" y="44"/>
                    <a:pt x="2767" y="0"/>
                  </a:cubicBezTo>
                  <a:cubicBezTo>
                    <a:pt x="2764" y="0"/>
                    <a:pt x="2762" y="0"/>
                    <a:pt x="276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0" name="Google Shape;460;p29"/>
            <p:cNvSpPr/>
            <p:nvPr/>
          </p:nvSpPr>
          <p:spPr>
            <a:xfrm>
              <a:off x="3845255" y="3386522"/>
              <a:ext cx="980607" cy="1054755"/>
            </a:xfrm>
            <a:custGeom>
              <a:avLst/>
              <a:gdLst/>
              <a:ahLst/>
              <a:cxnLst/>
              <a:rect l="l" t="t" r="r" b="b"/>
              <a:pathLst>
                <a:path w="15870" h="17070" extrusionOk="0">
                  <a:moveTo>
                    <a:pt x="2760" y="0"/>
                  </a:moveTo>
                  <a:cubicBezTo>
                    <a:pt x="1" y="0"/>
                    <a:pt x="512" y="17070"/>
                    <a:pt x="512" y="17070"/>
                  </a:cubicBezTo>
                  <a:lnTo>
                    <a:pt x="4933" y="17070"/>
                  </a:lnTo>
                  <a:cubicBezTo>
                    <a:pt x="4933" y="17070"/>
                    <a:pt x="5168" y="6295"/>
                    <a:pt x="5197" y="5402"/>
                  </a:cubicBezTo>
                  <a:cubicBezTo>
                    <a:pt x="5205" y="5232"/>
                    <a:pt x="5346" y="5168"/>
                    <a:pt x="5594" y="5168"/>
                  </a:cubicBezTo>
                  <a:cubicBezTo>
                    <a:pt x="6381" y="5168"/>
                    <a:pt x="8241" y="5818"/>
                    <a:pt x="10331" y="5818"/>
                  </a:cubicBezTo>
                  <a:cubicBezTo>
                    <a:pt x="11158" y="5818"/>
                    <a:pt x="12021" y="5716"/>
                    <a:pt x="12868" y="5431"/>
                  </a:cubicBezTo>
                  <a:cubicBezTo>
                    <a:pt x="15869" y="4436"/>
                    <a:pt x="14478" y="952"/>
                    <a:pt x="14478" y="952"/>
                  </a:cubicBezTo>
                  <a:cubicBezTo>
                    <a:pt x="14478" y="952"/>
                    <a:pt x="4933" y="44"/>
                    <a:pt x="2767" y="0"/>
                  </a:cubicBezTo>
                  <a:cubicBezTo>
                    <a:pt x="2764" y="0"/>
                    <a:pt x="2762" y="0"/>
                    <a:pt x="2760" y="0"/>
                  </a:cubicBezTo>
                  <a:close/>
                </a:path>
              </a:pathLst>
            </a:custGeom>
            <a:solidFill>
              <a:srgbClr val="151F29">
                <a:alpha val="18039"/>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1" name="Google Shape;461;p29"/>
            <p:cNvSpPr/>
            <p:nvPr/>
          </p:nvSpPr>
          <p:spPr>
            <a:xfrm>
              <a:off x="3673355" y="3427210"/>
              <a:ext cx="980607" cy="1054755"/>
            </a:xfrm>
            <a:custGeom>
              <a:avLst/>
              <a:gdLst/>
              <a:ahLst/>
              <a:cxnLst/>
              <a:rect l="l" t="t" r="r" b="b"/>
              <a:pathLst>
                <a:path w="15870" h="17070" extrusionOk="0">
                  <a:moveTo>
                    <a:pt x="2760" y="0"/>
                  </a:moveTo>
                  <a:cubicBezTo>
                    <a:pt x="1" y="0"/>
                    <a:pt x="512" y="17070"/>
                    <a:pt x="512" y="17070"/>
                  </a:cubicBezTo>
                  <a:lnTo>
                    <a:pt x="4933" y="17070"/>
                  </a:lnTo>
                  <a:cubicBezTo>
                    <a:pt x="4933" y="17070"/>
                    <a:pt x="5168" y="6295"/>
                    <a:pt x="5197" y="5402"/>
                  </a:cubicBezTo>
                  <a:cubicBezTo>
                    <a:pt x="5205" y="5232"/>
                    <a:pt x="5346" y="5168"/>
                    <a:pt x="5594" y="5168"/>
                  </a:cubicBezTo>
                  <a:cubicBezTo>
                    <a:pt x="6381" y="5168"/>
                    <a:pt x="8241" y="5818"/>
                    <a:pt x="10331" y="5818"/>
                  </a:cubicBezTo>
                  <a:cubicBezTo>
                    <a:pt x="11158" y="5818"/>
                    <a:pt x="12021" y="5716"/>
                    <a:pt x="12868" y="5431"/>
                  </a:cubicBezTo>
                  <a:cubicBezTo>
                    <a:pt x="15869" y="4436"/>
                    <a:pt x="14478" y="952"/>
                    <a:pt x="14478" y="952"/>
                  </a:cubicBezTo>
                  <a:cubicBezTo>
                    <a:pt x="14478" y="952"/>
                    <a:pt x="4933" y="44"/>
                    <a:pt x="2767" y="0"/>
                  </a:cubicBezTo>
                  <a:cubicBezTo>
                    <a:pt x="2764" y="0"/>
                    <a:pt x="2762" y="0"/>
                    <a:pt x="276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2" name="Google Shape;462;p29"/>
            <p:cNvSpPr/>
            <p:nvPr/>
          </p:nvSpPr>
          <p:spPr>
            <a:xfrm>
              <a:off x="3930282" y="3468830"/>
              <a:ext cx="810561" cy="1001431"/>
            </a:xfrm>
            <a:custGeom>
              <a:avLst/>
              <a:gdLst/>
              <a:ahLst/>
              <a:cxnLst/>
              <a:rect l="l" t="t" r="r" b="b"/>
              <a:pathLst>
                <a:path w="13118" h="16207" extrusionOk="0">
                  <a:moveTo>
                    <a:pt x="13000" y="0"/>
                  </a:moveTo>
                  <a:cubicBezTo>
                    <a:pt x="13000" y="1"/>
                    <a:pt x="13029" y="89"/>
                    <a:pt x="13044" y="278"/>
                  </a:cubicBezTo>
                  <a:cubicBezTo>
                    <a:pt x="13088" y="439"/>
                    <a:pt x="13088" y="718"/>
                    <a:pt x="13015" y="1040"/>
                  </a:cubicBezTo>
                  <a:cubicBezTo>
                    <a:pt x="12927" y="1376"/>
                    <a:pt x="12751" y="1757"/>
                    <a:pt x="12444" y="2123"/>
                  </a:cubicBezTo>
                  <a:cubicBezTo>
                    <a:pt x="12283" y="2313"/>
                    <a:pt x="12092" y="2489"/>
                    <a:pt x="11873" y="2650"/>
                  </a:cubicBezTo>
                  <a:cubicBezTo>
                    <a:pt x="11653" y="2826"/>
                    <a:pt x="11404" y="2972"/>
                    <a:pt x="11126" y="3075"/>
                  </a:cubicBezTo>
                  <a:cubicBezTo>
                    <a:pt x="10584" y="3309"/>
                    <a:pt x="9911" y="3441"/>
                    <a:pt x="9208" y="3514"/>
                  </a:cubicBezTo>
                  <a:cubicBezTo>
                    <a:pt x="8491" y="3587"/>
                    <a:pt x="7715" y="3646"/>
                    <a:pt x="6925" y="3675"/>
                  </a:cubicBezTo>
                  <a:cubicBezTo>
                    <a:pt x="6289" y="3703"/>
                    <a:pt x="5631" y="3719"/>
                    <a:pt x="4955" y="3719"/>
                  </a:cubicBezTo>
                  <a:cubicBezTo>
                    <a:pt x="3903" y="3719"/>
                    <a:pt x="2807" y="3682"/>
                    <a:pt x="1684" y="3602"/>
                  </a:cubicBezTo>
                  <a:cubicBezTo>
                    <a:pt x="1616" y="3597"/>
                    <a:pt x="1547" y="3594"/>
                    <a:pt x="1476" y="3594"/>
                  </a:cubicBezTo>
                  <a:cubicBezTo>
                    <a:pt x="1318" y="3594"/>
                    <a:pt x="1153" y="3610"/>
                    <a:pt x="981" y="3660"/>
                  </a:cubicBezTo>
                  <a:cubicBezTo>
                    <a:pt x="761" y="3719"/>
                    <a:pt x="542" y="3880"/>
                    <a:pt x="454" y="4099"/>
                  </a:cubicBezTo>
                  <a:cubicBezTo>
                    <a:pt x="366" y="4319"/>
                    <a:pt x="351" y="4553"/>
                    <a:pt x="337" y="4773"/>
                  </a:cubicBezTo>
                  <a:cubicBezTo>
                    <a:pt x="337" y="4992"/>
                    <a:pt x="308" y="5212"/>
                    <a:pt x="308" y="5432"/>
                  </a:cubicBezTo>
                  <a:cubicBezTo>
                    <a:pt x="293" y="6310"/>
                    <a:pt x="264" y="7159"/>
                    <a:pt x="234" y="7964"/>
                  </a:cubicBezTo>
                  <a:cubicBezTo>
                    <a:pt x="176" y="9575"/>
                    <a:pt x="146" y="11024"/>
                    <a:pt x="117" y="12239"/>
                  </a:cubicBezTo>
                  <a:cubicBezTo>
                    <a:pt x="73" y="13469"/>
                    <a:pt x="59" y="14435"/>
                    <a:pt x="44" y="15138"/>
                  </a:cubicBezTo>
                  <a:cubicBezTo>
                    <a:pt x="15" y="15489"/>
                    <a:pt x="15" y="15738"/>
                    <a:pt x="15" y="15928"/>
                  </a:cubicBezTo>
                  <a:cubicBezTo>
                    <a:pt x="29" y="15738"/>
                    <a:pt x="29" y="15474"/>
                    <a:pt x="59" y="15138"/>
                  </a:cubicBezTo>
                  <a:cubicBezTo>
                    <a:pt x="88" y="14435"/>
                    <a:pt x="132" y="13454"/>
                    <a:pt x="161" y="12239"/>
                  </a:cubicBezTo>
                  <a:cubicBezTo>
                    <a:pt x="205" y="11024"/>
                    <a:pt x="249" y="9575"/>
                    <a:pt x="308" y="7964"/>
                  </a:cubicBezTo>
                  <a:cubicBezTo>
                    <a:pt x="322" y="7159"/>
                    <a:pt x="351" y="6310"/>
                    <a:pt x="381" y="5432"/>
                  </a:cubicBezTo>
                  <a:cubicBezTo>
                    <a:pt x="381" y="5212"/>
                    <a:pt x="395" y="4992"/>
                    <a:pt x="395" y="4773"/>
                  </a:cubicBezTo>
                  <a:cubicBezTo>
                    <a:pt x="425" y="4553"/>
                    <a:pt x="439" y="4334"/>
                    <a:pt x="527" y="4143"/>
                  </a:cubicBezTo>
                  <a:cubicBezTo>
                    <a:pt x="615" y="3938"/>
                    <a:pt x="791" y="3792"/>
                    <a:pt x="1010" y="3733"/>
                  </a:cubicBezTo>
                  <a:cubicBezTo>
                    <a:pt x="1178" y="3689"/>
                    <a:pt x="1346" y="3670"/>
                    <a:pt x="1520" y="3670"/>
                  </a:cubicBezTo>
                  <a:cubicBezTo>
                    <a:pt x="1574" y="3670"/>
                    <a:pt x="1628" y="3671"/>
                    <a:pt x="1684" y="3675"/>
                  </a:cubicBezTo>
                  <a:cubicBezTo>
                    <a:pt x="2773" y="3761"/>
                    <a:pt x="3837" y="3796"/>
                    <a:pt x="4855" y="3796"/>
                  </a:cubicBezTo>
                  <a:cubicBezTo>
                    <a:pt x="5575" y="3796"/>
                    <a:pt x="6272" y="3778"/>
                    <a:pt x="6939" y="3748"/>
                  </a:cubicBezTo>
                  <a:cubicBezTo>
                    <a:pt x="7744" y="3719"/>
                    <a:pt x="8506" y="3660"/>
                    <a:pt x="9223" y="3587"/>
                  </a:cubicBezTo>
                  <a:cubicBezTo>
                    <a:pt x="9940" y="3514"/>
                    <a:pt x="10599" y="3367"/>
                    <a:pt x="11155" y="3133"/>
                  </a:cubicBezTo>
                  <a:cubicBezTo>
                    <a:pt x="11448" y="3016"/>
                    <a:pt x="11712" y="2870"/>
                    <a:pt x="11931" y="2709"/>
                  </a:cubicBezTo>
                  <a:cubicBezTo>
                    <a:pt x="12151" y="2548"/>
                    <a:pt x="12356" y="2343"/>
                    <a:pt x="12502" y="2167"/>
                  </a:cubicBezTo>
                  <a:cubicBezTo>
                    <a:pt x="12810" y="1772"/>
                    <a:pt x="12971" y="1376"/>
                    <a:pt x="13044" y="1040"/>
                  </a:cubicBezTo>
                  <a:cubicBezTo>
                    <a:pt x="13117" y="718"/>
                    <a:pt x="13102" y="439"/>
                    <a:pt x="13073" y="264"/>
                  </a:cubicBezTo>
                  <a:cubicBezTo>
                    <a:pt x="13030" y="89"/>
                    <a:pt x="13000" y="1"/>
                    <a:pt x="13000" y="0"/>
                  </a:cubicBezTo>
                  <a:close/>
                  <a:moveTo>
                    <a:pt x="15" y="15928"/>
                  </a:moveTo>
                  <a:cubicBezTo>
                    <a:pt x="15" y="16016"/>
                    <a:pt x="15" y="16074"/>
                    <a:pt x="0" y="16133"/>
                  </a:cubicBezTo>
                  <a:cubicBezTo>
                    <a:pt x="15" y="16177"/>
                    <a:pt x="15" y="16206"/>
                    <a:pt x="15" y="16206"/>
                  </a:cubicBezTo>
                  <a:lnTo>
                    <a:pt x="15" y="16133"/>
                  </a:lnTo>
                  <a:lnTo>
                    <a:pt x="15" y="15928"/>
                  </a:lnTo>
                  <a:close/>
                </a:path>
              </a:pathLst>
            </a:custGeom>
            <a:solidFill>
              <a:srgbClr val="95462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3" name="Google Shape;463;p29"/>
            <p:cNvSpPr/>
            <p:nvPr/>
          </p:nvSpPr>
          <p:spPr>
            <a:xfrm>
              <a:off x="4331933" y="2366890"/>
              <a:ext cx="281330" cy="401511"/>
            </a:xfrm>
            <a:custGeom>
              <a:avLst/>
              <a:gdLst/>
              <a:ahLst/>
              <a:cxnLst/>
              <a:rect l="l" t="t" r="r" b="b"/>
              <a:pathLst>
                <a:path w="4553" h="6498" extrusionOk="0">
                  <a:moveTo>
                    <a:pt x="2505" y="0"/>
                  </a:moveTo>
                  <a:cubicBezTo>
                    <a:pt x="2462" y="0"/>
                    <a:pt x="2418" y="1"/>
                    <a:pt x="2372" y="2"/>
                  </a:cubicBezTo>
                  <a:lnTo>
                    <a:pt x="1039" y="32"/>
                  </a:lnTo>
                  <a:cubicBezTo>
                    <a:pt x="1039" y="32"/>
                    <a:pt x="278" y="32"/>
                    <a:pt x="249" y="398"/>
                  </a:cubicBezTo>
                  <a:cubicBezTo>
                    <a:pt x="249" y="398"/>
                    <a:pt x="0" y="4936"/>
                    <a:pt x="1449" y="5009"/>
                  </a:cubicBezTo>
                  <a:lnTo>
                    <a:pt x="2328" y="5009"/>
                  </a:lnTo>
                  <a:lnTo>
                    <a:pt x="2328" y="5653"/>
                  </a:lnTo>
                  <a:cubicBezTo>
                    <a:pt x="2328" y="5873"/>
                    <a:pt x="2430" y="6078"/>
                    <a:pt x="2620" y="6180"/>
                  </a:cubicBezTo>
                  <a:cubicBezTo>
                    <a:pt x="2852" y="6323"/>
                    <a:pt x="3208" y="6498"/>
                    <a:pt x="3567" y="6498"/>
                  </a:cubicBezTo>
                  <a:cubicBezTo>
                    <a:pt x="3798" y="6498"/>
                    <a:pt x="4030" y="6425"/>
                    <a:pt x="4231" y="6224"/>
                  </a:cubicBezTo>
                  <a:cubicBezTo>
                    <a:pt x="4450" y="6005"/>
                    <a:pt x="4553" y="5668"/>
                    <a:pt x="4524" y="5360"/>
                  </a:cubicBezTo>
                  <a:lnTo>
                    <a:pt x="4333" y="2945"/>
                  </a:lnTo>
                  <a:lnTo>
                    <a:pt x="3792" y="1613"/>
                  </a:lnTo>
                  <a:lnTo>
                    <a:pt x="3792" y="588"/>
                  </a:lnTo>
                  <a:cubicBezTo>
                    <a:pt x="3792" y="588"/>
                    <a:pt x="3737" y="0"/>
                    <a:pt x="2505" y="0"/>
                  </a:cubicBezTo>
                  <a:close/>
                </a:path>
              </a:pathLst>
            </a:custGeom>
            <a:solidFill>
              <a:srgbClr val="CF886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4" name="Google Shape;464;p29"/>
            <p:cNvSpPr/>
            <p:nvPr/>
          </p:nvSpPr>
          <p:spPr>
            <a:xfrm>
              <a:off x="4219718" y="2705202"/>
              <a:ext cx="547336" cy="757731"/>
            </a:xfrm>
            <a:custGeom>
              <a:avLst/>
              <a:gdLst/>
              <a:ahLst/>
              <a:cxnLst/>
              <a:rect l="l" t="t" r="r" b="b"/>
              <a:pathLst>
                <a:path w="8858" h="12263" extrusionOk="0">
                  <a:moveTo>
                    <a:pt x="4540" y="0"/>
                  </a:moveTo>
                  <a:cubicBezTo>
                    <a:pt x="4182" y="0"/>
                    <a:pt x="3906" y="20"/>
                    <a:pt x="3778" y="61"/>
                  </a:cubicBezTo>
                  <a:cubicBezTo>
                    <a:pt x="2416" y="544"/>
                    <a:pt x="996" y="3794"/>
                    <a:pt x="996" y="3794"/>
                  </a:cubicBezTo>
                  <a:lnTo>
                    <a:pt x="1" y="11319"/>
                  </a:lnTo>
                  <a:cubicBezTo>
                    <a:pt x="1256" y="12101"/>
                    <a:pt x="4090" y="12262"/>
                    <a:pt x="6216" y="12262"/>
                  </a:cubicBezTo>
                  <a:cubicBezTo>
                    <a:pt x="7712" y="12262"/>
                    <a:pt x="8858" y="12183"/>
                    <a:pt x="8858" y="12183"/>
                  </a:cubicBezTo>
                  <a:lnTo>
                    <a:pt x="8506" y="7000"/>
                  </a:lnTo>
                  <a:lnTo>
                    <a:pt x="8301" y="4350"/>
                  </a:lnTo>
                  <a:cubicBezTo>
                    <a:pt x="8536" y="3179"/>
                    <a:pt x="8418" y="2389"/>
                    <a:pt x="8418" y="2389"/>
                  </a:cubicBezTo>
                  <a:lnTo>
                    <a:pt x="8345" y="1950"/>
                  </a:lnTo>
                  <a:cubicBezTo>
                    <a:pt x="8199" y="998"/>
                    <a:pt x="7452" y="251"/>
                    <a:pt x="6501" y="134"/>
                  </a:cubicBezTo>
                  <a:cubicBezTo>
                    <a:pt x="5813" y="46"/>
                    <a:pt x="5083" y="0"/>
                    <a:pt x="454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5" name="Google Shape;465;p29"/>
            <p:cNvSpPr/>
            <p:nvPr/>
          </p:nvSpPr>
          <p:spPr>
            <a:xfrm>
              <a:off x="4303879" y="2357127"/>
              <a:ext cx="316674" cy="277622"/>
            </a:xfrm>
            <a:custGeom>
              <a:avLst/>
              <a:gdLst/>
              <a:ahLst/>
              <a:cxnLst/>
              <a:rect l="l" t="t" r="r" b="b"/>
              <a:pathLst>
                <a:path w="5125" h="4493" extrusionOk="0">
                  <a:moveTo>
                    <a:pt x="2778" y="1"/>
                  </a:moveTo>
                  <a:cubicBezTo>
                    <a:pt x="2098" y="1"/>
                    <a:pt x="1417" y="81"/>
                    <a:pt x="761" y="234"/>
                  </a:cubicBezTo>
                  <a:cubicBezTo>
                    <a:pt x="586" y="263"/>
                    <a:pt x="395" y="307"/>
                    <a:pt x="249" y="409"/>
                  </a:cubicBezTo>
                  <a:cubicBezTo>
                    <a:pt x="103" y="497"/>
                    <a:pt x="0" y="687"/>
                    <a:pt x="15" y="863"/>
                  </a:cubicBezTo>
                  <a:cubicBezTo>
                    <a:pt x="29" y="1053"/>
                    <a:pt x="176" y="1200"/>
                    <a:pt x="337" y="1244"/>
                  </a:cubicBezTo>
                  <a:cubicBezTo>
                    <a:pt x="407" y="1265"/>
                    <a:pt x="475" y="1275"/>
                    <a:pt x="541" y="1275"/>
                  </a:cubicBezTo>
                  <a:cubicBezTo>
                    <a:pt x="656" y="1275"/>
                    <a:pt x="767" y="1246"/>
                    <a:pt x="879" y="1200"/>
                  </a:cubicBezTo>
                  <a:lnTo>
                    <a:pt x="879" y="1200"/>
                  </a:lnTo>
                  <a:cubicBezTo>
                    <a:pt x="732" y="1273"/>
                    <a:pt x="732" y="1507"/>
                    <a:pt x="849" y="1595"/>
                  </a:cubicBezTo>
                  <a:cubicBezTo>
                    <a:pt x="906" y="1639"/>
                    <a:pt x="973" y="1659"/>
                    <a:pt x="1041" y="1659"/>
                  </a:cubicBezTo>
                  <a:cubicBezTo>
                    <a:pt x="1131" y="1659"/>
                    <a:pt x="1222" y="1624"/>
                    <a:pt x="1288" y="1566"/>
                  </a:cubicBezTo>
                  <a:cubicBezTo>
                    <a:pt x="1406" y="1449"/>
                    <a:pt x="1479" y="1288"/>
                    <a:pt x="1508" y="1141"/>
                  </a:cubicBezTo>
                  <a:cubicBezTo>
                    <a:pt x="1684" y="1932"/>
                    <a:pt x="1859" y="2737"/>
                    <a:pt x="2313" y="3410"/>
                  </a:cubicBezTo>
                  <a:cubicBezTo>
                    <a:pt x="2715" y="4012"/>
                    <a:pt x="3409" y="4492"/>
                    <a:pt x="4141" y="4492"/>
                  </a:cubicBezTo>
                  <a:cubicBezTo>
                    <a:pt x="4209" y="4492"/>
                    <a:pt x="4279" y="4488"/>
                    <a:pt x="4348" y="4479"/>
                  </a:cubicBezTo>
                  <a:lnTo>
                    <a:pt x="4992" y="4333"/>
                  </a:lnTo>
                  <a:cubicBezTo>
                    <a:pt x="5124" y="3118"/>
                    <a:pt x="5007" y="2181"/>
                    <a:pt x="4904" y="966"/>
                  </a:cubicBezTo>
                  <a:cubicBezTo>
                    <a:pt x="4875" y="746"/>
                    <a:pt x="4421" y="482"/>
                    <a:pt x="4275" y="321"/>
                  </a:cubicBezTo>
                  <a:cubicBezTo>
                    <a:pt x="4099" y="102"/>
                    <a:pt x="3763" y="43"/>
                    <a:pt x="3470" y="29"/>
                  </a:cubicBezTo>
                  <a:cubicBezTo>
                    <a:pt x="3240" y="10"/>
                    <a:pt x="3009" y="1"/>
                    <a:pt x="277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6" name="Google Shape;466;p29"/>
            <p:cNvSpPr/>
            <p:nvPr/>
          </p:nvSpPr>
          <p:spPr>
            <a:xfrm>
              <a:off x="4417824" y="2518837"/>
              <a:ext cx="73345" cy="80265"/>
            </a:xfrm>
            <a:custGeom>
              <a:avLst/>
              <a:gdLst/>
              <a:ahLst/>
              <a:cxnLst/>
              <a:rect l="l" t="t" r="r" b="b"/>
              <a:pathLst>
                <a:path w="1187" h="1299" extrusionOk="0">
                  <a:moveTo>
                    <a:pt x="59" y="47"/>
                  </a:moveTo>
                  <a:lnTo>
                    <a:pt x="31" y="110"/>
                  </a:lnTo>
                  <a:lnTo>
                    <a:pt x="31" y="110"/>
                  </a:lnTo>
                  <a:cubicBezTo>
                    <a:pt x="40" y="107"/>
                    <a:pt x="49" y="104"/>
                    <a:pt x="58" y="101"/>
                  </a:cubicBezTo>
                  <a:lnTo>
                    <a:pt x="58" y="101"/>
                  </a:lnTo>
                  <a:cubicBezTo>
                    <a:pt x="59" y="83"/>
                    <a:pt x="59" y="65"/>
                    <a:pt x="59" y="47"/>
                  </a:cubicBezTo>
                  <a:close/>
                  <a:moveTo>
                    <a:pt x="31" y="110"/>
                  </a:moveTo>
                  <a:cubicBezTo>
                    <a:pt x="21" y="113"/>
                    <a:pt x="11" y="117"/>
                    <a:pt x="1" y="120"/>
                  </a:cubicBezTo>
                  <a:lnTo>
                    <a:pt x="1" y="178"/>
                  </a:lnTo>
                  <a:lnTo>
                    <a:pt x="31" y="110"/>
                  </a:lnTo>
                  <a:close/>
                  <a:moveTo>
                    <a:pt x="605" y="1"/>
                  </a:moveTo>
                  <a:cubicBezTo>
                    <a:pt x="425" y="1"/>
                    <a:pt x="238" y="44"/>
                    <a:pt x="58" y="101"/>
                  </a:cubicBezTo>
                  <a:lnTo>
                    <a:pt x="58" y="101"/>
                  </a:lnTo>
                  <a:cubicBezTo>
                    <a:pt x="54" y="264"/>
                    <a:pt x="30" y="448"/>
                    <a:pt x="30" y="632"/>
                  </a:cubicBezTo>
                  <a:cubicBezTo>
                    <a:pt x="30" y="852"/>
                    <a:pt x="30" y="1086"/>
                    <a:pt x="206" y="1218"/>
                  </a:cubicBezTo>
                  <a:cubicBezTo>
                    <a:pt x="269" y="1273"/>
                    <a:pt x="354" y="1299"/>
                    <a:pt x="442" y="1299"/>
                  </a:cubicBezTo>
                  <a:cubicBezTo>
                    <a:pt x="516" y="1299"/>
                    <a:pt x="593" y="1281"/>
                    <a:pt x="660" y="1247"/>
                  </a:cubicBezTo>
                  <a:cubicBezTo>
                    <a:pt x="806" y="1174"/>
                    <a:pt x="908" y="1057"/>
                    <a:pt x="1011" y="925"/>
                  </a:cubicBezTo>
                  <a:cubicBezTo>
                    <a:pt x="1099" y="779"/>
                    <a:pt x="1187" y="618"/>
                    <a:pt x="1172" y="427"/>
                  </a:cubicBezTo>
                  <a:cubicBezTo>
                    <a:pt x="1128" y="193"/>
                    <a:pt x="908" y="47"/>
                    <a:pt x="674" y="3"/>
                  </a:cubicBezTo>
                  <a:cubicBezTo>
                    <a:pt x="651" y="1"/>
                    <a:pt x="628" y="1"/>
                    <a:pt x="605" y="1"/>
                  </a:cubicBezTo>
                  <a:close/>
                </a:path>
              </a:pathLst>
            </a:custGeom>
            <a:solidFill>
              <a:srgbClr val="CF886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7" name="Google Shape;467;p29"/>
            <p:cNvSpPr/>
            <p:nvPr/>
          </p:nvSpPr>
          <p:spPr>
            <a:xfrm>
              <a:off x="4436856" y="2531566"/>
              <a:ext cx="25396" cy="43438"/>
            </a:xfrm>
            <a:custGeom>
              <a:avLst/>
              <a:gdLst/>
              <a:ahLst/>
              <a:cxnLst/>
              <a:rect l="l" t="t" r="r" b="b"/>
              <a:pathLst>
                <a:path w="411" h="703" extrusionOk="0">
                  <a:moveTo>
                    <a:pt x="256" y="0"/>
                  </a:moveTo>
                  <a:cubicBezTo>
                    <a:pt x="221" y="0"/>
                    <a:pt x="136" y="86"/>
                    <a:pt x="0" y="221"/>
                  </a:cubicBezTo>
                  <a:lnTo>
                    <a:pt x="7" y="228"/>
                  </a:lnTo>
                  <a:lnTo>
                    <a:pt x="7" y="228"/>
                  </a:lnTo>
                  <a:cubicBezTo>
                    <a:pt x="5" y="231"/>
                    <a:pt x="2" y="233"/>
                    <a:pt x="0" y="236"/>
                  </a:cubicBezTo>
                  <a:lnTo>
                    <a:pt x="59" y="295"/>
                  </a:lnTo>
                  <a:cubicBezTo>
                    <a:pt x="73" y="278"/>
                    <a:pt x="86" y="261"/>
                    <a:pt x="99" y="245"/>
                  </a:cubicBezTo>
                  <a:lnTo>
                    <a:pt x="99" y="245"/>
                  </a:lnTo>
                  <a:cubicBezTo>
                    <a:pt x="114" y="239"/>
                    <a:pt x="132" y="236"/>
                    <a:pt x="150" y="236"/>
                  </a:cubicBezTo>
                  <a:cubicBezTo>
                    <a:pt x="191" y="236"/>
                    <a:pt x="234" y="251"/>
                    <a:pt x="264" y="280"/>
                  </a:cubicBezTo>
                  <a:cubicBezTo>
                    <a:pt x="293" y="338"/>
                    <a:pt x="308" y="412"/>
                    <a:pt x="278" y="456"/>
                  </a:cubicBezTo>
                  <a:cubicBezTo>
                    <a:pt x="264" y="514"/>
                    <a:pt x="205" y="558"/>
                    <a:pt x="161" y="587"/>
                  </a:cubicBezTo>
                  <a:cubicBezTo>
                    <a:pt x="73" y="675"/>
                    <a:pt x="0" y="675"/>
                    <a:pt x="0" y="675"/>
                  </a:cubicBezTo>
                  <a:cubicBezTo>
                    <a:pt x="0" y="691"/>
                    <a:pt x="22" y="703"/>
                    <a:pt x="64" y="703"/>
                  </a:cubicBezTo>
                  <a:cubicBezTo>
                    <a:pt x="98" y="703"/>
                    <a:pt x="146" y="695"/>
                    <a:pt x="205" y="675"/>
                  </a:cubicBezTo>
                  <a:cubicBezTo>
                    <a:pt x="264" y="661"/>
                    <a:pt x="337" y="602"/>
                    <a:pt x="366" y="529"/>
                  </a:cubicBezTo>
                  <a:cubicBezTo>
                    <a:pt x="410" y="456"/>
                    <a:pt x="410" y="338"/>
                    <a:pt x="337" y="236"/>
                  </a:cubicBezTo>
                  <a:cubicBezTo>
                    <a:pt x="288" y="187"/>
                    <a:pt x="225" y="165"/>
                    <a:pt x="165" y="165"/>
                  </a:cubicBezTo>
                  <a:cubicBezTo>
                    <a:pt x="164" y="165"/>
                    <a:pt x="163" y="165"/>
                    <a:pt x="163" y="165"/>
                  </a:cubicBezTo>
                  <a:lnTo>
                    <a:pt x="163" y="165"/>
                  </a:lnTo>
                  <a:cubicBezTo>
                    <a:pt x="234" y="73"/>
                    <a:pt x="274" y="12"/>
                    <a:pt x="264" y="2"/>
                  </a:cubicBezTo>
                  <a:cubicBezTo>
                    <a:pt x="262" y="1"/>
                    <a:pt x="259" y="0"/>
                    <a:pt x="25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8" name="Google Shape;468;p29"/>
            <p:cNvSpPr/>
            <p:nvPr/>
          </p:nvSpPr>
          <p:spPr>
            <a:xfrm>
              <a:off x="4359060" y="2509939"/>
              <a:ext cx="5499" cy="16436"/>
            </a:xfrm>
            <a:custGeom>
              <a:avLst/>
              <a:gdLst/>
              <a:ahLst/>
              <a:cxnLst/>
              <a:rect l="l" t="t" r="r" b="b"/>
              <a:pathLst>
                <a:path w="89" h="266" extrusionOk="0">
                  <a:moveTo>
                    <a:pt x="29" y="0"/>
                  </a:moveTo>
                  <a:cubicBezTo>
                    <a:pt x="15" y="0"/>
                    <a:pt x="0" y="59"/>
                    <a:pt x="0" y="132"/>
                  </a:cubicBezTo>
                  <a:cubicBezTo>
                    <a:pt x="0" y="199"/>
                    <a:pt x="25" y="266"/>
                    <a:pt x="51" y="266"/>
                  </a:cubicBezTo>
                  <a:cubicBezTo>
                    <a:pt x="54" y="266"/>
                    <a:pt x="56" y="265"/>
                    <a:pt x="59" y="264"/>
                  </a:cubicBezTo>
                  <a:cubicBezTo>
                    <a:pt x="73" y="264"/>
                    <a:pt x="88" y="205"/>
                    <a:pt x="88" y="132"/>
                  </a:cubicBezTo>
                  <a:cubicBezTo>
                    <a:pt x="88" y="59"/>
                    <a:pt x="73" y="0"/>
                    <a:pt x="2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9" name="Google Shape;469;p29"/>
            <p:cNvSpPr/>
            <p:nvPr/>
          </p:nvSpPr>
          <p:spPr>
            <a:xfrm>
              <a:off x="4446805" y="2803946"/>
              <a:ext cx="446000" cy="1024046"/>
            </a:xfrm>
            <a:custGeom>
              <a:avLst/>
              <a:gdLst/>
              <a:ahLst/>
              <a:cxnLst/>
              <a:rect l="l" t="t" r="r" b="b"/>
              <a:pathLst>
                <a:path w="7218" h="16573" extrusionOk="0">
                  <a:moveTo>
                    <a:pt x="2152" y="0"/>
                  </a:moveTo>
                  <a:lnTo>
                    <a:pt x="0" y="16382"/>
                  </a:lnTo>
                  <a:lnTo>
                    <a:pt x="5051" y="16572"/>
                  </a:lnTo>
                  <a:lnTo>
                    <a:pt x="7218" y="205"/>
                  </a:lnTo>
                  <a:lnTo>
                    <a:pt x="215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0" name="Google Shape;470;p29"/>
            <p:cNvSpPr/>
            <p:nvPr/>
          </p:nvSpPr>
          <p:spPr>
            <a:xfrm>
              <a:off x="4084948" y="3742013"/>
              <a:ext cx="597077" cy="86012"/>
            </a:xfrm>
            <a:custGeom>
              <a:avLst/>
              <a:gdLst/>
              <a:ahLst/>
              <a:cxnLst/>
              <a:rect l="l" t="t" r="r" b="b"/>
              <a:pathLst>
                <a:path w="9663" h="1392" extrusionOk="0">
                  <a:moveTo>
                    <a:pt x="0" y="0"/>
                  </a:moveTo>
                  <a:lnTo>
                    <a:pt x="191" y="908"/>
                  </a:lnTo>
                  <a:lnTo>
                    <a:pt x="9428" y="1391"/>
                  </a:lnTo>
                  <a:lnTo>
                    <a:pt x="9663" y="440"/>
                  </a:lnTo>
                  <a:lnTo>
                    <a:pt x="0"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1" name="Google Shape;471;p29"/>
            <p:cNvSpPr/>
            <p:nvPr/>
          </p:nvSpPr>
          <p:spPr>
            <a:xfrm>
              <a:off x="4132899" y="3787245"/>
              <a:ext cx="28980" cy="706507"/>
            </a:xfrm>
            <a:custGeom>
              <a:avLst/>
              <a:gdLst/>
              <a:ahLst/>
              <a:cxnLst/>
              <a:rect l="l" t="t" r="r" b="b"/>
              <a:pathLst>
                <a:path w="469" h="11434" extrusionOk="0">
                  <a:moveTo>
                    <a:pt x="0" y="0"/>
                  </a:moveTo>
                  <a:lnTo>
                    <a:pt x="88" y="11434"/>
                  </a:lnTo>
                  <a:lnTo>
                    <a:pt x="425" y="11419"/>
                  </a:lnTo>
                  <a:lnTo>
                    <a:pt x="469" y="15"/>
                  </a:lnTo>
                  <a:lnTo>
                    <a:pt x="0"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2" name="Google Shape;472;p29"/>
            <p:cNvSpPr/>
            <p:nvPr/>
          </p:nvSpPr>
          <p:spPr>
            <a:xfrm>
              <a:off x="4147359" y="3788172"/>
              <a:ext cx="552773" cy="499387"/>
            </a:xfrm>
            <a:custGeom>
              <a:avLst/>
              <a:gdLst/>
              <a:ahLst/>
              <a:cxnLst/>
              <a:rect l="l" t="t" r="r" b="b"/>
              <a:pathLst>
                <a:path w="8946" h="8082" extrusionOk="0">
                  <a:moveTo>
                    <a:pt x="235" y="0"/>
                  </a:moveTo>
                  <a:lnTo>
                    <a:pt x="1" y="205"/>
                  </a:lnTo>
                  <a:lnTo>
                    <a:pt x="8945" y="8081"/>
                  </a:lnTo>
                  <a:lnTo>
                    <a:pt x="8945" y="7583"/>
                  </a:lnTo>
                  <a:lnTo>
                    <a:pt x="23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3" name="Google Shape;473;p29"/>
            <p:cNvSpPr/>
            <p:nvPr/>
          </p:nvSpPr>
          <p:spPr>
            <a:xfrm>
              <a:off x="4142848" y="3808069"/>
              <a:ext cx="587129" cy="432406"/>
            </a:xfrm>
            <a:custGeom>
              <a:avLst/>
              <a:gdLst/>
              <a:ahLst/>
              <a:cxnLst/>
              <a:rect l="l" t="t" r="r" b="b"/>
              <a:pathLst>
                <a:path w="9502" h="6998" extrusionOk="0">
                  <a:moveTo>
                    <a:pt x="9209" y="0"/>
                  </a:moveTo>
                  <a:lnTo>
                    <a:pt x="0" y="6720"/>
                  </a:lnTo>
                  <a:lnTo>
                    <a:pt x="74" y="6998"/>
                  </a:lnTo>
                  <a:lnTo>
                    <a:pt x="9443" y="425"/>
                  </a:lnTo>
                  <a:cubicBezTo>
                    <a:pt x="9501" y="366"/>
                    <a:pt x="9501" y="278"/>
                    <a:pt x="9443" y="220"/>
                  </a:cubicBezTo>
                  <a:lnTo>
                    <a:pt x="9209"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4" name="Google Shape;474;p29"/>
            <p:cNvSpPr/>
            <p:nvPr/>
          </p:nvSpPr>
          <p:spPr>
            <a:xfrm>
              <a:off x="3708632" y="2702545"/>
              <a:ext cx="199952" cy="239066"/>
            </a:xfrm>
            <a:custGeom>
              <a:avLst/>
              <a:gdLst/>
              <a:ahLst/>
              <a:cxnLst/>
              <a:rect l="l" t="t" r="r" b="b"/>
              <a:pathLst>
                <a:path w="3236" h="3869" extrusionOk="0">
                  <a:moveTo>
                    <a:pt x="1037" y="1"/>
                  </a:moveTo>
                  <a:cubicBezTo>
                    <a:pt x="1007" y="1"/>
                    <a:pt x="983" y="10"/>
                    <a:pt x="967" y="31"/>
                  </a:cubicBezTo>
                  <a:cubicBezTo>
                    <a:pt x="791" y="309"/>
                    <a:pt x="1874" y="1436"/>
                    <a:pt x="1874" y="1436"/>
                  </a:cubicBezTo>
                  <a:cubicBezTo>
                    <a:pt x="1874" y="1436"/>
                    <a:pt x="943" y="600"/>
                    <a:pt x="601" y="600"/>
                  </a:cubicBezTo>
                  <a:cubicBezTo>
                    <a:pt x="564" y="600"/>
                    <a:pt x="534" y="610"/>
                    <a:pt x="513" y="631"/>
                  </a:cubicBezTo>
                  <a:cubicBezTo>
                    <a:pt x="293" y="851"/>
                    <a:pt x="1259" y="1832"/>
                    <a:pt x="1259" y="1832"/>
                  </a:cubicBezTo>
                  <a:cubicBezTo>
                    <a:pt x="1259" y="1832"/>
                    <a:pt x="450" y="1091"/>
                    <a:pt x="249" y="1091"/>
                  </a:cubicBezTo>
                  <a:cubicBezTo>
                    <a:pt x="224" y="1091"/>
                    <a:pt x="209" y="1103"/>
                    <a:pt x="205" y="1129"/>
                  </a:cubicBezTo>
                  <a:cubicBezTo>
                    <a:pt x="161" y="1363"/>
                    <a:pt x="747" y="2154"/>
                    <a:pt x="747" y="2154"/>
                  </a:cubicBezTo>
                  <a:cubicBezTo>
                    <a:pt x="747" y="2154"/>
                    <a:pt x="255" y="1651"/>
                    <a:pt x="94" y="1651"/>
                  </a:cubicBezTo>
                  <a:cubicBezTo>
                    <a:pt x="66" y="1651"/>
                    <a:pt x="49" y="1666"/>
                    <a:pt x="44" y="1700"/>
                  </a:cubicBezTo>
                  <a:cubicBezTo>
                    <a:pt x="0" y="1934"/>
                    <a:pt x="923" y="3808"/>
                    <a:pt x="923" y="3808"/>
                  </a:cubicBezTo>
                  <a:cubicBezTo>
                    <a:pt x="953" y="3850"/>
                    <a:pt x="1000" y="3868"/>
                    <a:pt x="1059" y="3868"/>
                  </a:cubicBezTo>
                  <a:cubicBezTo>
                    <a:pt x="1605" y="3868"/>
                    <a:pt x="3236" y="2285"/>
                    <a:pt x="3236" y="2285"/>
                  </a:cubicBezTo>
                  <a:cubicBezTo>
                    <a:pt x="3236" y="2285"/>
                    <a:pt x="3206" y="368"/>
                    <a:pt x="3060" y="324"/>
                  </a:cubicBezTo>
                  <a:cubicBezTo>
                    <a:pt x="3055" y="323"/>
                    <a:pt x="3049" y="322"/>
                    <a:pt x="3043" y="322"/>
                  </a:cubicBezTo>
                  <a:cubicBezTo>
                    <a:pt x="2888" y="322"/>
                    <a:pt x="2550" y="698"/>
                    <a:pt x="2606" y="1305"/>
                  </a:cubicBezTo>
                  <a:cubicBezTo>
                    <a:pt x="2606" y="1305"/>
                    <a:pt x="1389" y="1"/>
                    <a:pt x="1037" y="1"/>
                  </a:cubicBezTo>
                  <a:close/>
                </a:path>
              </a:pathLst>
            </a:custGeom>
            <a:solidFill>
              <a:srgbClr val="CF8868"/>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5" name="Google Shape;475;p29"/>
            <p:cNvSpPr/>
            <p:nvPr/>
          </p:nvSpPr>
          <p:spPr>
            <a:xfrm>
              <a:off x="3765605" y="2788560"/>
              <a:ext cx="782509" cy="518542"/>
            </a:xfrm>
            <a:custGeom>
              <a:avLst/>
              <a:gdLst/>
              <a:ahLst/>
              <a:cxnLst/>
              <a:rect l="l" t="t" r="r" b="b"/>
              <a:pathLst>
                <a:path w="12664" h="8392" extrusionOk="0">
                  <a:moveTo>
                    <a:pt x="10117" y="0"/>
                  </a:moveTo>
                  <a:cubicBezTo>
                    <a:pt x="10117" y="0"/>
                    <a:pt x="6953" y="4771"/>
                    <a:pt x="5826" y="4771"/>
                  </a:cubicBezTo>
                  <a:cubicBezTo>
                    <a:pt x="5741" y="4771"/>
                    <a:pt x="5667" y="4744"/>
                    <a:pt x="5608" y="4685"/>
                  </a:cubicBezTo>
                  <a:cubicBezTo>
                    <a:pt x="3763" y="2840"/>
                    <a:pt x="2314" y="893"/>
                    <a:pt x="2314" y="893"/>
                  </a:cubicBezTo>
                  <a:lnTo>
                    <a:pt x="1" y="2416"/>
                  </a:lnTo>
                  <a:cubicBezTo>
                    <a:pt x="1" y="2416"/>
                    <a:pt x="2358" y="5578"/>
                    <a:pt x="2958" y="6354"/>
                  </a:cubicBezTo>
                  <a:cubicBezTo>
                    <a:pt x="3366" y="6882"/>
                    <a:pt x="4580" y="8391"/>
                    <a:pt x="6195" y="8391"/>
                  </a:cubicBezTo>
                  <a:cubicBezTo>
                    <a:pt x="6954" y="8391"/>
                    <a:pt x="7802" y="8057"/>
                    <a:pt x="8697" y="7130"/>
                  </a:cubicBezTo>
                  <a:cubicBezTo>
                    <a:pt x="11507" y="4246"/>
                    <a:pt x="12664" y="1830"/>
                    <a:pt x="12664" y="1830"/>
                  </a:cubicBezTo>
                  <a:lnTo>
                    <a:pt x="10117" y="0"/>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6" name="Google Shape;476;p29"/>
            <p:cNvSpPr/>
            <p:nvPr/>
          </p:nvSpPr>
          <p:spPr>
            <a:xfrm>
              <a:off x="4239615" y="2755315"/>
              <a:ext cx="323903" cy="523547"/>
            </a:xfrm>
            <a:custGeom>
              <a:avLst/>
              <a:gdLst/>
              <a:ahLst/>
              <a:cxnLst/>
              <a:rect l="l" t="t" r="r" b="b"/>
              <a:pathLst>
                <a:path w="5242" h="8473" extrusionOk="0">
                  <a:moveTo>
                    <a:pt x="3624" y="0"/>
                  </a:moveTo>
                  <a:cubicBezTo>
                    <a:pt x="3438" y="0"/>
                    <a:pt x="3259" y="37"/>
                    <a:pt x="3104" y="99"/>
                  </a:cubicBezTo>
                  <a:cubicBezTo>
                    <a:pt x="2812" y="202"/>
                    <a:pt x="2563" y="392"/>
                    <a:pt x="2387" y="553"/>
                  </a:cubicBezTo>
                  <a:cubicBezTo>
                    <a:pt x="2197" y="743"/>
                    <a:pt x="2065" y="904"/>
                    <a:pt x="1948" y="1036"/>
                  </a:cubicBezTo>
                  <a:cubicBezTo>
                    <a:pt x="1816" y="1153"/>
                    <a:pt x="1743" y="1270"/>
                    <a:pt x="1699" y="1344"/>
                  </a:cubicBezTo>
                  <a:cubicBezTo>
                    <a:pt x="1640" y="1417"/>
                    <a:pt x="1626" y="1446"/>
                    <a:pt x="1626" y="1446"/>
                  </a:cubicBezTo>
                  <a:lnTo>
                    <a:pt x="1699" y="1373"/>
                  </a:lnTo>
                  <a:cubicBezTo>
                    <a:pt x="1743" y="1300"/>
                    <a:pt x="1831" y="1197"/>
                    <a:pt x="1948" y="1065"/>
                  </a:cubicBezTo>
                  <a:cubicBezTo>
                    <a:pt x="2080" y="919"/>
                    <a:pt x="2226" y="773"/>
                    <a:pt x="2402" y="612"/>
                  </a:cubicBezTo>
                  <a:cubicBezTo>
                    <a:pt x="2607" y="451"/>
                    <a:pt x="2826" y="275"/>
                    <a:pt x="3119" y="172"/>
                  </a:cubicBezTo>
                  <a:cubicBezTo>
                    <a:pt x="3267" y="126"/>
                    <a:pt x="3439" y="92"/>
                    <a:pt x="3616" y="92"/>
                  </a:cubicBezTo>
                  <a:cubicBezTo>
                    <a:pt x="3773" y="92"/>
                    <a:pt x="3934" y="118"/>
                    <a:pt x="4085" y="187"/>
                  </a:cubicBezTo>
                  <a:cubicBezTo>
                    <a:pt x="4437" y="319"/>
                    <a:pt x="4715" y="612"/>
                    <a:pt x="4890" y="978"/>
                  </a:cubicBezTo>
                  <a:cubicBezTo>
                    <a:pt x="5081" y="1344"/>
                    <a:pt x="5169" y="1783"/>
                    <a:pt x="5095" y="2222"/>
                  </a:cubicBezTo>
                  <a:cubicBezTo>
                    <a:pt x="5037" y="2661"/>
                    <a:pt x="4861" y="3100"/>
                    <a:pt x="4598" y="3496"/>
                  </a:cubicBezTo>
                  <a:cubicBezTo>
                    <a:pt x="4349" y="3905"/>
                    <a:pt x="4056" y="4271"/>
                    <a:pt x="3763" y="4623"/>
                  </a:cubicBezTo>
                  <a:cubicBezTo>
                    <a:pt x="3470" y="4960"/>
                    <a:pt x="3178" y="5296"/>
                    <a:pt x="2899" y="5604"/>
                  </a:cubicBezTo>
                  <a:cubicBezTo>
                    <a:pt x="2343" y="6233"/>
                    <a:pt x="1831" y="6760"/>
                    <a:pt x="1377" y="7199"/>
                  </a:cubicBezTo>
                  <a:cubicBezTo>
                    <a:pt x="938" y="7639"/>
                    <a:pt x="557" y="7961"/>
                    <a:pt x="294" y="8209"/>
                  </a:cubicBezTo>
                  <a:cubicBezTo>
                    <a:pt x="191" y="8312"/>
                    <a:pt x="74" y="8400"/>
                    <a:pt x="1" y="8473"/>
                  </a:cubicBezTo>
                  <a:cubicBezTo>
                    <a:pt x="74" y="8429"/>
                    <a:pt x="191" y="8327"/>
                    <a:pt x="323" y="8224"/>
                  </a:cubicBezTo>
                  <a:cubicBezTo>
                    <a:pt x="586" y="8005"/>
                    <a:pt x="982" y="7668"/>
                    <a:pt x="1435" y="7229"/>
                  </a:cubicBezTo>
                  <a:cubicBezTo>
                    <a:pt x="1889" y="6789"/>
                    <a:pt x="2416" y="6262"/>
                    <a:pt x="2973" y="5648"/>
                  </a:cubicBezTo>
                  <a:cubicBezTo>
                    <a:pt x="3251" y="5325"/>
                    <a:pt x="3544" y="5003"/>
                    <a:pt x="3836" y="4652"/>
                  </a:cubicBezTo>
                  <a:cubicBezTo>
                    <a:pt x="4129" y="4301"/>
                    <a:pt x="4422" y="3964"/>
                    <a:pt x="4671" y="3539"/>
                  </a:cubicBezTo>
                  <a:cubicBezTo>
                    <a:pt x="4934" y="3115"/>
                    <a:pt x="5110" y="2676"/>
                    <a:pt x="5183" y="2222"/>
                  </a:cubicBezTo>
                  <a:cubicBezTo>
                    <a:pt x="5242" y="1768"/>
                    <a:pt x="5169" y="1300"/>
                    <a:pt x="4964" y="919"/>
                  </a:cubicBezTo>
                  <a:cubicBezTo>
                    <a:pt x="4788" y="553"/>
                    <a:pt x="4495" y="246"/>
                    <a:pt x="4129" y="99"/>
                  </a:cubicBezTo>
                  <a:cubicBezTo>
                    <a:pt x="3963" y="30"/>
                    <a:pt x="3791" y="0"/>
                    <a:pt x="3624"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7" name="Google Shape;477;p29"/>
            <p:cNvSpPr/>
            <p:nvPr/>
          </p:nvSpPr>
          <p:spPr>
            <a:xfrm>
              <a:off x="3798169" y="2892556"/>
              <a:ext cx="140263" cy="89657"/>
            </a:xfrm>
            <a:custGeom>
              <a:avLst/>
              <a:gdLst/>
              <a:ahLst/>
              <a:cxnLst/>
              <a:rect l="l" t="t" r="r" b="b"/>
              <a:pathLst>
                <a:path w="2270" h="1451" extrusionOk="0">
                  <a:moveTo>
                    <a:pt x="2268" y="0"/>
                  </a:moveTo>
                  <a:cubicBezTo>
                    <a:pt x="2234" y="0"/>
                    <a:pt x="1745" y="332"/>
                    <a:pt x="1157" y="733"/>
                  </a:cubicBezTo>
                  <a:cubicBezTo>
                    <a:pt x="528" y="1128"/>
                    <a:pt x="1" y="1421"/>
                    <a:pt x="15" y="1450"/>
                  </a:cubicBezTo>
                  <a:cubicBezTo>
                    <a:pt x="30" y="1450"/>
                    <a:pt x="162" y="1392"/>
                    <a:pt x="381" y="1275"/>
                  </a:cubicBezTo>
                  <a:cubicBezTo>
                    <a:pt x="601" y="1172"/>
                    <a:pt x="894" y="996"/>
                    <a:pt x="1201" y="806"/>
                  </a:cubicBezTo>
                  <a:cubicBezTo>
                    <a:pt x="1523" y="601"/>
                    <a:pt x="1787" y="396"/>
                    <a:pt x="1977" y="250"/>
                  </a:cubicBezTo>
                  <a:cubicBezTo>
                    <a:pt x="2153" y="103"/>
                    <a:pt x="2270" y="16"/>
                    <a:pt x="2270" y="1"/>
                  </a:cubicBezTo>
                  <a:cubicBezTo>
                    <a:pt x="2270" y="1"/>
                    <a:pt x="2269" y="0"/>
                    <a:pt x="2268"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8" name="Google Shape;478;p29"/>
            <p:cNvSpPr/>
            <p:nvPr/>
          </p:nvSpPr>
          <p:spPr>
            <a:xfrm>
              <a:off x="3886842" y="2867715"/>
              <a:ext cx="25396" cy="22677"/>
            </a:xfrm>
            <a:custGeom>
              <a:avLst/>
              <a:gdLst/>
              <a:ahLst/>
              <a:cxnLst/>
              <a:rect l="l" t="t" r="r" b="b"/>
              <a:pathLst>
                <a:path w="411" h="367" extrusionOk="0">
                  <a:moveTo>
                    <a:pt x="222" y="49"/>
                  </a:moveTo>
                  <a:cubicBezTo>
                    <a:pt x="226" y="50"/>
                    <a:pt x="230" y="51"/>
                    <a:pt x="235" y="52"/>
                  </a:cubicBezTo>
                  <a:cubicBezTo>
                    <a:pt x="264" y="95"/>
                    <a:pt x="308" y="125"/>
                    <a:pt x="308" y="169"/>
                  </a:cubicBezTo>
                  <a:cubicBezTo>
                    <a:pt x="308" y="198"/>
                    <a:pt x="264" y="242"/>
                    <a:pt x="205" y="257"/>
                  </a:cubicBezTo>
                  <a:cubicBezTo>
                    <a:pt x="147" y="257"/>
                    <a:pt x="118" y="242"/>
                    <a:pt x="103" y="198"/>
                  </a:cubicBezTo>
                  <a:cubicBezTo>
                    <a:pt x="74" y="169"/>
                    <a:pt x="118" y="125"/>
                    <a:pt x="132" y="95"/>
                  </a:cubicBezTo>
                  <a:cubicBezTo>
                    <a:pt x="162" y="66"/>
                    <a:pt x="196" y="55"/>
                    <a:pt x="222" y="49"/>
                  </a:cubicBezTo>
                  <a:close/>
                  <a:moveTo>
                    <a:pt x="187" y="0"/>
                  </a:moveTo>
                  <a:cubicBezTo>
                    <a:pt x="165" y="0"/>
                    <a:pt x="147" y="8"/>
                    <a:pt x="132" y="22"/>
                  </a:cubicBezTo>
                  <a:cubicBezTo>
                    <a:pt x="103" y="37"/>
                    <a:pt x="103" y="52"/>
                    <a:pt x="103" y="52"/>
                  </a:cubicBezTo>
                  <a:cubicBezTo>
                    <a:pt x="59" y="95"/>
                    <a:pt x="0" y="139"/>
                    <a:pt x="30" y="242"/>
                  </a:cubicBezTo>
                  <a:cubicBezTo>
                    <a:pt x="30" y="314"/>
                    <a:pt x="99" y="367"/>
                    <a:pt x="181" y="367"/>
                  </a:cubicBezTo>
                  <a:cubicBezTo>
                    <a:pt x="198" y="367"/>
                    <a:pt x="216" y="364"/>
                    <a:pt x="235" y="359"/>
                  </a:cubicBezTo>
                  <a:cubicBezTo>
                    <a:pt x="322" y="344"/>
                    <a:pt x="410" y="271"/>
                    <a:pt x="396" y="183"/>
                  </a:cubicBezTo>
                  <a:cubicBezTo>
                    <a:pt x="381" y="95"/>
                    <a:pt x="322" y="37"/>
                    <a:pt x="264" y="22"/>
                  </a:cubicBezTo>
                  <a:cubicBezTo>
                    <a:pt x="235" y="8"/>
                    <a:pt x="209" y="0"/>
                    <a:pt x="187"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9" name="Google Shape;479;p29"/>
            <p:cNvSpPr/>
            <p:nvPr/>
          </p:nvSpPr>
          <p:spPr>
            <a:xfrm>
              <a:off x="4389770" y="3082567"/>
              <a:ext cx="45292" cy="372717"/>
            </a:xfrm>
            <a:custGeom>
              <a:avLst/>
              <a:gdLst/>
              <a:ahLst/>
              <a:cxnLst/>
              <a:rect l="l" t="t" r="r" b="b"/>
              <a:pathLst>
                <a:path w="733" h="6032" extrusionOk="0">
                  <a:moveTo>
                    <a:pt x="733" y="0"/>
                  </a:moveTo>
                  <a:lnTo>
                    <a:pt x="733" y="0"/>
                  </a:lnTo>
                  <a:cubicBezTo>
                    <a:pt x="733" y="0"/>
                    <a:pt x="704" y="88"/>
                    <a:pt x="674" y="234"/>
                  </a:cubicBezTo>
                  <a:cubicBezTo>
                    <a:pt x="630" y="381"/>
                    <a:pt x="601" y="600"/>
                    <a:pt x="557" y="879"/>
                  </a:cubicBezTo>
                  <a:cubicBezTo>
                    <a:pt x="484" y="1406"/>
                    <a:pt x="382" y="2152"/>
                    <a:pt x="264" y="3001"/>
                  </a:cubicBezTo>
                  <a:cubicBezTo>
                    <a:pt x="177" y="3836"/>
                    <a:pt x="103" y="4597"/>
                    <a:pt x="45" y="5139"/>
                  </a:cubicBezTo>
                  <a:cubicBezTo>
                    <a:pt x="16" y="5417"/>
                    <a:pt x="1" y="5651"/>
                    <a:pt x="1" y="5797"/>
                  </a:cubicBezTo>
                  <a:lnTo>
                    <a:pt x="1" y="6032"/>
                  </a:lnTo>
                  <a:cubicBezTo>
                    <a:pt x="16" y="6032"/>
                    <a:pt x="16" y="5944"/>
                    <a:pt x="30" y="5783"/>
                  </a:cubicBezTo>
                  <a:cubicBezTo>
                    <a:pt x="45" y="5622"/>
                    <a:pt x="74" y="5402"/>
                    <a:pt x="103" y="5139"/>
                  </a:cubicBezTo>
                  <a:cubicBezTo>
                    <a:pt x="177" y="4568"/>
                    <a:pt x="264" y="3821"/>
                    <a:pt x="367" y="3001"/>
                  </a:cubicBezTo>
                  <a:cubicBezTo>
                    <a:pt x="469" y="2182"/>
                    <a:pt x="557" y="1450"/>
                    <a:pt x="630" y="879"/>
                  </a:cubicBezTo>
                  <a:cubicBezTo>
                    <a:pt x="660" y="615"/>
                    <a:pt x="689" y="395"/>
                    <a:pt x="704" y="234"/>
                  </a:cubicBezTo>
                  <a:cubicBezTo>
                    <a:pt x="733" y="88"/>
                    <a:pt x="733" y="0"/>
                    <a:pt x="733"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0" name="Google Shape;480;p29"/>
            <p:cNvSpPr/>
            <p:nvPr/>
          </p:nvSpPr>
          <p:spPr>
            <a:xfrm>
              <a:off x="4492037" y="2729177"/>
              <a:ext cx="194515" cy="38928"/>
            </a:xfrm>
            <a:custGeom>
              <a:avLst/>
              <a:gdLst/>
              <a:ahLst/>
              <a:cxnLst/>
              <a:rect l="l" t="t" r="r" b="b"/>
              <a:pathLst>
                <a:path w="3148" h="630" extrusionOk="0">
                  <a:moveTo>
                    <a:pt x="1911" y="0"/>
                  </a:moveTo>
                  <a:cubicBezTo>
                    <a:pt x="1786" y="0"/>
                    <a:pt x="1656" y="7"/>
                    <a:pt x="1523" y="24"/>
                  </a:cubicBezTo>
                  <a:cubicBezTo>
                    <a:pt x="1069" y="83"/>
                    <a:pt x="659" y="215"/>
                    <a:pt x="410" y="347"/>
                  </a:cubicBezTo>
                  <a:cubicBezTo>
                    <a:pt x="264" y="434"/>
                    <a:pt x="176" y="478"/>
                    <a:pt x="103" y="537"/>
                  </a:cubicBezTo>
                  <a:lnTo>
                    <a:pt x="0" y="625"/>
                  </a:lnTo>
                  <a:cubicBezTo>
                    <a:pt x="4" y="628"/>
                    <a:pt x="9" y="630"/>
                    <a:pt x="15" y="630"/>
                  </a:cubicBezTo>
                  <a:cubicBezTo>
                    <a:pt x="65" y="630"/>
                    <a:pt x="207" y="538"/>
                    <a:pt x="439" y="434"/>
                  </a:cubicBezTo>
                  <a:cubicBezTo>
                    <a:pt x="718" y="303"/>
                    <a:pt x="1098" y="171"/>
                    <a:pt x="1537" y="112"/>
                  </a:cubicBezTo>
                  <a:cubicBezTo>
                    <a:pt x="1684" y="98"/>
                    <a:pt x="1827" y="91"/>
                    <a:pt x="1964" y="91"/>
                  </a:cubicBezTo>
                  <a:cubicBezTo>
                    <a:pt x="2237" y="91"/>
                    <a:pt x="2484" y="117"/>
                    <a:pt x="2679" y="156"/>
                  </a:cubicBezTo>
                  <a:cubicBezTo>
                    <a:pt x="2934" y="207"/>
                    <a:pt x="3099" y="247"/>
                    <a:pt x="3139" y="247"/>
                  </a:cubicBezTo>
                  <a:cubicBezTo>
                    <a:pt x="3145" y="247"/>
                    <a:pt x="3148" y="246"/>
                    <a:pt x="3148" y="244"/>
                  </a:cubicBezTo>
                  <a:cubicBezTo>
                    <a:pt x="3148" y="229"/>
                    <a:pt x="3118" y="215"/>
                    <a:pt x="3031" y="185"/>
                  </a:cubicBezTo>
                  <a:cubicBezTo>
                    <a:pt x="2957" y="156"/>
                    <a:pt x="2840" y="112"/>
                    <a:pt x="2694" y="83"/>
                  </a:cubicBezTo>
                  <a:cubicBezTo>
                    <a:pt x="2487" y="42"/>
                    <a:pt x="2214" y="0"/>
                    <a:pt x="1911"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81" name="Google Shape;481;p29"/>
          <p:cNvGrpSpPr/>
          <p:nvPr/>
        </p:nvGrpSpPr>
        <p:grpSpPr>
          <a:xfrm>
            <a:off x="686373" y="1968754"/>
            <a:ext cx="1182307" cy="2374600"/>
            <a:chOff x="727536" y="1777825"/>
            <a:chExt cx="1360538" cy="2732567"/>
          </a:xfrm>
        </p:grpSpPr>
        <p:sp>
          <p:nvSpPr>
            <p:cNvPr id="482" name="Google Shape;482;p29"/>
            <p:cNvSpPr/>
            <p:nvPr/>
          </p:nvSpPr>
          <p:spPr>
            <a:xfrm>
              <a:off x="1890840" y="2861845"/>
              <a:ext cx="197234" cy="123271"/>
            </a:xfrm>
            <a:custGeom>
              <a:avLst/>
              <a:gdLst/>
              <a:ahLst/>
              <a:cxnLst/>
              <a:rect l="l" t="t" r="r" b="b"/>
              <a:pathLst>
                <a:path w="3192" h="1995" extrusionOk="0">
                  <a:moveTo>
                    <a:pt x="1538" y="0"/>
                  </a:moveTo>
                  <a:lnTo>
                    <a:pt x="44" y="527"/>
                  </a:lnTo>
                  <a:cubicBezTo>
                    <a:pt x="44" y="527"/>
                    <a:pt x="0" y="952"/>
                    <a:pt x="44" y="1186"/>
                  </a:cubicBezTo>
                  <a:cubicBezTo>
                    <a:pt x="118" y="1449"/>
                    <a:pt x="776" y="1537"/>
                    <a:pt x="776" y="1537"/>
                  </a:cubicBezTo>
                  <a:cubicBezTo>
                    <a:pt x="776" y="1537"/>
                    <a:pt x="615" y="1611"/>
                    <a:pt x="557" y="1889"/>
                  </a:cubicBezTo>
                  <a:cubicBezTo>
                    <a:pt x="546" y="1964"/>
                    <a:pt x="583" y="1994"/>
                    <a:pt x="651" y="1994"/>
                  </a:cubicBezTo>
                  <a:cubicBezTo>
                    <a:pt x="850" y="1994"/>
                    <a:pt x="1309" y="1733"/>
                    <a:pt x="1582" y="1537"/>
                  </a:cubicBezTo>
                  <a:cubicBezTo>
                    <a:pt x="1977" y="1303"/>
                    <a:pt x="1991" y="732"/>
                    <a:pt x="1991" y="732"/>
                  </a:cubicBezTo>
                  <a:cubicBezTo>
                    <a:pt x="1991" y="732"/>
                    <a:pt x="2701" y="1326"/>
                    <a:pt x="2957" y="1326"/>
                  </a:cubicBezTo>
                  <a:cubicBezTo>
                    <a:pt x="2974" y="1326"/>
                    <a:pt x="2989" y="1323"/>
                    <a:pt x="3002" y="1318"/>
                  </a:cubicBezTo>
                  <a:cubicBezTo>
                    <a:pt x="3192" y="1230"/>
                    <a:pt x="1977" y="88"/>
                    <a:pt x="1977" y="88"/>
                  </a:cubicBezTo>
                  <a:lnTo>
                    <a:pt x="1538" y="0"/>
                  </a:lnTo>
                  <a:close/>
                </a:path>
              </a:pathLst>
            </a:custGeom>
            <a:solidFill>
              <a:srgbClr val="AC6E5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3" name="Google Shape;483;p29"/>
            <p:cNvSpPr/>
            <p:nvPr/>
          </p:nvSpPr>
          <p:spPr>
            <a:xfrm>
              <a:off x="1249497" y="2814327"/>
              <a:ext cx="266871" cy="203351"/>
            </a:xfrm>
            <a:custGeom>
              <a:avLst/>
              <a:gdLst/>
              <a:ahLst/>
              <a:cxnLst/>
              <a:rect l="l" t="t" r="r" b="b"/>
              <a:pathLst>
                <a:path w="4319" h="3291" extrusionOk="0">
                  <a:moveTo>
                    <a:pt x="3153" y="0"/>
                  </a:moveTo>
                  <a:cubicBezTo>
                    <a:pt x="2756" y="0"/>
                    <a:pt x="1318" y="389"/>
                    <a:pt x="1318" y="389"/>
                  </a:cubicBezTo>
                  <a:cubicBezTo>
                    <a:pt x="1318" y="389"/>
                    <a:pt x="0" y="2863"/>
                    <a:pt x="512" y="3009"/>
                  </a:cubicBezTo>
                  <a:cubicBezTo>
                    <a:pt x="512" y="3009"/>
                    <a:pt x="2089" y="3291"/>
                    <a:pt x="2625" y="3291"/>
                  </a:cubicBezTo>
                  <a:cubicBezTo>
                    <a:pt x="2700" y="3291"/>
                    <a:pt x="2755" y="3285"/>
                    <a:pt x="2782" y="3273"/>
                  </a:cubicBezTo>
                  <a:cubicBezTo>
                    <a:pt x="3001" y="3185"/>
                    <a:pt x="2138" y="2731"/>
                    <a:pt x="2137" y="2731"/>
                  </a:cubicBezTo>
                  <a:lnTo>
                    <a:pt x="2137" y="2731"/>
                  </a:lnTo>
                  <a:cubicBezTo>
                    <a:pt x="2138" y="2731"/>
                    <a:pt x="2840" y="2980"/>
                    <a:pt x="3159" y="2980"/>
                  </a:cubicBezTo>
                  <a:cubicBezTo>
                    <a:pt x="3202" y="2980"/>
                    <a:pt x="3238" y="2976"/>
                    <a:pt x="3265" y="2965"/>
                  </a:cubicBezTo>
                  <a:cubicBezTo>
                    <a:pt x="3484" y="2877"/>
                    <a:pt x="2299" y="2145"/>
                    <a:pt x="2298" y="2145"/>
                  </a:cubicBezTo>
                  <a:lnTo>
                    <a:pt x="2298" y="2145"/>
                  </a:lnTo>
                  <a:cubicBezTo>
                    <a:pt x="2299" y="2145"/>
                    <a:pt x="3142" y="2603"/>
                    <a:pt x="3508" y="2603"/>
                  </a:cubicBezTo>
                  <a:cubicBezTo>
                    <a:pt x="3581" y="2603"/>
                    <a:pt x="3636" y="2584"/>
                    <a:pt x="3660" y="2541"/>
                  </a:cubicBezTo>
                  <a:cubicBezTo>
                    <a:pt x="3806" y="2277"/>
                    <a:pt x="2504" y="1472"/>
                    <a:pt x="2503" y="1472"/>
                  </a:cubicBezTo>
                  <a:lnTo>
                    <a:pt x="2503" y="1472"/>
                  </a:lnTo>
                  <a:cubicBezTo>
                    <a:pt x="2504" y="1472"/>
                    <a:pt x="3513" y="1998"/>
                    <a:pt x="3945" y="1998"/>
                  </a:cubicBezTo>
                  <a:cubicBezTo>
                    <a:pt x="4023" y="1998"/>
                    <a:pt x="4082" y="1981"/>
                    <a:pt x="4114" y="1940"/>
                  </a:cubicBezTo>
                  <a:cubicBezTo>
                    <a:pt x="4319" y="1691"/>
                    <a:pt x="2445" y="740"/>
                    <a:pt x="2445" y="740"/>
                  </a:cubicBezTo>
                  <a:cubicBezTo>
                    <a:pt x="3074" y="608"/>
                    <a:pt x="3352" y="154"/>
                    <a:pt x="3250" y="23"/>
                  </a:cubicBezTo>
                  <a:cubicBezTo>
                    <a:pt x="3240" y="7"/>
                    <a:pt x="3205" y="0"/>
                    <a:pt x="3153" y="0"/>
                  </a:cubicBezTo>
                  <a:close/>
                </a:path>
              </a:pathLst>
            </a:custGeom>
            <a:solidFill>
              <a:srgbClr val="BA613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4" name="Google Shape;484;p29"/>
            <p:cNvSpPr/>
            <p:nvPr/>
          </p:nvSpPr>
          <p:spPr>
            <a:xfrm>
              <a:off x="727536" y="2241266"/>
              <a:ext cx="603379" cy="761685"/>
            </a:xfrm>
            <a:custGeom>
              <a:avLst/>
              <a:gdLst/>
              <a:ahLst/>
              <a:cxnLst/>
              <a:rect l="l" t="t" r="r" b="b"/>
              <a:pathLst>
                <a:path w="9765" h="12327" extrusionOk="0">
                  <a:moveTo>
                    <a:pt x="6002" y="0"/>
                  </a:moveTo>
                  <a:cubicBezTo>
                    <a:pt x="6002" y="0"/>
                    <a:pt x="4011" y="1757"/>
                    <a:pt x="2006" y="5256"/>
                  </a:cubicBezTo>
                  <a:cubicBezTo>
                    <a:pt x="0" y="8726"/>
                    <a:pt x="3426" y="10190"/>
                    <a:pt x="4348" y="10556"/>
                  </a:cubicBezTo>
                  <a:cubicBezTo>
                    <a:pt x="5256" y="10922"/>
                    <a:pt x="8945" y="12327"/>
                    <a:pt x="8945" y="12327"/>
                  </a:cubicBezTo>
                  <a:lnTo>
                    <a:pt x="9765" y="9677"/>
                  </a:lnTo>
                  <a:cubicBezTo>
                    <a:pt x="9765" y="9677"/>
                    <a:pt x="7510" y="8799"/>
                    <a:pt x="5226" y="7540"/>
                  </a:cubicBezTo>
                  <a:cubicBezTo>
                    <a:pt x="4187" y="6954"/>
                    <a:pt x="7861" y="2694"/>
                    <a:pt x="7861" y="2694"/>
                  </a:cubicBezTo>
                  <a:lnTo>
                    <a:pt x="600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5" name="Google Shape;485;p29"/>
            <p:cNvSpPr/>
            <p:nvPr/>
          </p:nvSpPr>
          <p:spPr>
            <a:xfrm>
              <a:off x="1026920" y="1965364"/>
              <a:ext cx="323347" cy="346086"/>
            </a:xfrm>
            <a:custGeom>
              <a:avLst/>
              <a:gdLst/>
              <a:ahLst/>
              <a:cxnLst/>
              <a:rect l="l" t="t" r="r" b="b"/>
              <a:pathLst>
                <a:path w="5233" h="5601" extrusionOk="0">
                  <a:moveTo>
                    <a:pt x="3690" y="0"/>
                  </a:moveTo>
                  <a:lnTo>
                    <a:pt x="3675" y="74"/>
                  </a:lnTo>
                  <a:cubicBezTo>
                    <a:pt x="3713" y="98"/>
                    <a:pt x="3750" y="123"/>
                    <a:pt x="3786" y="149"/>
                  </a:cubicBezTo>
                  <a:lnTo>
                    <a:pt x="3786" y="149"/>
                  </a:lnTo>
                  <a:cubicBezTo>
                    <a:pt x="3767" y="93"/>
                    <a:pt x="3736" y="43"/>
                    <a:pt x="3690" y="0"/>
                  </a:cubicBezTo>
                  <a:close/>
                  <a:moveTo>
                    <a:pt x="3786" y="149"/>
                  </a:moveTo>
                  <a:cubicBezTo>
                    <a:pt x="3844" y="323"/>
                    <a:pt x="3776" y="540"/>
                    <a:pt x="3631" y="674"/>
                  </a:cubicBezTo>
                  <a:cubicBezTo>
                    <a:pt x="3456" y="864"/>
                    <a:pt x="3192" y="908"/>
                    <a:pt x="2943" y="937"/>
                  </a:cubicBezTo>
                  <a:cubicBezTo>
                    <a:pt x="2680" y="952"/>
                    <a:pt x="2446" y="937"/>
                    <a:pt x="2197" y="1011"/>
                  </a:cubicBezTo>
                  <a:cubicBezTo>
                    <a:pt x="1494" y="1186"/>
                    <a:pt x="1055" y="2050"/>
                    <a:pt x="1348" y="2709"/>
                  </a:cubicBezTo>
                  <a:cubicBezTo>
                    <a:pt x="1307" y="2704"/>
                    <a:pt x="1266" y="2701"/>
                    <a:pt x="1226" y="2701"/>
                  </a:cubicBezTo>
                  <a:cubicBezTo>
                    <a:pt x="689" y="2701"/>
                    <a:pt x="212" y="3144"/>
                    <a:pt x="103" y="3675"/>
                  </a:cubicBezTo>
                  <a:cubicBezTo>
                    <a:pt x="1" y="4246"/>
                    <a:pt x="264" y="4846"/>
                    <a:pt x="747" y="5197"/>
                  </a:cubicBezTo>
                  <a:cubicBezTo>
                    <a:pt x="1110" y="5479"/>
                    <a:pt x="1586" y="5600"/>
                    <a:pt x="2046" y="5600"/>
                  </a:cubicBezTo>
                  <a:cubicBezTo>
                    <a:pt x="2162" y="5600"/>
                    <a:pt x="2276" y="5593"/>
                    <a:pt x="2387" y="5578"/>
                  </a:cubicBezTo>
                  <a:cubicBezTo>
                    <a:pt x="3617" y="5432"/>
                    <a:pt x="4700" y="4465"/>
                    <a:pt x="4978" y="3265"/>
                  </a:cubicBezTo>
                  <a:cubicBezTo>
                    <a:pt x="5232" y="2123"/>
                    <a:pt x="4739" y="831"/>
                    <a:pt x="3786" y="149"/>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6" name="Google Shape;486;p29"/>
            <p:cNvSpPr/>
            <p:nvPr/>
          </p:nvSpPr>
          <p:spPr>
            <a:xfrm>
              <a:off x="1264450" y="1777825"/>
              <a:ext cx="459100" cy="470407"/>
            </a:xfrm>
            <a:custGeom>
              <a:avLst/>
              <a:gdLst/>
              <a:ahLst/>
              <a:cxnLst/>
              <a:rect l="l" t="t" r="r" b="b"/>
              <a:pathLst>
                <a:path w="7430" h="7613" extrusionOk="0">
                  <a:moveTo>
                    <a:pt x="3802" y="1"/>
                  </a:moveTo>
                  <a:cubicBezTo>
                    <a:pt x="3298" y="1"/>
                    <a:pt x="2797" y="123"/>
                    <a:pt x="2320" y="269"/>
                  </a:cubicBezTo>
                  <a:cubicBezTo>
                    <a:pt x="2148" y="322"/>
                    <a:pt x="1960" y="384"/>
                    <a:pt x="1774" y="384"/>
                  </a:cubicBezTo>
                  <a:cubicBezTo>
                    <a:pt x="1707" y="384"/>
                    <a:pt x="1640" y="376"/>
                    <a:pt x="1573" y="356"/>
                  </a:cubicBezTo>
                  <a:cubicBezTo>
                    <a:pt x="1442" y="342"/>
                    <a:pt x="1324" y="269"/>
                    <a:pt x="1222" y="225"/>
                  </a:cubicBezTo>
                  <a:cubicBezTo>
                    <a:pt x="1169" y="211"/>
                    <a:pt x="1115" y="204"/>
                    <a:pt x="1062" y="204"/>
                  </a:cubicBezTo>
                  <a:cubicBezTo>
                    <a:pt x="782" y="204"/>
                    <a:pt x="516" y="388"/>
                    <a:pt x="344" y="635"/>
                  </a:cubicBezTo>
                  <a:cubicBezTo>
                    <a:pt x="0" y="1135"/>
                    <a:pt x="48" y="1859"/>
                    <a:pt x="460" y="2302"/>
                  </a:cubicBezTo>
                  <a:lnTo>
                    <a:pt x="460" y="2302"/>
                  </a:lnTo>
                  <a:cubicBezTo>
                    <a:pt x="766" y="2933"/>
                    <a:pt x="724" y="3672"/>
                    <a:pt x="724" y="4382"/>
                  </a:cubicBezTo>
                  <a:cubicBezTo>
                    <a:pt x="724" y="5114"/>
                    <a:pt x="768" y="5905"/>
                    <a:pt x="1178" y="6490"/>
                  </a:cubicBezTo>
                  <a:cubicBezTo>
                    <a:pt x="1471" y="6915"/>
                    <a:pt x="1939" y="7178"/>
                    <a:pt x="2422" y="7354"/>
                  </a:cubicBezTo>
                  <a:cubicBezTo>
                    <a:pt x="2920" y="7515"/>
                    <a:pt x="3433" y="7544"/>
                    <a:pt x="3945" y="7588"/>
                  </a:cubicBezTo>
                  <a:cubicBezTo>
                    <a:pt x="4145" y="7603"/>
                    <a:pt x="4347" y="7613"/>
                    <a:pt x="4548" y="7613"/>
                  </a:cubicBezTo>
                  <a:cubicBezTo>
                    <a:pt x="4952" y="7613"/>
                    <a:pt x="5355" y="7574"/>
                    <a:pt x="5746" y="7457"/>
                  </a:cubicBezTo>
                  <a:cubicBezTo>
                    <a:pt x="6331" y="7310"/>
                    <a:pt x="6873" y="6944"/>
                    <a:pt x="7151" y="6417"/>
                  </a:cubicBezTo>
                  <a:cubicBezTo>
                    <a:pt x="7429" y="5861"/>
                    <a:pt x="7341" y="5158"/>
                    <a:pt x="6902" y="4748"/>
                  </a:cubicBezTo>
                  <a:cubicBezTo>
                    <a:pt x="6609" y="4470"/>
                    <a:pt x="6199" y="4382"/>
                    <a:pt x="5833" y="4221"/>
                  </a:cubicBezTo>
                  <a:cubicBezTo>
                    <a:pt x="5467" y="4060"/>
                    <a:pt x="5101" y="3753"/>
                    <a:pt x="5101" y="3343"/>
                  </a:cubicBezTo>
                  <a:cubicBezTo>
                    <a:pt x="5101" y="2918"/>
                    <a:pt x="5497" y="2611"/>
                    <a:pt x="5702" y="2230"/>
                  </a:cubicBezTo>
                  <a:cubicBezTo>
                    <a:pt x="5965" y="1732"/>
                    <a:pt x="5804" y="1088"/>
                    <a:pt x="5438" y="678"/>
                  </a:cubicBezTo>
                  <a:cubicBezTo>
                    <a:pt x="5072" y="269"/>
                    <a:pt x="4516" y="49"/>
                    <a:pt x="3960" y="5"/>
                  </a:cubicBezTo>
                  <a:cubicBezTo>
                    <a:pt x="3907" y="2"/>
                    <a:pt x="3854" y="1"/>
                    <a:pt x="380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7" name="Google Shape;487;p29"/>
            <p:cNvSpPr/>
            <p:nvPr/>
          </p:nvSpPr>
          <p:spPr>
            <a:xfrm>
              <a:off x="1052255" y="2162914"/>
              <a:ext cx="598004" cy="839417"/>
            </a:xfrm>
            <a:custGeom>
              <a:avLst/>
              <a:gdLst/>
              <a:ahLst/>
              <a:cxnLst/>
              <a:rect l="l" t="t" r="r" b="b"/>
              <a:pathLst>
                <a:path w="9678" h="13585" extrusionOk="0">
                  <a:moveTo>
                    <a:pt x="5478" y="0"/>
                  </a:moveTo>
                  <a:cubicBezTo>
                    <a:pt x="4158" y="0"/>
                    <a:pt x="2567" y="129"/>
                    <a:pt x="1713" y="610"/>
                  </a:cubicBezTo>
                  <a:cubicBezTo>
                    <a:pt x="1713" y="610"/>
                    <a:pt x="264" y="1225"/>
                    <a:pt x="1" y="2088"/>
                  </a:cubicBezTo>
                  <a:lnTo>
                    <a:pt x="2826" y="8222"/>
                  </a:lnTo>
                  <a:lnTo>
                    <a:pt x="689" y="13009"/>
                  </a:lnTo>
                  <a:cubicBezTo>
                    <a:pt x="689" y="13009"/>
                    <a:pt x="3730" y="13584"/>
                    <a:pt x="6387" y="13584"/>
                  </a:cubicBezTo>
                  <a:cubicBezTo>
                    <a:pt x="7730" y="13584"/>
                    <a:pt x="8974" y="13437"/>
                    <a:pt x="9677" y="12995"/>
                  </a:cubicBezTo>
                  <a:lnTo>
                    <a:pt x="8038" y="7856"/>
                  </a:lnTo>
                  <a:cubicBezTo>
                    <a:pt x="9556" y="4662"/>
                    <a:pt x="8327" y="179"/>
                    <a:pt x="7794" y="179"/>
                  </a:cubicBezTo>
                  <a:cubicBezTo>
                    <a:pt x="7782" y="179"/>
                    <a:pt x="7771" y="181"/>
                    <a:pt x="7760" y="185"/>
                  </a:cubicBezTo>
                  <a:cubicBezTo>
                    <a:pt x="7754" y="186"/>
                    <a:pt x="7749" y="187"/>
                    <a:pt x="7744" y="187"/>
                  </a:cubicBezTo>
                  <a:cubicBezTo>
                    <a:pt x="7690" y="187"/>
                    <a:pt x="7637" y="127"/>
                    <a:pt x="7584" y="127"/>
                  </a:cubicBezTo>
                  <a:cubicBezTo>
                    <a:pt x="7343" y="76"/>
                    <a:pt x="6490" y="0"/>
                    <a:pt x="547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8" name="Google Shape;488;p29"/>
            <p:cNvSpPr/>
            <p:nvPr/>
          </p:nvSpPr>
          <p:spPr>
            <a:xfrm>
              <a:off x="1237694" y="2162420"/>
              <a:ext cx="194577" cy="387362"/>
            </a:xfrm>
            <a:custGeom>
              <a:avLst/>
              <a:gdLst/>
              <a:ahLst/>
              <a:cxnLst/>
              <a:rect l="l" t="t" r="r" b="b"/>
              <a:pathLst>
                <a:path w="3149" h="6269" extrusionOk="0">
                  <a:moveTo>
                    <a:pt x="2206" y="0"/>
                  </a:moveTo>
                  <a:cubicBezTo>
                    <a:pt x="1444" y="0"/>
                    <a:pt x="431" y="36"/>
                    <a:pt x="1" y="208"/>
                  </a:cubicBezTo>
                  <a:lnTo>
                    <a:pt x="3148" y="6269"/>
                  </a:lnTo>
                  <a:lnTo>
                    <a:pt x="3148" y="17"/>
                  </a:lnTo>
                  <a:cubicBezTo>
                    <a:pt x="3148" y="17"/>
                    <a:pt x="2739" y="0"/>
                    <a:pt x="220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9" name="Google Shape;489;p29"/>
            <p:cNvSpPr/>
            <p:nvPr/>
          </p:nvSpPr>
          <p:spPr>
            <a:xfrm>
              <a:off x="873180" y="2878096"/>
              <a:ext cx="742716" cy="1570393"/>
            </a:xfrm>
            <a:custGeom>
              <a:avLst/>
              <a:gdLst/>
              <a:ahLst/>
              <a:cxnLst/>
              <a:rect l="l" t="t" r="r" b="b"/>
              <a:pathLst>
                <a:path w="12020" h="25415" extrusionOk="0">
                  <a:moveTo>
                    <a:pt x="12019" y="1"/>
                  </a:moveTo>
                  <a:lnTo>
                    <a:pt x="8154" y="718"/>
                  </a:lnTo>
                  <a:cubicBezTo>
                    <a:pt x="5973" y="10658"/>
                    <a:pt x="0" y="23380"/>
                    <a:pt x="0" y="23380"/>
                  </a:cubicBezTo>
                  <a:lnTo>
                    <a:pt x="3309" y="25415"/>
                  </a:lnTo>
                  <a:cubicBezTo>
                    <a:pt x="11009" y="10205"/>
                    <a:pt x="12019" y="1"/>
                    <a:pt x="12019" y="1"/>
                  </a:cubicBezTo>
                  <a:close/>
                </a:path>
              </a:pathLst>
            </a:custGeom>
            <a:solidFill>
              <a:srgbClr val="AC6E5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0" name="Google Shape;490;p29"/>
            <p:cNvSpPr/>
            <p:nvPr/>
          </p:nvSpPr>
          <p:spPr>
            <a:xfrm>
              <a:off x="1110155" y="2858199"/>
              <a:ext cx="789738" cy="1628290"/>
            </a:xfrm>
            <a:custGeom>
              <a:avLst/>
              <a:gdLst/>
              <a:ahLst/>
              <a:cxnLst/>
              <a:rect l="l" t="t" r="r" b="b"/>
              <a:pathLst>
                <a:path w="12781" h="26352" extrusionOk="0">
                  <a:moveTo>
                    <a:pt x="5168" y="1"/>
                  </a:moveTo>
                  <a:lnTo>
                    <a:pt x="1" y="1743"/>
                  </a:lnTo>
                  <a:cubicBezTo>
                    <a:pt x="1" y="1743"/>
                    <a:pt x="2855" y="15006"/>
                    <a:pt x="9794" y="26352"/>
                  </a:cubicBezTo>
                  <a:lnTo>
                    <a:pt x="12781" y="24741"/>
                  </a:lnTo>
                  <a:cubicBezTo>
                    <a:pt x="12781" y="24741"/>
                    <a:pt x="4905" y="8243"/>
                    <a:pt x="5168" y="1"/>
                  </a:cubicBezTo>
                  <a:close/>
                </a:path>
              </a:pathLst>
            </a:custGeom>
            <a:solidFill>
              <a:srgbClr val="AC6E5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1" name="Google Shape;491;p29"/>
            <p:cNvSpPr/>
            <p:nvPr/>
          </p:nvSpPr>
          <p:spPr>
            <a:xfrm>
              <a:off x="1235902" y="1833253"/>
              <a:ext cx="311236" cy="393170"/>
            </a:xfrm>
            <a:custGeom>
              <a:avLst/>
              <a:gdLst/>
              <a:ahLst/>
              <a:cxnLst/>
              <a:rect l="l" t="t" r="r" b="b"/>
              <a:pathLst>
                <a:path w="5037" h="6363" extrusionOk="0">
                  <a:moveTo>
                    <a:pt x="2619" y="0"/>
                  </a:moveTo>
                  <a:cubicBezTo>
                    <a:pt x="1389" y="0"/>
                    <a:pt x="1333" y="587"/>
                    <a:pt x="1333" y="587"/>
                  </a:cubicBezTo>
                  <a:lnTo>
                    <a:pt x="1333" y="1582"/>
                  </a:lnTo>
                  <a:cubicBezTo>
                    <a:pt x="1333" y="1582"/>
                    <a:pt x="999" y="1350"/>
                    <a:pt x="682" y="1350"/>
                  </a:cubicBezTo>
                  <a:cubicBezTo>
                    <a:pt x="447" y="1350"/>
                    <a:pt x="222" y="1477"/>
                    <a:pt x="147" y="1919"/>
                  </a:cubicBezTo>
                  <a:cubicBezTo>
                    <a:pt x="0" y="2724"/>
                    <a:pt x="791" y="2885"/>
                    <a:pt x="791" y="2885"/>
                  </a:cubicBezTo>
                  <a:lnTo>
                    <a:pt x="601" y="5242"/>
                  </a:lnTo>
                  <a:cubicBezTo>
                    <a:pt x="586" y="5564"/>
                    <a:pt x="674" y="5871"/>
                    <a:pt x="893" y="6091"/>
                  </a:cubicBezTo>
                  <a:cubicBezTo>
                    <a:pt x="1098" y="6290"/>
                    <a:pt x="1332" y="6362"/>
                    <a:pt x="1565" y="6362"/>
                  </a:cubicBezTo>
                  <a:cubicBezTo>
                    <a:pt x="1915" y="6362"/>
                    <a:pt x="2260" y="6197"/>
                    <a:pt x="2489" y="6047"/>
                  </a:cubicBezTo>
                  <a:cubicBezTo>
                    <a:pt x="2665" y="5930"/>
                    <a:pt x="2782" y="5740"/>
                    <a:pt x="2782" y="5520"/>
                  </a:cubicBezTo>
                  <a:lnTo>
                    <a:pt x="2782" y="4905"/>
                  </a:lnTo>
                  <a:lnTo>
                    <a:pt x="3646" y="4905"/>
                  </a:lnTo>
                  <a:cubicBezTo>
                    <a:pt x="5036" y="4832"/>
                    <a:pt x="4788" y="382"/>
                    <a:pt x="4788" y="382"/>
                  </a:cubicBezTo>
                  <a:cubicBezTo>
                    <a:pt x="4788" y="43"/>
                    <a:pt x="4135" y="30"/>
                    <a:pt x="4038" y="30"/>
                  </a:cubicBezTo>
                  <a:cubicBezTo>
                    <a:pt x="4030" y="30"/>
                    <a:pt x="4026" y="30"/>
                    <a:pt x="4026" y="30"/>
                  </a:cubicBezTo>
                  <a:lnTo>
                    <a:pt x="2709" y="1"/>
                  </a:lnTo>
                  <a:cubicBezTo>
                    <a:pt x="2678" y="0"/>
                    <a:pt x="2648" y="0"/>
                    <a:pt x="2619" y="0"/>
                  </a:cubicBezTo>
                  <a:close/>
                </a:path>
              </a:pathLst>
            </a:custGeom>
            <a:solidFill>
              <a:srgbClr val="AC6E5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2" name="Google Shape;492;p29"/>
            <p:cNvSpPr/>
            <p:nvPr/>
          </p:nvSpPr>
          <p:spPr>
            <a:xfrm>
              <a:off x="1467500" y="1960853"/>
              <a:ext cx="16313" cy="81439"/>
            </a:xfrm>
            <a:custGeom>
              <a:avLst/>
              <a:gdLst/>
              <a:ahLst/>
              <a:cxnLst/>
              <a:rect l="l" t="t" r="r" b="b"/>
              <a:pathLst>
                <a:path w="264" h="1318" extrusionOk="0">
                  <a:moveTo>
                    <a:pt x="205" y="0"/>
                  </a:moveTo>
                  <a:cubicBezTo>
                    <a:pt x="190" y="0"/>
                    <a:pt x="161" y="322"/>
                    <a:pt x="161" y="732"/>
                  </a:cubicBezTo>
                  <a:cubicBezTo>
                    <a:pt x="161" y="908"/>
                    <a:pt x="205" y="1113"/>
                    <a:pt x="147" y="1201"/>
                  </a:cubicBezTo>
                  <a:cubicBezTo>
                    <a:pt x="132" y="1245"/>
                    <a:pt x="88" y="1274"/>
                    <a:pt x="59" y="1274"/>
                  </a:cubicBezTo>
                  <a:cubicBezTo>
                    <a:pt x="15" y="1288"/>
                    <a:pt x="0" y="1288"/>
                    <a:pt x="0" y="1288"/>
                  </a:cubicBezTo>
                  <a:cubicBezTo>
                    <a:pt x="0" y="1288"/>
                    <a:pt x="15" y="1318"/>
                    <a:pt x="59" y="1318"/>
                  </a:cubicBezTo>
                  <a:cubicBezTo>
                    <a:pt x="88" y="1318"/>
                    <a:pt x="147" y="1274"/>
                    <a:pt x="205" y="1215"/>
                  </a:cubicBezTo>
                  <a:cubicBezTo>
                    <a:pt x="234" y="1171"/>
                    <a:pt x="264" y="1084"/>
                    <a:pt x="264" y="981"/>
                  </a:cubicBezTo>
                  <a:lnTo>
                    <a:pt x="264" y="718"/>
                  </a:lnTo>
                  <a:cubicBezTo>
                    <a:pt x="264" y="322"/>
                    <a:pt x="220" y="0"/>
                    <a:pt x="2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3" name="Google Shape;493;p29"/>
            <p:cNvSpPr/>
            <p:nvPr/>
          </p:nvSpPr>
          <p:spPr>
            <a:xfrm>
              <a:off x="1418623" y="1962645"/>
              <a:ext cx="6426" cy="20885"/>
            </a:xfrm>
            <a:custGeom>
              <a:avLst/>
              <a:gdLst/>
              <a:ahLst/>
              <a:cxnLst/>
              <a:rect l="l" t="t" r="r" b="b"/>
              <a:pathLst>
                <a:path w="104" h="338" extrusionOk="0">
                  <a:moveTo>
                    <a:pt x="45" y="0"/>
                  </a:moveTo>
                  <a:cubicBezTo>
                    <a:pt x="30" y="0"/>
                    <a:pt x="1" y="103"/>
                    <a:pt x="1" y="176"/>
                  </a:cubicBezTo>
                  <a:cubicBezTo>
                    <a:pt x="1" y="264"/>
                    <a:pt x="45" y="337"/>
                    <a:pt x="59" y="337"/>
                  </a:cubicBezTo>
                  <a:cubicBezTo>
                    <a:pt x="74" y="337"/>
                    <a:pt x="103" y="264"/>
                    <a:pt x="103" y="176"/>
                  </a:cubicBezTo>
                  <a:cubicBezTo>
                    <a:pt x="103" y="74"/>
                    <a:pt x="59" y="0"/>
                    <a:pt x="4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4" name="Google Shape;494;p29"/>
            <p:cNvSpPr/>
            <p:nvPr/>
          </p:nvSpPr>
          <p:spPr>
            <a:xfrm>
              <a:off x="1507295" y="1961719"/>
              <a:ext cx="6364" cy="20885"/>
            </a:xfrm>
            <a:custGeom>
              <a:avLst/>
              <a:gdLst/>
              <a:ahLst/>
              <a:cxnLst/>
              <a:rect l="l" t="t" r="r" b="b"/>
              <a:pathLst>
                <a:path w="103" h="338" extrusionOk="0">
                  <a:moveTo>
                    <a:pt x="59" y="1"/>
                  </a:moveTo>
                  <a:cubicBezTo>
                    <a:pt x="15" y="1"/>
                    <a:pt x="0" y="74"/>
                    <a:pt x="15" y="162"/>
                  </a:cubicBezTo>
                  <a:cubicBezTo>
                    <a:pt x="15" y="264"/>
                    <a:pt x="59" y="338"/>
                    <a:pt x="74" y="338"/>
                  </a:cubicBezTo>
                  <a:cubicBezTo>
                    <a:pt x="88" y="338"/>
                    <a:pt x="103" y="264"/>
                    <a:pt x="103" y="162"/>
                  </a:cubicBezTo>
                  <a:cubicBezTo>
                    <a:pt x="103" y="74"/>
                    <a:pt x="74" y="1"/>
                    <a:pt x="5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5" name="Google Shape;495;p29"/>
            <p:cNvSpPr/>
            <p:nvPr/>
          </p:nvSpPr>
          <p:spPr>
            <a:xfrm>
              <a:off x="1361650" y="2105571"/>
              <a:ext cx="48011" cy="86012"/>
            </a:xfrm>
            <a:custGeom>
              <a:avLst/>
              <a:gdLst/>
              <a:ahLst/>
              <a:cxnLst/>
              <a:rect l="l" t="t" r="r" b="b"/>
              <a:pathLst>
                <a:path w="777" h="1392" extrusionOk="0">
                  <a:moveTo>
                    <a:pt x="15" y="1"/>
                  </a:moveTo>
                  <a:lnTo>
                    <a:pt x="15" y="1"/>
                  </a:lnTo>
                  <a:cubicBezTo>
                    <a:pt x="0" y="235"/>
                    <a:pt x="0" y="498"/>
                    <a:pt x="74" y="733"/>
                  </a:cubicBezTo>
                  <a:cubicBezTo>
                    <a:pt x="147" y="967"/>
                    <a:pt x="293" y="1186"/>
                    <a:pt x="513" y="1303"/>
                  </a:cubicBezTo>
                  <a:cubicBezTo>
                    <a:pt x="586" y="1333"/>
                    <a:pt x="703" y="1391"/>
                    <a:pt x="703" y="1391"/>
                  </a:cubicBezTo>
                  <a:cubicBezTo>
                    <a:pt x="703" y="1377"/>
                    <a:pt x="747" y="1230"/>
                    <a:pt x="747" y="1201"/>
                  </a:cubicBezTo>
                  <a:cubicBezTo>
                    <a:pt x="776" y="967"/>
                    <a:pt x="776" y="762"/>
                    <a:pt x="747" y="469"/>
                  </a:cubicBezTo>
                  <a:cubicBezTo>
                    <a:pt x="454" y="396"/>
                    <a:pt x="191" y="220"/>
                    <a:pt x="15" y="1"/>
                  </a:cubicBezTo>
                  <a:close/>
                </a:path>
              </a:pathLst>
            </a:custGeom>
            <a:solidFill>
              <a:srgbClr val="BA6136">
                <a:alpha val="24705"/>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6" name="Google Shape;496;p29"/>
            <p:cNvSpPr/>
            <p:nvPr/>
          </p:nvSpPr>
          <p:spPr>
            <a:xfrm>
              <a:off x="1272113" y="1940956"/>
              <a:ext cx="40720" cy="55240"/>
            </a:xfrm>
            <a:custGeom>
              <a:avLst/>
              <a:gdLst/>
              <a:ahLst/>
              <a:cxnLst/>
              <a:rect l="l" t="t" r="r" b="b"/>
              <a:pathLst>
                <a:path w="659" h="894" extrusionOk="0">
                  <a:moveTo>
                    <a:pt x="73" y="0"/>
                  </a:moveTo>
                  <a:cubicBezTo>
                    <a:pt x="73" y="29"/>
                    <a:pt x="132" y="44"/>
                    <a:pt x="220" y="103"/>
                  </a:cubicBezTo>
                  <a:cubicBezTo>
                    <a:pt x="276" y="140"/>
                    <a:pt x="337" y="189"/>
                    <a:pt x="397" y="261"/>
                  </a:cubicBezTo>
                  <a:lnTo>
                    <a:pt x="397" y="261"/>
                  </a:lnTo>
                  <a:cubicBezTo>
                    <a:pt x="383" y="256"/>
                    <a:pt x="368" y="252"/>
                    <a:pt x="351" y="249"/>
                  </a:cubicBezTo>
                  <a:cubicBezTo>
                    <a:pt x="332" y="245"/>
                    <a:pt x="312" y="243"/>
                    <a:pt x="293" y="243"/>
                  </a:cubicBezTo>
                  <a:cubicBezTo>
                    <a:pt x="240" y="243"/>
                    <a:pt x="189" y="257"/>
                    <a:pt x="146" y="278"/>
                  </a:cubicBezTo>
                  <a:cubicBezTo>
                    <a:pt x="88" y="322"/>
                    <a:pt x="59" y="381"/>
                    <a:pt x="29" y="425"/>
                  </a:cubicBezTo>
                  <a:cubicBezTo>
                    <a:pt x="0" y="542"/>
                    <a:pt x="29" y="644"/>
                    <a:pt x="88" y="717"/>
                  </a:cubicBezTo>
                  <a:cubicBezTo>
                    <a:pt x="176" y="864"/>
                    <a:pt x="293" y="893"/>
                    <a:pt x="293" y="893"/>
                  </a:cubicBezTo>
                  <a:cubicBezTo>
                    <a:pt x="307" y="864"/>
                    <a:pt x="220" y="820"/>
                    <a:pt x="146" y="703"/>
                  </a:cubicBezTo>
                  <a:cubicBezTo>
                    <a:pt x="103" y="630"/>
                    <a:pt x="88" y="556"/>
                    <a:pt x="132" y="469"/>
                  </a:cubicBezTo>
                  <a:cubicBezTo>
                    <a:pt x="145" y="379"/>
                    <a:pt x="213" y="334"/>
                    <a:pt x="289" y="334"/>
                  </a:cubicBezTo>
                  <a:cubicBezTo>
                    <a:pt x="300" y="334"/>
                    <a:pt x="311" y="335"/>
                    <a:pt x="322" y="337"/>
                  </a:cubicBezTo>
                  <a:cubicBezTo>
                    <a:pt x="395" y="351"/>
                    <a:pt x="454" y="395"/>
                    <a:pt x="512" y="425"/>
                  </a:cubicBezTo>
                  <a:lnTo>
                    <a:pt x="659" y="513"/>
                  </a:lnTo>
                  <a:lnTo>
                    <a:pt x="586" y="366"/>
                  </a:lnTo>
                  <a:cubicBezTo>
                    <a:pt x="498" y="190"/>
                    <a:pt x="366" y="103"/>
                    <a:pt x="249" y="44"/>
                  </a:cubicBezTo>
                  <a:cubicBezTo>
                    <a:pt x="146" y="0"/>
                    <a:pt x="73" y="0"/>
                    <a:pt x="7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7" name="Google Shape;497;p29"/>
            <p:cNvSpPr/>
            <p:nvPr/>
          </p:nvSpPr>
          <p:spPr>
            <a:xfrm>
              <a:off x="1426779" y="2036796"/>
              <a:ext cx="48011" cy="38372"/>
            </a:xfrm>
            <a:custGeom>
              <a:avLst/>
              <a:gdLst/>
              <a:ahLst/>
              <a:cxnLst/>
              <a:rect l="l" t="t" r="r" b="b"/>
              <a:pathLst>
                <a:path w="777" h="621" extrusionOk="0">
                  <a:moveTo>
                    <a:pt x="44" y="1"/>
                  </a:moveTo>
                  <a:cubicBezTo>
                    <a:pt x="15" y="1"/>
                    <a:pt x="0" y="45"/>
                    <a:pt x="15" y="162"/>
                  </a:cubicBezTo>
                  <a:cubicBezTo>
                    <a:pt x="44" y="264"/>
                    <a:pt x="118" y="411"/>
                    <a:pt x="235" y="513"/>
                  </a:cubicBezTo>
                  <a:cubicBezTo>
                    <a:pt x="339" y="595"/>
                    <a:pt x="453" y="621"/>
                    <a:pt x="554" y="621"/>
                  </a:cubicBezTo>
                  <a:cubicBezTo>
                    <a:pt x="580" y="621"/>
                    <a:pt x="606" y="619"/>
                    <a:pt x="630" y="616"/>
                  </a:cubicBezTo>
                  <a:cubicBezTo>
                    <a:pt x="718" y="616"/>
                    <a:pt x="776" y="572"/>
                    <a:pt x="776" y="557"/>
                  </a:cubicBezTo>
                  <a:cubicBezTo>
                    <a:pt x="776" y="550"/>
                    <a:pt x="762" y="550"/>
                    <a:pt x="734" y="550"/>
                  </a:cubicBezTo>
                  <a:cubicBezTo>
                    <a:pt x="707" y="550"/>
                    <a:pt x="666" y="550"/>
                    <a:pt x="615" y="543"/>
                  </a:cubicBezTo>
                  <a:cubicBezTo>
                    <a:pt x="527" y="543"/>
                    <a:pt x="396" y="513"/>
                    <a:pt x="293" y="425"/>
                  </a:cubicBezTo>
                  <a:cubicBezTo>
                    <a:pt x="191" y="338"/>
                    <a:pt x="132" y="235"/>
                    <a:pt x="88" y="147"/>
                  </a:cubicBezTo>
                  <a:cubicBezTo>
                    <a:pt x="59" y="45"/>
                    <a:pt x="59" y="1"/>
                    <a:pt x="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8" name="Google Shape;498;p29"/>
            <p:cNvSpPr/>
            <p:nvPr/>
          </p:nvSpPr>
          <p:spPr>
            <a:xfrm>
              <a:off x="1415904" y="2033212"/>
              <a:ext cx="24469" cy="15447"/>
            </a:xfrm>
            <a:custGeom>
              <a:avLst/>
              <a:gdLst/>
              <a:ahLst/>
              <a:cxnLst/>
              <a:rect l="l" t="t" r="r" b="b"/>
              <a:pathLst>
                <a:path w="396" h="250" extrusionOk="0">
                  <a:moveTo>
                    <a:pt x="323" y="0"/>
                  </a:moveTo>
                  <a:cubicBezTo>
                    <a:pt x="279" y="0"/>
                    <a:pt x="220" y="0"/>
                    <a:pt x="132" y="30"/>
                  </a:cubicBezTo>
                  <a:cubicBezTo>
                    <a:pt x="59" y="74"/>
                    <a:pt x="30" y="132"/>
                    <a:pt x="15" y="176"/>
                  </a:cubicBezTo>
                  <a:cubicBezTo>
                    <a:pt x="1" y="220"/>
                    <a:pt x="1" y="249"/>
                    <a:pt x="15" y="249"/>
                  </a:cubicBezTo>
                  <a:cubicBezTo>
                    <a:pt x="30" y="249"/>
                    <a:pt x="74" y="161"/>
                    <a:pt x="176" y="103"/>
                  </a:cubicBezTo>
                  <a:cubicBezTo>
                    <a:pt x="294" y="59"/>
                    <a:pt x="396" y="59"/>
                    <a:pt x="396" y="30"/>
                  </a:cubicBezTo>
                  <a:lnTo>
                    <a:pt x="323" y="0"/>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9" name="Google Shape;499;p29"/>
            <p:cNvSpPr/>
            <p:nvPr/>
          </p:nvSpPr>
          <p:spPr>
            <a:xfrm>
              <a:off x="1094768" y="2737890"/>
              <a:ext cx="550981" cy="1049627"/>
            </a:xfrm>
            <a:custGeom>
              <a:avLst/>
              <a:gdLst/>
              <a:ahLst/>
              <a:cxnLst/>
              <a:rect l="l" t="t" r="r" b="b"/>
              <a:pathLst>
                <a:path w="8917" h="16987" extrusionOk="0">
                  <a:moveTo>
                    <a:pt x="7804" y="1"/>
                  </a:moveTo>
                  <a:lnTo>
                    <a:pt x="1" y="3543"/>
                  </a:lnTo>
                  <a:cubicBezTo>
                    <a:pt x="1" y="3543"/>
                    <a:pt x="777" y="6442"/>
                    <a:pt x="1977" y="10043"/>
                  </a:cubicBezTo>
                  <a:cubicBezTo>
                    <a:pt x="2094" y="12107"/>
                    <a:pt x="1260" y="13996"/>
                    <a:pt x="250" y="15855"/>
                  </a:cubicBezTo>
                  <a:lnTo>
                    <a:pt x="1538" y="16353"/>
                  </a:lnTo>
                  <a:cubicBezTo>
                    <a:pt x="2634" y="16774"/>
                    <a:pt x="3787" y="16986"/>
                    <a:pt x="4939" y="16986"/>
                  </a:cubicBezTo>
                  <a:cubicBezTo>
                    <a:pt x="6111" y="16986"/>
                    <a:pt x="7282" y="16767"/>
                    <a:pt x="8389" y="16324"/>
                  </a:cubicBezTo>
                  <a:cubicBezTo>
                    <a:pt x="8726" y="16192"/>
                    <a:pt x="8916" y="16075"/>
                    <a:pt x="8902" y="16045"/>
                  </a:cubicBezTo>
                  <a:cubicBezTo>
                    <a:pt x="8828" y="15884"/>
                    <a:pt x="8887" y="8711"/>
                    <a:pt x="8740" y="3338"/>
                  </a:cubicBezTo>
                  <a:cubicBezTo>
                    <a:pt x="8711" y="2387"/>
                    <a:pt x="7862" y="747"/>
                    <a:pt x="780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0" name="Google Shape;500;p29"/>
            <p:cNvSpPr/>
            <p:nvPr/>
          </p:nvSpPr>
          <p:spPr>
            <a:xfrm>
              <a:off x="1093903" y="2939641"/>
              <a:ext cx="563587" cy="63458"/>
            </a:xfrm>
            <a:custGeom>
              <a:avLst/>
              <a:gdLst/>
              <a:ahLst/>
              <a:cxnLst/>
              <a:rect l="l" t="t" r="r" b="b"/>
              <a:pathLst>
                <a:path w="9121" h="1027" extrusionOk="0">
                  <a:moveTo>
                    <a:pt x="6149" y="0"/>
                  </a:moveTo>
                  <a:lnTo>
                    <a:pt x="6134" y="29"/>
                  </a:lnTo>
                  <a:cubicBezTo>
                    <a:pt x="5768" y="395"/>
                    <a:pt x="5241" y="630"/>
                    <a:pt x="4670" y="761"/>
                  </a:cubicBezTo>
                  <a:cubicBezTo>
                    <a:pt x="4144" y="893"/>
                    <a:pt x="3637" y="927"/>
                    <a:pt x="3158" y="927"/>
                  </a:cubicBezTo>
                  <a:cubicBezTo>
                    <a:pt x="3051" y="927"/>
                    <a:pt x="2945" y="925"/>
                    <a:pt x="2840" y="922"/>
                  </a:cubicBezTo>
                  <a:cubicBezTo>
                    <a:pt x="2269" y="879"/>
                    <a:pt x="1786" y="791"/>
                    <a:pt x="1362" y="703"/>
                  </a:cubicBezTo>
                  <a:cubicBezTo>
                    <a:pt x="937" y="615"/>
                    <a:pt x="615" y="498"/>
                    <a:pt x="366" y="439"/>
                  </a:cubicBezTo>
                  <a:cubicBezTo>
                    <a:pt x="264" y="410"/>
                    <a:pt x="176" y="395"/>
                    <a:pt x="103" y="366"/>
                  </a:cubicBezTo>
                  <a:cubicBezTo>
                    <a:pt x="44" y="352"/>
                    <a:pt x="0" y="352"/>
                    <a:pt x="0" y="352"/>
                  </a:cubicBezTo>
                  <a:lnTo>
                    <a:pt x="0" y="352"/>
                  </a:lnTo>
                  <a:cubicBezTo>
                    <a:pt x="0" y="352"/>
                    <a:pt x="44" y="366"/>
                    <a:pt x="103" y="395"/>
                  </a:cubicBezTo>
                  <a:cubicBezTo>
                    <a:pt x="146" y="410"/>
                    <a:pt x="249" y="439"/>
                    <a:pt x="351" y="483"/>
                  </a:cubicBezTo>
                  <a:cubicBezTo>
                    <a:pt x="586" y="571"/>
                    <a:pt x="922" y="659"/>
                    <a:pt x="1347" y="776"/>
                  </a:cubicBezTo>
                  <a:cubicBezTo>
                    <a:pt x="1757" y="864"/>
                    <a:pt x="2284" y="981"/>
                    <a:pt x="2840" y="1010"/>
                  </a:cubicBezTo>
                  <a:cubicBezTo>
                    <a:pt x="2980" y="1021"/>
                    <a:pt x="3124" y="1027"/>
                    <a:pt x="3272" y="1027"/>
                  </a:cubicBezTo>
                  <a:cubicBezTo>
                    <a:pt x="3726" y="1027"/>
                    <a:pt x="4209" y="974"/>
                    <a:pt x="4685" y="864"/>
                  </a:cubicBezTo>
                  <a:cubicBezTo>
                    <a:pt x="5247" y="734"/>
                    <a:pt x="5794" y="491"/>
                    <a:pt x="6174" y="135"/>
                  </a:cubicBezTo>
                  <a:lnTo>
                    <a:pt x="6174" y="135"/>
                  </a:lnTo>
                  <a:cubicBezTo>
                    <a:pt x="6931" y="457"/>
                    <a:pt x="7617" y="650"/>
                    <a:pt x="8146" y="650"/>
                  </a:cubicBezTo>
                  <a:cubicBezTo>
                    <a:pt x="8199" y="650"/>
                    <a:pt x="8251" y="648"/>
                    <a:pt x="8301" y="644"/>
                  </a:cubicBezTo>
                  <a:cubicBezTo>
                    <a:pt x="8593" y="630"/>
                    <a:pt x="8798" y="542"/>
                    <a:pt x="8916" y="469"/>
                  </a:cubicBezTo>
                  <a:cubicBezTo>
                    <a:pt x="8974" y="439"/>
                    <a:pt x="9033" y="410"/>
                    <a:pt x="9062" y="395"/>
                  </a:cubicBezTo>
                  <a:cubicBezTo>
                    <a:pt x="9106" y="366"/>
                    <a:pt x="9120" y="352"/>
                    <a:pt x="9120" y="352"/>
                  </a:cubicBezTo>
                  <a:cubicBezTo>
                    <a:pt x="9120" y="349"/>
                    <a:pt x="9118" y="348"/>
                    <a:pt x="9113" y="348"/>
                  </a:cubicBezTo>
                  <a:cubicBezTo>
                    <a:pt x="9092" y="348"/>
                    <a:pt x="9019" y="374"/>
                    <a:pt x="8886" y="410"/>
                  </a:cubicBezTo>
                  <a:cubicBezTo>
                    <a:pt x="8754" y="483"/>
                    <a:pt x="8550" y="556"/>
                    <a:pt x="8271" y="571"/>
                  </a:cubicBezTo>
                  <a:cubicBezTo>
                    <a:pt x="8252" y="572"/>
                    <a:pt x="8233" y="572"/>
                    <a:pt x="8214" y="572"/>
                  </a:cubicBezTo>
                  <a:cubicBezTo>
                    <a:pt x="7691" y="572"/>
                    <a:pt x="6968" y="382"/>
                    <a:pt x="6178" y="29"/>
                  </a:cubicBezTo>
                  <a:lnTo>
                    <a:pt x="6149" y="0"/>
                  </a:ln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1" name="Google Shape;501;p29"/>
            <p:cNvSpPr/>
            <p:nvPr/>
          </p:nvSpPr>
          <p:spPr>
            <a:xfrm>
              <a:off x="1433082" y="2538857"/>
              <a:ext cx="43500" cy="405342"/>
            </a:xfrm>
            <a:custGeom>
              <a:avLst/>
              <a:gdLst/>
              <a:ahLst/>
              <a:cxnLst/>
              <a:rect l="l" t="t" r="r" b="b"/>
              <a:pathLst>
                <a:path w="704" h="6560" extrusionOk="0">
                  <a:moveTo>
                    <a:pt x="1" y="1"/>
                  </a:moveTo>
                  <a:cubicBezTo>
                    <a:pt x="1" y="1"/>
                    <a:pt x="1" y="89"/>
                    <a:pt x="30" y="250"/>
                  </a:cubicBezTo>
                  <a:cubicBezTo>
                    <a:pt x="45" y="440"/>
                    <a:pt x="59" y="660"/>
                    <a:pt x="103" y="952"/>
                  </a:cubicBezTo>
                  <a:cubicBezTo>
                    <a:pt x="162" y="1553"/>
                    <a:pt x="264" y="2358"/>
                    <a:pt x="352" y="3265"/>
                  </a:cubicBezTo>
                  <a:cubicBezTo>
                    <a:pt x="455" y="4158"/>
                    <a:pt x="528" y="4993"/>
                    <a:pt x="572" y="5593"/>
                  </a:cubicBezTo>
                  <a:cubicBezTo>
                    <a:pt x="616" y="5886"/>
                    <a:pt x="630" y="6120"/>
                    <a:pt x="645" y="6310"/>
                  </a:cubicBezTo>
                  <a:cubicBezTo>
                    <a:pt x="674" y="6472"/>
                    <a:pt x="689" y="6559"/>
                    <a:pt x="689" y="6559"/>
                  </a:cubicBezTo>
                  <a:cubicBezTo>
                    <a:pt x="704" y="6559"/>
                    <a:pt x="704" y="6472"/>
                    <a:pt x="704" y="6310"/>
                  </a:cubicBezTo>
                  <a:cubicBezTo>
                    <a:pt x="704" y="6149"/>
                    <a:pt x="689" y="5886"/>
                    <a:pt x="660" y="5593"/>
                  </a:cubicBezTo>
                  <a:cubicBezTo>
                    <a:pt x="630" y="5008"/>
                    <a:pt x="557" y="4188"/>
                    <a:pt x="469" y="3265"/>
                  </a:cubicBezTo>
                  <a:cubicBezTo>
                    <a:pt x="367" y="2358"/>
                    <a:pt x="264" y="1538"/>
                    <a:pt x="177" y="952"/>
                  </a:cubicBezTo>
                  <a:cubicBezTo>
                    <a:pt x="133" y="660"/>
                    <a:pt x="103" y="411"/>
                    <a:pt x="59" y="250"/>
                  </a:cubicBezTo>
                  <a:cubicBezTo>
                    <a:pt x="30" y="89"/>
                    <a:pt x="1" y="1"/>
                    <a:pt x="1"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2" name="Google Shape;502;p29"/>
            <p:cNvSpPr/>
            <p:nvPr/>
          </p:nvSpPr>
          <p:spPr>
            <a:xfrm>
              <a:off x="1187951" y="2754203"/>
              <a:ext cx="120367" cy="132354"/>
            </a:xfrm>
            <a:custGeom>
              <a:avLst/>
              <a:gdLst/>
              <a:ahLst/>
              <a:cxnLst/>
              <a:rect l="l" t="t" r="r" b="b"/>
              <a:pathLst>
                <a:path w="1948" h="2142" extrusionOk="0">
                  <a:moveTo>
                    <a:pt x="191" y="44"/>
                  </a:moveTo>
                  <a:cubicBezTo>
                    <a:pt x="179" y="44"/>
                    <a:pt x="148" y="102"/>
                    <a:pt x="144" y="248"/>
                  </a:cubicBezTo>
                  <a:lnTo>
                    <a:pt x="144" y="248"/>
                  </a:lnTo>
                  <a:cubicBezTo>
                    <a:pt x="179" y="116"/>
                    <a:pt x="191" y="44"/>
                    <a:pt x="191" y="44"/>
                  </a:cubicBezTo>
                  <a:close/>
                  <a:moveTo>
                    <a:pt x="144" y="248"/>
                  </a:moveTo>
                  <a:cubicBezTo>
                    <a:pt x="141" y="262"/>
                    <a:pt x="137" y="277"/>
                    <a:pt x="132" y="293"/>
                  </a:cubicBezTo>
                  <a:cubicBezTo>
                    <a:pt x="117" y="386"/>
                    <a:pt x="97" y="496"/>
                    <a:pt x="80" y="625"/>
                  </a:cubicBezTo>
                  <a:lnTo>
                    <a:pt x="80" y="625"/>
                  </a:lnTo>
                  <a:cubicBezTo>
                    <a:pt x="99" y="527"/>
                    <a:pt x="122" y="441"/>
                    <a:pt x="147" y="366"/>
                  </a:cubicBezTo>
                  <a:cubicBezTo>
                    <a:pt x="144" y="321"/>
                    <a:pt x="144" y="282"/>
                    <a:pt x="144" y="248"/>
                  </a:cubicBezTo>
                  <a:close/>
                  <a:moveTo>
                    <a:pt x="118" y="0"/>
                  </a:moveTo>
                  <a:cubicBezTo>
                    <a:pt x="118" y="0"/>
                    <a:pt x="206" y="29"/>
                    <a:pt x="367" y="44"/>
                  </a:cubicBezTo>
                  <a:cubicBezTo>
                    <a:pt x="557" y="44"/>
                    <a:pt x="791" y="73"/>
                    <a:pt x="1084" y="88"/>
                  </a:cubicBezTo>
                  <a:cubicBezTo>
                    <a:pt x="1230" y="117"/>
                    <a:pt x="1391" y="117"/>
                    <a:pt x="1582" y="132"/>
                  </a:cubicBezTo>
                  <a:cubicBezTo>
                    <a:pt x="1669" y="146"/>
                    <a:pt x="1757" y="146"/>
                    <a:pt x="1801" y="205"/>
                  </a:cubicBezTo>
                  <a:cubicBezTo>
                    <a:pt x="1831" y="264"/>
                    <a:pt x="1831" y="366"/>
                    <a:pt x="1831" y="469"/>
                  </a:cubicBezTo>
                  <a:cubicBezTo>
                    <a:pt x="1816" y="659"/>
                    <a:pt x="1816" y="878"/>
                    <a:pt x="1772" y="1083"/>
                  </a:cubicBezTo>
                  <a:cubicBezTo>
                    <a:pt x="1728" y="1288"/>
                    <a:pt x="1655" y="1508"/>
                    <a:pt x="1494" y="1654"/>
                  </a:cubicBezTo>
                  <a:cubicBezTo>
                    <a:pt x="1318" y="1815"/>
                    <a:pt x="1128" y="1903"/>
                    <a:pt x="923" y="1962"/>
                  </a:cubicBezTo>
                  <a:cubicBezTo>
                    <a:pt x="826" y="1989"/>
                    <a:pt x="726" y="2004"/>
                    <a:pt x="630" y="2004"/>
                  </a:cubicBezTo>
                  <a:cubicBezTo>
                    <a:pt x="524" y="2004"/>
                    <a:pt x="422" y="1986"/>
                    <a:pt x="337" y="1947"/>
                  </a:cubicBezTo>
                  <a:cubicBezTo>
                    <a:pt x="162" y="1859"/>
                    <a:pt x="74" y="1669"/>
                    <a:pt x="59" y="1508"/>
                  </a:cubicBezTo>
                  <a:cubicBezTo>
                    <a:pt x="30" y="1318"/>
                    <a:pt x="44" y="1157"/>
                    <a:pt x="44" y="1010"/>
                  </a:cubicBezTo>
                  <a:cubicBezTo>
                    <a:pt x="51" y="866"/>
                    <a:pt x="65" y="738"/>
                    <a:pt x="80" y="625"/>
                  </a:cubicBezTo>
                  <a:lnTo>
                    <a:pt x="80" y="625"/>
                  </a:lnTo>
                  <a:cubicBezTo>
                    <a:pt x="53" y="756"/>
                    <a:pt x="32" y="908"/>
                    <a:pt x="15" y="1083"/>
                  </a:cubicBezTo>
                  <a:cubicBezTo>
                    <a:pt x="1" y="1230"/>
                    <a:pt x="1" y="1391"/>
                    <a:pt x="15" y="1581"/>
                  </a:cubicBezTo>
                  <a:cubicBezTo>
                    <a:pt x="44" y="1757"/>
                    <a:pt x="132" y="1962"/>
                    <a:pt x="337" y="2079"/>
                  </a:cubicBezTo>
                  <a:cubicBezTo>
                    <a:pt x="432" y="2123"/>
                    <a:pt x="535" y="2141"/>
                    <a:pt x="641" y="2141"/>
                  </a:cubicBezTo>
                  <a:cubicBezTo>
                    <a:pt x="747" y="2141"/>
                    <a:pt x="857" y="2123"/>
                    <a:pt x="967" y="2094"/>
                  </a:cubicBezTo>
                  <a:cubicBezTo>
                    <a:pt x="1186" y="2035"/>
                    <a:pt x="1406" y="1932"/>
                    <a:pt x="1582" y="1757"/>
                  </a:cubicBezTo>
                  <a:cubicBezTo>
                    <a:pt x="1757" y="1581"/>
                    <a:pt x="1845" y="1362"/>
                    <a:pt x="1889" y="1142"/>
                  </a:cubicBezTo>
                  <a:cubicBezTo>
                    <a:pt x="1918" y="922"/>
                    <a:pt x="1918" y="703"/>
                    <a:pt x="1918" y="498"/>
                  </a:cubicBezTo>
                  <a:cubicBezTo>
                    <a:pt x="1918" y="395"/>
                    <a:pt x="1948" y="278"/>
                    <a:pt x="1874" y="190"/>
                  </a:cubicBezTo>
                  <a:cubicBezTo>
                    <a:pt x="1831" y="132"/>
                    <a:pt x="1772" y="88"/>
                    <a:pt x="1728" y="88"/>
                  </a:cubicBezTo>
                  <a:cubicBezTo>
                    <a:pt x="1669" y="73"/>
                    <a:pt x="1611" y="73"/>
                    <a:pt x="1582" y="73"/>
                  </a:cubicBezTo>
                  <a:cubicBezTo>
                    <a:pt x="1391" y="59"/>
                    <a:pt x="1230" y="44"/>
                    <a:pt x="1084" y="44"/>
                  </a:cubicBezTo>
                  <a:cubicBezTo>
                    <a:pt x="791" y="15"/>
                    <a:pt x="557" y="0"/>
                    <a:pt x="367"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3" name="Google Shape;503;p29"/>
            <p:cNvSpPr/>
            <p:nvPr/>
          </p:nvSpPr>
          <p:spPr>
            <a:xfrm>
              <a:off x="1432217" y="2163470"/>
              <a:ext cx="61543" cy="310309"/>
            </a:xfrm>
            <a:custGeom>
              <a:avLst/>
              <a:gdLst/>
              <a:ahLst/>
              <a:cxnLst/>
              <a:rect l="l" t="t" r="r" b="b"/>
              <a:pathLst>
                <a:path w="996" h="5022" extrusionOk="0">
                  <a:moveTo>
                    <a:pt x="0" y="0"/>
                  </a:moveTo>
                  <a:lnTo>
                    <a:pt x="0" y="5022"/>
                  </a:lnTo>
                  <a:cubicBezTo>
                    <a:pt x="0" y="5022"/>
                    <a:pt x="996" y="2079"/>
                    <a:pt x="776" y="1552"/>
                  </a:cubicBezTo>
                  <a:cubicBezTo>
                    <a:pt x="586" y="1025"/>
                    <a:pt x="0" y="0"/>
                    <a:pt x="0"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4" name="Google Shape;504;p29"/>
            <p:cNvSpPr/>
            <p:nvPr/>
          </p:nvSpPr>
          <p:spPr>
            <a:xfrm>
              <a:off x="1715350" y="4380944"/>
              <a:ext cx="281392" cy="105599"/>
            </a:xfrm>
            <a:custGeom>
              <a:avLst/>
              <a:gdLst/>
              <a:ahLst/>
              <a:cxnLst/>
              <a:rect l="l" t="t" r="r" b="b"/>
              <a:pathLst>
                <a:path w="4554" h="1709" extrusionOk="0">
                  <a:moveTo>
                    <a:pt x="4060" y="1"/>
                  </a:moveTo>
                  <a:cubicBezTo>
                    <a:pt x="3618" y="1"/>
                    <a:pt x="2987" y="98"/>
                    <a:pt x="2987" y="98"/>
                  </a:cubicBezTo>
                  <a:lnTo>
                    <a:pt x="0" y="1709"/>
                  </a:lnTo>
                  <a:cubicBezTo>
                    <a:pt x="0" y="1709"/>
                    <a:pt x="4553" y="303"/>
                    <a:pt x="4480" y="98"/>
                  </a:cubicBezTo>
                  <a:cubicBezTo>
                    <a:pt x="4456" y="25"/>
                    <a:pt x="4282" y="1"/>
                    <a:pt x="4060"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5" name="Google Shape;505;p29"/>
            <p:cNvSpPr/>
            <p:nvPr/>
          </p:nvSpPr>
          <p:spPr>
            <a:xfrm>
              <a:off x="871327" y="4314641"/>
              <a:ext cx="243391" cy="195751"/>
            </a:xfrm>
            <a:custGeom>
              <a:avLst/>
              <a:gdLst/>
              <a:ahLst/>
              <a:cxnLst/>
              <a:rect l="l" t="t" r="r" b="b"/>
              <a:pathLst>
                <a:path w="3939" h="3168" extrusionOk="0">
                  <a:moveTo>
                    <a:pt x="1" y="0"/>
                  </a:moveTo>
                  <a:lnTo>
                    <a:pt x="1" y="132"/>
                  </a:lnTo>
                  <a:cubicBezTo>
                    <a:pt x="1" y="132"/>
                    <a:pt x="3451" y="3168"/>
                    <a:pt x="3820" y="3168"/>
                  </a:cubicBezTo>
                  <a:cubicBezTo>
                    <a:pt x="3837" y="3168"/>
                    <a:pt x="3848" y="3161"/>
                    <a:pt x="3851" y="3148"/>
                  </a:cubicBezTo>
                  <a:cubicBezTo>
                    <a:pt x="3939" y="2840"/>
                    <a:pt x="3324" y="2167"/>
                    <a:pt x="3324" y="2167"/>
                  </a:cubicBezTo>
                  <a:lnTo>
                    <a:pt x="1"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6" name="Google Shape;506;p29"/>
            <p:cNvSpPr/>
            <p:nvPr/>
          </p:nvSpPr>
          <p:spPr>
            <a:xfrm>
              <a:off x="1299239" y="1803407"/>
              <a:ext cx="255131" cy="136803"/>
            </a:xfrm>
            <a:custGeom>
              <a:avLst/>
              <a:gdLst/>
              <a:ahLst/>
              <a:cxnLst/>
              <a:rect l="l" t="t" r="r" b="b"/>
              <a:pathLst>
                <a:path w="4129" h="2214" extrusionOk="0">
                  <a:moveTo>
                    <a:pt x="2123" y="1"/>
                  </a:moveTo>
                  <a:cubicBezTo>
                    <a:pt x="1742" y="1"/>
                    <a:pt x="1376" y="30"/>
                    <a:pt x="1010" y="162"/>
                  </a:cubicBezTo>
                  <a:cubicBezTo>
                    <a:pt x="659" y="294"/>
                    <a:pt x="322" y="528"/>
                    <a:pt x="161" y="879"/>
                  </a:cubicBezTo>
                  <a:cubicBezTo>
                    <a:pt x="0" y="1231"/>
                    <a:pt x="30" y="1670"/>
                    <a:pt x="293" y="1933"/>
                  </a:cubicBezTo>
                  <a:lnTo>
                    <a:pt x="293" y="1992"/>
                  </a:lnTo>
                  <a:cubicBezTo>
                    <a:pt x="381" y="2094"/>
                    <a:pt x="469" y="2168"/>
                    <a:pt x="586" y="2197"/>
                  </a:cubicBezTo>
                  <a:cubicBezTo>
                    <a:pt x="613" y="2208"/>
                    <a:pt x="644" y="2214"/>
                    <a:pt x="677" y="2214"/>
                  </a:cubicBezTo>
                  <a:cubicBezTo>
                    <a:pt x="770" y="2214"/>
                    <a:pt x="872" y="2170"/>
                    <a:pt x="893" y="2094"/>
                  </a:cubicBezTo>
                  <a:cubicBezTo>
                    <a:pt x="952" y="1977"/>
                    <a:pt x="893" y="1846"/>
                    <a:pt x="864" y="1743"/>
                  </a:cubicBezTo>
                  <a:cubicBezTo>
                    <a:pt x="791" y="1538"/>
                    <a:pt x="805" y="1304"/>
                    <a:pt x="879" y="1099"/>
                  </a:cubicBezTo>
                  <a:cubicBezTo>
                    <a:pt x="1098" y="1377"/>
                    <a:pt x="1391" y="1582"/>
                    <a:pt x="1713" y="1626"/>
                  </a:cubicBezTo>
                  <a:cubicBezTo>
                    <a:pt x="1765" y="1635"/>
                    <a:pt x="1819" y="1640"/>
                    <a:pt x="1873" y="1640"/>
                  </a:cubicBezTo>
                  <a:cubicBezTo>
                    <a:pt x="2163" y="1640"/>
                    <a:pt x="2455" y="1507"/>
                    <a:pt x="2591" y="1260"/>
                  </a:cubicBezTo>
                  <a:cubicBezTo>
                    <a:pt x="2635" y="1582"/>
                    <a:pt x="2899" y="1802"/>
                    <a:pt x="3206" y="1889"/>
                  </a:cubicBezTo>
                  <a:cubicBezTo>
                    <a:pt x="3291" y="1920"/>
                    <a:pt x="3389" y="1938"/>
                    <a:pt x="3487" y="1938"/>
                  </a:cubicBezTo>
                  <a:cubicBezTo>
                    <a:pt x="3627" y="1938"/>
                    <a:pt x="3768" y="1902"/>
                    <a:pt x="3880" y="1816"/>
                  </a:cubicBezTo>
                  <a:cubicBezTo>
                    <a:pt x="4055" y="1684"/>
                    <a:pt x="4129" y="1450"/>
                    <a:pt x="4114" y="1231"/>
                  </a:cubicBezTo>
                  <a:cubicBezTo>
                    <a:pt x="4099" y="791"/>
                    <a:pt x="3763" y="425"/>
                    <a:pt x="3382" y="221"/>
                  </a:cubicBezTo>
                  <a:cubicBezTo>
                    <a:pt x="3001" y="30"/>
                    <a:pt x="2547" y="1"/>
                    <a:pt x="2123"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7" name="Google Shape;507;p29"/>
            <p:cNvSpPr/>
            <p:nvPr/>
          </p:nvSpPr>
          <p:spPr>
            <a:xfrm>
              <a:off x="1256726" y="1996137"/>
              <a:ext cx="35344" cy="40225"/>
            </a:xfrm>
            <a:custGeom>
              <a:avLst/>
              <a:gdLst/>
              <a:ahLst/>
              <a:cxnLst/>
              <a:rect l="l" t="t" r="r" b="b"/>
              <a:pathLst>
                <a:path w="572" h="651" extrusionOk="0">
                  <a:moveTo>
                    <a:pt x="381" y="0"/>
                  </a:moveTo>
                  <a:cubicBezTo>
                    <a:pt x="337" y="0"/>
                    <a:pt x="322" y="15"/>
                    <a:pt x="322" y="15"/>
                  </a:cubicBezTo>
                  <a:cubicBezTo>
                    <a:pt x="322" y="15"/>
                    <a:pt x="410" y="15"/>
                    <a:pt x="469" y="147"/>
                  </a:cubicBezTo>
                  <a:cubicBezTo>
                    <a:pt x="483" y="190"/>
                    <a:pt x="483" y="264"/>
                    <a:pt x="469" y="337"/>
                  </a:cubicBezTo>
                  <a:cubicBezTo>
                    <a:pt x="439" y="439"/>
                    <a:pt x="410" y="527"/>
                    <a:pt x="337" y="556"/>
                  </a:cubicBezTo>
                  <a:cubicBezTo>
                    <a:pt x="315" y="569"/>
                    <a:pt x="294" y="575"/>
                    <a:pt x="273" y="575"/>
                  </a:cubicBezTo>
                  <a:cubicBezTo>
                    <a:pt x="222" y="575"/>
                    <a:pt x="173" y="544"/>
                    <a:pt x="132" y="513"/>
                  </a:cubicBezTo>
                  <a:cubicBezTo>
                    <a:pt x="88" y="439"/>
                    <a:pt x="88" y="366"/>
                    <a:pt x="88" y="308"/>
                  </a:cubicBezTo>
                  <a:cubicBezTo>
                    <a:pt x="103" y="176"/>
                    <a:pt x="117" y="88"/>
                    <a:pt x="103" y="88"/>
                  </a:cubicBezTo>
                  <a:cubicBezTo>
                    <a:pt x="103" y="87"/>
                    <a:pt x="102" y="86"/>
                    <a:pt x="101" y="86"/>
                  </a:cubicBezTo>
                  <a:cubicBezTo>
                    <a:pt x="93" y="86"/>
                    <a:pt x="43" y="159"/>
                    <a:pt x="29" y="293"/>
                  </a:cubicBezTo>
                  <a:cubicBezTo>
                    <a:pt x="0" y="366"/>
                    <a:pt x="29" y="454"/>
                    <a:pt x="73" y="542"/>
                  </a:cubicBezTo>
                  <a:cubicBezTo>
                    <a:pt x="103" y="586"/>
                    <a:pt x="147" y="615"/>
                    <a:pt x="205" y="630"/>
                  </a:cubicBezTo>
                  <a:cubicBezTo>
                    <a:pt x="231" y="643"/>
                    <a:pt x="261" y="650"/>
                    <a:pt x="290" y="650"/>
                  </a:cubicBezTo>
                  <a:cubicBezTo>
                    <a:pt x="327" y="650"/>
                    <a:pt x="363" y="639"/>
                    <a:pt x="395" y="615"/>
                  </a:cubicBezTo>
                  <a:cubicBezTo>
                    <a:pt x="498" y="542"/>
                    <a:pt x="542" y="439"/>
                    <a:pt x="556" y="337"/>
                  </a:cubicBezTo>
                  <a:cubicBezTo>
                    <a:pt x="571" y="249"/>
                    <a:pt x="556" y="161"/>
                    <a:pt x="513" y="88"/>
                  </a:cubicBezTo>
                  <a:cubicBezTo>
                    <a:pt x="483" y="29"/>
                    <a:pt x="410" y="0"/>
                    <a:pt x="38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8" name="Google Shape;508;p29"/>
            <p:cNvSpPr/>
            <p:nvPr/>
          </p:nvSpPr>
          <p:spPr>
            <a:xfrm>
              <a:off x="1204264" y="2175210"/>
              <a:ext cx="195442" cy="310371"/>
            </a:xfrm>
            <a:custGeom>
              <a:avLst/>
              <a:gdLst/>
              <a:ahLst/>
              <a:cxnLst/>
              <a:rect l="l" t="t" r="r" b="b"/>
              <a:pathLst>
                <a:path w="3163" h="5023" extrusionOk="0">
                  <a:moveTo>
                    <a:pt x="542" y="1"/>
                  </a:moveTo>
                  <a:cubicBezTo>
                    <a:pt x="439" y="15"/>
                    <a:pt x="0" y="1816"/>
                    <a:pt x="454" y="2328"/>
                  </a:cubicBezTo>
                  <a:cubicBezTo>
                    <a:pt x="966" y="2914"/>
                    <a:pt x="3162" y="5022"/>
                    <a:pt x="3162" y="5022"/>
                  </a:cubicBezTo>
                  <a:lnTo>
                    <a:pt x="542" y="1"/>
                  </a:ln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9" name="Google Shape;509;p29"/>
            <p:cNvSpPr/>
            <p:nvPr/>
          </p:nvSpPr>
          <p:spPr>
            <a:xfrm>
              <a:off x="1532630" y="2211421"/>
              <a:ext cx="453230" cy="761685"/>
            </a:xfrm>
            <a:custGeom>
              <a:avLst/>
              <a:gdLst/>
              <a:ahLst/>
              <a:cxnLst/>
              <a:rect l="l" t="t" r="r" b="b"/>
              <a:pathLst>
                <a:path w="7335" h="12327" extrusionOk="0">
                  <a:moveTo>
                    <a:pt x="439" y="0"/>
                  </a:moveTo>
                  <a:lnTo>
                    <a:pt x="0" y="5710"/>
                  </a:lnTo>
                  <a:cubicBezTo>
                    <a:pt x="0" y="5710"/>
                    <a:pt x="161" y="7745"/>
                    <a:pt x="425" y="8272"/>
                  </a:cubicBezTo>
                  <a:cubicBezTo>
                    <a:pt x="703" y="8813"/>
                    <a:pt x="5944" y="12327"/>
                    <a:pt x="5944" y="12327"/>
                  </a:cubicBezTo>
                  <a:lnTo>
                    <a:pt x="7335" y="10321"/>
                  </a:lnTo>
                  <a:cubicBezTo>
                    <a:pt x="7335" y="10321"/>
                    <a:pt x="2972" y="7013"/>
                    <a:pt x="2445" y="6647"/>
                  </a:cubicBezTo>
                  <a:cubicBezTo>
                    <a:pt x="1903" y="6281"/>
                    <a:pt x="439" y="0"/>
                    <a:pt x="4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0" name="Google Shape;510;p29"/>
            <p:cNvSpPr/>
            <p:nvPr/>
          </p:nvSpPr>
          <p:spPr>
            <a:xfrm>
              <a:off x="1545297" y="2222296"/>
              <a:ext cx="36209" cy="481282"/>
            </a:xfrm>
            <a:custGeom>
              <a:avLst/>
              <a:gdLst/>
              <a:ahLst/>
              <a:cxnLst/>
              <a:rect l="l" t="t" r="r" b="b"/>
              <a:pathLst>
                <a:path w="586" h="7789" extrusionOk="0">
                  <a:moveTo>
                    <a:pt x="0" y="0"/>
                  </a:moveTo>
                  <a:lnTo>
                    <a:pt x="88" y="264"/>
                  </a:lnTo>
                  <a:cubicBezTo>
                    <a:pt x="161" y="454"/>
                    <a:pt x="264" y="732"/>
                    <a:pt x="337" y="1069"/>
                  </a:cubicBezTo>
                  <a:cubicBezTo>
                    <a:pt x="410" y="1420"/>
                    <a:pt x="454" y="1845"/>
                    <a:pt x="454" y="2313"/>
                  </a:cubicBezTo>
                  <a:cubicBezTo>
                    <a:pt x="483" y="2796"/>
                    <a:pt x="439" y="3309"/>
                    <a:pt x="381" y="3850"/>
                  </a:cubicBezTo>
                  <a:cubicBezTo>
                    <a:pt x="337" y="4407"/>
                    <a:pt x="278" y="4919"/>
                    <a:pt x="234" y="5387"/>
                  </a:cubicBezTo>
                  <a:cubicBezTo>
                    <a:pt x="205" y="5870"/>
                    <a:pt x="190" y="6295"/>
                    <a:pt x="205" y="6661"/>
                  </a:cubicBezTo>
                  <a:cubicBezTo>
                    <a:pt x="220" y="6998"/>
                    <a:pt x="264" y="7291"/>
                    <a:pt x="293" y="7495"/>
                  </a:cubicBezTo>
                  <a:cubicBezTo>
                    <a:pt x="322" y="7583"/>
                    <a:pt x="337" y="7657"/>
                    <a:pt x="352" y="7715"/>
                  </a:cubicBezTo>
                  <a:cubicBezTo>
                    <a:pt x="352" y="7774"/>
                    <a:pt x="366" y="7788"/>
                    <a:pt x="366" y="7788"/>
                  </a:cubicBezTo>
                  <a:cubicBezTo>
                    <a:pt x="366" y="7788"/>
                    <a:pt x="352" y="7686"/>
                    <a:pt x="337" y="7481"/>
                  </a:cubicBezTo>
                  <a:cubicBezTo>
                    <a:pt x="308" y="7276"/>
                    <a:pt x="278" y="6983"/>
                    <a:pt x="278" y="6632"/>
                  </a:cubicBezTo>
                  <a:cubicBezTo>
                    <a:pt x="278" y="6295"/>
                    <a:pt x="293" y="5870"/>
                    <a:pt x="337" y="5387"/>
                  </a:cubicBezTo>
                  <a:cubicBezTo>
                    <a:pt x="366" y="4919"/>
                    <a:pt x="439" y="4407"/>
                    <a:pt x="498" y="3850"/>
                  </a:cubicBezTo>
                  <a:cubicBezTo>
                    <a:pt x="556" y="3309"/>
                    <a:pt x="586" y="2796"/>
                    <a:pt x="571" y="2313"/>
                  </a:cubicBezTo>
                  <a:cubicBezTo>
                    <a:pt x="556" y="1859"/>
                    <a:pt x="513" y="1420"/>
                    <a:pt x="425" y="1069"/>
                  </a:cubicBezTo>
                  <a:cubicBezTo>
                    <a:pt x="337" y="732"/>
                    <a:pt x="234" y="454"/>
                    <a:pt x="147" y="264"/>
                  </a:cubicBezTo>
                  <a:cubicBezTo>
                    <a:pt x="117" y="176"/>
                    <a:pt x="59" y="117"/>
                    <a:pt x="44" y="73"/>
                  </a:cubicBezTo>
                  <a:cubicBezTo>
                    <a:pt x="29" y="15"/>
                    <a:pt x="0" y="0"/>
                    <a:pt x="0"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1" name="Google Shape;511;p29"/>
            <p:cNvSpPr/>
            <p:nvPr/>
          </p:nvSpPr>
          <p:spPr>
            <a:xfrm>
              <a:off x="1617656" y="2606582"/>
              <a:ext cx="62470" cy="87062"/>
            </a:xfrm>
            <a:custGeom>
              <a:avLst/>
              <a:gdLst/>
              <a:ahLst/>
              <a:cxnLst/>
              <a:rect l="l" t="t" r="r" b="b"/>
              <a:pathLst>
                <a:path w="1011" h="1409" extrusionOk="0">
                  <a:moveTo>
                    <a:pt x="992" y="1"/>
                  </a:moveTo>
                  <a:cubicBezTo>
                    <a:pt x="954" y="1"/>
                    <a:pt x="690" y="271"/>
                    <a:pt x="425" y="662"/>
                  </a:cubicBezTo>
                  <a:cubicBezTo>
                    <a:pt x="176" y="1042"/>
                    <a:pt x="0" y="1394"/>
                    <a:pt x="30" y="1408"/>
                  </a:cubicBezTo>
                  <a:cubicBezTo>
                    <a:pt x="30" y="1409"/>
                    <a:pt x="31" y="1409"/>
                    <a:pt x="32" y="1409"/>
                  </a:cubicBezTo>
                  <a:cubicBezTo>
                    <a:pt x="68" y="1409"/>
                    <a:pt x="269" y="1092"/>
                    <a:pt x="513" y="706"/>
                  </a:cubicBezTo>
                  <a:cubicBezTo>
                    <a:pt x="791" y="325"/>
                    <a:pt x="1010" y="17"/>
                    <a:pt x="996" y="3"/>
                  </a:cubicBezTo>
                  <a:cubicBezTo>
                    <a:pt x="995" y="1"/>
                    <a:pt x="994" y="1"/>
                    <a:pt x="992"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2" name="Google Shape;512;p29"/>
            <p:cNvSpPr/>
            <p:nvPr/>
          </p:nvSpPr>
          <p:spPr>
            <a:xfrm>
              <a:off x="1652940" y="2613008"/>
              <a:ext cx="19958" cy="72480"/>
            </a:xfrm>
            <a:custGeom>
              <a:avLst/>
              <a:gdLst/>
              <a:ahLst/>
              <a:cxnLst/>
              <a:rect l="l" t="t" r="r" b="b"/>
              <a:pathLst>
                <a:path w="323" h="1173" extrusionOk="0">
                  <a:moveTo>
                    <a:pt x="306" y="1"/>
                  </a:moveTo>
                  <a:cubicBezTo>
                    <a:pt x="287" y="1"/>
                    <a:pt x="188" y="245"/>
                    <a:pt x="88" y="572"/>
                  </a:cubicBezTo>
                  <a:cubicBezTo>
                    <a:pt x="15" y="894"/>
                    <a:pt x="0" y="1172"/>
                    <a:pt x="15" y="1172"/>
                  </a:cubicBezTo>
                  <a:cubicBezTo>
                    <a:pt x="44" y="1172"/>
                    <a:pt x="88" y="924"/>
                    <a:pt x="191" y="587"/>
                  </a:cubicBezTo>
                  <a:cubicBezTo>
                    <a:pt x="249" y="279"/>
                    <a:pt x="322" y="16"/>
                    <a:pt x="308" y="1"/>
                  </a:cubicBezTo>
                  <a:cubicBezTo>
                    <a:pt x="307" y="1"/>
                    <a:pt x="307" y="1"/>
                    <a:pt x="306"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13" name="Google Shape;513;p29"/>
          <p:cNvGrpSpPr/>
          <p:nvPr/>
        </p:nvGrpSpPr>
        <p:grpSpPr>
          <a:xfrm>
            <a:off x="207132" y="2528281"/>
            <a:ext cx="1252325" cy="1877968"/>
            <a:chOff x="176050" y="2421699"/>
            <a:chExt cx="1441111" cy="2161067"/>
          </a:xfrm>
        </p:grpSpPr>
        <p:sp>
          <p:nvSpPr>
            <p:cNvPr id="514" name="Google Shape;514;p29"/>
            <p:cNvSpPr/>
            <p:nvPr/>
          </p:nvSpPr>
          <p:spPr>
            <a:xfrm>
              <a:off x="1286893" y="4431304"/>
              <a:ext cx="330268" cy="102262"/>
            </a:xfrm>
            <a:custGeom>
              <a:avLst/>
              <a:gdLst/>
              <a:ahLst/>
              <a:cxnLst/>
              <a:rect l="l" t="t" r="r" b="b"/>
              <a:pathLst>
                <a:path w="5345" h="1655" extrusionOk="0">
                  <a:moveTo>
                    <a:pt x="294" y="1"/>
                  </a:moveTo>
                  <a:lnTo>
                    <a:pt x="1" y="1655"/>
                  </a:lnTo>
                  <a:lnTo>
                    <a:pt x="4642" y="1655"/>
                  </a:lnTo>
                  <a:cubicBezTo>
                    <a:pt x="5344" y="1655"/>
                    <a:pt x="4085" y="1025"/>
                    <a:pt x="4085" y="1025"/>
                  </a:cubicBezTo>
                  <a:lnTo>
                    <a:pt x="4305"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5" name="Google Shape;515;p29"/>
            <p:cNvSpPr/>
            <p:nvPr/>
          </p:nvSpPr>
          <p:spPr>
            <a:xfrm>
              <a:off x="1126331" y="4480504"/>
              <a:ext cx="330268" cy="102262"/>
            </a:xfrm>
            <a:custGeom>
              <a:avLst/>
              <a:gdLst/>
              <a:ahLst/>
              <a:cxnLst/>
              <a:rect l="l" t="t" r="r" b="b"/>
              <a:pathLst>
                <a:path w="5345" h="1655" extrusionOk="0">
                  <a:moveTo>
                    <a:pt x="294" y="1"/>
                  </a:moveTo>
                  <a:lnTo>
                    <a:pt x="1" y="1655"/>
                  </a:lnTo>
                  <a:lnTo>
                    <a:pt x="4642" y="1655"/>
                  </a:lnTo>
                  <a:cubicBezTo>
                    <a:pt x="5344" y="1655"/>
                    <a:pt x="4085" y="1025"/>
                    <a:pt x="4085" y="1025"/>
                  </a:cubicBezTo>
                  <a:lnTo>
                    <a:pt x="4305"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6" name="Google Shape;516;p29"/>
            <p:cNvSpPr/>
            <p:nvPr/>
          </p:nvSpPr>
          <p:spPr>
            <a:xfrm>
              <a:off x="1074327" y="3400982"/>
              <a:ext cx="123086" cy="314882"/>
            </a:xfrm>
            <a:custGeom>
              <a:avLst/>
              <a:gdLst/>
              <a:ahLst/>
              <a:cxnLst/>
              <a:rect l="l" t="t" r="r" b="b"/>
              <a:pathLst>
                <a:path w="1992" h="5096" extrusionOk="0">
                  <a:moveTo>
                    <a:pt x="16" y="0"/>
                  </a:moveTo>
                  <a:cubicBezTo>
                    <a:pt x="15" y="0"/>
                    <a:pt x="15" y="0"/>
                    <a:pt x="15" y="0"/>
                  </a:cubicBezTo>
                  <a:cubicBezTo>
                    <a:pt x="1" y="30"/>
                    <a:pt x="396" y="1157"/>
                    <a:pt x="952" y="2562"/>
                  </a:cubicBezTo>
                  <a:cubicBezTo>
                    <a:pt x="1490" y="3973"/>
                    <a:pt x="1942" y="5095"/>
                    <a:pt x="1976" y="5095"/>
                  </a:cubicBezTo>
                  <a:cubicBezTo>
                    <a:pt x="1977" y="5095"/>
                    <a:pt x="1977" y="5095"/>
                    <a:pt x="1977" y="5095"/>
                  </a:cubicBezTo>
                  <a:cubicBezTo>
                    <a:pt x="1992" y="5095"/>
                    <a:pt x="1567" y="3938"/>
                    <a:pt x="1040" y="2533"/>
                  </a:cubicBezTo>
                  <a:cubicBezTo>
                    <a:pt x="487" y="1136"/>
                    <a:pt x="36" y="0"/>
                    <a:pt x="16" y="0"/>
                  </a:cubicBezTo>
                  <a:close/>
                </a:path>
              </a:pathLst>
            </a:custGeom>
            <a:solidFill>
              <a:srgbClr val="00737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7" name="Google Shape;517;p29"/>
            <p:cNvSpPr/>
            <p:nvPr/>
          </p:nvSpPr>
          <p:spPr>
            <a:xfrm>
              <a:off x="1090640" y="3450724"/>
              <a:ext cx="38928" cy="218984"/>
            </a:xfrm>
            <a:custGeom>
              <a:avLst/>
              <a:gdLst/>
              <a:ahLst/>
              <a:cxnLst/>
              <a:rect l="l" t="t" r="r" b="b"/>
              <a:pathLst>
                <a:path w="630" h="3544" extrusionOk="0">
                  <a:moveTo>
                    <a:pt x="29" y="0"/>
                  </a:moveTo>
                  <a:cubicBezTo>
                    <a:pt x="0" y="0"/>
                    <a:pt x="44" y="205"/>
                    <a:pt x="117" y="513"/>
                  </a:cubicBezTo>
                  <a:cubicBezTo>
                    <a:pt x="176" y="835"/>
                    <a:pt x="264" y="1274"/>
                    <a:pt x="351" y="1757"/>
                  </a:cubicBezTo>
                  <a:cubicBezTo>
                    <a:pt x="425" y="2255"/>
                    <a:pt x="498" y="2694"/>
                    <a:pt x="542" y="3031"/>
                  </a:cubicBezTo>
                  <a:cubicBezTo>
                    <a:pt x="571" y="3338"/>
                    <a:pt x="586" y="3543"/>
                    <a:pt x="615" y="3543"/>
                  </a:cubicBezTo>
                  <a:cubicBezTo>
                    <a:pt x="630" y="3543"/>
                    <a:pt x="630" y="3338"/>
                    <a:pt x="630" y="3002"/>
                  </a:cubicBezTo>
                  <a:cubicBezTo>
                    <a:pt x="586" y="2680"/>
                    <a:pt x="556" y="2240"/>
                    <a:pt x="469" y="1743"/>
                  </a:cubicBezTo>
                  <a:cubicBezTo>
                    <a:pt x="366" y="1245"/>
                    <a:pt x="278" y="806"/>
                    <a:pt x="190" y="498"/>
                  </a:cubicBezTo>
                  <a:cubicBezTo>
                    <a:pt x="103" y="191"/>
                    <a:pt x="44" y="0"/>
                    <a:pt x="29" y="0"/>
                  </a:cubicBezTo>
                  <a:close/>
                </a:path>
              </a:pathLst>
            </a:custGeom>
            <a:solidFill>
              <a:srgbClr val="00737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8" name="Google Shape;518;p29"/>
            <p:cNvSpPr/>
            <p:nvPr/>
          </p:nvSpPr>
          <p:spPr>
            <a:xfrm>
              <a:off x="176050" y="2816613"/>
              <a:ext cx="380874" cy="1023119"/>
            </a:xfrm>
            <a:custGeom>
              <a:avLst/>
              <a:gdLst/>
              <a:ahLst/>
              <a:cxnLst/>
              <a:rect l="l" t="t" r="r" b="b"/>
              <a:pathLst>
                <a:path w="6164" h="16558" extrusionOk="0">
                  <a:moveTo>
                    <a:pt x="4392" y="0"/>
                  </a:moveTo>
                  <a:lnTo>
                    <a:pt x="1" y="161"/>
                  </a:lnTo>
                  <a:lnTo>
                    <a:pt x="2972" y="16557"/>
                  </a:lnTo>
                  <a:lnTo>
                    <a:pt x="6164" y="16074"/>
                  </a:lnTo>
                  <a:lnTo>
                    <a:pt x="439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9" name="Google Shape;519;p29"/>
            <p:cNvSpPr/>
            <p:nvPr/>
          </p:nvSpPr>
          <p:spPr>
            <a:xfrm>
              <a:off x="1276079" y="3120507"/>
              <a:ext cx="201744" cy="252227"/>
            </a:xfrm>
            <a:custGeom>
              <a:avLst/>
              <a:gdLst/>
              <a:ahLst/>
              <a:cxnLst/>
              <a:rect l="l" t="t" r="r" b="b"/>
              <a:pathLst>
                <a:path w="3265" h="4082" extrusionOk="0">
                  <a:moveTo>
                    <a:pt x="1223" y="0"/>
                  </a:moveTo>
                  <a:cubicBezTo>
                    <a:pt x="1054" y="0"/>
                    <a:pt x="0" y="1538"/>
                    <a:pt x="0" y="1538"/>
                  </a:cubicBezTo>
                  <a:cubicBezTo>
                    <a:pt x="0" y="1538"/>
                    <a:pt x="585" y="4082"/>
                    <a:pt x="1060" y="4082"/>
                  </a:cubicBezTo>
                  <a:cubicBezTo>
                    <a:pt x="1078" y="4082"/>
                    <a:pt x="1095" y="4078"/>
                    <a:pt x="1113" y="4071"/>
                  </a:cubicBezTo>
                  <a:cubicBezTo>
                    <a:pt x="1113" y="4071"/>
                    <a:pt x="2913" y="3002"/>
                    <a:pt x="3001" y="2783"/>
                  </a:cubicBezTo>
                  <a:cubicBezTo>
                    <a:pt x="3040" y="2709"/>
                    <a:pt x="2961" y="2685"/>
                    <a:pt x="2837" y="2685"/>
                  </a:cubicBezTo>
                  <a:cubicBezTo>
                    <a:pt x="2590" y="2685"/>
                    <a:pt x="2167" y="2783"/>
                    <a:pt x="2167" y="2783"/>
                  </a:cubicBezTo>
                  <a:cubicBezTo>
                    <a:pt x="2167" y="2783"/>
                    <a:pt x="3089" y="2461"/>
                    <a:pt x="3192" y="2241"/>
                  </a:cubicBezTo>
                  <a:cubicBezTo>
                    <a:pt x="3221" y="2168"/>
                    <a:pt x="3088" y="2143"/>
                    <a:pt x="2897" y="2143"/>
                  </a:cubicBezTo>
                  <a:cubicBezTo>
                    <a:pt x="2515" y="2143"/>
                    <a:pt x="1903" y="2241"/>
                    <a:pt x="1903" y="2241"/>
                  </a:cubicBezTo>
                  <a:cubicBezTo>
                    <a:pt x="1903" y="2241"/>
                    <a:pt x="3265" y="1948"/>
                    <a:pt x="3206" y="1655"/>
                  </a:cubicBezTo>
                  <a:cubicBezTo>
                    <a:pt x="3178" y="1543"/>
                    <a:pt x="2938" y="1508"/>
                    <a:pt x="2653" y="1508"/>
                  </a:cubicBezTo>
                  <a:cubicBezTo>
                    <a:pt x="2196" y="1508"/>
                    <a:pt x="1625" y="1597"/>
                    <a:pt x="1625" y="1597"/>
                  </a:cubicBezTo>
                  <a:cubicBezTo>
                    <a:pt x="1625" y="1597"/>
                    <a:pt x="3162" y="1231"/>
                    <a:pt x="3148" y="909"/>
                  </a:cubicBezTo>
                  <a:cubicBezTo>
                    <a:pt x="3144" y="824"/>
                    <a:pt x="3011" y="792"/>
                    <a:pt x="2815" y="792"/>
                  </a:cubicBezTo>
                  <a:cubicBezTo>
                    <a:pt x="2234" y="792"/>
                    <a:pt x="1098" y="1070"/>
                    <a:pt x="1098" y="1070"/>
                  </a:cubicBezTo>
                  <a:cubicBezTo>
                    <a:pt x="1464" y="572"/>
                    <a:pt x="1376" y="60"/>
                    <a:pt x="1230" y="1"/>
                  </a:cubicBezTo>
                  <a:cubicBezTo>
                    <a:pt x="1228" y="0"/>
                    <a:pt x="1226" y="0"/>
                    <a:pt x="1223" y="0"/>
                  </a:cubicBezTo>
                  <a:close/>
                </a:path>
              </a:pathLst>
            </a:custGeom>
            <a:solidFill>
              <a:srgbClr val="AC503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0" name="Google Shape;520;p29"/>
            <p:cNvSpPr/>
            <p:nvPr/>
          </p:nvSpPr>
          <p:spPr>
            <a:xfrm>
              <a:off x="689854" y="2915172"/>
              <a:ext cx="655901" cy="585769"/>
            </a:xfrm>
            <a:custGeom>
              <a:avLst/>
              <a:gdLst/>
              <a:ahLst/>
              <a:cxnLst/>
              <a:rect l="l" t="t" r="r" b="b"/>
              <a:pathLst>
                <a:path w="10615" h="9480" extrusionOk="0">
                  <a:moveTo>
                    <a:pt x="338" y="1"/>
                  </a:moveTo>
                  <a:cubicBezTo>
                    <a:pt x="338" y="1"/>
                    <a:pt x="1" y="2636"/>
                    <a:pt x="747" y="6589"/>
                  </a:cubicBezTo>
                  <a:cubicBezTo>
                    <a:pt x="1188" y="8921"/>
                    <a:pt x="2607" y="9479"/>
                    <a:pt x="3886" y="9479"/>
                  </a:cubicBezTo>
                  <a:cubicBezTo>
                    <a:pt x="4774" y="9479"/>
                    <a:pt x="5596" y="9209"/>
                    <a:pt x="5974" y="9077"/>
                  </a:cubicBezTo>
                  <a:cubicBezTo>
                    <a:pt x="6911" y="8770"/>
                    <a:pt x="10614" y="7409"/>
                    <a:pt x="10614" y="7409"/>
                  </a:cubicBezTo>
                  <a:lnTo>
                    <a:pt x="9487" y="4861"/>
                  </a:lnTo>
                  <a:cubicBezTo>
                    <a:pt x="9487" y="4861"/>
                    <a:pt x="7218" y="5666"/>
                    <a:pt x="4656" y="6223"/>
                  </a:cubicBezTo>
                  <a:cubicBezTo>
                    <a:pt x="4632" y="6228"/>
                    <a:pt x="4608" y="6230"/>
                    <a:pt x="4585" y="6230"/>
                  </a:cubicBezTo>
                  <a:cubicBezTo>
                    <a:pt x="3484" y="6230"/>
                    <a:pt x="3470" y="616"/>
                    <a:pt x="3470" y="616"/>
                  </a:cubicBezTo>
                  <a:lnTo>
                    <a:pt x="338"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1" name="Google Shape;521;p29"/>
            <p:cNvSpPr/>
            <p:nvPr/>
          </p:nvSpPr>
          <p:spPr>
            <a:xfrm>
              <a:off x="432056" y="3405493"/>
              <a:ext cx="1159675" cy="1055682"/>
            </a:xfrm>
            <a:custGeom>
              <a:avLst/>
              <a:gdLst/>
              <a:ahLst/>
              <a:cxnLst/>
              <a:rect l="l" t="t" r="r" b="b"/>
              <a:pathLst>
                <a:path w="18768" h="17085" extrusionOk="0">
                  <a:moveTo>
                    <a:pt x="16009" y="0"/>
                  </a:moveTo>
                  <a:cubicBezTo>
                    <a:pt x="16006" y="0"/>
                    <a:pt x="16004" y="0"/>
                    <a:pt x="16002" y="1"/>
                  </a:cubicBezTo>
                  <a:cubicBezTo>
                    <a:pt x="13850" y="59"/>
                    <a:pt x="967" y="776"/>
                    <a:pt x="967" y="776"/>
                  </a:cubicBezTo>
                  <a:cubicBezTo>
                    <a:pt x="967" y="776"/>
                    <a:pt x="1" y="4656"/>
                    <a:pt x="3778" y="5403"/>
                  </a:cubicBezTo>
                  <a:cubicBezTo>
                    <a:pt x="4534" y="5557"/>
                    <a:pt x="5376" y="5615"/>
                    <a:pt x="6241" y="5615"/>
                  </a:cubicBezTo>
                  <a:cubicBezTo>
                    <a:pt x="8748" y="5615"/>
                    <a:pt x="11443" y="5132"/>
                    <a:pt x="12757" y="5132"/>
                  </a:cubicBezTo>
                  <a:cubicBezTo>
                    <a:pt x="13263" y="5132"/>
                    <a:pt x="13565" y="5204"/>
                    <a:pt x="13571" y="5403"/>
                  </a:cubicBezTo>
                  <a:cubicBezTo>
                    <a:pt x="13615" y="6296"/>
                    <a:pt x="13850" y="17085"/>
                    <a:pt x="13850" y="17085"/>
                  </a:cubicBezTo>
                  <a:lnTo>
                    <a:pt x="18256" y="17085"/>
                  </a:lnTo>
                  <a:cubicBezTo>
                    <a:pt x="18256" y="17085"/>
                    <a:pt x="18768" y="0"/>
                    <a:pt x="1600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2" name="Google Shape;522;p29"/>
            <p:cNvSpPr/>
            <p:nvPr/>
          </p:nvSpPr>
          <p:spPr>
            <a:xfrm>
              <a:off x="307235" y="2763843"/>
              <a:ext cx="570816" cy="774538"/>
            </a:xfrm>
            <a:custGeom>
              <a:avLst/>
              <a:gdLst/>
              <a:ahLst/>
              <a:cxnLst/>
              <a:rect l="l" t="t" r="r" b="b"/>
              <a:pathLst>
                <a:path w="9238" h="12535" extrusionOk="0">
                  <a:moveTo>
                    <a:pt x="5453" y="1"/>
                  </a:moveTo>
                  <a:cubicBezTo>
                    <a:pt x="3946" y="1"/>
                    <a:pt x="1974" y="118"/>
                    <a:pt x="1391" y="561"/>
                  </a:cubicBezTo>
                  <a:cubicBezTo>
                    <a:pt x="1391" y="561"/>
                    <a:pt x="147" y="986"/>
                    <a:pt x="74" y="3079"/>
                  </a:cubicBezTo>
                  <a:cubicBezTo>
                    <a:pt x="0" y="5217"/>
                    <a:pt x="308" y="6988"/>
                    <a:pt x="308" y="6988"/>
                  </a:cubicBezTo>
                  <a:lnTo>
                    <a:pt x="425" y="11512"/>
                  </a:lnTo>
                  <a:cubicBezTo>
                    <a:pt x="425" y="11512"/>
                    <a:pt x="1856" y="12535"/>
                    <a:pt x="4313" y="12535"/>
                  </a:cubicBezTo>
                  <a:cubicBezTo>
                    <a:pt x="5666" y="12535"/>
                    <a:pt x="7330" y="12225"/>
                    <a:pt x="9238" y="11263"/>
                  </a:cubicBezTo>
                  <a:lnTo>
                    <a:pt x="8111" y="6915"/>
                  </a:lnTo>
                  <a:lnTo>
                    <a:pt x="7847" y="1820"/>
                  </a:lnTo>
                  <a:cubicBezTo>
                    <a:pt x="7847" y="1820"/>
                    <a:pt x="7759" y="195"/>
                    <a:pt x="7247" y="78"/>
                  </a:cubicBezTo>
                  <a:cubicBezTo>
                    <a:pt x="7053" y="41"/>
                    <a:pt x="6332" y="1"/>
                    <a:pt x="545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3" name="Google Shape;523;p29"/>
            <p:cNvSpPr/>
            <p:nvPr/>
          </p:nvSpPr>
          <p:spPr>
            <a:xfrm>
              <a:off x="273744" y="3427182"/>
              <a:ext cx="1159675" cy="1054817"/>
            </a:xfrm>
            <a:custGeom>
              <a:avLst/>
              <a:gdLst/>
              <a:ahLst/>
              <a:cxnLst/>
              <a:rect l="l" t="t" r="r" b="b"/>
              <a:pathLst>
                <a:path w="18768" h="17071" extrusionOk="0">
                  <a:moveTo>
                    <a:pt x="16009" y="1"/>
                  </a:moveTo>
                  <a:cubicBezTo>
                    <a:pt x="16006" y="1"/>
                    <a:pt x="16004" y="1"/>
                    <a:pt x="16002" y="1"/>
                  </a:cubicBezTo>
                  <a:cubicBezTo>
                    <a:pt x="13850" y="59"/>
                    <a:pt x="967" y="777"/>
                    <a:pt x="967" y="777"/>
                  </a:cubicBezTo>
                  <a:cubicBezTo>
                    <a:pt x="967" y="777"/>
                    <a:pt x="1" y="4642"/>
                    <a:pt x="3778" y="5403"/>
                  </a:cubicBezTo>
                  <a:cubicBezTo>
                    <a:pt x="4527" y="5553"/>
                    <a:pt x="5362" y="5609"/>
                    <a:pt x="6219" y="5609"/>
                  </a:cubicBezTo>
                  <a:cubicBezTo>
                    <a:pt x="8723" y="5609"/>
                    <a:pt x="11417" y="5130"/>
                    <a:pt x="12740" y="5130"/>
                  </a:cubicBezTo>
                  <a:cubicBezTo>
                    <a:pt x="13254" y="5130"/>
                    <a:pt x="13562" y="5203"/>
                    <a:pt x="13571" y="5403"/>
                  </a:cubicBezTo>
                  <a:cubicBezTo>
                    <a:pt x="13615" y="6296"/>
                    <a:pt x="13850" y="17071"/>
                    <a:pt x="13850" y="17071"/>
                  </a:cubicBezTo>
                  <a:lnTo>
                    <a:pt x="18256" y="17071"/>
                  </a:lnTo>
                  <a:cubicBezTo>
                    <a:pt x="18256" y="17071"/>
                    <a:pt x="18768" y="1"/>
                    <a:pt x="1600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4" name="Google Shape;524;p29"/>
            <p:cNvSpPr/>
            <p:nvPr/>
          </p:nvSpPr>
          <p:spPr>
            <a:xfrm>
              <a:off x="714324" y="2768663"/>
              <a:ext cx="190004" cy="207182"/>
            </a:xfrm>
            <a:custGeom>
              <a:avLst/>
              <a:gdLst/>
              <a:ahLst/>
              <a:cxnLst/>
              <a:rect l="l" t="t" r="r" b="b"/>
              <a:pathLst>
                <a:path w="3075" h="3353" extrusionOk="0">
                  <a:moveTo>
                    <a:pt x="304" y="0"/>
                  </a:moveTo>
                  <a:cubicBezTo>
                    <a:pt x="116" y="0"/>
                    <a:pt x="0" y="15"/>
                    <a:pt x="0" y="15"/>
                  </a:cubicBezTo>
                  <a:lnTo>
                    <a:pt x="600" y="3353"/>
                  </a:lnTo>
                  <a:lnTo>
                    <a:pt x="3074" y="3206"/>
                  </a:lnTo>
                  <a:lnTo>
                    <a:pt x="3060" y="2211"/>
                  </a:lnTo>
                  <a:cubicBezTo>
                    <a:pt x="2724" y="210"/>
                    <a:pt x="1010" y="0"/>
                    <a:pt x="3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5" name="Google Shape;525;p29"/>
            <p:cNvSpPr/>
            <p:nvPr/>
          </p:nvSpPr>
          <p:spPr>
            <a:xfrm>
              <a:off x="879866" y="3147634"/>
              <a:ext cx="200879" cy="252289"/>
            </a:xfrm>
            <a:custGeom>
              <a:avLst/>
              <a:gdLst/>
              <a:ahLst/>
              <a:cxnLst/>
              <a:rect l="l" t="t" r="r" b="b"/>
              <a:pathLst>
                <a:path w="3251" h="4083" extrusionOk="0">
                  <a:moveTo>
                    <a:pt x="1209" y="0"/>
                  </a:moveTo>
                  <a:cubicBezTo>
                    <a:pt x="1040" y="0"/>
                    <a:pt x="0" y="1538"/>
                    <a:pt x="0" y="1538"/>
                  </a:cubicBezTo>
                  <a:cubicBezTo>
                    <a:pt x="0" y="1538"/>
                    <a:pt x="571" y="4082"/>
                    <a:pt x="1058" y="4082"/>
                  </a:cubicBezTo>
                  <a:cubicBezTo>
                    <a:pt x="1077" y="4082"/>
                    <a:pt x="1095" y="4078"/>
                    <a:pt x="1113" y="4071"/>
                  </a:cubicBezTo>
                  <a:cubicBezTo>
                    <a:pt x="1113" y="4071"/>
                    <a:pt x="2899" y="3002"/>
                    <a:pt x="3001" y="2783"/>
                  </a:cubicBezTo>
                  <a:cubicBezTo>
                    <a:pt x="3035" y="2710"/>
                    <a:pt x="2952" y="2685"/>
                    <a:pt x="2827" y="2685"/>
                  </a:cubicBezTo>
                  <a:cubicBezTo>
                    <a:pt x="2575" y="2685"/>
                    <a:pt x="2152" y="2783"/>
                    <a:pt x="2152" y="2783"/>
                  </a:cubicBezTo>
                  <a:cubicBezTo>
                    <a:pt x="2152" y="2783"/>
                    <a:pt x="3089" y="2461"/>
                    <a:pt x="3177" y="2241"/>
                  </a:cubicBezTo>
                  <a:cubicBezTo>
                    <a:pt x="3206" y="2168"/>
                    <a:pt x="3074" y="2144"/>
                    <a:pt x="2886" y="2144"/>
                  </a:cubicBezTo>
                  <a:cubicBezTo>
                    <a:pt x="2508" y="2144"/>
                    <a:pt x="1903" y="2241"/>
                    <a:pt x="1903" y="2241"/>
                  </a:cubicBezTo>
                  <a:cubicBezTo>
                    <a:pt x="1903" y="2241"/>
                    <a:pt x="3250" y="1948"/>
                    <a:pt x="3192" y="1656"/>
                  </a:cubicBezTo>
                  <a:cubicBezTo>
                    <a:pt x="3163" y="1543"/>
                    <a:pt x="2925" y="1508"/>
                    <a:pt x="2643" y="1508"/>
                  </a:cubicBezTo>
                  <a:cubicBezTo>
                    <a:pt x="2191" y="1508"/>
                    <a:pt x="1625" y="1597"/>
                    <a:pt x="1625" y="1597"/>
                  </a:cubicBezTo>
                  <a:cubicBezTo>
                    <a:pt x="1625" y="1597"/>
                    <a:pt x="3162" y="1231"/>
                    <a:pt x="3148" y="909"/>
                  </a:cubicBezTo>
                  <a:cubicBezTo>
                    <a:pt x="3140" y="824"/>
                    <a:pt x="3006" y="792"/>
                    <a:pt x="2809" y="792"/>
                  </a:cubicBezTo>
                  <a:cubicBezTo>
                    <a:pt x="2226" y="792"/>
                    <a:pt x="1098" y="1070"/>
                    <a:pt x="1098" y="1070"/>
                  </a:cubicBezTo>
                  <a:cubicBezTo>
                    <a:pt x="1464" y="572"/>
                    <a:pt x="1362" y="60"/>
                    <a:pt x="1215" y="1"/>
                  </a:cubicBezTo>
                  <a:cubicBezTo>
                    <a:pt x="1213" y="1"/>
                    <a:pt x="1211" y="0"/>
                    <a:pt x="1209" y="0"/>
                  </a:cubicBezTo>
                  <a:close/>
                </a:path>
              </a:pathLst>
            </a:custGeom>
            <a:solidFill>
              <a:srgbClr val="AC503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6" name="Google Shape;526;p29"/>
            <p:cNvSpPr/>
            <p:nvPr/>
          </p:nvSpPr>
          <p:spPr>
            <a:xfrm>
              <a:off x="346103" y="3753753"/>
              <a:ext cx="597077" cy="86012"/>
            </a:xfrm>
            <a:custGeom>
              <a:avLst/>
              <a:gdLst/>
              <a:ahLst/>
              <a:cxnLst/>
              <a:rect l="l" t="t" r="r" b="b"/>
              <a:pathLst>
                <a:path w="9663" h="1392" extrusionOk="0">
                  <a:moveTo>
                    <a:pt x="9663" y="1"/>
                  </a:moveTo>
                  <a:lnTo>
                    <a:pt x="1" y="425"/>
                  </a:lnTo>
                  <a:lnTo>
                    <a:pt x="220" y="1391"/>
                  </a:lnTo>
                  <a:lnTo>
                    <a:pt x="9473" y="908"/>
                  </a:lnTo>
                  <a:lnTo>
                    <a:pt x="966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29"/>
            <p:cNvSpPr/>
            <p:nvPr/>
          </p:nvSpPr>
          <p:spPr>
            <a:xfrm>
              <a:off x="379594" y="3819809"/>
              <a:ext cx="57959" cy="705642"/>
            </a:xfrm>
            <a:custGeom>
              <a:avLst/>
              <a:gdLst/>
              <a:ahLst/>
              <a:cxnLst/>
              <a:rect l="l" t="t" r="r" b="b"/>
              <a:pathLst>
                <a:path w="938" h="11420" extrusionOk="0">
                  <a:moveTo>
                    <a:pt x="484" y="0"/>
                  </a:moveTo>
                  <a:lnTo>
                    <a:pt x="1" y="30"/>
                  </a:lnTo>
                  <a:lnTo>
                    <a:pt x="630" y="11419"/>
                  </a:lnTo>
                  <a:lnTo>
                    <a:pt x="937" y="11419"/>
                  </a:lnTo>
                  <a:lnTo>
                    <a:pt x="48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8" name="Google Shape;528;p29"/>
            <p:cNvSpPr/>
            <p:nvPr/>
          </p:nvSpPr>
          <p:spPr>
            <a:xfrm>
              <a:off x="895252" y="3798985"/>
              <a:ext cx="28053" cy="706569"/>
            </a:xfrm>
            <a:custGeom>
              <a:avLst/>
              <a:gdLst/>
              <a:ahLst/>
              <a:cxnLst/>
              <a:rect l="l" t="t" r="r" b="b"/>
              <a:pathLst>
                <a:path w="454" h="11435" extrusionOk="0">
                  <a:moveTo>
                    <a:pt x="454" y="1"/>
                  </a:moveTo>
                  <a:lnTo>
                    <a:pt x="0" y="30"/>
                  </a:lnTo>
                  <a:lnTo>
                    <a:pt x="44" y="11420"/>
                  </a:lnTo>
                  <a:lnTo>
                    <a:pt x="366" y="11434"/>
                  </a:lnTo>
                  <a:lnTo>
                    <a:pt x="454"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29"/>
            <p:cNvSpPr/>
            <p:nvPr/>
          </p:nvSpPr>
          <p:spPr>
            <a:xfrm>
              <a:off x="409440" y="3800777"/>
              <a:ext cx="500314" cy="450573"/>
            </a:xfrm>
            <a:custGeom>
              <a:avLst/>
              <a:gdLst/>
              <a:ahLst/>
              <a:cxnLst/>
              <a:rect l="l" t="t" r="r" b="b"/>
              <a:pathLst>
                <a:path w="8097" h="7292" extrusionOk="0">
                  <a:moveTo>
                    <a:pt x="7847" y="1"/>
                  </a:moveTo>
                  <a:lnTo>
                    <a:pt x="1" y="6808"/>
                  </a:lnTo>
                  <a:lnTo>
                    <a:pt x="1" y="7291"/>
                  </a:lnTo>
                  <a:lnTo>
                    <a:pt x="8096" y="191"/>
                  </a:lnTo>
                  <a:lnTo>
                    <a:pt x="7847"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0" name="Google Shape;530;p29"/>
            <p:cNvSpPr/>
            <p:nvPr/>
          </p:nvSpPr>
          <p:spPr>
            <a:xfrm>
              <a:off x="402210" y="3819809"/>
              <a:ext cx="518356" cy="431541"/>
            </a:xfrm>
            <a:custGeom>
              <a:avLst/>
              <a:gdLst/>
              <a:ahLst/>
              <a:cxnLst/>
              <a:rect l="l" t="t" r="r" b="b"/>
              <a:pathLst>
                <a:path w="8389" h="6984" extrusionOk="0">
                  <a:moveTo>
                    <a:pt x="235" y="0"/>
                  </a:moveTo>
                  <a:lnTo>
                    <a:pt x="0" y="220"/>
                  </a:lnTo>
                  <a:lnTo>
                    <a:pt x="8316" y="6983"/>
                  </a:lnTo>
                  <a:lnTo>
                    <a:pt x="8389" y="6705"/>
                  </a:lnTo>
                  <a:lnTo>
                    <a:pt x="23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1" name="Google Shape;531;p29"/>
            <p:cNvSpPr/>
            <p:nvPr/>
          </p:nvSpPr>
          <p:spPr>
            <a:xfrm>
              <a:off x="531542" y="2759888"/>
              <a:ext cx="182528" cy="297395"/>
            </a:xfrm>
            <a:custGeom>
              <a:avLst/>
              <a:gdLst/>
              <a:ahLst/>
              <a:cxnLst/>
              <a:rect l="l" t="t" r="r" b="b"/>
              <a:pathLst>
                <a:path w="2954" h="4813" extrusionOk="0">
                  <a:moveTo>
                    <a:pt x="1619" y="1"/>
                  </a:moveTo>
                  <a:cubicBezTo>
                    <a:pt x="1182" y="1"/>
                    <a:pt x="640" y="40"/>
                    <a:pt x="1" y="157"/>
                  </a:cubicBezTo>
                  <a:lnTo>
                    <a:pt x="2197" y="4812"/>
                  </a:lnTo>
                  <a:lnTo>
                    <a:pt x="2943" y="157"/>
                  </a:lnTo>
                  <a:cubicBezTo>
                    <a:pt x="2953" y="157"/>
                    <a:pt x="2495" y="1"/>
                    <a:pt x="161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29"/>
            <p:cNvSpPr/>
            <p:nvPr/>
          </p:nvSpPr>
          <p:spPr>
            <a:xfrm>
              <a:off x="518009" y="2433007"/>
              <a:ext cx="310309" cy="393417"/>
            </a:xfrm>
            <a:custGeom>
              <a:avLst/>
              <a:gdLst/>
              <a:ahLst/>
              <a:cxnLst/>
              <a:rect l="l" t="t" r="r" b="b"/>
              <a:pathLst>
                <a:path w="5022" h="6367" extrusionOk="0">
                  <a:moveTo>
                    <a:pt x="2647" y="1"/>
                  </a:moveTo>
                  <a:cubicBezTo>
                    <a:pt x="1375" y="1"/>
                    <a:pt x="1333" y="587"/>
                    <a:pt x="1333" y="587"/>
                  </a:cubicBezTo>
                  <a:lnTo>
                    <a:pt x="1333" y="1597"/>
                  </a:lnTo>
                  <a:cubicBezTo>
                    <a:pt x="1333" y="1597"/>
                    <a:pt x="997" y="1358"/>
                    <a:pt x="679" y="1358"/>
                  </a:cubicBezTo>
                  <a:cubicBezTo>
                    <a:pt x="445" y="1358"/>
                    <a:pt x="221" y="1487"/>
                    <a:pt x="147" y="1933"/>
                  </a:cubicBezTo>
                  <a:cubicBezTo>
                    <a:pt x="0" y="2739"/>
                    <a:pt x="776" y="2900"/>
                    <a:pt x="776" y="2900"/>
                  </a:cubicBezTo>
                  <a:lnTo>
                    <a:pt x="601" y="5257"/>
                  </a:lnTo>
                  <a:cubicBezTo>
                    <a:pt x="586" y="5564"/>
                    <a:pt x="674" y="5886"/>
                    <a:pt x="893" y="6106"/>
                  </a:cubicBezTo>
                  <a:cubicBezTo>
                    <a:pt x="1096" y="6297"/>
                    <a:pt x="1326" y="6366"/>
                    <a:pt x="1555" y="6366"/>
                  </a:cubicBezTo>
                  <a:cubicBezTo>
                    <a:pt x="1904" y="6366"/>
                    <a:pt x="2250" y="6203"/>
                    <a:pt x="2489" y="6062"/>
                  </a:cubicBezTo>
                  <a:cubicBezTo>
                    <a:pt x="2665" y="5930"/>
                    <a:pt x="2782" y="5754"/>
                    <a:pt x="2782" y="5535"/>
                  </a:cubicBezTo>
                  <a:lnTo>
                    <a:pt x="2782" y="4905"/>
                  </a:lnTo>
                  <a:lnTo>
                    <a:pt x="3631" y="4905"/>
                  </a:lnTo>
                  <a:cubicBezTo>
                    <a:pt x="5022" y="4832"/>
                    <a:pt x="4787" y="396"/>
                    <a:pt x="4787" y="396"/>
                  </a:cubicBezTo>
                  <a:cubicBezTo>
                    <a:pt x="4787" y="57"/>
                    <a:pt x="4135" y="45"/>
                    <a:pt x="4038" y="45"/>
                  </a:cubicBezTo>
                  <a:cubicBezTo>
                    <a:pt x="4030" y="45"/>
                    <a:pt x="4026" y="45"/>
                    <a:pt x="4026" y="45"/>
                  </a:cubicBezTo>
                  <a:lnTo>
                    <a:pt x="2694" y="1"/>
                  </a:lnTo>
                  <a:cubicBezTo>
                    <a:pt x="2678" y="1"/>
                    <a:pt x="2662" y="1"/>
                    <a:pt x="2647" y="1"/>
                  </a:cubicBezTo>
                  <a:close/>
                </a:path>
              </a:pathLst>
            </a:custGeom>
            <a:solidFill>
              <a:srgbClr val="AC503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29"/>
            <p:cNvSpPr/>
            <p:nvPr/>
          </p:nvSpPr>
          <p:spPr>
            <a:xfrm>
              <a:off x="749608" y="2562400"/>
              <a:ext cx="15386" cy="81501"/>
            </a:xfrm>
            <a:custGeom>
              <a:avLst/>
              <a:gdLst/>
              <a:ahLst/>
              <a:cxnLst/>
              <a:rect l="l" t="t" r="r" b="b"/>
              <a:pathLst>
                <a:path w="249" h="1319" extrusionOk="0">
                  <a:moveTo>
                    <a:pt x="205" y="0"/>
                  </a:moveTo>
                  <a:cubicBezTo>
                    <a:pt x="161" y="0"/>
                    <a:pt x="146" y="308"/>
                    <a:pt x="161" y="732"/>
                  </a:cubicBezTo>
                  <a:cubicBezTo>
                    <a:pt x="161" y="908"/>
                    <a:pt x="205" y="1113"/>
                    <a:pt x="146" y="1201"/>
                  </a:cubicBezTo>
                  <a:cubicBezTo>
                    <a:pt x="132" y="1245"/>
                    <a:pt x="88" y="1274"/>
                    <a:pt x="59" y="1274"/>
                  </a:cubicBezTo>
                  <a:cubicBezTo>
                    <a:pt x="15" y="1303"/>
                    <a:pt x="0" y="1303"/>
                    <a:pt x="0" y="1303"/>
                  </a:cubicBezTo>
                  <a:cubicBezTo>
                    <a:pt x="0" y="1303"/>
                    <a:pt x="15" y="1318"/>
                    <a:pt x="59" y="1318"/>
                  </a:cubicBezTo>
                  <a:cubicBezTo>
                    <a:pt x="88" y="1318"/>
                    <a:pt x="146" y="1274"/>
                    <a:pt x="205" y="1230"/>
                  </a:cubicBezTo>
                  <a:cubicBezTo>
                    <a:pt x="234" y="1172"/>
                    <a:pt x="249" y="1084"/>
                    <a:pt x="249" y="981"/>
                  </a:cubicBezTo>
                  <a:lnTo>
                    <a:pt x="249" y="718"/>
                  </a:lnTo>
                  <a:cubicBezTo>
                    <a:pt x="249" y="323"/>
                    <a:pt x="220" y="0"/>
                    <a:pt x="20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4" name="Google Shape;534;p29"/>
            <p:cNvSpPr/>
            <p:nvPr/>
          </p:nvSpPr>
          <p:spPr>
            <a:xfrm>
              <a:off x="700730" y="2564192"/>
              <a:ext cx="5499" cy="20885"/>
            </a:xfrm>
            <a:custGeom>
              <a:avLst/>
              <a:gdLst/>
              <a:ahLst/>
              <a:cxnLst/>
              <a:rect l="l" t="t" r="r" b="b"/>
              <a:pathLst>
                <a:path w="89" h="338" extrusionOk="0">
                  <a:moveTo>
                    <a:pt x="44" y="1"/>
                  </a:moveTo>
                  <a:cubicBezTo>
                    <a:pt x="15" y="1"/>
                    <a:pt x="1" y="74"/>
                    <a:pt x="1" y="176"/>
                  </a:cubicBezTo>
                  <a:cubicBezTo>
                    <a:pt x="1" y="264"/>
                    <a:pt x="44" y="337"/>
                    <a:pt x="59" y="337"/>
                  </a:cubicBezTo>
                  <a:cubicBezTo>
                    <a:pt x="74" y="337"/>
                    <a:pt x="88" y="264"/>
                    <a:pt x="88" y="176"/>
                  </a:cubicBezTo>
                  <a:cubicBezTo>
                    <a:pt x="88" y="74"/>
                    <a:pt x="59" y="1"/>
                    <a:pt x="4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5" name="Google Shape;535;p29"/>
            <p:cNvSpPr/>
            <p:nvPr/>
          </p:nvSpPr>
          <p:spPr>
            <a:xfrm>
              <a:off x="789402" y="2562400"/>
              <a:ext cx="5499" cy="19958"/>
            </a:xfrm>
            <a:custGeom>
              <a:avLst/>
              <a:gdLst/>
              <a:ahLst/>
              <a:cxnLst/>
              <a:rect l="l" t="t" r="r" b="b"/>
              <a:pathLst>
                <a:path w="89" h="323" extrusionOk="0">
                  <a:moveTo>
                    <a:pt x="29" y="0"/>
                  </a:moveTo>
                  <a:cubicBezTo>
                    <a:pt x="15" y="0"/>
                    <a:pt x="0" y="74"/>
                    <a:pt x="0" y="162"/>
                  </a:cubicBezTo>
                  <a:cubicBezTo>
                    <a:pt x="0" y="249"/>
                    <a:pt x="29" y="323"/>
                    <a:pt x="44" y="323"/>
                  </a:cubicBezTo>
                  <a:cubicBezTo>
                    <a:pt x="73" y="323"/>
                    <a:pt x="88" y="249"/>
                    <a:pt x="88" y="162"/>
                  </a:cubicBezTo>
                  <a:cubicBezTo>
                    <a:pt x="88" y="74"/>
                    <a:pt x="44" y="0"/>
                    <a:pt x="2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6" name="Google Shape;536;p29"/>
            <p:cNvSpPr/>
            <p:nvPr/>
          </p:nvSpPr>
          <p:spPr>
            <a:xfrm>
              <a:off x="554158" y="2541576"/>
              <a:ext cx="40781" cy="54375"/>
            </a:xfrm>
            <a:custGeom>
              <a:avLst/>
              <a:gdLst/>
              <a:ahLst/>
              <a:cxnLst/>
              <a:rect l="l" t="t" r="r" b="b"/>
              <a:pathLst>
                <a:path w="660" h="880" extrusionOk="0">
                  <a:moveTo>
                    <a:pt x="74" y="1"/>
                  </a:moveTo>
                  <a:cubicBezTo>
                    <a:pt x="74" y="15"/>
                    <a:pt x="118" y="45"/>
                    <a:pt x="221" y="89"/>
                  </a:cubicBezTo>
                  <a:cubicBezTo>
                    <a:pt x="281" y="129"/>
                    <a:pt x="348" y="182"/>
                    <a:pt x="407" y="269"/>
                  </a:cubicBezTo>
                  <a:lnTo>
                    <a:pt x="407" y="269"/>
                  </a:lnTo>
                  <a:cubicBezTo>
                    <a:pt x="387" y="260"/>
                    <a:pt x="364" y="253"/>
                    <a:pt x="338" y="250"/>
                  </a:cubicBezTo>
                  <a:cubicBezTo>
                    <a:pt x="316" y="241"/>
                    <a:pt x="295" y="238"/>
                    <a:pt x="274" y="238"/>
                  </a:cubicBezTo>
                  <a:cubicBezTo>
                    <a:pt x="224" y="238"/>
                    <a:pt x="178" y="258"/>
                    <a:pt x="147" y="279"/>
                  </a:cubicBezTo>
                  <a:cubicBezTo>
                    <a:pt x="89" y="323"/>
                    <a:pt x="45" y="367"/>
                    <a:pt x="30" y="425"/>
                  </a:cubicBezTo>
                  <a:cubicBezTo>
                    <a:pt x="1" y="542"/>
                    <a:pt x="30" y="645"/>
                    <a:pt x="89" y="718"/>
                  </a:cubicBezTo>
                  <a:cubicBezTo>
                    <a:pt x="177" y="865"/>
                    <a:pt x="294" y="879"/>
                    <a:pt x="294" y="879"/>
                  </a:cubicBezTo>
                  <a:cubicBezTo>
                    <a:pt x="294" y="865"/>
                    <a:pt x="191" y="806"/>
                    <a:pt x="147" y="703"/>
                  </a:cubicBezTo>
                  <a:cubicBezTo>
                    <a:pt x="103" y="630"/>
                    <a:pt x="89" y="557"/>
                    <a:pt x="118" y="455"/>
                  </a:cubicBezTo>
                  <a:cubicBezTo>
                    <a:pt x="144" y="378"/>
                    <a:pt x="214" y="335"/>
                    <a:pt x="290" y="335"/>
                  </a:cubicBezTo>
                  <a:cubicBezTo>
                    <a:pt x="301" y="335"/>
                    <a:pt x="312" y="336"/>
                    <a:pt x="323" y="337"/>
                  </a:cubicBezTo>
                  <a:cubicBezTo>
                    <a:pt x="383" y="349"/>
                    <a:pt x="432" y="371"/>
                    <a:pt x="480" y="402"/>
                  </a:cubicBezTo>
                  <a:lnTo>
                    <a:pt x="480" y="402"/>
                  </a:lnTo>
                  <a:cubicBezTo>
                    <a:pt x="482" y="405"/>
                    <a:pt x="483" y="408"/>
                    <a:pt x="484" y="411"/>
                  </a:cubicBezTo>
                  <a:lnTo>
                    <a:pt x="488" y="407"/>
                  </a:lnTo>
                  <a:lnTo>
                    <a:pt x="488" y="407"/>
                  </a:lnTo>
                  <a:cubicBezTo>
                    <a:pt x="497" y="413"/>
                    <a:pt x="505" y="419"/>
                    <a:pt x="513" y="425"/>
                  </a:cubicBezTo>
                  <a:lnTo>
                    <a:pt x="660" y="513"/>
                  </a:lnTo>
                  <a:lnTo>
                    <a:pt x="587" y="367"/>
                  </a:lnTo>
                  <a:cubicBezTo>
                    <a:pt x="484" y="191"/>
                    <a:pt x="367" y="89"/>
                    <a:pt x="250" y="45"/>
                  </a:cubicBezTo>
                  <a:cubicBezTo>
                    <a:pt x="147" y="1"/>
                    <a:pt x="74" y="1"/>
                    <a:pt x="7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7" name="Google Shape;537;p29"/>
            <p:cNvSpPr/>
            <p:nvPr/>
          </p:nvSpPr>
          <p:spPr>
            <a:xfrm>
              <a:off x="592160" y="2421699"/>
              <a:ext cx="245245" cy="111963"/>
            </a:xfrm>
            <a:custGeom>
              <a:avLst/>
              <a:gdLst/>
              <a:ahLst/>
              <a:cxnLst/>
              <a:rect l="l" t="t" r="r" b="b"/>
              <a:pathLst>
                <a:path w="3969" h="1812" extrusionOk="0">
                  <a:moveTo>
                    <a:pt x="2068" y="0"/>
                  </a:moveTo>
                  <a:cubicBezTo>
                    <a:pt x="1112" y="0"/>
                    <a:pt x="374" y="160"/>
                    <a:pt x="133" y="389"/>
                  </a:cubicBezTo>
                  <a:cubicBezTo>
                    <a:pt x="1" y="521"/>
                    <a:pt x="74" y="1794"/>
                    <a:pt x="74" y="1794"/>
                  </a:cubicBezTo>
                  <a:cubicBezTo>
                    <a:pt x="112" y="1806"/>
                    <a:pt x="159" y="1811"/>
                    <a:pt x="213" y="1811"/>
                  </a:cubicBezTo>
                  <a:cubicBezTo>
                    <a:pt x="491" y="1811"/>
                    <a:pt x="923" y="1677"/>
                    <a:pt x="923" y="1677"/>
                  </a:cubicBezTo>
                  <a:cubicBezTo>
                    <a:pt x="1187" y="1560"/>
                    <a:pt x="1392" y="1267"/>
                    <a:pt x="1377" y="975"/>
                  </a:cubicBezTo>
                  <a:lnTo>
                    <a:pt x="1377" y="975"/>
                  </a:lnTo>
                  <a:cubicBezTo>
                    <a:pt x="1405" y="1294"/>
                    <a:pt x="1696" y="1548"/>
                    <a:pt x="2001" y="1548"/>
                  </a:cubicBezTo>
                  <a:cubicBezTo>
                    <a:pt x="2017" y="1548"/>
                    <a:pt x="2034" y="1547"/>
                    <a:pt x="2050" y="1546"/>
                  </a:cubicBezTo>
                  <a:cubicBezTo>
                    <a:pt x="2387" y="1502"/>
                    <a:pt x="2651" y="1194"/>
                    <a:pt x="2621" y="872"/>
                  </a:cubicBezTo>
                  <a:lnTo>
                    <a:pt x="2621" y="872"/>
                  </a:lnTo>
                  <a:cubicBezTo>
                    <a:pt x="2709" y="1062"/>
                    <a:pt x="2826" y="1311"/>
                    <a:pt x="3046" y="1399"/>
                  </a:cubicBezTo>
                  <a:cubicBezTo>
                    <a:pt x="3093" y="1417"/>
                    <a:pt x="3143" y="1425"/>
                    <a:pt x="3193" y="1425"/>
                  </a:cubicBezTo>
                  <a:cubicBezTo>
                    <a:pt x="3391" y="1425"/>
                    <a:pt x="3599" y="1296"/>
                    <a:pt x="3705" y="1121"/>
                  </a:cubicBezTo>
                  <a:cubicBezTo>
                    <a:pt x="3822" y="916"/>
                    <a:pt x="3851" y="653"/>
                    <a:pt x="3807" y="389"/>
                  </a:cubicBezTo>
                  <a:cubicBezTo>
                    <a:pt x="3807" y="389"/>
                    <a:pt x="3968" y="111"/>
                    <a:pt x="2709" y="23"/>
                  </a:cubicBezTo>
                  <a:cubicBezTo>
                    <a:pt x="2487" y="8"/>
                    <a:pt x="2273" y="0"/>
                    <a:pt x="206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29"/>
            <p:cNvSpPr/>
            <p:nvPr/>
          </p:nvSpPr>
          <p:spPr>
            <a:xfrm>
              <a:off x="692573" y="2640938"/>
              <a:ext cx="101397" cy="27373"/>
            </a:xfrm>
            <a:custGeom>
              <a:avLst/>
              <a:gdLst/>
              <a:ahLst/>
              <a:cxnLst/>
              <a:rect l="l" t="t" r="r" b="b"/>
              <a:pathLst>
                <a:path w="1641" h="443" extrusionOk="0">
                  <a:moveTo>
                    <a:pt x="1078" y="1"/>
                  </a:moveTo>
                  <a:cubicBezTo>
                    <a:pt x="851" y="1"/>
                    <a:pt x="606" y="55"/>
                    <a:pt x="396" y="120"/>
                  </a:cubicBezTo>
                  <a:lnTo>
                    <a:pt x="479" y="116"/>
                  </a:lnTo>
                  <a:lnTo>
                    <a:pt x="479" y="116"/>
                  </a:lnTo>
                  <a:cubicBezTo>
                    <a:pt x="284" y="156"/>
                    <a:pt x="107" y="272"/>
                    <a:pt x="1" y="442"/>
                  </a:cubicBezTo>
                  <a:cubicBezTo>
                    <a:pt x="557" y="442"/>
                    <a:pt x="1084" y="413"/>
                    <a:pt x="1640" y="340"/>
                  </a:cubicBezTo>
                  <a:cubicBezTo>
                    <a:pt x="1640" y="223"/>
                    <a:pt x="1567" y="135"/>
                    <a:pt x="1465" y="76"/>
                  </a:cubicBezTo>
                  <a:cubicBezTo>
                    <a:pt x="1377" y="32"/>
                    <a:pt x="1274" y="3"/>
                    <a:pt x="1157" y="3"/>
                  </a:cubicBezTo>
                  <a:cubicBezTo>
                    <a:pt x="1131" y="2"/>
                    <a:pt x="1105" y="1"/>
                    <a:pt x="107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29"/>
            <p:cNvSpPr/>
            <p:nvPr/>
          </p:nvSpPr>
          <p:spPr>
            <a:xfrm>
              <a:off x="713397" y="2672390"/>
              <a:ext cx="32625" cy="7786"/>
            </a:xfrm>
            <a:custGeom>
              <a:avLst/>
              <a:gdLst/>
              <a:ahLst/>
              <a:cxnLst/>
              <a:rect l="l" t="t" r="r" b="b"/>
              <a:pathLst>
                <a:path w="528" h="126" extrusionOk="0">
                  <a:moveTo>
                    <a:pt x="47" y="1"/>
                  </a:moveTo>
                  <a:cubicBezTo>
                    <a:pt x="30" y="1"/>
                    <a:pt x="19" y="3"/>
                    <a:pt x="15" y="7"/>
                  </a:cubicBezTo>
                  <a:cubicBezTo>
                    <a:pt x="0" y="36"/>
                    <a:pt x="103" y="109"/>
                    <a:pt x="279" y="124"/>
                  </a:cubicBezTo>
                  <a:cubicBezTo>
                    <a:pt x="295" y="125"/>
                    <a:pt x="310" y="126"/>
                    <a:pt x="325" y="126"/>
                  </a:cubicBezTo>
                  <a:cubicBezTo>
                    <a:pt x="446" y="126"/>
                    <a:pt x="527" y="78"/>
                    <a:pt x="527" y="65"/>
                  </a:cubicBezTo>
                  <a:cubicBezTo>
                    <a:pt x="513" y="50"/>
                    <a:pt x="396" y="50"/>
                    <a:pt x="279" y="36"/>
                  </a:cubicBezTo>
                  <a:cubicBezTo>
                    <a:pt x="182" y="14"/>
                    <a:pt x="94" y="1"/>
                    <a:pt x="4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29"/>
            <p:cNvSpPr/>
            <p:nvPr/>
          </p:nvSpPr>
          <p:spPr>
            <a:xfrm>
              <a:off x="669957" y="2539537"/>
              <a:ext cx="67042" cy="67660"/>
            </a:xfrm>
            <a:custGeom>
              <a:avLst/>
              <a:gdLst/>
              <a:ahLst/>
              <a:cxnLst/>
              <a:rect l="l" t="t" r="r" b="b"/>
              <a:pathLst>
                <a:path w="1085" h="1095" extrusionOk="0">
                  <a:moveTo>
                    <a:pt x="1084" y="575"/>
                  </a:moveTo>
                  <a:cubicBezTo>
                    <a:pt x="1084" y="576"/>
                    <a:pt x="1084" y="605"/>
                    <a:pt x="1069" y="693"/>
                  </a:cubicBezTo>
                  <a:cubicBezTo>
                    <a:pt x="1084" y="620"/>
                    <a:pt x="1084" y="576"/>
                    <a:pt x="1084" y="575"/>
                  </a:cubicBezTo>
                  <a:close/>
                  <a:moveTo>
                    <a:pt x="558" y="1"/>
                  </a:moveTo>
                  <a:cubicBezTo>
                    <a:pt x="497" y="1"/>
                    <a:pt x="432" y="11"/>
                    <a:pt x="367" y="34"/>
                  </a:cubicBezTo>
                  <a:cubicBezTo>
                    <a:pt x="176" y="92"/>
                    <a:pt x="1" y="312"/>
                    <a:pt x="1" y="546"/>
                  </a:cubicBezTo>
                  <a:cubicBezTo>
                    <a:pt x="1" y="795"/>
                    <a:pt x="176" y="985"/>
                    <a:pt x="367" y="1059"/>
                  </a:cubicBezTo>
                  <a:cubicBezTo>
                    <a:pt x="437" y="1084"/>
                    <a:pt x="507" y="1095"/>
                    <a:pt x="573" y="1095"/>
                  </a:cubicBezTo>
                  <a:cubicBezTo>
                    <a:pt x="700" y="1095"/>
                    <a:pt x="812" y="1053"/>
                    <a:pt x="879" y="985"/>
                  </a:cubicBezTo>
                  <a:cubicBezTo>
                    <a:pt x="996" y="898"/>
                    <a:pt x="1055" y="766"/>
                    <a:pt x="1069" y="693"/>
                  </a:cubicBezTo>
                  <a:lnTo>
                    <a:pt x="1069" y="693"/>
                  </a:lnTo>
                  <a:cubicBezTo>
                    <a:pt x="1026" y="766"/>
                    <a:pt x="982" y="883"/>
                    <a:pt x="865" y="971"/>
                  </a:cubicBezTo>
                  <a:cubicBezTo>
                    <a:pt x="774" y="1031"/>
                    <a:pt x="664" y="1077"/>
                    <a:pt x="542" y="1077"/>
                  </a:cubicBezTo>
                  <a:cubicBezTo>
                    <a:pt x="486" y="1077"/>
                    <a:pt x="427" y="1067"/>
                    <a:pt x="367" y="1044"/>
                  </a:cubicBezTo>
                  <a:cubicBezTo>
                    <a:pt x="191" y="985"/>
                    <a:pt x="45" y="780"/>
                    <a:pt x="45" y="561"/>
                  </a:cubicBezTo>
                  <a:cubicBezTo>
                    <a:pt x="30" y="356"/>
                    <a:pt x="191" y="151"/>
                    <a:pt x="367" y="92"/>
                  </a:cubicBezTo>
                  <a:cubicBezTo>
                    <a:pt x="427" y="69"/>
                    <a:pt x="489" y="59"/>
                    <a:pt x="548" y="59"/>
                  </a:cubicBezTo>
                  <a:cubicBezTo>
                    <a:pt x="677" y="59"/>
                    <a:pt x="794" y="106"/>
                    <a:pt x="865" y="166"/>
                  </a:cubicBezTo>
                  <a:cubicBezTo>
                    <a:pt x="996" y="239"/>
                    <a:pt x="1055" y="370"/>
                    <a:pt x="1069" y="444"/>
                  </a:cubicBezTo>
                  <a:cubicBezTo>
                    <a:pt x="1084" y="516"/>
                    <a:pt x="1084" y="575"/>
                    <a:pt x="1084" y="575"/>
                  </a:cubicBezTo>
                  <a:lnTo>
                    <a:pt x="1084" y="575"/>
                  </a:lnTo>
                  <a:cubicBezTo>
                    <a:pt x="1084" y="575"/>
                    <a:pt x="1084" y="516"/>
                    <a:pt x="1069" y="400"/>
                  </a:cubicBezTo>
                  <a:cubicBezTo>
                    <a:pt x="1069" y="327"/>
                    <a:pt x="1011" y="209"/>
                    <a:pt x="879" y="107"/>
                  </a:cubicBezTo>
                  <a:cubicBezTo>
                    <a:pt x="809" y="47"/>
                    <a:pt x="691" y="1"/>
                    <a:pt x="55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29"/>
            <p:cNvSpPr/>
            <p:nvPr/>
          </p:nvSpPr>
          <p:spPr>
            <a:xfrm>
              <a:off x="767651" y="2537745"/>
              <a:ext cx="67042" cy="67475"/>
            </a:xfrm>
            <a:custGeom>
              <a:avLst/>
              <a:gdLst/>
              <a:ahLst/>
              <a:cxnLst/>
              <a:rect l="l" t="t" r="r" b="b"/>
              <a:pathLst>
                <a:path w="1085" h="1092" extrusionOk="0">
                  <a:moveTo>
                    <a:pt x="1072" y="480"/>
                  </a:moveTo>
                  <a:lnTo>
                    <a:pt x="1072" y="480"/>
                  </a:lnTo>
                  <a:cubicBezTo>
                    <a:pt x="1084" y="544"/>
                    <a:pt x="1084" y="561"/>
                    <a:pt x="1084" y="561"/>
                  </a:cubicBezTo>
                  <a:cubicBezTo>
                    <a:pt x="1084" y="561"/>
                    <a:pt x="1084" y="528"/>
                    <a:pt x="1072" y="480"/>
                  </a:cubicBezTo>
                  <a:close/>
                  <a:moveTo>
                    <a:pt x="555" y="0"/>
                  </a:moveTo>
                  <a:cubicBezTo>
                    <a:pt x="495" y="0"/>
                    <a:pt x="432" y="10"/>
                    <a:pt x="367" y="34"/>
                  </a:cubicBezTo>
                  <a:cubicBezTo>
                    <a:pt x="162" y="92"/>
                    <a:pt x="1" y="312"/>
                    <a:pt x="1" y="546"/>
                  </a:cubicBezTo>
                  <a:cubicBezTo>
                    <a:pt x="1" y="780"/>
                    <a:pt x="162" y="985"/>
                    <a:pt x="367" y="1058"/>
                  </a:cubicBezTo>
                  <a:cubicBezTo>
                    <a:pt x="432" y="1081"/>
                    <a:pt x="495" y="1091"/>
                    <a:pt x="555" y="1091"/>
                  </a:cubicBezTo>
                  <a:cubicBezTo>
                    <a:pt x="685" y="1091"/>
                    <a:pt x="799" y="1045"/>
                    <a:pt x="879" y="985"/>
                  </a:cubicBezTo>
                  <a:cubicBezTo>
                    <a:pt x="982" y="897"/>
                    <a:pt x="1040" y="765"/>
                    <a:pt x="1055" y="692"/>
                  </a:cubicBezTo>
                  <a:lnTo>
                    <a:pt x="1055" y="692"/>
                  </a:lnTo>
                  <a:cubicBezTo>
                    <a:pt x="1026" y="765"/>
                    <a:pt x="967" y="868"/>
                    <a:pt x="865" y="956"/>
                  </a:cubicBezTo>
                  <a:cubicBezTo>
                    <a:pt x="778" y="1023"/>
                    <a:pt x="665" y="1072"/>
                    <a:pt x="549" y="1072"/>
                  </a:cubicBezTo>
                  <a:cubicBezTo>
                    <a:pt x="488" y="1072"/>
                    <a:pt x="427" y="1059"/>
                    <a:pt x="367" y="1029"/>
                  </a:cubicBezTo>
                  <a:cubicBezTo>
                    <a:pt x="177" y="985"/>
                    <a:pt x="30" y="780"/>
                    <a:pt x="30" y="561"/>
                  </a:cubicBezTo>
                  <a:cubicBezTo>
                    <a:pt x="15" y="341"/>
                    <a:pt x="177" y="136"/>
                    <a:pt x="367" y="92"/>
                  </a:cubicBezTo>
                  <a:cubicBezTo>
                    <a:pt x="427" y="67"/>
                    <a:pt x="490" y="56"/>
                    <a:pt x="552" y="56"/>
                  </a:cubicBezTo>
                  <a:cubicBezTo>
                    <a:pt x="672" y="56"/>
                    <a:pt x="787" y="98"/>
                    <a:pt x="865" y="165"/>
                  </a:cubicBezTo>
                  <a:cubicBezTo>
                    <a:pt x="982" y="238"/>
                    <a:pt x="1040" y="356"/>
                    <a:pt x="1055" y="429"/>
                  </a:cubicBezTo>
                  <a:cubicBezTo>
                    <a:pt x="1062" y="447"/>
                    <a:pt x="1068" y="464"/>
                    <a:pt x="1072" y="480"/>
                  </a:cubicBezTo>
                  <a:lnTo>
                    <a:pt x="1072" y="480"/>
                  </a:lnTo>
                  <a:cubicBezTo>
                    <a:pt x="1068" y="459"/>
                    <a:pt x="1062" y="432"/>
                    <a:pt x="1055" y="399"/>
                  </a:cubicBezTo>
                  <a:cubicBezTo>
                    <a:pt x="1055" y="326"/>
                    <a:pt x="1011" y="195"/>
                    <a:pt x="879" y="107"/>
                  </a:cubicBezTo>
                  <a:cubicBezTo>
                    <a:pt x="799" y="47"/>
                    <a:pt x="685" y="0"/>
                    <a:pt x="55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29"/>
            <p:cNvSpPr/>
            <p:nvPr/>
          </p:nvSpPr>
          <p:spPr>
            <a:xfrm>
              <a:off x="736940" y="2573276"/>
              <a:ext cx="31698" cy="2781"/>
            </a:xfrm>
            <a:custGeom>
              <a:avLst/>
              <a:gdLst/>
              <a:ahLst/>
              <a:cxnLst/>
              <a:rect l="l" t="t" r="r" b="b"/>
              <a:pathLst>
                <a:path w="513" h="45" extrusionOk="0">
                  <a:moveTo>
                    <a:pt x="249" y="0"/>
                  </a:moveTo>
                  <a:cubicBezTo>
                    <a:pt x="103" y="0"/>
                    <a:pt x="0" y="0"/>
                    <a:pt x="0" y="29"/>
                  </a:cubicBezTo>
                  <a:cubicBezTo>
                    <a:pt x="0" y="44"/>
                    <a:pt x="117" y="44"/>
                    <a:pt x="249" y="44"/>
                  </a:cubicBezTo>
                  <a:cubicBezTo>
                    <a:pt x="410" y="44"/>
                    <a:pt x="512" y="44"/>
                    <a:pt x="512" y="29"/>
                  </a:cubicBezTo>
                  <a:cubicBezTo>
                    <a:pt x="512" y="0"/>
                    <a:pt x="381" y="0"/>
                    <a:pt x="24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29"/>
            <p:cNvSpPr/>
            <p:nvPr/>
          </p:nvSpPr>
          <p:spPr>
            <a:xfrm>
              <a:off x="596671" y="2529836"/>
              <a:ext cx="76990" cy="31698"/>
            </a:xfrm>
            <a:custGeom>
              <a:avLst/>
              <a:gdLst/>
              <a:ahLst/>
              <a:cxnLst/>
              <a:rect l="l" t="t" r="r" b="b"/>
              <a:pathLst>
                <a:path w="1246" h="513" extrusionOk="0">
                  <a:moveTo>
                    <a:pt x="1" y="0"/>
                  </a:moveTo>
                  <a:cubicBezTo>
                    <a:pt x="1" y="15"/>
                    <a:pt x="74" y="30"/>
                    <a:pt x="177" y="88"/>
                  </a:cubicBezTo>
                  <a:cubicBezTo>
                    <a:pt x="294" y="147"/>
                    <a:pt x="455" y="191"/>
                    <a:pt x="616" y="264"/>
                  </a:cubicBezTo>
                  <a:cubicBezTo>
                    <a:pt x="792" y="337"/>
                    <a:pt x="953" y="410"/>
                    <a:pt x="1055" y="454"/>
                  </a:cubicBezTo>
                  <a:cubicBezTo>
                    <a:pt x="1172" y="484"/>
                    <a:pt x="1245" y="513"/>
                    <a:pt x="1245" y="513"/>
                  </a:cubicBezTo>
                  <a:cubicBezTo>
                    <a:pt x="1245" y="513"/>
                    <a:pt x="1187" y="469"/>
                    <a:pt x="1055" y="410"/>
                  </a:cubicBezTo>
                  <a:cubicBezTo>
                    <a:pt x="953" y="366"/>
                    <a:pt x="792" y="308"/>
                    <a:pt x="616" y="235"/>
                  </a:cubicBezTo>
                  <a:cubicBezTo>
                    <a:pt x="455" y="162"/>
                    <a:pt x="294" y="88"/>
                    <a:pt x="177" y="44"/>
                  </a:cubicBezTo>
                  <a:cubicBezTo>
                    <a:pt x="74" y="15"/>
                    <a:pt x="1" y="0"/>
                    <a:pt x="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4" name="Google Shape;544;p29"/>
            <p:cNvSpPr/>
            <p:nvPr/>
          </p:nvSpPr>
          <p:spPr>
            <a:xfrm>
              <a:off x="663654" y="3056305"/>
              <a:ext cx="36209" cy="227140"/>
            </a:xfrm>
            <a:custGeom>
              <a:avLst/>
              <a:gdLst/>
              <a:ahLst/>
              <a:cxnLst/>
              <a:rect l="l" t="t" r="r" b="b"/>
              <a:pathLst>
                <a:path w="586" h="3676" extrusionOk="0">
                  <a:moveTo>
                    <a:pt x="15" y="1"/>
                  </a:moveTo>
                  <a:cubicBezTo>
                    <a:pt x="0" y="1"/>
                    <a:pt x="88" y="850"/>
                    <a:pt x="235" y="1845"/>
                  </a:cubicBezTo>
                  <a:cubicBezTo>
                    <a:pt x="381" y="2855"/>
                    <a:pt x="527" y="3675"/>
                    <a:pt x="542" y="3675"/>
                  </a:cubicBezTo>
                  <a:cubicBezTo>
                    <a:pt x="586" y="3675"/>
                    <a:pt x="469" y="2855"/>
                    <a:pt x="322" y="1831"/>
                  </a:cubicBezTo>
                  <a:cubicBezTo>
                    <a:pt x="176" y="820"/>
                    <a:pt x="30" y="1"/>
                    <a:pt x="15"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5" name="Google Shape;545;p29"/>
            <p:cNvSpPr/>
            <p:nvPr/>
          </p:nvSpPr>
          <p:spPr>
            <a:xfrm>
              <a:off x="697084" y="3128664"/>
              <a:ext cx="31760" cy="31513"/>
            </a:xfrm>
            <a:custGeom>
              <a:avLst/>
              <a:gdLst/>
              <a:ahLst/>
              <a:cxnLst/>
              <a:rect l="l" t="t" r="r" b="b"/>
              <a:pathLst>
                <a:path w="514" h="510" extrusionOk="0">
                  <a:moveTo>
                    <a:pt x="202" y="82"/>
                  </a:moveTo>
                  <a:cubicBezTo>
                    <a:pt x="221" y="82"/>
                    <a:pt x="242" y="84"/>
                    <a:pt x="264" y="89"/>
                  </a:cubicBezTo>
                  <a:cubicBezTo>
                    <a:pt x="308" y="118"/>
                    <a:pt x="396" y="133"/>
                    <a:pt x="411" y="206"/>
                  </a:cubicBezTo>
                  <a:cubicBezTo>
                    <a:pt x="440" y="264"/>
                    <a:pt x="426" y="352"/>
                    <a:pt x="367" y="411"/>
                  </a:cubicBezTo>
                  <a:cubicBezTo>
                    <a:pt x="338" y="425"/>
                    <a:pt x="301" y="433"/>
                    <a:pt x="264" y="433"/>
                  </a:cubicBezTo>
                  <a:cubicBezTo>
                    <a:pt x="228" y="433"/>
                    <a:pt x="191" y="425"/>
                    <a:pt x="162" y="411"/>
                  </a:cubicBezTo>
                  <a:cubicBezTo>
                    <a:pt x="89" y="367"/>
                    <a:pt x="74" y="294"/>
                    <a:pt x="89" y="235"/>
                  </a:cubicBezTo>
                  <a:cubicBezTo>
                    <a:pt x="126" y="125"/>
                    <a:pt x="183" y="96"/>
                    <a:pt x="201" y="82"/>
                  </a:cubicBezTo>
                  <a:lnTo>
                    <a:pt x="201" y="82"/>
                  </a:lnTo>
                  <a:cubicBezTo>
                    <a:pt x="201" y="82"/>
                    <a:pt x="201" y="82"/>
                    <a:pt x="202" y="82"/>
                  </a:cubicBezTo>
                  <a:close/>
                  <a:moveTo>
                    <a:pt x="264" y="1"/>
                  </a:moveTo>
                  <a:cubicBezTo>
                    <a:pt x="103" y="1"/>
                    <a:pt x="45" y="103"/>
                    <a:pt x="60" y="103"/>
                  </a:cubicBezTo>
                  <a:cubicBezTo>
                    <a:pt x="60" y="108"/>
                    <a:pt x="62" y="110"/>
                    <a:pt x="66" y="110"/>
                  </a:cubicBezTo>
                  <a:cubicBezTo>
                    <a:pt x="79" y="110"/>
                    <a:pt x="110" y="92"/>
                    <a:pt x="159" y="85"/>
                  </a:cubicBezTo>
                  <a:lnTo>
                    <a:pt x="159" y="85"/>
                  </a:lnTo>
                  <a:cubicBezTo>
                    <a:pt x="155" y="86"/>
                    <a:pt x="151" y="87"/>
                    <a:pt x="147" y="89"/>
                  </a:cubicBezTo>
                  <a:cubicBezTo>
                    <a:pt x="118" y="103"/>
                    <a:pt x="60" y="147"/>
                    <a:pt x="45" y="220"/>
                  </a:cubicBezTo>
                  <a:cubicBezTo>
                    <a:pt x="1" y="279"/>
                    <a:pt x="30" y="396"/>
                    <a:pt x="118" y="455"/>
                  </a:cubicBezTo>
                  <a:cubicBezTo>
                    <a:pt x="155" y="491"/>
                    <a:pt x="206" y="510"/>
                    <a:pt x="261" y="510"/>
                  </a:cubicBezTo>
                  <a:cubicBezTo>
                    <a:pt x="316" y="510"/>
                    <a:pt x="374" y="491"/>
                    <a:pt x="426" y="455"/>
                  </a:cubicBezTo>
                  <a:cubicBezTo>
                    <a:pt x="513" y="367"/>
                    <a:pt x="513" y="235"/>
                    <a:pt x="484" y="147"/>
                  </a:cubicBezTo>
                  <a:cubicBezTo>
                    <a:pt x="440" y="30"/>
                    <a:pt x="338" y="1"/>
                    <a:pt x="264"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29"/>
            <p:cNvSpPr/>
            <p:nvPr/>
          </p:nvSpPr>
          <p:spPr>
            <a:xfrm>
              <a:off x="819248" y="2982154"/>
              <a:ext cx="45292" cy="258777"/>
            </a:xfrm>
            <a:custGeom>
              <a:avLst/>
              <a:gdLst/>
              <a:ahLst/>
              <a:cxnLst/>
              <a:rect l="l" t="t" r="r" b="b"/>
              <a:pathLst>
                <a:path w="733" h="4188" extrusionOk="0">
                  <a:moveTo>
                    <a:pt x="44" y="0"/>
                  </a:moveTo>
                  <a:cubicBezTo>
                    <a:pt x="0" y="0"/>
                    <a:pt x="147" y="937"/>
                    <a:pt x="337" y="2094"/>
                  </a:cubicBezTo>
                  <a:cubicBezTo>
                    <a:pt x="513" y="3250"/>
                    <a:pt x="703" y="4187"/>
                    <a:pt x="718" y="4187"/>
                  </a:cubicBezTo>
                  <a:cubicBezTo>
                    <a:pt x="732" y="4187"/>
                    <a:pt x="615" y="3236"/>
                    <a:pt x="425" y="2079"/>
                  </a:cubicBezTo>
                  <a:cubicBezTo>
                    <a:pt x="249" y="923"/>
                    <a:pt x="59" y="0"/>
                    <a:pt x="44"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29"/>
            <p:cNvSpPr/>
            <p:nvPr/>
          </p:nvSpPr>
          <p:spPr>
            <a:xfrm>
              <a:off x="273756" y="3427182"/>
              <a:ext cx="1159675" cy="1054817"/>
            </a:xfrm>
            <a:custGeom>
              <a:avLst/>
              <a:gdLst/>
              <a:ahLst/>
              <a:cxnLst/>
              <a:rect l="l" t="t" r="r" b="b"/>
              <a:pathLst>
                <a:path w="18768" h="17071" extrusionOk="0">
                  <a:moveTo>
                    <a:pt x="16009" y="1"/>
                  </a:moveTo>
                  <a:cubicBezTo>
                    <a:pt x="16006" y="1"/>
                    <a:pt x="16004" y="1"/>
                    <a:pt x="16002" y="1"/>
                  </a:cubicBezTo>
                  <a:cubicBezTo>
                    <a:pt x="13850" y="59"/>
                    <a:pt x="967" y="777"/>
                    <a:pt x="967" y="777"/>
                  </a:cubicBezTo>
                  <a:cubicBezTo>
                    <a:pt x="967" y="777"/>
                    <a:pt x="1" y="4642"/>
                    <a:pt x="3778" y="5403"/>
                  </a:cubicBezTo>
                  <a:cubicBezTo>
                    <a:pt x="4527" y="5553"/>
                    <a:pt x="5362" y="5609"/>
                    <a:pt x="6219" y="5609"/>
                  </a:cubicBezTo>
                  <a:cubicBezTo>
                    <a:pt x="8723" y="5609"/>
                    <a:pt x="11417" y="5130"/>
                    <a:pt x="12740" y="5130"/>
                  </a:cubicBezTo>
                  <a:cubicBezTo>
                    <a:pt x="13254" y="5130"/>
                    <a:pt x="13562" y="5203"/>
                    <a:pt x="13571" y="5403"/>
                  </a:cubicBezTo>
                  <a:cubicBezTo>
                    <a:pt x="13615" y="6296"/>
                    <a:pt x="13850" y="17071"/>
                    <a:pt x="13850" y="17071"/>
                  </a:cubicBezTo>
                  <a:lnTo>
                    <a:pt x="18256" y="17071"/>
                  </a:lnTo>
                  <a:cubicBezTo>
                    <a:pt x="18256" y="17071"/>
                    <a:pt x="18768" y="1"/>
                    <a:pt x="16009" y="1"/>
                  </a:cubicBezTo>
                  <a:close/>
                </a:path>
              </a:pathLst>
            </a:custGeom>
            <a:solidFill>
              <a:srgbClr val="FFFFFF">
                <a:alpha val="5098"/>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29"/>
            <p:cNvSpPr/>
            <p:nvPr/>
          </p:nvSpPr>
          <p:spPr>
            <a:xfrm>
              <a:off x="356978" y="3476059"/>
              <a:ext cx="810561" cy="1000504"/>
            </a:xfrm>
            <a:custGeom>
              <a:avLst/>
              <a:gdLst/>
              <a:ahLst/>
              <a:cxnLst/>
              <a:rect l="l" t="t" r="r" b="b"/>
              <a:pathLst>
                <a:path w="13118" h="16192" extrusionOk="0">
                  <a:moveTo>
                    <a:pt x="132" y="0"/>
                  </a:moveTo>
                  <a:lnTo>
                    <a:pt x="132" y="0"/>
                  </a:lnTo>
                  <a:cubicBezTo>
                    <a:pt x="132" y="0"/>
                    <a:pt x="88" y="74"/>
                    <a:pt x="59" y="249"/>
                  </a:cubicBezTo>
                  <a:cubicBezTo>
                    <a:pt x="15" y="440"/>
                    <a:pt x="1" y="703"/>
                    <a:pt x="74" y="1040"/>
                  </a:cubicBezTo>
                  <a:cubicBezTo>
                    <a:pt x="147" y="1391"/>
                    <a:pt x="308" y="1772"/>
                    <a:pt x="630" y="2152"/>
                  </a:cubicBezTo>
                  <a:cubicBezTo>
                    <a:pt x="791" y="2357"/>
                    <a:pt x="967" y="2533"/>
                    <a:pt x="1186" y="2709"/>
                  </a:cubicBezTo>
                  <a:cubicBezTo>
                    <a:pt x="1435" y="2870"/>
                    <a:pt x="1684" y="3002"/>
                    <a:pt x="1962" y="3119"/>
                  </a:cubicBezTo>
                  <a:cubicBezTo>
                    <a:pt x="2533" y="3367"/>
                    <a:pt x="3192" y="3514"/>
                    <a:pt x="3895" y="3587"/>
                  </a:cubicBezTo>
                  <a:cubicBezTo>
                    <a:pt x="4612" y="3660"/>
                    <a:pt x="5388" y="3719"/>
                    <a:pt x="6193" y="3748"/>
                  </a:cubicBezTo>
                  <a:cubicBezTo>
                    <a:pt x="6823" y="3777"/>
                    <a:pt x="7480" y="3792"/>
                    <a:pt x="8156" y="3792"/>
                  </a:cubicBezTo>
                  <a:cubicBezTo>
                    <a:pt x="9210" y="3792"/>
                    <a:pt x="10311" y="3755"/>
                    <a:pt x="11434" y="3675"/>
                  </a:cubicBezTo>
                  <a:cubicBezTo>
                    <a:pt x="11493" y="3671"/>
                    <a:pt x="11550" y="3670"/>
                    <a:pt x="11606" y="3670"/>
                  </a:cubicBezTo>
                  <a:cubicBezTo>
                    <a:pt x="11786" y="3670"/>
                    <a:pt x="11954" y="3689"/>
                    <a:pt x="12122" y="3733"/>
                  </a:cubicBezTo>
                  <a:cubicBezTo>
                    <a:pt x="12312" y="3807"/>
                    <a:pt x="12503" y="3938"/>
                    <a:pt x="12590" y="4129"/>
                  </a:cubicBezTo>
                  <a:cubicBezTo>
                    <a:pt x="12678" y="4334"/>
                    <a:pt x="12708" y="4553"/>
                    <a:pt x="12722" y="4773"/>
                  </a:cubicBezTo>
                  <a:cubicBezTo>
                    <a:pt x="12722" y="4992"/>
                    <a:pt x="12737" y="5212"/>
                    <a:pt x="12737" y="5432"/>
                  </a:cubicBezTo>
                  <a:cubicBezTo>
                    <a:pt x="12752" y="6310"/>
                    <a:pt x="12795" y="7144"/>
                    <a:pt x="12810" y="7964"/>
                  </a:cubicBezTo>
                  <a:cubicBezTo>
                    <a:pt x="12869" y="9575"/>
                    <a:pt x="12927" y="11009"/>
                    <a:pt x="12956" y="12239"/>
                  </a:cubicBezTo>
                  <a:cubicBezTo>
                    <a:pt x="13015" y="13469"/>
                    <a:pt x="13044" y="14435"/>
                    <a:pt x="13074" y="15138"/>
                  </a:cubicBezTo>
                  <a:cubicBezTo>
                    <a:pt x="13044" y="14435"/>
                    <a:pt x="13030" y="13454"/>
                    <a:pt x="13000" y="12239"/>
                  </a:cubicBezTo>
                  <a:cubicBezTo>
                    <a:pt x="12956" y="11009"/>
                    <a:pt x="12927" y="9575"/>
                    <a:pt x="12869" y="7964"/>
                  </a:cubicBezTo>
                  <a:cubicBezTo>
                    <a:pt x="12854" y="7144"/>
                    <a:pt x="12810" y="6310"/>
                    <a:pt x="12795" y="5432"/>
                  </a:cubicBezTo>
                  <a:cubicBezTo>
                    <a:pt x="12795" y="5212"/>
                    <a:pt x="12781" y="4992"/>
                    <a:pt x="12781" y="4773"/>
                  </a:cubicBezTo>
                  <a:cubicBezTo>
                    <a:pt x="12781" y="4553"/>
                    <a:pt x="12752" y="4319"/>
                    <a:pt x="12649" y="4099"/>
                  </a:cubicBezTo>
                  <a:cubicBezTo>
                    <a:pt x="12561" y="3880"/>
                    <a:pt x="12356" y="3733"/>
                    <a:pt x="12122" y="3660"/>
                  </a:cubicBezTo>
                  <a:cubicBezTo>
                    <a:pt x="11954" y="3616"/>
                    <a:pt x="11769" y="3596"/>
                    <a:pt x="11587" y="3596"/>
                  </a:cubicBezTo>
                  <a:cubicBezTo>
                    <a:pt x="11531" y="3596"/>
                    <a:pt x="11475" y="3598"/>
                    <a:pt x="11419" y="3602"/>
                  </a:cubicBezTo>
                  <a:cubicBezTo>
                    <a:pt x="10296" y="3682"/>
                    <a:pt x="9200" y="3719"/>
                    <a:pt x="8151" y="3719"/>
                  </a:cubicBezTo>
                  <a:cubicBezTo>
                    <a:pt x="7477" y="3719"/>
                    <a:pt x="6823" y="3704"/>
                    <a:pt x="6193" y="3675"/>
                  </a:cubicBezTo>
                  <a:cubicBezTo>
                    <a:pt x="5388" y="3631"/>
                    <a:pt x="4612" y="3587"/>
                    <a:pt x="3895" y="3514"/>
                  </a:cubicBezTo>
                  <a:cubicBezTo>
                    <a:pt x="3192" y="3441"/>
                    <a:pt x="2548" y="3309"/>
                    <a:pt x="1977" y="3075"/>
                  </a:cubicBezTo>
                  <a:cubicBezTo>
                    <a:pt x="1699" y="2943"/>
                    <a:pt x="1450" y="2811"/>
                    <a:pt x="1230" y="2650"/>
                  </a:cubicBezTo>
                  <a:cubicBezTo>
                    <a:pt x="1011" y="2489"/>
                    <a:pt x="820" y="2299"/>
                    <a:pt x="674" y="2123"/>
                  </a:cubicBezTo>
                  <a:cubicBezTo>
                    <a:pt x="367" y="1757"/>
                    <a:pt x="191" y="1362"/>
                    <a:pt x="118" y="1040"/>
                  </a:cubicBezTo>
                  <a:cubicBezTo>
                    <a:pt x="44" y="703"/>
                    <a:pt x="44" y="454"/>
                    <a:pt x="74" y="264"/>
                  </a:cubicBezTo>
                  <a:lnTo>
                    <a:pt x="132" y="0"/>
                  </a:lnTo>
                  <a:close/>
                  <a:moveTo>
                    <a:pt x="13074" y="15138"/>
                  </a:moveTo>
                  <a:cubicBezTo>
                    <a:pt x="13074" y="15460"/>
                    <a:pt x="13088" y="15738"/>
                    <a:pt x="13088" y="15914"/>
                  </a:cubicBezTo>
                  <a:lnTo>
                    <a:pt x="13088" y="16119"/>
                  </a:lnTo>
                  <a:cubicBezTo>
                    <a:pt x="13117" y="16177"/>
                    <a:pt x="13117" y="16192"/>
                    <a:pt x="13117" y="16192"/>
                  </a:cubicBezTo>
                  <a:lnTo>
                    <a:pt x="13117" y="16119"/>
                  </a:lnTo>
                  <a:cubicBezTo>
                    <a:pt x="13117" y="16060"/>
                    <a:pt x="13117" y="16016"/>
                    <a:pt x="13103" y="15914"/>
                  </a:cubicBezTo>
                  <a:cubicBezTo>
                    <a:pt x="13103" y="15738"/>
                    <a:pt x="13088" y="15474"/>
                    <a:pt x="13074" y="15138"/>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29"/>
            <p:cNvSpPr/>
            <p:nvPr/>
          </p:nvSpPr>
          <p:spPr>
            <a:xfrm>
              <a:off x="293641" y="2933277"/>
              <a:ext cx="655901" cy="594791"/>
            </a:xfrm>
            <a:custGeom>
              <a:avLst/>
              <a:gdLst/>
              <a:ahLst/>
              <a:cxnLst/>
              <a:rect l="l" t="t" r="r" b="b"/>
              <a:pathLst>
                <a:path w="10615" h="9626" extrusionOk="0">
                  <a:moveTo>
                    <a:pt x="3456" y="1"/>
                  </a:moveTo>
                  <a:lnTo>
                    <a:pt x="352" y="147"/>
                  </a:lnTo>
                  <a:cubicBezTo>
                    <a:pt x="352" y="147"/>
                    <a:pt x="1" y="2782"/>
                    <a:pt x="747" y="6735"/>
                  </a:cubicBezTo>
                  <a:cubicBezTo>
                    <a:pt x="1196" y="9067"/>
                    <a:pt x="2614" y="9626"/>
                    <a:pt x="3893" y="9626"/>
                  </a:cubicBezTo>
                  <a:cubicBezTo>
                    <a:pt x="4782" y="9626"/>
                    <a:pt x="5604" y="9356"/>
                    <a:pt x="5988" y="9224"/>
                  </a:cubicBezTo>
                  <a:cubicBezTo>
                    <a:pt x="6925" y="8916"/>
                    <a:pt x="10614" y="7555"/>
                    <a:pt x="10614" y="7555"/>
                  </a:cubicBezTo>
                  <a:lnTo>
                    <a:pt x="9502" y="5007"/>
                  </a:lnTo>
                  <a:cubicBezTo>
                    <a:pt x="9502" y="5007"/>
                    <a:pt x="7233" y="5813"/>
                    <a:pt x="4671" y="6369"/>
                  </a:cubicBezTo>
                  <a:cubicBezTo>
                    <a:pt x="4649" y="6373"/>
                    <a:pt x="4628" y="6376"/>
                    <a:pt x="4607" y="6376"/>
                  </a:cubicBezTo>
                  <a:cubicBezTo>
                    <a:pt x="3498" y="6376"/>
                    <a:pt x="3456" y="1"/>
                    <a:pt x="3456" y="1"/>
                  </a:cubicBezTo>
                  <a:close/>
                </a:path>
              </a:pathLst>
            </a:custGeom>
            <a:solidFill>
              <a:srgbClr val="151F2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29"/>
            <p:cNvSpPr/>
            <p:nvPr/>
          </p:nvSpPr>
          <p:spPr>
            <a:xfrm>
              <a:off x="351541" y="2832308"/>
              <a:ext cx="517491" cy="482765"/>
            </a:xfrm>
            <a:custGeom>
              <a:avLst/>
              <a:gdLst/>
              <a:ahLst/>
              <a:cxnLst/>
              <a:rect l="l" t="t" r="r" b="b"/>
              <a:pathLst>
                <a:path w="8375" h="7813" extrusionOk="0">
                  <a:moveTo>
                    <a:pt x="772" y="0"/>
                  </a:moveTo>
                  <a:cubicBezTo>
                    <a:pt x="647" y="0"/>
                    <a:pt x="532" y="23"/>
                    <a:pt x="440" y="54"/>
                  </a:cubicBezTo>
                  <a:cubicBezTo>
                    <a:pt x="250" y="112"/>
                    <a:pt x="132" y="229"/>
                    <a:pt x="74" y="303"/>
                  </a:cubicBezTo>
                  <a:cubicBezTo>
                    <a:pt x="15" y="361"/>
                    <a:pt x="1" y="420"/>
                    <a:pt x="1" y="420"/>
                  </a:cubicBezTo>
                  <a:cubicBezTo>
                    <a:pt x="1" y="422"/>
                    <a:pt x="1" y="422"/>
                    <a:pt x="2" y="422"/>
                  </a:cubicBezTo>
                  <a:cubicBezTo>
                    <a:pt x="5" y="422"/>
                    <a:pt x="25" y="381"/>
                    <a:pt x="89" y="317"/>
                  </a:cubicBezTo>
                  <a:cubicBezTo>
                    <a:pt x="162" y="244"/>
                    <a:pt x="279" y="156"/>
                    <a:pt x="455" y="98"/>
                  </a:cubicBezTo>
                  <a:cubicBezTo>
                    <a:pt x="550" y="68"/>
                    <a:pt x="656" y="50"/>
                    <a:pt x="767" y="50"/>
                  </a:cubicBezTo>
                  <a:cubicBezTo>
                    <a:pt x="879" y="50"/>
                    <a:pt x="996" y="68"/>
                    <a:pt x="1113" y="112"/>
                  </a:cubicBezTo>
                  <a:cubicBezTo>
                    <a:pt x="1377" y="200"/>
                    <a:pt x="1596" y="420"/>
                    <a:pt x="1757" y="712"/>
                  </a:cubicBezTo>
                  <a:cubicBezTo>
                    <a:pt x="1918" y="1005"/>
                    <a:pt x="1992" y="1371"/>
                    <a:pt x="2006" y="1766"/>
                  </a:cubicBezTo>
                  <a:cubicBezTo>
                    <a:pt x="2036" y="2147"/>
                    <a:pt x="2006" y="2586"/>
                    <a:pt x="2036" y="3025"/>
                  </a:cubicBezTo>
                  <a:cubicBezTo>
                    <a:pt x="2065" y="3918"/>
                    <a:pt x="2153" y="4885"/>
                    <a:pt x="2343" y="5909"/>
                  </a:cubicBezTo>
                  <a:cubicBezTo>
                    <a:pt x="2372" y="6173"/>
                    <a:pt x="2431" y="6422"/>
                    <a:pt x="2489" y="6671"/>
                  </a:cubicBezTo>
                  <a:cubicBezTo>
                    <a:pt x="2563" y="6920"/>
                    <a:pt x="2592" y="7154"/>
                    <a:pt x="2694" y="7403"/>
                  </a:cubicBezTo>
                  <a:cubicBezTo>
                    <a:pt x="2724" y="7520"/>
                    <a:pt x="2797" y="7637"/>
                    <a:pt x="2914" y="7710"/>
                  </a:cubicBezTo>
                  <a:cubicBezTo>
                    <a:pt x="3016" y="7798"/>
                    <a:pt x="3148" y="7813"/>
                    <a:pt x="3280" y="7813"/>
                  </a:cubicBezTo>
                  <a:cubicBezTo>
                    <a:pt x="3397" y="7813"/>
                    <a:pt x="3514" y="7783"/>
                    <a:pt x="3617" y="7769"/>
                  </a:cubicBezTo>
                  <a:cubicBezTo>
                    <a:pt x="3734" y="7739"/>
                    <a:pt x="3836" y="7710"/>
                    <a:pt x="3953" y="7681"/>
                  </a:cubicBezTo>
                  <a:cubicBezTo>
                    <a:pt x="4817" y="7476"/>
                    <a:pt x="5593" y="7286"/>
                    <a:pt x="6252" y="7125"/>
                  </a:cubicBezTo>
                  <a:cubicBezTo>
                    <a:pt x="6911" y="6949"/>
                    <a:pt x="7423" y="6832"/>
                    <a:pt x="7818" y="6744"/>
                  </a:cubicBezTo>
                  <a:cubicBezTo>
                    <a:pt x="7994" y="6700"/>
                    <a:pt x="8126" y="6671"/>
                    <a:pt x="8228" y="6627"/>
                  </a:cubicBezTo>
                  <a:cubicBezTo>
                    <a:pt x="8331" y="6612"/>
                    <a:pt x="8374" y="6597"/>
                    <a:pt x="8374" y="6597"/>
                  </a:cubicBezTo>
                  <a:cubicBezTo>
                    <a:pt x="8374" y="6589"/>
                    <a:pt x="8371" y="6585"/>
                    <a:pt x="8362" y="6585"/>
                  </a:cubicBezTo>
                  <a:cubicBezTo>
                    <a:pt x="8342" y="6585"/>
                    <a:pt x="8296" y="6606"/>
                    <a:pt x="8213" y="6627"/>
                  </a:cubicBezTo>
                  <a:cubicBezTo>
                    <a:pt x="8111" y="6641"/>
                    <a:pt x="7979" y="6685"/>
                    <a:pt x="7789" y="6715"/>
                  </a:cubicBezTo>
                  <a:cubicBezTo>
                    <a:pt x="7423" y="6817"/>
                    <a:pt x="6896" y="6934"/>
                    <a:pt x="6237" y="7081"/>
                  </a:cubicBezTo>
                  <a:cubicBezTo>
                    <a:pt x="5578" y="7256"/>
                    <a:pt x="4788" y="7432"/>
                    <a:pt x="3939" y="7637"/>
                  </a:cubicBezTo>
                  <a:cubicBezTo>
                    <a:pt x="3822" y="7652"/>
                    <a:pt x="3719" y="7695"/>
                    <a:pt x="3602" y="7710"/>
                  </a:cubicBezTo>
                  <a:cubicBezTo>
                    <a:pt x="3500" y="7725"/>
                    <a:pt x="3382" y="7769"/>
                    <a:pt x="3280" y="7769"/>
                  </a:cubicBezTo>
                  <a:cubicBezTo>
                    <a:pt x="3163" y="7769"/>
                    <a:pt x="3060" y="7739"/>
                    <a:pt x="2958" y="7666"/>
                  </a:cubicBezTo>
                  <a:cubicBezTo>
                    <a:pt x="2870" y="7593"/>
                    <a:pt x="2797" y="7505"/>
                    <a:pt x="2768" y="7403"/>
                  </a:cubicBezTo>
                  <a:cubicBezTo>
                    <a:pt x="2665" y="7183"/>
                    <a:pt x="2636" y="6920"/>
                    <a:pt x="2577" y="6685"/>
                  </a:cubicBezTo>
                  <a:cubicBezTo>
                    <a:pt x="2519" y="6422"/>
                    <a:pt x="2489" y="6188"/>
                    <a:pt x="2431" y="5939"/>
                  </a:cubicBezTo>
                  <a:cubicBezTo>
                    <a:pt x="2255" y="4899"/>
                    <a:pt x="2153" y="3933"/>
                    <a:pt x="2123" y="3040"/>
                  </a:cubicBezTo>
                  <a:cubicBezTo>
                    <a:pt x="2109" y="2601"/>
                    <a:pt x="2109" y="2176"/>
                    <a:pt x="2079" y="1781"/>
                  </a:cubicBezTo>
                  <a:cubicBezTo>
                    <a:pt x="2065" y="1371"/>
                    <a:pt x="1977" y="991"/>
                    <a:pt x="1816" y="698"/>
                  </a:cubicBezTo>
                  <a:cubicBezTo>
                    <a:pt x="1640" y="405"/>
                    <a:pt x="1391" y="171"/>
                    <a:pt x="1128" y="68"/>
                  </a:cubicBezTo>
                  <a:cubicBezTo>
                    <a:pt x="1009" y="19"/>
                    <a:pt x="887" y="0"/>
                    <a:pt x="772"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29"/>
            <p:cNvSpPr/>
            <p:nvPr/>
          </p:nvSpPr>
          <p:spPr>
            <a:xfrm>
              <a:off x="518009" y="3314040"/>
              <a:ext cx="28980" cy="48999"/>
            </a:xfrm>
            <a:custGeom>
              <a:avLst/>
              <a:gdLst/>
              <a:ahLst/>
              <a:cxnLst/>
              <a:rect l="l" t="t" r="r" b="b"/>
              <a:pathLst>
                <a:path w="469" h="793" extrusionOk="0">
                  <a:moveTo>
                    <a:pt x="451" y="1"/>
                  </a:moveTo>
                  <a:cubicBezTo>
                    <a:pt x="426" y="1"/>
                    <a:pt x="287" y="144"/>
                    <a:pt x="161" y="353"/>
                  </a:cubicBezTo>
                  <a:cubicBezTo>
                    <a:pt x="30" y="573"/>
                    <a:pt x="0" y="792"/>
                    <a:pt x="15" y="792"/>
                  </a:cubicBezTo>
                  <a:cubicBezTo>
                    <a:pt x="44" y="792"/>
                    <a:pt x="117" y="602"/>
                    <a:pt x="235" y="412"/>
                  </a:cubicBezTo>
                  <a:cubicBezTo>
                    <a:pt x="366" y="192"/>
                    <a:pt x="469" y="17"/>
                    <a:pt x="454" y="2"/>
                  </a:cubicBezTo>
                  <a:cubicBezTo>
                    <a:pt x="453" y="1"/>
                    <a:pt x="453" y="1"/>
                    <a:pt x="451"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2" name="Google Shape;552;p29"/>
            <p:cNvSpPr/>
            <p:nvPr/>
          </p:nvSpPr>
          <p:spPr>
            <a:xfrm>
              <a:off x="537907" y="3321208"/>
              <a:ext cx="20885" cy="57218"/>
            </a:xfrm>
            <a:custGeom>
              <a:avLst/>
              <a:gdLst/>
              <a:ahLst/>
              <a:cxnLst/>
              <a:rect l="l" t="t" r="r" b="b"/>
              <a:pathLst>
                <a:path w="338" h="926" extrusionOk="0">
                  <a:moveTo>
                    <a:pt x="303" y="0"/>
                  </a:moveTo>
                  <a:cubicBezTo>
                    <a:pt x="274" y="0"/>
                    <a:pt x="142" y="183"/>
                    <a:pt x="74" y="442"/>
                  </a:cubicBezTo>
                  <a:cubicBezTo>
                    <a:pt x="0" y="706"/>
                    <a:pt x="59" y="925"/>
                    <a:pt x="74" y="925"/>
                  </a:cubicBezTo>
                  <a:cubicBezTo>
                    <a:pt x="118" y="925"/>
                    <a:pt x="118" y="706"/>
                    <a:pt x="161" y="457"/>
                  </a:cubicBezTo>
                  <a:cubicBezTo>
                    <a:pt x="220" y="193"/>
                    <a:pt x="337" y="18"/>
                    <a:pt x="308" y="3"/>
                  </a:cubicBezTo>
                  <a:cubicBezTo>
                    <a:pt x="307" y="1"/>
                    <a:pt x="305" y="0"/>
                    <a:pt x="303"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29"/>
            <p:cNvSpPr/>
            <p:nvPr/>
          </p:nvSpPr>
          <p:spPr>
            <a:xfrm>
              <a:off x="798424" y="3258057"/>
              <a:ext cx="86012" cy="163805"/>
            </a:xfrm>
            <a:custGeom>
              <a:avLst/>
              <a:gdLst/>
              <a:ahLst/>
              <a:cxnLst/>
              <a:rect l="l" t="t" r="r" b="b"/>
              <a:pathLst>
                <a:path w="1392" h="2651" extrusionOk="0">
                  <a:moveTo>
                    <a:pt x="1" y="0"/>
                  </a:moveTo>
                  <a:cubicBezTo>
                    <a:pt x="1" y="0"/>
                    <a:pt x="45" y="147"/>
                    <a:pt x="162" y="396"/>
                  </a:cubicBezTo>
                  <a:cubicBezTo>
                    <a:pt x="264" y="630"/>
                    <a:pt x="440" y="981"/>
                    <a:pt x="615" y="1347"/>
                  </a:cubicBezTo>
                  <a:cubicBezTo>
                    <a:pt x="820" y="1713"/>
                    <a:pt x="981" y="2050"/>
                    <a:pt x="1128" y="2284"/>
                  </a:cubicBezTo>
                  <a:cubicBezTo>
                    <a:pt x="1260" y="2518"/>
                    <a:pt x="1347" y="2650"/>
                    <a:pt x="1362" y="2650"/>
                  </a:cubicBezTo>
                  <a:cubicBezTo>
                    <a:pt x="1391" y="2635"/>
                    <a:pt x="1318" y="2489"/>
                    <a:pt x="1157" y="2240"/>
                  </a:cubicBezTo>
                  <a:cubicBezTo>
                    <a:pt x="1040" y="1977"/>
                    <a:pt x="879" y="1655"/>
                    <a:pt x="689" y="1318"/>
                  </a:cubicBezTo>
                  <a:cubicBezTo>
                    <a:pt x="513" y="966"/>
                    <a:pt x="367" y="659"/>
                    <a:pt x="220" y="381"/>
                  </a:cubicBezTo>
                  <a:cubicBezTo>
                    <a:pt x="88" y="147"/>
                    <a:pt x="15" y="0"/>
                    <a:pt x="1"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4" name="Google Shape;554;p29"/>
            <p:cNvSpPr/>
            <p:nvPr/>
          </p:nvSpPr>
          <p:spPr>
            <a:xfrm>
              <a:off x="839145" y="3263680"/>
              <a:ext cx="25396" cy="25210"/>
            </a:xfrm>
            <a:custGeom>
              <a:avLst/>
              <a:gdLst/>
              <a:ahLst/>
              <a:cxnLst/>
              <a:rect l="l" t="t" r="r" b="b"/>
              <a:pathLst>
                <a:path w="411" h="408" extrusionOk="0">
                  <a:moveTo>
                    <a:pt x="210" y="0"/>
                  </a:moveTo>
                  <a:cubicBezTo>
                    <a:pt x="166" y="0"/>
                    <a:pt x="147" y="26"/>
                    <a:pt x="147" y="26"/>
                  </a:cubicBezTo>
                  <a:cubicBezTo>
                    <a:pt x="147" y="56"/>
                    <a:pt x="191" y="26"/>
                    <a:pt x="249" y="70"/>
                  </a:cubicBezTo>
                  <a:cubicBezTo>
                    <a:pt x="264" y="100"/>
                    <a:pt x="308" y="144"/>
                    <a:pt x="308" y="173"/>
                  </a:cubicBezTo>
                  <a:cubicBezTo>
                    <a:pt x="308" y="217"/>
                    <a:pt x="293" y="275"/>
                    <a:pt x="235" y="290"/>
                  </a:cubicBezTo>
                  <a:cubicBezTo>
                    <a:pt x="210" y="302"/>
                    <a:pt x="185" y="307"/>
                    <a:pt x="164" y="307"/>
                  </a:cubicBezTo>
                  <a:cubicBezTo>
                    <a:pt x="134" y="307"/>
                    <a:pt x="111" y="298"/>
                    <a:pt x="103" y="290"/>
                  </a:cubicBezTo>
                  <a:cubicBezTo>
                    <a:pt x="74" y="246"/>
                    <a:pt x="74" y="217"/>
                    <a:pt x="74" y="173"/>
                  </a:cubicBezTo>
                  <a:cubicBezTo>
                    <a:pt x="74" y="100"/>
                    <a:pt x="117" y="85"/>
                    <a:pt x="117" y="70"/>
                  </a:cubicBezTo>
                  <a:cubicBezTo>
                    <a:pt x="117" y="70"/>
                    <a:pt x="117" y="64"/>
                    <a:pt x="109" y="64"/>
                  </a:cubicBezTo>
                  <a:cubicBezTo>
                    <a:pt x="104" y="64"/>
                    <a:pt x="98" y="65"/>
                    <a:pt x="88" y="70"/>
                  </a:cubicBezTo>
                  <a:cubicBezTo>
                    <a:pt x="74" y="85"/>
                    <a:pt x="30" y="100"/>
                    <a:pt x="15" y="158"/>
                  </a:cubicBezTo>
                  <a:cubicBezTo>
                    <a:pt x="0" y="217"/>
                    <a:pt x="0" y="290"/>
                    <a:pt x="44" y="348"/>
                  </a:cubicBezTo>
                  <a:cubicBezTo>
                    <a:pt x="77" y="390"/>
                    <a:pt x="129" y="408"/>
                    <a:pt x="181" y="408"/>
                  </a:cubicBezTo>
                  <a:cubicBezTo>
                    <a:pt x="221" y="408"/>
                    <a:pt x="261" y="397"/>
                    <a:pt x="293" y="378"/>
                  </a:cubicBezTo>
                  <a:cubicBezTo>
                    <a:pt x="352" y="348"/>
                    <a:pt x="410" y="246"/>
                    <a:pt x="396" y="173"/>
                  </a:cubicBezTo>
                  <a:cubicBezTo>
                    <a:pt x="381" y="100"/>
                    <a:pt x="322" y="56"/>
                    <a:pt x="293" y="26"/>
                  </a:cubicBezTo>
                  <a:cubicBezTo>
                    <a:pt x="259" y="7"/>
                    <a:pt x="231" y="0"/>
                    <a:pt x="210" y="0"/>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5" name="Google Shape;555;p29"/>
            <p:cNvSpPr/>
            <p:nvPr/>
          </p:nvSpPr>
          <p:spPr>
            <a:xfrm>
              <a:off x="329851" y="3292413"/>
              <a:ext cx="614254" cy="231156"/>
            </a:xfrm>
            <a:custGeom>
              <a:avLst/>
              <a:gdLst/>
              <a:ahLst/>
              <a:cxnLst/>
              <a:rect l="l" t="t" r="r" b="b"/>
              <a:pathLst>
                <a:path w="9941" h="3741" extrusionOk="0">
                  <a:moveTo>
                    <a:pt x="0" y="1"/>
                  </a:moveTo>
                  <a:cubicBezTo>
                    <a:pt x="0" y="1"/>
                    <a:pt x="0" y="59"/>
                    <a:pt x="15" y="132"/>
                  </a:cubicBezTo>
                  <a:cubicBezTo>
                    <a:pt x="44" y="220"/>
                    <a:pt x="74" y="337"/>
                    <a:pt x="117" y="484"/>
                  </a:cubicBezTo>
                  <a:cubicBezTo>
                    <a:pt x="205" y="776"/>
                    <a:pt x="308" y="1216"/>
                    <a:pt x="527" y="1728"/>
                  </a:cubicBezTo>
                  <a:cubicBezTo>
                    <a:pt x="747" y="2240"/>
                    <a:pt x="1113" y="2841"/>
                    <a:pt x="1728" y="3280"/>
                  </a:cubicBezTo>
                  <a:cubicBezTo>
                    <a:pt x="2035" y="3499"/>
                    <a:pt x="2401" y="3660"/>
                    <a:pt x="2796" y="3719"/>
                  </a:cubicBezTo>
                  <a:cubicBezTo>
                    <a:pt x="2899" y="3734"/>
                    <a:pt x="3002" y="3740"/>
                    <a:pt x="3106" y="3740"/>
                  </a:cubicBezTo>
                  <a:cubicBezTo>
                    <a:pt x="3418" y="3740"/>
                    <a:pt x="3733" y="3682"/>
                    <a:pt x="4041" y="3617"/>
                  </a:cubicBezTo>
                  <a:cubicBezTo>
                    <a:pt x="5666" y="3148"/>
                    <a:pt x="7159" y="2709"/>
                    <a:pt x="8213" y="2401"/>
                  </a:cubicBezTo>
                  <a:cubicBezTo>
                    <a:pt x="8755" y="2240"/>
                    <a:pt x="9165" y="2109"/>
                    <a:pt x="9487" y="2021"/>
                  </a:cubicBezTo>
                  <a:cubicBezTo>
                    <a:pt x="9633" y="1962"/>
                    <a:pt x="9736" y="1933"/>
                    <a:pt x="9823" y="1904"/>
                  </a:cubicBezTo>
                  <a:cubicBezTo>
                    <a:pt x="9897" y="1889"/>
                    <a:pt x="9941" y="1874"/>
                    <a:pt x="9941" y="1874"/>
                  </a:cubicBezTo>
                  <a:lnTo>
                    <a:pt x="9941" y="1874"/>
                  </a:lnTo>
                  <a:cubicBezTo>
                    <a:pt x="9941" y="1874"/>
                    <a:pt x="9882" y="1889"/>
                    <a:pt x="9794" y="1889"/>
                  </a:cubicBezTo>
                  <a:cubicBezTo>
                    <a:pt x="9706" y="1904"/>
                    <a:pt x="9589" y="1948"/>
                    <a:pt x="9443" y="1977"/>
                  </a:cubicBezTo>
                  <a:cubicBezTo>
                    <a:pt x="9135" y="2065"/>
                    <a:pt x="8711" y="2182"/>
                    <a:pt x="8184" y="2328"/>
                  </a:cubicBezTo>
                  <a:cubicBezTo>
                    <a:pt x="7100" y="2621"/>
                    <a:pt x="5637" y="3046"/>
                    <a:pt x="4012" y="3499"/>
                  </a:cubicBezTo>
                  <a:cubicBezTo>
                    <a:pt x="3714" y="3574"/>
                    <a:pt x="3416" y="3625"/>
                    <a:pt x="3124" y="3625"/>
                  </a:cubicBezTo>
                  <a:cubicBezTo>
                    <a:pt x="3014" y="3625"/>
                    <a:pt x="2905" y="3618"/>
                    <a:pt x="2796" y="3602"/>
                  </a:cubicBezTo>
                  <a:cubicBezTo>
                    <a:pt x="2401" y="3558"/>
                    <a:pt x="2050" y="3382"/>
                    <a:pt x="1757" y="3192"/>
                  </a:cubicBezTo>
                  <a:cubicBezTo>
                    <a:pt x="1171" y="2767"/>
                    <a:pt x="806" y="2182"/>
                    <a:pt x="586" y="1684"/>
                  </a:cubicBezTo>
                  <a:cubicBezTo>
                    <a:pt x="366" y="1186"/>
                    <a:pt x="235" y="747"/>
                    <a:pt x="147" y="454"/>
                  </a:cubicBezTo>
                  <a:cubicBezTo>
                    <a:pt x="88" y="308"/>
                    <a:pt x="59" y="206"/>
                    <a:pt x="44" y="118"/>
                  </a:cubicBezTo>
                  <a:cubicBezTo>
                    <a:pt x="15" y="45"/>
                    <a:pt x="0" y="1"/>
                    <a:pt x="0" y="1"/>
                  </a:cubicBezTo>
                  <a:close/>
                </a:path>
              </a:pathLst>
            </a:custGeom>
            <a:solidFill>
              <a:srgbClr val="FFFFFF">
                <a:alpha val="1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6" name="Google Shape;556;p29"/>
          <p:cNvSpPr txBox="1">
            <a:spLocks noGrp="1"/>
          </p:cNvSpPr>
          <p:nvPr>
            <p:ph type="ctrTitle"/>
          </p:nvPr>
        </p:nvSpPr>
        <p:spPr>
          <a:xfrm>
            <a:off x="4953375" y="1568925"/>
            <a:ext cx="3376500" cy="18780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1200"/>
              </a:spcBef>
              <a:spcAft>
                <a:spcPts val="0"/>
              </a:spcAft>
              <a:buSzPts val="4500"/>
              <a:buNone/>
            </a:pPr>
            <a:r>
              <a:rPr lang="en" sz="2600" dirty="0">
                <a:solidFill>
                  <a:srgbClr val="000000"/>
                </a:solidFill>
              </a:rPr>
              <a:t>Pitch for Investment in Casa Nana (Nana’s House)</a:t>
            </a:r>
            <a:endParaRPr sz="6000" dirty="0"/>
          </a:p>
        </p:txBody>
      </p:sp>
      <p:sp>
        <p:nvSpPr>
          <p:cNvPr id="557" name="Google Shape;557;p29"/>
          <p:cNvSpPr txBox="1"/>
          <p:nvPr/>
        </p:nvSpPr>
        <p:spPr>
          <a:xfrm>
            <a:off x="4953375" y="3721525"/>
            <a:ext cx="3000000" cy="6156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
                <a:latin typeface="Manrope"/>
                <a:ea typeface="Manrope"/>
                <a:cs typeface="Manrope"/>
                <a:sym typeface="Manrope"/>
              </a:rPr>
              <a:t>A Business Plan for an Elderly Care Home</a:t>
            </a:r>
            <a:endParaRPr sz="1400" b="0" i="0" u="none" strike="noStrike" cap="none">
              <a:solidFill>
                <a:srgbClr val="000000"/>
              </a:solidFill>
              <a:latin typeface="Manrope"/>
              <a:ea typeface="Manrope"/>
              <a:cs typeface="Manrope"/>
              <a:sym typeface="Manrope"/>
            </a:endParaRPr>
          </a:p>
        </p:txBody>
      </p:sp>
      <p:pic>
        <p:nvPicPr>
          <p:cNvPr id="3" name="Picture 2" descr="A logo for a care home&#10;&#10;AI-generated content may be incorrect.">
            <a:extLst>
              <a:ext uri="{FF2B5EF4-FFF2-40B4-BE49-F238E27FC236}">
                <a16:creationId xmlns:a16="http://schemas.microsoft.com/office/drawing/2014/main" id="{739C75D1-0223-C8FE-14BA-FFB3D020A9DD}"/>
              </a:ext>
            </a:extLst>
          </p:cNvPr>
          <p:cNvPicPr>
            <a:picLocks noChangeAspect="1"/>
          </p:cNvPicPr>
          <p:nvPr/>
        </p:nvPicPr>
        <p:blipFill>
          <a:blip r:embed="rId3"/>
          <a:stretch>
            <a:fillRect/>
          </a:stretch>
        </p:blipFill>
        <p:spPr>
          <a:xfrm>
            <a:off x="7845308" y="187723"/>
            <a:ext cx="1190625" cy="190640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61"/>
        <p:cNvGrpSpPr/>
        <p:nvPr/>
      </p:nvGrpSpPr>
      <p:grpSpPr>
        <a:xfrm>
          <a:off x="0" y="0"/>
          <a:ext cx="0" cy="0"/>
          <a:chOff x="0" y="0"/>
          <a:chExt cx="0" cy="0"/>
        </a:xfrm>
      </p:grpSpPr>
      <p:sp>
        <p:nvSpPr>
          <p:cNvPr id="562" name="Google Shape;562;p30"/>
          <p:cNvSpPr/>
          <p:nvPr/>
        </p:nvSpPr>
        <p:spPr>
          <a:xfrm>
            <a:off x="488900" y="514394"/>
            <a:ext cx="128852" cy="211196"/>
          </a:xfrm>
          <a:custGeom>
            <a:avLst/>
            <a:gdLst/>
            <a:ahLst/>
            <a:cxnLst/>
            <a:rect l="l" t="t" r="r" b="b"/>
            <a:pathLst>
              <a:path w="1787" h="2929" extrusionOk="0">
                <a:moveTo>
                  <a:pt x="15" y="1"/>
                </a:moveTo>
                <a:cubicBezTo>
                  <a:pt x="0" y="15"/>
                  <a:pt x="103" y="162"/>
                  <a:pt x="278" y="440"/>
                </a:cubicBezTo>
                <a:cubicBezTo>
                  <a:pt x="425" y="703"/>
                  <a:pt x="644" y="1069"/>
                  <a:pt x="878" y="1479"/>
                </a:cubicBezTo>
                <a:cubicBezTo>
                  <a:pt x="1113" y="1889"/>
                  <a:pt x="1332" y="2270"/>
                  <a:pt x="1508" y="2533"/>
                </a:cubicBezTo>
                <a:cubicBezTo>
                  <a:pt x="1669" y="2782"/>
                  <a:pt x="1786" y="2929"/>
                  <a:pt x="1786" y="2929"/>
                </a:cubicBezTo>
                <a:cubicBezTo>
                  <a:pt x="1786" y="2929"/>
                  <a:pt x="1698" y="2768"/>
                  <a:pt x="1567" y="2504"/>
                </a:cubicBezTo>
                <a:cubicBezTo>
                  <a:pt x="1347" y="2138"/>
                  <a:pt x="1171" y="1801"/>
                  <a:pt x="966" y="1450"/>
                </a:cubicBezTo>
                <a:cubicBezTo>
                  <a:pt x="732" y="1025"/>
                  <a:pt x="512" y="660"/>
                  <a:pt x="322" y="411"/>
                </a:cubicBezTo>
                <a:cubicBezTo>
                  <a:pt x="147" y="147"/>
                  <a:pt x="15" y="1"/>
                  <a:pt x="15"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grpSp>
        <p:nvGrpSpPr>
          <p:cNvPr id="563" name="Google Shape;563;p30"/>
          <p:cNvGrpSpPr/>
          <p:nvPr/>
        </p:nvGrpSpPr>
        <p:grpSpPr>
          <a:xfrm>
            <a:off x="140549" y="3404151"/>
            <a:ext cx="586964" cy="1809527"/>
            <a:chOff x="140549" y="3404151"/>
            <a:chExt cx="586964" cy="1809527"/>
          </a:xfrm>
        </p:grpSpPr>
        <p:sp>
          <p:nvSpPr>
            <p:cNvPr id="564" name="Google Shape;564;p30"/>
            <p:cNvSpPr/>
            <p:nvPr/>
          </p:nvSpPr>
          <p:spPr>
            <a:xfrm>
              <a:off x="140549" y="3404151"/>
              <a:ext cx="586964" cy="1193579"/>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65" name="Google Shape;565;p30"/>
            <p:cNvSpPr/>
            <p:nvPr/>
          </p:nvSpPr>
          <p:spPr>
            <a:xfrm>
              <a:off x="420594" y="3846595"/>
              <a:ext cx="5270" cy="942427"/>
            </a:xfrm>
            <a:custGeom>
              <a:avLst/>
              <a:gdLst/>
              <a:ahLst/>
              <a:cxnLst/>
              <a:rect l="l" t="t" r="r" b="b"/>
              <a:pathLst>
                <a:path w="89" h="15914" extrusionOk="0">
                  <a:moveTo>
                    <a:pt x="30" y="0"/>
                  </a:moveTo>
                  <a:cubicBezTo>
                    <a:pt x="15" y="0"/>
                    <a:pt x="0" y="3543"/>
                    <a:pt x="0" y="7950"/>
                  </a:cubicBezTo>
                  <a:cubicBezTo>
                    <a:pt x="0" y="12342"/>
                    <a:pt x="15" y="15914"/>
                    <a:pt x="30" y="15914"/>
                  </a:cubicBezTo>
                  <a:cubicBezTo>
                    <a:pt x="74" y="15914"/>
                    <a:pt x="88" y="12342"/>
                    <a:pt x="74" y="7950"/>
                  </a:cubicBezTo>
                  <a:cubicBezTo>
                    <a:pt x="74" y="3558"/>
                    <a:pt x="59" y="0"/>
                    <a:pt x="30" y="0"/>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66" name="Google Shape;566;p30"/>
            <p:cNvSpPr/>
            <p:nvPr/>
          </p:nvSpPr>
          <p:spPr>
            <a:xfrm>
              <a:off x="417988" y="3966222"/>
              <a:ext cx="159591" cy="202059"/>
            </a:xfrm>
            <a:custGeom>
              <a:avLst/>
              <a:gdLst/>
              <a:ahLst/>
              <a:cxnLst/>
              <a:rect l="l" t="t" r="r" b="b"/>
              <a:pathLst>
                <a:path w="2695" h="3412" extrusionOk="0">
                  <a:moveTo>
                    <a:pt x="2694" y="1"/>
                  </a:moveTo>
                  <a:cubicBezTo>
                    <a:pt x="2694" y="1"/>
                    <a:pt x="2636" y="45"/>
                    <a:pt x="2548" y="103"/>
                  </a:cubicBezTo>
                  <a:cubicBezTo>
                    <a:pt x="2475" y="176"/>
                    <a:pt x="2372" y="293"/>
                    <a:pt x="2240" y="440"/>
                  </a:cubicBezTo>
                  <a:cubicBezTo>
                    <a:pt x="1977" y="733"/>
                    <a:pt x="1655" y="1172"/>
                    <a:pt x="1289" y="1655"/>
                  </a:cubicBezTo>
                  <a:cubicBezTo>
                    <a:pt x="981" y="2094"/>
                    <a:pt x="659" y="2475"/>
                    <a:pt x="366" y="2885"/>
                  </a:cubicBezTo>
                  <a:lnTo>
                    <a:pt x="103" y="3265"/>
                  </a:lnTo>
                  <a:cubicBezTo>
                    <a:pt x="44" y="3353"/>
                    <a:pt x="0" y="3412"/>
                    <a:pt x="0" y="3412"/>
                  </a:cubicBezTo>
                  <a:cubicBezTo>
                    <a:pt x="0" y="3412"/>
                    <a:pt x="44" y="3368"/>
                    <a:pt x="118" y="3280"/>
                  </a:cubicBezTo>
                  <a:cubicBezTo>
                    <a:pt x="205" y="3148"/>
                    <a:pt x="323" y="3046"/>
                    <a:pt x="410" y="2914"/>
                  </a:cubicBezTo>
                  <a:cubicBezTo>
                    <a:pt x="718" y="2533"/>
                    <a:pt x="1025" y="2123"/>
                    <a:pt x="1362" y="1714"/>
                  </a:cubicBezTo>
                  <a:cubicBezTo>
                    <a:pt x="1684" y="1274"/>
                    <a:pt x="2006" y="879"/>
                    <a:pt x="2299" y="484"/>
                  </a:cubicBezTo>
                  <a:cubicBezTo>
                    <a:pt x="2401" y="337"/>
                    <a:pt x="2518" y="206"/>
                    <a:pt x="2592" y="132"/>
                  </a:cubicBezTo>
                  <a:cubicBezTo>
                    <a:pt x="2665" y="59"/>
                    <a:pt x="2694" y="1"/>
                    <a:pt x="2694" y="1"/>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67" name="Google Shape;567;p30"/>
            <p:cNvSpPr/>
            <p:nvPr/>
          </p:nvSpPr>
          <p:spPr>
            <a:xfrm>
              <a:off x="302690" y="4345121"/>
              <a:ext cx="119679" cy="140470"/>
            </a:xfrm>
            <a:custGeom>
              <a:avLst/>
              <a:gdLst/>
              <a:ahLst/>
              <a:cxnLst/>
              <a:rect l="l" t="t" r="r" b="b"/>
              <a:pathLst>
                <a:path w="2021" h="2372" extrusionOk="0">
                  <a:moveTo>
                    <a:pt x="0" y="0"/>
                  </a:moveTo>
                  <a:cubicBezTo>
                    <a:pt x="0" y="15"/>
                    <a:pt x="103" y="132"/>
                    <a:pt x="308" y="337"/>
                  </a:cubicBezTo>
                  <a:cubicBezTo>
                    <a:pt x="498" y="542"/>
                    <a:pt x="762" y="820"/>
                    <a:pt x="1054" y="1142"/>
                  </a:cubicBezTo>
                  <a:cubicBezTo>
                    <a:pt x="1347" y="1479"/>
                    <a:pt x="1596" y="1772"/>
                    <a:pt x="1786" y="1991"/>
                  </a:cubicBezTo>
                  <a:cubicBezTo>
                    <a:pt x="1874" y="2094"/>
                    <a:pt x="1933" y="2196"/>
                    <a:pt x="1962" y="2269"/>
                  </a:cubicBezTo>
                  <a:cubicBezTo>
                    <a:pt x="1991" y="2328"/>
                    <a:pt x="2006" y="2372"/>
                    <a:pt x="2006" y="2372"/>
                  </a:cubicBezTo>
                  <a:cubicBezTo>
                    <a:pt x="2021" y="2372"/>
                    <a:pt x="2021" y="2167"/>
                    <a:pt x="1830" y="1933"/>
                  </a:cubicBezTo>
                  <a:cubicBezTo>
                    <a:pt x="1640" y="1698"/>
                    <a:pt x="1406" y="1406"/>
                    <a:pt x="1113" y="1069"/>
                  </a:cubicBezTo>
                  <a:cubicBezTo>
                    <a:pt x="820" y="761"/>
                    <a:pt x="542" y="483"/>
                    <a:pt x="337" y="293"/>
                  </a:cubicBezTo>
                  <a:cubicBezTo>
                    <a:pt x="132" y="103"/>
                    <a:pt x="0" y="0"/>
                    <a:pt x="0" y="0"/>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68" name="Google Shape;568;p30"/>
            <p:cNvSpPr/>
            <p:nvPr/>
          </p:nvSpPr>
          <p:spPr>
            <a:xfrm>
              <a:off x="265832" y="4849534"/>
              <a:ext cx="346778" cy="364144"/>
            </a:xfrm>
            <a:custGeom>
              <a:avLst/>
              <a:gdLst/>
              <a:ahLst/>
              <a:cxnLst/>
              <a:rect l="l" t="t" r="r" b="b"/>
              <a:pathLst>
                <a:path w="5856" h="6149" extrusionOk="0">
                  <a:moveTo>
                    <a:pt x="5856" y="0"/>
                  </a:moveTo>
                  <a:lnTo>
                    <a:pt x="0" y="908"/>
                  </a:lnTo>
                  <a:cubicBezTo>
                    <a:pt x="44" y="908"/>
                    <a:pt x="732" y="6149"/>
                    <a:pt x="732" y="6149"/>
                  </a:cubicBezTo>
                  <a:lnTo>
                    <a:pt x="4670" y="6149"/>
                  </a:lnTo>
                  <a:lnTo>
                    <a:pt x="5856"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69" name="Google Shape;569;p30"/>
            <p:cNvSpPr/>
            <p:nvPr/>
          </p:nvSpPr>
          <p:spPr>
            <a:xfrm>
              <a:off x="225090" y="4796649"/>
              <a:ext cx="434360" cy="106655"/>
            </a:xfrm>
            <a:custGeom>
              <a:avLst/>
              <a:gdLst/>
              <a:ahLst/>
              <a:cxnLst/>
              <a:rect l="l" t="t" r="r" b="b"/>
              <a:pathLst>
                <a:path w="7335" h="1801" extrusionOk="0">
                  <a:moveTo>
                    <a:pt x="7334" y="0"/>
                  </a:moveTo>
                  <a:lnTo>
                    <a:pt x="0" y="600"/>
                  </a:lnTo>
                  <a:lnTo>
                    <a:pt x="0" y="1801"/>
                  </a:lnTo>
                  <a:lnTo>
                    <a:pt x="7334" y="1801"/>
                  </a:lnTo>
                  <a:lnTo>
                    <a:pt x="7334" y="0"/>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70" name="Google Shape;570;p30"/>
            <p:cNvSpPr/>
            <p:nvPr/>
          </p:nvSpPr>
          <p:spPr>
            <a:xfrm>
              <a:off x="265832" y="4903248"/>
              <a:ext cx="336415" cy="53831"/>
            </a:xfrm>
            <a:custGeom>
              <a:avLst/>
              <a:gdLst/>
              <a:ahLst/>
              <a:cxnLst/>
              <a:rect l="l" t="t" r="r" b="b"/>
              <a:pathLst>
                <a:path w="5681" h="909" extrusionOk="0">
                  <a:moveTo>
                    <a:pt x="0" y="1"/>
                  </a:moveTo>
                  <a:lnTo>
                    <a:pt x="88" y="543"/>
                  </a:lnTo>
                  <a:lnTo>
                    <a:pt x="5490" y="909"/>
                  </a:lnTo>
                  <a:lnTo>
                    <a:pt x="5680" y="1"/>
                  </a:ln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grpSp>
      <p:grpSp>
        <p:nvGrpSpPr>
          <p:cNvPr id="571" name="Google Shape;571;p30"/>
          <p:cNvGrpSpPr/>
          <p:nvPr/>
        </p:nvGrpSpPr>
        <p:grpSpPr>
          <a:xfrm>
            <a:off x="8416475" y="3502857"/>
            <a:ext cx="727535" cy="1710819"/>
            <a:chOff x="8416475" y="3502857"/>
            <a:chExt cx="727535" cy="1710819"/>
          </a:xfrm>
        </p:grpSpPr>
        <p:sp>
          <p:nvSpPr>
            <p:cNvPr id="572" name="Google Shape;572;p30"/>
            <p:cNvSpPr/>
            <p:nvPr/>
          </p:nvSpPr>
          <p:spPr>
            <a:xfrm>
              <a:off x="8578364" y="4864962"/>
              <a:ext cx="328014" cy="348714"/>
            </a:xfrm>
            <a:custGeom>
              <a:avLst/>
              <a:gdLst/>
              <a:ahLst/>
              <a:cxnLst/>
              <a:rect l="l" t="t" r="r" b="b"/>
              <a:pathLst>
                <a:path w="5578" h="5930" extrusionOk="0">
                  <a:moveTo>
                    <a:pt x="0" y="1"/>
                  </a:moveTo>
                  <a:lnTo>
                    <a:pt x="542" y="5930"/>
                  </a:lnTo>
                  <a:lnTo>
                    <a:pt x="4831" y="5930"/>
                  </a:lnTo>
                  <a:lnTo>
                    <a:pt x="557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73" name="Google Shape;573;p30"/>
            <p:cNvSpPr/>
            <p:nvPr/>
          </p:nvSpPr>
          <p:spPr>
            <a:xfrm>
              <a:off x="8416475" y="3502857"/>
              <a:ext cx="727535" cy="1362159"/>
            </a:xfrm>
            <a:custGeom>
              <a:avLst/>
              <a:gdLst/>
              <a:ahLst/>
              <a:cxnLst/>
              <a:rect l="l" t="t" r="r" b="b"/>
              <a:pathLst>
                <a:path w="12372" h="23164" extrusionOk="0">
                  <a:moveTo>
                    <a:pt x="7704" y="1"/>
                  </a:moveTo>
                  <a:cubicBezTo>
                    <a:pt x="7204" y="1"/>
                    <a:pt x="6325" y="15375"/>
                    <a:pt x="6325" y="15375"/>
                  </a:cubicBezTo>
                  <a:cubicBezTo>
                    <a:pt x="6325" y="15375"/>
                    <a:pt x="6369" y="3268"/>
                    <a:pt x="5827" y="3107"/>
                  </a:cubicBezTo>
                  <a:cubicBezTo>
                    <a:pt x="5825" y="3107"/>
                    <a:pt x="5823" y="3107"/>
                    <a:pt x="5820" y="3107"/>
                  </a:cubicBezTo>
                  <a:cubicBezTo>
                    <a:pt x="5277" y="3107"/>
                    <a:pt x="5930" y="19958"/>
                    <a:pt x="5827" y="20119"/>
                  </a:cubicBezTo>
                  <a:cubicBezTo>
                    <a:pt x="5827" y="20120"/>
                    <a:pt x="5826" y="20120"/>
                    <a:pt x="5825" y="20120"/>
                  </a:cubicBezTo>
                  <a:cubicBezTo>
                    <a:pt x="5705" y="20120"/>
                    <a:pt x="5312" y="10295"/>
                    <a:pt x="4934" y="10295"/>
                  </a:cubicBezTo>
                  <a:cubicBezTo>
                    <a:pt x="4525" y="10295"/>
                    <a:pt x="4832" y="17776"/>
                    <a:pt x="4832" y="17776"/>
                  </a:cubicBezTo>
                  <a:cubicBezTo>
                    <a:pt x="4832" y="17776"/>
                    <a:pt x="3046" y="4308"/>
                    <a:pt x="2446" y="4249"/>
                  </a:cubicBezTo>
                  <a:cubicBezTo>
                    <a:pt x="2444" y="4249"/>
                    <a:pt x="2443" y="4249"/>
                    <a:pt x="2442" y="4249"/>
                  </a:cubicBezTo>
                  <a:cubicBezTo>
                    <a:pt x="1845" y="4249"/>
                    <a:pt x="3553" y="13446"/>
                    <a:pt x="3545" y="13446"/>
                  </a:cubicBezTo>
                  <a:cubicBezTo>
                    <a:pt x="3544" y="13446"/>
                    <a:pt x="3544" y="13445"/>
                    <a:pt x="3544" y="13443"/>
                  </a:cubicBezTo>
                  <a:cubicBezTo>
                    <a:pt x="3485" y="13238"/>
                    <a:pt x="1494" y="5699"/>
                    <a:pt x="1055" y="5699"/>
                  </a:cubicBezTo>
                  <a:cubicBezTo>
                    <a:pt x="587" y="5699"/>
                    <a:pt x="4290" y="20324"/>
                    <a:pt x="4290" y="20324"/>
                  </a:cubicBezTo>
                  <a:cubicBezTo>
                    <a:pt x="4290" y="20324"/>
                    <a:pt x="1282" y="8493"/>
                    <a:pt x="656" y="8493"/>
                  </a:cubicBezTo>
                  <a:cubicBezTo>
                    <a:pt x="652" y="8493"/>
                    <a:pt x="649" y="8494"/>
                    <a:pt x="645" y="8495"/>
                  </a:cubicBezTo>
                  <a:cubicBezTo>
                    <a:pt x="305" y="8578"/>
                    <a:pt x="1217" y="12355"/>
                    <a:pt x="2071" y="15608"/>
                  </a:cubicBezTo>
                  <a:lnTo>
                    <a:pt x="2071" y="15608"/>
                  </a:lnTo>
                  <a:cubicBezTo>
                    <a:pt x="1411" y="13463"/>
                    <a:pt x="625" y="11386"/>
                    <a:pt x="59" y="11386"/>
                  </a:cubicBezTo>
                  <a:cubicBezTo>
                    <a:pt x="39" y="11386"/>
                    <a:pt x="20" y="11388"/>
                    <a:pt x="1" y="11393"/>
                  </a:cubicBezTo>
                  <a:lnTo>
                    <a:pt x="3251" y="23164"/>
                  </a:lnTo>
                  <a:lnTo>
                    <a:pt x="7584" y="23164"/>
                  </a:lnTo>
                  <a:cubicBezTo>
                    <a:pt x="7584" y="23164"/>
                    <a:pt x="12371" y="5904"/>
                    <a:pt x="11478" y="5347"/>
                  </a:cubicBezTo>
                  <a:lnTo>
                    <a:pt x="11478" y="5347"/>
                  </a:lnTo>
                  <a:lnTo>
                    <a:pt x="7189" y="22607"/>
                  </a:lnTo>
                  <a:cubicBezTo>
                    <a:pt x="7189" y="22607"/>
                    <a:pt x="9590" y="7499"/>
                    <a:pt x="9385" y="6943"/>
                  </a:cubicBezTo>
                  <a:cubicBezTo>
                    <a:pt x="9381" y="6932"/>
                    <a:pt x="9376" y="6926"/>
                    <a:pt x="9370" y="6926"/>
                  </a:cubicBezTo>
                  <a:cubicBezTo>
                    <a:pt x="9100" y="6926"/>
                    <a:pt x="6911" y="19065"/>
                    <a:pt x="6911" y="19065"/>
                  </a:cubicBezTo>
                  <a:cubicBezTo>
                    <a:pt x="6911" y="19065"/>
                    <a:pt x="8199" y="253"/>
                    <a:pt x="7716" y="4"/>
                  </a:cubicBezTo>
                  <a:cubicBezTo>
                    <a:pt x="7712" y="2"/>
                    <a:pt x="7708" y="1"/>
                    <a:pt x="7704"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sp>
          <p:nvSpPr>
            <p:cNvPr id="574" name="Google Shape;574;p30"/>
            <p:cNvSpPr/>
            <p:nvPr/>
          </p:nvSpPr>
          <p:spPr>
            <a:xfrm>
              <a:off x="8578364" y="4864962"/>
              <a:ext cx="221283" cy="348714"/>
            </a:xfrm>
            <a:custGeom>
              <a:avLst/>
              <a:gdLst/>
              <a:ahLst/>
              <a:cxnLst/>
              <a:rect l="l" t="t" r="r" b="b"/>
              <a:pathLst>
                <a:path w="3763" h="5930" extrusionOk="0">
                  <a:moveTo>
                    <a:pt x="0" y="1"/>
                  </a:moveTo>
                  <a:lnTo>
                    <a:pt x="542" y="5930"/>
                  </a:lnTo>
                  <a:lnTo>
                    <a:pt x="3763" y="5930"/>
                  </a:lnTo>
                  <a:lnTo>
                    <a:pt x="513" y="1"/>
                  </a:lnTo>
                  <a:close/>
                </a:path>
              </a:pathLst>
            </a:custGeom>
            <a:solidFill>
              <a:srgbClr val="BA6136">
                <a:alpha val="64313"/>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lang="en-GB" sz="1400" b="0" i="0" u="none" strike="noStrike" cap="none" noProof="0" dirty="0">
                <a:solidFill>
                  <a:srgbClr val="000000"/>
                </a:solidFill>
                <a:latin typeface="Arial"/>
                <a:ea typeface="Arial"/>
                <a:cs typeface="Arial"/>
                <a:sym typeface="Arial"/>
              </a:endParaRPr>
            </a:p>
          </p:txBody>
        </p:sp>
      </p:grpSp>
      <p:sp>
        <p:nvSpPr>
          <p:cNvPr id="575" name="Google Shape;575;p30"/>
          <p:cNvSpPr txBox="1"/>
          <p:nvPr/>
        </p:nvSpPr>
        <p:spPr>
          <a:xfrm>
            <a:off x="1564675" y="145100"/>
            <a:ext cx="5653500" cy="5541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GB" sz="2400" noProof="0" dirty="0">
                <a:latin typeface="Paytone One"/>
                <a:ea typeface="Paytone One"/>
                <a:cs typeface="Paytone One"/>
                <a:sym typeface="Paytone One"/>
              </a:rPr>
              <a:t>Business Overview</a:t>
            </a:r>
            <a:endParaRPr lang="en-GB" sz="2400" b="0" i="0" u="none" strike="noStrike" cap="none" noProof="0" dirty="0">
              <a:solidFill>
                <a:srgbClr val="000000"/>
              </a:solidFill>
              <a:latin typeface="Paytone One"/>
              <a:ea typeface="Paytone One"/>
              <a:cs typeface="Paytone One"/>
              <a:sym typeface="Paytone One"/>
            </a:endParaRPr>
          </a:p>
        </p:txBody>
      </p:sp>
      <p:sp>
        <p:nvSpPr>
          <p:cNvPr id="576" name="Google Shape;576;p30"/>
          <p:cNvSpPr txBox="1"/>
          <p:nvPr/>
        </p:nvSpPr>
        <p:spPr>
          <a:xfrm>
            <a:off x="921250" y="1153175"/>
            <a:ext cx="7124100" cy="5289110"/>
          </a:xfrm>
          <a:prstGeom prst="rect">
            <a:avLst/>
          </a:prstGeom>
          <a:noFill/>
          <a:ln>
            <a:noFill/>
          </a:ln>
        </p:spPr>
        <p:txBody>
          <a:bodyPr spcFirstLastPara="1" wrap="square" lIns="91425" tIns="91425" rIns="91425" bIns="91425" anchor="t" anchorCtr="0">
            <a:spAutoFit/>
          </a:bodyPr>
          <a:lstStyle/>
          <a:p>
            <a:pPr marL="457200" indent="-323850">
              <a:lnSpc>
                <a:spcPct val="115000"/>
              </a:lnSpc>
              <a:spcBef>
                <a:spcPts val="1200"/>
              </a:spcBef>
              <a:buSzPts val="1500"/>
              <a:buFont typeface="Arial"/>
              <a:buChar char="●"/>
            </a:pPr>
            <a:r>
              <a:rPr lang="en-GB" sz="1500" b="1" noProof="0" dirty="0">
                <a:latin typeface="Poppins" panose="00000500000000000000" pitchFamily="2" charset="0"/>
                <a:ea typeface="Poppins"/>
                <a:cs typeface="Poppins" panose="00000500000000000000" pitchFamily="2" charset="0"/>
                <a:sym typeface="Poppins"/>
              </a:rPr>
              <a:t>Business Name:</a:t>
            </a:r>
            <a:r>
              <a:rPr lang="en-GB" sz="1500" noProof="0" dirty="0">
                <a:latin typeface="Poppins" panose="00000500000000000000" pitchFamily="2" charset="0"/>
                <a:ea typeface="Poppins"/>
                <a:cs typeface="Poppins" panose="00000500000000000000" pitchFamily="2" charset="0"/>
                <a:sym typeface="Poppins"/>
              </a:rPr>
              <a:t> Casa Nana (Nana's House), The company is named after my favourite aunt, Nana,</a:t>
            </a:r>
            <a:r>
              <a:rPr lang="en-GB" noProof="0" dirty="0">
                <a:latin typeface="Poppins" panose="00000500000000000000" pitchFamily="2" charset="0"/>
                <a:cs typeface="Poppins" panose="00000500000000000000" pitchFamily="2" charset="0"/>
              </a:rPr>
              <a:t> whose principles of generosity, patience, and respect for the elderly have insipid the business idea (Alvarez, 2018).</a:t>
            </a:r>
          </a:p>
          <a:p>
            <a:pPr marL="457200" lvl="0" indent="-323850" algn="l" rtl="0">
              <a:lnSpc>
                <a:spcPct val="115000"/>
              </a:lnSpc>
              <a:spcBef>
                <a:spcPts val="1200"/>
              </a:spcBef>
              <a:spcAft>
                <a:spcPts val="0"/>
              </a:spcAft>
              <a:buSzPts val="1500"/>
              <a:buChar char="●"/>
            </a:pPr>
            <a:endParaRPr lang="en-GB" sz="1500" noProof="0" dirty="0">
              <a:latin typeface="Poppins" panose="00000500000000000000" pitchFamily="2" charset="0"/>
              <a:ea typeface="Poppins"/>
              <a:cs typeface="Poppins" panose="00000500000000000000" pitchFamily="2" charset="0"/>
              <a:sym typeface="Poppins"/>
            </a:endParaRPr>
          </a:p>
          <a:p>
            <a:pPr marL="457200" lvl="0" indent="-323850" algn="l" rtl="0">
              <a:lnSpc>
                <a:spcPct val="115000"/>
              </a:lnSpc>
              <a:spcBef>
                <a:spcPts val="0"/>
              </a:spcBef>
              <a:spcAft>
                <a:spcPts val="0"/>
              </a:spcAft>
              <a:buSzPts val="1500"/>
              <a:buChar char="●"/>
            </a:pPr>
            <a:r>
              <a:rPr lang="en-GB" sz="1500" b="1" noProof="0" dirty="0">
                <a:latin typeface="Poppins" panose="00000500000000000000" pitchFamily="2" charset="0"/>
                <a:ea typeface="Poppins"/>
                <a:cs typeface="Poppins" panose="00000500000000000000" pitchFamily="2" charset="0"/>
                <a:sym typeface="Poppins"/>
              </a:rPr>
              <a:t>Location:</a:t>
            </a:r>
            <a:r>
              <a:rPr lang="en-GB" sz="1500" noProof="0" dirty="0">
                <a:latin typeface="Poppins" panose="00000500000000000000" pitchFamily="2" charset="0"/>
                <a:ea typeface="Poppins"/>
                <a:cs typeface="Poppins" panose="00000500000000000000" pitchFamily="2" charset="0"/>
                <a:sym typeface="Poppins"/>
              </a:rPr>
              <a:t> Cluj-Napoca.</a:t>
            </a:r>
          </a:p>
          <a:p>
            <a:pPr marL="457200" lvl="0" indent="-323850" algn="l" rtl="0">
              <a:lnSpc>
                <a:spcPct val="115000"/>
              </a:lnSpc>
              <a:spcBef>
                <a:spcPts val="0"/>
              </a:spcBef>
              <a:spcAft>
                <a:spcPts val="0"/>
              </a:spcAft>
              <a:buSzPts val="1500"/>
              <a:buChar char="●"/>
            </a:pPr>
            <a:r>
              <a:rPr lang="en-GB" sz="1500" b="1" noProof="0" dirty="0">
                <a:latin typeface="Poppins" panose="00000500000000000000" pitchFamily="2" charset="0"/>
                <a:ea typeface="Poppins"/>
                <a:cs typeface="Poppins" panose="00000500000000000000" pitchFamily="2" charset="0"/>
                <a:sym typeface="Poppins"/>
              </a:rPr>
              <a:t>Services:</a:t>
            </a:r>
            <a:r>
              <a:rPr lang="en-GB" sz="1500" noProof="0" dirty="0">
                <a:latin typeface="Poppins" panose="00000500000000000000" pitchFamily="2" charset="0"/>
                <a:ea typeface="Poppins"/>
                <a:cs typeface="Poppins" panose="00000500000000000000" pitchFamily="2" charset="0"/>
                <a:sym typeface="Poppins"/>
              </a:rPr>
              <a:t> Elderly care and nursing, meals, social activities, and companionship.</a:t>
            </a:r>
          </a:p>
          <a:p>
            <a:pPr marL="457200" lvl="0" indent="-323850" algn="l" rtl="0">
              <a:lnSpc>
                <a:spcPct val="115000"/>
              </a:lnSpc>
              <a:spcBef>
                <a:spcPts val="0"/>
              </a:spcBef>
              <a:spcAft>
                <a:spcPts val="0"/>
              </a:spcAft>
              <a:buSzPts val="1500"/>
              <a:buChar char="●"/>
            </a:pPr>
            <a:endParaRPr lang="en-GB" sz="1500" noProof="0" dirty="0">
              <a:latin typeface="Poppins" panose="00000500000000000000" pitchFamily="2" charset="0"/>
              <a:ea typeface="Poppins"/>
              <a:cs typeface="Poppins" panose="00000500000000000000" pitchFamily="2" charset="0"/>
              <a:sym typeface="Poppins"/>
            </a:endParaRPr>
          </a:p>
          <a:p>
            <a:pPr marL="457200" lvl="0" indent="-323850" algn="l" rtl="0">
              <a:lnSpc>
                <a:spcPct val="115000"/>
              </a:lnSpc>
              <a:spcBef>
                <a:spcPts val="1200"/>
              </a:spcBef>
              <a:spcAft>
                <a:spcPts val="0"/>
              </a:spcAft>
              <a:buSzPts val="1500"/>
              <a:buChar char="●"/>
            </a:pPr>
            <a:r>
              <a:rPr lang="en-GB" sz="1500" b="1" noProof="0" dirty="0">
                <a:latin typeface="Poppins" panose="00000500000000000000" pitchFamily="2" charset="0"/>
                <a:ea typeface="Poppins"/>
                <a:cs typeface="Poppins" panose="00000500000000000000" pitchFamily="2" charset="0"/>
                <a:sym typeface="Poppins"/>
              </a:rPr>
              <a:t>Target Audience:</a:t>
            </a:r>
            <a:r>
              <a:rPr lang="en-GB" sz="1500" noProof="0" dirty="0">
                <a:latin typeface="Poppins" panose="00000500000000000000" pitchFamily="2" charset="0"/>
                <a:ea typeface="Poppins"/>
                <a:cs typeface="Poppins" panose="00000500000000000000" pitchFamily="2" charset="0"/>
                <a:sym typeface="Poppins"/>
              </a:rPr>
              <a:t> Senior citizens who need individual and professional assistance.</a:t>
            </a:r>
          </a:p>
          <a:p>
            <a:pPr marL="457200" lvl="0" indent="-323850" algn="l" rtl="0">
              <a:lnSpc>
                <a:spcPct val="115000"/>
              </a:lnSpc>
              <a:spcBef>
                <a:spcPts val="1200"/>
              </a:spcBef>
              <a:spcAft>
                <a:spcPts val="0"/>
              </a:spcAft>
              <a:buSzPts val="1500"/>
              <a:buChar char="●"/>
            </a:pPr>
            <a:endParaRPr lang="en-GB" sz="1500" noProof="0" dirty="0">
              <a:latin typeface="Poppins" panose="00000500000000000000" pitchFamily="2" charset="0"/>
              <a:ea typeface="Poppins"/>
              <a:cs typeface="Poppins" panose="00000500000000000000" pitchFamily="2" charset="0"/>
              <a:sym typeface="Poppins"/>
            </a:endParaRPr>
          </a:p>
          <a:p>
            <a:pPr marL="457200" lvl="0" indent="-323850" algn="l" rtl="0">
              <a:lnSpc>
                <a:spcPct val="115000"/>
              </a:lnSpc>
              <a:spcBef>
                <a:spcPts val="1200"/>
              </a:spcBef>
              <a:spcAft>
                <a:spcPts val="0"/>
              </a:spcAft>
              <a:buSzPts val="1500"/>
              <a:buChar char="●"/>
            </a:pPr>
            <a:r>
              <a:rPr lang="en-GB" sz="1500" b="1" noProof="0" dirty="0">
                <a:latin typeface="Poppins" panose="00000500000000000000" pitchFamily="2" charset="0"/>
                <a:ea typeface="Poppins"/>
                <a:cs typeface="Poppins" panose="00000500000000000000" pitchFamily="2" charset="0"/>
                <a:sym typeface="Poppins"/>
              </a:rPr>
              <a:t>Vision: </a:t>
            </a:r>
            <a:r>
              <a:rPr lang="en-GB" sz="1500" noProof="0" dirty="0">
                <a:latin typeface="Poppins" panose="00000500000000000000" pitchFamily="2" charset="0"/>
                <a:ea typeface="Poppins"/>
                <a:cs typeface="Poppins" panose="00000500000000000000" pitchFamily="2" charset="0"/>
                <a:sym typeface="Poppins"/>
              </a:rPr>
              <a:t>To make the elderly feel respected, loved, and cared for by providing them with a homely atmosphere.</a:t>
            </a:r>
          </a:p>
          <a:p>
            <a:pPr marL="0" lvl="0" indent="0" algn="just" rtl="0">
              <a:lnSpc>
                <a:spcPct val="150000"/>
              </a:lnSpc>
              <a:spcBef>
                <a:spcPts val="1200"/>
              </a:spcBef>
              <a:spcAft>
                <a:spcPts val="1200"/>
              </a:spcAft>
              <a:buNone/>
            </a:pPr>
            <a:endParaRPr lang="en-GB" sz="1500" noProof="0" dirty="0">
              <a:latin typeface="Poppins"/>
              <a:ea typeface="Poppins"/>
              <a:cs typeface="Poppins"/>
              <a:sym typeface="Poppins"/>
            </a:endParaRPr>
          </a:p>
        </p:txBody>
      </p:sp>
      <p:pic>
        <p:nvPicPr>
          <p:cNvPr id="3" name="Picture 2" descr="A logo for a care home&#10;&#10;AI-generated content may be incorrect.">
            <a:extLst>
              <a:ext uri="{FF2B5EF4-FFF2-40B4-BE49-F238E27FC236}">
                <a16:creationId xmlns:a16="http://schemas.microsoft.com/office/drawing/2014/main" id="{360B2914-6E97-11DF-8B9E-E403F38ECA4F}"/>
              </a:ext>
            </a:extLst>
          </p:cNvPr>
          <p:cNvPicPr>
            <a:picLocks noChangeAspect="1"/>
          </p:cNvPicPr>
          <p:nvPr/>
        </p:nvPicPr>
        <p:blipFill>
          <a:blip r:embed="rId3"/>
          <a:stretch>
            <a:fillRect/>
          </a:stretch>
        </p:blipFill>
        <p:spPr>
          <a:xfrm>
            <a:off x="7971174" y="0"/>
            <a:ext cx="1172825" cy="168983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sp>
        <p:nvSpPr>
          <p:cNvPr id="581" name="Google Shape;581;p31"/>
          <p:cNvSpPr/>
          <p:nvPr/>
        </p:nvSpPr>
        <p:spPr>
          <a:xfrm rot="-2700000">
            <a:off x="1223718" y="4686046"/>
            <a:ext cx="292318" cy="261771"/>
          </a:xfrm>
          <a:prstGeom prst="wedgeEllipseCallout">
            <a:avLst>
              <a:gd name="adj1" fmla="val -20833"/>
              <a:gd name="adj2" fmla="val 62500"/>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2" name="Google Shape;582;p31"/>
          <p:cNvSpPr txBox="1"/>
          <p:nvPr/>
        </p:nvSpPr>
        <p:spPr>
          <a:xfrm>
            <a:off x="619025" y="410725"/>
            <a:ext cx="7453800" cy="554100"/>
          </a:xfrm>
          <a:prstGeom prst="rect">
            <a:avLst/>
          </a:prstGeom>
          <a:noFill/>
          <a:ln>
            <a:noFill/>
          </a:ln>
        </p:spPr>
        <p:txBody>
          <a:bodyPr spcFirstLastPara="1" wrap="square" lIns="91425" tIns="91425" rIns="91425" bIns="91425" anchor="t" anchorCtr="0">
            <a:spAutoFit/>
          </a:bodyPr>
          <a:lstStyle/>
          <a:p>
            <a:pPr marL="0" marR="0" lvl="0" indent="0" algn="just" rtl="0">
              <a:lnSpc>
                <a:spcPct val="115000"/>
              </a:lnSpc>
              <a:spcBef>
                <a:spcPts val="1400"/>
              </a:spcBef>
              <a:spcAft>
                <a:spcPts val="400"/>
              </a:spcAft>
              <a:buClr>
                <a:srgbClr val="000000"/>
              </a:buClr>
              <a:buSzPts val="2400"/>
              <a:buFont typeface="Arial"/>
              <a:buNone/>
            </a:pPr>
            <a:r>
              <a:rPr lang="en" sz="2400" b="1">
                <a:latin typeface="Archivo Black"/>
                <a:ea typeface="Archivo Black"/>
                <a:cs typeface="Archivo Black"/>
                <a:sym typeface="Archivo Black"/>
              </a:rPr>
              <a:t>Mission, Aims, and SMART Objectives</a:t>
            </a:r>
            <a:endParaRPr sz="2400" b="0" i="0" u="none" strike="noStrike" cap="none">
              <a:solidFill>
                <a:srgbClr val="000000"/>
              </a:solidFill>
              <a:latin typeface="Archivo Black"/>
              <a:ea typeface="Archivo Black"/>
              <a:cs typeface="Archivo Black"/>
              <a:sym typeface="Archivo Black"/>
            </a:endParaRPr>
          </a:p>
        </p:txBody>
      </p:sp>
      <p:sp>
        <p:nvSpPr>
          <p:cNvPr id="583" name="Google Shape;583;p31"/>
          <p:cNvSpPr txBox="1"/>
          <p:nvPr/>
        </p:nvSpPr>
        <p:spPr>
          <a:xfrm>
            <a:off x="2945550" y="1195725"/>
            <a:ext cx="5637600" cy="4745884"/>
          </a:xfrm>
          <a:prstGeom prst="rect">
            <a:avLst/>
          </a:prstGeom>
          <a:noFill/>
          <a:ln>
            <a:noFill/>
          </a:ln>
        </p:spPr>
        <p:txBody>
          <a:bodyPr spcFirstLastPara="1" wrap="square" lIns="91425" tIns="91425" rIns="91425" bIns="91425" anchor="t" anchorCtr="0">
            <a:spAutoFit/>
          </a:bodyPr>
          <a:lstStyle/>
          <a:p>
            <a:pPr marL="457200" lvl="0" indent="-317500" algn="l" rtl="0">
              <a:lnSpc>
                <a:spcPct val="115000"/>
              </a:lnSpc>
              <a:spcBef>
                <a:spcPts val="1200"/>
              </a:spcBef>
              <a:spcAft>
                <a:spcPts val="0"/>
              </a:spcAft>
              <a:buSzPts val="1400"/>
              <a:buChar char="●"/>
            </a:pPr>
            <a:r>
              <a:rPr lang="en" b="1" dirty="0">
                <a:latin typeface="Poppins" panose="00000500000000000000" pitchFamily="2" charset="0"/>
                <a:ea typeface="Poppins"/>
                <a:cs typeface="Poppins" panose="00000500000000000000" pitchFamily="2" charset="0"/>
                <a:sym typeface="Poppins"/>
              </a:rPr>
              <a:t>Mission Statement:</a:t>
            </a:r>
            <a:r>
              <a:rPr lang="en" dirty="0">
                <a:latin typeface="Poppins" panose="00000500000000000000" pitchFamily="2" charset="0"/>
                <a:ea typeface="Poppins"/>
                <a:cs typeface="Poppins" panose="00000500000000000000" pitchFamily="2" charset="0"/>
                <a:sym typeface="Poppins"/>
              </a:rPr>
              <a:t> To offer elderly people caring services in a home-like setup.</a:t>
            </a:r>
            <a:endParaRPr dirty="0">
              <a:latin typeface="Poppins" panose="00000500000000000000" pitchFamily="2" charset="0"/>
              <a:ea typeface="Poppins"/>
              <a:cs typeface="Poppins" panose="00000500000000000000" pitchFamily="2" charset="0"/>
              <a:sym typeface="Poppins"/>
            </a:endParaRPr>
          </a:p>
          <a:p>
            <a:pPr marL="457200" indent="-317500">
              <a:lnSpc>
                <a:spcPct val="115000"/>
              </a:lnSpc>
              <a:buSzPts val="1400"/>
              <a:buFont typeface="Poppins"/>
              <a:buChar char="●"/>
            </a:pPr>
            <a:r>
              <a:rPr lang="en" b="1" dirty="0">
                <a:latin typeface="Poppins" panose="00000500000000000000" pitchFamily="2" charset="0"/>
                <a:ea typeface="Poppins"/>
                <a:cs typeface="Poppins" panose="00000500000000000000" pitchFamily="2" charset="0"/>
                <a:sym typeface="Poppins"/>
              </a:rPr>
              <a:t>Business Aims:</a:t>
            </a:r>
          </a:p>
          <a:p>
            <a:pPr marL="457200" indent="-317500">
              <a:lnSpc>
                <a:spcPct val="115000"/>
              </a:lnSpc>
              <a:buSzPts val="1400"/>
              <a:buFont typeface="Poppins"/>
              <a:buChar char="●"/>
            </a:pPr>
            <a:r>
              <a:rPr lang="en-GB" dirty="0">
                <a:latin typeface="Poppins" panose="00000500000000000000" pitchFamily="2" charset="0"/>
                <a:cs typeface="Poppins" panose="00000500000000000000" pitchFamily="2" charset="0"/>
              </a:rPr>
              <a:t>The business will create a society where customers can celebrate their old age with dignity, knowing that they are in a secure and nurturing facility (Armstrong, Kotler and </a:t>
            </a:r>
            <a:r>
              <a:rPr lang="en-GB" dirty="0" err="1">
                <a:latin typeface="Poppins" panose="00000500000000000000" pitchFamily="2" charset="0"/>
                <a:cs typeface="Poppins" panose="00000500000000000000" pitchFamily="2" charset="0"/>
              </a:rPr>
              <a:t>Opresnik</a:t>
            </a:r>
            <a:r>
              <a:rPr lang="en-GB" dirty="0">
                <a:latin typeface="Poppins" panose="00000500000000000000" pitchFamily="2" charset="0"/>
                <a:cs typeface="Poppins" panose="00000500000000000000" pitchFamily="2" charset="0"/>
              </a:rPr>
              <a:t>, 2023).</a:t>
            </a:r>
          </a:p>
          <a:p>
            <a:pPr marL="457200" indent="-317500">
              <a:lnSpc>
                <a:spcPct val="115000"/>
              </a:lnSpc>
              <a:buSzPts val="1400"/>
              <a:buFont typeface="Poppins"/>
              <a:buChar char="●"/>
            </a:pPr>
            <a:r>
              <a:rPr lang="en" dirty="0">
                <a:latin typeface="Poppins" panose="00000500000000000000" pitchFamily="2" charset="0"/>
                <a:ea typeface="Poppins"/>
                <a:cs typeface="Poppins" panose="00000500000000000000" pitchFamily="2" charset="0"/>
                <a:sym typeface="Poppins"/>
              </a:rPr>
              <a:t>Provide high-quality care services.</a:t>
            </a:r>
          </a:p>
          <a:p>
            <a:pPr marL="457200" indent="-317500">
              <a:lnSpc>
                <a:spcPct val="115000"/>
              </a:lnSpc>
              <a:buSzPts val="1400"/>
              <a:buFont typeface="Poppins"/>
              <a:buChar char="●"/>
            </a:pPr>
            <a:r>
              <a:rPr lang="en" dirty="0">
                <a:latin typeface="Poppins" panose="00000500000000000000" pitchFamily="2" charset="0"/>
                <a:ea typeface="Poppins"/>
                <a:cs typeface="Poppins" panose="00000500000000000000" pitchFamily="2" charset="0"/>
                <a:sym typeface="Poppins"/>
              </a:rPr>
              <a:t>Encourage harmony and security.</a:t>
            </a:r>
          </a:p>
          <a:p>
            <a:pPr marL="457200" indent="-317500">
              <a:lnSpc>
                <a:spcPct val="115000"/>
              </a:lnSpc>
              <a:buSzPts val="1400"/>
              <a:buFont typeface="Poppins"/>
              <a:buChar char="●"/>
            </a:pPr>
            <a:r>
              <a:rPr lang="en" dirty="0">
                <a:latin typeface="Poppins" panose="00000500000000000000" pitchFamily="2" charset="0"/>
                <a:ea typeface="Poppins"/>
                <a:cs typeface="Poppins" panose="00000500000000000000" pitchFamily="2" charset="0"/>
                <a:sym typeface="Poppins"/>
              </a:rPr>
              <a:t>Achieve financial sustainability within two years.</a:t>
            </a:r>
            <a:endParaRPr dirty="0">
              <a:latin typeface="Poppins" panose="00000500000000000000" pitchFamily="2" charset="0"/>
              <a:ea typeface="Poppins"/>
              <a:cs typeface="Poppins" panose="00000500000000000000" pitchFamily="2" charset="0"/>
              <a:sym typeface="Poppins"/>
            </a:endParaRPr>
          </a:p>
          <a:p>
            <a:pPr marL="457200" lvl="0" indent="-317500" algn="l" rtl="0">
              <a:lnSpc>
                <a:spcPct val="115000"/>
              </a:lnSpc>
              <a:spcBef>
                <a:spcPts val="0"/>
              </a:spcBef>
              <a:spcAft>
                <a:spcPts val="0"/>
              </a:spcAft>
              <a:buSzPts val="1400"/>
              <a:buFont typeface="Poppins"/>
              <a:buChar char="●"/>
            </a:pPr>
            <a:r>
              <a:rPr lang="en" b="1" dirty="0">
                <a:latin typeface="Poppins" panose="00000500000000000000" pitchFamily="2" charset="0"/>
                <a:ea typeface="Poppins"/>
                <a:cs typeface="Poppins" panose="00000500000000000000" pitchFamily="2" charset="0"/>
                <a:sym typeface="Poppins"/>
              </a:rPr>
              <a:t>SMART Objectives:</a:t>
            </a:r>
            <a:endParaRPr dirty="0">
              <a:latin typeface="Poppins" panose="00000500000000000000" pitchFamily="2" charset="0"/>
              <a:ea typeface="Poppins"/>
              <a:cs typeface="Poppins" panose="00000500000000000000" pitchFamily="2" charset="0"/>
              <a:sym typeface="Poppins"/>
            </a:endParaRPr>
          </a:p>
          <a:p>
            <a:pPr marL="914400" lvl="1" indent="-317500" algn="l" rtl="0">
              <a:lnSpc>
                <a:spcPct val="115000"/>
              </a:lnSpc>
              <a:spcBef>
                <a:spcPts val="0"/>
              </a:spcBef>
              <a:spcAft>
                <a:spcPts val="0"/>
              </a:spcAft>
              <a:buSzPts val="1400"/>
              <a:buFont typeface="Poppins"/>
              <a:buChar char="○"/>
            </a:pPr>
            <a:r>
              <a:rPr lang="en" dirty="0">
                <a:latin typeface="Poppins" panose="00000500000000000000" pitchFamily="2" charset="0"/>
                <a:ea typeface="Poppins"/>
                <a:cs typeface="Poppins" panose="00000500000000000000" pitchFamily="2" charset="0"/>
                <a:sym typeface="Poppins"/>
              </a:rPr>
              <a:t>Establish the business in a period of 6 months.</a:t>
            </a:r>
            <a:endParaRPr dirty="0">
              <a:latin typeface="Poppins" panose="00000500000000000000" pitchFamily="2" charset="0"/>
              <a:ea typeface="Poppins"/>
              <a:cs typeface="Poppins" panose="00000500000000000000" pitchFamily="2" charset="0"/>
              <a:sym typeface="Poppins"/>
            </a:endParaRPr>
          </a:p>
          <a:p>
            <a:pPr marL="914400" lvl="1" indent="-317500" algn="l" rtl="0">
              <a:lnSpc>
                <a:spcPct val="115000"/>
              </a:lnSpc>
              <a:spcBef>
                <a:spcPts val="1200"/>
              </a:spcBef>
              <a:spcAft>
                <a:spcPts val="0"/>
              </a:spcAft>
              <a:buSzPts val="1400"/>
              <a:buFont typeface="Poppins"/>
              <a:buChar char="○"/>
            </a:pPr>
            <a:r>
              <a:rPr lang="en" dirty="0">
                <a:latin typeface="Poppins" panose="00000500000000000000" pitchFamily="2" charset="0"/>
                <a:ea typeface="Poppins"/>
                <a:cs typeface="Poppins" panose="00000500000000000000" pitchFamily="2" charset="0"/>
                <a:sym typeface="Poppins"/>
              </a:rPr>
              <a:t>Achieve 90%. customer satisfaction in 1 year.</a:t>
            </a:r>
            <a:endParaRPr dirty="0">
              <a:latin typeface="Poppins" panose="00000500000000000000" pitchFamily="2" charset="0"/>
              <a:ea typeface="Poppins"/>
              <a:cs typeface="Poppins" panose="00000500000000000000" pitchFamily="2" charset="0"/>
              <a:sym typeface="Poppins"/>
            </a:endParaRPr>
          </a:p>
          <a:p>
            <a:pPr marL="914400" lvl="1" indent="-317500" algn="l" rtl="0">
              <a:lnSpc>
                <a:spcPct val="115000"/>
              </a:lnSpc>
              <a:spcBef>
                <a:spcPts val="1200"/>
              </a:spcBef>
              <a:spcAft>
                <a:spcPts val="0"/>
              </a:spcAft>
              <a:buSzPts val="1400"/>
              <a:buFont typeface="Poppins"/>
              <a:buChar char="○"/>
            </a:pPr>
            <a:r>
              <a:rPr lang="en" dirty="0">
                <a:latin typeface="Poppins" panose="00000500000000000000" pitchFamily="2" charset="0"/>
                <a:ea typeface="Poppins"/>
                <a:cs typeface="Poppins" panose="00000500000000000000" pitchFamily="2" charset="0"/>
                <a:sym typeface="Poppins"/>
              </a:rPr>
              <a:t>Recruit a skilled personnel team by month 3.</a:t>
            </a:r>
            <a:endParaRPr dirty="0">
              <a:latin typeface="Poppins" panose="00000500000000000000" pitchFamily="2" charset="0"/>
              <a:ea typeface="Poppins"/>
              <a:cs typeface="Poppins" panose="00000500000000000000" pitchFamily="2" charset="0"/>
              <a:sym typeface="Poppins"/>
            </a:endParaRPr>
          </a:p>
          <a:p>
            <a:pPr marL="0" lvl="0" indent="0" algn="just" rtl="0">
              <a:lnSpc>
                <a:spcPct val="150000"/>
              </a:lnSpc>
              <a:spcBef>
                <a:spcPts val="1200"/>
              </a:spcBef>
              <a:spcAft>
                <a:spcPts val="1200"/>
              </a:spcAft>
              <a:buNone/>
            </a:pPr>
            <a:endParaRPr dirty="0">
              <a:latin typeface="Poppins"/>
              <a:ea typeface="Poppins"/>
              <a:cs typeface="Poppins"/>
              <a:sym typeface="Poppins"/>
            </a:endParaRPr>
          </a:p>
        </p:txBody>
      </p:sp>
      <p:grpSp>
        <p:nvGrpSpPr>
          <p:cNvPr id="584" name="Google Shape;584;p31"/>
          <p:cNvGrpSpPr/>
          <p:nvPr/>
        </p:nvGrpSpPr>
        <p:grpSpPr>
          <a:xfrm>
            <a:off x="356184" y="3311883"/>
            <a:ext cx="912037" cy="1224040"/>
            <a:chOff x="2179107" y="1519231"/>
            <a:chExt cx="731326" cy="1079591"/>
          </a:xfrm>
        </p:grpSpPr>
        <p:sp>
          <p:nvSpPr>
            <p:cNvPr id="585" name="Google Shape;585;p31"/>
            <p:cNvSpPr/>
            <p:nvPr/>
          </p:nvSpPr>
          <p:spPr>
            <a:xfrm>
              <a:off x="2179107" y="2537063"/>
              <a:ext cx="174684" cy="56206"/>
            </a:xfrm>
            <a:custGeom>
              <a:avLst/>
              <a:gdLst/>
              <a:ahLst/>
              <a:cxnLst/>
              <a:rect l="l" t="t" r="r" b="b"/>
              <a:pathLst>
                <a:path w="4090" h="1316" extrusionOk="0">
                  <a:moveTo>
                    <a:pt x="4090" y="0"/>
                  </a:moveTo>
                  <a:lnTo>
                    <a:pt x="1056" y="87"/>
                  </a:lnTo>
                  <a:lnTo>
                    <a:pt x="926" y="838"/>
                  </a:lnTo>
                  <a:cubicBezTo>
                    <a:pt x="926" y="838"/>
                    <a:pt x="1" y="1315"/>
                    <a:pt x="507" y="1315"/>
                  </a:cubicBezTo>
                  <a:cubicBezTo>
                    <a:pt x="1012" y="1301"/>
                    <a:pt x="3931" y="1301"/>
                    <a:pt x="3931" y="1301"/>
                  </a:cubicBezTo>
                  <a:lnTo>
                    <a:pt x="4090" y="0"/>
                  </a:ln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6" name="Google Shape;586;p31"/>
            <p:cNvSpPr/>
            <p:nvPr/>
          </p:nvSpPr>
          <p:spPr>
            <a:xfrm>
              <a:off x="2197003" y="2021677"/>
              <a:ext cx="583846" cy="550575"/>
            </a:xfrm>
            <a:custGeom>
              <a:avLst/>
              <a:gdLst/>
              <a:ahLst/>
              <a:cxnLst/>
              <a:rect l="l" t="t" r="r" b="b"/>
              <a:pathLst>
                <a:path w="13670" h="12891" extrusionOk="0">
                  <a:moveTo>
                    <a:pt x="4876" y="0"/>
                  </a:moveTo>
                  <a:cubicBezTo>
                    <a:pt x="3409" y="0"/>
                    <a:pt x="2220" y="101"/>
                    <a:pt x="1836" y="393"/>
                  </a:cubicBezTo>
                  <a:cubicBezTo>
                    <a:pt x="1" y="1852"/>
                    <a:pt x="218" y="12833"/>
                    <a:pt x="218" y="12833"/>
                  </a:cubicBezTo>
                  <a:lnTo>
                    <a:pt x="3628" y="12891"/>
                  </a:lnTo>
                  <a:cubicBezTo>
                    <a:pt x="3628" y="12891"/>
                    <a:pt x="3671" y="4583"/>
                    <a:pt x="3685" y="3918"/>
                  </a:cubicBezTo>
                  <a:cubicBezTo>
                    <a:pt x="3695" y="3766"/>
                    <a:pt x="3932" y="3712"/>
                    <a:pt x="4325" y="3712"/>
                  </a:cubicBezTo>
                  <a:cubicBezTo>
                    <a:pt x="5318" y="3712"/>
                    <a:pt x="7308" y="4060"/>
                    <a:pt x="9149" y="4060"/>
                  </a:cubicBezTo>
                  <a:cubicBezTo>
                    <a:pt x="9762" y="4060"/>
                    <a:pt x="10358" y="4021"/>
                    <a:pt x="10895" y="3918"/>
                  </a:cubicBezTo>
                  <a:cubicBezTo>
                    <a:pt x="13669" y="3369"/>
                    <a:pt x="12976" y="523"/>
                    <a:pt x="12976" y="523"/>
                  </a:cubicBezTo>
                  <a:cubicBezTo>
                    <a:pt x="12976" y="523"/>
                    <a:pt x="8210" y="0"/>
                    <a:pt x="4876" y="0"/>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7" name="Google Shape;587;p31"/>
            <p:cNvSpPr/>
            <p:nvPr/>
          </p:nvSpPr>
          <p:spPr>
            <a:xfrm>
              <a:off x="2197303" y="2021677"/>
              <a:ext cx="583846" cy="550575"/>
            </a:xfrm>
            <a:custGeom>
              <a:avLst/>
              <a:gdLst/>
              <a:ahLst/>
              <a:cxnLst/>
              <a:rect l="l" t="t" r="r" b="b"/>
              <a:pathLst>
                <a:path w="13670" h="12891" extrusionOk="0">
                  <a:moveTo>
                    <a:pt x="4876" y="0"/>
                  </a:moveTo>
                  <a:cubicBezTo>
                    <a:pt x="3409" y="0"/>
                    <a:pt x="2220" y="101"/>
                    <a:pt x="1836" y="393"/>
                  </a:cubicBezTo>
                  <a:cubicBezTo>
                    <a:pt x="1" y="1852"/>
                    <a:pt x="218" y="12833"/>
                    <a:pt x="218" y="12833"/>
                  </a:cubicBezTo>
                  <a:lnTo>
                    <a:pt x="3628" y="12891"/>
                  </a:lnTo>
                  <a:cubicBezTo>
                    <a:pt x="3628" y="12891"/>
                    <a:pt x="3671" y="4583"/>
                    <a:pt x="3685" y="3918"/>
                  </a:cubicBezTo>
                  <a:cubicBezTo>
                    <a:pt x="3695" y="3766"/>
                    <a:pt x="3932" y="3712"/>
                    <a:pt x="4325" y="3712"/>
                  </a:cubicBezTo>
                  <a:cubicBezTo>
                    <a:pt x="5318" y="3712"/>
                    <a:pt x="7308" y="4060"/>
                    <a:pt x="9149" y="4060"/>
                  </a:cubicBezTo>
                  <a:cubicBezTo>
                    <a:pt x="9762" y="4060"/>
                    <a:pt x="10358" y="4021"/>
                    <a:pt x="10895" y="3918"/>
                  </a:cubicBezTo>
                  <a:cubicBezTo>
                    <a:pt x="13669" y="3369"/>
                    <a:pt x="12976" y="523"/>
                    <a:pt x="12976" y="523"/>
                  </a:cubicBezTo>
                  <a:cubicBezTo>
                    <a:pt x="12976" y="523"/>
                    <a:pt x="8210" y="0"/>
                    <a:pt x="4876" y="0"/>
                  </a:cubicBezTo>
                  <a:close/>
                </a:path>
              </a:pathLst>
            </a:custGeom>
            <a:solidFill>
              <a:srgbClr val="151F29">
                <a:alpha val="2039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8" name="Google Shape;588;p31"/>
            <p:cNvSpPr/>
            <p:nvPr/>
          </p:nvSpPr>
          <p:spPr>
            <a:xfrm>
              <a:off x="2325390" y="1782925"/>
              <a:ext cx="287609" cy="316695"/>
            </a:xfrm>
            <a:custGeom>
              <a:avLst/>
              <a:gdLst/>
              <a:ahLst/>
              <a:cxnLst/>
              <a:rect l="l" t="t" r="r" b="b"/>
              <a:pathLst>
                <a:path w="6734" h="7415" extrusionOk="0">
                  <a:moveTo>
                    <a:pt x="5072" y="1"/>
                  </a:moveTo>
                  <a:cubicBezTo>
                    <a:pt x="5072" y="1"/>
                    <a:pt x="4638" y="5159"/>
                    <a:pt x="4378" y="5390"/>
                  </a:cubicBezTo>
                  <a:cubicBezTo>
                    <a:pt x="4206" y="5563"/>
                    <a:pt x="2086" y="6256"/>
                    <a:pt x="1277" y="6256"/>
                  </a:cubicBezTo>
                  <a:cubicBezTo>
                    <a:pt x="1069" y="6256"/>
                    <a:pt x="948" y="6211"/>
                    <a:pt x="968" y="6098"/>
                  </a:cubicBezTo>
                  <a:lnTo>
                    <a:pt x="968" y="6098"/>
                  </a:lnTo>
                  <a:lnTo>
                    <a:pt x="0" y="7326"/>
                  </a:lnTo>
                  <a:cubicBezTo>
                    <a:pt x="0" y="7326"/>
                    <a:pt x="5350" y="7415"/>
                    <a:pt x="6192" y="7415"/>
                  </a:cubicBezTo>
                  <a:cubicBezTo>
                    <a:pt x="6252" y="7415"/>
                    <a:pt x="6289" y="7414"/>
                    <a:pt x="6300" y="7413"/>
                  </a:cubicBezTo>
                  <a:cubicBezTo>
                    <a:pt x="6459" y="7399"/>
                    <a:pt x="6285" y="7341"/>
                    <a:pt x="6502" y="7110"/>
                  </a:cubicBezTo>
                  <a:cubicBezTo>
                    <a:pt x="6733" y="6864"/>
                    <a:pt x="6704" y="30"/>
                    <a:pt x="6704" y="30"/>
                  </a:cubicBezTo>
                  <a:lnTo>
                    <a:pt x="5072" y="30"/>
                  </a:lnTo>
                  <a:lnTo>
                    <a:pt x="5072" y="1"/>
                  </a:ln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9" name="Google Shape;589;p31"/>
            <p:cNvSpPr/>
            <p:nvPr/>
          </p:nvSpPr>
          <p:spPr>
            <a:xfrm>
              <a:off x="2717256" y="1720611"/>
              <a:ext cx="193177" cy="520251"/>
            </a:xfrm>
            <a:custGeom>
              <a:avLst/>
              <a:gdLst/>
              <a:ahLst/>
              <a:cxnLst/>
              <a:rect l="l" t="t" r="r" b="b"/>
              <a:pathLst>
                <a:path w="4523" h="12181" extrusionOk="0">
                  <a:moveTo>
                    <a:pt x="1315" y="1"/>
                  </a:moveTo>
                  <a:lnTo>
                    <a:pt x="0" y="11820"/>
                  </a:lnTo>
                  <a:lnTo>
                    <a:pt x="2355" y="12181"/>
                  </a:lnTo>
                  <a:lnTo>
                    <a:pt x="4523" y="131"/>
                  </a:lnTo>
                  <a:lnTo>
                    <a:pt x="1315"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0" name="Google Shape;590;p31"/>
            <p:cNvSpPr/>
            <p:nvPr/>
          </p:nvSpPr>
          <p:spPr>
            <a:xfrm>
              <a:off x="2197003" y="2587034"/>
              <a:ext cx="146922" cy="1281"/>
            </a:xfrm>
            <a:custGeom>
              <a:avLst/>
              <a:gdLst/>
              <a:ahLst/>
              <a:cxnLst/>
              <a:rect l="l" t="t" r="r" b="b"/>
              <a:pathLst>
                <a:path w="3440" h="30" extrusionOk="0">
                  <a:moveTo>
                    <a:pt x="1720" y="1"/>
                  </a:moveTo>
                  <a:cubicBezTo>
                    <a:pt x="781" y="1"/>
                    <a:pt x="1" y="15"/>
                    <a:pt x="1" y="15"/>
                  </a:cubicBezTo>
                  <a:cubicBezTo>
                    <a:pt x="1" y="30"/>
                    <a:pt x="767" y="30"/>
                    <a:pt x="1720" y="30"/>
                  </a:cubicBezTo>
                  <a:cubicBezTo>
                    <a:pt x="2660" y="30"/>
                    <a:pt x="3440" y="15"/>
                    <a:pt x="3440" y="15"/>
                  </a:cubicBezTo>
                  <a:cubicBezTo>
                    <a:pt x="3440" y="1"/>
                    <a:pt x="2674" y="1"/>
                    <a:pt x="1720"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31"/>
            <p:cNvSpPr/>
            <p:nvPr/>
          </p:nvSpPr>
          <p:spPr>
            <a:xfrm>
              <a:off x="2212464" y="2575332"/>
              <a:ext cx="12386" cy="4954"/>
            </a:xfrm>
            <a:custGeom>
              <a:avLst/>
              <a:gdLst/>
              <a:ahLst/>
              <a:cxnLst/>
              <a:rect l="l" t="t" r="r" b="b"/>
              <a:pathLst>
                <a:path w="290" h="116" extrusionOk="0">
                  <a:moveTo>
                    <a:pt x="0" y="0"/>
                  </a:moveTo>
                  <a:cubicBezTo>
                    <a:pt x="0" y="0"/>
                    <a:pt x="58" y="15"/>
                    <a:pt x="145" y="58"/>
                  </a:cubicBezTo>
                  <a:cubicBezTo>
                    <a:pt x="217" y="87"/>
                    <a:pt x="289" y="116"/>
                    <a:pt x="289" y="116"/>
                  </a:cubicBezTo>
                  <a:lnTo>
                    <a:pt x="145" y="43"/>
                  </a:lnTo>
                  <a:cubicBezTo>
                    <a:pt x="72" y="0"/>
                    <a:pt x="0" y="0"/>
                    <a:pt x="0"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2" name="Google Shape;592;p31"/>
            <p:cNvSpPr/>
            <p:nvPr/>
          </p:nvSpPr>
          <p:spPr>
            <a:xfrm>
              <a:off x="2218016" y="2572854"/>
              <a:ext cx="12984" cy="4356"/>
            </a:xfrm>
            <a:custGeom>
              <a:avLst/>
              <a:gdLst/>
              <a:ahLst/>
              <a:cxnLst/>
              <a:rect l="l" t="t" r="r" b="b"/>
              <a:pathLst>
                <a:path w="304" h="102" extrusionOk="0">
                  <a:moveTo>
                    <a:pt x="0" y="0"/>
                  </a:moveTo>
                  <a:cubicBezTo>
                    <a:pt x="0" y="0"/>
                    <a:pt x="58" y="29"/>
                    <a:pt x="159" y="44"/>
                  </a:cubicBezTo>
                  <a:cubicBezTo>
                    <a:pt x="231" y="73"/>
                    <a:pt x="304" y="101"/>
                    <a:pt x="304" y="101"/>
                  </a:cubicBezTo>
                  <a:cubicBezTo>
                    <a:pt x="304" y="101"/>
                    <a:pt x="246" y="44"/>
                    <a:pt x="159" y="29"/>
                  </a:cubicBezTo>
                  <a:cubicBezTo>
                    <a:pt x="72" y="0"/>
                    <a:pt x="0" y="0"/>
                    <a:pt x="0"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3" name="Google Shape;593;p31"/>
            <p:cNvSpPr/>
            <p:nvPr/>
          </p:nvSpPr>
          <p:spPr>
            <a:xfrm>
              <a:off x="2301942" y="2571189"/>
              <a:ext cx="42625" cy="15888"/>
            </a:xfrm>
            <a:custGeom>
              <a:avLst/>
              <a:gdLst/>
              <a:ahLst/>
              <a:cxnLst/>
              <a:rect l="l" t="t" r="r" b="b"/>
              <a:pathLst>
                <a:path w="998" h="372" extrusionOk="0">
                  <a:moveTo>
                    <a:pt x="692" y="1"/>
                  </a:moveTo>
                  <a:cubicBezTo>
                    <a:pt x="615" y="1"/>
                    <a:pt x="527" y="8"/>
                    <a:pt x="434" y="25"/>
                  </a:cubicBezTo>
                  <a:cubicBezTo>
                    <a:pt x="275" y="68"/>
                    <a:pt x="159" y="140"/>
                    <a:pt x="87" y="227"/>
                  </a:cubicBezTo>
                  <a:cubicBezTo>
                    <a:pt x="58" y="256"/>
                    <a:pt x="44" y="314"/>
                    <a:pt x="15" y="328"/>
                  </a:cubicBezTo>
                  <a:cubicBezTo>
                    <a:pt x="0" y="357"/>
                    <a:pt x="0" y="372"/>
                    <a:pt x="0" y="372"/>
                  </a:cubicBezTo>
                  <a:cubicBezTo>
                    <a:pt x="0" y="372"/>
                    <a:pt x="44" y="314"/>
                    <a:pt x="87" y="256"/>
                  </a:cubicBezTo>
                  <a:cubicBezTo>
                    <a:pt x="159" y="169"/>
                    <a:pt x="289" y="97"/>
                    <a:pt x="434" y="54"/>
                  </a:cubicBezTo>
                  <a:cubicBezTo>
                    <a:pt x="593" y="25"/>
                    <a:pt x="723" y="25"/>
                    <a:pt x="838" y="25"/>
                  </a:cubicBezTo>
                  <a:lnTo>
                    <a:pt x="997" y="25"/>
                  </a:lnTo>
                  <a:cubicBezTo>
                    <a:pt x="997" y="25"/>
                    <a:pt x="939" y="10"/>
                    <a:pt x="838" y="10"/>
                  </a:cubicBezTo>
                  <a:cubicBezTo>
                    <a:pt x="796" y="4"/>
                    <a:pt x="747" y="1"/>
                    <a:pt x="692" y="1"/>
                  </a:cubicBezTo>
                  <a:close/>
                </a:path>
              </a:pathLst>
            </a:custGeom>
            <a:solidFill>
              <a:srgbClr val="415569"/>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4" name="Google Shape;594;p31"/>
            <p:cNvSpPr/>
            <p:nvPr/>
          </p:nvSpPr>
          <p:spPr>
            <a:xfrm>
              <a:off x="2208748" y="2578364"/>
              <a:ext cx="10507" cy="9396"/>
            </a:xfrm>
            <a:custGeom>
              <a:avLst/>
              <a:gdLst/>
              <a:ahLst/>
              <a:cxnLst/>
              <a:rect l="l" t="t" r="r" b="b"/>
              <a:pathLst>
                <a:path w="246" h="220" extrusionOk="0">
                  <a:moveTo>
                    <a:pt x="19" y="0"/>
                  </a:moveTo>
                  <a:cubicBezTo>
                    <a:pt x="8" y="0"/>
                    <a:pt x="0" y="1"/>
                    <a:pt x="0" y="1"/>
                  </a:cubicBezTo>
                  <a:cubicBezTo>
                    <a:pt x="0" y="1"/>
                    <a:pt x="73" y="1"/>
                    <a:pt x="145" y="74"/>
                  </a:cubicBezTo>
                  <a:cubicBezTo>
                    <a:pt x="217" y="146"/>
                    <a:pt x="232" y="218"/>
                    <a:pt x="232" y="218"/>
                  </a:cubicBezTo>
                  <a:cubicBezTo>
                    <a:pt x="233" y="219"/>
                    <a:pt x="233" y="219"/>
                    <a:pt x="234" y="219"/>
                  </a:cubicBezTo>
                  <a:cubicBezTo>
                    <a:pt x="246" y="219"/>
                    <a:pt x="240" y="127"/>
                    <a:pt x="159" y="59"/>
                  </a:cubicBezTo>
                  <a:cubicBezTo>
                    <a:pt x="108" y="8"/>
                    <a:pt x="49" y="0"/>
                    <a:pt x="19"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5" name="Google Shape;595;p31"/>
            <p:cNvSpPr/>
            <p:nvPr/>
          </p:nvSpPr>
          <p:spPr>
            <a:xfrm>
              <a:off x="2257481" y="2580884"/>
              <a:ext cx="29086" cy="1281"/>
            </a:xfrm>
            <a:custGeom>
              <a:avLst/>
              <a:gdLst/>
              <a:ahLst/>
              <a:cxnLst/>
              <a:rect l="l" t="t" r="r" b="b"/>
              <a:pathLst>
                <a:path w="681" h="30" extrusionOk="0">
                  <a:moveTo>
                    <a:pt x="333" y="0"/>
                  </a:moveTo>
                  <a:cubicBezTo>
                    <a:pt x="160" y="0"/>
                    <a:pt x="1" y="15"/>
                    <a:pt x="1" y="15"/>
                  </a:cubicBezTo>
                  <a:cubicBezTo>
                    <a:pt x="1" y="15"/>
                    <a:pt x="145" y="29"/>
                    <a:pt x="333" y="29"/>
                  </a:cubicBezTo>
                  <a:cubicBezTo>
                    <a:pt x="521" y="29"/>
                    <a:pt x="680" y="15"/>
                    <a:pt x="680" y="15"/>
                  </a:cubicBezTo>
                  <a:cubicBezTo>
                    <a:pt x="680" y="15"/>
                    <a:pt x="536" y="0"/>
                    <a:pt x="333"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31"/>
            <p:cNvSpPr/>
            <p:nvPr/>
          </p:nvSpPr>
          <p:spPr>
            <a:xfrm>
              <a:off x="2255046" y="2546289"/>
              <a:ext cx="167893" cy="52533"/>
            </a:xfrm>
            <a:custGeom>
              <a:avLst/>
              <a:gdLst/>
              <a:ahLst/>
              <a:cxnLst/>
              <a:rect l="l" t="t" r="r" b="b"/>
              <a:pathLst>
                <a:path w="3931" h="1230" extrusionOk="0">
                  <a:moveTo>
                    <a:pt x="751" y="1"/>
                  </a:moveTo>
                  <a:lnTo>
                    <a:pt x="925" y="752"/>
                  </a:lnTo>
                  <a:cubicBezTo>
                    <a:pt x="925" y="752"/>
                    <a:pt x="0" y="1229"/>
                    <a:pt x="506" y="1229"/>
                  </a:cubicBezTo>
                  <a:cubicBezTo>
                    <a:pt x="1026" y="1200"/>
                    <a:pt x="3930" y="1200"/>
                    <a:pt x="3930" y="1200"/>
                  </a:cubicBezTo>
                  <a:lnTo>
                    <a:pt x="3713"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7" name="Google Shape;597;p31"/>
            <p:cNvSpPr/>
            <p:nvPr/>
          </p:nvSpPr>
          <p:spPr>
            <a:xfrm>
              <a:off x="2272942" y="2592587"/>
              <a:ext cx="146282" cy="1281"/>
            </a:xfrm>
            <a:custGeom>
              <a:avLst/>
              <a:gdLst/>
              <a:ahLst/>
              <a:cxnLst/>
              <a:rect l="l" t="t" r="r" b="b"/>
              <a:pathLst>
                <a:path w="3425" h="30" extrusionOk="0">
                  <a:moveTo>
                    <a:pt x="1705" y="1"/>
                  </a:moveTo>
                  <a:cubicBezTo>
                    <a:pt x="766" y="1"/>
                    <a:pt x="0" y="15"/>
                    <a:pt x="0" y="15"/>
                  </a:cubicBezTo>
                  <a:cubicBezTo>
                    <a:pt x="0" y="15"/>
                    <a:pt x="766" y="30"/>
                    <a:pt x="1705" y="30"/>
                  </a:cubicBezTo>
                  <a:cubicBezTo>
                    <a:pt x="2644" y="30"/>
                    <a:pt x="3424" y="30"/>
                    <a:pt x="3424" y="15"/>
                  </a:cubicBezTo>
                  <a:cubicBezTo>
                    <a:pt x="3424" y="1"/>
                    <a:pt x="2673" y="1"/>
                    <a:pt x="1705"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8" name="Google Shape;598;p31"/>
            <p:cNvSpPr/>
            <p:nvPr/>
          </p:nvSpPr>
          <p:spPr>
            <a:xfrm>
              <a:off x="2288958" y="2580884"/>
              <a:ext cx="12386" cy="4356"/>
            </a:xfrm>
            <a:custGeom>
              <a:avLst/>
              <a:gdLst/>
              <a:ahLst/>
              <a:cxnLst/>
              <a:rect l="l" t="t" r="r" b="b"/>
              <a:pathLst>
                <a:path w="290" h="102" extrusionOk="0">
                  <a:moveTo>
                    <a:pt x="1" y="0"/>
                  </a:moveTo>
                  <a:cubicBezTo>
                    <a:pt x="1" y="0"/>
                    <a:pt x="59" y="15"/>
                    <a:pt x="145" y="43"/>
                  </a:cubicBezTo>
                  <a:cubicBezTo>
                    <a:pt x="218" y="87"/>
                    <a:pt x="290" y="101"/>
                    <a:pt x="290" y="101"/>
                  </a:cubicBezTo>
                  <a:lnTo>
                    <a:pt x="145" y="29"/>
                  </a:lnTo>
                  <a:cubicBezTo>
                    <a:pt x="73" y="0"/>
                    <a:pt x="1" y="0"/>
                    <a:pt x="1"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31"/>
            <p:cNvSpPr/>
            <p:nvPr/>
          </p:nvSpPr>
          <p:spPr>
            <a:xfrm>
              <a:off x="2293272" y="2578407"/>
              <a:ext cx="13624" cy="3758"/>
            </a:xfrm>
            <a:custGeom>
              <a:avLst/>
              <a:gdLst/>
              <a:ahLst/>
              <a:cxnLst/>
              <a:rect l="l" t="t" r="r" b="b"/>
              <a:pathLst>
                <a:path w="319" h="88" extrusionOk="0">
                  <a:moveTo>
                    <a:pt x="1" y="0"/>
                  </a:moveTo>
                  <a:cubicBezTo>
                    <a:pt x="1" y="0"/>
                    <a:pt x="73" y="15"/>
                    <a:pt x="174" y="44"/>
                  </a:cubicBezTo>
                  <a:cubicBezTo>
                    <a:pt x="247" y="73"/>
                    <a:pt x="319" y="87"/>
                    <a:pt x="319" y="87"/>
                  </a:cubicBezTo>
                  <a:cubicBezTo>
                    <a:pt x="319" y="87"/>
                    <a:pt x="261" y="44"/>
                    <a:pt x="174" y="15"/>
                  </a:cubicBezTo>
                  <a:cubicBezTo>
                    <a:pt x="73" y="0"/>
                    <a:pt x="1" y="0"/>
                    <a:pt x="1"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31"/>
            <p:cNvSpPr/>
            <p:nvPr/>
          </p:nvSpPr>
          <p:spPr>
            <a:xfrm>
              <a:off x="2378436" y="2576186"/>
              <a:ext cx="42625" cy="16443"/>
            </a:xfrm>
            <a:custGeom>
              <a:avLst/>
              <a:gdLst/>
              <a:ahLst/>
              <a:cxnLst/>
              <a:rect l="l" t="t" r="r" b="b"/>
              <a:pathLst>
                <a:path w="998" h="385" extrusionOk="0">
                  <a:moveTo>
                    <a:pt x="708" y="0"/>
                  </a:moveTo>
                  <a:cubicBezTo>
                    <a:pt x="630" y="0"/>
                    <a:pt x="535" y="10"/>
                    <a:pt x="434" y="38"/>
                  </a:cubicBezTo>
                  <a:cubicBezTo>
                    <a:pt x="275" y="67"/>
                    <a:pt x="160" y="139"/>
                    <a:pt x="88" y="240"/>
                  </a:cubicBezTo>
                  <a:cubicBezTo>
                    <a:pt x="44" y="269"/>
                    <a:pt x="30" y="327"/>
                    <a:pt x="15" y="341"/>
                  </a:cubicBezTo>
                  <a:cubicBezTo>
                    <a:pt x="1" y="356"/>
                    <a:pt x="1" y="385"/>
                    <a:pt x="1" y="385"/>
                  </a:cubicBezTo>
                  <a:cubicBezTo>
                    <a:pt x="1" y="385"/>
                    <a:pt x="15" y="312"/>
                    <a:pt x="88" y="269"/>
                  </a:cubicBezTo>
                  <a:cubicBezTo>
                    <a:pt x="160" y="182"/>
                    <a:pt x="290" y="110"/>
                    <a:pt x="434" y="67"/>
                  </a:cubicBezTo>
                  <a:cubicBezTo>
                    <a:pt x="593" y="38"/>
                    <a:pt x="723" y="38"/>
                    <a:pt x="824" y="38"/>
                  </a:cubicBezTo>
                  <a:lnTo>
                    <a:pt x="998" y="38"/>
                  </a:lnTo>
                  <a:cubicBezTo>
                    <a:pt x="998" y="38"/>
                    <a:pt x="940" y="9"/>
                    <a:pt x="824" y="9"/>
                  </a:cubicBezTo>
                  <a:cubicBezTo>
                    <a:pt x="793" y="4"/>
                    <a:pt x="753" y="0"/>
                    <a:pt x="708"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1" name="Google Shape;601;p31"/>
            <p:cNvSpPr/>
            <p:nvPr/>
          </p:nvSpPr>
          <p:spPr>
            <a:xfrm>
              <a:off x="2285285" y="2583916"/>
              <a:ext cx="10507" cy="9353"/>
            </a:xfrm>
            <a:custGeom>
              <a:avLst/>
              <a:gdLst/>
              <a:ahLst/>
              <a:cxnLst/>
              <a:rect l="l" t="t" r="r" b="b"/>
              <a:pathLst>
                <a:path w="246" h="219" extrusionOk="0">
                  <a:moveTo>
                    <a:pt x="19" y="0"/>
                  </a:moveTo>
                  <a:cubicBezTo>
                    <a:pt x="7" y="0"/>
                    <a:pt x="0" y="1"/>
                    <a:pt x="0" y="1"/>
                  </a:cubicBezTo>
                  <a:cubicBezTo>
                    <a:pt x="0" y="1"/>
                    <a:pt x="72" y="1"/>
                    <a:pt x="145" y="74"/>
                  </a:cubicBezTo>
                  <a:cubicBezTo>
                    <a:pt x="217" y="146"/>
                    <a:pt x="231" y="218"/>
                    <a:pt x="231" y="218"/>
                  </a:cubicBezTo>
                  <a:cubicBezTo>
                    <a:pt x="246" y="218"/>
                    <a:pt x="246" y="131"/>
                    <a:pt x="159" y="59"/>
                  </a:cubicBezTo>
                  <a:cubicBezTo>
                    <a:pt x="107" y="8"/>
                    <a:pt x="48" y="0"/>
                    <a:pt x="19"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2" name="Google Shape;602;p31"/>
            <p:cNvSpPr/>
            <p:nvPr/>
          </p:nvSpPr>
          <p:spPr>
            <a:xfrm>
              <a:off x="2332779" y="2586436"/>
              <a:ext cx="29683" cy="1281"/>
            </a:xfrm>
            <a:custGeom>
              <a:avLst/>
              <a:gdLst/>
              <a:ahLst/>
              <a:cxnLst/>
              <a:rect l="l" t="t" r="r" b="b"/>
              <a:pathLst>
                <a:path w="695" h="30" extrusionOk="0">
                  <a:moveTo>
                    <a:pt x="347" y="0"/>
                  </a:moveTo>
                  <a:cubicBezTo>
                    <a:pt x="160" y="0"/>
                    <a:pt x="1" y="15"/>
                    <a:pt x="1" y="15"/>
                  </a:cubicBezTo>
                  <a:cubicBezTo>
                    <a:pt x="1" y="15"/>
                    <a:pt x="160" y="29"/>
                    <a:pt x="347" y="29"/>
                  </a:cubicBezTo>
                  <a:cubicBezTo>
                    <a:pt x="521" y="29"/>
                    <a:pt x="694" y="15"/>
                    <a:pt x="694" y="15"/>
                  </a:cubicBezTo>
                  <a:cubicBezTo>
                    <a:pt x="694" y="15"/>
                    <a:pt x="521" y="0"/>
                    <a:pt x="347"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31"/>
            <p:cNvSpPr/>
            <p:nvPr/>
          </p:nvSpPr>
          <p:spPr>
            <a:xfrm>
              <a:off x="2553719" y="1693319"/>
              <a:ext cx="291325" cy="393402"/>
            </a:xfrm>
            <a:custGeom>
              <a:avLst/>
              <a:gdLst/>
              <a:ahLst/>
              <a:cxnLst/>
              <a:rect l="l" t="t" r="r" b="b"/>
              <a:pathLst>
                <a:path w="6821" h="9211" extrusionOk="0">
                  <a:moveTo>
                    <a:pt x="2746" y="1"/>
                  </a:moveTo>
                  <a:cubicBezTo>
                    <a:pt x="2112" y="1"/>
                    <a:pt x="1596" y="30"/>
                    <a:pt x="1460" y="62"/>
                  </a:cubicBezTo>
                  <a:cubicBezTo>
                    <a:pt x="1055" y="148"/>
                    <a:pt x="1012" y="1348"/>
                    <a:pt x="1012" y="1348"/>
                  </a:cubicBezTo>
                  <a:lnTo>
                    <a:pt x="824" y="5090"/>
                  </a:lnTo>
                  <a:lnTo>
                    <a:pt x="0" y="8283"/>
                  </a:lnTo>
                  <a:cubicBezTo>
                    <a:pt x="1397" y="8984"/>
                    <a:pt x="2616" y="9210"/>
                    <a:pt x="3608" y="9210"/>
                  </a:cubicBezTo>
                  <a:cubicBezTo>
                    <a:pt x="5418" y="9210"/>
                    <a:pt x="6473" y="8456"/>
                    <a:pt x="6473" y="8456"/>
                  </a:cubicBezTo>
                  <a:lnTo>
                    <a:pt x="6574" y="5133"/>
                  </a:lnTo>
                  <a:cubicBezTo>
                    <a:pt x="6574" y="5133"/>
                    <a:pt x="6820" y="3833"/>
                    <a:pt x="6748" y="2287"/>
                  </a:cubicBezTo>
                  <a:cubicBezTo>
                    <a:pt x="6676" y="726"/>
                    <a:pt x="5780" y="423"/>
                    <a:pt x="5780" y="423"/>
                  </a:cubicBezTo>
                  <a:cubicBezTo>
                    <a:pt x="5338" y="92"/>
                    <a:pt x="3859" y="1"/>
                    <a:pt x="2746" y="1"/>
                  </a:cubicBez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31"/>
            <p:cNvSpPr/>
            <p:nvPr/>
          </p:nvSpPr>
          <p:spPr>
            <a:xfrm>
              <a:off x="2275376" y="2031201"/>
              <a:ext cx="585682" cy="546005"/>
            </a:xfrm>
            <a:custGeom>
              <a:avLst/>
              <a:gdLst/>
              <a:ahLst/>
              <a:cxnLst/>
              <a:rect l="l" t="t" r="r" b="b"/>
              <a:pathLst>
                <a:path w="13713" h="12784" extrusionOk="0">
                  <a:moveTo>
                    <a:pt x="3990" y="1"/>
                  </a:moveTo>
                  <a:cubicBezTo>
                    <a:pt x="2680" y="1"/>
                    <a:pt x="1683" y="80"/>
                    <a:pt x="1431" y="300"/>
                  </a:cubicBezTo>
                  <a:cubicBezTo>
                    <a:pt x="1" y="1615"/>
                    <a:pt x="203" y="12783"/>
                    <a:pt x="203" y="12783"/>
                  </a:cubicBezTo>
                  <a:lnTo>
                    <a:pt x="3584" y="12668"/>
                  </a:lnTo>
                  <a:cubicBezTo>
                    <a:pt x="3584" y="12668"/>
                    <a:pt x="3714" y="4620"/>
                    <a:pt x="3729" y="3941"/>
                  </a:cubicBezTo>
                  <a:cubicBezTo>
                    <a:pt x="3738" y="3791"/>
                    <a:pt x="3967" y="3738"/>
                    <a:pt x="4347" y="3738"/>
                  </a:cubicBezTo>
                  <a:cubicBezTo>
                    <a:pt x="5326" y="3738"/>
                    <a:pt x="7307" y="4093"/>
                    <a:pt x="9148" y="4093"/>
                  </a:cubicBezTo>
                  <a:cubicBezTo>
                    <a:pt x="9777" y="4093"/>
                    <a:pt x="10389" y="4052"/>
                    <a:pt x="10939" y="3941"/>
                  </a:cubicBezTo>
                  <a:cubicBezTo>
                    <a:pt x="13713" y="3406"/>
                    <a:pt x="13005" y="545"/>
                    <a:pt x="13005" y="545"/>
                  </a:cubicBezTo>
                  <a:cubicBezTo>
                    <a:pt x="13005" y="545"/>
                    <a:pt x="7421" y="1"/>
                    <a:pt x="3990" y="1"/>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31"/>
            <p:cNvSpPr/>
            <p:nvPr/>
          </p:nvSpPr>
          <p:spPr>
            <a:xfrm>
              <a:off x="2541375" y="1696138"/>
              <a:ext cx="96311" cy="106604"/>
            </a:xfrm>
            <a:custGeom>
              <a:avLst/>
              <a:gdLst/>
              <a:ahLst/>
              <a:cxnLst/>
              <a:rect l="l" t="t" r="r" b="b"/>
              <a:pathLst>
                <a:path w="2255" h="2496" extrusionOk="0">
                  <a:moveTo>
                    <a:pt x="2052" y="1"/>
                  </a:moveTo>
                  <a:cubicBezTo>
                    <a:pt x="1545" y="1"/>
                    <a:pt x="246" y="149"/>
                    <a:pt x="15" y="1643"/>
                  </a:cubicBezTo>
                  <a:lnTo>
                    <a:pt x="0" y="2380"/>
                  </a:lnTo>
                  <a:lnTo>
                    <a:pt x="1806" y="2495"/>
                  </a:lnTo>
                  <a:lnTo>
                    <a:pt x="2254" y="10"/>
                  </a:lnTo>
                  <a:cubicBezTo>
                    <a:pt x="2254" y="10"/>
                    <a:pt x="2177" y="1"/>
                    <a:pt x="2052" y="1"/>
                  </a:cubicBez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31"/>
            <p:cNvSpPr/>
            <p:nvPr/>
          </p:nvSpPr>
          <p:spPr>
            <a:xfrm>
              <a:off x="2456809" y="1904479"/>
              <a:ext cx="91399" cy="112840"/>
            </a:xfrm>
            <a:custGeom>
              <a:avLst/>
              <a:gdLst/>
              <a:ahLst/>
              <a:cxnLst/>
              <a:rect l="l" t="t" r="r" b="b"/>
              <a:pathLst>
                <a:path w="2140" h="2642" extrusionOk="0">
                  <a:moveTo>
                    <a:pt x="1335" y="1"/>
                  </a:moveTo>
                  <a:cubicBezTo>
                    <a:pt x="1333" y="1"/>
                    <a:pt x="1332" y="1"/>
                    <a:pt x="1330" y="1"/>
                  </a:cubicBezTo>
                  <a:cubicBezTo>
                    <a:pt x="1229" y="30"/>
                    <a:pt x="1157" y="377"/>
                    <a:pt x="1417" y="680"/>
                  </a:cubicBezTo>
                  <a:cubicBezTo>
                    <a:pt x="1425" y="698"/>
                    <a:pt x="1405" y="706"/>
                    <a:pt x="1365" y="706"/>
                  </a:cubicBezTo>
                  <a:cubicBezTo>
                    <a:pt x="1171" y="706"/>
                    <a:pt x="500" y="530"/>
                    <a:pt x="209" y="530"/>
                  </a:cubicBezTo>
                  <a:cubicBezTo>
                    <a:pt x="127" y="530"/>
                    <a:pt x="76" y="544"/>
                    <a:pt x="73" y="579"/>
                  </a:cubicBezTo>
                  <a:cubicBezTo>
                    <a:pt x="59" y="796"/>
                    <a:pt x="1070" y="1027"/>
                    <a:pt x="1070" y="1027"/>
                  </a:cubicBezTo>
                  <a:cubicBezTo>
                    <a:pt x="1070" y="1027"/>
                    <a:pt x="681" y="971"/>
                    <a:pt x="381" y="971"/>
                  </a:cubicBezTo>
                  <a:cubicBezTo>
                    <a:pt x="202" y="971"/>
                    <a:pt x="55" y="991"/>
                    <a:pt x="44" y="1056"/>
                  </a:cubicBezTo>
                  <a:cubicBezTo>
                    <a:pt x="1" y="1258"/>
                    <a:pt x="897" y="1446"/>
                    <a:pt x="897" y="1446"/>
                  </a:cubicBezTo>
                  <a:cubicBezTo>
                    <a:pt x="897" y="1446"/>
                    <a:pt x="492" y="1382"/>
                    <a:pt x="244" y="1382"/>
                  </a:cubicBezTo>
                  <a:cubicBezTo>
                    <a:pt x="120" y="1382"/>
                    <a:pt x="35" y="1398"/>
                    <a:pt x="59" y="1446"/>
                  </a:cubicBezTo>
                  <a:cubicBezTo>
                    <a:pt x="131" y="1591"/>
                    <a:pt x="723" y="1807"/>
                    <a:pt x="723" y="1807"/>
                  </a:cubicBezTo>
                  <a:cubicBezTo>
                    <a:pt x="723" y="1807"/>
                    <a:pt x="454" y="1743"/>
                    <a:pt x="291" y="1743"/>
                  </a:cubicBezTo>
                  <a:cubicBezTo>
                    <a:pt x="210" y="1743"/>
                    <a:pt x="155" y="1759"/>
                    <a:pt x="174" y="1807"/>
                  </a:cubicBezTo>
                  <a:cubicBezTo>
                    <a:pt x="246" y="1952"/>
                    <a:pt x="1417" y="2631"/>
                    <a:pt x="1417" y="2631"/>
                  </a:cubicBezTo>
                  <a:cubicBezTo>
                    <a:pt x="1430" y="2638"/>
                    <a:pt x="1444" y="2641"/>
                    <a:pt x="1458" y="2641"/>
                  </a:cubicBezTo>
                  <a:cubicBezTo>
                    <a:pt x="1769" y="2641"/>
                    <a:pt x="2139" y="1013"/>
                    <a:pt x="2139" y="1013"/>
                  </a:cubicBezTo>
                  <a:cubicBezTo>
                    <a:pt x="2139" y="1013"/>
                    <a:pt x="1451" y="1"/>
                    <a:pt x="1335" y="1"/>
                  </a:cubicBezTo>
                  <a:close/>
                </a:path>
              </a:pathLst>
            </a:custGeom>
            <a:solidFill>
              <a:srgbClr val="CF8868"/>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31"/>
            <p:cNvSpPr/>
            <p:nvPr/>
          </p:nvSpPr>
          <p:spPr>
            <a:xfrm>
              <a:off x="2518525" y="1779252"/>
              <a:ext cx="334505" cy="302515"/>
            </a:xfrm>
            <a:custGeom>
              <a:avLst/>
              <a:gdLst/>
              <a:ahLst/>
              <a:cxnLst/>
              <a:rect l="l" t="t" r="r" b="b"/>
              <a:pathLst>
                <a:path w="7832" h="7083" extrusionOk="0">
                  <a:moveTo>
                    <a:pt x="5260" y="0"/>
                  </a:moveTo>
                  <a:cubicBezTo>
                    <a:pt x="5260" y="0"/>
                    <a:pt x="5246" y="4686"/>
                    <a:pt x="4424" y="4686"/>
                  </a:cubicBezTo>
                  <a:cubicBezTo>
                    <a:pt x="4409" y="4686"/>
                    <a:pt x="4394" y="4685"/>
                    <a:pt x="4379" y="4682"/>
                  </a:cubicBezTo>
                  <a:cubicBezTo>
                    <a:pt x="2500" y="4277"/>
                    <a:pt x="824" y="3685"/>
                    <a:pt x="824" y="3685"/>
                  </a:cubicBezTo>
                  <a:lnTo>
                    <a:pt x="1" y="5563"/>
                  </a:lnTo>
                  <a:cubicBezTo>
                    <a:pt x="1" y="5563"/>
                    <a:pt x="2732" y="6560"/>
                    <a:pt x="3425" y="6791"/>
                  </a:cubicBezTo>
                  <a:cubicBezTo>
                    <a:pt x="3704" y="6886"/>
                    <a:pt x="4305" y="7083"/>
                    <a:pt x="4957" y="7083"/>
                  </a:cubicBezTo>
                  <a:cubicBezTo>
                    <a:pt x="5895" y="7083"/>
                    <a:pt x="6936" y="6675"/>
                    <a:pt x="7268" y="4971"/>
                  </a:cubicBezTo>
                  <a:cubicBezTo>
                    <a:pt x="7832" y="2052"/>
                    <a:pt x="7557" y="130"/>
                    <a:pt x="7557" y="130"/>
                  </a:cubicBezTo>
                  <a:lnTo>
                    <a:pt x="5260" y="0"/>
                  </a:ln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8" name="Google Shape;608;p31"/>
            <p:cNvSpPr/>
            <p:nvPr/>
          </p:nvSpPr>
          <p:spPr>
            <a:xfrm>
              <a:off x="2407436" y="2056955"/>
              <a:ext cx="412920" cy="506669"/>
            </a:xfrm>
            <a:custGeom>
              <a:avLst/>
              <a:gdLst/>
              <a:ahLst/>
              <a:cxnLst/>
              <a:rect l="l" t="t" r="r" b="b"/>
              <a:pathLst>
                <a:path w="9668" h="11863" extrusionOk="0">
                  <a:moveTo>
                    <a:pt x="9580" y="0"/>
                  </a:moveTo>
                  <a:cubicBezTo>
                    <a:pt x="9581" y="1"/>
                    <a:pt x="9595" y="73"/>
                    <a:pt x="9609" y="202"/>
                  </a:cubicBezTo>
                  <a:cubicBezTo>
                    <a:pt x="9638" y="332"/>
                    <a:pt x="9638" y="520"/>
                    <a:pt x="9580" y="766"/>
                  </a:cubicBezTo>
                  <a:cubicBezTo>
                    <a:pt x="9523" y="997"/>
                    <a:pt x="9393" y="1286"/>
                    <a:pt x="9161" y="1561"/>
                  </a:cubicBezTo>
                  <a:cubicBezTo>
                    <a:pt x="9031" y="1676"/>
                    <a:pt x="8916" y="1821"/>
                    <a:pt x="8742" y="1936"/>
                  </a:cubicBezTo>
                  <a:cubicBezTo>
                    <a:pt x="8584" y="2066"/>
                    <a:pt x="8381" y="2153"/>
                    <a:pt x="8193" y="2240"/>
                  </a:cubicBezTo>
                  <a:cubicBezTo>
                    <a:pt x="7789" y="2399"/>
                    <a:pt x="7298" y="2514"/>
                    <a:pt x="6777" y="2572"/>
                  </a:cubicBezTo>
                  <a:cubicBezTo>
                    <a:pt x="6257" y="2615"/>
                    <a:pt x="5694" y="2659"/>
                    <a:pt x="5101" y="2688"/>
                  </a:cubicBezTo>
                  <a:cubicBezTo>
                    <a:pt x="4633" y="2711"/>
                    <a:pt x="4144" y="2722"/>
                    <a:pt x="3638" y="2722"/>
                  </a:cubicBezTo>
                  <a:cubicBezTo>
                    <a:pt x="2879" y="2722"/>
                    <a:pt x="2082" y="2696"/>
                    <a:pt x="1258" y="2644"/>
                  </a:cubicBezTo>
                  <a:cubicBezTo>
                    <a:pt x="1180" y="2632"/>
                    <a:pt x="1105" y="2625"/>
                    <a:pt x="1031" y="2625"/>
                  </a:cubicBezTo>
                  <a:cubicBezTo>
                    <a:pt x="927" y="2625"/>
                    <a:pt x="825" y="2639"/>
                    <a:pt x="723" y="2673"/>
                  </a:cubicBezTo>
                  <a:cubicBezTo>
                    <a:pt x="564" y="2717"/>
                    <a:pt x="406" y="2832"/>
                    <a:pt x="333" y="3005"/>
                  </a:cubicBezTo>
                  <a:cubicBezTo>
                    <a:pt x="261" y="3150"/>
                    <a:pt x="247" y="3323"/>
                    <a:pt x="247" y="3482"/>
                  </a:cubicBezTo>
                  <a:cubicBezTo>
                    <a:pt x="247" y="3656"/>
                    <a:pt x="218" y="3815"/>
                    <a:pt x="218" y="3974"/>
                  </a:cubicBezTo>
                  <a:cubicBezTo>
                    <a:pt x="203" y="4624"/>
                    <a:pt x="189" y="5245"/>
                    <a:pt x="174" y="5837"/>
                  </a:cubicBezTo>
                  <a:cubicBezTo>
                    <a:pt x="131" y="7008"/>
                    <a:pt x="102" y="8077"/>
                    <a:pt x="73" y="8973"/>
                  </a:cubicBezTo>
                  <a:cubicBezTo>
                    <a:pt x="59" y="9869"/>
                    <a:pt x="44" y="10591"/>
                    <a:pt x="30" y="11097"/>
                  </a:cubicBezTo>
                  <a:cubicBezTo>
                    <a:pt x="1" y="11342"/>
                    <a:pt x="1" y="11530"/>
                    <a:pt x="1" y="11675"/>
                  </a:cubicBezTo>
                  <a:lnTo>
                    <a:pt x="1" y="11819"/>
                  </a:lnTo>
                  <a:lnTo>
                    <a:pt x="1" y="11863"/>
                  </a:lnTo>
                  <a:cubicBezTo>
                    <a:pt x="1" y="11863"/>
                    <a:pt x="1" y="11848"/>
                    <a:pt x="59" y="11834"/>
                  </a:cubicBezTo>
                  <a:lnTo>
                    <a:pt x="59" y="11689"/>
                  </a:lnTo>
                  <a:cubicBezTo>
                    <a:pt x="59" y="11545"/>
                    <a:pt x="59" y="11357"/>
                    <a:pt x="73" y="11111"/>
                  </a:cubicBezTo>
                  <a:cubicBezTo>
                    <a:pt x="102" y="10606"/>
                    <a:pt x="117" y="9883"/>
                    <a:pt x="145" y="9002"/>
                  </a:cubicBezTo>
                  <a:cubicBezTo>
                    <a:pt x="189" y="8106"/>
                    <a:pt x="218" y="7051"/>
                    <a:pt x="261" y="5852"/>
                  </a:cubicBezTo>
                  <a:cubicBezTo>
                    <a:pt x="275" y="5259"/>
                    <a:pt x="290" y="4638"/>
                    <a:pt x="319" y="3988"/>
                  </a:cubicBezTo>
                  <a:cubicBezTo>
                    <a:pt x="319" y="3829"/>
                    <a:pt x="333" y="3670"/>
                    <a:pt x="333" y="3511"/>
                  </a:cubicBezTo>
                  <a:cubicBezTo>
                    <a:pt x="333" y="3338"/>
                    <a:pt x="348" y="3179"/>
                    <a:pt x="420" y="3034"/>
                  </a:cubicBezTo>
                  <a:cubicBezTo>
                    <a:pt x="492" y="2890"/>
                    <a:pt x="622" y="2774"/>
                    <a:pt x="781" y="2745"/>
                  </a:cubicBezTo>
                  <a:cubicBezTo>
                    <a:pt x="926" y="2702"/>
                    <a:pt x="1114" y="2702"/>
                    <a:pt x="1272" y="2702"/>
                  </a:cubicBezTo>
                  <a:cubicBezTo>
                    <a:pt x="2068" y="2770"/>
                    <a:pt x="2844" y="2798"/>
                    <a:pt x="3588" y="2798"/>
                  </a:cubicBezTo>
                  <a:cubicBezTo>
                    <a:pt x="4114" y="2798"/>
                    <a:pt x="4625" y="2784"/>
                    <a:pt x="5116" y="2760"/>
                  </a:cubicBezTo>
                  <a:cubicBezTo>
                    <a:pt x="5708" y="2731"/>
                    <a:pt x="6272" y="2688"/>
                    <a:pt x="6792" y="2644"/>
                  </a:cubicBezTo>
                  <a:cubicBezTo>
                    <a:pt x="7326" y="2572"/>
                    <a:pt x="7803" y="2471"/>
                    <a:pt x="8222" y="2297"/>
                  </a:cubicBezTo>
                  <a:cubicBezTo>
                    <a:pt x="8425" y="2211"/>
                    <a:pt x="8627" y="2110"/>
                    <a:pt x="8786" y="1994"/>
                  </a:cubicBezTo>
                  <a:cubicBezTo>
                    <a:pt x="8945" y="1864"/>
                    <a:pt x="9089" y="1734"/>
                    <a:pt x="9205" y="1590"/>
                  </a:cubicBezTo>
                  <a:cubicBezTo>
                    <a:pt x="9436" y="1315"/>
                    <a:pt x="9566" y="1026"/>
                    <a:pt x="9609" y="780"/>
                  </a:cubicBezTo>
                  <a:cubicBezTo>
                    <a:pt x="9667" y="520"/>
                    <a:pt x="9653" y="332"/>
                    <a:pt x="9638" y="202"/>
                  </a:cubicBezTo>
                  <a:cubicBezTo>
                    <a:pt x="9595" y="73"/>
                    <a:pt x="9581" y="1"/>
                    <a:pt x="9580" y="0"/>
                  </a:cubicBezTo>
                  <a:close/>
                </a:path>
              </a:pathLst>
            </a:custGeom>
            <a:solidFill>
              <a:srgbClr val="151F29">
                <a:alpha val="2039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9" name="Google Shape;609;p31"/>
            <p:cNvSpPr/>
            <p:nvPr/>
          </p:nvSpPr>
          <p:spPr>
            <a:xfrm>
              <a:off x="2521601" y="2196405"/>
              <a:ext cx="303668" cy="44461"/>
            </a:xfrm>
            <a:custGeom>
              <a:avLst/>
              <a:gdLst/>
              <a:ahLst/>
              <a:cxnLst/>
              <a:rect l="l" t="t" r="r" b="b"/>
              <a:pathLst>
                <a:path w="7110" h="1041" extrusionOk="0">
                  <a:moveTo>
                    <a:pt x="1" y="1"/>
                  </a:moveTo>
                  <a:lnTo>
                    <a:pt x="131" y="680"/>
                  </a:lnTo>
                  <a:lnTo>
                    <a:pt x="6936" y="1041"/>
                  </a:lnTo>
                  <a:lnTo>
                    <a:pt x="7110" y="318"/>
                  </a:lnTo>
                  <a:lnTo>
                    <a:pt x="1"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0" name="Google Shape;610;p31"/>
            <p:cNvSpPr/>
            <p:nvPr/>
          </p:nvSpPr>
          <p:spPr>
            <a:xfrm>
              <a:off x="2777734" y="2229719"/>
              <a:ext cx="30281" cy="358593"/>
            </a:xfrm>
            <a:custGeom>
              <a:avLst/>
              <a:gdLst/>
              <a:ahLst/>
              <a:cxnLst/>
              <a:rect l="l" t="t" r="r" b="b"/>
              <a:pathLst>
                <a:path w="709" h="8396" extrusionOk="0">
                  <a:moveTo>
                    <a:pt x="347" y="1"/>
                  </a:moveTo>
                  <a:lnTo>
                    <a:pt x="0" y="8396"/>
                  </a:lnTo>
                  <a:lnTo>
                    <a:pt x="260" y="8396"/>
                  </a:lnTo>
                  <a:lnTo>
                    <a:pt x="708" y="44"/>
                  </a:lnTo>
                  <a:lnTo>
                    <a:pt x="347"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1" name="Google Shape;611;p31"/>
            <p:cNvSpPr/>
            <p:nvPr/>
          </p:nvSpPr>
          <p:spPr>
            <a:xfrm>
              <a:off x="2530869" y="2219853"/>
              <a:ext cx="14863" cy="358593"/>
            </a:xfrm>
            <a:custGeom>
              <a:avLst/>
              <a:gdLst/>
              <a:ahLst/>
              <a:cxnLst/>
              <a:rect l="l" t="t" r="r" b="b"/>
              <a:pathLst>
                <a:path w="348" h="8396" extrusionOk="0">
                  <a:moveTo>
                    <a:pt x="1" y="1"/>
                  </a:moveTo>
                  <a:lnTo>
                    <a:pt x="73" y="8395"/>
                  </a:lnTo>
                  <a:lnTo>
                    <a:pt x="333" y="8381"/>
                  </a:lnTo>
                  <a:lnTo>
                    <a:pt x="347" y="15"/>
                  </a:lnTo>
                  <a:lnTo>
                    <a:pt x="1"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2" name="Google Shape;612;p31"/>
            <p:cNvSpPr/>
            <p:nvPr/>
          </p:nvSpPr>
          <p:spPr>
            <a:xfrm>
              <a:off x="2538898" y="2220494"/>
              <a:ext cx="253655" cy="228968"/>
            </a:xfrm>
            <a:custGeom>
              <a:avLst/>
              <a:gdLst/>
              <a:ahLst/>
              <a:cxnLst/>
              <a:rect l="l" t="t" r="r" b="b"/>
              <a:pathLst>
                <a:path w="5939" h="5361" extrusionOk="0">
                  <a:moveTo>
                    <a:pt x="174" y="0"/>
                  </a:moveTo>
                  <a:lnTo>
                    <a:pt x="1" y="145"/>
                  </a:lnTo>
                  <a:lnTo>
                    <a:pt x="5939" y="5361"/>
                  </a:lnTo>
                  <a:lnTo>
                    <a:pt x="5939" y="4999"/>
                  </a:lnTo>
                  <a:lnTo>
                    <a:pt x="174" y="0"/>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31"/>
            <p:cNvSpPr/>
            <p:nvPr/>
          </p:nvSpPr>
          <p:spPr>
            <a:xfrm>
              <a:off x="2533346" y="2229719"/>
              <a:ext cx="262923" cy="219743"/>
            </a:xfrm>
            <a:custGeom>
              <a:avLst/>
              <a:gdLst/>
              <a:ahLst/>
              <a:cxnLst/>
              <a:rect l="l" t="t" r="r" b="b"/>
              <a:pathLst>
                <a:path w="6156" h="5145" extrusionOk="0">
                  <a:moveTo>
                    <a:pt x="5982" y="1"/>
                  </a:moveTo>
                  <a:lnTo>
                    <a:pt x="0" y="4957"/>
                  </a:lnTo>
                  <a:lnTo>
                    <a:pt x="58" y="5145"/>
                  </a:lnTo>
                  <a:lnTo>
                    <a:pt x="6156" y="160"/>
                  </a:lnTo>
                  <a:lnTo>
                    <a:pt x="5982"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4" name="Google Shape;614;p31"/>
            <p:cNvSpPr/>
            <p:nvPr/>
          </p:nvSpPr>
          <p:spPr>
            <a:xfrm>
              <a:off x="2579003" y="1525595"/>
              <a:ext cx="158027" cy="200353"/>
            </a:xfrm>
            <a:custGeom>
              <a:avLst/>
              <a:gdLst/>
              <a:ahLst/>
              <a:cxnLst/>
              <a:rect l="l" t="t" r="r" b="b"/>
              <a:pathLst>
                <a:path w="3700" h="4691" extrusionOk="0">
                  <a:moveTo>
                    <a:pt x="1752" y="0"/>
                  </a:moveTo>
                  <a:cubicBezTo>
                    <a:pt x="1737" y="0"/>
                    <a:pt x="1721" y="1"/>
                    <a:pt x="1706" y="1"/>
                  </a:cubicBezTo>
                  <a:lnTo>
                    <a:pt x="752" y="15"/>
                  </a:lnTo>
                  <a:cubicBezTo>
                    <a:pt x="752" y="15"/>
                    <a:pt x="203" y="15"/>
                    <a:pt x="174" y="290"/>
                  </a:cubicBezTo>
                  <a:cubicBezTo>
                    <a:pt x="174" y="290"/>
                    <a:pt x="1" y="3555"/>
                    <a:pt x="1027" y="3613"/>
                  </a:cubicBezTo>
                  <a:lnTo>
                    <a:pt x="1662" y="3613"/>
                  </a:lnTo>
                  <a:lnTo>
                    <a:pt x="1662" y="4075"/>
                  </a:lnTo>
                  <a:cubicBezTo>
                    <a:pt x="1662" y="4234"/>
                    <a:pt x="1735" y="4393"/>
                    <a:pt x="1879" y="4465"/>
                  </a:cubicBezTo>
                  <a:cubicBezTo>
                    <a:pt x="2053" y="4570"/>
                    <a:pt x="2306" y="4690"/>
                    <a:pt x="2562" y="4690"/>
                  </a:cubicBezTo>
                  <a:cubicBezTo>
                    <a:pt x="2730" y="4690"/>
                    <a:pt x="2900" y="4638"/>
                    <a:pt x="3049" y="4494"/>
                  </a:cubicBezTo>
                  <a:cubicBezTo>
                    <a:pt x="3208" y="4335"/>
                    <a:pt x="3281" y="4104"/>
                    <a:pt x="3266" y="3887"/>
                  </a:cubicBezTo>
                  <a:lnTo>
                    <a:pt x="3122" y="2154"/>
                  </a:lnTo>
                  <a:cubicBezTo>
                    <a:pt x="3122" y="2154"/>
                    <a:pt x="3700" y="2038"/>
                    <a:pt x="3584" y="1431"/>
                  </a:cubicBezTo>
                  <a:cubicBezTo>
                    <a:pt x="3522" y="1097"/>
                    <a:pt x="3354" y="1001"/>
                    <a:pt x="3182" y="1001"/>
                  </a:cubicBezTo>
                  <a:cubicBezTo>
                    <a:pt x="2953" y="1001"/>
                    <a:pt x="2717" y="1171"/>
                    <a:pt x="2717" y="1171"/>
                  </a:cubicBezTo>
                  <a:lnTo>
                    <a:pt x="2717" y="434"/>
                  </a:lnTo>
                  <a:cubicBezTo>
                    <a:pt x="2717" y="434"/>
                    <a:pt x="2689" y="0"/>
                    <a:pt x="1752" y="0"/>
                  </a:cubicBezTo>
                  <a:close/>
                </a:path>
              </a:pathLst>
            </a:custGeom>
            <a:solidFill>
              <a:srgbClr val="CF8868"/>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5" name="Google Shape;615;p31"/>
            <p:cNvSpPr/>
            <p:nvPr/>
          </p:nvSpPr>
          <p:spPr>
            <a:xfrm>
              <a:off x="2612317" y="1591027"/>
              <a:ext cx="7474" cy="40745"/>
            </a:xfrm>
            <a:custGeom>
              <a:avLst/>
              <a:gdLst/>
              <a:ahLst/>
              <a:cxnLst/>
              <a:rect l="l" t="t" r="r" b="b"/>
              <a:pathLst>
                <a:path w="175" h="954" extrusionOk="0">
                  <a:moveTo>
                    <a:pt x="30" y="0"/>
                  </a:moveTo>
                  <a:cubicBezTo>
                    <a:pt x="15" y="0"/>
                    <a:pt x="1" y="232"/>
                    <a:pt x="1" y="521"/>
                  </a:cubicBezTo>
                  <a:lnTo>
                    <a:pt x="1" y="723"/>
                  </a:lnTo>
                  <a:cubicBezTo>
                    <a:pt x="1" y="795"/>
                    <a:pt x="1" y="853"/>
                    <a:pt x="30" y="896"/>
                  </a:cubicBezTo>
                  <a:cubicBezTo>
                    <a:pt x="59" y="940"/>
                    <a:pt x="102" y="954"/>
                    <a:pt x="145" y="954"/>
                  </a:cubicBezTo>
                  <a:cubicBezTo>
                    <a:pt x="160" y="954"/>
                    <a:pt x="174" y="940"/>
                    <a:pt x="174" y="940"/>
                  </a:cubicBezTo>
                  <a:lnTo>
                    <a:pt x="145" y="940"/>
                  </a:lnTo>
                  <a:cubicBezTo>
                    <a:pt x="117" y="940"/>
                    <a:pt x="88" y="925"/>
                    <a:pt x="59" y="882"/>
                  </a:cubicBezTo>
                  <a:cubicBezTo>
                    <a:pt x="30" y="809"/>
                    <a:pt x="44" y="665"/>
                    <a:pt x="44" y="521"/>
                  </a:cubicBezTo>
                  <a:cubicBezTo>
                    <a:pt x="59" y="232"/>
                    <a:pt x="44" y="0"/>
                    <a:pt x="30"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6" name="Google Shape;616;p31"/>
            <p:cNvSpPr/>
            <p:nvPr/>
          </p:nvSpPr>
          <p:spPr>
            <a:xfrm>
              <a:off x="2641958" y="1591625"/>
              <a:ext cx="3118" cy="10635"/>
            </a:xfrm>
            <a:custGeom>
              <a:avLst/>
              <a:gdLst/>
              <a:ahLst/>
              <a:cxnLst/>
              <a:rect l="l" t="t" r="r" b="b"/>
              <a:pathLst>
                <a:path w="73" h="249" extrusionOk="0">
                  <a:moveTo>
                    <a:pt x="44" y="1"/>
                  </a:moveTo>
                  <a:cubicBezTo>
                    <a:pt x="29" y="1"/>
                    <a:pt x="0" y="59"/>
                    <a:pt x="0" y="116"/>
                  </a:cubicBezTo>
                  <a:cubicBezTo>
                    <a:pt x="0" y="189"/>
                    <a:pt x="29" y="246"/>
                    <a:pt x="44" y="246"/>
                  </a:cubicBezTo>
                  <a:cubicBezTo>
                    <a:pt x="45" y="248"/>
                    <a:pt x="47" y="249"/>
                    <a:pt x="48" y="249"/>
                  </a:cubicBezTo>
                  <a:cubicBezTo>
                    <a:pt x="61" y="249"/>
                    <a:pt x="73" y="196"/>
                    <a:pt x="73" y="131"/>
                  </a:cubicBezTo>
                  <a:cubicBezTo>
                    <a:pt x="73" y="59"/>
                    <a:pt x="58" y="1"/>
                    <a:pt x="44"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31"/>
            <p:cNvSpPr/>
            <p:nvPr/>
          </p:nvSpPr>
          <p:spPr>
            <a:xfrm>
              <a:off x="2596899" y="1591540"/>
              <a:ext cx="2520" cy="10720"/>
            </a:xfrm>
            <a:custGeom>
              <a:avLst/>
              <a:gdLst/>
              <a:ahLst/>
              <a:cxnLst/>
              <a:rect l="l" t="t" r="r" b="b"/>
              <a:pathLst>
                <a:path w="59" h="251" extrusionOk="0">
                  <a:moveTo>
                    <a:pt x="25" y="1"/>
                  </a:moveTo>
                  <a:cubicBezTo>
                    <a:pt x="12" y="1"/>
                    <a:pt x="1" y="54"/>
                    <a:pt x="1" y="118"/>
                  </a:cubicBezTo>
                  <a:cubicBezTo>
                    <a:pt x="1" y="191"/>
                    <a:pt x="15" y="248"/>
                    <a:pt x="30" y="248"/>
                  </a:cubicBezTo>
                  <a:cubicBezTo>
                    <a:pt x="31" y="250"/>
                    <a:pt x="33" y="251"/>
                    <a:pt x="34" y="251"/>
                  </a:cubicBezTo>
                  <a:cubicBezTo>
                    <a:pt x="47" y="251"/>
                    <a:pt x="59" y="198"/>
                    <a:pt x="59" y="133"/>
                  </a:cubicBezTo>
                  <a:cubicBezTo>
                    <a:pt x="59" y="61"/>
                    <a:pt x="44" y="3"/>
                    <a:pt x="30" y="3"/>
                  </a:cubicBezTo>
                  <a:cubicBezTo>
                    <a:pt x="28" y="1"/>
                    <a:pt x="27" y="1"/>
                    <a:pt x="25"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31"/>
            <p:cNvSpPr/>
            <p:nvPr/>
          </p:nvSpPr>
          <p:spPr>
            <a:xfrm>
              <a:off x="2699361" y="1581161"/>
              <a:ext cx="19775" cy="27292"/>
            </a:xfrm>
            <a:custGeom>
              <a:avLst/>
              <a:gdLst/>
              <a:ahLst/>
              <a:cxnLst/>
              <a:rect l="l" t="t" r="r" b="b"/>
              <a:pathLst>
                <a:path w="463" h="639" extrusionOk="0">
                  <a:moveTo>
                    <a:pt x="419" y="0"/>
                  </a:moveTo>
                  <a:cubicBezTo>
                    <a:pt x="419" y="0"/>
                    <a:pt x="361" y="0"/>
                    <a:pt x="289" y="29"/>
                  </a:cubicBezTo>
                  <a:cubicBezTo>
                    <a:pt x="217" y="72"/>
                    <a:pt x="101" y="145"/>
                    <a:pt x="58" y="260"/>
                  </a:cubicBezTo>
                  <a:lnTo>
                    <a:pt x="0" y="376"/>
                  </a:lnTo>
                  <a:lnTo>
                    <a:pt x="101" y="304"/>
                  </a:lnTo>
                  <a:cubicBezTo>
                    <a:pt x="145" y="275"/>
                    <a:pt x="174" y="246"/>
                    <a:pt x="231" y="231"/>
                  </a:cubicBezTo>
                  <a:cubicBezTo>
                    <a:pt x="238" y="230"/>
                    <a:pt x="244" y="229"/>
                    <a:pt x="250" y="229"/>
                  </a:cubicBezTo>
                  <a:cubicBezTo>
                    <a:pt x="304" y="229"/>
                    <a:pt x="363" y="279"/>
                    <a:pt x="376" y="318"/>
                  </a:cubicBezTo>
                  <a:cubicBezTo>
                    <a:pt x="390" y="376"/>
                    <a:pt x="376" y="434"/>
                    <a:pt x="361" y="491"/>
                  </a:cubicBezTo>
                  <a:cubicBezTo>
                    <a:pt x="304" y="578"/>
                    <a:pt x="246" y="636"/>
                    <a:pt x="246" y="636"/>
                  </a:cubicBezTo>
                  <a:cubicBezTo>
                    <a:pt x="246" y="638"/>
                    <a:pt x="247" y="639"/>
                    <a:pt x="249" y="639"/>
                  </a:cubicBezTo>
                  <a:cubicBezTo>
                    <a:pt x="264" y="639"/>
                    <a:pt x="327" y="596"/>
                    <a:pt x="390" y="520"/>
                  </a:cubicBezTo>
                  <a:cubicBezTo>
                    <a:pt x="434" y="463"/>
                    <a:pt x="463" y="390"/>
                    <a:pt x="434" y="304"/>
                  </a:cubicBezTo>
                  <a:cubicBezTo>
                    <a:pt x="434" y="260"/>
                    <a:pt x="390" y="231"/>
                    <a:pt x="361" y="202"/>
                  </a:cubicBezTo>
                  <a:cubicBezTo>
                    <a:pt x="330" y="181"/>
                    <a:pt x="298" y="168"/>
                    <a:pt x="261" y="168"/>
                  </a:cubicBezTo>
                  <a:cubicBezTo>
                    <a:pt x="247" y="168"/>
                    <a:pt x="232" y="170"/>
                    <a:pt x="217" y="174"/>
                  </a:cubicBezTo>
                  <a:cubicBezTo>
                    <a:pt x="199" y="181"/>
                    <a:pt x="182" y="188"/>
                    <a:pt x="166" y="195"/>
                  </a:cubicBezTo>
                  <a:lnTo>
                    <a:pt x="166" y="195"/>
                  </a:lnTo>
                  <a:cubicBezTo>
                    <a:pt x="209" y="135"/>
                    <a:pt x="256" y="91"/>
                    <a:pt x="304" y="72"/>
                  </a:cubicBezTo>
                  <a:cubicBezTo>
                    <a:pt x="376" y="15"/>
                    <a:pt x="419" y="0"/>
                    <a:pt x="419"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9" name="Google Shape;619;p31"/>
            <p:cNvSpPr/>
            <p:nvPr/>
          </p:nvSpPr>
          <p:spPr>
            <a:xfrm>
              <a:off x="2575330" y="1519231"/>
              <a:ext cx="125311" cy="57189"/>
            </a:xfrm>
            <a:custGeom>
              <a:avLst/>
              <a:gdLst/>
              <a:ahLst/>
              <a:cxnLst/>
              <a:rect l="l" t="t" r="r" b="b"/>
              <a:pathLst>
                <a:path w="2934" h="1339" extrusionOk="0">
                  <a:moveTo>
                    <a:pt x="1435" y="1"/>
                  </a:moveTo>
                  <a:cubicBezTo>
                    <a:pt x="1282" y="1"/>
                    <a:pt x="1121" y="7"/>
                    <a:pt x="954" y="20"/>
                  </a:cubicBezTo>
                  <a:cubicBezTo>
                    <a:pt x="0" y="92"/>
                    <a:pt x="116" y="294"/>
                    <a:pt x="116" y="294"/>
                  </a:cubicBezTo>
                  <a:cubicBezTo>
                    <a:pt x="101" y="468"/>
                    <a:pt x="101" y="670"/>
                    <a:pt x="217" y="829"/>
                  </a:cubicBezTo>
                  <a:cubicBezTo>
                    <a:pt x="285" y="955"/>
                    <a:pt x="435" y="1053"/>
                    <a:pt x="574" y="1053"/>
                  </a:cubicBezTo>
                  <a:cubicBezTo>
                    <a:pt x="610" y="1053"/>
                    <a:pt x="646" y="1046"/>
                    <a:pt x="679" y="1031"/>
                  </a:cubicBezTo>
                  <a:cubicBezTo>
                    <a:pt x="838" y="973"/>
                    <a:pt x="910" y="800"/>
                    <a:pt x="983" y="641"/>
                  </a:cubicBezTo>
                  <a:lnTo>
                    <a:pt x="983" y="641"/>
                  </a:lnTo>
                  <a:cubicBezTo>
                    <a:pt x="968" y="872"/>
                    <a:pt x="1170" y="1103"/>
                    <a:pt x="1402" y="1147"/>
                  </a:cubicBezTo>
                  <a:cubicBezTo>
                    <a:pt x="1409" y="1147"/>
                    <a:pt x="1417" y="1147"/>
                    <a:pt x="1425" y="1147"/>
                  </a:cubicBezTo>
                  <a:cubicBezTo>
                    <a:pt x="1649" y="1147"/>
                    <a:pt x="1879" y="951"/>
                    <a:pt x="1907" y="728"/>
                  </a:cubicBezTo>
                  <a:lnTo>
                    <a:pt x="1907" y="728"/>
                  </a:lnTo>
                  <a:cubicBezTo>
                    <a:pt x="1893" y="944"/>
                    <a:pt x="2037" y="1161"/>
                    <a:pt x="2254" y="1233"/>
                  </a:cubicBezTo>
                  <a:cubicBezTo>
                    <a:pt x="2254" y="1233"/>
                    <a:pt x="2542" y="1339"/>
                    <a:pt x="2758" y="1339"/>
                  </a:cubicBezTo>
                  <a:cubicBezTo>
                    <a:pt x="2807" y="1339"/>
                    <a:pt x="2852" y="1334"/>
                    <a:pt x="2890" y="1320"/>
                  </a:cubicBezTo>
                  <a:cubicBezTo>
                    <a:pt x="2890" y="1320"/>
                    <a:pt x="2933" y="381"/>
                    <a:pt x="2846" y="294"/>
                  </a:cubicBezTo>
                  <a:cubicBezTo>
                    <a:pt x="2668" y="128"/>
                    <a:pt x="2139" y="1"/>
                    <a:pt x="1435" y="1"/>
                  </a:cubicBezTo>
                  <a:close/>
                </a:path>
              </a:pathLst>
            </a:custGeom>
            <a:solidFill>
              <a:schemeClr val="l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0" name="Google Shape;620;p31"/>
            <p:cNvSpPr/>
            <p:nvPr/>
          </p:nvSpPr>
          <p:spPr>
            <a:xfrm>
              <a:off x="2621585" y="1647063"/>
              <a:ext cx="16102" cy="4613"/>
            </a:xfrm>
            <a:custGeom>
              <a:avLst/>
              <a:gdLst/>
              <a:ahLst/>
              <a:cxnLst/>
              <a:rect l="l" t="t" r="r" b="b"/>
              <a:pathLst>
                <a:path w="377" h="108" extrusionOk="0">
                  <a:moveTo>
                    <a:pt x="371" y="0"/>
                  </a:moveTo>
                  <a:cubicBezTo>
                    <a:pt x="351" y="0"/>
                    <a:pt x="273" y="32"/>
                    <a:pt x="174" y="32"/>
                  </a:cubicBezTo>
                  <a:cubicBezTo>
                    <a:pt x="87" y="47"/>
                    <a:pt x="1" y="47"/>
                    <a:pt x="1" y="61"/>
                  </a:cubicBezTo>
                  <a:cubicBezTo>
                    <a:pt x="1" y="73"/>
                    <a:pt x="65" y="107"/>
                    <a:pt x="147" y="107"/>
                  </a:cubicBezTo>
                  <a:cubicBezTo>
                    <a:pt x="161" y="107"/>
                    <a:pt x="174" y="106"/>
                    <a:pt x="189" y="104"/>
                  </a:cubicBezTo>
                  <a:cubicBezTo>
                    <a:pt x="304" y="75"/>
                    <a:pt x="376" y="32"/>
                    <a:pt x="376" y="3"/>
                  </a:cubicBezTo>
                  <a:cubicBezTo>
                    <a:pt x="376" y="1"/>
                    <a:pt x="375" y="0"/>
                    <a:pt x="371"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1" name="Google Shape;621;p31"/>
            <p:cNvSpPr/>
            <p:nvPr/>
          </p:nvSpPr>
          <p:spPr>
            <a:xfrm>
              <a:off x="2558630" y="1728555"/>
              <a:ext cx="261727" cy="245284"/>
            </a:xfrm>
            <a:custGeom>
              <a:avLst/>
              <a:gdLst/>
              <a:ahLst/>
              <a:cxnLst/>
              <a:rect l="l" t="t" r="r" b="b"/>
              <a:pathLst>
                <a:path w="6128" h="5743" extrusionOk="0">
                  <a:moveTo>
                    <a:pt x="5560" y="0"/>
                  </a:moveTo>
                  <a:cubicBezTo>
                    <a:pt x="5478" y="0"/>
                    <a:pt x="5391" y="12"/>
                    <a:pt x="5304" y="46"/>
                  </a:cubicBezTo>
                  <a:cubicBezTo>
                    <a:pt x="5116" y="118"/>
                    <a:pt x="4942" y="291"/>
                    <a:pt x="4812" y="508"/>
                  </a:cubicBezTo>
                  <a:cubicBezTo>
                    <a:pt x="4682" y="725"/>
                    <a:pt x="4624" y="1014"/>
                    <a:pt x="4610" y="1303"/>
                  </a:cubicBezTo>
                  <a:cubicBezTo>
                    <a:pt x="4596" y="1606"/>
                    <a:pt x="4610" y="1910"/>
                    <a:pt x="4596" y="2242"/>
                  </a:cubicBezTo>
                  <a:cubicBezTo>
                    <a:pt x="4552" y="2892"/>
                    <a:pt x="4480" y="3615"/>
                    <a:pt x="4364" y="4351"/>
                  </a:cubicBezTo>
                  <a:lnTo>
                    <a:pt x="4249" y="4886"/>
                  </a:lnTo>
                  <a:cubicBezTo>
                    <a:pt x="4191" y="5074"/>
                    <a:pt x="4177" y="5247"/>
                    <a:pt x="4104" y="5421"/>
                  </a:cubicBezTo>
                  <a:cubicBezTo>
                    <a:pt x="4075" y="5493"/>
                    <a:pt x="4032" y="5565"/>
                    <a:pt x="3960" y="5609"/>
                  </a:cubicBezTo>
                  <a:cubicBezTo>
                    <a:pt x="3902" y="5666"/>
                    <a:pt x="3815" y="5681"/>
                    <a:pt x="3743" y="5681"/>
                  </a:cubicBezTo>
                  <a:cubicBezTo>
                    <a:pt x="3656" y="5681"/>
                    <a:pt x="3584" y="5666"/>
                    <a:pt x="3497" y="5652"/>
                  </a:cubicBezTo>
                  <a:cubicBezTo>
                    <a:pt x="3425" y="5637"/>
                    <a:pt x="3324" y="5609"/>
                    <a:pt x="3252" y="5594"/>
                  </a:cubicBezTo>
                  <a:cubicBezTo>
                    <a:pt x="2631" y="5450"/>
                    <a:pt x="2038" y="5305"/>
                    <a:pt x="1561" y="5204"/>
                  </a:cubicBezTo>
                  <a:cubicBezTo>
                    <a:pt x="1085" y="5088"/>
                    <a:pt x="694" y="5002"/>
                    <a:pt x="420" y="4929"/>
                  </a:cubicBezTo>
                  <a:cubicBezTo>
                    <a:pt x="290" y="4886"/>
                    <a:pt x="189" y="4872"/>
                    <a:pt x="116" y="4857"/>
                  </a:cubicBezTo>
                  <a:cubicBezTo>
                    <a:pt x="44" y="4843"/>
                    <a:pt x="1" y="4843"/>
                    <a:pt x="1" y="4843"/>
                  </a:cubicBezTo>
                  <a:lnTo>
                    <a:pt x="1" y="4843"/>
                  </a:lnTo>
                  <a:cubicBezTo>
                    <a:pt x="1" y="4843"/>
                    <a:pt x="44" y="4857"/>
                    <a:pt x="73" y="4857"/>
                  </a:cubicBezTo>
                  <a:cubicBezTo>
                    <a:pt x="145" y="4886"/>
                    <a:pt x="261" y="4915"/>
                    <a:pt x="391" y="4944"/>
                  </a:cubicBezTo>
                  <a:cubicBezTo>
                    <a:pt x="651" y="5016"/>
                    <a:pt x="1056" y="5103"/>
                    <a:pt x="1518" y="5233"/>
                  </a:cubicBezTo>
                  <a:cubicBezTo>
                    <a:pt x="2009" y="5348"/>
                    <a:pt x="2587" y="5493"/>
                    <a:pt x="3223" y="5652"/>
                  </a:cubicBezTo>
                  <a:cubicBezTo>
                    <a:pt x="3295" y="5666"/>
                    <a:pt x="3367" y="5681"/>
                    <a:pt x="3454" y="5710"/>
                  </a:cubicBezTo>
                  <a:cubicBezTo>
                    <a:pt x="3526" y="5724"/>
                    <a:pt x="3613" y="5739"/>
                    <a:pt x="3714" y="5739"/>
                  </a:cubicBezTo>
                  <a:cubicBezTo>
                    <a:pt x="3729" y="5741"/>
                    <a:pt x="3744" y="5742"/>
                    <a:pt x="3760" y="5742"/>
                  </a:cubicBezTo>
                  <a:cubicBezTo>
                    <a:pt x="3835" y="5742"/>
                    <a:pt x="3914" y="5714"/>
                    <a:pt x="3974" y="5666"/>
                  </a:cubicBezTo>
                  <a:cubicBezTo>
                    <a:pt x="4047" y="5609"/>
                    <a:pt x="4104" y="5536"/>
                    <a:pt x="4148" y="5450"/>
                  </a:cubicBezTo>
                  <a:cubicBezTo>
                    <a:pt x="4220" y="5291"/>
                    <a:pt x="4249" y="5103"/>
                    <a:pt x="4292" y="4929"/>
                  </a:cubicBezTo>
                  <a:cubicBezTo>
                    <a:pt x="4321" y="4742"/>
                    <a:pt x="4364" y="4554"/>
                    <a:pt x="4393" y="4366"/>
                  </a:cubicBezTo>
                  <a:cubicBezTo>
                    <a:pt x="4523" y="3615"/>
                    <a:pt x="4596" y="2892"/>
                    <a:pt x="4610" y="2242"/>
                  </a:cubicBezTo>
                  <a:cubicBezTo>
                    <a:pt x="4624" y="1895"/>
                    <a:pt x="4610" y="1592"/>
                    <a:pt x="4624" y="1303"/>
                  </a:cubicBezTo>
                  <a:cubicBezTo>
                    <a:pt x="4653" y="1014"/>
                    <a:pt x="4697" y="739"/>
                    <a:pt x="4827" y="523"/>
                  </a:cubicBezTo>
                  <a:cubicBezTo>
                    <a:pt x="4957" y="306"/>
                    <a:pt x="5116" y="147"/>
                    <a:pt x="5304" y="75"/>
                  </a:cubicBezTo>
                  <a:cubicBezTo>
                    <a:pt x="5397" y="36"/>
                    <a:pt x="5494" y="22"/>
                    <a:pt x="5582" y="22"/>
                  </a:cubicBezTo>
                  <a:cubicBezTo>
                    <a:pt x="5658" y="22"/>
                    <a:pt x="5727" y="32"/>
                    <a:pt x="5780" y="46"/>
                  </a:cubicBezTo>
                  <a:cubicBezTo>
                    <a:pt x="5925" y="89"/>
                    <a:pt x="5997" y="161"/>
                    <a:pt x="6055" y="219"/>
                  </a:cubicBezTo>
                  <a:cubicBezTo>
                    <a:pt x="6113" y="262"/>
                    <a:pt x="6127" y="306"/>
                    <a:pt x="6127" y="306"/>
                  </a:cubicBezTo>
                  <a:cubicBezTo>
                    <a:pt x="6127" y="306"/>
                    <a:pt x="6127" y="262"/>
                    <a:pt x="6069" y="219"/>
                  </a:cubicBezTo>
                  <a:cubicBezTo>
                    <a:pt x="6012" y="161"/>
                    <a:pt x="5925" y="89"/>
                    <a:pt x="5809" y="31"/>
                  </a:cubicBezTo>
                  <a:cubicBezTo>
                    <a:pt x="5740" y="16"/>
                    <a:pt x="5654" y="0"/>
                    <a:pt x="5560" y="0"/>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2" name="Google Shape;622;p31"/>
            <p:cNvSpPr/>
            <p:nvPr/>
          </p:nvSpPr>
          <p:spPr>
            <a:xfrm>
              <a:off x="2722168" y="1972816"/>
              <a:ext cx="15504" cy="24943"/>
            </a:xfrm>
            <a:custGeom>
              <a:avLst/>
              <a:gdLst/>
              <a:ahLst/>
              <a:cxnLst/>
              <a:rect l="l" t="t" r="r" b="b"/>
              <a:pathLst>
                <a:path w="363" h="584" extrusionOk="0">
                  <a:moveTo>
                    <a:pt x="26" y="1"/>
                  </a:moveTo>
                  <a:cubicBezTo>
                    <a:pt x="22" y="1"/>
                    <a:pt x="18" y="2"/>
                    <a:pt x="15" y="5"/>
                  </a:cubicBezTo>
                  <a:cubicBezTo>
                    <a:pt x="1" y="5"/>
                    <a:pt x="102" y="135"/>
                    <a:pt x="189" y="294"/>
                  </a:cubicBezTo>
                  <a:cubicBezTo>
                    <a:pt x="275" y="453"/>
                    <a:pt x="333" y="583"/>
                    <a:pt x="348" y="583"/>
                  </a:cubicBezTo>
                  <a:cubicBezTo>
                    <a:pt x="362" y="583"/>
                    <a:pt x="333" y="439"/>
                    <a:pt x="232" y="251"/>
                  </a:cubicBezTo>
                  <a:cubicBezTo>
                    <a:pt x="154" y="108"/>
                    <a:pt x="65" y="1"/>
                    <a:pt x="26"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3" name="Google Shape;623;p31"/>
            <p:cNvSpPr/>
            <p:nvPr/>
          </p:nvSpPr>
          <p:spPr>
            <a:xfrm>
              <a:off x="2716018" y="1976660"/>
              <a:ext cx="11147" cy="29726"/>
            </a:xfrm>
            <a:custGeom>
              <a:avLst/>
              <a:gdLst/>
              <a:ahLst/>
              <a:cxnLst/>
              <a:rect l="l" t="t" r="r" b="b"/>
              <a:pathLst>
                <a:path w="261" h="696" extrusionOk="0">
                  <a:moveTo>
                    <a:pt x="32" y="1"/>
                  </a:moveTo>
                  <a:cubicBezTo>
                    <a:pt x="31" y="1"/>
                    <a:pt x="30" y="1"/>
                    <a:pt x="29" y="2"/>
                  </a:cubicBezTo>
                  <a:cubicBezTo>
                    <a:pt x="0" y="16"/>
                    <a:pt x="73" y="161"/>
                    <a:pt x="130" y="349"/>
                  </a:cubicBezTo>
                  <a:cubicBezTo>
                    <a:pt x="188" y="522"/>
                    <a:pt x="188" y="695"/>
                    <a:pt x="203" y="695"/>
                  </a:cubicBezTo>
                  <a:cubicBezTo>
                    <a:pt x="217" y="695"/>
                    <a:pt x="260" y="522"/>
                    <a:pt x="203" y="334"/>
                  </a:cubicBezTo>
                  <a:cubicBezTo>
                    <a:pt x="147" y="141"/>
                    <a:pt x="53" y="1"/>
                    <a:pt x="32"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4" name="Google Shape;624;p31"/>
            <p:cNvSpPr/>
            <p:nvPr/>
          </p:nvSpPr>
          <p:spPr>
            <a:xfrm>
              <a:off x="2551839" y="1944029"/>
              <a:ext cx="43265" cy="83968"/>
            </a:xfrm>
            <a:custGeom>
              <a:avLst/>
              <a:gdLst/>
              <a:ahLst/>
              <a:cxnLst/>
              <a:rect l="l" t="t" r="r" b="b"/>
              <a:pathLst>
                <a:path w="1013" h="1966" extrusionOk="0">
                  <a:moveTo>
                    <a:pt x="1012" y="0"/>
                  </a:moveTo>
                  <a:cubicBezTo>
                    <a:pt x="998" y="0"/>
                    <a:pt x="940" y="116"/>
                    <a:pt x="853" y="289"/>
                  </a:cubicBezTo>
                  <a:cubicBezTo>
                    <a:pt x="738" y="491"/>
                    <a:pt x="608" y="737"/>
                    <a:pt x="492" y="983"/>
                  </a:cubicBezTo>
                  <a:cubicBezTo>
                    <a:pt x="348" y="1243"/>
                    <a:pt x="232" y="1474"/>
                    <a:pt x="131" y="1676"/>
                  </a:cubicBezTo>
                  <a:cubicBezTo>
                    <a:pt x="30" y="1849"/>
                    <a:pt x="1" y="1965"/>
                    <a:pt x="1" y="1965"/>
                  </a:cubicBezTo>
                  <a:cubicBezTo>
                    <a:pt x="1" y="1965"/>
                    <a:pt x="73" y="1864"/>
                    <a:pt x="189" y="1705"/>
                  </a:cubicBezTo>
                  <a:cubicBezTo>
                    <a:pt x="290" y="1517"/>
                    <a:pt x="420" y="1286"/>
                    <a:pt x="564" y="1011"/>
                  </a:cubicBezTo>
                  <a:cubicBezTo>
                    <a:pt x="709" y="751"/>
                    <a:pt x="839" y="491"/>
                    <a:pt x="911" y="318"/>
                  </a:cubicBezTo>
                  <a:cubicBezTo>
                    <a:pt x="983" y="130"/>
                    <a:pt x="1012" y="0"/>
                    <a:pt x="1012" y="0"/>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5" name="Google Shape;625;p31"/>
            <p:cNvSpPr/>
            <p:nvPr/>
          </p:nvSpPr>
          <p:spPr>
            <a:xfrm>
              <a:off x="2561108" y="1947702"/>
              <a:ext cx="12386" cy="13197"/>
            </a:xfrm>
            <a:custGeom>
              <a:avLst/>
              <a:gdLst/>
              <a:ahLst/>
              <a:cxnLst/>
              <a:rect l="l" t="t" r="r" b="b"/>
              <a:pathLst>
                <a:path w="290" h="309" extrusionOk="0">
                  <a:moveTo>
                    <a:pt x="167" y="0"/>
                  </a:moveTo>
                  <a:cubicBezTo>
                    <a:pt x="151" y="0"/>
                    <a:pt x="133" y="8"/>
                    <a:pt x="116" y="30"/>
                  </a:cubicBezTo>
                  <a:cubicBezTo>
                    <a:pt x="73" y="44"/>
                    <a:pt x="44" y="87"/>
                    <a:pt x="15" y="145"/>
                  </a:cubicBezTo>
                  <a:cubicBezTo>
                    <a:pt x="1" y="189"/>
                    <a:pt x="44" y="261"/>
                    <a:pt x="87" y="290"/>
                  </a:cubicBezTo>
                  <a:cubicBezTo>
                    <a:pt x="111" y="302"/>
                    <a:pt x="138" y="309"/>
                    <a:pt x="164" y="309"/>
                  </a:cubicBezTo>
                  <a:cubicBezTo>
                    <a:pt x="200" y="309"/>
                    <a:pt x="235" y="295"/>
                    <a:pt x="261" y="261"/>
                  </a:cubicBezTo>
                  <a:cubicBezTo>
                    <a:pt x="290" y="232"/>
                    <a:pt x="290" y="174"/>
                    <a:pt x="275" y="145"/>
                  </a:cubicBezTo>
                  <a:cubicBezTo>
                    <a:pt x="275" y="102"/>
                    <a:pt x="232" y="73"/>
                    <a:pt x="217" y="73"/>
                  </a:cubicBezTo>
                  <a:lnTo>
                    <a:pt x="189" y="73"/>
                  </a:lnTo>
                  <a:cubicBezTo>
                    <a:pt x="189" y="73"/>
                    <a:pt x="232" y="87"/>
                    <a:pt x="232" y="145"/>
                  </a:cubicBezTo>
                  <a:cubicBezTo>
                    <a:pt x="232" y="160"/>
                    <a:pt x="232" y="189"/>
                    <a:pt x="217" y="203"/>
                  </a:cubicBezTo>
                  <a:cubicBezTo>
                    <a:pt x="210" y="217"/>
                    <a:pt x="196" y="225"/>
                    <a:pt x="179" y="225"/>
                  </a:cubicBezTo>
                  <a:cubicBezTo>
                    <a:pt x="163" y="225"/>
                    <a:pt x="145" y="217"/>
                    <a:pt x="131" y="203"/>
                  </a:cubicBezTo>
                  <a:cubicBezTo>
                    <a:pt x="87" y="189"/>
                    <a:pt x="73" y="174"/>
                    <a:pt x="73" y="145"/>
                  </a:cubicBezTo>
                  <a:cubicBezTo>
                    <a:pt x="73" y="102"/>
                    <a:pt x="87" y="87"/>
                    <a:pt x="116" y="73"/>
                  </a:cubicBezTo>
                  <a:cubicBezTo>
                    <a:pt x="160" y="30"/>
                    <a:pt x="203" y="44"/>
                    <a:pt x="203" y="30"/>
                  </a:cubicBezTo>
                  <a:cubicBezTo>
                    <a:pt x="212" y="21"/>
                    <a:pt x="193" y="0"/>
                    <a:pt x="167" y="0"/>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6" name="Google Shape;626;p31"/>
            <p:cNvSpPr/>
            <p:nvPr/>
          </p:nvSpPr>
          <p:spPr>
            <a:xfrm>
              <a:off x="2521003" y="1963121"/>
              <a:ext cx="311698" cy="116812"/>
            </a:xfrm>
            <a:custGeom>
              <a:avLst/>
              <a:gdLst/>
              <a:ahLst/>
              <a:cxnLst/>
              <a:rect l="l" t="t" r="r" b="b"/>
              <a:pathLst>
                <a:path w="7298" h="2735" extrusionOk="0">
                  <a:moveTo>
                    <a:pt x="7297" y="1"/>
                  </a:moveTo>
                  <a:cubicBezTo>
                    <a:pt x="7297" y="1"/>
                    <a:pt x="7283" y="30"/>
                    <a:pt x="7254" y="88"/>
                  </a:cubicBezTo>
                  <a:cubicBezTo>
                    <a:pt x="7239" y="160"/>
                    <a:pt x="7225" y="232"/>
                    <a:pt x="7196" y="333"/>
                  </a:cubicBezTo>
                  <a:cubicBezTo>
                    <a:pt x="7109" y="550"/>
                    <a:pt x="7023" y="853"/>
                    <a:pt x="6864" y="1244"/>
                  </a:cubicBezTo>
                  <a:cubicBezTo>
                    <a:pt x="6705" y="1605"/>
                    <a:pt x="6430" y="2038"/>
                    <a:pt x="5997" y="2342"/>
                  </a:cubicBezTo>
                  <a:cubicBezTo>
                    <a:pt x="5780" y="2486"/>
                    <a:pt x="5534" y="2616"/>
                    <a:pt x="5245" y="2645"/>
                  </a:cubicBezTo>
                  <a:cubicBezTo>
                    <a:pt x="5166" y="2657"/>
                    <a:pt x="5085" y="2662"/>
                    <a:pt x="5004" y="2662"/>
                  </a:cubicBezTo>
                  <a:cubicBezTo>
                    <a:pt x="4789" y="2662"/>
                    <a:pt x="4569" y="2625"/>
                    <a:pt x="4350" y="2573"/>
                  </a:cubicBezTo>
                  <a:cubicBezTo>
                    <a:pt x="3165" y="2226"/>
                    <a:pt x="2081" y="1923"/>
                    <a:pt x="1286" y="1706"/>
                  </a:cubicBezTo>
                  <a:cubicBezTo>
                    <a:pt x="882" y="1605"/>
                    <a:pt x="578" y="1518"/>
                    <a:pt x="347" y="1460"/>
                  </a:cubicBezTo>
                  <a:cubicBezTo>
                    <a:pt x="232" y="1417"/>
                    <a:pt x="159" y="1402"/>
                    <a:pt x="87" y="1388"/>
                  </a:cubicBezTo>
                  <a:cubicBezTo>
                    <a:pt x="29" y="1374"/>
                    <a:pt x="1" y="1374"/>
                    <a:pt x="1" y="1374"/>
                  </a:cubicBezTo>
                  <a:lnTo>
                    <a:pt x="1" y="1374"/>
                  </a:lnTo>
                  <a:cubicBezTo>
                    <a:pt x="1" y="1374"/>
                    <a:pt x="44" y="1374"/>
                    <a:pt x="73" y="1417"/>
                  </a:cubicBezTo>
                  <a:cubicBezTo>
                    <a:pt x="145" y="1446"/>
                    <a:pt x="217" y="1460"/>
                    <a:pt x="318" y="1489"/>
                  </a:cubicBezTo>
                  <a:cubicBezTo>
                    <a:pt x="535" y="1547"/>
                    <a:pt x="867" y="1663"/>
                    <a:pt x="1243" y="1764"/>
                  </a:cubicBezTo>
                  <a:cubicBezTo>
                    <a:pt x="2038" y="1995"/>
                    <a:pt x="3107" y="2327"/>
                    <a:pt x="4321" y="2645"/>
                  </a:cubicBezTo>
                  <a:cubicBezTo>
                    <a:pt x="4541" y="2697"/>
                    <a:pt x="4761" y="2735"/>
                    <a:pt x="4980" y="2735"/>
                  </a:cubicBezTo>
                  <a:cubicBezTo>
                    <a:pt x="5064" y="2735"/>
                    <a:pt x="5147" y="2729"/>
                    <a:pt x="5231" y="2717"/>
                  </a:cubicBezTo>
                  <a:cubicBezTo>
                    <a:pt x="5549" y="2688"/>
                    <a:pt x="5809" y="2558"/>
                    <a:pt x="6026" y="2399"/>
                  </a:cubicBezTo>
                  <a:cubicBezTo>
                    <a:pt x="6488" y="2067"/>
                    <a:pt x="6734" y="1634"/>
                    <a:pt x="6893" y="1258"/>
                  </a:cubicBezTo>
                  <a:cubicBezTo>
                    <a:pt x="7066" y="882"/>
                    <a:pt x="7153" y="550"/>
                    <a:pt x="7210" y="333"/>
                  </a:cubicBezTo>
                  <a:cubicBezTo>
                    <a:pt x="7239" y="232"/>
                    <a:pt x="7254" y="160"/>
                    <a:pt x="7283" y="88"/>
                  </a:cubicBezTo>
                  <a:cubicBezTo>
                    <a:pt x="7297" y="30"/>
                    <a:pt x="7297" y="1"/>
                    <a:pt x="7297"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7" name="Google Shape;627;p31"/>
            <p:cNvSpPr/>
            <p:nvPr/>
          </p:nvSpPr>
          <p:spPr>
            <a:xfrm>
              <a:off x="2583317" y="1781089"/>
              <a:ext cx="8072" cy="161102"/>
            </a:xfrm>
            <a:custGeom>
              <a:avLst/>
              <a:gdLst/>
              <a:ahLst/>
              <a:cxnLst/>
              <a:rect l="l" t="t" r="r" b="b"/>
              <a:pathLst>
                <a:path w="189" h="3772" extrusionOk="0">
                  <a:moveTo>
                    <a:pt x="174" y="1"/>
                  </a:moveTo>
                  <a:cubicBezTo>
                    <a:pt x="174" y="1"/>
                    <a:pt x="145" y="44"/>
                    <a:pt x="174" y="116"/>
                  </a:cubicBezTo>
                  <a:cubicBezTo>
                    <a:pt x="174" y="246"/>
                    <a:pt x="145" y="376"/>
                    <a:pt x="145" y="535"/>
                  </a:cubicBezTo>
                  <a:cubicBezTo>
                    <a:pt x="131" y="896"/>
                    <a:pt x="116" y="1344"/>
                    <a:pt x="102" y="1879"/>
                  </a:cubicBezTo>
                  <a:cubicBezTo>
                    <a:pt x="59" y="2370"/>
                    <a:pt x="44" y="2847"/>
                    <a:pt x="30" y="3208"/>
                  </a:cubicBezTo>
                  <a:cubicBezTo>
                    <a:pt x="30" y="3367"/>
                    <a:pt x="1" y="3512"/>
                    <a:pt x="1" y="3627"/>
                  </a:cubicBezTo>
                  <a:lnTo>
                    <a:pt x="1" y="3772"/>
                  </a:lnTo>
                  <a:cubicBezTo>
                    <a:pt x="1" y="3772"/>
                    <a:pt x="1" y="3714"/>
                    <a:pt x="30" y="3627"/>
                  </a:cubicBezTo>
                  <a:cubicBezTo>
                    <a:pt x="30" y="3540"/>
                    <a:pt x="44" y="3382"/>
                    <a:pt x="59" y="3223"/>
                  </a:cubicBezTo>
                  <a:cubicBezTo>
                    <a:pt x="102" y="2890"/>
                    <a:pt x="131" y="2413"/>
                    <a:pt x="145" y="1893"/>
                  </a:cubicBezTo>
                  <a:cubicBezTo>
                    <a:pt x="189" y="1373"/>
                    <a:pt x="189" y="896"/>
                    <a:pt x="189" y="550"/>
                  </a:cubicBezTo>
                  <a:lnTo>
                    <a:pt x="189" y="145"/>
                  </a:lnTo>
                  <a:cubicBezTo>
                    <a:pt x="174" y="44"/>
                    <a:pt x="174" y="1"/>
                    <a:pt x="174"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8" name="Google Shape;628;p31"/>
            <p:cNvSpPr/>
            <p:nvPr/>
          </p:nvSpPr>
          <p:spPr>
            <a:xfrm>
              <a:off x="2633929" y="1692678"/>
              <a:ext cx="35834" cy="64407"/>
            </a:xfrm>
            <a:custGeom>
              <a:avLst/>
              <a:gdLst/>
              <a:ahLst/>
              <a:cxnLst/>
              <a:rect l="l" t="t" r="r" b="b"/>
              <a:pathLst>
                <a:path w="839" h="1508" extrusionOk="0">
                  <a:moveTo>
                    <a:pt x="295" y="1"/>
                  </a:moveTo>
                  <a:cubicBezTo>
                    <a:pt x="279" y="1"/>
                    <a:pt x="253" y="4"/>
                    <a:pt x="217" y="19"/>
                  </a:cubicBezTo>
                  <a:cubicBezTo>
                    <a:pt x="145" y="62"/>
                    <a:pt x="73" y="134"/>
                    <a:pt x="30" y="264"/>
                  </a:cubicBezTo>
                  <a:cubicBezTo>
                    <a:pt x="1" y="380"/>
                    <a:pt x="15" y="525"/>
                    <a:pt x="44" y="683"/>
                  </a:cubicBezTo>
                  <a:cubicBezTo>
                    <a:pt x="87" y="842"/>
                    <a:pt x="145" y="1016"/>
                    <a:pt x="232" y="1175"/>
                  </a:cubicBezTo>
                  <a:cubicBezTo>
                    <a:pt x="290" y="1261"/>
                    <a:pt x="319" y="1348"/>
                    <a:pt x="376" y="1406"/>
                  </a:cubicBezTo>
                  <a:cubicBezTo>
                    <a:pt x="376" y="1435"/>
                    <a:pt x="391" y="1449"/>
                    <a:pt x="405" y="1464"/>
                  </a:cubicBezTo>
                  <a:cubicBezTo>
                    <a:pt x="434" y="1478"/>
                    <a:pt x="463" y="1507"/>
                    <a:pt x="506" y="1507"/>
                  </a:cubicBezTo>
                  <a:cubicBezTo>
                    <a:pt x="535" y="1507"/>
                    <a:pt x="550" y="1464"/>
                    <a:pt x="579" y="1449"/>
                  </a:cubicBezTo>
                  <a:cubicBezTo>
                    <a:pt x="579" y="1406"/>
                    <a:pt x="593" y="1391"/>
                    <a:pt x="593" y="1377"/>
                  </a:cubicBezTo>
                  <a:cubicBezTo>
                    <a:pt x="622" y="1233"/>
                    <a:pt x="651" y="1088"/>
                    <a:pt x="665" y="958"/>
                  </a:cubicBezTo>
                  <a:cubicBezTo>
                    <a:pt x="680" y="842"/>
                    <a:pt x="694" y="741"/>
                    <a:pt x="752" y="712"/>
                  </a:cubicBezTo>
                  <a:cubicBezTo>
                    <a:pt x="791" y="674"/>
                    <a:pt x="816" y="667"/>
                    <a:pt x="829" y="667"/>
                  </a:cubicBezTo>
                  <a:cubicBezTo>
                    <a:pt x="835" y="667"/>
                    <a:pt x="839" y="669"/>
                    <a:pt x="839" y="669"/>
                  </a:cubicBezTo>
                  <a:lnTo>
                    <a:pt x="839" y="669"/>
                  </a:lnTo>
                  <a:cubicBezTo>
                    <a:pt x="839" y="669"/>
                    <a:pt x="831" y="665"/>
                    <a:pt x="815" y="665"/>
                  </a:cubicBezTo>
                  <a:cubicBezTo>
                    <a:pt x="799" y="665"/>
                    <a:pt x="774" y="669"/>
                    <a:pt x="738" y="683"/>
                  </a:cubicBezTo>
                  <a:cubicBezTo>
                    <a:pt x="694" y="712"/>
                    <a:pt x="665" y="741"/>
                    <a:pt x="636" y="799"/>
                  </a:cubicBezTo>
                  <a:cubicBezTo>
                    <a:pt x="622" y="857"/>
                    <a:pt x="622" y="900"/>
                    <a:pt x="607" y="958"/>
                  </a:cubicBezTo>
                  <a:cubicBezTo>
                    <a:pt x="564" y="1088"/>
                    <a:pt x="550" y="1233"/>
                    <a:pt x="521" y="1377"/>
                  </a:cubicBezTo>
                  <a:cubicBezTo>
                    <a:pt x="521" y="1406"/>
                    <a:pt x="492" y="1449"/>
                    <a:pt x="477" y="1449"/>
                  </a:cubicBezTo>
                  <a:cubicBezTo>
                    <a:pt x="477" y="1449"/>
                    <a:pt x="449" y="1406"/>
                    <a:pt x="420" y="1377"/>
                  </a:cubicBezTo>
                  <a:cubicBezTo>
                    <a:pt x="391" y="1305"/>
                    <a:pt x="333" y="1218"/>
                    <a:pt x="304" y="1146"/>
                  </a:cubicBezTo>
                  <a:cubicBezTo>
                    <a:pt x="203" y="1001"/>
                    <a:pt x="160" y="814"/>
                    <a:pt x="116" y="669"/>
                  </a:cubicBezTo>
                  <a:cubicBezTo>
                    <a:pt x="73" y="525"/>
                    <a:pt x="44" y="380"/>
                    <a:pt x="87" y="279"/>
                  </a:cubicBezTo>
                  <a:cubicBezTo>
                    <a:pt x="102" y="163"/>
                    <a:pt x="174" y="91"/>
                    <a:pt x="232" y="62"/>
                  </a:cubicBezTo>
                  <a:cubicBezTo>
                    <a:pt x="290" y="19"/>
                    <a:pt x="319" y="4"/>
                    <a:pt x="319" y="4"/>
                  </a:cubicBezTo>
                  <a:cubicBezTo>
                    <a:pt x="319" y="4"/>
                    <a:pt x="311" y="1"/>
                    <a:pt x="295"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9" name="Google Shape;629;p31"/>
            <p:cNvSpPr/>
            <p:nvPr/>
          </p:nvSpPr>
          <p:spPr>
            <a:xfrm>
              <a:off x="2691331" y="1692849"/>
              <a:ext cx="42625" cy="72393"/>
            </a:xfrm>
            <a:custGeom>
              <a:avLst/>
              <a:gdLst/>
              <a:ahLst/>
              <a:cxnLst/>
              <a:rect l="l" t="t" r="r" b="b"/>
              <a:pathLst>
                <a:path w="998" h="1695" extrusionOk="0">
                  <a:moveTo>
                    <a:pt x="708" y="0"/>
                  </a:moveTo>
                  <a:lnTo>
                    <a:pt x="708" y="0"/>
                  </a:lnTo>
                  <a:cubicBezTo>
                    <a:pt x="708" y="0"/>
                    <a:pt x="752" y="0"/>
                    <a:pt x="795" y="58"/>
                  </a:cubicBezTo>
                  <a:cubicBezTo>
                    <a:pt x="853" y="116"/>
                    <a:pt x="925" y="203"/>
                    <a:pt x="925" y="333"/>
                  </a:cubicBezTo>
                  <a:cubicBezTo>
                    <a:pt x="940" y="448"/>
                    <a:pt x="896" y="622"/>
                    <a:pt x="838" y="781"/>
                  </a:cubicBezTo>
                  <a:cubicBezTo>
                    <a:pt x="781" y="940"/>
                    <a:pt x="694" y="1127"/>
                    <a:pt x="578" y="1286"/>
                  </a:cubicBezTo>
                  <a:cubicBezTo>
                    <a:pt x="521" y="1373"/>
                    <a:pt x="463" y="1445"/>
                    <a:pt x="405" y="1518"/>
                  </a:cubicBezTo>
                  <a:cubicBezTo>
                    <a:pt x="361" y="1573"/>
                    <a:pt x="309" y="1619"/>
                    <a:pt x="261" y="1619"/>
                  </a:cubicBezTo>
                  <a:cubicBezTo>
                    <a:pt x="246" y="1619"/>
                    <a:pt x="231" y="1615"/>
                    <a:pt x="217" y="1604"/>
                  </a:cubicBezTo>
                  <a:cubicBezTo>
                    <a:pt x="203" y="1590"/>
                    <a:pt x="188" y="1561"/>
                    <a:pt x="188" y="1518"/>
                  </a:cubicBezTo>
                  <a:lnTo>
                    <a:pt x="188" y="1387"/>
                  </a:lnTo>
                  <a:cubicBezTo>
                    <a:pt x="188" y="1315"/>
                    <a:pt x="188" y="1243"/>
                    <a:pt x="174" y="1171"/>
                  </a:cubicBezTo>
                  <a:cubicBezTo>
                    <a:pt x="145" y="1026"/>
                    <a:pt x="116" y="940"/>
                    <a:pt x="73" y="867"/>
                  </a:cubicBezTo>
                  <a:cubicBezTo>
                    <a:pt x="58" y="795"/>
                    <a:pt x="15" y="766"/>
                    <a:pt x="15" y="766"/>
                  </a:cubicBezTo>
                  <a:cubicBezTo>
                    <a:pt x="0" y="766"/>
                    <a:pt x="102" y="925"/>
                    <a:pt x="130" y="1171"/>
                  </a:cubicBezTo>
                  <a:cubicBezTo>
                    <a:pt x="145" y="1243"/>
                    <a:pt x="145" y="1315"/>
                    <a:pt x="145" y="1387"/>
                  </a:cubicBezTo>
                  <a:lnTo>
                    <a:pt x="145" y="1518"/>
                  </a:lnTo>
                  <a:cubicBezTo>
                    <a:pt x="145" y="1575"/>
                    <a:pt x="174" y="1633"/>
                    <a:pt x="203" y="1662"/>
                  </a:cubicBezTo>
                  <a:cubicBezTo>
                    <a:pt x="224" y="1684"/>
                    <a:pt x="257" y="1695"/>
                    <a:pt x="288" y="1695"/>
                  </a:cubicBezTo>
                  <a:cubicBezTo>
                    <a:pt x="318" y="1695"/>
                    <a:pt x="347" y="1684"/>
                    <a:pt x="362" y="1662"/>
                  </a:cubicBezTo>
                  <a:lnTo>
                    <a:pt x="477" y="1561"/>
                  </a:lnTo>
                  <a:cubicBezTo>
                    <a:pt x="535" y="1489"/>
                    <a:pt x="593" y="1416"/>
                    <a:pt x="651" y="1315"/>
                  </a:cubicBezTo>
                  <a:cubicBezTo>
                    <a:pt x="766" y="1142"/>
                    <a:pt x="853" y="954"/>
                    <a:pt x="911" y="795"/>
                  </a:cubicBezTo>
                  <a:cubicBezTo>
                    <a:pt x="968" y="636"/>
                    <a:pt x="997" y="477"/>
                    <a:pt x="983" y="333"/>
                  </a:cubicBezTo>
                  <a:cubicBezTo>
                    <a:pt x="968" y="188"/>
                    <a:pt x="867" y="73"/>
                    <a:pt x="824" y="44"/>
                  </a:cubicBezTo>
                  <a:cubicBezTo>
                    <a:pt x="766" y="0"/>
                    <a:pt x="708" y="0"/>
                    <a:pt x="708" y="0"/>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0" name="Google Shape;630;p31"/>
            <p:cNvSpPr/>
            <p:nvPr/>
          </p:nvSpPr>
          <p:spPr>
            <a:xfrm>
              <a:off x="2671599" y="1723686"/>
              <a:ext cx="7432" cy="242593"/>
            </a:xfrm>
            <a:custGeom>
              <a:avLst/>
              <a:gdLst/>
              <a:ahLst/>
              <a:cxnLst/>
              <a:rect l="l" t="t" r="r" b="b"/>
              <a:pathLst>
                <a:path w="174" h="5680" extrusionOk="0">
                  <a:moveTo>
                    <a:pt x="159" y="1"/>
                  </a:moveTo>
                  <a:lnTo>
                    <a:pt x="159" y="1"/>
                  </a:lnTo>
                  <a:cubicBezTo>
                    <a:pt x="145" y="1"/>
                    <a:pt x="87" y="1272"/>
                    <a:pt x="58" y="2833"/>
                  </a:cubicBezTo>
                  <a:cubicBezTo>
                    <a:pt x="14" y="4408"/>
                    <a:pt x="0" y="5679"/>
                    <a:pt x="14" y="5679"/>
                  </a:cubicBezTo>
                  <a:cubicBezTo>
                    <a:pt x="15" y="5679"/>
                    <a:pt x="15" y="5679"/>
                    <a:pt x="15" y="5679"/>
                  </a:cubicBezTo>
                  <a:cubicBezTo>
                    <a:pt x="30" y="5679"/>
                    <a:pt x="87" y="4399"/>
                    <a:pt x="130" y="2833"/>
                  </a:cubicBezTo>
                  <a:cubicBezTo>
                    <a:pt x="159" y="1272"/>
                    <a:pt x="173" y="1"/>
                    <a:pt x="159"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31" name="Google Shape;631;p31"/>
          <p:cNvGrpSpPr/>
          <p:nvPr/>
        </p:nvGrpSpPr>
        <p:grpSpPr>
          <a:xfrm>
            <a:off x="126848" y="1259874"/>
            <a:ext cx="1028205" cy="1589202"/>
            <a:chOff x="953750" y="1200825"/>
            <a:chExt cx="824477" cy="1401660"/>
          </a:xfrm>
        </p:grpSpPr>
        <p:sp>
          <p:nvSpPr>
            <p:cNvPr id="632" name="Google Shape;632;p31"/>
            <p:cNvSpPr/>
            <p:nvPr/>
          </p:nvSpPr>
          <p:spPr>
            <a:xfrm>
              <a:off x="1134542" y="1245799"/>
              <a:ext cx="137056" cy="172164"/>
            </a:xfrm>
            <a:custGeom>
              <a:avLst/>
              <a:gdLst/>
              <a:ahLst/>
              <a:cxnLst/>
              <a:rect l="l" t="t" r="r" b="b"/>
              <a:pathLst>
                <a:path w="3209" h="4031" extrusionOk="0">
                  <a:moveTo>
                    <a:pt x="2295" y="1"/>
                  </a:moveTo>
                  <a:cubicBezTo>
                    <a:pt x="2119" y="1"/>
                    <a:pt x="1940" y="45"/>
                    <a:pt x="1778" y="122"/>
                  </a:cubicBezTo>
                  <a:cubicBezTo>
                    <a:pt x="1503" y="267"/>
                    <a:pt x="1301" y="570"/>
                    <a:pt x="1243" y="902"/>
                  </a:cubicBezTo>
                  <a:cubicBezTo>
                    <a:pt x="1200" y="1148"/>
                    <a:pt x="1258" y="1394"/>
                    <a:pt x="1316" y="1654"/>
                  </a:cubicBezTo>
                  <a:cubicBezTo>
                    <a:pt x="1359" y="1914"/>
                    <a:pt x="1388" y="2174"/>
                    <a:pt x="1301" y="2419"/>
                  </a:cubicBezTo>
                  <a:cubicBezTo>
                    <a:pt x="1223" y="2628"/>
                    <a:pt x="1003" y="2801"/>
                    <a:pt x="781" y="2801"/>
                  </a:cubicBezTo>
                  <a:cubicBezTo>
                    <a:pt x="757" y="2801"/>
                    <a:pt x="733" y="2799"/>
                    <a:pt x="709" y="2795"/>
                  </a:cubicBezTo>
                  <a:cubicBezTo>
                    <a:pt x="607" y="2761"/>
                    <a:pt x="505" y="2709"/>
                    <a:pt x="403" y="2709"/>
                  </a:cubicBezTo>
                  <a:cubicBezTo>
                    <a:pt x="375" y="2709"/>
                    <a:pt x="347" y="2713"/>
                    <a:pt x="319" y="2723"/>
                  </a:cubicBezTo>
                  <a:cubicBezTo>
                    <a:pt x="160" y="2795"/>
                    <a:pt x="203" y="3070"/>
                    <a:pt x="362" y="3156"/>
                  </a:cubicBezTo>
                  <a:cubicBezTo>
                    <a:pt x="408" y="3181"/>
                    <a:pt x="458" y="3194"/>
                    <a:pt x="509" y="3200"/>
                  </a:cubicBezTo>
                  <a:lnTo>
                    <a:pt x="509" y="3200"/>
                  </a:lnTo>
                  <a:cubicBezTo>
                    <a:pt x="341" y="3220"/>
                    <a:pt x="173" y="3241"/>
                    <a:pt x="1" y="3257"/>
                  </a:cubicBezTo>
                  <a:cubicBezTo>
                    <a:pt x="198" y="3479"/>
                    <a:pt x="489" y="3617"/>
                    <a:pt x="795" y="3617"/>
                  </a:cubicBezTo>
                  <a:cubicBezTo>
                    <a:pt x="848" y="3617"/>
                    <a:pt x="901" y="3613"/>
                    <a:pt x="954" y="3604"/>
                  </a:cubicBezTo>
                  <a:lnTo>
                    <a:pt x="954" y="3604"/>
                  </a:lnTo>
                  <a:cubicBezTo>
                    <a:pt x="752" y="3648"/>
                    <a:pt x="579" y="3691"/>
                    <a:pt x="376" y="3734"/>
                  </a:cubicBezTo>
                  <a:cubicBezTo>
                    <a:pt x="627" y="3936"/>
                    <a:pt x="949" y="4031"/>
                    <a:pt x="1274" y="4031"/>
                  </a:cubicBezTo>
                  <a:cubicBezTo>
                    <a:pt x="1624" y="4031"/>
                    <a:pt x="1978" y="3922"/>
                    <a:pt x="2255" y="3720"/>
                  </a:cubicBezTo>
                  <a:cubicBezTo>
                    <a:pt x="2804" y="3330"/>
                    <a:pt x="3107" y="2651"/>
                    <a:pt x="3165" y="1972"/>
                  </a:cubicBezTo>
                  <a:cubicBezTo>
                    <a:pt x="3208" y="1307"/>
                    <a:pt x="3035" y="642"/>
                    <a:pt x="2760" y="21"/>
                  </a:cubicBezTo>
                  <a:lnTo>
                    <a:pt x="2731" y="108"/>
                  </a:lnTo>
                  <a:cubicBezTo>
                    <a:pt x="2597" y="34"/>
                    <a:pt x="2447" y="1"/>
                    <a:pt x="2295" y="1"/>
                  </a:cubicBez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3" name="Google Shape;633;p31"/>
            <p:cNvSpPr/>
            <p:nvPr/>
          </p:nvSpPr>
          <p:spPr>
            <a:xfrm>
              <a:off x="1566599" y="1574242"/>
              <a:ext cx="105494" cy="122364"/>
            </a:xfrm>
            <a:custGeom>
              <a:avLst/>
              <a:gdLst/>
              <a:ahLst/>
              <a:cxnLst/>
              <a:rect l="l" t="t" r="r" b="b"/>
              <a:pathLst>
                <a:path w="2470" h="2865" extrusionOk="0">
                  <a:moveTo>
                    <a:pt x="1216" y="1"/>
                  </a:moveTo>
                  <a:cubicBezTo>
                    <a:pt x="1076" y="1"/>
                    <a:pt x="71" y="870"/>
                    <a:pt x="71" y="870"/>
                  </a:cubicBezTo>
                  <a:cubicBezTo>
                    <a:pt x="71" y="870"/>
                    <a:pt x="0" y="2865"/>
                    <a:pt x="363" y="2865"/>
                  </a:cubicBezTo>
                  <a:cubicBezTo>
                    <a:pt x="367" y="2865"/>
                    <a:pt x="371" y="2865"/>
                    <a:pt x="374" y="2864"/>
                  </a:cubicBezTo>
                  <a:cubicBezTo>
                    <a:pt x="374" y="2864"/>
                    <a:pt x="1863" y="2460"/>
                    <a:pt x="1964" y="2315"/>
                  </a:cubicBezTo>
                  <a:cubicBezTo>
                    <a:pt x="2079" y="2171"/>
                    <a:pt x="1371" y="2142"/>
                    <a:pt x="1371" y="2142"/>
                  </a:cubicBezTo>
                  <a:cubicBezTo>
                    <a:pt x="1371" y="2142"/>
                    <a:pt x="2094" y="2098"/>
                    <a:pt x="2195" y="1954"/>
                  </a:cubicBezTo>
                  <a:cubicBezTo>
                    <a:pt x="2311" y="1809"/>
                    <a:pt x="1299" y="1708"/>
                    <a:pt x="1299" y="1708"/>
                  </a:cubicBezTo>
                  <a:lnTo>
                    <a:pt x="1299" y="1708"/>
                  </a:lnTo>
                  <a:cubicBezTo>
                    <a:pt x="1299" y="1708"/>
                    <a:pt x="1382" y="1712"/>
                    <a:pt x="1500" y="1712"/>
                  </a:cubicBezTo>
                  <a:cubicBezTo>
                    <a:pt x="1796" y="1712"/>
                    <a:pt x="2315" y="1690"/>
                    <a:pt x="2325" y="1535"/>
                  </a:cubicBezTo>
                  <a:cubicBezTo>
                    <a:pt x="2339" y="1304"/>
                    <a:pt x="1227" y="1188"/>
                    <a:pt x="1227" y="1188"/>
                  </a:cubicBezTo>
                  <a:lnTo>
                    <a:pt x="1227" y="1188"/>
                  </a:lnTo>
                  <a:cubicBezTo>
                    <a:pt x="1227" y="1188"/>
                    <a:pt x="1306" y="1191"/>
                    <a:pt x="1423" y="1191"/>
                  </a:cubicBezTo>
                  <a:cubicBezTo>
                    <a:pt x="1755" y="1191"/>
                    <a:pt x="2398" y="1167"/>
                    <a:pt x="2441" y="986"/>
                  </a:cubicBezTo>
                  <a:cubicBezTo>
                    <a:pt x="2470" y="755"/>
                    <a:pt x="938" y="726"/>
                    <a:pt x="938" y="726"/>
                  </a:cubicBezTo>
                  <a:cubicBezTo>
                    <a:pt x="1299" y="451"/>
                    <a:pt x="1314" y="47"/>
                    <a:pt x="1227" y="3"/>
                  </a:cubicBezTo>
                  <a:cubicBezTo>
                    <a:pt x="1224" y="1"/>
                    <a:pt x="1221" y="1"/>
                    <a:pt x="1216" y="1"/>
                  </a:cubicBezTo>
                  <a:close/>
                </a:path>
              </a:pathLst>
            </a:custGeom>
            <a:solidFill>
              <a:srgbClr val="BA6136"/>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4" name="Google Shape;634;p31"/>
            <p:cNvSpPr/>
            <p:nvPr/>
          </p:nvSpPr>
          <p:spPr>
            <a:xfrm>
              <a:off x="1281594" y="1390459"/>
              <a:ext cx="301020" cy="321863"/>
            </a:xfrm>
            <a:custGeom>
              <a:avLst/>
              <a:gdLst/>
              <a:ahLst/>
              <a:cxnLst/>
              <a:rect l="l" t="t" r="r" b="b"/>
              <a:pathLst>
                <a:path w="7048" h="7536" extrusionOk="0">
                  <a:moveTo>
                    <a:pt x="1109" y="1"/>
                  </a:moveTo>
                  <a:cubicBezTo>
                    <a:pt x="1109" y="1"/>
                    <a:pt x="358" y="1807"/>
                    <a:pt x="170" y="4769"/>
                  </a:cubicBezTo>
                  <a:cubicBezTo>
                    <a:pt x="1" y="7230"/>
                    <a:pt x="1888" y="7535"/>
                    <a:pt x="2935" y="7535"/>
                  </a:cubicBezTo>
                  <a:cubicBezTo>
                    <a:pt x="3142" y="7535"/>
                    <a:pt x="3316" y="7523"/>
                    <a:pt x="3435" y="7514"/>
                  </a:cubicBezTo>
                  <a:cubicBezTo>
                    <a:pt x="4158" y="7456"/>
                    <a:pt x="7047" y="7196"/>
                    <a:pt x="7047" y="7196"/>
                  </a:cubicBezTo>
                  <a:lnTo>
                    <a:pt x="6744" y="5173"/>
                  </a:lnTo>
                  <a:cubicBezTo>
                    <a:pt x="6744" y="5173"/>
                    <a:pt x="5665" y="5271"/>
                    <a:pt x="4263" y="5271"/>
                  </a:cubicBezTo>
                  <a:cubicBezTo>
                    <a:pt x="3881" y="5271"/>
                    <a:pt x="3474" y="5264"/>
                    <a:pt x="3060" y="5245"/>
                  </a:cubicBezTo>
                  <a:cubicBezTo>
                    <a:pt x="2424" y="5202"/>
                    <a:pt x="2539" y="2674"/>
                    <a:pt x="2655" y="1243"/>
                  </a:cubicBezTo>
                  <a:cubicBezTo>
                    <a:pt x="2698" y="708"/>
                    <a:pt x="2337" y="217"/>
                    <a:pt x="1817" y="131"/>
                  </a:cubicBezTo>
                  <a:lnTo>
                    <a:pt x="1109" y="1"/>
                  </a:ln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5" name="Google Shape;635;p31"/>
            <p:cNvSpPr/>
            <p:nvPr/>
          </p:nvSpPr>
          <p:spPr>
            <a:xfrm>
              <a:off x="1064797" y="1739147"/>
              <a:ext cx="350564" cy="850399"/>
            </a:xfrm>
            <a:custGeom>
              <a:avLst/>
              <a:gdLst/>
              <a:ahLst/>
              <a:cxnLst/>
              <a:rect l="l" t="t" r="r" b="b"/>
              <a:pathLst>
                <a:path w="8208" h="19911" extrusionOk="0">
                  <a:moveTo>
                    <a:pt x="2269" y="0"/>
                  </a:moveTo>
                  <a:lnTo>
                    <a:pt x="1" y="19910"/>
                  </a:lnTo>
                  <a:lnTo>
                    <a:pt x="2371" y="19910"/>
                  </a:lnTo>
                  <a:lnTo>
                    <a:pt x="4971" y="2254"/>
                  </a:lnTo>
                  <a:lnTo>
                    <a:pt x="3945" y="19910"/>
                  </a:lnTo>
                  <a:lnTo>
                    <a:pt x="6358" y="19910"/>
                  </a:lnTo>
                  <a:lnTo>
                    <a:pt x="8208" y="1098"/>
                  </a:lnTo>
                  <a:lnTo>
                    <a:pt x="2269" y="0"/>
                  </a:lnTo>
                  <a:close/>
                </a:path>
              </a:pathLst>
            </a:custGeom>
            <a:solidFill>
              <a:srgbClr val="BA6136"/>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6" name="Google Shape;636;p31"/>
            <p:cNvSpPr/>
            <p:nvPr/>
          </p:nvSpPr>
          <p:spPr>
            <a:xfrm>
              <a:off x="1119722" y="1389477"/>
              <a:ext cx="303668" cy="426417"/>
            </a:xfrm>
            <a:custGeom>
              <a:avLst/>
              <a:gdLst/>
              <a:ahLst/>
              <a:cxnLst/>
              <a:rect l="l" t="t" r="r" b="b"/>
              <a:pathLst>
                <a:path w="7110" h="9984" extrusionOk="0">
                  <a:moveTo>
                    <a:pt x="3998" y="0"/>
                  </a:moveTo>
                  <a:cubicBezTo>
                    <a:pt x="3035" y="0"/>
                    <a:pt x="1876" y="94"/>
                    <a:pt x="1244" y="443"/>
                  </a:cubicBezTo>
                  <a:cubicBezTo>
                    <a:pt x="1244" y="443"/>
                    <a:pt x="189" y="905"/>
                    <a:pt x="1" y="1541"/>
                  </a:cubicBezTo>
                  <a:lnTo>
                    <a:pt x="2082" y="6034"/>
                  </a:lnTo>
                  <a:lnTo>
                    <a:pt x="507" y="9560"/>
                  </a:lnTo>
                  <a:cubicBezTo>
                    <a:pt x="507" y="9560"/>
                    <a:pt x="2761" y="9984"/>
                    <a:pt x="4717" y="9984"/>
                  </a:cubicBezTo>
                  <a:cubicBezTo>
                    <a:pt x="5695" y="9984"/>
                    <a:pt x="6599" y="9878"/>
                    <a:pt x="7110" y="9560"/>
                  </a:cubicBezTo>
                  <a:lnTo>
                    <a:pt x="5910" y="5789"/>
                  </a:lnTo>
                  <a:cubicBezTo>
                    <a:pt x="7037" y="3405"/>
                    <a:pt x="6199" y="110"/>
                    <a:pt x="5593" y="110"/>
                  </a:cubicBezTo>
                  <a:cubicBezTo>
                    <a:pt x="5549" y="110"/>
                    <a:pt x="5593" y="110"/>
                    <a:pt x="5549" y="96"/>
                  </a:cubicBezTo>
                  <a:cubicBezTo>
                    <a:pt x="5384" y="58"/>
                    <a:pt x="4751" y="0"/>
                    <a:pt x="3998" y="0"/>
                  </a:cubicBezTo>
                  <a:close/>
                </a:path>
              </a:pathLst>
            </a:custGeom>
            <a:solidFill>
              <a:schemeClr val="accent5"/>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7" name="Google Shape;637;p31"/>
            <p:cNvSpPr/>
            <p:nvPr/>
          </p:nvSpPr>
          <p:spPr>
            <a:xfrm>
              <a:off x="1214154" y="1388751"/>
              <a:ext cx="98788" cy="196124"/>
            </a:xfrm>
            <a:custGeom>
              <a:avLst/>
              <a:gdLst/>
              <a:ahLst/>
              <a:cxnLst/>
              <a:rect l="l" t="t" r="r" b="b"/>
              <a:pathLst>
                <a:path w="2313" h="4592" extrusionOk="0">
                  <a:moveTo>
                    <a:pt x="1648" y="0"/>
                  </a:moveTo>
                  <a:cubicBezTo>
                    <a:pt x="1082" y="0"/>
                    <a:pt x="313" y="26"/>
                    <a:pt x="1" y="156"/>
                  </a:cubicBezTo>
                  <a:lnTo>
                    <a:pt x="2312" y="4592"/>
                  </a:lnTo>
                  <a:lnTo>
                    <a:pt x="2312" y="12"/>
                  </a:lnTo>
                  <a:cubicBezTo>
                    <a:pt x="2312" y="12"/>
                    <a:pt x="2026" y="0"/>
                    <a:pt x="1648" y="0"/>
                  </a:cubicBezTo>
                  <a:close/>
                </a:path>
              </a:pathLst>
            </a:custGeom>
            <a:solidFill>
              <a:schemeClr val="dk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8" name="Google Shape;638;p31"/>
            <p:cNvSpPr/>
            <p:nvPr/>
          </p:nvSpPr>
          <p:spPr>
            <a:xfrm>
              <a:off x="1212916" y="1221369"/>
              <a:ext cx="158625" cy="200908"/>
            </a:xfrm>
            <a:custGeom>
              <a:avLst/>
              <a:gdLst/>
              <a:ahLst/>
              <a:cxnLst/>
              <a:rect l="l" t="t" r="r" b="b"/>
              <a:pathLst>
                <a:path w="3714" h="4704" extrusionOk="0">
                  <a:moveTo>
                    <a:pt x="1949" y="0"/>
                  </a:moveTo>
                  <a:cubicBezTo>
                    <a:pt x="1011" y="0"/>
                    <a:pt x="983" y="434"/>
                    <a:pt x="983" y="434"/>
                  </a:cubicBezTo>
                  <a:lnTo>
                    <a:pt x="983" y="1185"/>
                  </a:lnTo>
                  <a:cubicBezTo>
                    <a:pt x="983" y="1185"/>
                    <a:pt x="742" y="1007"/>
                    <a:pt x="510" y="1007"/>
                  </a:cubicBezTo>
                  <a:cubicBezTo>
                    <a:pt x="341" y="1007"/>
                    <a:pt x="177" y="1102"/>
                    <a:pt x="116" y="1431"/>
                  </a:cubicBezTo>
                  <a:cubicBezTo>
                    <a:pt x="1" y="2052"/>
                    <a:pt x="579" y="2153"/>
                    <a:pt x="579" y="2153"/>
                  </a:cubicBezTo>
                  <a:lnTo>
                    <a:pt x="434" y="3887"/>
                  </a:lnTo>
                  <a:cubicBezTo>
                    <a:pt x="420" y="4104"/>
                    <a:pt x="492" y="4335"/>
                    <a:pt x="651" y="4509"/>
                  </a:cubicBezTo>
                  <a:cubicBezTo>
                    <a:pt x="805" y="4651"/>
                    <a:pt x="976" y="4703"/>
                    <a:pt x="1145" y="4703"/>
                  </a:cubicBezTo>
                  <a:cubicBezTo>
                    <a:pt x="1406" y="4703"/>
                    <a:pt x="1661" y="4579"/>
                    <a:pt x="1836" y="4465"/>
                  </a:cubicBezTo>
                  <a:cubicBezTo>
                    <a:pt x="1980" y="4393"/>
                    <a:pt x="2052" y="4248"/>
                    <a:pt x="2052" y="4090"/>
                  </a:cubicBezTo>
                  <a:lnTo>
                    <a:pt x="2052" y="3613"/>
                  </a:lnTo>
                  <a:lnTo>
                    <a:pt x="2674" y="3613"/>
                  </a:lnTo>
                  <a:cubicBezTo>
                    <a:pt x="3714" y="3569"/>
                    <a:pt x="3526" y="290"/>
                    <a:pt x="3526" y="290"/>
                  </a:cubicBezTo>
                  <a:cubicBezTo>
                    <a:pt x="3512" y="29"/>
                    <a:pt x="2948" y="29"/>
                    <a:pt x="2948" y="29"/>
                  </a:cubicBezTo>
                  <a:lnTo>
                    <a:pt x="1995" y="1"/>
                  </a:lnTo>
                  <a:cubicBezTo>
                    <a:pt x="1979" y="0"/>
                    <a:pt x="1964" y="0"/>
                    <a:pt x="1949" y="0"/>
                  </a:cubicBezTo>
                  <a:close/>
                </a:path>
              </a:pathLst>
            </a:custGeom>
            <a:solidFill>
              <a:srgbClr val="BA6136"/>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9" name="Google Shape;639;p31"/>
            <p:cNvSpPr/>
            <p:nvPr/>
          </p:nvSpPr>
          <p:spPr>
            <a:xfrm>
              <a:off x="1330155" y="1286160"/>
              <a:ext cx="8072" cy="41386"/>
            </a:xfrm>
            <a:custGeom>
              <a:avLst/>
              <a:gdLst/>
              <a:ahLst/>
              <a:cxnLst/>
              <a:rect l="l" t="t" r="r" b="b"/>
              <a:pathLst>
                <a:path w="189" h="969" extrusionOk="0">
                  <a:moveTo>
                    <a:pt x="145" y="1"/>
                  </a:moveTo>
                  <a:cubicBezTo>
                    <a:pt x="131" y="1"/>
                    <a:pt x="117" y="261"/>
                    <a:pt x="131" y="535"/>
                  </a:cubicBezTo>
                  <a:cubicBezTo>
                    <a:pt x="131" y="680"/>
                    <a:pt x="145" y="824"/>
                    <a:pt x="117" y="896"/>
                  </a:cubicBezTo>
                  <a:cubicBezTo>
                    <a:pt x="102" y="925"/>
                    <a:pt x="59" y="940"/>
                    <a:pt x="44" y="940"/>
                  </a:cubicBezTo>
                  <a:lnTo>
                    <a:pt x="1" y="940"/>
                  </a:lnTo>
                  <a:cubicBezTo>
                    <a:pt x="1" y="940"/>
                    <a:pt x="1" y="969"/>
                    <a:pt x="44" y="969"/>
                  </a:cubicBezTo>
                  <a:cubicBezTo>
                    <a:pt x="73" y="969"/>
                    <a:pt x="117" y="969"/>
                    <a:pt x="145" y="911"/>
                  </a:cubicBezTo>
                  <a:cubicBezTo>
                    <a:pt x="189" y="853"/>
                    <a:pt x="189" y="795"/>
                    <a:pt x="189" y="723"/>
                  </a:cubicBezTo>
                  <a:lnTo>
                    <a:pt x="189" y="535"/>
                  </a:lnTo>
                  <a:cubicBezTo>
                    <a:pt x="189" y="246"/>
                    <a:pt x="174" y="1"/>
                    <a:pt x="145"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0" name="Google Shape;640;p31"/>
            <p:cNvSpPr/>
            <p:nvPr/>
          </p:nvSpPr>
          <p:spPr>
            <a:xfrm>
              <a:off x="1304871" y="1288040"/>
              <a:ext cx="3118" cy="9909"/>
            </a:xfrm>
            <a:custGeom>
              <a:avLst/>
              <a:gdLst/>
              <a:ahLst/>
              <a:cxnLst/>
              <a:rect l="l" t="t" r="r" b="b"/>
              <a:pathLst>
                <a:path w="73" h="232" extrusionOk="0">
                  <a:moveTo>
                    <a:pt x="44" y="0"/>
                  </a:moveTo>
                  <a:cubicBezTo>
                    <a:pt x="15" y="0"/>
                    <a:pt x="15" y="58"/>
                    <a:pt x="1" y="130"/>
                  </a:cubicBezTo>
                  <a:cubicBezTo>
                    <a:pt x="1" y="173"/>
                    <a:pt x="15" y="231"/>
                    <a:pt x="44" y="231"/>
                  </a:cubicBezTo>
                  <a:cubicBezTo>
                    <a:pt x="73" y="231"/>
                    <a:pt x="73" y="173"/>
                    <a:pt x="73" y="101"/>
                  </a:cubicBezTo>
                  <a:cubicBezTo>
                    <a:pt x="73" y="58"/>
                    <a:pt x="58" y="0"/>
                    <a:pt x="44"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1" name="Google Shape;641;p31"/>
            <p:cNvSpPr/>
            <p:nvPr/>
          </p:nvSpPr>
          <p:spPr>
            <a:xfrm>
              <a:off x="1350528" y="1287399"/>
              <a:ext cx="3118" cy="9909"/>
            </a:xfrm>
            <a:custGeom>
              <a:avLst/>
              <a:gdLst/>
              <a:ahLst/>
              <a:cxnLst/>
              <a:rect l="l" t="t" r="r" b="b"/>
              <a:pathLst>
                <a:path w="73" h="232" extrusionOk="0">
                  <a:moveTo>
                    <a:pt x="30" y="1"/>
                  </a:moveTo>
                  <a:cubicBezTo>
                    <a:pt x="15" y="1"/>
                    <a:pt x="1" y="44"/>
                    <a:pt x="1" y="116"/>
                  </a:cubicBezTo>
                  <a:cubicBezTo>
                    <a:pt x="1" y="174"/>
                    <a:pt x="15" y="232"/>
                    <a:pt x="30" y="232"/>
                  </a:cubicBezTo>
                  <a:cubicBezTo>
                    <a:pt x="73" y="232"/>
                    <a:pt x="73" y="174"/>
                    <a:pt x="73" y="102"/>
                  </a:cubicBezTo>
                  <a:cubicBezTo>
                    <a:pt x="73" y="44"/>
                    <a:pt x="59" y="1"/>
                    <a:pt x="30"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2" name="Google Shape;642;p31"/>
            <p:cNvSpPr/>
            <p:nvPr/>
          </p:nvSpPr>
          <p:spPr>
            <a:xfrm>
              <a:off x="1276469" y="1359622"/>
              <a:ext cx="24729" cy="43820"/>
            </a:xfrm>
            <a:custGeom>
              <a:avLst/>
              <a:gdLst/>
              <a:ahLst/>
              <a:cxnLst/>
              <a:rect l="l" t="t" r="r" b="b"/>
              <a:pathLst>
                <a:path w="579" h="1026" extrusionOk="0">
                  <a:moveTo>
                    <a:pt x="1" y="0"/>
                  </a:moveTo>
                  <a:cubicBezTo>
                    <a:pt x="1" y="173"/>
                    <a:pt x="1" y="361"/>
                    <a:pt x="30" y="535"/>
                  </a:cubicBezTo>
                  <a:cubicBezTo>
                    <a:pt x="88" y="723"/>
                    <a:pt x="203" y="867"/>
                    <a:pt x="362" y="954"/>
                  </a:cubicBezTo>
                  <a:cubicBezTo>
                    <a:pt x="420" y="997"/>
                    <a:pt x="507" y="1026"/>
                    <a:pt x="507" y="1026"/>
                  </a:cubicBezTo>
                  <a:cubicBezTo>
                    <a:pt x="507" y="1011"/>
                    <a:pt x="535" y="896"/>
                    <a:pt x="535" y="881"/>
                  </a:cubicBezTo>
                  <a:cubicBezTo>
                    <a:pt x="579" y="708"/>
                    <a:pt x="579" y="578"/>
                    <a:pt x="535" y="361"/>
                  </a:cubicBezTo>
                  <a:cubicBezTo>
                    <a:pt x="319" y="303"/>
                    <a:pt x="145" y="173"/>
                    <a:pt x="1" y="0"/>
                  </a:cubicBezTo>
                  <a:close/>
                </a:path>
              </a:pathLst>
            </a:custGeom>
            <a:solidFill>
              <a:srgbClr val="151F29">
                <a:alpha val="2039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3" name="Google Shape;643;p31"/>
            <p:cNvSpPr/>
            <p:nvPr/>
          </p:nvSpPr>
          <p:spPr>
            <a:xfrm>
              <a:off x="1231452" y="1276294"/>
              <a:ext cx="19775" cy="27804"/>
            </a:xfrm>
            <a:custGeom>
              <a:avLst/>
              <a:gdLst/>
              <a:ahLst/>
              <a:cxnLst/>
              <a:rect l="l" t="t" r="r" b="b"/>
              <a:pathLst>
                <a:path w="463" h="651" extrusionOk="0">
                  <a:moveTo>
                    <a:pt x="43" y="0"/>
                  </a:moveTo>
                  <a:cubicBezTo>
                    <a:pt x="43" y="15"/>
                    <a:pt x="72" y="44"/>
                    <a:pt x="145" y="73"/>
                  </a:cubicBezTo>
                  <a:cubicBezTo>
                    <a:pt x="180" y="99"/>
                    <a:pt x="226" y="142"/>
                    <a:pt x="270" y="194"/>
                  </a:cubicBezTo>
                  <a:lnTo>
                    <a:pt x="270" y="194"/>
                  </a:lnTo>
                  <a:cubicBezTo>
                    <a:pt x="262" y="192"/>
                    <a:pt x="254" y="190"/>
                    <a:pt x="246" y="188"/>
                  </a:cubicBezTo>
                  <a:cubicBezTo>
                    <a:pt x="220" y="175"/>
                    <a:pt x="194" y="168"/>
                    <a:pt x="170" y="168"/>
                  </a:cubicBezTo>
                  <a:cubicBezTo>
                    <a:pt x="142" y="168"/>
                    <a:pt x="117" y="179"/>
                    <a:pt x="101" y="203"/>
                  </a:cubicBezTo>
                  <a:cubicBezTo>
                    <a:pt x="58" y="217"/>
                    <a:pt x="43" y="275"/>
                    <a:pt x="29" y="304"/>
                  </a:cubicBezTo>
                  <a:cubicBezTo>
                    <a:pt x="0" y="405"/>
                    <a:pt x="29" y="477"/>
                    <a:pt x="58" y="521"/>
                  </a:cubicBezTo>
                  <a:cubicBezTo>
                    <a:pt x="130" y="636"/>
                    <a:pt x="202" y="651"/>
                    <a:pt x="202" y="651"/>
                  </a:cubicBezTo>
                  <a:cubicBezTo>
                    <a:pt x="202" y="636"/>
                    <a:pt x="145" y="593"/>
                    <a:pt x="101" y="492"/>
                  </a:cubicBezTo>
                  <a:cubicBezTo>
                    <a:pt x="72" y="448"/>
                    <a:pt x="58" y="376"/>
                    <a:pt x="72" y="318"/>
                  </a:cubicBezTo>
                  <a:cubicBezTo>
                    <a:pt x="98" y="280"/>
                    <a:pt x="136" y="229"/>
                    <a:pt x="195" y="229"/>
                  </a:cubicBezTo>
                  <a:cubicBezTo>
                    <a:pt x="202" y="229"/>
                    <a:pt x="209" y="230"/>
                    <a:pt x="217" y="232"/>
                  </a:cubicBezTo>
                  <a:cubicBezTo>
                    <a:pt x="260" y="246"/>
                    <a:pt x="318" y="275"/>
                    <a:pt x="347" y="304"/>
                  </a:cubicBezTo>
                  <a:lnTo>
                    <a:pt x="462" y="376"/>
                  </a:lnTo>
                  <a:lnTo>
                    <a:pt x="405" y="275"/>
                  </a:lnTo>
                  <a:cubicBezTo>
                    <a:pt x="347" y="145"/>
                    <a:pt x="246" y="73"/>
                    <a:pt x="174" y="44"/>
                  </a:cubicBezTo>
                  <a:cubicBezTo>
                    <a:pt x="101" y="0"/>
                    <a:pt x="43" y="0"/>
                    <a:pt x="43"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4" name="Google Shape;644;p31"/>
            <p:cNvSpPr/>
            <p:nvPr/>
          </p:nvSpPr>
          <p:spPr>
            <a:xfrm>
              <a:off x="1308587" y="1325027"/>
              <a:ext cx="24729" cy="19390"/>
            </a:xfrm>
            <a:custGeom>
              <a:avLst/>
              <a:gdLst/>
              <a:ahLst/>
              <a:cxnLst/>
              <a:rect l="l" t="t" r="r" b="b"/>
              <a:pathLst>
                <a:path w="579" h="454" extrusionOk="0">
                  <a:moveTo>
                    <a:pt x="44" y="1"/>
                  </a:moveTo>
                  <a:cubicBezTo>
                    <a:pt x="29" y="1"/>
                    <a:pt x="0" y="59"/>
                    <a:pt x="29" y="131"/>
                  </a:cubicBezTo>
                  <a:cubicBezTo>
                    <a:pt x="44" y="203"/>
                    <a:pt x="101" y="304"/>
                    <a:pt x="188" y="377"/>
                  </a:cubicBezTo>
                  <a:cubicBezTo>
                    <a:pt x="266" y="433"/>
                    <a:pt x="354" y="454"/>
                    <a:pt x="422" y="454"/>
                  </a:cubicBezTo>
                  <a:cubicBezTo>
                    <a:pt x="442" y="454"/>
                    <a:pt x="461" y="452"/>
                    <a:pt x="477" y="449"/>
                  </a:cubicBezTo>
                  <a:cubicBezTo>
                    <a:pt x="549" y="449"/>
                    <a:pt x="578" y="420"/>
                    <a:pt x="578" y="420"/>
                  </a:cubicBezTo>
                  <a:lnTo>
                    <a:pt x="463" y="420"/>
                  </a:lnTo>
                  <a:cubicBezTo>
                    <a:pt x="405" y="420"/>
                    <a:pt x="289" y="377"/>
                    <a:pt x="217" y="319"/>
                  </a:cubicBezTo>
                  <a:cubicBezTo>
                    <a:pt x="145" y="247"/>
                    <a:pt x="101" y="174"/>
                    <a:pt x="72" y="102"/>
                  </a:cubicBezTo>
                  <a:cubicBezTo>
                    <a:pt x="58" y="30"/>
                    <a:pt x="58" y="1"/>
                    <a:pt x="44"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5" name="Google Shape;645;p31"/>
            <p:cNvSpPr/>
            <p:nvPr/>
          </p:nvSpPr>
          <p:spPr>
            <a:xfrm>
              <a:off x="1303632" y="1322806"/>
              <a:ext cx="13027" cy="8457"/>
            </a:xfrm>
            <a:custGeom>
              <a:avLst/>
              <a:gdLst/>
              <a:ahLst/>
              <a:cxnLst/>
              <a:rect l="l" t="t" r="r" b="b"/>
              <a:pathLst>
                <a:path w="305" h="198" extrusionOk="0">
                  <a:moveTo>
                    <a:pt x="198" y="1"/>
                  </a:moveTo>
                  <a:cubicBezTo>
                    <a:pt x="169" y="1"/>
                    <a:pt x="138" y="11"/>
                    <a:pt x="102" y="38"/>
                  </a:cubicBezTo>
                  <a:cubicBezTo>
                    <a:pt x="44" y="67"/>
                    <a:pt x="30" y="111"/>
                    <a:pt x="15" y="140"/>
                  </a:cubicBezTo>
                  <a:cubicBezTo>
                    <a:pt x="1" y="183"/>
                    <a:pt x="15" y="197"/>
                    <a:pt x="15" y="197"/>
                  </a:cubicBezTo>
                  <a:cubicBezTo>
                    <a:pt x="30" y="197"/>
                    <a:pt x="58" y="125"/>
                    <a:pt x="145" y="82"/>
                  </a:cubicBezTo>
                  <a:cubicBezTo>
                    <a:pt x="232" y="53"/>
                    <a:pt x="304" y="53"/>
                    <a:pt x="304" y="38"/>
                  </a:cubicBezTo>
                  <a:cubicBezTo>
                    <a:pt x="304" y="38"/>
                    <a:pt x="290" y="10"/>
                    <a:pt x="246" y="10"/>
                  </a:cubicBezTo>
                  <a:cubicBezTo>
                    <a:pt x="230" y="4"/>
                    <a:pt x="215" y="1"/>
                    <a:pt x="198"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6" name="Google Shape;646;p31"/>
            <p:cNvSpPr/>
            <p:nvPr/>
          </p:nvSpPr>
          <p:spPr>
            <a:xfrm>
              <a:off x="1112931" y="1681104"/>
              <a:ext cx="302430" cy="530159"/>
            </a:xfrm>
            <a:custGeom>
              <a:avLst/>
              <a:gdLst/>
              <a:ahLst/>
              <a:cxnLst/>
              <a:rect l="l" t="t" r="r" b="b"/>
              <a:pathLst>
                <a:path w="7081" h="12413" extrusionOk="0">
                  <a:moveTo>
                    <a:pt x="6387" y="1"/>
                  </a:moveTo>
                  <a:lnTo>
                    <a:pt x="651" y="2616"/>
                  </a:lnTo>
                  <a:cubicBezTo>
                    <a:pt x="651" y="2616"/>
                    <a:pt x="377" y="4234"/>
                    <a:pt x="377" y="8063"/>
                  </a:cubicBezTo>
                  <a:lnTo>
                    <a:pt x="1" y="11415"/>
                  </a:lnTo>
                  <a:lnTo>
                    <a:pt x="6098" y="12412"/>
                  </a:lnTo>
                  <a:lnTo>
                    <a:pt x="7081" y="2457"/>
                  </a:lnTo>
                  <a:cubicBezTo>
                    <a:pt x="7066" y="1778"/>
                    <a:pt x="6431" y="564"/>
                    <a:pt x="6387" y="1"/>
                  </a:cubicBezTo>
                  <a:close/>
                </a:path>
              </a:pathLst>
            </a:custGeom>
            <a:solidFill>
              <a:schemeClr val="accent5"/>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7" name="Google Shape;647;p31"/>
            <p:cNvSpPr/>
            <p:nvPr/>
          </p:nvSpPr>
          <p:spPr>
            <a:xfrm>
              <a:off x="1140735" y="1784164"/>
              <a:ext cx="286371" cy="31990"/>
            </a:xfrm>
            <a:custGeom>
              <a:avLst/>
              <a:gdLst/>
              <a:ahLst/>
              <a:cxnLst/>
              <a:rect l="l" t="t" r="r" b="b"/>
              <a:pathLst>
                <a:path w="6705" h="749" extrusionOk="0">
                  <a:moveTo>
                    <a:pt x="4537" y="1"/>
                  </a:moveTo>
                  <a:lnTo>
                    <a:pt x="4508" y="15"/>
                  </a:lnTo>
                  <a:cubicBezTo>
                    <a:pt x="4248" y="261"/>
                    <a:pt x="3844" y="434"/>
                    <a:pt x="3425" y="535"/>
                  </a:cubicBezTo>
                  <a:cubicBezTo>
                    <a:pt x="3066" y="628"/>
                    <a:pt x="2699" y="656"/>
                    <a:pt x="2351" y="656"/>
                  </a:cubicBezTo>
                  <a:cubicBezTo>
                    <a:pt x="2265" y="656"/>
                    <a:pt x="2179" y="654"/>
                    <a:pt x="2095" y="651"/>
                  </a:cubicBezTo>
                  <a:cubicBezTo>
                    <a:pt x="1676" y="622"/>
                    <a:pt x="1301" y="550"/>
                    <a:pt x="997" y="478"/>
                  </a:cubicBezTo>
                  <a:cubicBezTo>
                    <a:pt x="679" y="405"/>
                    <a:pt x="434" y="362"/>
                    <a:pt x="275" y="304"/>
                  </a:cubicBezTo>
                  <a:cubicBezTo>
                    <a:pt x="202" y="290"/>
                    <a:pt x="130" y="261"/>
                    <a:pt x="72" y="246"/>
                  </a:cubicBezTo>
                  <a:cubicBezTo>
                    <a:pt x="15" y="232"/>
                    <a:pt x="0" y="232"/>
                    <a:pt x="0" y="232"/>
                  </a:cubicBezTo>
                  <a:lnTo>
                    <a:pt x="0" y="232"/>
                  </a:lnTo>
                  <a:cubicBezTo>
                    <a:pt x="0" y="246"/>
                    <a:pt x="29" y="246"/>
                    <a:pt x="72" y="261"/>
                  </a:cubicBezTo>
                  <a:cubicBezTo>
                    <a:pt x="130" y="290"/>
                    <a:pt x="202" y="319"/>
                    <a:pt x="275" y="333"/>
                  </a:cubicBezTo>
                  <a:cubicBezTo>
                    <a:pt x="434" y="391"/>
                    <a:pt x="679" y="478"/>
                    <a:pt x="997" y="550"/>
                  </a:cubicBezTo>
                  <a:cubicBezTo>
                    <a:pt x="1301" y="622"/>
                    <a:pt x="1676" y="723"/>
                    <a:pt x="2095" y="738"/>
                  </a:cubicBezTo>
                  <a:cubicBezTo>
                    <a:pt x="2194" y="745"/>
                    <a:pt x="2295" y="748"/>
                    <a:pt x="2399" y="748"/>
                  </a:cubicBezTo>
                  <a:cubicBezTo>
                    <a:pt x="2733" y="748"/>
                    <a:pt x="3089" y="710"/>
                    <a:pt x="3453" y="622"/>
                  </a:cubicBezTo>
                  <a:cubicBezTo>
                    <a:pt x="3852" y="523"/>
                    <a:pt x="4250" y="339"/>
                    <a:pt x="4538" y="85"/>
                  </a:cubicBezTo>
                  <a:lnTo>
                    <a:pt x="4538" y="85"/>
                  </a:lnTo>
                  <a:cubicBezTo>
                    <a:pt x="5116" y="324"/>
                    <a:pt x="5643" y="450"/>
                    <a:pt x="6036" y="450"/>
                  </a:cubicBezTo>
                  <a:cubicBezTo>
                    <a:pt x="6057" y="450"/>
                    <a:pt x="6077" y="449"/>
                    <a:pt x="6098" y="449"/>
                  </a:cubicBezTo>
                  <a:cubicBezTo>
                    <a:pt x="6300" y="449"/>
                    <a:pt x="6459" y="376"/>
                    <a:pt x="6560" y="319"/>
                  </a:cubicBezTo>
                  <a:cubicBezTo>
                    <a:pt x="6603" y="304"/>
                    <a:pt x="6647" y="290"/>
                    <a:pt x="6661" y="261"/>
                  </a:cubicBezTo>
                  <a:cubicBezTo>
                    <a:pt x="6675" y="261"/>
                    <a:pt x="6704" y="246"/>
                    <a:pt x="6704" y="246"/>
                  </a:cubicBezTo>
                  <a:lnTo>
                    <a:pt x="6704" y="246"/>
                  </a:lnTo>
                  <a:cubicBezTo>
                    <a:pt x="6704" y="246"/>
                    <a:pt x="6647" y="261"/>
                    <a:pt x="6560" y="290"/>
                  </a:cubicBezTo>
                  <a:cubicBezTo>
                    <a:pt x="6444" y="319"/>
                    <a:pt x="6300" y="376"/>
                    <a:pt x="6098" y="391"/>
                  </a:cubicBezTo>
                  <a:cubicBezTo>
                    <a:pt x="6080" y="392"/>
                    <a:pt x="6061" y="392"/>
                    <a:pt x="6043" y="392"/>
                  </a:cubicBezTo>
                  <a:cubicBezTo>
                    <a:pt x="5656" y="392"/>
                    <a:pt x="5117" y="249"/>
                    <a:pt x="4552" y="1"/>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8" name="Google Shape;648;p31"/>
            <p:cNvSpPr/>
            <p:nvPr/>
          </p:nvSpPr>
          <p:spPr>
            <a:xfrm>
              <a:off x="1312900" y="1578684"/>
              <a:ext cx="22252" cy="207400"/>
            </a:xfrm>
            <a:custGeom>
              <a:avLst/>
              <a:gdLst/>
              <a:ahLst/>
              <a:cxnLst/>
              <a:rect l="l" t="t" r="r" b="b"/>
              <a:pathLst>
                <a:path w="521" h="4856" extrusionOk="0">
                  <a:moveTo>
                    <a:pt x="0" y="0"/>
                  </a:moveTo>
                  <a:cubicBezTo>
                    <a:pt x="0" y="0"/>
                    <a:pt x="0" y="73"/>
                    <a:pt x="15" y="203"/>
                  </a:cubicBezTo>
                  <a:cubicBezTo>
                    <a:pt x="29" y="347"/>
                    <a:pt x="44" y="506"/>
                    <a:pt x="73" y="723"/>
                  </a:cubicBezTo>
                  <a:cubicBezTo>
                    <a:pt x="116" y="1171"/>
                    <a:pt x="188" y="1778"/>
                    <a:pt x="260" y="2442"/>
                  </a:cubicBezTo>
                  <a:cubicBezTo>
                    <a:pt x="333" y="3107"/>
                    <a:pt x="390" y="3728"/>
                    <a:pt x="434" y="4162"/>
                  </a:cubicBezTo>
                  <a:cubicBezTo>
                    <a:pt x="448" y="4378"/>
                    <a:pt x="463" y="4552"/>
                    <a:pt x="477" y="4682"/>
                  </a:cubicBezTo>
                  <a:cubicBezTo>
                    <a:pt x="477" y="4783"/>
                    <a:pt x="506" y="4855"/>
                    <a:pt x="506" y="4855"/>
                  </a:cubicBezTo>
                  <a:cubicBezTo>
                    <a:pt x="506" y="4855"/>
                    <a:pt x="506" y="4783"/>
                    <a:pt x="521" y="4653"/>
                  </a:cubicBezTo>
                  <a:cubicBezTo>
                    <a:pt x="506" y="4537"/>
                    <a:pt x="506" y="4349"/>
                    <a:pt x="477" y="4133"/>
                  </a:cubicBezTo>
                  <a:cubicBezTo>
                    <a:pt x="463" y="3699"/>
                    <a:pt x="405" y="3092"/>
                    <a:pt x="333" y="2428"/>
                  </a:cubicBezTo>
                  <a:cubicBezTo>
                    <a:pt x="260" y="1749"/>
                    <a:pt x="188" y="1142"/>
                    <a:pt x="116" y="708"/>
                  </a:cubicBezTo>
                  <a:cubicBezTo>
                    <a:pt x="87" y="477"/>
                    <a:pt x="44" y="304"/>
                    <a:pt x="29" y="188"/>
                  </a:cubicBezTo>
                  <a:cubicBezTo>
                    <a:pt x="15" y="73"/>
                    <a:pt x="0" y="0"/>
                    <a:pt x="0" y="0"/>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9" name="Google Shape;649;p31"/>
            <p:cNvSpPr/>
            <p:nvPr/>
          </p:nvSpPr>
          <p:spPr>
            <a:xfrm>
              <a:off x="1186991" y="1689774"/>
              <a:ext cx="61759" cy="65517"/>
            </a:xfrm>
            <a:custGeom>
              <a:avLst/>
              <a:gdLst/>
              <a:ahLst/>
              <a:cxnLst/>
              <a:rect l="l" t="t" r="r" b="b"/>
              <a:pathLst>
                <a:path w="1446" h="1534" extrusionOk="0">
                  <a:moveTo>
                    <a:pt x="88" y="0"/>
                  </a:moveTo>
                  <a:cubicBezTo>
                    <a:pt x="88" y="0"/>
                    <a:pt x="160" y="0"/>
                    <a:pt x="290" y="15"/>
                  </a:cubicBezTo>
                  <a:cubicBezTo>
                    <a:pt x="405" y="29"/>
                    <a:pt x="593" y="58"/>
                    <a:pt x="810" y="72"/>
                  </a:cubicBezTo>
                  <a:cubicBezTo>
                    <a:pt x="911" y="87"/>
                    <a:pt x="1041" y="87"/>
                    <a:pt x="1171" y="101"/>
                  </a:cubicBezTo>
                  <a:cubicBezTo>
                    <a:pt x="1243" y="101"/>
                    <a:pt x="1301" y="101"/>
                    <a:pt x="1330" y="159"/>
                  </a:cubicBezTo>
                  <a:cubicBezTo>
                    <a:pt x="1373" y="217"/>
                    <a:pt x="1373" y="289"/>
                    <a:pt x="1373" y="361"/>
                  </a:cubicBezTo>
                  <a:cubicBezTo>
                    <a:pt x="1373" y="506"/>
                    <a:pt x="1373" y="665"/>
                    <a:pt x="1330" y="809"/>
                  </a:cubicBezTo>
                  <a:cubicBezTo>
                    <a:pt x="1301" y="954"/>
                    <a:pt x="1229" y="1113"/>
                    <a:pt x="1113" y="1228"/>
                  </a:cubicBezTo>
                  <a:cubicBezTo>
                    <a:pt x="1012" y="1329"/>
                    <a:pt x="839" y="1416"/>
                    <a:pt x="694" y="1445"/>
                  </a:cubicBezTo>
                  <a:cubicBezTo>
                    <a:pt x="629" y="1458"/>
                    <a:pt x="562" y="1465"/>
                    <a:pt x="495" y="1465"/>
                  </a:cubicBezTo>
                  <a:cubicBezTo>
                    <a:pt x="413" y="1465"/>
                    <a:pt x="332" y="1454"/>
                    <a:pt x="261" y="1431"/>
                  </a:cubicBezTo>
                  <a:cubicBezTo>
                    <a:pt x="145" y="1358"/>
                    <a:pt x="88" y="1228"/>
                    <a:pt x="73" y="1098"/>
                  </a:cubicBezTo>
                  <a:cubicBezTo>
                    <a:pt x="30" y="968"/>
                    <a:pt x="59" y="853"/>
                    <a:pt x="59" y="737"/>
                  </a:cubicBezTo>
                  <a:cubicBezTo>
                    <a:pt x="73" y="506"/>
                    <a:pt x="102" y="347"/>
                    <a:pt x="131" y="217"/>
                  </a:cubicBezTo>
                  <a:cubicBezTo>
                    <a:pt x="145" y="101"/>
                    <a:pt x="160" y="29"/>
                    <a:pt x="160" y="29"/>
                  </a:cubicBezTo>
                  <a:lnTo>
                    <a:pt x="160" y="29"/>
                  </a:lnTo>
                  <a:cubicBezTo>
                    <a:pt x="160" y="29"/>
                    <a:pt x="131" y="87"/>
                    <a:pt x="102" y="231"/>
                  </a:cubicBezTo>
                  <a:cubicBezTo>
                    <a:pt x="73" y="361"/>
                    <a:pt x="30" y="549"/>
                    <a:pt x="15" y="766"/>
                  </a:cubicBezTo>
                  <a:cubicBezTo>
                    <a:pt x="1" y="867"/>
                    <a:pt x="1" y="997"/>
                    <a:pt x="15" y="1127"/>
                  </a:cubicBezTo>
                  <a:cubicBezTo>
                    <a:pt x="15" y="1243"/>
                    <a:pt x="88" y="1416"/>
                    <a:pt x="232" y="1488"/>
                  </a:cubicBezTo>
                  <a:cubicBezTo>
                    <a:pt x="299" y="1522"/>
                    <a:pt x="370" y="1534"/>
                    <a:pt x="442" y="1534"/>
                  </a:cubicBezTo>
                  <a:cubicBezTo>
                    <a:pt x="524" y="1534"/>
                    <a:pt x="609" y="1518"/>
                    <a:pt x="694" y="1503"/>
                  </a:cubicBezTo>
                  <a:cubicBezTo>
                    <a:pt x="868" y="1459"/>
                    <a:pt x="1027" y="1387"/>
                    <a:pt x="1157" y="1272"/>
                  </a:cubicBezTo>
                  <a:cubicBezTo>
                    <a:pt x="1301" y="1142"/>
                    <a:pt x="1345" y="983"/>
                    <a:pt x="1388" y="809"/>
                  </a:cubicBezTo>
                  <a:cubicBezTo>
                    <a:pt x="1417" y="650"/>
                    <a:pt x="1417" y="491"/>
                    <a:pt x="1417" y="347"/>
                  </a:cubicBezTo>
                  <a:cubicBezTo>
                    <a:pt x="1417" y="275"/>
                    <a:pt x="1446" y="188"/>
                    <a:pt x="1388" y="116"/>
                  </a:cubicBezTo>
                  <a:cubicBezTo>
                    <a:pt x="1345" y="87"/>
                    <a:pt x="1316" y="58"/>
                    <a:pt x="1272" y="58"/>
                  </a:cubicBezTo>
                  <a:cubicBezTo>
                    <a:pt x="1243" y="29"/>
                    <a:pt x="1200" y="29"/>
                    <a:pt x="1171" y="29"/>
                  </a:cubicBezTo>
                  <a:cubicBezTo>
                    <a:pt x="1041" y="29"/>
                    <a:pt x="911" y="15"/>
                    <a:pt x="810" y="15"/>
                  </a:cubicBezTo>
                  <a:cubicBezTo>
                    <a:pt x="593" y="15"/>
                    <a:pt x="434" y="0"/>
                    <a:pt x="290" y="0"/>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0" name="Google Shape;650;p31"/>
            <p:cNvSpPr/>
            <p:nvPr/>
          </p:nvSpPr>
          <p:spPr>
            <a:xfrm>
              <a:off x="1312900" y="1389221"/>
              <a:ext cx="30879" cy="198132"/>
            </a:xfrm>
            <a:custGeom>
              <a:avLst/>
              <a:gdLst/>
              <a:ahLst/>
              <a:cxnLst/>
              <a:rect l="l" t="t" r="r" b="b"/>
              <a:pathLst>
                <a:path w="723" h="4639" extrusionOk="0">
                  <a:moveTo>
                    <a:pt x="0" y="1"/>
                  </a:moveTo>
                  <a:lnTo>
                    <a:pt x="0" y="4639"/>
                  </a:lnTo>
                  <a:cubicBezTo>
                    <a:pt x="0" y="4639"/>
                    <a:pt x="723" y="1532"/>
                    <a:pt x="578" y="1128"/>
                  </a:cubicBezTo>
                  <a:cubicBezTo>
                    <a:pt x="405" y="752"/>
                    <a:pt x="0" y="1"/>
                    <a:pt x="0" y="1"/>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1" name="Google Shape;651;p31"/>
            <p:cNvSpPr/>
            <p:nvPr/>
          </p:nvSpPr>
          <p:spPr>
            <a:xfrm>
              <a:off x="1196259" y="1395414"/>
              <a:ext cx="116684" cy="189462"/>
            </a:xfrm>
            <a:custGeom>
              <a:avLst/>
              <a:gdLst/>
              <a:ahLst/>
              <a:cxnLst/>
              <a:rect l="l" t="t" r="r" b="b"/>
              <a:pathLst>
                <a:path w="2732" h="4436" extrusionOk="0">
                  <a:moveTo>
                    <a:pt x="420" y="0"/>
                  </a:moveTo>
                  <a:cubicBezTo>
                    <a:pt x="318" y="15"/>
                    <a:pt x="1" y="1315"/>
                    <a:pt x="333" y="1705"/>
                  </a:cubicBezTo>
                  <a:cubicBezTo>
                    <a:pt x="723" y="2139"/>
                    <a:pt x="2731" y="4436"/>
                    <a:pt x="2731" y="4436"/>
                  </a:cubicBezTo>
                  <a:lnTo>
                    <a:pt x="420" y="0"/>
                  </a:ln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2" name="Google Shape;652;p31"/>
            <p:cNvSpPr/>
            <p:nvPr/>
          </p:nvSpPr>
          <p:spPr>
            <a:xfrm>
              <a:off x="1219109" y="1720056"/>
              <a:ext cx="137014" cy="104212"/>
            </a:xfrm>
            <a:custGeom>
              <a:avLst/>
              <a:gdLst/>
              <a:ahLst/>
              <a:cxnLst/>
              <a:rect l="l" t="t" r="r" b="b"/>
              <a:pathLst>
                <a:path w="3208" h="2440" extrusionOk="0">
                  <a:moveTo>
                    <a:pt x="2349" y="0"/>
                  </a:moveTo>
                  <a:cubicBezTo>
                    <a:pt x="2065" y="0"/>
                    <a:pt x="983" y="288"/>
                    <a:pt x="983" y="288"/>
                  </a:cubicBezTo>
                  <a:cubicBezTo>
                    <a:pt x="983" y="288"/>
                    <a:pt x="0" y="2109"/>
                    <a:pt x="419" y="2239"/>
                  </a:cubicBezTo>
                  <a:cubicBezTo>
                    <a:pt x="419" y="2239"/>
                    <a:pt x="1578" y="2439"/>
                    <a:pt x="1968" y="2439"/>
                  </a:cubicBezTo>
                  <a:cubicBezTo>
                    <a:pt x="2022" y="2439"/>
                    <a:pt x="2061" y="2435"/>
                    <a:pt x="2081" y="2427"/>
                  </a:cubicBezTo>
                  <a:cubicBezTo>
                    <a:pt x="2240" y="2354"/>
                    <a:pt x="1618" y="2022"/>
                    <a:pt x="1618" y="2022"/>
                  </a:cubicBezTo>
                  <a:lnTo>
                    <a:pt x="1618" y="2022"/>
                  </a:lnTo>
                  <a:cubicBezTo>
                    <a:pt x="1618" y="2022"/>
                    <a:pt x="2124" y="2209"/>
                    <a:pt x="2358" y="2209"/>
                  </a:cubicBezTo>
                  <a:cubicBezTo>
                    <a:pt x="2393" y="2209"/>
                    <a:pt x="2422" y="2205"/>
                    <a:pt x="2442" y="2195"/>
                  </a:cubicBezTo>
                  <a:cubicBezTo>
                    <a:pt x="2601" y="2123"/>
                    <a:pt x="1734" y="1589"/>
                    <a:pt x="1734" y="1588"/>
                  </a:cubicBezTo>
                  <a:lnTo>
                    <a:pt x="1734" y="1588"/>
                  </a:lnTo>
                  <a:cubicBezTo>
                    <a:pt x="1734" y="1589"/>
                    <a:pt x="2359" y="1921"/>
                    <a:pt x="2624" y="1921"/>
                  </a:cubicBezTo>
                  <a:cubicBezTo>
                    <a:pt x="2676" y="1921"/>
                    <a:pt x="2714" y="1908"/>
                    <a:pt x="2731" y="1877"/>
                  </a:cubicBezTo>
                  <a:cubicBezTo>
                    <a:pt x="2847" y="1675"/>
                    <a:pt x="1879" y="1083"/>
                    <a:pt x="1878" y="1083"/>
                  </a:cubicBezTo>
                  <a:lnTo>
                    <a:pt x="1878" y="1083"/>
                  </a:lnTo>
                  <a:cubicBezTo>
                    <a:pt x="1879" y="1083"/>
                    <a:pt x="2625" y="1456"/>
                    <a:pt x="2941" y="1456"/>
                  </a:cubicBezTo>
                  <a:cubicBezTo>
                    <a:pt x="2998" y="1456"/>
                    <a:pt x="3041" y="1444"/>
                    <a:pt x="3063" y="1415"/>
                  </a:cubicBezTo>
                  <a:cubicBezTo>
                    <a:pt x="3208" y="1242"/>
                    <a:pt x="1835" y="534"/>
                    <a:pt x="1835" y="534"/>
                  </a:cubicBezTo>
                  <a:cubicBezTo>
                    <a:pt x="2269" y="447"/>
                    <a:pt x="2456" y="100"/>
                    <a:pt x="2413" y="14"/>
                  </a:cubicBezTo>
                  <a:cubicBezTo>
                    <a:pt x="2405" y="4"/>
                    <a:pt x="2383" y="0"/>
                    <a:pt x="2349" y="0"/>
                  </a:cubicBezTo>
                  <a:close/>
                </a:path>
              </a:pathLst>
            </a:custGeom>
            <a:solidFill>
              <a:srgbClr val="BA6136"/>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3" name="Google Shape;653;p31"/>
            <p:cNvSpPr/>
            <p:nvPr/>
          </p:nvSpPr>
          <p:spPr>
            <a:xfrm>
              <a:off x="953750" y="1428087"/>
              <a:ext cx="307341" cy="387593"/>
            </a:xfrm>
            <a:custGeom>
              <a:avLst/>
              <a:gdLst/>
              <a:ahLst/>
              <a:cxnLst/>
              <a:rect l="l" t="t" r="r" b="b"/>
              <a:pathLst>
                <a:path w="7196" h="9075" extrusionOk="0">
                  <a:moveTo>
                    <a:pt x="4422" y="1"/>
                  </a:moveTo>
                  <a:cubicBezTo>
                    <a:pt x="4422" y="1"/>
                    <a:pt x="2962" y="1301"/>
                    <a:pt x="1488" y="3873"/>
                  </a:cubicBezTo>
                  <a:cubicBezTo>
                    <a:pt x="0" y="6416"/>
                    <a:pt x="2529" y="7500"/>
                    <a:pt x="3193" y="7774"/>
                  </a:cubicBezTo>
                  <a:cubicBezTo>
                    <a:pt x="3872" y="8049"/>
                    <a:pt x="6574" y="9075"/>
                    <a:pt x="6574" y="9075"/>
                  </a:cubicBezTo>
                  <a:lnTo>
                    <a:pt x="7196" y="7124"/>
                  </a:lnTo>
                  <a:cubicBezTo>
                    <a:pt x="7196" y="7124"/>
                    <a:pt x="5534" y="6488"/>
                    <a:pt x="3844" y="5549"/>
                  </a:cubicBezTo>
                  <a:cubicBezTo>
                    <a:pt x="3078" y="5116"/>
                    <a:pt x="5780" y="1995"/>
                    <a:pt x="5780" y="1995"/>
                  </a:cubicBezTo>
                  <a:lnTo>
                    <a:pt x="4422" y="1"/>
                  </a:lnTo>
                  <a:close/>
                </a:path>
              </a:pathLst>
            </a:custGeom>
            <a:solidFill>
              <a:schemeClr val="accent5"/>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4" name="Google Shape;654;p31"/>
            <p:cNvSpPr/>
            <p:nvPr/>
          </p:nvSpPr>
          <p:spPr>
            <a:xfrm>
              <a:off x="1064797" y="2583959"/>
              <a:ext cx="149400" cy="14820"/>
            </a:xfrm>
            <a:custGeom>
              <a:avLst/>
              <a:gdLst/>
              <a:ahLst/>
              <a:cxnLst/>
              <a:rect l="l" t="t" r="r" b="b"/>
              <a:pathLst>
                <a:path w="3498" h="347" extrusionOk="0">
                  <a:moveTo>
                    <a:pt x="2385" y="0"/>
                  </a:moveTo>
                  <a:lnTo>
                    <a:pt x="1" y="130"/>
                  </a:lnTo>
                  <a:cubicBezTo>
                    <a:pt x="1" y="130"/>
                    <a:pt x="2250" y="347"/>
                    <a:pt x="3126" y="347"/>
                  </a:cubicBezTo>
                  <a:cubicBezTo>
                    <a:pt x="3335" y="347"/>
                    <a:pt x="3466" y="334"/>
                    <a:pt x="3469" y="304"/>
                  </a:cubicBezTo>
                  <a:cubicBezTo>
                    <a:pt x="3498" y="145"/>
                    <a:pt x="2385" y="0"/>
                    <a:pt x="2385" y="0"/>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5" name="Google Shape;655;p31"/>
            <p:cNvSpPr/>
            <p:nvPr/>
          </p:nvSpPr>
          <p:spPr>
            <a:xfrm>
              <a:off x="1231452" y="2583959"/>
              <a:ext cx="149357" cy="14820"/>
            </a:xfrm>
            <a:custGeom>
              <a:avLst/>
              <a:gdLst/>
              <a:ahLst/>
              <a:cxnLst/>
              <a:rect l="l" t="t" r="r" b="b"/>
              <a:pathLst>
                <a:path w="3497" h="347" extrusionOk="0">
                  <a:moveTo>
                    <a:pt x="2384" y="0"/>
                  </a:moveTo>
                  <a:lnTo>
                    <a:pt x="0" y="130"/>
                  </a:lnTo>
                  <a:cubicBezTo>
                    <a:pt x="0" y="130"/>
                    <a:pt x="2249" y="347"/>
                    <a:pt x="3125" y="347"/>
                  </a:cubicBezTo>
                  <a:cubicBezTo>
                    <a:pt x="3334" y="347"/>
                    <a:pt x="3465" y="334"/>
                    <a:pt x="3468" y="304"/>
                  </a:cubicBezTo>
                  <a:cubicBezTo>
                    <a:pt x="3497" y="145"/>
                    <a:pt x="2384" y="0"/>
                    <a:pt x="2384" y="0"/>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6" name="Google Shape;656;p31"/>
            <p:cNvSpPr/>
            <p:nvPr/>
          </p:nvSpPr>
          <p:spPr>
            <a:xfrm>
              <a:off x="1248109" y="1200825"/>
              <a:ext cx="133939" cy="76622"/>
            </a:xfrm>
            <a:custGeom>
              <a:avLst/>
              <a:gdLst/>
              <a:ahLst/>
              <a:cxnLst/>
              <a:rect l="l" t="t" r="r" b="b"/>
              <a:pathLst>
                <a:path w="3136" h="1794" extrusionOk="0">
                  <a:moveTo>
                    <a:pt x="1467" y="0"/>
                  </a:moveTo>
                  <a:cubicBezTo>
                    <a:pt x="1173" y="0"/>
                    <a:pt x="879" y="55"/>
                    <a:pt x="607" y="164"/>
                  </a:cubicBezTo>
                  <a:cubicBezTo>
                    <a:pt x="434" y="236"/>
                    <a:pt x="246" y="323"/>
                    <a:pt x="145" y="482"/>
                  </a:cubicBezTo>
                  <a:cubicBezTo>
                    <a:pt x="15" y="655"/>
                    <a:pt x="0" y="872"/>
                    <a:pt x="29" y="1088"/>
                  </a:cubicBezTo>
                  <a:cubicBezTo>
                    <a:pt x="44" y="1276"/>
                    <a:pt x="29" y="1450"/>
                    <a:pt x="101" y="1637"/>
                  </a:cubicBezTo>
                  <a:cubicBezTo>
                    <a:pt x="133" y="1748"/>
                    <a:pt x="181" y="1793"/>
                    <a:pt x="238" y="1793"/>
                  </a:cubicBezTo>
                  <a:cubicBezTo>
                    <a:pt x="468" y="1793"/>
                    <a:pt x="856" y="1068"/>
                    <a:pt x="1041" y="814"/>
                  </a:cubicBezTo>
                  <a:cubicBezTo>
                    <a:pt x="1272" y="1204"/>
                    <a:pt x="1691" y="1464"/>
                    <a:pt x="2139" y="1493"/>
                  </a:cubicBezTo>
                  <a:cubicBezTo>
                    <a:pt x="2196" y="1493"/>
                    <a:pt x="2254" y="1493"/>
                    <a:pt x="2312" y="1464"/>
                  </a:cubicBezTo>
                  <a:cubicBezTo>
                    <a:pt x="2355" y="1421"/>
                    <a:pt x="2384" y="1334"/>
                    <a:pt x="2341" y="1262"/>
                  </a:cubicBezTo>
                  <a:cubicBezTo>
                    <a:pt x="2327" y="1194"/>
                    <a:pt x="2275" y="1138"/>
                    <a:pt x="2220" y="1096"/>
                  </a:cubicBezTo>
                  <a:lnTo>
                    <a:pt x="2220" y="1096"/>
                  </a:lnTo>
                  <a:cubicBezTo>
                    <a:pt x="2406" y="1236"/>
                    <a:pt x="2605" y="1335"/>
                    <a:pt x="2818" y="1406"/>
                  </a:cubicBezTo>
                  <a:cubicBezTo>
                    <a:pt x="2867" y="1416"/>
                    <a:pt x="2916" y="1439"/>
                    <a:pt x="2957" y="1439"/>
                  </a:cubicBezTo>
                  <a:cubicBezTo>
                    <a:pt x="2975" y="1439"/>
                    <a:pt x="2992" y="1434"/>
                    <a:pt x="3006" y="1421"/>
                  </a:cubicBezTo>
                  <a:cubicBezTo>
                    <a:pt x="3121" y="1392"/>
                    <a:pt x="3136" y="1262"/>
                    <a:pt x="3136" y="1161"/>
                  </a:cubicBezTo>
                  <a:cubicBezTo>
                    <a:pt x="3136" y="901"/>
                    <a:pt x="3006" y="669"/>
                    <a:pt x="2847" y="510"/>
                  </a:cubicBezTo>
                  <a:cubicBezTo>
                    <a:pt x="2673" y="323"/>
                    <a:pt x="2457" y="221"/>
                    <a:pt x="2211" y="120"/>
                  </a:cubicBezTo>
                  <a:cubicBezTo>
                    <a:pt x="1971" y="40"/>
                    <a:pt x="1718" y="0"/>
                    <a:pt x="1467" y="0"/>
                  </a:cubicBezTo>
                  <a:close/>
                </a:path>
              </a:pathLst>
            </a:custGeom>
            <a:solidFill>
              <a:schemeClr val="accent3"/>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7" name="Google Shape;657;p31"/>
            <p:cNvSpPr/>
            <p:nvPr/>
          </p:nvSpPr>
          <p:spPr>
            <a:xfrm>
              <a:off x="1112333" y="1428044"/>
              <a:ext cx="151834" cy="306786"/>
            </a:xfrm>
            <a:custGeom>
              <a:avLst/>
              <a:gdLst/>
              <a:ahLst/>
              <a:cxnLst/>
              <a:rect l="l" t="t" r="r" b="b"/>
              <a:pathLst>
                <a:path w="3555" h="7183" extrusionOk="0">
                  <a:moveTo>
                    <a:pt x="613" y="1"/>
                  </a:moveTo>
                  <a:cubicBezTo>
                    <a:pt x="597" y="1"/>
                    <a:pt x="589" y="2"/>
                    <a:pt x="593" y="2"/>
                  </a:cubicBezTo>
                  <a:lnTo>
                    <a:pt x="645" y="2"/>
                  </a:lnTo>
                  <a:cubicBezTo>
                    <a:pt x="632" y="1"/>
                    <a:pt x="622" y="1"/>
                    <a:pt x="613" y="1"/>
                  </a:cubicBezTo>
                  <a:close/>
                  <a:moveTo>
                    <a:pt x="645" y="2"/>
                  </a:moveTo>
                  <a:lnTo>
                    <a:pt x="645" y="2"/>
                  </a:lnTo>
                  <a:cubicBezTo>
                    <a:pt x="710" y="5"/>
                    <a:pt x="830" y="20"/>
                    <a:pt x="983" y="74"/>
                  </a:cubicBezTo>
                  <a:cubicBezTo>
                    <a:pt x="1113" y="132"/>
                    <a:pt x="1258" y="190"/>
                    <a:pt x="1402" y="320"/>
                  </a:cubicBezTo>
                  <a:cubicBezTo>
                    <a:pt x="1547" y="421"/>
                    <a:pt x="1691" y="580"/>
                    <a:pt x="1807" y="797"/>
                  </a:cubicBezTo>
                  <a:cubicBezTo>
                    <a:pt x="1893" y="1013"/>
                    <a:pt x="1951" y="1288"/>
                    <a:pt x="1908" y="1562"/>
                  </a:cubicBezTo>
                  <a:cubicBezTo>
                    <a:pt x="1893" y="1851"/>
                    <a:pt x="1778" y="2140"/>
                    <a:pt x="1633" y="2415"/>
                  </a:cubicBezTo>
                  <a:cubicBezTo>
                    <a:pt x="1344" y="2964"/>
                    <a:pt x="839" y="3455"/>
                    <a:pt x="434" y="4076"/>
                  </a:cubicBezTo>
                  <a:cubicBezTo>
                    <a:pt x="318" y="4235"/>
                    <a:pt x="232" y="4394"/>
                    <a:pt x="159" y="4553"/>
                  </a:cubicBezTo>
                  <a:cubicBezTo>
                    <a:pt x="87" y="4741"/>
                    <a:pt x="29" y="4900"/>
                    <a:pt x="15" y="5088"/>
                  </a:cubicBezTo>
                  <a:cubicBezTo>
                    <a:pt x="1" y="5261"/>
                    <a:pt x="44" y="5449"/>
                    <a:pt x="174" y="5565"/>
                  </a:cubicBezTo>
                  <a:cubicBezTo>
                    <a:pt x="304" y="5695"/>
                    <a:pt x="448" y="5767"/>
                    <a:pt x="593" y="5839"/>
                  </a:cubicBezTo>
                  <a:cubicBezTo>
                    <a:pt x="1156" y="6143"/>
                    <a:pt x="1677" y="6403"/>
                    <a:pt x="2110" y="6605"/>
                  </a:cubicBezTo>
                  <a:cubicBezTo>
                    <a:pt x="2544" y="6793"/>
                    <a:pt x="2905" y="6937"/>
                    <a:pt x="3150" y="7038"/>
                  </a:cubicBezTo>
                  <a:cubicBezTo>
                    <a:pt x="3280" y="7082"/>
                    <a:pt x="3367" y="7125"/>
                    <a:pt x="3439" y="7140"/>
                  </a:cubicBezTo>
                  <a:cubicBezTo>
                    <a:pt x="3494" y="7150"/>
                    <a:pt x="3531" y="7169"/>
                    <a:pt x="3547" y="7178"/>
                  </a:cubicBezTo>
                  <a:lnTo>
                    <a:pt x="3483" y="7140"/>
                  </a:lnTo>
                  <a:cubicBezTo>
                    <a:pt x="3410" y="7111"/>
                    <a:pt x="3324" y="7067"/>
                    <a:pt x="3194" y="7010"/>
                  </a:cubicBezTo>
                  <a:cubicBezTo>
                    <a:pt x="2934" y="6908"/>
                    <a:pt x="2572" y="6749"/>
                    <a:pt x="2139" y="6547"/>
                  </a:cubicBezTo>
                  <a:cubicBezTo>
                    <a:pt x="1705" y="6330"/>
                    <a:pt x="1200" y="6070"/>
                    <a:pt x="651" y="5767"/>
                  </a:cubicBezTo>
                  <a:cubicBezTo>
                    <a:pt x="521" y="5695"/>
                    <a:pt x="362" y="5622"/>
                    <a:pt x="246" y="5521"/>
                  </a:cubicBezTo>
                  <a:cubicBezTo>
                    <a:pt x="145" y="5406"/>
                    <a:pt x="87" y="5247"/>
                    <a:pt x="102" y="5088"/>
                  </a:cubicBezTo>
                  <a:cubicBezTo>
                    <a:pt x="116" y="4914"/>
                    <a:pt x="174" y="4756"/>
                    <a:pt x="246" y="4597"/>
                  </a:cubicBezTo>
                  <a:cubicBezTo>
                    <a:pt x="318" y="4438"/>
                    <a:pt x="391" y="4264"/>
                    <a:pt x="506" y="4120"/>
                  </a:cubicBezTo>
                  <a:cubicBezTo>
                    <a:pt x="896" y="3513"/>
                    <a:pt x="1417" y="3022"/>
                    <a:pt x="1705" y="2444"/>
                  </a:cubicBezTo>
                  <a:cubicBezTo>
                    <a:pt x="1850" y="2155"/>
                    <a:pt x="1966" y="1866"/>
                    <a:pt x="1980" y="1577"/>
                  </a:cubicBezTo>
                  <a:cubicBezTo>
                    <a:pt x="2023" y="1288"/>
                    <a:pt x="1966" y="1013"/>
                    <a:pt x="1850" y="797"/>
                  </a:cubicBezTo>
                  <a:cubicBezTo>
                    <a:pt x="1749" y="580"/>
                    <a:pt x="1604" y="406"/>
                    <a:pt x="1445" y="291"/>
                  </a:cubicBezTo>
                  <a:cubicBezTo>
                    <a:pt x="1301" y="175"/>
                    <a:pt x="1128" y="103"/>
                    <a:pt x="1012" y="60"/>
                  </a:cubicBezTo>
                  <a:cubicBezTo>
                    <a:pt x="882" y="31"/>
                    <a:pt x="766" y="2"/>
                    <a:pt x="694" y="2"/>
                  </a:cubicBezTo>
                  <a:close/>
                  <a:moveTo>
                    <a:pt x="3547" y="7178"/>
                  </a:moveTo>
                  <a:lnTo>
                    <a:pt x="3555" y="7183"/>
                  </a:lnTo>
                  <a:cubicBezTo>
                    <a:pt x="3555" y="7183"/>
                    <a:pt x="3552" y="7181"/>
                    <a:pt x="3547" y="7178"/>
                  </a:cubicBez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8" name="Google Shape;658;p31"/>
            <p:cNvSpPr/>
            <p:nvPr/>
          </p:nvSpPr>
          <p:spPr>
            <a:xfrm>
              <a:off x="1342499" y="1504026"/>
              <a:ext cx="40190" cy="16700"/>
            </a:xfrm>
            <a:custGeom>
              <a:avLst/>
              <a:gdLst/>
              <a:ahLst/>
              <a:cxnLst/>
              <a:rect l="l" t="t" r="r" b="b"/>
              <a:pathLst>
                <a:path w="941" h="391" extrusionOk="0">
                  <a:moveTo>
                    <a:pt x="940" y="0"/>
                  </a:moveTo>
                  <a:lnTo>
                    <a:pt x="1" y="130"/>
                  </a:lnTo>
                  <a:lnTo>
                    <a:pt x="1" y="390"/>
                  </a:lnTo>
                  <a:lnTo>
                    <a:pt x="940" y="246"/>
                  </a:lnTo>
                  <a:lnTo>
                    <a:pt x="940" y="0"/>
                  </a:lnTo>
                  <a:close/>
                </a:path>
              </a:pathLst>
            </a:custGeom>
            <a:solidFill>
              <a:schemeClr val="accent4"/>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9" name="Google Shape;659;p31"/>
            <p:cNvSpPr/>
            <p:nvPr/>
          </p:nvSpPr>
          <p:spPr>
            <a:xfrm>
              <a:off x="1459781" y="1571252"/>
              <a:ext cx="318446" cy="1031233"/>
            </a:xfrm>
            <a:custGeom>
              <a:avLst/>
              <a:gdLst/>
              <a:ahLst/>
              <a:cxnLst/>
              <a:rect l="l" t="t" r="r" b="b"/>
              <a:pathLst>
                <a:path w="7456" h="24145" extrusionOk="0">
                  <a:moveTo>
                    <a:pt x="7456" y="1"/>
                  </a:moveTo>
                  <a:lnTo>
                    <a:pt x="766" y="4639"/>
                  </a:lnTo>
                  <a:lnTo>
                    <a:pt x="0" y="24145"/>
                  </a:lnTo>
                  <a:lnTo>
                    <a:pt x="6603" y="24145"/>
                  </a:lnTo>
                  <a:lnTo>
                    <a:pt x="7456" y="1"/>
                  </a:lnTo>
                  <a:close/>
                </a:path>
              </a:pathLst>
            </a:custGeom>
            <a:solidFill>
              <a:schemeClr val="accent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0" name="Google Shape;660;p31"/>
            <p:cNvSpPr/>
            <p:nvPr/>
          </p:nvSpPr>
          <p:spPr>
            <a:xfrm>
              <a:off x="1651678" y="1477460"/>
              <a:ext cx="109295" cy="114207"/>
            </a:xfrm>
            <a:custGeom>
              <a:avLst/>
              <a:gdLst/>
              <a:ahLst/>
              <a:cxnLst/>
              <a:rect l="l" t="t" r="r" b="b"/>
              <a:pathLst>
                <a:path w="2559" h="2674" extrusionOk="0">
                  <a:moveTo>
                    <a:pt x="1" y="1"/>
                  </a:moveTo>
                  <a:lnTo>
                    <a:pt x="1" y="131"/>
                  </a:lnTo>
                  <a:cubicBezTo>
                    <a:pt x="954" y="145"/>
                    <a:pt x="1633" y="579"/>
                    <a:pt x="2067" y="1417"/>
                  </a:cubicBezTo>
                  <a:cubicBezTo>
                    <a:pt x="2399" y="2052"/>
                    <a:pt x="2428" y="2674"/>
                    <a:pt x="2428" y="2674"/>
                  </a:cubicBezTo>
                  <a:lnTo>
                    <a:pt x="2558" y="2674"/>
                  </a:lnTo>
                  <a:cubicBezTo>
                    <a:pt x="2558" y="2645"/>
                    <a:pt x="2370" y="44"/>
                    <a:pt x="1" y="1"/>
                  </a:cubicBezTo>
                  <a:close/>
                </a:path>
              </a:pathLst>
            </a:custGeom>
            <a:solidFill>
              <a:schemeClr val="l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1" name="Google Shape;661;p31"/>
            <p:cNvSpPr/>
            <p:nvPr/>
          </p:nvSpPr>
          <p:spPr>
            <a:xfrm>
              <a:off x="1597393" y="1474385"/>
              <a:ext cx="58641" cy="15461"/>
            </a:xfrm>
            <a:custGeom>
              <a:avLst/>
              <a:gdLst/>
              <a:ahLst/>
              <a:cxnLst/>
              <a:rect l="l" t="t" r="r" b="b"/>
              <a:pathLst>
                <a:path w="1373" h="362" extrusionOk="0">
                  <a:moveTo>
                    <a:pt x="0" y="1"/>
                  </a:moveTo>
                  <a:lnTo>
                    <a:pt x="0" y="333"/>
                  </a:lnTo>
                  <a:lnTo>
                    <a:pt x="1373" y="362"/>
                  </a:lnTo>
                  <a:lnTo>
                    <a:pt x="1373" y="1"/>
                  </a:lnTo>
                  <a:close/>
                </a:path>
              </a:pathLst>
            </a:custGeom>
            <a:solidFill>
              <a:schemeClr val="accent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62" name="Google Shape;662;p31"/>
          <p:cNvGrpSpPr/>
          <p:nvPr/>
        </p:nvGrpSpPr>
        <p:grpSpPr>
          <a:xfrm>
            <a:off x="1471005" y="2313726"/>
            <a:ext cx="1005888" cy="1330187"/>
            <a:chOff x="2978899" y="1457088"/>
            <a:chExt cx="806582" cy="1173211"/>
          </a:xfrm>
        </p:grpSpPr>
        <p:sp>
          <p:nvSpPr>
            <p:cNvPr id="663" name="Google Shape;663;p31"/>
            <p:cNvSpPr/>
            <p:nvPr/>
          </p:nvSpPr>
          <p:spPr>
            <a:xfrm>
              <a:off x="3376318" y="1498303"/>
              <a:ext cx="181219" cy="152902"/>
            </a:xfrm>
            <a:custGeom>
              <a:avLst/>
              <a:gdLst/>
              <a:ahLst/>
              <a:cxnLst/>
              <a:rect l="l" t="t" r="r" b="b"/>
              <a:pathLst>
                <a:path w="4243" h="3580" extrusionOk="0">
                  <a:moveTo>
                    <a:pt x="2100" y="1"/>
                  </a:moveTo>
                  <a:cubicBezTo>
                    <a:pt x="1906" y="1"/>
                    <a:pt x="1712" y="31"/>
                    <a:pt x="1518" y="62"/>
                  </a:cubicBezTo>
                  <a:cubicBezTo>
                    <a:pt x="1084" y="134"/>
                    <a:pt x="622" y="206"/>
                    <a:pt x="333" y="524"/>
                  </a:cubicBezTo>
                  <a:cubicBezTo>
                    <a:pt x="102" y="784"/>
                    <a:pt x="0" y="1160"/>
                    <a:pt x="29" y="1507"/>
                  </a:cubicBezTo>
                  <a:cubicBezTo>
                    <a:pt x="29" y="1839"/>
                    <a:pt x="217" y="2171"/>
                    <a:pt x="333" y="2504"/>
                  </a:cubicBezTo>
                  <a:cubicBezTo>
                    <a:pt x="1286" y="2822"/>
                    <a:pt x="2240" y="3154"/>
                    <a:pt x="3179" y="3486"/>
                  </a:cubicBezTo>
                  <a:cubicBezTo>
                    <a:pt x="3318" y="3529"/>
                    <a:pt x="3465" y="3580"/>
                    <a:pt x="3603" y="3580"/>
                  </a:cubicBezTo>
                  <a:cubicBezTo>
                    <a:pt x="3651" y="3580"/>
                    <a:pt x="3698" y="3573"/>
                    <a:pt x="3743" y="3558"/>
                  </a:cubicBezTo>
                  <a:cubicBezTo>
                    <a:pt x="4017" y="3486"/>
                    <a:pt x="4162" y="3183"/>
                    <a:pt x="4162" y="2894"/>
                  </a:cubicBezTo>
                  <a:cubicBezTo>
                    <a:pt x="4162" y="2605"/>
                    <a:pt x="4017" y="2330"/>
                    <a:pt x="3887" y="2085"/>
                  </a:cubicBezTo>
                  <a:lnTo>
                    <a:pt x="3887" y="2085"/>
                  </a:lnTo>
                  <a:cubicBezTo>
                    <a:pt x="3908" y="2091"/>
                    <a:pt x="3928" y="2093"/>
                    <a:pt x="3947" y="2093"/>
                  </a:cubicBezTo>
                  <a:cubicBezTo>
                    <a:pt x="4119" y="2093"/>
                    <a:pt x="4243" y="1878"/>
                    <a:pt x="4191" y="1709"/>
                  </a:cubicBezTo>
                  <a:cubicBezTo>
                    <a:pt x="4147" y="1507"/>
                    <a:pt x="3959" y="1391"/>
                    <a:pt x="3786" y="1304"/>
                  </a:cubicBezTo>
                  <a:cubicBezTo>
                    <a:pt x="3598" y="1232"/>
                    <a:pt x="3396" y="1160"/>
                    <a:pt x="3280" y="1001"/>
                  </a:cubicBezTo>
                  <a:cubicBezTo>
                    <a:pt x="3150" y="842"/>
                    <a:pt x="3136" y="625"/>
                    <a:pt x="3020" y="437"/>
                  </a:cubicBezTo>
                  <a:cubicBezTo>
                    <a:pt x="2876" y="206"/>
                    <a:pt x="2601" y="62"/>
                    <a:pt x="2341" y="18"/>
                  </a:cubicBezTo>
                  <a:cubicBezTo>
                    <a:pt x="2261" y="6"/>
                    <a:pt x="2180" y="1"/>
                    <a:pt x="2100"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31"/>
            <p:cNvSpPr/>
            <p:nvPr/>
          </p:nvSpPr>
          <p:spPr>
            <a:xfrm>
              <a:off x="3518244" y="1723686"/>
              <a:ext cx="193818" cy="520293"/>
            </a:xfrm>
            <a:custGeom>
              <a:avLst/>
              <a:gdLst/>
              <a:ahLst/>
              <a:cxnLst/>
              <a:rect l="l" t="t" r="r" b="b"/>
              <a:pathLst>
                <a:path w="4538" h="12182" extrusionOk="0">
                  <a:moveTo>
                    <a:pt x="1301" y="1"/>
                  </a:moveTo>
                  <a:lnTo>
                    <a:pt x="1" y="11820"/>
                  </a:lnTo>
                  <a:lnTo>
                    <a:pt x="2356" y="12181"/>
                  </a:lnTo>
                  <a:lnTo>
                    <a:pt x="4538" y="131"/>
                  </a:lnTo>
                  <a:lnTo>
                    <a:pt x="1301"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31"/>
            <p:cNvSpPr/>
            <p:nvPr/>
          </p:nvSpPr>
          <p:spPr>
            <a:xfrm>
              <a:off x="2978899" y="2544452"/>
              <a:ext cx="168491" cy="52491"/>
            </a:xfrm>
            <a:custGeom>
              <a:avLst/>
              <a:gdLst/>
              <a:ahLst/>
              <a:cxnLst/>
              <a:rect l="l" t="t" r="r" b="b"/>
              <a:pathLst>
                <a:path w="3945" h="1229" extrusionOk="0">
                  <a:moveTo>
                    <a:pt x="766" y="1"/>
                  </a:moveTo>
                  <a:lnTo>
                    <a:pt x="925" y="766"/>
                  </a:lnTo>
                  <a:cubicBezTo>
                    <a:pt x="925" y="766"/>
                    <a:pt x="0" y="1229"/>
                    <a:pt x="506" y="1229"/>
                  </a:cubicBezTo>
                  <a:cubicBezTo>
                    <a:pt x="1026" y="1229"/>
                    <a:pt x="3945" y="1214"/>
                    <a:pt x="3945" y="1214"/>
                  </a:cubicBezTo>
                  <a:lnTo>
                    <a:pt x="3728" y="1"/>
                  </a:lnTo>
                  <a:close/>
                </a:path>
              </a:pathLst>
            </a:custGeom>
            <a:solidFill>
              <a:schemeClr val="l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31"/>
            <p:cNvSpPr/>
            <p:nvPr/>
          </p:nvSpPr>
          <p:spPr>
            <a:xfrm>
              <a:off x="2998033" y="2590750"/>
              <a:ext cx="146282" cy="1879"/>
            </a:xfrm>
            <a:custGeom>
              <a:avLst/>
              <a:gdLst/>
              <a:ahLst/>
              <a:cxnLst/>
              <a:rect l="l" t="t" r="r" b="b"/>
              <a:pathLst>
                <a:path w="3425" h="44" extrusionOk="0">
                  <a:moveTo>
                    <a:pt x="1705" y="0"/>
                  </a:moveTo>
                  <a:cubicBezTo>
                    <a:pt x="766" y="0"/>
                    <a:pt x="0" y="15"/>
                    <a:pt x="0" y="15"/>
                  </a:cubicBezTo>
                  <a:cubicBezTo>
                    <a:pt x="0" y="15"/>
                    <a:pt x="752" y="15"/>
                    <a:pt x="1705" y="44"/>
                  </a:cubicBezTo>
                  <a:cubicBezTo>
                    <a:pt x="2645" y="44"/>
                    <a:pt x="3425" y="15"/>
                    <a:pt x="3425" y="15"/>
                  </a:cubicBezTo>
                  <a:cubicBezTo>
                    <a:pt x="3425" y="0"/>
                    <a:pt x="2673" y="0"/>
                    <a:pt x="1705" y="0"/>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31"/>
            <p:cNvSpPr/>
            <p:nvPr/>
          </p:nvSpPr>
          <p:spPr>
            <a:xfrm>
              <a:off x="3102930" y="2573837"/>
              <a:ext cx="42027" cy="16401"/>
            </a:xfrm>
            <a:custGeom>
              <a:avLst/>
              <a:gdLst/>
              <a:ahLst/>
              <a:cxnLst/>
              <a:rect l="l" t="t" r="r" b="b"/>
              <a:pathLst>
                <a:path w="984" h="384" extrusionOk="0">
                  <a:moveTo>
                    <a:pt x="676" y="0"/>
                  </a:moveTo>
                  <a:cubicBezTo>
                    <a:pt x="605" y="0"/>
                    <a:pt x="522" y="11"/>
                    <a:pt x="434" y="35"/>
                  </a:cubicBezTo>
                  <a:cubicBezTo>
                    <a:pt x="261" y="78"/>
                    <a:pt x="160" y="151"/>
                    <a:pt x="87" y="237"/>
                  </a:cubicBezTo>
                  <a:cubicBezTo>
                    <a:pt x="44" y="266"/>
                    <a:pt x="30" y="324"/>
                    <a:pt x="15" y="339"/>
                  </a:cubicBezTo>
                  <a:cubicBezTo>
                    <a:pt x="1" y="353"/>
                    <a:pt x="1" y="382"/>
                    <a:pt x="1" y="382"/>
                  </a:cubicBezTo>
                  <a:cubicBezTo>
                    <a:pt x="2" y="383"/>
                    <a:pt x="3" y="384"/>
                    <a:pt x="5" y="384"/>
                  </a:cubicBezTo>
                  <a:cubicBezTo>
                    <a:pt x="18" y="384"/>
                    <a:pt x="35" y="319"/>
                    <a:pt x="87" y="266"/>
                  </a:cubicBezTo>
                  <a:cubicBezTo>
                    <a:pt x="160" y="180"/>
                    <a:pt x="290" y="107"/>
                    <a:pt x="434" y="64"/>
                  </a:cubicBezTo>
                  <a:cubicBezTo>
                    <a:pt x="593" y="35"/>
                    <a:pt x="709" y="35"/>
                    <a:pt x="824" y="35"/>
                  </a:cubicBezTo>
                  <a:lnTo>
                    <a:pt x="983" y="35"/>
                  </a:lnTo>
                  <a:cubicBezTo>
                    <a:pt x="983" y="35"/>
                    <a:pt x="940" y="21"/>
                    <a:pt x="824" y="21"/>
                  </a:cubicBezTo>
                  <a:cubicBezTo>
                    <a:pt x="785" y="8"/>
                    <a:pt x="735" y="0"/>
                    <a:pt x="676" y="0"/>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8" name="Google Shape;668;p31"/>
            <p:cNvSpPr/>
            <p:nvPr/>
          </p:nvSpPr>
          <p:spPr>
            <a:xfrm>
              <a:off x="3057870" y="2584557"/>
              <a:ext cx="29086" cy="1922"/>
            </a:xfrm>
            <a:custGeom>
              <a:avLst/>
              <a:gdLst/>
              <a:ahLst/>
              <a:cxnLst/>
              <a:rect l="l" t="t" r="r" b="b"/>
              <a:pathLst>
                <a:path w="681" h="45" extrusionOk="0">
                  <a:moveTo>
                    <a:pt x="348" y="1"/>
                  </a:moveTo>
                  <a:cubicBezTo>
                    <a:pt x="160" y="1"/>
                    <a:pt x="1" y="15"/>
                    <a:pt x="1" y="15"/>
                  </a:cubicBezTo>
                  <a:cubicBezTo>
                    <a:pt x="1" y="15"/>
                    <a:pt x="145" y="15"/>
                    <a:pt x="348" y="44"/>
                  </a:cubicBezTo>
                  <a:cubicBezTo>
                    <a:pt x="521" y="44"/>
                    <a:pt x="680" y="15"/>
                    <a:pt x="680" y="15"/>
                  </a:cubicBezTo>
                  <a:cubicBezTo>
                    <a:pt x="680" y="15"/>
                    <a:pt x="521" y="1"/>
                    <a:pt x="348"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9" name="Google Shape;669;p31"/>
            <p:cNvSpPr/>
            <p:nvPr/>
          </p:nvSpPr>
          <p:spPr>
            <a:xfrm>
              <a:off x="3055436" y="2549406"/>
              <a:ext cx="168491" cy="52491"/>
            </a:xfrm>
            <a:custGeom>
              <a:avLst/>
              <a:gdLst/>
              <a:ahLst/>
              <a:cxnLst/>
              <a:rect l="l" t="t" r="r" b="b"/>
              <a:pathLst>
                <a:path w="3945" h="1229" extrusionOk="0">
                  <a:moveTo>
                    <a:pt x="766" y="0"/>
                  </a:moveTo>
                  <a:lnTo>
                    <a:pt x="925" y="752"/>
                  </a:lnTo>
                  <a:cubicBezTo>
                    <a:pt x="925" y="752"/>
                    <a:pt x="0" y="1228"/>
                    <a:pt x="506" y="1228"/>
                  </a:cubicBezTo>
                  <a:cubicBezTo>
                    <a:pt x="1040" y="1199"/>
                    <a:pt x="3945" y="1199"/>
                    <a:pt x="3945" y="1199"/>
                  </a:cubicBezTo>
                  <a:lnTo>
                    <a:pt x="3728" y="0"/>
                  </a:lnTo>
                  <a:close/>
                </a:path>
              </a:pathLst>
            </a:custGeom>
            <a:solidFill>
              <a:schemeClr val="l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31"/>
            <p:cNvSpPr/>
            <p:nvPr/>
          </p:nvSpPr>
          <p:spPr>
            <a:xfrm>
              <a:off x="3073929" y="2596303"/>
              <a:ext cx="146922" cy="1281"/>
            </a:xfrm>
            <a:custGeom>
              <a:avLst/>
              <a:gdLst/>
              <a:ahLst/>
              <a:cxnLst/>
              <a:rect l="l" t="t" r="r" b="b"/>
              <a:pathLst>
                <a:path w="3440" h="30" extrusionOk="0">
                  <a:moveTo>
                    <a:pt x="1720" y="0"/>
                  </a:moveTo>
                  <a:cubicBezTo>
                    <a:pt x="781" y="0"/>
                    <a:pt x="1" y="15"/>
                    <a:pt x="1" y="15"/>
                  </a:cubicBezTo>
                  <a:cubicBezTo>
                    <a:pt x="1" y="15"/>
                    <a:pt x="766" y="15"/>
                    <a:pt x="1720" y="29"/>
                  </a:cubicBezTo>
                  <a:cubicBezTo>
                    <a:pt x="2659" y="29"/>
                    <a:pt x="3439" y="15"/>
                    <a:pt x="3439" y="15"/>
                  </a:cubicBezTo>
                  <a:cubicBezTo>
                    <a:pt x="3439" y="0"/>
                    <a:pt x="2674" y="0"/>
                    <a:pt x="1720" y="0"/>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1" name="Google Shape;671;p31"/>
            <p:cNvSpPr/>
            <p:nvPr/>
          </p:nvSpPr>
          <p:spPr>
            <a:xfrm>
              <a:off x="3089348" y="2583959"/>
              <a:ext cx="12386" cy="4356"/>
            </a:xfrm>
            <a:custGeom>
              <a:avLst/>
              <a:gdLst/>
              <a:ahLst/>
              <a:cxnLst/>
              <a:rect l="l" t="t" r="r" b="b"/>
              <a:pathLst>
                <a:path w="290" h="102" extrusionOk="0">
                  <a:moveTo>
                    <a:pt x="1" y="0"/>
                  </a:moveTo>
                  <a:cubicBezTo>
                    <a:pt x="1" y="0"/>
                    <a:pt x="73" y="29"/>
                    <a:pt x="145" y="58"/>
                  </a:cubicBezTo>
                  <a:cubicBezTo>
                    <a:pt x="218" y="87"/>
                    <a:pt x="290" y="102"/>
                    <a:pt x="290" y="102"/>
                  </a:cubicBezTo>
                  <a:lnTo>
                    <a:pt x="145" y="29"/>
                  </a:lnTo>
                  <a:cubicBezTo>
                    <a:pt x="73" y="0"/>
                    <a:pt x="1" y="0"/>
                    <a:pt x="1" y="0"/>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31"/>
            <p:cNvSpPr/>
            <p:nvPr/>
          </p:nvSpPr>
          <p:spPr>
            <a:xfrm>
              <a:off x="3094900" y="2581482"/>
              <a:ext cx="13027" cy="3758"/>
            </a:xfrm>
            <a:custGeom>
              <a:avLst/>
              <a:gdLst/>
              <a:ahLst/>
              <a:cxnLst/>
              <a:rect l="l" t="t" r="r" b="b"/>
              <a:pathLst>
                <a:path w="305" h="88" extrusionOk="0">
                  <a:moveTo>
                    <a:pt x="1" y="1"/>
                  </a:moveTo>
                  <a:cubicBezTo>
                    <a:pt x="1" y="15"/>
                    <a:pt x="59" y="44"/>
                    <a:pt x="160" y="44"/>
                  </a:cubicBezTo>
                  <a:cubicBezTo>
                    <a:pt x="232" y="73"/>
                    <a:pt x="304" y="87"/>
                    <a:pt x="304" y="87"/>
                  </a:cubicBezTo>
                  <a:cubicBezTo>
                    <a:pt x="304" y="87"/>
                    <a:pt x="261" y="44"/>
                    <a:pt x="160" y="15"/>
                  </a:cubicBezTo>
                  <a:cubicBezTo>
                    <a:pt x="73" y="1"/>
                    <a:pt x="1" y="1"/>
                    <a:pt x="1"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31"/>
            <p:cNvSpPr/>
            <p:nvPr/>
          </p:nvSpPr>
          <p:spPr>
            <a:xfrm>
              <a:off x="3178826" y="2579389"/>
              <a:ext cx="42625" cy="16315"/>
            </a:xfrm>
            <a:custGeom>
              <a:avLst/>
              <a:gdLst/>
              <a:ahLst/>
              <a:cxnLst/>
              <a:rect l="l" t="t" r="r" b="b"/>
              <a:pathLst>
                <a:path w="998" h="382" extrusionOk="0">
                  <a:moveTo>
                    <a:pt x="679" y="1"/>
                  </a:moveTo>
                  <a:cubicBezTo>
                    <a:pt x="605" y="1"/>
                    <a:pt x="522" y="11"/>
                    <a:pt x="434" y="35"/>
                  </a:cubicBezTo>
                  <a:cubicBezTo>
                    <a:pt x="275" y="64"/>
                    <a:pt x="160" y="136"/>
                    <a:pt x="102" y="237"/>
                  </a:cubicBezTo>
                  <a:cubicBezTo>
                    <a:pt x="59" y="266"/>
                    <a:pt x="44" y="324"/>
                    <a:pt x="30" y="339"/>
                  </a:cubicBezTo>
                  <a:cubicBezTo>
                    <a:pt x="1" y="353"/>
                    <a:pt x="1" y="382"/>
                    <a:pt x="1" y="382"/>
                  </a:cubicBezTo>
                  <a:cubicBezTo>
                    <a:pt x="30" y="382"/>
                    <a:pt x="44" y="324"/>
                    <a:pt x="102" y="266"/>
                  </a:cubicBezTo>
                  <a:cubicBezTo>
                    <a:pt x="160" y="180"/>
                    <a:pt x="290" y="107"/>
                    <a:pt x="434" y="64"/>
                  </a:cubicBezTo>
                  <a:cubicBezTo>
                    <a:pt x="593" y="35"/>
                    <a:pt x="723" y="35"/>
                    <a:pt x="839" y="35"/>
                  </a:cubicBezTo>
                  <a:lnTo>
                    <a:pt x="998" y="35"/>
                  </a:lnTo>
                  <a:cubicBezTo>
                    <a:pt x="998" y="35"/>
                    <a:pt x="940" y="21"/>
                    <a:pt x="839" y="21"/>
                  </a:cubicBezTo>
                  <a:cubicBezTo>
                    <a:pt x="793" y="8"/>
                    <a:pt x="739" y="1"/>
                    <a:pt x="679"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4" name="Google Shape;674;p31"/>
            <p:cNvSpPr/>
            <p:nvPr/>
          </p:nvSpPr>
          <p:spPr>
            <a:xfrm>
              <a:off x="3085675" y="2587590"/>
              <a:ext cx="11147" cy="9353"/>
            </a:xfrm>
            <a:custGeom>
              <a:avLst/>
              <a:gdLst/>
              <a:ahLst/>
              <a:cxnLst/>
              <a:rect l="l" t="t" r="r" b="b"/>
              <a:pathLst>
                <a:path w="261" h="219" extrusionOk="0">
                  <a:moveTo>
                    <a:pt x="19" y="1"/>
                  </a:moveTo>
                  <a:cubicBezTo>
                    <a:pt x="7" y="1"/>
                    <a:pt x="0" y="2"/>
                    <a:pt x="0" y="2"/>
                  </a:cubicBezTo>
                  <a:cubicBezTo>
                    <a:pt x="0" y="2"/>
                    <a:pt x="72" y="2"/>
                    <a:pt x="145" y="74"/>
                  </a:cubicBezTo>
                  <a:cubicBezTo>
                    <a:pt x="217" y="147"/>
                    <a:pt x="231" y="219"/>
                    <a:pt x="231" y="219"/>
                  </a:cubicBezTo>
                  <a:cubicBezTo>
                    <a:pt x="260" y="219"/>
                    <a:pt x="260" y="132"/>
                    <a:pt x="159" y="60"/>
                  </a:cubicBezTo>
                  <a:cubicBezTo>
                    <a:pt x="107" y="8"/>
                    <a:pt x="48" y="1"/>
                    <a:pt x="19"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5" name="Google Shape;675;p31"/>
            <p:cNvSpPr/>
            <p:nvPr/>
          </p:nvSpPr>
          <p:spPr>
            <a:xfrm>
              <a:off x="3134407" y="2590109"/>
              <a:ext cx="29043" cy="1281"/>
            </a:xfrm>
            <a:custGeom>
              <a:avLst/>
              <a:gdLst/>
              <a:ahLst/>
              <a:cxnLst/>
              <a:rect l="l" t="t" r="r" b="b"/>
              <a:pathLst>
                <a:path w="680" h="30" extrusionOk="0">
                  <a:moveTo>
                    <a:pt x="333" y="1"/>
                  </a:moveTo>
                  <a:cubicBezTo>
                    <a:pt x="159" y="1"/>
                    <a:pt x="1" y="15"/>
                    <a:pt x="1" y="15"/>
                  </a:cubicBezTo>
                  <a:cubicBezTo>
                    <a:pt x="1" y="15"/>
                    <a:pt x="145" y="15"/>
                    <a:pt x="333" y="30"/>
                  </a:cubicBezTo>
                  <a:cubicBezTo>
                    <a:pt x="521" y="30"/>
                    <a:pt x="680" y="15"/>
                    <a:pt x="680" y="15"/>
                  </a:cubicBezTo>
                  <a:cubicBezTo>
                    <a:pt x="680" y="15"/>
                    <a:pt x="521" y="1"/>
                    <a:pt x="333"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6" name="Google Shape;676;p31"/>
            <p:cNvSpPr/>
            <p:nvPr/>
          </p:nvSpPr>
          <p:spPr>
            <a:xfrm>
              <a:off x="3144273" y="1457088"/>
              <a:ext cx="127190" cy="100796"/>
            </a:xfrm>
            <a:custGeom>
              <a:avLst/>
              <a:gdLst/>
              <a:ahLst/>
              <a:cxnLst/>
              <a:rect l="l" t="t" r="r" b="b"/>
              <a:pathLst>
                <a:path w="2978" h="2360" extrusionOk="0">
                  <a:moveTo>
                    <a:pt x="1946" y="0"/>
                  </a:moveTo>
                  <a:cubicBezTo>
                    <a:pt x="1943" y="0"/>
                    <a:pt x="1940" y="0"/>
                    <a:pt x="1937" y="1"/>
                  </a:cubicBezTo>
                  <a:cubicBezTo>
                    <a:pt x="1706" y="44"/>
                    <a:pt x="1720" y="1200"/>
                    <a:pt x="1720" y="1200"/>
                  </a:cubicBezTo>
                  <a:cubicBezTo>
                    <a:pt x="1720" y="1200"/>
                    <a:pt x="1606" y="102"/>
                    <a:pt x="1392" y="102"/>
                  </a:cubicBezTo>
                  <a:cubicBezTo>
                    <a:pt x="1391" y="102"/>
                    <a:pt x="1389" y="102"/>
                    <a:pt x="1388" y="102"/>
                  </a:cubicBezTo>
                  <a:cubicBezTo>
                    <a:pt x="1171" y="117"/>
                    <a:pt x="1214" y="1128"/>
                    <a:pt x="1214" y="1128"/>
                  </a:cubicBezTo>
                  <a:cubicBezTo>
                    <a:pt x="1214" y="1128"/>
                    <a:pt x="1137" y="223"/>
                    <a:pt x="1006" y="223"/>
                  </a:cubicBezTo>
                  <a:cubicBezTo>
                    <a:pt x="999" y="223"/>
                    <a:pt x="991" y="226"/>
                    <a:pt x="983" y="232"/>
                  </a:cubicBezTo>
                  <a:cubicBezTo>
                    <a:pt x="839" y="333"/>
                    <a:pt x="767" y="1056"/>
                    <a:pt x="767" y="1056"/>
                  </a:cubicBezTo>
                  <a:cubicBezTo>
                    <a:pt x="767" y="1056"/>
                    <a:pt x="741" y="453"/>
                    <a:pt x="621" y="453"/>
                  </a:cubicBezTo>
                  <a:cubicBezTo>
                    <a:pt x="612" y="453"/>
                    <a:pt x="603" y="456"/>
                    <a:pt x="593" y="463"/>
                  </a:cubicBezTo>
                  <a:cubicBezTo>
                    <a:pt x="449" y="579"/>
                    <a:pt x="44" y="2053"/>
                    <a:pt x="44" y="2053"/>
                  </a:cubicBezTo>
                  <a:cubicBezTo>
                    <a:pt x="0" y="2326"/>
                    <a:pt x="1167" y="2360"/>
                    <a:pt x="1736" y="2360"/>
                  </a:cubicBezTo>
                  <a:cubicBezTo>
                    <a:pt x="1917" y="2360"/>
                    <a:pt x="2038" y="2356"/>
                    <a:pt x="2038" y="2356"/>
                  </a:cubicBezTo>
                  <a:cubicBezTo>
                    <a:pt x="2038" y="2356"/>
                    <a:pt x="2977" y="1301"/>
                    <a:pt x="2905" y="1200"/>
                  </a:cubicBezTo>
                  <a:cubicBezTo>
                    <a:pt x="2891" y="1169"/>
                    <a:pt x="2842" y="1150"/>
                    <a:pt x="2773" y="1150"/>
                  </a:cubicBezTo>
                  <a:cubicBezTo>
                    <a:pt x="2621" y="1150"/>
                    <a:pt x="2371" y="1241"/>
                    <a:pt x="2183" y="1489"/>
                  </a:cubicBezTo>
                  <a:cubicBezTo>
                    <a:pt x="2183" y="1489"/>
                    <a:pt x="2168" y="0"/>
                    <a:pt x="1946" y="0"/>
                  </a:cubicBezTo>
                  <a:close/>
                </a:path>
              </a:pathLst>
            </a:custGeom>
            <a:solidFill>
              <a:srgbClr val="CF8868"/>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31"/>
            <p:cNvSpPr/>
            <p:nvPr/>
          </p:nvSpPr>
          <p:spPr>
            <a:xfrm>
              <a:off x="3121936" y="1544131"/>
              <a:ext cx="328483" cy="294229"/>
            </a:xfrm>
            <a:custGeom>
              <a:avLst/>
              <a:gdLst/>
              <a:ahLst/>
              <a:cxnLst/>
              <a:rect l="l" t="t" r="r" b="b"/>
              <a:pathLst>
                <a:path w="7691" h="6889" extrusionOk="0">
                  <a:moveTo>
                    <a:pt x="538" y="0"/>
                  </a:moveTo>
                  <a:cubicBezTo>
                    <a:pt x="538" y="0"/>
                    <a:pt x="249" y="2890"/>
                    <a:pt x="206" y="3612"/>
                  </a:cubicBezTo>
                  <a:cubicBezTo>
                    <a:pt x="150" y="4309"/>
                    <a:pt x="0" y="6888"/>
                    <a:pt x="2622" y="6888"/>
                  </a:cubicBezTo>
                  <a:cubicBezTo>
                    <a:pt x="2719" y="6888"/>
                    <a:pt x="2818" y="6885"/>
                    <a:pt x="2922" y="6878"/>
                  </a:cubicBezTo>
                  <a:cubicBezTo>
                    <a:pt x="5884" y="6704"/>
                    <a:pt x="7690" y="5953"/>
                    <a:pt x="7690" y="5953"/>
                  </a:cubicBezTo>
                  <a:lnTo>
                    <a:pt x="6708" y="3829"/>
                  </a:lnTo>
                  <a:cubicBezTo>
                    <a:pt x="6708" y="3829"/>
                    <a:pt x="4631" y="4354"/>
                    <a:pt x="3391" y="4354"/>
                  </a:cubicBezTo>
                  <a:cubicBezTo>
                    <a:pt x="2873" y="4354"/>
                    <a:pt x="2502" y="4262"/>
                    <a:pt x="2489" y="4003"/>
                  </a:cubicBezTo>
                  <a:cubicBezTo>
                    <a:pt x="2402" y="2081"/>
                    <a:pt x="2561" y="318"/>
                    <a:pt x="2561" y="318"/>
                  </a:cubicBezTo>
                  <a:lnTo>
                    <a:pt x="538" y="0"/>
                  </a:ln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31"/>
            <p:cNvSpPr/>
            <p:nvPr/>
          </p:nvSpPr>
          <p:spPr>
            <a:xfrm>
              <a:off x="2991883" y="2023001"/>
              <a:ext cx="589953" cy="536309"/>
            </a:xfrm>
            <a:custGeom>
              <a:avLst/>
              <a:gdLst/>
              <a:ahLst/>
              <a:cxnLst/>
              <a:rect l="l" t="t" r="r" b="b"/>
              <a:pathLst>
                <a:path w="13813" h="12557" extrusionOk="0">
                  <a:moveTo>
                    <a:pt x="2034" y="0"/>
                  </a:moveTo>
                  <a:cubicBezTo>
                    <a:pt x="0" y="0"/>
                    <a:pt x="376" y="12556"/>
                    <a:pt x="376" y="12556"/>
                  </a:cubicBezTo>
                  <a:lnTo>
                    <a:pt x="3627" y="12556"/>
                  </a:lnTo>
                  <a:cubicBezTo>
                    <a:pt x="3627" y="12556"/>
                    <a:pt x="3800" y="4639"/>
                    <a:pt x="3829" y="3974"/>
                  </a:cubicBezTo>
                  <a:cubicBezTo>
                    <a:pt x="3835" y="3825"/>
                    <a:pt x="4062" y="3771"/>
                    <a:pt x="4442" y="3771"/>
                  </a:cubicBezTo>
                  <a:cubicBezTo>
                    <a:pt x="5417" y="3771"/>
                    <a:pt x="7402" y="4126"/>
                    <a:pt x="9239" y="4126"/>
                  </a:cubicBezTo>
                  <a:cubicBezTo>
                    <a:pt x="9867" y="4126"/>
                    <a:pt x="10477" y="4085"/>
                    <a:pt x="11024" y="3974"/>
                  </a:cubicBezTo>
                  <a:cubicBezTo>
                    <a:pt x="13813" y="3439"/>
                    <a:pt x="13105" y="578"/>
                    <a:pt x="13105" y="578"/>
                  </a:cubicBezTo>
                  <a:cubicBezTo>
                    <a:pt x="13105" y="578"/>
                    <a:pt x="3641" y="44"/>
                    <a:pt x="2037" y="0"/>
                  </a:cubicBezTo>
                  <a:cubicBezTo>
                    <a:pt x="2036" y="0"/>
                    <a:pt x="2035" y="0"/>
                    <a:pt x="2034" y="0"/>
                  </a:cubicBezTo>
                  <a:close/>
                </a:path>
              </a:pathLst>
            </a:custGeom>
            <a:solidFill>
              <a:srgbClr val="8F796D"/>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31"/>
            <p:cNvSpPr/>
            <p:nvPr/>
          </p:nvSpPr>
          <p:spPr>
            <a:xfrm>
              <a:off x="3354706" y="1697035"/>
              <a:ext cx="291325" cy="393829"/>
            </a:xfrm>
            <a:custGeom>
              <a:avLst/>
              <a:gdLst/>
              <a:ahLst/>
              <a:cxnLst/>
              <a:rect l="l" t="t" r="r" b="b"/>
              <a:pathLst>
                <a:path w="6821" h="9221" extrusionOk="0">
                  <a:moveTo>
                    <a:pt x="2760" y="0"/>
                  </a:moveTo>
                  <a:cubicBezTo>
                    <a:pt x="2126" y="0"/>
                    <a:pt x="1611" y="30"/>
                    <a:pt x="1475" y="61"/>
                  </a:cubicBezTo>
                  <a:cubicBezTo>
                    <a:pt x="1070" y="162"/>
                    <a:pt x="1012" y="1347"/>
                    <a:pt x="1012" y="1347"/>
                  </a:cubicBezTo>
                  <a:lnTo>
                    <a:pt x="839" y="5089"/>
                  </a:lnTo>
                  <a:lnTo>
                    <a:pt x="1" y="8283"/>
                  </a:lnTo>
                  <a:cubicBezTo>
                    <a:pt x="1409" y="8992"/>
                    <a:pt x="2636" y="9220"/>
                    <a:pt x="3633" y="9220"/>
                  </a:cubicBezTo>
                  <a:cubicBezTo>
                    <a:pt x="5438" y="9220"/>
                    <a:pt x="6488" y="8470"/>
                    <a:pt x="6488" y="8470"/>
                  </a:cubicBezTo>
                  <a:lnTo>
                    <a:pt x="6575" y="5147"/>
                  </a:lnTo>
                  <a:cubicBezTo>
                    <a:pt x="6575" y="5147"/>
                    <a:pt x="6821" y="3818"/>
                    <a:pt x="6763" y="2286"/>
                  </a:cubicBezTo>
                  <a:cubicBezTo>
                    <a:pt x="6691" y="740"/>
                    <a:pt x="5780" y="423"/>
                    <a:pt x="5780" y="423"/>
                  </a:cubicBezTo>
                  <a:cubicBezTo>
                    <a:pt x="5348" y="91"/>
                    <a:pt x="3872" y="0"/>
                    <a:pt x="2760"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0" name="Google Shape;680;p31"/>
            <p:cNvSpPr/>
            <p:nvPr/>
          </p:nvSpPr>
          <p:spPr>
            <a:xfrm>
              <a:off x="3071495" y="2034105"/>
              <a:ext cx="590594" cy="535712"/>
            </a:xfrm>
            <a:custGeom>
              <a:avLst/>
              <a:gdLst/>
              <a:ahLst/>
              <a:cxnLst/>
              <a:rect l="l" t="t" r="r" b="b"/>
              <a:pathLst>
                <a:path w="13828" h="12543" extrusionOk="0">
                  <a:moveTo>
                    <a:pt x="2044" y="0"/>
                  </a:moveTo>
                  <a:cubicBezTo>
                    <a:pt x="1" y="0"/>
                    <a:pt x="390" y="12542"/>
                    <a:pt x="390" y="12542"/>
                  </a:cubicBezTo>
                  <a:lnTo>
                    <a:pt x="3641" y="12542"/>
                  </a:lnTo>
                  <a:cubicBezTo>
                    <a:pt x="3641" y="12542"/>
                    <a:pt x="3814" y="4639"/>
                    <a:pt x="3843" y="3974"/>
                  </a:cubicBezTo>
                  <a:cubicBezTo>
                    <a:pt x="3850" y="3819"/>
                    <a:pt x="4084" y="3763"/>
                    <a:pt x="4475" y="3763"/>
                  </a:cubicBezTo>
                  <a:cubicBezTo>
                    <a:pt x="5464" y="3763"/>
                    <a:pt x="7456" y="4120"/>
                    <a:pt x="9293" y="4120"/>
                  </a:cubicBezTo>
                  <a:cubicBezTo>
                    <a:pt x="9907" y="4120"/>
                    <a:pt x="10503" y="4080"/>
                    <a:pt x="11039" y="3974"/>
                  </a:cubicBezTo>
                  <a:cubicBezTo>
                    <a:pt x="13827" y="3425"/>
                    <a:pt x="13119" y="578"/>
                    <a:pt x="13119" y="578"/>
                  </a:cubicBezTo>
                  <a:cubicBezTo>
                    <a:pt x="13119" y="578"/>
                    <a:pt x="3655" y="44"/>
                    <a:pt x="2052" y="1"/>
                  </a:cubicBezTo>
                  <a:cubicBezTo>
                    <a:pt x="2049" y="1"/>
                    <a:pt x="2047" y="0"/>
                    <a:pt x="2044" y="0"/>
                  </a:cubicBezTo>
                  <a:close/>
                </a:path>
              </a:pathLst>
            </a:custGeom>
            <a:solidFill>
              <a:srgbClr val="AA908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1" name="Google Shape;681;p31"/>
            <p:cNvSpPr/>
            <p:nvPr/>
          </p:nvSpPr>
          <p:spPr>
            <a:xfrm>
              <a:off x="3341765" y="1699256"/>
              <a:ext cx="96311" cy="106561"/>
            </a:xfrm>
            <a:custGeom>
              <a:avLst/>
              <a:gdLst/>
              <a:ahLst/>
              <a:cxnLst/>
              <a:rect l="l" t="t" r="r" b="b"/>
              <a:pathLst>
                <a:path w="2255" h="2495" extrusionOk="0">
                  <a:moveTo>
                    <a:pt x="2052" y="0"/>
                  </a:moveTo>
                  <a:cubicBezTo>
                    <a:pt x="1545" y="0"/>
                    <a:pt x="246" y="149"/>
                    <a:pt x="15" y="1642"/>
                  </a:cubicBezTo>
                  <a:lnTo>
                    <a:pt x="0" y="2379"/>
                  </a:lnTo>
                  <a:lnTo>
                    <a:pt x="1806" y="2495"/>
                  </a:lnTo>
                  <a:lnTo>
                    <a:pt x="2254" y="9"/>
                  </a:lnTo>
                  <a:cubicBezTo>
                    <a:pt x="2254" y="9"/>
                    <a:pt x="2177" y="0"/>
                    <a:pt x="2052" y="0"/>
                  </a:cubicBezTo>
                  <a:close/>
                </a:path>
              </a:pathLst>
            </a:custGeom>
            <a:solidFill>
              <a:srgbClr val="151F29"/>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2" name="Google Shape;682;p31"/>
            <p:cNvSpPr/>
            <p:nvPr/>
          </p:nvSpPr>
          <p:spPr>
            <a:xfrm>
              <a:off x="3252287" y="1892136"/>
              <a:ext cx="101863" cy="127575"/>
            </a:xfrm>
            <a:custGeom>
              <a:avLst/>
              <a:gdLst/>
              <a:ahLst/>
              <a:cxnLst/>
              <a:rect l="l" t="t" r="r" b="b"/>
              <a:pathLst>
                <a:path w="2385" h="2987" extrusionOk="0">
                  <a:moveTo>
                    <a:pt x="1495" y="0"/>
                  </a:moveTo>
                  <a:cubicBezTo>
                    <a:pt x="1492" y="0"/>
                    <a:pt x="1490" y="1"/>
                    <a:pt x="1488" y="1"/>
                  </a:cubicBezTo>
                  <a:cubicBezTo>
                    <a:pt x="1373" y="30"/>
                    <a:pt x="1301" y="406"/>
                    <a:pt x="1590" y="767"/>
                  </a:cubicBezTo>
                  <a:cubicBezTo>
                    <a:pt x="1590" y="767"/>
                    <a:pt x="753" y="566"/>
                    <a:pt x="322" y="566"/>
                  </a:cubicBezTo>
                  <a:cubicBezTo>
                    <a:pt x="176" y="566"/>
                    <a:pt x="76" y="589"/>
                    <a:pt x="73" y="652"/>
                  </a:cubicBezTo>
                  <a:cubicBezTo>
                    <a:pt x="58" y="883"/>
                    <a:pt x="1200" y="1157"/>
                    <a:pt x="1200" y="1157"/>
                  </a:cubicBezTo>
                  <a:cubicBezTo>
                    <a:pt x="1200" y="1157"/>
                    <a:pt x="756" y="1088"/>
                    <a:pt x="418" y="1088"/>
                  </a:cubicBezTo>
                  <a:cubicBezTo>
                    <a:pt x="221" y="1088"/>
                    <a:pt x="60" y="1112"/>
                    <a:pt x="44" y="1186"/>
                  </a:cubicBezTo>
                  <a:cubicBezTo>
                    <a:pt x="0" y="1403"/>
                    <a:pt x="997" y="1620"/>
                    <a:pt x="997" y="1620"/>
                  </a:cubicBezTo>
                  <a:cubicBezTo>
                    <a:pt x="997" y="1620"/>
                    <a:pt x="548" y="1549"/>
                    <a:pt x="269" y="1549"/>
                  </a:cubicBezTo>
                  <a:cubicBezTo>
                    <a:pt x="130" y="1549"/>
                    <a:pt x="34" y="1567"/>
                    <a:pt x="58" y="1620"/>
                  </a:cubicBezTo>
                  <a:cubicBezTo>
                    <a:pt x="130" y="1779"/>
                    <a:pt x="795" y="2039"/>
                    <a:pt x="795" y="2039"/>
                  </a:cubicBezTo>
                  <a:cubicBezTo>
                    <a:pt x="795" y="2039"/>
                    <a:pt x="493" y="1968"/>
                    <a:pt x="313" y="1968"/>
                  </a:cubicBezTo>
                  <a:cubicBezTo>
                    <a:pt x="223" y="1968"/>
                    <a:pt x="164" y="1986"/>
                    <a:pt x="188" y="2039"/>
                  </a:cubicBezTo>
                  <a:cubicBezTo>
                    <a:pt x="260" y="2198"/>
                    <a:pt x="1575" y="2978"/>
                    <a:pt x="1575" y="2978"/>
                  </a:cubicBezTo>
                  <a:cubicBezTo>
                    <a:pt x="1589" y="2984"/>
                    <a:pt x="1603" y="2987"/>
                    <a:pt x="1617" y="2987"/>
                  </a:cubicBezTo>
                  <a:cubicBezTo>
                    <a:pt x="1970" y="2987"/>
                    <a:pt x="2384" y="1128"/>
                    <a:pt x="2384" y="1128"/>
                  </a:cubicBezTo>
                  <a:cubicBezTo>
                    <a:pt x="2384" y="1128"/>
                    <a:pt x="1618" y="0"/>
                    <a:pt x="1495" y="0"/>
                  </a:cubicBezTo>
                  <a:close/>
                </a:path>
              </a:pathLst>
            </a:custGeom>
            <a:solidFill>
              <a:srgbClr val="CF8868"/>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3" name="Google Shape;683;p31"/>
            <p:cNvSpPr/>
            <p:nvPr/>
          </p:nvSpPr>
          <p:spPr>
            <a:xfrm>
              <a:off x="3319556" y="1782925"/>
              <a:ext cx="333864" cy="302814"/>
            </a:xfrm>
            <a:custGeom>
              <a:avLst/>
              <a:gdLst/>
              <a:ahLst/>
              <a:cxnLst/>
              <a:rect l="l" t="t" r="r" b="b"/>
              <a:pathLst>
                <a:path w="7817" h="7090" extrusionOk="0">
                  <a:moveTo>
                    <a:pt x="5260" y="1"/>
                  </a:moveTo>
                  <a:cubicBezTo>
                    <a:pt x="5260" y="1"/>
                    <a:pt x="5232" y="4688"/>
                    <a:pt x="4412" y="4688"/>
                  </a:cubicBezTo>
                  <a:cubicBezTo>
                    <a:pt x="4396" y="4688"/>
                    <a:pt x="4380" y="4686"/>
                    <a:pt x="4364" y="4682"/>
                  </a:cubicBezTo>
                  <a:cubicBezTo>
                    <a:pt x="2485" y="4292"/>
                    <a:pt x="809" y="3685"/>
                    <a:pt x="809" y="3685"/>
                  </a:cubicBezTo>
                  <a:lnTo>
                    <a:pt x="0" y="5564"/>
                  </a:lnTo>
                  <a:cubicBezTo>
                    <a:pt x="0" y="5564"/>
                    <a:pt x="2731" y="6561"/>
                    <a:pt x="3410" y="6792"/>
                  </a:cubicBezTo>
                  <a:cubicBezTo>
                    <a:pt x="3694" y="6892"/>
                    <a:pt x="4297" y="7090"/>
                    <a:pt x="4948" y="7090"/>
                  </a:cubicBezTo>
                  <a:cubicBezTo>
                    <a:pt x="5889" y="7090"/>
                    <a:pt x="6929" y="6678"/>
                    <a:pt x="7253" y="4971"/>
                  </a:cubicBezTo>
                  <a:cubicBezTo>
                    <a:pt x="7817" y="2067"/>
                    <a:pt x="7542" y="131"/>
                    <a:pt x="7542" y="131"/>
                  </a:cubicBezTo>
                  <a:lnTo>
                    <a:pt x="5260" y="1"/>
                  </a:ln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4" name="Google Shape;684;p31"/>
            <p:cNvSpPr/>
            <p:nvPr/>
          </p:nvSpPr>
          <p:spPr>
            <a:xfrm>
              <a:off x="3208467" y="2060628"/>
              <a:ext cx="412878" cy="507309"/>
            </a:xfrm>
            <a:custGeom>
              <a:avLst/>
              <a:gdLst/>
              <a:ahLst/>
              <a:cxnLst/>
              <a:rect l="l" t="t" r="r" b="b"/>
              <a:pathLst>
                <a:path w="9667" h="11878" extrusionOk="0">
                  <a:moveTo>
                    <a:pt x="9565" y="1"/>
                  </a:moveTo>
                  <a:cubicBezTo>
                    <a:pt x="9566" y="2"/>
                    <a:pt x="9594" y="74"/>
                    <a:pt x="9609" y="203"/>
                  </a:cubicBezTo>
                  <a:cubicBezTo>
                    <a:pt x="9623" y="333"/>
                    <a:pt x="9623" y="535"/>
                    <a:pt x="9565" y="767"/>
                  </a:cubicBezTo>
                  <a:cubicBezTo>
                    <a:pt x="9522" y="998"/>
                    <a:pt x="9392" y="1287"/>
                    <a:pt x="9161" y="1561"/>
                  </a:cubicBezTo>
                  <a:cubicBezTo>
                    <a:pt x="9031" y="1691"/>
                    <a:pt x="8901" y="1807"/>
                    <a:pt x="8742" y="1937"/>
                  </a:cubicBezTo>
                  <a:cubicBezTo>
                    <a:pt x="8583" y="2067"/>
                    <a:pt x="8381" y="2154"/>
                    <a:pt x="8178" y="2240"/>
                  </a:cubicBezTo>
                  <a:cubicBezTo>
                    <a:pt x="7788" y="2414"/>
                    <a:pt x="7297" y="2515"/>
                    <a:pt x="6777" y="2573"/>
                  </a:cubicBezTo>
                  <a:cubicBezTo>
                    <a:pt x="6242" y="2631"/>
                    <a:pt x="5693" y="2659"/>
                    <a:pt x="5086" y="2703"/>
                  </a:cubicBezTo>
                  <a:cubicBezTo>
                    <a:pt x="4666" y="2718"/>
                    <a:pt x="4230" y="2726"/>
                    <a:pt x="3779" y="2726"/>
                  </a:cubicBezTo>
                  <a:cubicBezTo>
                    <a:pt x="2973" y="2726"/>
                    <a:pt x="2123" y="2701"/>
                    <a:pt x="1243" y="2645"/>
                  </a:cubicBezTo>
                  <a:cubicBezTo>
                    <a:pt x="1180" y="2640"/>
                    <a:pt x="1114" y="2636"/>
                    <a:pt x="1049" y="2636"/>
                  </a:cubicBezTo>
                  <a:cubicBezTo>
                    <a:pt x="936" y="2636"/>
                    <a:pt x="824" y="2646"/>
                    <a:pt x="723" y="2674"/>
                  </a:cubicBezTo>
                  <a:cubicBezTo>
                    <a:pt x="564" y="2717"/>
                    <a:pt x="391" y="2847"/>
                    <a:pt x="318" y="3006"/>
                  </a:cubicBezTo>
                  <a:cubicBezTo>
                    <a:pt x="246" y="3151"/>
                    <a:pt x="232" y="3324"/>
                    <a:pt x="232" y="3497"/>
                  </a:cubicBezTo>
                  <a:cubicBezTo>
                    <a:pt x="232" y="3656"/>
                    <a:pt x="217" y="3815"/>
                    <a:pt x="217" y="3974"/>
                  </a:cubicBezTo>
                  <a:cubicBezTo>
                    <a:pt x="203" y="4624"/>
                    <a:pt x="174" y="5246"/>
                    <a:pt x="159" y="5838"/>
                  </a:cubicBezTo>
                  <a:cubicBezTo>
                    <a:pt x="130" y="7008"/>
                    <a:pt x="87" y="8078"/>
                    <a:pt x="73" y="8988"/>
                  </a:cubicBezTo>
                  <a:cubicBezTo>
                    <a:pt x="58" y="9869"/>
                    <a:pt x="29" y="10592"/>
                    <a:pt x="15" y="11097"/>
                  </a:cubicBezTo>
                  <a:cubicBezTo>
                    <a:pt x="0" y="11343"/>
                    <a:pt x="0" y="11531"/>
                    <a:pt x="0" y="11675"/>
                  </a:cubicBezTo>
                  <a:lnTo>
                    <a:pt x="0" y="11820"/>
                  </a:lnTo>
                  <a:lnTo>
                    <a:pt x="0" y="11878"/>
                  </a:lnTo>
                  <a:cubicBezTo>
                    <a:pt x="0" y="11878"/>
                    <a:pt x="0" y="11849"/>
                    <a:pt x="58" y="11834"/>
                  </a:cubicBezTo>
                  <a:lnTo>
                    <a:pt x="58" y="11690"/>
                  </a:lnTo>
                  <a:cubicBezTo>
                    <a:pt x="58" y="11545"/>
                    <a:pt x="58" y="11358"/>
                    <a:pt x="73" y="11112"/>
                  </a:cubicBezTo>
                  <a:cubicBezTo>
                    <a:pt x="87" y="10606"/>
                    <a:pt x="102" y="9884"/>
                    <a:pt x="145" y="9002"/>
                  </a:cubicBezTo>
                  <a:cubicBezTo>
                    <a:pt x="174" y="8121"/>
                    <a:pt x="217" y="7052"/>
                    <a:pt x="246" y="5853"/>
                  </a:cubicBezTo>
                  <a:cubicBezTo>
                    <a:pt x="275" y="5260"/>
                    <a:pt x="289" y="4653"/>
                    <a:pt x="304" y="4003"/>
                  </a:cubicBezTo>
                  <a:cubicBezTo>
                    <a:pt x="304" y="3830"/>
                    <a:pt x="318" y="3671"/>
                    <a:pt x="318" y="3512"/>
                  </a:cubicBezTo>
                  <a:cubicBezTo>
                    <a:pt x="318" y="3338"/>
                    <a:pt x="347" y="3180"/>
                    <a:pt x="419" y="3035"/>
                  </a:cubicBezTo>
                  <a:cubicBezTo>
                    <a:pt x="492" y="2891"/>
                    <a:pt x="607" y="2789"/>
                    <a:pt x="781" y="2746"/>
                  </a:cubicBezTo>
                  <a:cubicBezTo>
                    <a:pt x="925" y="2717"/>
                    <a:pt x="1099" y="2717"/>
                    <a:pt x="1257" y="2717"/>
                  </a:cubicBezTo>
                  <a:cubicBezTo>
                    <a:pt x="2078" y="2778"/>
                    <a:pt x="2878" y="2803"/>
                    <a:pt x="3647" y="2803"/>
                  </a:cubicBezTo>
                  <a:cubicBezTo>
                    <a:pt x="4150" y="2803"/>
                    <a:pt x="4641" y="2792"/>
                    <a:pt x="5115" y="2775"/>
                  </a:cubicBezTo>
                  <a:cubicBezTo>
                    <a:pt x="5708" y="2732"/>
                    <a:pt x="6271" y="2703"/>
                    <a:pt x="6791" y="2645"/>
                  </a:cubicBezTo>
                  <a:cubicBezTo>
                    <a:pt x="7311" y="2573"/>
                    <a:pt x="7803" y="2486"/>
                    <a:pt x="8222" y="2298"/>
                  </a:cubicBezTo>
                  <a:cubicBezTo>
                    <a:pt x="8410" y="2211"/>
                    <a:pt x="8612" y="2125"/>
                    <a:pt x="8771" y="1995"/>
                  </a:cubicBezTo>
                  <a:cubicBezTo>
                    <a:pt x="8944" y="1865"/>
                    <a:pt x="9089" y="1735"/>
                    <a:pt x="9190" y="1590"/>
                  </a:cubicBezTo>
                  <a:cubicBezTo>
                    <a:pt x="9421" y="1330"/>
                    <a:pt x="9551" y="1041"/>
                    <a:pt x="9609" y="781"/>
                  </a:cubicBezTo>
                  <a:cubicBezTo>
                    <a:pt x="9667" y="535"/>
                    <a:pt x="9638" y="333"/>
                    <a:pt x="9623" y="203"/>
                  </a:cubicBezTo>
                  <a:cubicBezTo>
                    <a:pt x="9595" y="74"/>
                    <a:pt x="9566" y="2"/>
                    <a:pt x="9565" y="1"/>
                  </a:cubicBezTo>
                  <a:close/>
                </a:path>
              </a:pathLst>
            </a:custGeom>
            <a:solidFill>
              <a:srgbClr val="151F29">
                <a:alpha val="2039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5" name="Google Shape;685;p31"/>
            <p:cNvSpPr/>
            <p:nvPr/>
          </p:nvSpPr>
          <p:spPr>
            <a:xfrm>
              <a:off x="3322631" y="2199480"/>
              <a:ext cx="303027" cy="44504"/>
            </a:xfrm>
            <a:custGeom>
              <a:avLst/>
              <a:gdLst/>
              <a:ahLst/>
              <a:cxnLst/>
              <a:rect l="l" t="t" r="r" b="b"/>
              <a:pathLst>
                <a:path w="7095" h="1042" extrusionOk="0">
                  <a:moveTo>
                    <a:pt x="0" y="1"/>
                  </a:moveTo>
                  <a:lnTo>
                    <a:pt x="130" y="694"/>
                  </a:lnTo>
                  <a:lnTo>
                    <a:pt x="6936" y="1041"/>
                  </a:lnTo>
                  <a:lnTo>
                    <a:pt x="7095" y="333"/>
                  </a:lnTo>
                  <a:lnTo>
                    <a:pt x="0"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6" name="Google Shape;686;p31"/>
            <p:cNvSpPr/>
            <p:nvPr/>
          </p:nvSpPr>
          <p:spPr>
            <a:xfrm>
              <a:off x="3578722" y="2233435"/>
              <a:ext cx="30281" cy="359191"/>
            </a:xfrm>
            <a:custGeom>
              <a:avLst/>
              <a:gdLst/>
              <a:ahLst/>
              <a:cxnLst/>
              <a:rect l="l" t="t" r="r" b="b"/>
              <a:pathLst>
                <a:path w="709" h="8410" extrusionOk="0">
                  <a:moveTo>
                    <a:pt x="362" y="0"/>
                  </a:moveTo>
                  <a:lnTo>
                    <a:pt x="1" y="8410"/>
                  </a:lnTo>
                  <a:lnTo>
                    <a:pt x="246" y="8410"/>
                  </a:lnTo>
                  <a:lnTo>
                    <a:pt x="709" y="29"/>
                  </a:lnTo>
                  <a:lnTo>
                    <a:pt x="362" y="0"/>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7" name="Google Shape;687;p31"/>
            <p:cNvSpPr/>
            <p:nvPr/>
          </p:nvSpPr>
          <p:spPr>
            <a:xfrm>
              <a:off x="3331899" y="2222928"/>
              <a:ext cx="14820" cy="359234"/>
            </a:xfrm>
            <a:custGeom>
              <a:avLst/>
              <a:gdLst/>
              <a:ahLst/>
              <a:cxnLst/>
              <a:rect l="l" t="t" r="r" b="b"/>
              <a:pathLst>
                <a:path w="347" h="8411" extrusionOk="0">
                  <a:moveTo>
                    <a:pt x="0" y="1"/>
                  </a:moveTo>
                  <a:lnTo>
                    <a:pt x="72" y="8410"/>
                  </a:lnTo>
                  <a:lnTo>
                    <a:pt x="318" y="8396"/>
                  </a:lnTo>
                  <a:lnTo>
                    <a:pt x="347" y="15"/>
                  </a:lnTo>
                  <a:lnTo>
                    <a:pt x="0" y="1"/>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8" name="Google Shape;688;p31"/>
            <p:cNvSpPr/>
            <p:nvPr/>
          </p:nvSpPr>
          <p:spPr>
            <a:xfrm>
              <a:off x="3339288" y="2223569"/>
              <a:ext cx="254893" cy="230207"/>
            </a:xfrm>
            <a:custGeom>
              <a:avLst/>
              <a:gdLst/>
              <a:ahLst/>
              <a:cxnLst/>
              <a:rect l="l" t="t" r="r" b="b"/>
              <a:pathLst>
                <a:path w="5968" h="5390" extrusionOk="0">
                  <a:moveTo>
                    <a:pt x="188" y="0"/>
                  </a:moveTo>
                  <a:lnTo>
                    <a:pt x="1" y="145"/>
                  </a:lnTo>
                  <a:lnTo>
                    <a:pt x="5968" y="5390"/>
                  </a:lnTo>
                  <a:lnTo>
                    <a:pt x="5968" y="5028"/>
                  </a:lnTo>
                  <a:lnTo>
                    <a:pt x="188" y="0"/>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9" name="Google Shape;689;p31"/>
            <p:cNvSpPr/>
            <p:nvPr/>
          </p:nvSpPr>
          <p:spPr>
            <a:xfrm>
              <a:off x="3334334" y="2233435"/>
              <a:ext cx="262965" cy="220341"/>
            </a:xfrm>
            <a:custGeom>
              <a:avLst/>
              <a:gdLst/>
              <a:ahLst/>
              <a:cxnLst/>
              <a:rect l="l" t="t" r="r" b="b"/>
              <a:pathLst>
                <a:path w="6157" h="5159" extrusionOk="0">
                  <a:moveTo>
                    <a:pt x="5968" y="0"/>
                  </a:moveTo>
                  <a:lnTo>
                    <a:pt x="1" y="4942"/>
                  </a:lnTo>
                  <a:lnTo>
                    <a:pt x="44" y="5159"/>
                  </a:lnTo>
                  <a:lnTo>
                    <a:pt x="6156" y="174"/>
                  </a:lnTo>
                  <a:lnTo>
                    <a:pt x="5968" y="0"/>
                  </a:ln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0" name="Google Shape;690;p31"/>
            <p:cNvSpPr/>
            <p:nvPr/>
          </p:nvSpPr>
          <p:spPr>
            <a:xfrm>
              <a:off x="3380631" y="1529311"/>
              <a:ext cx="158027" cy="200310"/>
            </a:xfrm>
            <a:custGeom>
              <a:avLst/>
              <a:gdLst/>
              <a:ahLst/>
              <a:cxnLst/>
              <a:rect l="l" t="t" r="r" b="b"/>
              <a:pathLst>
                <a:path w="3700" h="4690" extrusionOk="0">
                  <a:moveTo>
                    <a:pt x="1752" y="0"/>
                  </a:moveTo>
                  <a:cubicBezTo>
                    <a:pt x="1737" y="0"/>
                    <a:pt x="1721" y="0"/>
                    <a:pt x="1706" y="0"/>
                  </a:cubicBezTo>
                  <a:lnTo>
                    <a:pt x="752" y="15"/>
                  </a:lnTo>
                  <a:cubicBezTo>
                    <a:pt x="752" y="15"/>
                    <a:pt x="174" y="15"/>
                    <a:pt x="174" y="289"/>
                  </a:cubicBezTo>
                  <a:cubicBezTo>
                    <a:pt x="174" y="289"/>
                    <a:pt x="1" y="3555"/>
                    <a:pt x="1026" y="3613"/>
                  </a:cubicBezTo>
                  <a:lnTo>
                    <a:pt x="1662" y="3613"/>
                  </a:lnTo>
                  <a:lnTo>
                    <a:pt x="1662" y="4089"/>
                  </a:lnTo>
                  <a:cubicBezTo>
                    <a:pt x="1662" y="4248"/>
                    <a:pt x="1734" y="4393"/>
                    <a:pt x="1879" y="4465"/>
                  </a:cubicBezTo>
                  <a:cubicBezTo>
                    <a:pt x="2053" y="4570"/>
                    <a:pt x="2306" y="4690"/>
                    <a:pt x="2562" y="4690"/>
                  </a:cubicBezTo>
                  <a:cubicBezTo>
                    <a:pt x="2730" y="4690"/>
                    <a:pt x="2900" y="4638"/>
                    <a:pt x="3049" y="4494"/>
                  </a:cubicBezTo>
                  <a:cubicBezTo>
                    <a:pt x="3208" y="4335"/>
                    <a:pt x="3280" y="4104"/>
                    <a:pt x="3266" y="3887"/>
                  </a:cubicBezTo>
                  <a:lnTo>
                    <a:pt x="3122" y="2153"/>
                  </a:lnTo>
                  <a:cubicBezTo>
                    <a:pt x="3122" y="2153"/>
                    <a:pt x="3699" y="2038"/>
                    <a:pt x="3584" y="1431"/>
                  </a:cubicBezTo>
                  <a:cubicBezTo>
                    <a:pt x="3522" y="1097"/>
                    <a:pt x="3354" y="1001"/>
                    <a:pt x="3182" y="1001"/>
                  </a:cubicBezTo>
                  <a:cubicBezTo>
                    <a:pt x="2953" y="1001"/>
                    <a:pt x="2717" y="1171"/>
                    <a:pt x="2717" y="1171"/>
                  </a:cubicBezTo>
                  <a:lnTo>
                    <a:pt x="2717" y="434"/>
                  </a:lnTo>
                  <a:cubicBezTo>
                    <a:pt x="2717" y="434"/>
                    <a:pt x="2689" y="0"/>
                    <a:pt x="1752" y="0"/>
                  </a:cubicBezTo>
                  <a:close/>
                </a:path>
              </a:pathLst>
            </a:custGeom>
            <a:solidFill>
              <a:srgbClr val="CF8868"/>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1" name="Google Shape;691;p31"/>
            <p:cNvSpPr/>
            <p:nvPr/>
          </p:nvSpPr>
          <p:spPr>
            <a:xfrm>
              <a:off x="3412707" y="1594743"/>
              <a:ext cx="8072" cy="41386"/>
            </a:xfrm>
            <a:custGeom>
              <a:avLst/>
              <a:gdLst/>
              <a:ahLst/>
              <a:cxnLst/>
              <a:rect l="l" t="t" r="r" b="b"/>
              <a:pathLst>
                <a:path w="189" h="969" extrusionOk="0">
                  <a:moveTo>
                    <a:pt x="44" y="0"/>
                  </a:moveTo>
                  <a:cubicBezTo>
                    <a:pt x="15" y="0"/>
                    <a:pt x="1" y="246"/>
                    <a:pt x="1" y="520"/>
                  </a:cubicBezTo>
                  <a:lnTo>
                    <a:pt x="1" y="722"/>
                  </a:lnTo>
                  <a:cubicBezTo>
                    <a:pt x="1" y="795"/>
                    <a:pt x="1" y="853"/>
                    <a:pt x="44" y="910"/>
                  </a:cubicBezTo>
                  <a:cubicBezTo>
                    <a:pt x="73" y="939"/>
                    <a:pt x="117" y="968"/>
                    <a:pt x="145" y="968"/>
                  </a:cubicBezTo>
                  <a:cubicBezTo>
                    <a:pt x="160" y="968"/>
                    <a:pt x="189" y="939"/>
                    <a:pt x="189" y="939"/>
                  </a:cubicBezTo>
                  <a:lnTo>
                    <a:pt x="145" y="939"/>
                  </a:lnTo>
                  <a:cubicBezTo>
                    <a:pt x="131" y="939"/>
                    <a:pt x="88" y="925"/>
                    <a:pt x="73" y="881"/>
                  </a:cubicBezTo>
                  <a:cubicBezTo>
                    <a:pt x="44" y="809"/>
                    <a:pt x="59" y="665"/>
                    <a:pt x="59" y="520"/>
                  </a:cubicBezTo>
                  <a:cubicBezTo>
                    <a:pt x="73" y="246"/>
                    <a:pt x="59" y="0"/>
                    <a:pt x="44"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2" name="Google Shape;692;p31"/>
            <p:cNvSpPr/>
            <p:nvPr/>
          </p:nvSpPr>
          <p:spPr>
            <a:xfrm>
              <a:off x="3442946" y="1595939"/>
              <a:ext cx="3161" cy="10037"/>
            </a:xfrm>
            <a:custGeom>
              <a:avLst/>
              <a:gdLst/>
              <a:ahLst/>
              <a:cxnLst/>
              <a:rect l="l" t="t" r="r" b="b"/>
              <a:pathLst>
                <a:path w="74" h="235" extrusionOk="0">
                  <a:moveTo>
                    <a:pt x="30" y="1"/>
                  </a:moveTo>
                  <a:cubicBezTo>
                    <a:pt x="15" y="1"/>
                    <a:pt x="1" y="44"/>
                    <a:pt x="1" y="102"/>
                  </a:cubicBezTo>
                  <a:cubicBezTo>
                    <a:pt x="1" y="174"/>
                    <a:pt x="15" y="232"/>
                    <a:pt x="30" y="232"/>
                  </a:cubicBezTo>
                  <a:cubicBezTo>
                    <a:pt x="31" y="234"/>
                    <a:pt x="33" y="234"/>
                    <a:pt x="35" y="234"/>
                  </a:cubicBezTo>
                  <a:cubicBezTo>
                    <a:pt x="50" y="234"/>
                    <a:pt x="73" y="181"/>
                    <a:pt x="73" y="117"/>
                  </a:cubicBezTo>
                  <a:cubicBezTo>
                    <a:pt x="73" y="44"/>
                    <a:pt x="59" y="1"/>
                    <a:pt x="30"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3" name="Google Shape;693;p31"/>
            <p:cNvSpPr/>
            <p:nvPr/>
          </p:nvSpPr>
          <p:spPr>
            <a:xfrm>
              <a:off x="3397288" y="1594743"/>
              <a:ext cx="3118" cy="10592"/>
            </a:xfrm>
            <a:custGeom>
              <a:avLst/>
              <a:gdLst/>
              <a:ahLst/>
              <a:cxnLst/>
              <a:rect l="l" t="t" r="r" b="b"/>
              <a:pathLst>
                <a:path w="73" h="248" extrusionOk="0">
                  <a:moveTo>
                    <a:pt x="44" y="0"/>
                  </a:moveTo>
                  <a:cubicBezTo>
                    <a:pt x="15" y="0"/>
                    <a:pt x="1" y="58"/>
                    <a:pt x="1" y="116"/>
                  </a:cubicBezTo>
                  <a:cubicBezTo>
                    <a:pt x="1" y="188"/>
                    <a:pt x="15" y="246"/>
                    <a:pt x="44" y="246"/>
                  </a:cubicBezTo>
                  <a:cubicBezTo>
                    <a:pt x="46" y="247"/>
                    <a:pt x="47" y="248"/>
                    <a:pt x="49" y="248"/>
                  </a:cubicBezTo>
                  <a:cubicBezTo>
                    <a:pt x="61" y="248"/>
                    <a:pt x="73" y="195"/>
                    <a:pt x="73" y="130"/>
                  </a:cubicBezTo>
                  <a:cubicBezTo>
                    <a:pt x="73" y="58"/>
                    <a:pt x="59" y="0"/>
                    <a:pt x="44" y="0"/>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4" name="Google Shape;694;p31"/>
            <p:cNvSpPr/>
            <p:nvPr/>
          </p:nvSpPr>
          <p:spPr>
            <a:xfrm>
              <a:off x="3499750" y="1584834"/>
              <a:ext cx="20415" cy="27206"/>
            </a:xfrm>
            <a:custGeom>
              <a:avLst/>
              <a:gdLst/>
              <a:ahLst/>
              <a:cxnLst/>
              <a:rect l="l" t="t" r="r" b="b"/>
              <a:pathLst>
                <a:path w="478" h="637" extrusionOk="0">
                  <a:moveTo>
                    <a:pt x="419" y="1"/>
                  </a:moveTo>
                  <a:cubicBezTo>
                    <a:pt x="419" y="1"/>
                    <a:pt x="361" y="1"/>
                    <a:pt x="289" y="30"/>
                  </a:cubicBezTo>
                  <a:cubicBezTo>
                    <a:pt x="217" y="73"/>
                    <a:pt x="116" y="145"/>
                    <a:pt x="58" y="275"/>
                  </a:cubicBezTo>
                  <a:lnTo>
                    <a:pt x="0" y="377"/>
                  </a:lnTo>
                  <a:lnTo>
                    <a:pt x="0" y="377"/>
                  </a:lnTo>
                  <a:lnTo>
                    <a:pt x="116" y="304"/>
                  </a:lnTo>
                  <a:cubicBezTo>
                    <a:pt x="145" y="275"/>
                    <a:pt x="188" y="261"/>
                    <a:pt x="246" y="232"/>
                  </a:cubicBezTo>
                  <a:cubicBezTo>
                    <a:pt x="253" y="231"/>
                    <a:pt x="261" y="230"/>
                    <a:pt x="268" y="230"/>
                  </a:cubicBezTo>
                  <a:cubicBezTo>
                    <a:pt x="327" y="230"/>
                    <a:pt x="364" y="281"/>
                    <a:pt x="390" y="333"/>
                  </a:cubicBezTo>
                  <a:cubicBezTo>
                    <a:pt x="405" y="377"/>
                    <a:pt x="390" y="434"/>
                    <a:pt x="361" y="492"/>
                  </a:cubicBezTo>
                  <a:cubicBezTo>
                    <a:pt x="318" y="579"/>
                    <a:pt x="260" y="622"/>
                    <a:pt x="260" y="637"/>
                  </a:cubicBezTo>
                  <a:cubicBezTo>
                    <a:pt x="275" y="637"/>
                    <a:pt x="347" y="622"/>
                    <a:pt x="405" y="521"/>
                  </a:cubicBezTo>
                  <a:cubicBezTo>
                    <a:pt x="434" y="478"/>
                    <a:pt x="477" y="405"/>
                    <a:pt x="434" y="304"/>
                  </a:cubicBezTo>
                  <a:cubicBezTo>
                    <a:pt x="434" y="275"/>
                    <a:pt x="405" y="232"/>
                    <a:pt x="361" y="203"/>
                  </a:cubicBezTo>
                  <a:cubicBezTo>
                    <a:pt x="340" y="182"/>
                    <a:pt x="304" y="169"/>
                    <a:pt x="263" y="169"/>
                  </a:cubicBezTo>
                  <a:cubicBezTo>
                    <a:pt x="248" y="169"/>
                    <a:pt x="232" y="170"/>
                    <a:pt x="217" y="174"/>
                  </a:cubicBezTo>
                  <a:cubicBezTo>
                    <a:pt x="209" y="177"/>
                    <a:pt x="201" y="181"/>
                    <a:pt x="194" y="184"/>
                  </a:cubicBezTo>
                  <a:lnTo>
                    <a:pt x="194" y="184"/>
                  </a:lnTo>
                  <a:cubicBezTo>
                    <a:pt x="233" y="132"/>
                    <a:pt x="276" y="90"/>
                    <a:pt x="318" y="73"/>
                  </a:cubicBezTo>
                  <a:cubicBezTo>
                    <a:pt x="390" y="15"/>
                    <a:pt x="419" y="1"/>
                    <a:pt x="419"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5" name="Google Shape;695;p31"/>
            <p:cNvSpPr/>
            <p:nvPr/>
          </p:nvSpPr>
          <p:spPr>
            <a:xfrm>
              <a:off x="3421975" y="1650950"/>
              <a:ext cx="16102" cy="4399"/>
            </a:xfrm>
            <a:custGeom>
              <a:avLst/>
              <a:gdLst/>
              <a:ahLst/>
              <a:cxnLst/>
              <a:rect l="l" t="t" r="r" b="b"/>
              <a:pathLst>
                <a:path w="377" h="103" extrusionOk="0">
                  <a:moveTo>
                    <a:pt x="356" y="1"/>
                  </a:moveTo>
                  <a:cubicBezTo>
                    <a:pt x="327" y="1"/>
                    <a:pt x="268" y="18"/>
                    <a:pt x="189" y="28"/>
                  </a:cubicBezTo>
                  <a:cubicBezTo>
                    <a:pt x="87" y="42"/>
                    <a:pt x="1" y="42"/>
                    <a:pt x="1" y="57"/>
                  </a:cubicBezTo>
                  <a:cubicBezTo>
                    <a:pt x="1" y="69"/>
                    <a:pt x="65" y="103"/>
                    <a:pt x="156" y="103"/>
                  </a:cubicBezTo>
                  <a:cubicBezTo>
                    <a:pt x="171" y="103"/>
                    <a:pt x="187" y="102"/>
                    <a:pt x="203" y="100"/>
                  </a:cubicBezTo>
                  <a:cubicBezTo>
                    <a:pt x="304" y="71"/>
                    <a:pt x="376" y="28"/>
                    <a:pt x="376" y="13"/>
                  </a:cubicBezTo>
                  <a:cubicBezTo>
                    <a:pt x="376" y="4"/>
                    <a:pt x="369" y="1"/>
                    <a:pt x="356" y="1"/>
                  </a:cubicBez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6" name="Google Shape;696;p31"/>
            <p:cNvSpPr/>
            <p:nvPr/>
          </p:nvSpPr>
          <p:spPr>
            <a:xfrm>
              <a:off x="3354108" y="1732484"/>
              <a:ext cx="267877" cy="252288"/>
            </a:xfrm>
            <a:custGeom>
              <a:avLst/>
              <a:gdLst/>
              <a:ahLst/>
              <a:cxnLst/>
              <a:rect l="l" t="t" r="r" b="b"/>
              <a:pathLst>
                <a:path w="6272" h="5907" extrusionOk="0">
                  <a:moveTo>
                    <a:pt x="58" y="4866"/>
                  </a:moveTo>
                  <a:cubicBezTo>
                    <a:pt x="54" y="4870"/>
                    <a:pt x="51" y="4873"/>
                    <a:pt x="47" y="4875"/>
                  </a:cubicBezTo>
                  <a:lnTo>
                    <a:pt x="47" y="4875"/>
                  </a:lnTo>
                  <a:cubicBezTo>
                    <a:pt x="13" y="4866"/>
                    <a:pt x="0" y="4866"/>
                    <a:pt x="0" y="4866"/>
                  </a:cubicBezTo>
                  <a:lnTo>
                    <a:pt x="0" y="4866"/>
                  </a:lnTo>
                  <a:cubicBezTo>
                    <a:pt x="0" y="4866"/>
                    <a:pt x="13" y="4879"/>
                    <a:pt x="30" y="4879"/>
                  </a:cubicBezTo>
                  <a:cubicBezTo>
                    <a:pt x="36" y="4879"/>
                    <a:pt x="41" y="4878"/>
                    <a:pt x="47" y="4875"/>
                  </a:cubicBezTo>
                  <a:lnTo>
                    <a:pt x="47" y="4875"/>
                  </a:lnTo>
                  <a:cubicBezTo>
                    <a:pt x="64" y="4879"/>
                    <a:pt x="87" y="4886"/>
                    <a:pt x="116" y="4895"/>
                  </a:cubicBezTo>
                  <a:cubicBezTo>
                    <a:pt x="144" y="4901"/>
                    <a:pt x="176" y="4906"/>
                    <a:pt x="213" y="4914"/>
                  </a:cubicBezTo>
                  <a:lnTo>
                    <a:pt x="213" y="4914"/>
                  </a:lnTo>
                  <a:cubicBezTo>
                    <a:pt x="156" y="4896"/>
                    <a:pt x="103" y="4881"/>
                    <a:pt x="58" y="4866"/>
                  </a:cubicBezTo>
                  <a:close/>
                  <a:moveTo>
                    <a:pt x="5700" y="1"/>
                  </a:moveTo>
                  <a:cubicBezTo>
                    <a:pt x="5614" y="1"/>
                    <a:pt x="5520" y="19"/>
                    <a:pt x="5419" y="69"/>
                  </a:cubicBezTo>
                  <a:cubicBezTo>
                    <a:pt x="5216" y="156"/>
                    <a:pt x="5043" y="315"/>
                    <a:pt x="4927" y="546"/>
                  </a:cubicBezTo>
                  <a:cubicBezTo>
                    <a:pt x="4826" y="763"/>
                    <a:pt x="4768" y="1052"/>
                    <a:pt x="4754" y="1370"/>
                  </a:cubicBezTo>
                  <a:cubicBezTo>
                    <a:pt x="4754" y="1673"/>
                    <a:pt x="4754" y="1977"/>
                    <a:pt x="4739" y="2323"/>
                  </a:cubicBezTo>
                  <a:cubicBezTo>
                    <a:pt x="4696" y="3017"/>
                    <a:pt x="4624" y="3754"/>
                    <a:pt x="4479" y="4505"/>
                  </a:cubicBezTo>
                  <a:cubicBezTo>
                    <a:pt x="4451" y="4693"/>
                    <a:pt x="4407" y="4895"/>
                    <a:pt x="4378" y="5069"/>
                  </a:cubicBezTo>
                  <a:cubicBezTo>
                    <a:pt x="4422" y="4895"/>
                    <a:pt x="4465" y="4707"/>
                    <a:pt x="4494" y="4505"/>
                  </a:cubicBezTo>
                  <a:cubicBezTo>
                    <a:pt x="4638" y="3754"/>
                    <a:pt x="4739" y="2988"/>
                    <a:pt x="4754" y="2323"/>
                  </a:cubicBezTo>
                  <a:cubicBezTo>
                    <a:pt x="4768" y="1977"/>
                    <a:pt x="4754" y="1673"/>
                    <a:pt x="4768" y="1370"/>
                  </a:cubicBezTo>
                  <a:cubicBezTo>
                    <a:pt x="4783" y="1081"/>
                    <a:pt x="4841" y="792"/>
                    <a:pt x="4956" y="575"/>
                  </a:cubicBezTo>
                  <a:cubicBezTo>
                    <a:pt x="5072" y="358"/>
                    <a:pt x="5245" y="185"/>
                    <a:pt x="5419" y="98"/>
                  </a:cubicBezTo>
                  <a:cubicBezTo>
                    <a:pt x="5525" y="52"/>
                    <a:pt x="5624" y="35"/>
                    <a:pt x="5713" y="35"/>
                  </a:cubicBezTo>
                  <a:cubicBezTo>
                    <a:pt x="5792" y="35"/>
                    <a:pt x="5863" y="49"/>
                    <a:pt x="5924" y="69"/>
                  </a:cubicBezTo>
                  <a:cubicBezTo>
                    <a:pt x="6054" y="98"/>
                    <a:pt x="6141" y="170"/>
                    <a:pt x="6199" y="228"/>
                  </a:cubicBezTo>
                  <a:cubicBezTo>
                    <a:pt x="6257" y="286"/>
                    <a:pt x="6271" y="315"/>
                    <a:pt x="6271" y="315"/>
                  </a:cubicBezTo>
                  <a:cubicBezTo>
                    <a:pt x="6271" y="315"/>
                    <a:pt x="6271" y="286"/>
                    <a:pt x="6213" y="228"/>
                  </a:cubicBezTo>
                  <a:cubicBezTo>
                    <a:pt x="6184" y="170"/>
                    <a:pt x="6083" y="84"/>
                    <a:pt x="5939" y="40"/>
                  </a:cubicBezTo>
                  <a:cubicBezTo>
                    <a:pt x="5866" y="19"/>
                    <a:pt x="5787" y="1"/>
                    <a:pt x="5700" y="1"/>
                  </a:cubicBezTo>
                  <a:close/>
                  <a:moveTo>
                    <a:pt x="4378" y="5069"/>
                  </a:moveTo>
                  <a:lnTo>
                    <a:pt x="4378" y="5069"/>
                  </a:lnTo>
                  <a:cubicBezTo>
                    <a:pt x="4320" y="5257"/>
                    <a:pt x="4306" y="5444"/>
                    <a:pt x="4248" y="5618"/>
                  </a:cubicBezTo>
                  <a:cubicBezTo>
                    <a:pt x="4320" y="5430"/>
                    <a:pt x="4320" y="5257"/>
                    <a:pt x="4378" y="5069"/>
                  </a:cubicBezTo>
                  <a:close/>
                  <a:moveTo>
                    <a:pt x="213" y="4914"/>
                  </a:moveTo>
                  <a:cubicBezTo>
                    <a:pt x="265" y="4929"/>
                    <a:pt x="321" y="4947"/>
                    <a:pt x="376" y="4967"/>
                  </a:cubicBezTo>
                  <a:cubicBezTo>
                    <a:pt x="651" y="5040"/>
                    <a:pt x="1055" y="5155"/>
                    <a:pt x="1532" y="5300"/>
                  </a:cubicBezTo>
                  <a:cubicBezTo>
                    <a:pt x="2023" y="5444"/>
                    <a:pt x="2601" y="5632"/>
                    <a:pt x="3251" y="5805"/>
                  </a:cubicBezTo>
                  <a:cubicBezTo>
                    <a:pt x="3338" y="5849"/>
                    <a:pt x="3410" y="5863"/>
                    <a:pt x="3511" y="5878"/>
                  </a:cubicBezTo>
                  <a:cubicBezTo>
                    <a:pt x="3598" y="5907"/>
                    <a:pt x="3685" y="5907"/>
                    <a:pt x="3771" y="5907"/>
                  </a:cubicBezTo>
                  <a:cubicBezTo>
                    <a:pt x="3873" y="5907"/>
                    <a:pt x="3959" y="5863"/>
                    <a:pt x="4046" y="5834"/>
                  </a:cubicBezTo>
                  <a:cubicBezTo>
                    <a:pt x="4104" y="5805"/>
                    <a:pt x="4133" y="5777"/>
                    <a:pt x="4176" y="5733"/>
                  </a:cubicBezTo>
                  <a:cubicBezTo>
                    <a:pt x="4205" y="5704"/>
                    <a:pt x="4234" y="5647"/>
                    <a:pt x="4248" y="5618"/>
                  </a:cubicBezTo>
                  <a:lnTo>
                    <a:pt x="4248" y="5618"/>
                  </a:lnTo>
                  <a:cubicBezTo>
                    <a:pt x="4205" y="5690"/>
                    <a:pt x="4162" y="5762"/>
                    <a:pt x="4089" y="5791"/>
                  </a:cubicBezTo>
                  <a:cubicBezTo>
                    <a:pt x="4017" y="5834"/>
                    <a:pt x="3945" y="5863"/>
                    <a:pt x="3844" y="5863"/>
                  </a:cubicBezTo>
                  <a:cubicBezTo>
                    <a:pt x="3828" y="5865"/>
                    <a:pt x="3813" y="5865"/>
                    <a:pt x="3798" y="5865"/>
                  </a:cubicBezTo>
                  <a:cubicBezTo>
                    <a:pt x="3642" y="5865"/>
                    <a:pt x="3496" y="5803"/>
                    <a:pt x="3338" y="5777"/>
                  </a:cubicBezTo>
                  <a:cubicBezTo>
                    <a:pt x="2688" y="5618"/>
                    <a:pt x="2095" y="5430"/>
                    <a:pt x="1604" y="5285"/>
                  </a:cubicBezTo>
                  <a:cubicBezTo>
                    <a:pt x="1127" y="5141"/>
                    <a:pt x="708" y="5040"/>
                    <a:pt x="434" y="4967"/>
                  </a:cubicBezTo>
                  <a:cubicBezTo>
                    <a:pt x="345" y="4941"/>
                    <a:pt x="273" y="4925"/>
                    <a:pt x="213" y="4914"/>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7" name="Google Shape;697;p31"/>
            <p:cNvSpPr/>
            <p:nvPr/>
          </p:nvSpPr>
          <p:spPr>
            <a:xfrm>
              <a:off x="3529989" y="1980376"/>
              <a:ext cx="15461" cy="24772"/>
            </a:xfrm>
            <a:custGeom>
              <a:avLst/>
              <a:gdLst/>
              <a:ahLst/>
              <a:cxnLst/>
              <a:rect l="l" t="t" r="r" b="b"/>
              <a:pathLst>
                <a:path w="362" h="580" extrusionOk="0">
                  <a:moveTo>
                    <a:pt x="20" y="0"/>
                  </a:moveTo>
                  <a:cubicBezTo>
                    <a:pt x="18" y="0"/>
                    <a:pt x="16" y="1"/>
                    <a:pt x="15" y="1"/>
                  </a:cubicBezTo>
                  <a:cubicBezTo>
                    <a:pt x="0" y="1"/>
                    <a:pt x="87" y="132"/>
                    <a:pt x="188" y="290"/>
                  </a:cubicBezTo>
                  <a:cubicBezTo>
                    <a:pt x="275" y="464"/>
                    <a:pt x="318" y="579"/>
                    <a:pt x="347" y="579"/>
                  </a:cubicBezTo>
                  <a:cubicBezTo>
                    <a:pt x="361" y="579"/>
                    <a:pt x="333" y="435"/>
                    <a:pt x="231" y="262"/>
                  </a:cubicBezTo>
                  <a:cubicBezTo>
                    <a:pt x="150" y="112"/>
                    <a:pt x="55" y="0"/>
                    <a:pt x="20" y="0"/>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8" name="Google Shape;698;p31"/>
            <p:cNvSpPr/>
            <p:nvPr/>
          </p:nvSpPr>
          <p:spPr>
            <a:xfrm>
              <a:off x="3526273" y="1980376"/>
              <a:ext cx="10549" cy="29726"/>
            </a:xfrm>
            <a:custGeom>
              <a:avLst/>
              <a:gdLst/>
              <a:ahLst/>
              <a:cxnLst/>
              <a:rect l="l" t="t" r="r" b="b"/>
              <a:pathLst>
                <a:path w="247" h="696" extrusionOk="0">
                  <a:moveTo>
                    <a:pt x="18" y="1"/>
                  </a:moveTo>
                  <a:cubicBezTo>
                    <a:pt x="17" y="1"/>
                    <a:pt x="16" y="1"/>
                    <a:pt x="15" y="1"/>
                  </a:cubicBezTo>
                  <a:cubicBezTo>
                    <a:pt x="1" y="30"/>
                    <a:pt x="73" y="175"/>
                    <a:pt x="131" y="348"/>
                  </a:cubicBezTo>
                  <a:cubicBezTo>
                    <a:pt x="174" y="536"/>
                    <a:pt x="174" y="695"/>
                    <a:pt x="203" y="695"/>
                  </a:cubicBezTo>
                  <a:cubicBezTo>
                    <a:pt x="217" y="695"/>
                    <a:pt x="246" y="536"/>
                    <a:pt x="203" y="334"/>
                  </a:cubicBezTo>
                  <a:cubicBezTo>
                    <a:pt x="148" y="141"/>
                    <a:pt x="40" y="1"/>
                    <a:pt x="18"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9" name="Google Shape;699;p31"/>
            <p:cNvSpPr/>
            <p:nvPr/>
          </p:nvSpPr>
          <p:spPr>
            <a:xfrm>
              <a:off x="3321990" y="1966238"/>
              <a:ext cx="311100" cy="116769"/>
            </a:xfrm>
            <a:custGeom>
              <a:avLst/>
              <a:gdLst/>
              <a:ahLst/>
              <a:cxnLst/>
              <a:rect l="l" t="t" r="r" b="b"/>
              <a:pathLst>
                <a:path w="7284" h="2734" extrusionOk="0">
                  <a:moveTo>
                    <a:pt x="7283" y="0"/>
                  </a:moveTo>
                  <a:cubicBezTo>
                    <a:pt x="7283" y="0"/>
                    <a:pt x="7269" y="29"/>
                    <a:pt x="7254" y="87"/>
                  </a:cubicBezTo>
                  <a:cubicBezTo>
                    <a:pt x="7240" y="159"/>
                    <a:pt x="7211" y="231"/>
                    <a:pt x="7182" y="332"/>
                  </a:cubicBezTo>
                  <a:cubicBezTo>
                    <a:pt x="7110" y="549"/>
                    <a:pt x="7023" y="853"/>
                    <a:pt x="6850" y="1243"/>
                  </a:cubicBezTo>
                  <a:cubicBezTo>
                    <a:pt x="6691" y="1604"/>
                    <a:pt x="6416" y="2037"/>
                    <a:pt x="5983" y="2341"/>
                  </a:cubicBezTo>
                  <a:cubicBezTo>
                    <a:pt x="5766" y="2485"/>
                    <a:pt x="5520" y="2615"/>
                    <a:pt x="5231" y="2644"/>
                  </a:cubicBezTo>
                  <a:cubicBezTo>
                    <a:pt x="5152" y="2656"/>
                    <a:pt x="5072" y="2662"/>
                    <a:pt x="4992" y="2662"/>
                  </a:cubicBezTo>
                  <a:cubicBezTo>
                    <a:pt x="4782" y="2662"/>
                    <a:pt x="4570" y="2624"/>
                    <a:pt x="4350" y="2572"/>
                  </a:cubicBezTo>
                  <a:cubicBezTo>
                    <a:pt x="3151" y="2240"/>
                    <a:pt x="2067" y="1922"/>
                    <a:pt x="1272" y="1705"/>
                  </a:cubicBezTo>
                  <a:cubicBezTo>
                    <a:pt x="882" y="1604"/>
                    <a:pt x="579" y="1517"/>
                    <a:pt x="333" y="1460"/>
                  </a:cubicBezTo>
                  <a:cubicBezTo>
                    <a:pt x="232" y="1416"/>
                    <a:pt x="160" y="1402"/>
                    <a:pt x="88" y="1387"/>
                  </a:cubicBezTo>
                  <a:cubicBezTo>
                    <a:pt x="30" y="1373"/>
                    <a:pt x="1" y="1373"/>
                    <a:pt x="1" y="1373"/>
                  </a:cubicBezTo>
                  <a:lnTo>
                    <a:pt x="1" y="1373"/>
                  </a:lnTo>
                  <a:cubicBezTo>
                    <a:pt x="1" y="1373"/>
                    <a:pt x="30" y="1387"/>
                    <a:pt x="59" y="1416"/>
                  </a:cubicBezTo>
                  <a:cubicBezTo>
                    <a:pt x="131" y="1445"/>
                    <a:pt x="203" y="1460"/>
                    <a:pt x="319" y="1488"/>
                  </a:cubicBezTo>
                  <a:cubicBezTo>
                    <a:pt x="536" y="1546"/>
                    <a:pt x="853" y="1662"/>
                    <a:pt x="1244" y="1763"/>
                  </a:cubicBezTo>
                  <a:cubicBezTo>
                    <a:pt x="2038" y="1994"/>
                    <a:pt x="3093" y="2326"/>
                    <a:pt x="4307" y="2644"/>
                  </a:cubicBezTo>
                  <a:cubicBezTo>
                    <a:pt x="4537" y="2697"/>
                    <a:pt x="4760" y="2734"/>
                    <a:pt x="4981" y="2734"/>
                  </a:cubicBezTo>
                  <a:cubicBezTo>
                    <a:pt x="5064" y="2734"/>
                    <a:pt x="5148" y="2728"/>
                    <a:pt x="5231" y="2717"/>
                  </a:cubicBezTo>
                  <a:cubicBezTo>
                    <a:pt x="5535" y="2688"/>
                    <a:pt x="5809" y="2558"/>
                    <a:pt x="6026" y="2399"/>
                  </a:cubicBezTo>
                  <a:cubicBezTo>
                    <a:pt x="6474" y="2066"/>
                    <a:pt x="6734" y="1633"/>
                    <a:pt x="6893" y="1257"/>
                  </a:cubicBezTo>
                  <a:cubicBezTo>
                    <a:pt x="7052" y="882"/>
                    <a:pt x="7139" y="549"/>
                    <a:pt x="7196" y="332"/>
                  </a:cubicBezTo>
                  <a:cubicBezTo>
                    <a:pt x="7240" y="231"/>
                    <a:pt x="7254" y="159"/>
                    <a:pt x="7269" y="87"/>
                  </a:cubicBezTo>
                  <a:cubicBezTo>
                    <a:pt x="7283" y="29"/>
                    <a:pt x="7283" y="0"/>
                    <a:pt x="7283" y="0"/>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0" name="Google Shape;700;p31"/>
            <p:cNvSpPr/>
            <p:nvPr/>
          </p:nvSpPr>
          <p:spPr>
            <a:xfrm>
              <a:off x="3455289" y="2377241"/>
              <a:ext cx="329593" cy="251178"/>
            </a:xfrm>
            <a:custGeom>
              <a:avLst/>
              <a:gdLst/>
              <a:ahLst/>
              <a:cxnLst/>
              <a:rect l="l" t="t" r="r" b="b"/>
              <a:pathLst>
                <a:path w="7717" h="5881" extrusionOk="0">
                  <a:moveTo>
                    <a:pt x="1" y="0"/>
                  </a:moveTo>
                  <a:lnTo>
                    <a:pt x="1" y="5881"/>
                  </a:lnTo>
                  <a:lnTo>
                    <a:pt x="7717" y="5881"/>
                  </a:lnTo>
                  <a:lnTo>
                    <a:pt x="7298" y="520"/>
                  </a:lnTo>
                  <a:lnTo>
                    <a:pt x="1" y="0"/>
                  </a:lnTo>
                  <a:close/>
                </a:path>
              </a:pathLst>
            </a:custGeom>
            <a:solidFill>
              <a:schemeClr val="l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1" name="Google Shape;701;p31"/>
            <p:cNvSpPr/>
            <p:nvPr/>
          </p:nvSpPr>
          <p:spPr>
            <a:xfrm>
              <a:off x="3562662" y="2346874"/>
              <a:ext cx="112370" cy="55694"/>
            </a:xfrm>
            <a:custGeom>
              <a:avLst/>
              <a:gdLst/>
              <a:ahLst/>
              <a:cxnLst/>
              <a:rect l="l" t="t" r="r" b="b"/>
              <a:pathLst>
                <a:path w="2631" h="1304" extrusionOk="0">
                  <a:moveTo>
                    <a:pt x="549" y="1"/>
                  </a:moveTo>
                  <a:cubicBezTo>
                    <a:pt x="448" y="1"/>
                    <a:pt x="367" y="6"/>
                    <a:pt x="319" y="17"/>
                  </a:cubicBezTo>
                  <a:cubicBezTo>
                    <a:pt x="1" y="75"/>
                    <a:pt x="232" y="1202"/>
                    <a:pt x="232" y="1202"/>
                  </a:cubicBezTo>
                  <a:lnTo>
                    <a:pt x="507" y="1303"/>
                  </a:lnTo>
                  <a:cubicBezTo>
                    <a:pt x="507" y="1303"/>
                    <a:pt x="362" y="1058"/>
                    <a:pt x="391" y="986"/>
                  </a:cubicBezTo>
                  <a:cubicBezTo>
                    <a:pt x="434" y="928"/>
                    <a:pt x="362" y="870"/>
                    <a:pt x="391" y="552"/>
                  </a:cubicBezTo>
                  <a:cubicBezTo>
                    <a:pt x="434" y="220"/>
                    <a:pt x="651" y="133"/>
                    <a:pt x="651" y="133"/>
                  </a:cubicBezTo>
                  <a:cubicBezTo>
                    <a:pt x="651" y="133"/>
                    <a:pt x="1923" y="379"/>
                    <a:pt x="2067" y="437"/>
                  </a:cubicBezTo>
                  <a:cubicBezTo>
                    <a:pt x="2212" y="480"/>
                    <a:pt x="2428" y="1231"/>
                    <a:pt x="2428" y="1231"/>
                  </a:cubicBezTo>
                  <a:lnTo>
                    <a:pt x="2631" y="1303"/>
                  </a:lnTo>
                  <a:cubicBezTo>
                    <a:pt x="2631" y="1303"/>
                    <a:pt x="2472" y="494"/>
                    <a:pt x="2327" y="292"/>
                  </a:cubicBezTo>
                  <a:cubicBezTo>
                    <a:pt x="2194" y="146"/>
                    <a:pt x="1081" y="1"/>
                    <a:pt x="549" y="1"/>
                  </a:cubicBezTo>
                  <a:close/>
                </a:path>
              </a:pathLst>
            </a:custGeom>
            <a:solidFill>
              <a:schemeClr val="l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2" name="Google Shape;702;p31"/>
            <p:cNvSpPr/>
            <p:nvPr/>
          </p:nvSpPr>
          <p:spPr>
            <a:xfrm>
              <a:off x="3459645" y="2380316"/>
              <a:ext cx="302387" cy="113651"/>
            </a:xfrm>
            <a:custGeom>
              <a:avLst/>
              <a:gdLst/>
              <a:ahLst/>
              <a:cxnLst/>
              <a:rect l="l" t="t" r="r" b="b"/>
              <a:pathLst>
                <a:path w="7080" h="2661" extrusionOk="0">
                  <a:moveTo>
                    <a:pt x="0" y="0"/>
                  </a:moveTo>
                  <a:lnTo>
                    <a:pt x="37" y="37"/>
                  </a:lnTo>
                  <a:lnTo>
                    <a:pt x="37" y="37"/>
                  </a:lnTo>
                  <a:cubicBezTo>
                    <a:pt x="16" y="8"/>
                    <a:pt x="0" y="0"/>
                    <a:pt x="0" y="0"/>
                  </a:cubicBezTo>
                  <a:close/>
                  <a:moveTo>
                    <a:pt x="7080" y="362"/>
                  </a:moveTo>
                  <a:cubicBezTo>
                    <a:pt x="7080" y="362"/>
                    <a:pt x="7065" y="391"/>
                    <a:pt x="7051" y="448"/>
                  </a:cubicBezTo>
                  <a:cubicBezTo>
                    <a:pt x="7037" y="506"/>
                    <a:pt x="6979" y="578"/>
                    <a:pt x="6921" y="679"/>
                  </a:cubicBezTo>
                  <a:cubicBezTo>
                    <a:pt x="6979" y="593"/>
                    <a:pt x="7037" y="506"/>
                    <a:pt x="7051" y="463"/>
                  </a:cubicBezTo>
                  <a:cubicBezTo>
                    <a:pt x="7065" y="391"/>
                    <a:pt x="7080" y="362"/>
                    <a:pt x="7080" y="362"/>
                  </a:cubicBezTo>
                  <a:close/>
                  <a:moveTo>
                    <a:pt x="37" y="37"/>
                  </a:moveTo>
                  <a:cubicBezTo>
                    <a:pt x="43" y="46"/>
                    <a:pt x="51" y="58"/>
                    <a:pt x="58" y="73"/>
                  </a:cubicBezTo>
                  <a:cubicBezTo>
                    <a:pt x="101" y="116"/>
                    <a:pt x="145" y="174"/>
                    <a:pt x="217" y="260"/>
                  </a:cubicBezTo>
                  <a:cubicBezTo>
                    <a:pt x="361" y="448"/>
                    <a:pt x="564" y="694"/>
                    <a:pt x="853" y="983"/>
                  </a:cubicBezTo>
                  <a:cubicBezTo>
                    <a:pt x="1141" y="1272"/>
                    <a:pt x="1488" y="1619"/>
                    <a:pt x="1936" y="1922"/>
                  </a:cubicBezTo>
                  <a:cubicBezTo>
                    <a:pt x="2370" y="2240"/>
                    <a:pt x="2933" y="2500"/>
                    <a:pt x="3540" y="2616"/>
                  </a:cubicBezTo>
                  <a:cubicBezTo>
                    <a:pt x="3718" y="2646"/>
                    <a:pt x="3888" y="2661"/>
                    <a:pt x="4052" y="2661"/>
                  </a:cubicBezTo>
                  <a:cubicBezTo>
                    <a:pt x="4193" y="2661"/>
                    <a:pt x="4331" y="2650"/>
                    <a:pt x="4465" y="2630"/>
                  </a:cubicBezTo>
                  <a:cubicBezTo>
                    <a:pt x="4754" y="2601"/>
                    <a:pt x="5043" y="2514"/>
                    <a:pt x="5274" y="2384"/>
                  </a:cubicBezTo>
                  <a:cubicBezTo>
                    <a:pt x="5765" y="2153"/>
                    <a:pt x="6126" y="1792"/>
                    <a:pt x="6386" y="1474"/>
                  </a:cubicBezTo>
                  <a:cubicBezTo>
                    <a:pt x="6632" y="1171"/>
                    <a:pt x="6820" y="882"/>
                    <a:pt x="6921" y="679"/>
                  </a:cubicBezTo>
                  <a:lnTo>
                    <a:pt x="6921" y="679"/>
                  </a:lnTo>
                  <a:cubicBezTo>
                    <a:pt x="6791" y="882"/>
                    <a:pt x="6632" y="1156"/>
                    <a:pt x="6357" y="1460"/>
                  </a:cubicBezTo>
                  <a:cubicBezTo>
                    <a:pt x="6097" y="1763"/>
                    <a:pt x="5736" y="2110"/>
                    <a:pt x="5259" y="2341"/>
                  </a:cubicBezTo>
                  <a:cubicBezTo>
                    <a:pt x="5028" y="2457"/>
                    <a:pt x="4754" y="2543"/>
                    <a:pt x="4465" y="2572"/>
                  </a:cubicBezTo>
                  <a:cubicBezTo>
                    <a:pt x="4337" y="2592"/>
                    <a:pt x="4204" y="2603"/>
                    <a:pt x="4067" y="2603"/>
                  </a:cubicBezTo>
                  <a:cubicBezTo>
                    <a:pt x="3909" y="2603"/>
                    <a:pt x="3746" y="2589"/>
                    <a:pt x="3583" y="2558"/>
                  </a:cubicBezTo>
                  <a:cubicBezTo>
                    <a:pt x="2962" y="2457"/>
                    <a:pt x="2427" y="2196"/>
                    <a:pt x="1994" y="1893"/>
                  </a:cubicBezTo>
                  <a:cubicBezTo>
                    <a:pt x="1546" y="1604"/>
                    <a:pt x="1199" y="1257"/>
                    <a:pt x="910" y="968"/>
                  </a:cubicBezTo>
                  <a:cubicBezTo>
                    <a:pt x="621" y="679"/>
                    <a:pt x="405" y="434"/>
                    <a:pt x="260" y="260"/>
                  </a:cubicBezTo>
                  <a:cubicBezTo>
                    <a:pt x="188" y="174"/>
                    <a:pt x="116" y="116"/>
                    <a:pt x="72" y="73"/>
                  </a:cubicBezTo>
                  <a:lnTo>
                    <a:pt x="37" y="37"/>
                  </a:ln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3" name="Google Shape;703;p31"/>
            <p:cNvSpPr/>
            <p:nvPr/>
          </p:nvSpPr>
          <p:spPr>
            <a:xfrm>
              <a:off x="3454093" y="2473382"/>
              <a:ext cx="110491" cy="156917"/>
            </a:xfrm>
            <a:custGeom>
              <a:avLst/>
              <a:gdLst/>
              <a:ahLst/>
              <a:cxnLst/>
              <a:rect l="l" t="t" r="r" b="b"/>
              <a:pathLst>
                <a:path w="2587" h="3674" extrusionOk="0">
                  <a:moveTo>
                    <a:pt x="2585" y="1"/>
                  </a:moveTo>
                  <a:cubicBezTo>
                    <a:pt x="2580" y="1"/>
                    <a:pt x="2550" y="57"/>
                    <a:pt x="2485" y="148"/>
                  </a:cubicBezTo>
                  <a:cubicBezTo>
                    <a:pt x="2413" y="234"/>
                    <a:pt x="2297" y="364"/>
                    <a:pt x="2167" y="523"/>
                  </a:cubicBezTo>
                  <a:cubicBezTo>
                    <a:pt x="1922" y="841"/>
                    <a:pt x="1589" y="1289"/>
                    <a:pt x="1228" y="1795"/>
                  </a:cubicBezTo>
                  <a:cubicBezTo>
                    <a:pt x="867" y="2300"/>
                    <a:pt x="564" y="2763"/>
                    <a:pt x="347" y="3110"/>
                  </a:cubicBezTo>
                  <a:cubicBezTo>
                    <a:pt x="246" y="3268"/>
                    <a:pt x="144" y="3413"/>
                    <a:pt x="101" y="3514"/>
                  </a:cubicBezTo>
                  <a:cubicBezTo>
                    <a:pt x="29" y="3615"/>
                    <a:pt x="0" y="3673"/>
                    <a:pt x="0" y="3673"/>
                  </a:cubicBezTo>
                  <a:cubicBezTo>
                    <a:pt x="0" y="3673"/>
                    <a:pt x="43" y="3615"/>
                    <a:pt x="116" y="3529"/>
                  </a:cubicBezTo>
                  <a:cubicBezTo>
                    <a:pt x="188" y="3413"/>
                    <a:pt x="275" y="3297"/>
                    <a:pt x="390" y="3124"/>
                  </a:cubicBezTo>
                  <a:cubicBezTo>
                    <a:pt x="621" y="2792"/>
                    <a:pt x="925" y="2329"/>
                    <a:pt x="1286" y="1824"/>
                  </a:cubicBezTo>
                  <a:cubicBezTo>
                    <a:pt x="1647" y="1318"/>
                    <a:pt x="1979" y="870"/>
                    <a:pt x="2211" y="552"/>
                  </a:cubicBezTo>
                  <a:cubicBezTo>
                    <a:pt x="2341" y="379"/>
                    <a:pt x="2427" y="263"/>
                    <a:pt x="2500" y="148"/>
                  </a:cubicBezTo>
                  <a:cubicBezTo>
                    <a:pt x="2557" y="61"/>
                    <a:pt x="2586" y="3"/>
                    <a:pt x="2586" y="3"/>
                  </a:cubicBezTo>
                  <a:cubicBezTo>
                    <a:pt x="2586" y="2"/>
                    <a:pt x="2586" y="1"/>
                    <a:pt x="2585"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4" name="Google Shape;704;p31"/>
            <p:cNvSpPr/>
            <p:nvPr/>
          </p:nvSpPr>
          <p:spPr>
            <a:xfrm>
              <a:off x="3695961" y="2475945"/>
              <a:ext cx="89520" cy="154354"/>
            </a:xfrm>
            <a:custGeom>
              <a:avLst/>
              <a:gdLst/>
              <a:ahLst/>
              <a:cxnLst/>
              <a:rect l="l" t="t" r="r" b="b"/>
              <a:pathLst>
                <a:path w="2096" h="3614" extrusionOk="0">
                  <a:moveTo>
                    <a:pt x="1" y="1"/>
                  </a:moveTo>
                  <a:cubicBezTo>
                    <a:pt x="1" y="1"/>
                    <a:pt x="15" y="59"/>
                    <a:pt x="73" y="145"/>
                  </a:cubicBezTo>
                  <a:cubicBezTo>
                    <a:pt x="145" y="232"/>
                    <a:pt x="218" y="377"/>
                    <a:pt x="304" y="521"/>
                  </a:cubicBezTo>
                  <a:cubicBezTo>
                    <a:pt x="492" y="824"/>
                    <a:pt x="752" y="1287"/>
                    <a:pt x="1041" y="1792"/>
                  </a:cubicBezTo>
                  <a:cubicBezTo>
                    <a:pt x="1330" y="2269"/>
                    <a:pt x="1590" y="2746"/>
                    <a:pt x="1764" y="3064"/>
                  </a:cubicBezTo>
                  <a:cubicBezTo>
                    <a:pt x="1865" y="3237"/>
                    <a:pt x="1937" y="3353"/>
                    <a:pt x="1980" y="3469"/>
                  </a:cubicBezTo>
                  <a:cubicBezTo>
                    <a:pt x="2038" y="3555"/>
                    <a:pt x="2082" y="3613"/>
                    <a:pt x="2082" y="3613"/>
                  </a:cubicBezTo>
                  <a:cubicBezTo>
                    <a:pt x="2096" y="3599"/>
                    <a:pt x="2053" y="3541"/>
                    <a:pt x="2024" y="3469"/>
                  </a:cubicBezTo>
                  <a:cubicBezTo>
                    <a:pt x="1966" y="3367"/>
                    <a:pt x="1908" y="3223"/>
                    <a:pt x="1821" y="3064"/>
                  </a:cubicBezTo>
                  <a:cubicBezTo>
                    <a:pt x="1648" y="2732"/>
                    <a:pt x="1402" y="2269"/>
                    <a:pt x="1113" y="1764"/>
                  </a:cubicBezTo>
                  <a:cubicBezTo>
                    <a:pt x="853" y="1258"/>
                    <a:pt x="564" y="824"/>
                    <a:pt x="362" y="507"/>
                  </a:cubicBezTo>
                  <a:cubicBezTo>
                    <a:pt x="247" y="333"/>
                    <a:pt x="160" y="218"/>
                    <a:pt x="102" y="116"/>
                  </a:cubicBezTo>
                  <a:cubicBezTo>
                    <a:pt x="30" y="30"/>
                    <a:pt x="1" y="1"/>
                    <a:pt x="1"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31"/>
            <p:cNvSpPr/>
            <p:nvPr/>
          </p:nvSpPr>
          <p:spPr>
            <a:xfrm>
              <a:off x="3557751" y="2539199"/>
              <a:ext cx="148161" cy="4527"/>
            </a:xfrm>
            <a:custGeom>
              <a:avLst/>
              <a:gdLst/>
              <a:ahLst/>
              <a:cxnLst/>
              <a:rect l="l" t="t" r="r" b="b"/>
              <a:pathLst>
                <a:path w="3469" h="106" extrusionOk="0">
                  <a:moveTo>
                    <a:pt x="510" y="1"/>
                  </a:moveTo>
                  <a:cubicBezTo>
                    <a:pt x="195" y="1"/>
                    <a:pt x="0" y="8"/>
                    <a:pt x="0" y="23"/>
                  </a:cubicBezTo>
                  <a:cubicBezTo>
                    <a:pt x="0" y="37"/>
                    <a:pt x="781" y="66"/>
                    <a:pt x="1734" y="95"/>
                  </a:cubicBezTo>
                  <a:cubicBezTo>
                    <a:pt x="2211" y="102"/>
                    <a:pt x="2645" y="106"/>
                    <a:pt x="2959" y="106"/>
                  </a:cubicBezTo>
                  <a:cubicBezTo>
                    <a:pt x="3273" y="106"/>
                    <a:pt x="3468" y="102"/>
                    <a:pt x="3468" y="95"/>
                  </a:cubicBezTo>
                  <a:cubicBezTo>
                    <a:pt x="3468" y="66"/>
                    <a:pt x="2688" y="37"/>
                    <a:pt x="1734" y="23"/>
                  </a:cubicBezTo>
                  <a:cubicBezTo>
                    <a:pt x="1257" y="8"/>
                    <a:pt x="824" y="1"/>
                    <a:pt x="510" y="1"/>
                  </a:cubicBezTo>
                  <a:close/>
                </a:path>
              </a:pathLst>
            </a:custGeom>
            <a:solidFill>
              <a:srgbClr val="FFFFFF">
                <a:alpha val="11372"/>
              </a:srgbClr>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6" name="Google Shape;706;p31"/>
            <p:cNvSpPr/>
            <p:nvPr/>
          </p:nvSpPr>
          <p:spPr>
            <a:xfrm>
              <a:off x="3425050" y="2377241"/>
              <a:ext cx="30281" cy="251178"/>
            </a:xfrm>
            <a:custGeom>
              <a:avLst/>
              <a:gdLst/>
              <a:ahLst/>
              <a:cxnLst/>
              <a:rect l="l" t="t" r="r" b="b"/>
              <a:pathLst>
                <a:path w="709" h="5881" extrusionOk="0">
                  <a:moveTo>
                    <a:pt x="709" y="0"/>
                  </a:moveTo>
                  <a:lnTo>
                    <a:pt x="1" y="5346"/>
                  </a:lnTo>
                  <a:lnTo>
                    <a:pt x="420" y="5548"/>
                  </a:lnTo>
                  <a:lnTo>
                    <a:pt x="709" y="5881"/>
                  </a:lnTo>
                  <a:lnTo>
                    <a:pt x="709" y="0"/>
                  </a:lnTo>
                  <a:close/>
                </a:path>
              </a:pathLst>
            </a:custGeom>
            <a:solidFill>
              <a:schemeClr val="dk1"/>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7" name="Google Shape;707;p31"/>
            <p:cNvSpPr/>
            <p:nvPr/>
          </p:nvSpPr>
          <p:spPr>
            <a:xfrm>
              <a:off x="3378154" y="1520427"/>
              <a:ext cx="120399" cy="59410"/>
            </a:xfrm>
            <a:custGeom>
              <a:avLst/>
              <a:gdLst/>
              <a:ahLst/>
              <a:cxnLst/>
              <a:rect l="l" t="t" r="r" b="b"/>
              <a:pathLst>
                <a:path w="2819" h="1391" extrusionOk="0">
                  <a:moveTo>
                    <a:pt x="1609" y="1"/>
                  </a:moveTo>
                  <a:cubicBezTo>
                    <a:pt x="1333" y="1"/>
                    <a:pt x="1057" y="20"/>
                    <a:pt x="781" y="64"/>
                  </a:cubicBezTo>
                  <a:cubicBezTo>
                    <a:pt x="593" y="93"/>
                    <a:pt x="391" y="136"/>
                    <a:pt x="246" y="237"/>
                  </a:cubicBezTo>
                  <a:cubicBezTo>
                    <a:pt x="102" y="353"/>
                    <a:pt x="1" y="555"/>
                    <a:pt x="73" y="729"/>
                  </a:cubicBezTo>
                  <a:lnTo>
                    <a:pt x="73" y="555"/>
                  </a:lnTo>
                  <a:cubicBezTo>
                    <a:pt x="348" y="1003"/>
                    <a:pt x="868" y="1205"/>
                    <a:pt x="1373" y="1350"/>
                  </a:cubicBezTo>
                  <a:cubicBezTo>
                    <a:pt x="1445" y="1370"/>
                    <a:pt x="1531" y="1391"/>
                    <a:pt x="1611" y="1391"/>
                  </a:cubicBezTo>
                  <a:cubicBezTo>
                    <a:pt x="1644" y="1391"/>
                    <a:pt x="1676" y="1387"/>
                    <a:pt x="1706" y="1379"/>
                  </a:cubicBezTo>
                  <a:cubicBezTo>
                    <a:pt x="1821" y="1364"/>
                    <a:pt x="1951" y="1292"/>
                    <a:pt x="1980" y="1177"/>
                  </a:cubicBezTo>
                  <a:cubicBezTo>
                    <a:pt x="2006" y="1117"/>
                    <a:pt x="1991" y="1043"/>
                    <a:pt x="1949" y="989"/>
                  </a:cubicBezTo>
                  <a:lnTo>
                    <a:pt x="1949" y="989"/>
                  </a:lnTo>
                  <a:cubicBezTo>
                    <a:pt x="2094" y="1075"/>
                    <a:pt x="2240" y="1171"/>
                    <a:pt x="2385" y="1249"/>
                  </a:cubicBezTo>
                  <a:cubicBezTo>
                    <a:pt x="2450" y="1292"/>
                    <a:pt x="2516" y="1336"/>
                    <a:pt x="2588" y="1336"/>
                  </a:cubicBezTo>
                  <a:cubicBezTo>
                    <a:pt x="2611" y="1336"/>
                    <a:pt x="2635" y="1332"/>
                    <a:pt x="2659" y="1321"/>
                  </a:cubicBezTo>
                  <a:cubicBezTo>
                    <a:pt x="2804" y="1278"/>
                    <a:pt x="2818" y="1075"/>
                    <a:pt x="2804" y="931"/>
                  </a:cubicBezTo>
                  <a:cubicBezTo>
                    <a:pt x="2761" y="656"/>
                    <a:pt x="2703" y="367"/>
                    <a:pt x="2515" y="194"/>
                  </a:cubicBezTo>
                  <a:cubicBezTo>
                    <a:pt x="2327" y="50"/>
                    <a:pt x="2096" y="6"/>
                    <a:pt x="1865" y="6"/>
                  </a:cubicBezTo>
                  <a:cubicBezTo>
                    <a:pt x="1779" y="3"/>
                    <a:pt x="1694" y="1"/>
                    <a:pt x="1609" y="1"/>
                  </a:cubicBezTo>
                  <a:close/>
                </a:path>
              </a:pathLst>
            </a:custGeom>
            <a:solidFill>
              <a:schemeClr val="accent2"/>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8" name="Google Shape;708;p31"/>
            <p:cNvSpPr/>
            <p:nvPr/>
          </p:nvSpPr>
          <p:spPr>
            <a:xfrm>
              <a:off x="3439871" y="1685460"/>
              <a:ext cx="90759" cy="59281"/>
            </a:xfrm>
            <a:custGeom>
              <a:avLst/>
              <a:gdLst/>
              <a:ahLst/>
              <a:cxnLst/>
              <a:rect l="l" t="t" r="r" b="b"/>
              <a:pathLst>
                <a:path w="2125" h="1388" extrusionOk="0">
                  <a:moveTo>
                    <a:pt x="2125" y="0"/>
                  </a:moveTo>
                  <a:lnTo>
                    <a:pt x="102" y="87"/>
                  </a:lnTo>
                  <a:lnTo>
                    <a:pt x="87" y="592"/>
                  </a:lnTo>
                  <a:lnTo>
                    <a:pt x="1" y="679"/>
                  </a:lnTo>
                  <a:lnTo>
                    <a:pt x="376" y="1113"/>
                  </a:lnTo>
                  <a:lnTo>
                    <a:pt x="1474" y="1387"/>
                  </a:lnTo>
                  <a:lnTo>
                    <a:pt x="2125" y="592"/>
                  </a:lnTo>
                  <a:lnTo>
                    <a:pt x="2125" y="0"/>
                  </a:lnTo>
                  <a:close/>
                </a:path>
              </a:pathLst>
            </a:custGeom>
            <a:solidFill>
              <a:srgbClr val="151F29"/>
            </a:solidFill>
            <a:ln>
              <a:noFill/>
            </a:ln>
          </p:spPr>
          <p:txBody>
            <a:bodyPr spcFirstLastPara="1" wrap="square" lIns="114000" tIns="114000" rIns="114000" bIns="1140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pic>
        <p:nvPicPr>
          <p:cNvPr id="3" name="Picture 2" descr="A logo for a care home&#10;&#10;AI-generated content may be incorrect.">
            <a:extLst>
              <a:ext uri="{FF2B5EF4-FFF2-40B4-BE49-F238E27FC236}">
                <a16:creationId xmlns:a16="http://schemas.microsoft.com/office/drawing/2014/main" id="{8CD35B3A-C07A-E776-66D9-A936F498DE86}"/>
              </a:ext>
            </a:extLst>
          </p:cNvPr>
          <p:cNvPicPr>
            <a:picLocks noChangeAspect="1"/>
          </p:cNvPicPr>
          <p:nvPr/>
        </p:nvPicPr>
        <p:blipFill>
          <a:blip r:embed="rId3"/>
          <a:stretch>
            <a:fillRect/>
          </a:stretch>
        </p:blipFill>
        <p:spPr>
          <a:xfrm>
            <a:off x="7980220" y="1"/>
            <a:ext cx="1163780" cy="16791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12"/>
        <p:cNvGrpSpPr/>
        <p:nvPr/>
      </p:nvGrpSpPr>
      <p:grpSpPr>
        <a:xfrm>
          <a:off x="0" y="0"/>
          <a:ext cx="0" cy="0"/>
          <a:chOff x="0" y="0"/>
          <a:chExt cx="0" cy="0"/>
        </a:xfrm>
      </p:grpSpPr>
      <p:grpSp>
        <p:nvGrpSpPr>
          <p:cNvPr id="713" name="Google Shape;713;p32"/>
          <p:cNvGrpSpPr/>
          <p:nvPr/>
        </p:nvGrpSpPr>
        <p:grpSpPr>
          <a:xfrm>
            <a:off x="6493993" y="1276168"/>
            <a:ext cx="1893966" cy="3080944"/>
            <a:chOff x="5401837" y="470183"/>
            <a:chExt cx="2068777" cy="3107670"/>
          </a:xfrm>
        </p:grpSpPr>
        <p:sp>
          <p:nvSpPr>
            <p:cNvPr id="714" name="Google Shape;714;p32"/>
            <p:cNvSpPr/>
            <p:nvPr/>
          </p:nvSpPr>
          <p:spPr>
            <a:xfrm>
              <a:off x="5434958" y="504094"/>
              <a:ext cx="2024567" cy="3020998"/>
            </a:xfrm>
            <a:custGeom>
              <a:avLst/>
              <a:gdLst/>
              <a:ahLst/>
              <a:cxnLst/>
              <a:rect l="l" t="t" r="r" b="b"/>
              <a:pathLst>
                <a:path w="26835" h="46950" extrusionOk="0">
                  <a:moveTo>
                    <a:pt x="1" y="0"/>
                  </a:moveTo>
                  <a:lnTo>
                    <a:pt x="1" y="46949"/>
                  </a:lnTo>
                  <a:lnTo>
                    <a:pt x="26835" y="46949"/>
                  </a:lnTo>
                  <a:lnTo>
                    <a:pt x="26835" y="0"/>
                  </a:lnTo>
                  <a:close/>
                </a:path>
              </a:pathLst>
            </a:custGeom>
            <a:solidFill>
              <a:srgbClr val="FFFFFF">
                <a:alpha val="61568"/>
              </a:srgbClr>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32"/>
            <p:cNvSpPr/>
            <p:nvPr/>
          </p:nvSpPr>
          <p:spPr>
            <a:xfrm>
              <a:off x="5401837" y="470183"/>
              <a:ext cx="2068777" cy="3107670"/>
            </a:xfrm>
            <a:custGeom>
              <a:avLst/>
              <a:gdLst/>
              <a:ahLst/>
              <a:cxnLst/>
              <a:rect l="l" t="t" r="r" b="b"/>
              <a:pathLst>
                <a:path w="27421" h="48297" extrusionOk="0">
                  <a:moveTo>
                    <a:pt x="13381" y="11800"/>
                  </a:moveTo>
                  <a:lnTo>
                    <a:pt x="13381" y="24009"/>
                  </a:lnTo>
                  <a:lnTo>
                    <a:pt x="6369" y="24009"/>
                  </a:lnTo>
                  <a:lnTo>
                    <a:pt x="6369" y="11800"/>
                  </a:lnTo>
                  <a:close/>
                  <a:moveTo>
                    <a:pt x="20891" y="11829"/>
                  </a:moveTo>
                  <a:lnTo>
                    <a:pt x="20891" y="24009"/>
                  </a:lnTo>
                  <a:lnTo>
                    <a:pt x="14245" y="24009"/>
                  </a:lnTo>
                  <a:lnTo>
                    <a:pt x="14245" y="11829"/>
                  </a:lnTo>
                  <a:close/>
                  <a:moveTo>
                    <a:pt x="13381" y="24858"/>
                  </a:moveTo>
                  <a:lnTo>
                    <a:pt x="13381" y="36643"/>
                  </a:lnTo>
                  <a:lnTo>
                    <a:pt x="6369" y="36643"/>
                  </a:lnTo>
                  <a:lnTo>
                    <a:pt x="6369" y="24858"/>
                  </a:lnTo>
                  <a:close/>
                  <a:moveTo>
                    <a:pt x="20891" y="24858"/>
                  </a:moveTo>
                  <a:lnTo>
                    <a:pt x="20891" y="36643"/>
                  </a:lnTo>
                  <a:lnTo>
                    <a:pt x="14245" y="36643"/>
                  </a:lnTo>
                  <a:lnTo>
                    <a:pt x="14245" y="24858"/>
                  </a:lnTo>
                  <a:close/>
                  <a:moveTo>
                    <a:pt x="13381" y="0"/>
                  </a:moveTo>
                  <a:lnTo>
                    <a:pt x="13381" y="11580"/>
                  </a:lnTo>
                  <a:lnTo>
                    <a:pt x="6369" y="11580"/>
                  </a:lnTo>
                  <a:lnTo>
                    <a:pt x="6369" y="776"/>
                  </a:lnTo>
                  <a:lnTo>
                    <a:pt x="6134" y="776"/>
                  </a:lnTo>
                  <a:lnTo>
                    <a:pt x="6134" y="11580"/>
                  </a:lnTo>
                  <a:lnTo>
                    <a:pt x="0" y="11580"/>
                  </a:lnTo>
                  <a:lnTo>
                    <a:pt x="0" y="11800"/>
                  </a:lnTo>
                  <a:lnTo>
                    <a:pt x="6134" y="11800"/>
                  </a:lnTo>
                  <a:lnTo>
                    <a:pt x="6134" y="24009"/>
                  </a:lnTo>
                  <a:lnTo>
                    <a:pt x="0" y="24009"/>
                  </a:lnTo>
                  <a:lnTo>
                    <a:pt x="0" y="24873"/>
                  </a:lnTo>
                  <a:lnTo>
                    <a:pt x="6134" y="24873"/>
                  </a:lnTo>
                  <a:lnTo>
                    <a:pt x="6134" y="36643"/>
                  </a:lnTo>
                  <a:lnTo>
                    <a:pt x="0" y="36643"/>
                  </a:lnTo>
                  <a:lnTo>
                    <a:pt x="0" y="36863"/>
                  </a:lnTo>
                  <a:lnTo>
                    <a:pt x="6134" y="36863"/>
                  </a:lnTo>
                  <a:lnTo>
                    <a:pt x="6134" y="48296"/>
                  </a:lnTo>
                  <a:lnTo>
                    <a:pt x="6369" y="48296"/>
                  </a:lnTo>
                  <a:lnTo>
                    <a:pt x="6369" y="36863"/>
                  </a:lnTo>
                  <a:lnTo>
                    <a:pt x="13381" y="36863"/>
                  </a:lnTo>
                  <a:lnTo>
                    <a:pt x="13381" y="47520"/>
                  </a:lnTo>
                  <a:lnTo>
                    <a:pt x="14245" y="47520"/>
                  </a:lnTo>
                  <a:lnTo>
                    <a:pt x="14245" y="36863"/>
                  </a:lnTo>
                  <a:lnTo>
                    <a:pt x="20891" y="36863"/>
                  </a:lnTo>
                  <a:lnTo>
                    <a:pt x="20891" y="48296"/>
                  </a:lnTo>
                  <a:lnTo>
                    <a:pt x="21125" y="48296"/>
                  </a:lnTo>
                  <a:lnTo>
                    <a:pt x="21125" y="36863"/>
                  </a:lnTo>
                  <a:lnTo>
                    <a:pt x="27420" y="36863"/>
                  </a:lnTo>
                  <a:lnTo>
                    <a:pt x="27420" y="36643"/>
                  </a:lnTo>
                  <a:lnTo>
                    <a:pt x="21125" y="36643"/>
                  </a:lnTo>
                  <a:lnTo>
                    <a:pt x="21125" y="24858"/>
                  </a:lnTo>
                  <a:lnTo>
                    <a:pt x="27420" y="24858"/>
                  </a:lnTo>
                  <a:lnTo>
                    <a:pt x="27420" y="24009"/>
                  </a:lnTo>
                  <a:lnTo>
                    <a:pt x="21125" y="24009"/>
                  </a:lnTo>
                  <a:lnTo>
                    <a:pt x="21125" y="11829"/>
                  </a:lnTo>
                  <a:lnTo>
                    <a:pt x="27420" y="11829"/>
                  </a:lnTo>
                  <a:lnTo>
                    <a:pt x="27420" y="11800"/>
                  </a:lnTo>
                  <a:lnTo>
                    <a:pt x="27420" y="11580"/>
                  </a:lnTo>
                  <a:lnTo>
                    <a:pt x="21125" y="11580"/>
                  </a:lnTo>
                  <a:lnTo>
                    <a:pt x="21125" y="776"/>
                  </a:lnTo>
                  <a:lnTo>
                    <a:pt x="20891" y="776"/>
                  </a:lnTo>
                  <a:lnTo>
                    <a:pt x="20891" y="11580"/>
                  </a:lnTo>
                  <a:lnTo>
                    <a:pt x="14245" y="11580"/>
                  </a:lnTo>
                  <a:lnTo>
                    <a:pt x="14245" y="0"/>
                  </a:lnTo>
                  <a:close/>
                </a:path>
              </a:pathLst>
            </a:custGeom>
            <a:solidFill>
              <a:schemeClr val="lt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16" name="Google Shape;716;p32"/>
          <p:cNvGrpSpPr/>
          <p:nvPr/>
        </p:nvGrpSpPr>
        <p:grpSpPr>
          <a:xfrm>
            <a:off x="6424466" y="1843521"/>
            <a:ext cx="2033709" cy="3104033"/>
            <a:chOff x="8936226" y="1196470"/>
            <a:chExt cx="2416767" cy="3688690"/>
          </a:xfrm>
        </p:grpSpPr>
        <p:sp>
          <p:nvSpPr>
            <p:cNvPr id="717" name="Google Shape;717;p32"/>
            <p:cNvSpPr/>
            <p:nvPr/>
          </p:nvSpPr>
          <p:spPr>
            <a:xfrm flipH="1">
              <a:off x="9621961" y="1803301"/>
              <a:ext cx="785363" cy="776526"/>
            </a:xfrm>
            <a:custGeom>
              <a:avLst/>
              <a:gdLst/>
              <a:ahLst/>
              <a:cxnLst/>
              <a:rect l="l" t="t" r="r" b="b"/>
              <a:pathLst>
                <a:path w="10043" h="9930" extrusionOk="0">
                  <a:moveTo>
                    <a:pt x="8464" y="0"/>
                  </a:moveTo>
                  <a:cubicBezTo>
                    <a:pt x="8007" y="0"/>
                    <a:pt x="7162" y="139"/>
                    <a:pt x="6427" y="1025"/>
                  </a:cubicBezTo>
                  <a:cubicBezTo>
                    <a:pt x="5358" y="2298"/>
                    <a:pt x="2430" y="5651"/>
                    <a:pt x="2167" y="6031"/>
                  </a:cubicBezTo>
                  <a:cubicBezTo>
                    <a:pt x="1918" y="6412"/>
                    <a:pt x="0" y="9149"/>
                    <a:pt x="1318" y="9852"/>
                  </a:cubicBezTo>
                  <a:cubicBezTo>
                    <a:pt x="1417" y="9905"/>
                    <a:pt x="1531" y="9930"/>
                    <a:pt x="1655" y="9930"/>
                  </a:cubicBezTo>
                  <a:cubicBezTo>
                    <a:pt x="3168" y="9930"/>
                    <a:pt x="6295" y="6265"/>
                    <a:pt x="6295" y="6265"/>
                  </a:cubicBezTo>
                  <a:lnTo>
                    <a:pt x="9809" y="1918"/>
                  </a:lnTo>
                  <a:cubicBezTo>
                    <a:pt x="9955" y="1727"/>
                    <a:pt x="10043" y="1493"/>
                    <a:pt x="10043" y="1259"/>
                  </a:cubicBezTo>
                  <a:cubicBezTo>
                    <a:pt x="10043" y="1039"/>
                    <a:pt x="9955" y="790"/>
                    <a:pt x="9677" y="615"/>
                  </a:cubicBezTo>
                  <a:cubicBezTo>
                    <a:pt x="9208" y="307"/>
                    <a:pt x="8798" y="29"/>
                    <a:pt x="8798" y="29"/>
                  </a:cubicBezTo>
                  <a:cubicBezTo>
                    <a:pt x="8798" y="29"/>
                    <a:pt x="8671" y="0"/>
                    <a:pt x="8464" y="0"/>
                  </a:cubicBezTo>
                  <a:close/>
                </a:path>
              </a:pathLst>
            </a:custGeom>
            <a:solidFill>
              <a:srgbClr val="BA6136"/>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8" name="Google Shape;718;p32"/>
            <p:cNvSpPr/>
            <p:nvPr/>
          </p:nvSpPr>
          <p:spPr>
            <a:xfrm flipH="1">
              <a:off x="9719244" y="1815813"/>
              <a:ext cx="99705" cy="194327"/>
            </a:xfrm>
            <a:custGeom>
              <a:avLst/>
              <a:gdLst/>
              <a:ahLst/>
              <a:cxnLst/>
              <a:rect l="l" t="t" r="r" b="b"/>
              <a:pathLst>
                <a:path w="1275" h="2485" extrusionOk="0">
                  <a:moveTo>
                    <a:pt x="1245" y="1"/>
                  </a:moveTo>
                  <a:cubicBezTo>
                    <a:pt x="1245" y="1"/>
                    <a:pt x="1216" y="74"/>
                    <a:pt x="1245" y="206"/>
                  </a:cubicBezTo>
                  <a:cubicBezTo>
                    <a:pt x="1245" y="323"/>
                    <a:pt x="1216" y="513"/>
                    <a:pt x="1216" y="733"/>
                  </a:cubicBezTo>
                  <a:cubicBezTo>
                    <a:pt x="1216" y="967"/>
                    <a:pt x="1201" y="1230"/>
                    <a:pt x="1201" y="1523"/>
                  </a:cubicBezTo>
                  <a:lnTo>
                    <a:pt x="1201" y="1977"/>
                  </a:lnTo>
                  <a:cubicBezTo>
                    <a:pt x="1187" y="2124"/>
                    <a:pt x="1143" y="2299"/>
                    <a:pt x="1026" y="2358"/>
                  </a:cubicBezTo>
                  <a:cubicBezTo>
                    <a:pt x="988" y="2378"/>
                    <a:pt x="949" y="2387"/>
                    <a:pt x="909" y="2387"/>
                  </a:cubicBezTo>
                  <a:cubicBezTo>
                    <a:pt x="808" y="2387"/>
                    <a:pt x="704" y="2329"/>
                    <a:pt x="630" y="2255"/>
                  </a:cubicBezTo>
                  <a:cubicBezTo>
                    <a:pt x="542" y="2138"/>
                    <a:pt x="484" y="1992"/>
                    <a:pt x="455" y="1845"/>
                  </a:cubicBezTo>
                  <a:cubicBezTo>
                    <a:pt x="381" y="1567"/>
                    <a:pt x="367" y="1304"/>
                    <a:pt x="308" y="1084"/>
                  </a:cubicBezTo>
                  <a:cubicBezTo>
                    <a:pt x="250" y="865"/>
                    <a:pt x="191" y="689"/>
                    <a:pt x="118" y="586"/>
                  </a:cubicBezTo>
                  <a:cubicBezTo>
                    <a:pt x="89" y="528"/>
                    <a:pt x="45" y="499"/>
                    <a:pt x="30" y="469"/>
                  </a:cubicBezTo>
                  <a:lnTo>
                    <a:pt x="1" y="440"/>
                  </a:lnTo>
                  <a:lnTo>
                    <a:pt x="1" y="440"/>
                  </a:lnTo>
                  <a:cubicBezTo>
                    <a:pt x="1" y="440"/>
                    <a:pt x="30" y="499"/>
                    <a:pt x="89" y="601"/>
                  </a:cubicBezTo>
                  <a:cubicBezTo>
                    <a:pt x="133" y="718"/>
                    <a:pt x="191" y="879"/>
                    <a:pt x="235" y="1099"/>
                  </a:cubicBezTo>
                  <a:cubicBezTo>
                    <a:pt x="264" y="1318"/>
                    <a:pt x="294" y="1567"/>
                    <a:pt x="367" y="1860"/>
                  </a:cubicBezTo>
                  <a:cubicBezTo>
                    <a:pt x="396" y="2006"/>
                    <a:pt x="455" y="2182"/>
                    <a:pt x="557" y="2299"/>
                  </a:cubicBezTo>
                  <a:cubicBezTo>
                    <a:pt x="643" y="2396"/>
                    <a:pt x="776" y="2485"/>
                    <a:pt x="910" y="2485"/>
                  </a:cubicBezTo>
                  <a:cubicBezTo>
                    <a:pt x="959" y="2485"/>
                    <a:pt x="1008" y="2473"/>
                    <a:pt x="1055" y="2446"/>
                  </a:cubicBezTo>
                  <a:cubicBezTo>
                    <a:pt x="1143" y="2402"/>
                    <a:pt x="1201" y="2328"/>
                    <a:pt x="1245" y="2226"/>
                  </a:cubicBezTo>
                  <a:cubicBezTo>
                    <a:pt x="1260" y="2138"/>
                    <a:pt x="1274" y="2050"/>
                    <a:pt x="1274" y="1977"/>
                  </a:cubicBezTo>
                  <a:lnTo>
                    <a:pt x="1274" y="1523"/>
                  </a:lnTo>
                  <a:lnTo>
                    <a:pt x="1274" y="733"/>
                  </a:lnTo>
                  <a:cubicBezTo>
                    <a:pt x="1260" y="513"/>
                    <a:pt x="1260" y="323"/>
                    <a:pt x="1260" y="206"/>
                  </a:cubicBezTo>
                  <a:cubicBezTo>
                    <a:pt x="1260" y="74"/>
                    <a:pt x="1245" y="1"/>
                    <a:pt x="1245" y="1"/>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32"/>
            <p:cNvSpPr/>
            <p:nvPr/>
          </p:nvSpPr>
          <p:spPr>
            <a:xfrm flipH="1">
              <a:off x="9672324" y="1848891"/>
              <a:ext cx="55053" cy="118317"/>
            </a:xfrm>
            <a:custGeom>
              <a:avLst/>
              <a:gdLst/>
              <a:ahLst/>
              <a:cxnLst/>
              <a:rect l="l" t="t" r="r" b="b"/>
              <a:pathLst>
                <a:path w="704" h="1513" extrusionOk="0">
                  <a:moveTo>
                    <a:pt x="685" y="1"/>
                  </a:moveTo>
                  <a:cubicBezTo>
                    <a:pt x="652" y="1"/>
                    <a:pt x="550" y="354"/>
                    <a:pt x="367" y="749"/>
                  </a:cubicBezTo>
                  <a:cubicBezTo>
                    <a:pt x="177" y="1188"/>
                    <a:pt x="1" y="1496"/>
                    <a:pt x="16" y="1510"/>
                  </a:cubicBezTo>
                  <a:cubicBezTo>
                    <a:pt x="16" y="1512"/>
                    <a:pt x="17" y="1512"/>
                    <a:pt x="19" y="1512"/>
                  </a:cubicBezTo>
                  <a:cubicBezTo>
                    <a:pt x="52" y="1512"/>
                    <a:pt x="273" y="1226"/>
                    <a:pt x="455" y="807"/>
                  </a:cubicBezTo>
                  <a:cubicBezTo>
                    <a:pt x="660" y="383"/>
                    <a:pt x="704" y="2"/>
                    <a:pt x="689" y="2"/>
                  </a:cubicBezTo>
                  <a:cubicBezTo>
                    <a:pt x="688" y="1"/>
                    <a:pt x="687" y="1"/>
                    <a:pt x="685" y="1"/>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0" name="Google Shape;720;p32"/>
            <p:cNvSpPr/>
            <p:nvPr/>
          </p:nvSpPr>
          <p:spPr>
            <a:xfrm flipH="1">
              <a:off x="9618523" y="1885645"/>
              <a:ext cx="105414" cy="98297"/>
            </a:xfrm>
            <a:custGeom>
              <a:avLst/>
              <a:gdLst/>
              <a:ahLst/>
              <a:cxnLst/>
              <a:rect l="l" t="t" r="r" b="b"/>
              <a:pathLst>
                <a:path w="1348" h="1257" extrusionOk="0">
                  <a:moveTo>
                    <a:pt x="1317" y="0"/>
                  </a:moveTo>
                  <a:cubicBezTo>
                    <a:pt x="1293" y="0"/>
                    <a:pt x="1004" y="376"/>
                    <a:pt x="660" y="835"/>
                  </a:cubicBezTo>
                  <a:cubicBezTo>
                    <a:pt x="586" y="952"/>
                    <a:pt x="499" y="1084"/>
                    <a:pt x="411" y="1128"/>
                  </a:cubicBezTo>
                  <a:cubicBezTo>
                    <a:pt x="358" y="1163"/>
                    <a:pt x="294" y="1183"/>
                    <a:pt x="235" y="1183"/>
                  </a:cubicBezTo>
                  <a:cubicBezTo>
                    <a:pt x="197" y="1183"/>
                    <a:pt x="162" y="1175"/>
                    <a:pt x="133" y="1157"/>
                  </a:cubicBezTo>
                  <a:cubicBezTo>
                    <a:pt x="74" y="1113"/>
                    <a:pt x="59" y="1026"/>
                    <a:pt x="74" y="982"/>
                  </a:cubicBezTo>
                  <a:cubicBezTo>
                    <a:pt x="103" y="938"/>
                    <a:pt x="118" y="908"/>
                    <a:pt x="118" y="908"/>
                  </a:cubicBezTo>
                  <a:lnTo>
                    <a:pt x="118" y="908"/>
                  </a:lnTo>
                  <a:cubicBezTo>
                    <a:pt x="118" y="908"/>
                    <a:pt x="74" y="908"/>
                    <a:pt x="45" y="967"/>
                  </a:cubicBezTo>
                  <a:cubicBezTo>
                    <a:pt x="30" y="1026"/>
                    <a:pt x="1" y="1113"/>
                    <a:pt x="103" y="1201"/>
                  </a:cubicBezTo>
                  <a:cubicBezTo>
                    <a:pt x="147" y="1238"/>
                    <a:pt x="206" y="1256"/>
                    <a:pt x="270" y="1256"/>
                  </a:cubicBezTo>
                  <a:cubicBezTo>
                    <a:pt x="334" y="1256"/>
                    <a:pt x="403" y="1238"/>
                    <a:pt x="469" y="1201"/>
                  </a:cubicBezTo>
                  <a:cubicBezTo>
                    <a:pt x="586" y="1143"/>
                    <a:pt x="660" y="1011"/>
                    <a:pt x="762" y="894"/>
                  </a:cubicBezTo>
                  <a:cubicBezTo>
                    <a:pt x="1084" y="425"/>
                    <a:pt x="1348" y="15"/>
                    <a:pt x="1318" y="1"/>
                  </a:cubicBezTo>
                  <a:cubicBezTo>
                    <a:pt x="1318" y="1"/>
                    <a:pt x="1318" y="0"/>
                    <a:pt x="1317" y="0"/>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1" name="Google Shape;721;p32"/>
            <p:cNvSpPr/>
            <p:nvPr/>
          </p:nvSpPr>
          <p:spPr>
            <a:xfrm flipH="1">
              <a:off x="9793768" y="1895889"/>
              <a:ext cx="73273" cy="143419"/>
            </a:xfrm>
            <a:custGeom>
              <a:avLst/>
              <a:gdLst/>
              <a:ahLst/>
              <a:cxnLst/>
              <a:rect l="l" t="t" r="r" b="b"/>
              <a:pathLst>
                <a:path w="937" h="1834" extrusionOk="0">
                  <a:moveTo>
                    <a:pt x="922" y="1"/>
                  </a:moveTo>
                  <a:cubicBezTo>
                    <a:pt x="902" y="1"/>
                    <a:pt x="622" y="174"/>
                    <a:pt x="247" y="427"/>
                  </a:cubicBezTo>
                  <a:lnTo>
                    <a:pt x="247" y="427"/>
                  </a:lnTo>
                  <a:cubicBezTo>
                    <a:pt x="227" y="433"/>
                    <a:pt x="209" y="442"/>
                    <a:pt x="191" y="455"/>
                  </a:cubicBezTo>
                  <a:lnTo>
                    <a:pt x="250" y="529"/>
                  </a:lnTo>
                  <a:cubicBezTo>
                    <a:pt x="253" y="526"/>
                    <a:pt x="256" y="524"/>
                    <a:pt x="259" y="522"/>
                  </a:cubicBezTo>
                  <a:lnTo>
                    <a:pt x="259" y="522"/>
                  </a:lnTo>
                  <a:lnTo>
                    <a:pt x="264" y="529"/>
                  </a:lnTo>
                  <a:cubicBezTo>
                    <a:pt x="277" y="522"/>
                    <a:pt x="294" y="519"/>
                    <a:pt x="314" y="519"/>
                  </a:cubicBezTo>
                  <a:cubicBezTo>
                    <a:pt x="342" y="519"/>
                    <a:pt x="377" y="526"/>
                    <a:pt x="411" y="543"/>
                  </a:cubicBezTo>
                  <a:cubicBezTo>
                    <a:pt x="440" y="587"/>
                    <a:pt x="484" y="646"/>
                    <a:pt x="499" y="719"/>
                  </a:cubicBezTo>
                  <a:cubicBezTo>
                    <a:pt x="557" y="1056"/>
                    <a:pt x="411" y="1378"/>
                    <a:pt x="279" y="1553"/>
                  </a:cubicBezTo>
                  <a:cubicBezTo>
                    <a:pt x="133" y="1744"/>
                    <a:pt x="1" y="1817"/>
                    <a:pt x="30" y="1831"/>
                  </a:cubicBezTo>
                  <a:cubicBezTo>
                    <a:pt x="30" y="1833"/>
                    <a:pt x="31" y="1833"/>
                    <a:pt x="33" y="1833"/>
                  </a:cubicBezTo>
                  <a:cubicBezTo>
                    <a:pt x="54" y="1833"/>
                    <a:pt x="190" y="1756"/>
                    <a:pt x="338" y="1568"/>
                  </a:cubicBezTo>
                  <a:cubicBezTo>
                    <a:pt x="499" y="1392"/>
                    <a:pt x="645" y="1056"/>
                    <a:pt x="587" y="675"/>
                  </a:cubicBezTo>
                  <a:cubicBezTo>
                    <a:pt x="572" y="602"/>
                    <a:pt x="513" y="514"/>
                    <a:pt x="440" y="455"/>
                  </a:cubicBezTo>
                  <a:cubicBezTo>
                    <a:pt x="421" y="448"/>
                    <a:pt x="400" y="440"/>
                    <a:pt x="377" y="434"/>
                  </a:cubicBezTo>
                  <a:lnTo>
                    <a:pt x="377" y="434"/>
                  </a:lnTo>
                  <a:cubicBezTo>
                    <a:pt x="706" y="190"/>
                    <a:pt x="936" y="15"/>
                    <a:pt x="923" y="2"/>
                  </a:cubicBezTo>
                  <a:cubicBezTo>
                    <a:pt x="923" y="1"/>
                    <a:pt x="923" y="1"/>
                    <a:pt x="922" y="1"/>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2" name="Google Shape;722;p32"/>
            <p:cNvSpPr/>
            <p:nvPr/>
          </p:nvSpPr>
          <p:spPr>
            <a:xfrm flipH="1">
              <a:off x="10646536" y="2905683"/>
              <a:ext cx="213017" cy="1979477"/>
            </a:xfrm>
            <a:custGeom>
              <a:avLst/>
              <a:gdLst/>
              <a:ahLst/>
              <a:cxnLst/>
              <a:rect l="l" t="t" r="r" b="b"/>
              <a:pathLst>
                <a:path w="2724" h="25313" extrusionOk="0">
                  <a:moveTo>
                    <a:pt x="2723" y="1"/>
                  </a:moveTo>
                  <a:lnTo>
                    <a:pt x="1860" y="249"/>
                  </a:lnTo>
                  <a:lnTo>
                    <a:pt x="1" y="25312"/>
                  </a:lnTo>
                  <a:lnTo>
                    <a:pt x="528" y="25312"/>
                  </a:lnTo>
                  <a:lnTo>
                    <a:pt x="2723" y="1"/>
                  </a:lnTo>
                  <a:close/>
                </a:path>
              </a:pathLst>
            </a:custGeom>
            <a:solidFill>
              <a:schemeClr val="l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3" name="Google Shape;723;p32"/>
            <p:cNvSpPr/>
            <p:nvPr/>
          </p:nvSpPr>
          <p:spPr>
            <a:xfrm flipH="1">
              <a:off x="10276727" y="2783222"/>
              <a:ext cx="873572" cy="115658"/>
            </a:xfrm>
            <a:custGeom>
              <a:avLst/>
              <a:gdLst/>
              <a:ahLst/>
              <a:cxnLst/>
              <a:rect l="l" t="t" r="r" b="b"/>
              <a:pathLst>
                <a:path w="11171" h="1479" extrusionOk="0">
                  <a:moveTo>
                    <a:pt x="4655" y="0"/>
                  </a:moveTo>
                  <a:cubicBezTo>
                    <a:pt x="0" y="0"/>
                    <a:pt x="220" y="1479"/>
                    <a:pt x="220" y="1479"/>
                  </a:cubicBezTo>
                  <a:lnTo>
                    <a:pt x="10950" y="1479"/>
                  </a:lnTo>
                  <a:cubicBezTo>
                    <a:pt x="11170" y="308"/>
                    <a:pt x="9282" y="0"/>
                    <a:pt x="4655" y="0"/>
                  </a:cubicBezTo>
                  <a:close/>
                </a:path>
              </a:pathLst>
            </a:custGeom>
            <a:solidFill>
              <a:schemeClr val="accent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4" name="Google Shape;724;p32"/>
            <p:cNvSpPr/>
            <p:nvPr/>
          </p:nvSpPr>
          <p:spPr>
            <a:xfrm flipH="1">
              <a:off x="10293931" y="2887384"/>
              <a:ext cx="839242" cy="37849"/>
            </a:xfrm>
            <a:custGeom>
              <a:avLst/>
              <a:gdLst/>
              <a:ahLst/>
              <a:cxnLst/>
              <a:rect l="l" t="t" r="r" b="b"/>
              <a:pathLst>
                <a:path w="10732" h="484" extrusionOk="0">
                  <a:moveTo>
                    <a:pt x="1" y="0"/>
                  </a:moveTo>
                  <a:lnTo>
                    <a:pt x="1" y="483"/>
                  </a:lnTo>
                  <a:lnTo>
                    <a:pt x="10731" y="483"/>
                  </a:lnTo>
                  <a:lnTo>
                    <a:pt x="10731" y="147"/>
                  </a:lnTo>
                  <a:lnTo>
                    <a:pt x="1" y="0"/>
                  </a:lnTo>
                  <a:close/>
                </a:path>
              </a:pathLst>
            </a:custGeom>
            <a:solidFill>
              <a:schemeClr val="accen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5" name="Google Shape;725;p32"/>
            <p:cNvSpPr/>
            <p:nvPr/>
          </p:nvSpPr>
          <p:spPr>
            <a:xfrm flipH="1">
              <a:off x="10351175" y="2925155"/>
              <a:ext cx="269086" cy="1949682"/>
            </a:xfrm>
            <a:custGeom>
              <a:avLst/>
              <a:gdLst/>
              <a:ahLst/>
              <a:cxnLst/>
              <a:rect l="l" t="t" r="r" b="b"/>
              <a:pathLst>
                <a:path w="3441" h="24932" extrusionOk="0">
                  <a:moveTo>
                    <a:pt x="0" y="0"/>
                  </a:moveTo>
                  <a:lnTo>
                    <a:pt x="3074" y="24932"/>
                  </a:lnTo>
                  <a:lnTo>
                    <a:pt x="3440" y="24932"/>
                  </a:lnTo>
                  <a:lnTo>
                    <a:pt x="922" y="0"/>
                  </a:lnTo>
                  <a:close/>
                </a:path>
              </a:pathLst>
            </a:custGeom>
            <a:solidFill>
              <a:srgbClr val="7C4C3F"/>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32"/>
            <p:cNvSpPr/>
            <p:nvPr/>
          </p:nvSpPr>
          <p:spPr>
            <a:xfrm flipH="1">
              <a:off x="10795349" y="2905683"/>
              <a:ext cx="557644" cy="1969154"/>
            </a:xfrm>
            <a:custGeom>
              <a:avLst/>
              <a:gdLst/>
              <a:ahLst/>
              <a:cxnLst/>
              <a:rect l="l" t="t" r="r" b="b"/>
              <a:pathLst>
                <a:path w="7131" h="25181" extrusionOk="0">
                  <a:moveTo>
                    <a:pt x="6237" y="1"/>
                  </a:moveTo>
                  <a:lnTo>
                    <a:pt x="1" y="25181"/>
                  </a:lnTo>
                  <a:lnTo>
                    <a:pt x="411" y="25181"/>
                  </a:lnTo>
                  <a:lnTo>
                    <a:pt x="7130" y="249"/>
                  </a:lnTo>
                  <a:lnTo>
                    <a:pt x="6237" y="1"/>
                  </a:lnTo>
                  <a:close/>
                </a:path>
              </a:pathLst>
            </a:custGeom>
            <a:solidFill>
              <a:schemeClr val="accen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7" name="Google Shape;727;p32"/>
            <p:cNvSpPr/>
            <p:nvPr/>
          </p:nvSpPr>
          <p:spPr>
            <a:xfrm flipH="1">
              <a:off x="10522901" y="3686429"/>
              <a:ext cx="488906" cy="36754"/>
            </a:xfrm>
            <a:custGeom>
              <a:avLst/>
              <a:gdLst/>
              <a:ahLst/>
              <a:cxnLst/>
              <a:rect l="l" t="t" r="r" b="b"/>
              <a:pathLst>
                <a:path w="6252" h="470" extrusionOk="0">
                  <a:moveTo>
                    <a:pt x="6193" y="1"/>
                  </a:moveTo>
                  <a:lnTo>
                    <a:pt x="0" y="147"/>
                  </a:lnTo>
                  <a:lnTo>
                    <a:pt x="0" y="469"/>
                  </a:lnTo>
                  <a:lnTo>
                    <a:pt x="6252" y="337"/>
                  </a:lnTo>
                  <a:lnTo>
                    <a:pt x="6193" y="1"/>
                  </a:lnTo>
                  <a:close/>
                </a:path>
              </a:pathLst>
            </a:custGeom>
            <a:solidFill>
              <a:schemeClr val="accen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8" name="Google Shape;728;p32"/>
            <p:cNvSpPr/>
            <p:nvPr/>
          </p:nvSpPr>
          <p:spPr>
            <a:xfrm flipH="1">
              <a:off x="10395825" y="4683555"/>
              <a:ext cx="880454" cy="67643"/>
            </a:xfrm>
            <a:custGeom>
              <a:avLst/>
              <a:gdLst/>
              <a:ahLst/>
              <a:cxnLst/>
              <a:rect l="l" t="t" r="r" b="b"/>
              <a:pathLst>
                <a:path w="11259" h="865" extrusionOk="0">
                  <a:moveTo>
                    <a:pt x="89" y="1"/>
                  </a:moveTo>
                  <a:lnTo>
                    <a:pt x="1" y="308"/>
                  </a:lnTo>
                  <a:lnTo>
                    <a:pt x="11259" y="864"/>
                  </a:lnTo>
                  <a:lnTo>
                    <a:pt x="11259" y="425"/>
                  </a:lnTo>
                  <a:lnTo>
                    <a:pt x="89" y="1"/>
                  </a:lnTo>
                  <a:close/>
                </a:path>
              </a:pathLst>
            </a:custGeom>
            <a:solidFill>
              <a:schemeClr val="accen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9" name="Google Shape;729;p32"/>
            <p:cNvSpPr/>
            <p:nvPr/>
          </p:nvSpPr>
          <p:spPr>
            <a:xfrm flipH="1">
              <a:off x="9784540" y="4225617"/>
              <a:ext cx="296534" cy="435183"/>
            </a:xfrm>
            <a:custGeom>
              <a:avLst/>
              <a:gdLst/>
              <a:ahLst/>
              <a:cxnLst/>
              <a:rect l="l" t="t" r="r" b="b"/>
              <a:pathLst>
                <a:path w="3792" h="5565" extrusionOk="0">
                  <a:moveTo>
                    <a:pt x="937" y="1"/>
                  </a:moveTo>
                  <a:lnTo>
                    <a:pt x="0" y="1641"/>
                  </a:lnTo>
                  <a:cubicBezTo>
                    <a:pt x="0" y="1641"/>
                    <a:pt x="2782" y="4891"/>
                    <a:pt x="3236" y="5432"/>
                  </a:cubicBezTo>
                  <a:cubicBezTo>
                    <a:pt x="3317" y="5525"/>
                    <a:pt x="3375" y="5564"/>
                    <a:pt x="3416" y="5564"/>
                  </a:cubicBezTo>
                  <a:cubicBezTo>
                    <a:pt x="3624" y="5564"/>
                    <a:pt x="3367" y="4539"/>
                    <a:pt x="3367" y="4539"/>
                  </a:cubicBezTo>
                  <a:lnTo>
                    <a:pt x="3792" y="3324"/>
                  </a:lnTo>
                  <a:lnTo>
                    <a:pt x="937" y="1"/>
                  </a:lnTo>
                  <a:close/>
                </a:path>
              </a:pathLst>
            </a:custGeom>
            <a:solidFill>
              <a:schemeClr val="accent4"/>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0" name="Google Shape;730;p32"/>
            <p:cNvSpPr/>
            <p:nvPr/>
          </p:nvSpPr>
          <p:spPr>
            <a:xfrm flipH="1">
              <a:off x="9404408" y="2659588"/>
              <a:ext cx="1304063" cy="1874063"/>
            </a:xfrm>
            <a:custGeom>
              <a:avLst/>
              <a:gdLst/>
              <a:ahLst/>
              <a:cxnLst/>
              <a:rect l="l" t="t" r="r" b="b"/>
              <a:pathLst>
                <a:path w="16676" h="23965" extrusionOk="0">
                  <a:moveTo>
                    <a:pt x="7145" y="0"/>
                  </a:moveTo>
                  <a:lnTo>
                    <a:pt x="1" y="835"/>
                  </a:lnTo>
                  <a:lnTo>
                    <a:pt x="11024" y="10160"/>
                  </a:lnTo>
                  <a:lnTo>
                    <a:pt x="6647" y="22223"/>
                  </a:lnTo>
                  <a:lnTo>
                    <a:pt x="11991" y="23965"/>
                  </a:lnTo>
                  <a:cubicBezTo>
                    <a:pt x="11991" y="23965"/>
                    <a:pt x="16675" y="10160"/>
                    <a:pt x="16675" y="8593"/>
                  </a:cubicBezTo>
                  <a:cubicBezTo>
                    <a:pt x="16661" y="6705"/>
                    <a:pt x="7145" y="0"/>
                    <a:pt x="7145" y="0"/>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1" name="Google Shape;731;p32"/>
            <p:cNvSpPr/>
            <p:nvPr/>
          </p:nvSpPr>
          <p:spPr>
            <a:xfrm flipH="1">
              <a:off x="9814099" y="4685901"/>
              <a:ext cx="495944" cy="145608"/>
            </a:xfrm>
            <a:custGeom>
              <a:avLst/>
              <a:gdLst/>
              <a:ahLst/>
              <a:cxnLst/>
              <a:rect l="l" t="t" r="r" b="b"/>
              <a:pathLst>
                <a:path w="6342" h="1862" extrusionOk="0">
                  <a:moveTo>
                    <a:pt x="0" y="0"/>
                  </a:moveTo>
                  <a:lnTo>
                    <a:pt x="601" y="1801"/>
                  </a:lnTo>
                  <a:cubicBezTo>
                    <a:pt x="601" y="1801"/>
                    <a:pt x="4146" y="1861"/>
                    <a:pt x="5340" y="1861"/>
                  </a:cubicBezTo>
                  <a:cubicBezTo>
                    <a:pt x="5460" y="1861"/>
                    <a:pt x="5555" y="1861"/>
                    <a:pt x="5622" y="1859"/>
                  </a:cubicBezTo>
                  <a:cubicBezTo>
                    <a:pt x="5630" y="1859"/>
                    <a:pt x="5637" y="1859"/>
                    <a:pt x="5644" y="1859"/>
                  </a:cubicBezTo>
                  <a:cubicBezTo>
                    <a:pt x="6341" y="1859"/>
                    <a:pt x="5036" y="1171"/>
                    <a:pt x="5036" y="1171"/>
                  </a:cubicBezTo>
                  <a:lnTo>
                    <a:pt x="4392" y="59"/>
                  </a:lnTo>
                  <a:lnTo>
                    <a:pt x="0" y="0"/>
                  </a:lnTo>
                  <a:close/>
                </a:path>
              </a:pathLst>
            </a:custGeom>
            <a:solidFill>
              <a:schemeClr val="accent4"/>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2" name="Google Shape;732;p32"/>
            <p:cNvSpPr/>
            <p:nvPr/>
          </p:nvSpPr>
          <p:spPr>
            <a:xfrm flipH="1">
              <a:off x="10133700" y="1657927"/>
              <a:ext cx="803661" cy="996424"/>
            </a:xfrm>
            <a:custGeom>
              <a:avLst/>
              <a:gdLst/>
              <a:ahLst/>
              <a:cxnLst/>
              <a:rect l="l" t="t" r="r" b="b"/>
              <a:pathLst>
                <a:path w="10277" h="12742" extrusionOk="0">
                  <a:moveTo>
                    <a:pt x="4954" y="0"/>
                  </a:moveTo>
                  <a:cubicBezTo>
                    <a:pt x="3960" y="0"/>
                    <a:pt x="3002" y="114"/>
                    <a:pt x="2386" y="351"/>
                  </a:cubicBezTo>
                  <a:cubicBezTo>
                    <a:pt x="2386" y="351"/>
                    <a:pt x="220" y="1273"/>
                    <a:pt x="0" y="3220"/>
                  </a:cubicBezTo>
                  <a:lnTo>
                    <a:pt x="0" y="8168"/>
                  </a:lnTo>
                  <a:lnTo>
                    <a:pt x="29" y="10233"/>
                  </a:lnTo>
                  <a:cubicBezTo>
                    <a:pt x="29" y="10233"/>
                    <a:pt x="5271" y="12742"/>
                    <a:pt x="8414" y="12742"/>
                  </a:cubicBezTo>
                  <a:cubicBezTo>
                    <a:pt x="9209" y="12742"/>
                    <a:pt x="9869" y="12581"/>
                    <a:pt x="10277" y="12180"/>
                  </a:cubicBezTo>
                  <a:lnTo>
                    <a:pt x="9867" y="5621"/>
                  </a:lnTo>
                  <a:cubicBezTo>
                    <a:pt x="9838" y="4216"/>
                    <a:pt x="10013" y="1961"/>
                    <a:pt x="8974" y="1024"/>
                  </a:cubicBezTo>
                  <a:cubicBezTo>
                    <a:pt x="8769" y="849"/>
                    <a:pt x="8549" y="658"/>
                    <a:pt x="8315" y="541"/>
                  </a:cubicBezTo>
                  <a:cubicBezTo>
                    <a:pt x="7566" y="187"/>
                    <a:pt x="6230" y="0"/>
                    <a:pt x="4954" y="0"/>
                  </a:cubicBezTo>
                  <a:close/>
                </a:path>
              </a:pathLst>
            </a:custGeom>
            <a:solidFill>
              <a:schemeClr val="accent6"/>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3" name="Google Shape;733;p32"/>
            <p:cNvSpPr/>
            <p:nvPr/>
          </p:nvSpPr>
          <p:spPr>
            <a:xfrm flipH="1">
              <a:off x="10224100" y="1207809"/>
              <a:ext cx="422515" cy="538642"/>
            </a:xfrm>
            <a:custGeom>
              <a:avLst/>
              <a:gdLst/>
              <a:ahLst/>
              <a:cxnLst/>
              <a:rect l="l" t="t" r="r" b="b"/>
              <a:pathLst>
                <a:path w="5403" h="6888" extrusionOk="0">
                  <a:moveTo>
                    <a:pt x="2796" y="0"/>
                  </a:moveTo>
                  <a:cubicBezTo>
                    <a:pt x="1518" y="0"/>
                    <a:pt x="1450" y="617"/>
                    <a:pt x="1450" y="617"/>
                  </a:cubicBezTo>
                  <a:lnTo>
                    <a:pt x="1450" y="1700"/>
                  </a:lnTo>
                  <a:cubicBezTo>
                    <a:pt x="1450" y="1700"/>
                    <a:pt x="1090" y="1443"/>
                    <a:pt x="746" y="1443"/>
                  </a:cubicBezTo>
                  <a:cubicBezTo>
                    <a:pt x="493" y="1443"/>
                    <a:pt x="248" y="1582"/>
                    <a:pt x="161" y="2066"/>
                  </a:cubicBezTo>
                  <a:cubicBezTo>
                    <a:pt x="0" y="2959"/>
                    <a:pt x="864" y="3120"/>
                    <a:pt x="864" y="3120"/>
                  </a:cubicBezTo>
                  <a:lnTo>
                    <a:pt x="659" y="5682"/>
                  </a:lnTo>
                  <a:cubicBezTo>
                    <a:pt x="630" y="6034"/>
                    <a:pt x="732" y="6370"/>
                    <a:pt x="967" y="6605"/>
                  </a:cubicBezTo>
                  <a:cubicBezTo>
                    <a:pt x="1185" y="6812"/>
                    <a:pt x="1431" y="6888"/>
                    <a:pt x="1674" y="6888"/>
                  </a:cubicBezTo>
                  <a:cubicBezTo>
                    <a:pt x="2051" y="6888"/>
                    <a:pt x="2422" y="6706"/>
                    <a:pt x="2679" y="6546"/>
                  </a:cubicBezTo>
                  <a:cubicBezTo>
                    <a:pt x="2870" y="6414"/>
                    <a:pt x="2987" y="6224"/>
                    <a:pt x="2987" y="5975"/>
                  </a:cubicBezTo>
                  <a:lnTo>
                    <a:pt x="2987" y="5302"/>
                  </a:lnTo>
                  <a:lnTo>
                    <a:pt x="3895" y="5302"/>
                  </a:lnTo>
                  <a:cubicBezTo>
                    <a:pt x="5402" y="5228"/>
                    <a:pt x="5139" y="441"/>
                    <a:pt x="5139" y="441"/>
                  </a:cubicBezTo>
                  <a:cubicBezTo>
                    <a:pt x="5139" y="31"/>
                    <a:pt x="4334" y="31"/>
                    <a:pt x="4334" y="31"/>
                  </a:cubicBezTo>
                  <a:lnTo>
                    <a:pt x="2928" y="2"/>
                  </a:lnTo>
                  <a:cubicBezTo>
                    <a:pt x="2883" y="1"/>
                    <a:pt x="2839" y="0"/>
                    <a:pt x="2796" y="0"/>
                  </a:cubicBezTo>
                  <a:close/>
                </a:path>
              </a:pathLst>
            </a:custGeom>
            <a:solidFill>
              <a:srgbClr val="BA6136"/>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32"/>
            <p:cNvSpPr/>
            <p:nvPr/>
          </p:nvSpPr>
          <p:spPr>
            <a:xfrm flipH="1">
              <a:off x="10311138" y="1383133"/>
              <a:ext cx="22913" cy="112217"/>
            </a:xfrm>
            <a:custGeom>
              <a:avLst/>
              <a:gdLst/>
              <a:ahLst/>
              <a:cxnLst/>
              <a:rect l="l" t="t" r="r" b="b"/>
              <a:pathLst>
                <a:path w="293" h="1435" extrusionOk="0">
                  <a:moveTo>
                    <a:pt x="234" y="0"/>
                  </a:moveTo>
                  <a:cubicBezTo>
                    <a:pt x="220" y="29"/>
                    <a:pt x="190" y="366"/>
                    <a:pt x="190" y="776"/>
                  </a:cubicBezTo>
                  <a:cubicBezTo>
                    <a:pt x="190" y="996"/>
                    <a:pt x="234" y="1186"/>
                    <a:pt x="176" y="1303"/>
                  </a:cubicBezTo>
                  <a:cubicBezTo>
                    <a:pt x="146" y="1362"/>
                    <a:pt x="103" y="1391"/>
                    <a:pt x="73" y="1391"/>
                  </a:cubicBezTo>
                  <a:cubicBezTo>
                    <a:pt x="29" y="1405"/>
                    <a:pt x="15" y="1405"/>
                    <a:pt x="15" y="1405"/>
                  </a:cubicBezTo>
                  <a:cubicBezTo>
                    <a:pt x="0" y="1405"/>
                    <a:pt x="15" y="1435"/>
                    <a:pt x="73" y="1435"/>
                  </a:cubicBezTo>
                  <a:cubicBezTo>
                    <a:pt x="117" y="1435"/>
                    <a:pt x="176" y="1405"/>
                    <a:pt x="234" y="1347"/>
                  </a:cubicBezTo>
                  <a:cubicBezTo>
                    <a:pt x="264" y="1274"/>
                    <a:pt x="293" y="1171"/>
                    <a:pt x="293" y="1083"/>
                  </a:cubicBezTo>
                  <a:lnTo>
                    <a:pt x="293" y="776"/>
                  </a:lnTo>
                  <a:cubicBezTo>
                    <a:pt x="293" y="351"/>
                    <a:pt x="249" y="0"/>
                    <a:pt x="234" y="0"/>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32"/>
            <p:cNvSpPr/>
            <p:nvPr/>
          </p:nvSpPr>
          <p:spPr>
            <a:xfrm flipH="1">
              <a:off x="10390120" y="1387669"/>
              <a:ext cx="9228" cy="27526"/>
            </a:xfrm>
            <a:custGeom>
              <a:avLst/>
              <a:gdLst/>
              <a:ahLst/>
              <a:cxnLst/>
              <a:rect l="l" t="t" r="r" b="b"/>
              <a:pathLst>
                <a:path w="118" h="352" extrusionOk="0">
                  <a:moveTo>
                    <a:pt x="59" y="1"/>
                  </a:moveTo>
                  <a:cubicBezTo>
                    <a:pt x="30" y="1"/>
                    <a:pt x="1" y="74"/>
                    <a:pt x="30" y="191"/>
                  </a:cubicBezTo>
                  <a:cubicBezTo>
                    <a:pt x="30" y="279"/>
                    <a:pt x="59" y="352"/>
                    <a:pt x="74" y="352"/>
                  </a:cubicBezTo>
                  <a:cubicBezTo>
                    <a:pt x="103" y="352"/>
                    <a:pt x="118" y="264"/>
                    <a:pt x="118" y="162"/>
                  </a:cubicBezTo>
                  <a:cubicBezTo>
                    <a:pt x="118" y="74"/>
                    <a:pt x="74" y="1"/>
                    <a:pt x="59" y="1"/>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32"/>
            <p:cNvSpPr/>
            <p:nvPr/>
          </p:nvSpPr>
          <p:spPr>
            <a:xfrm flipH="1">
              <a:off x="10269927" y="1385401"/>
              <a:ext cx="6882" cy="26432"/>
            </a:xfrm>
            <a:custGeom>
              <a:avLst/>
              <a:gdLst/>
              <a:ahLst/>
              <a:cxnLst/>
              <a:rect l="l" t="t" r="r" b="b"/>
              <a:pathLst>
                <a:path w="88" h="338" extrusionOk="0">
                  <a:moveTo>
                    <a:pt x="29" y="0"/>
                  </a:moveTo>
                  <a:cubicBezTo>
                    <a:pt x="15" y="0"/>
                    <a:pt x="0" y="88"/>
                    <a:pt x="0" y="176"/>
                  </a:cubicBezTo>
                  <a:cubicBezTo>
                    <a:pt x="0" y="264"/>
                    <a:pt x="29" y="337"/>
                    <a:pt x="44" y="337"/>
                  </a:cubicBezTo>
                  <a:cubicBezTo>
                    <a:pt x="73" y="337"/>
                    <a:pt x="88" y="249"/>
                    <a:pt x="88" y="161"/>
                  </a:cubicBezTo>
                  <a:cubicBezTo>
                    <a:pt x="88" y="59"/>
                    <a:pt x="44" y="0"/>
                    <a:pt x="29" y="0"/>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7" name="Google Shape;737;p32"/>
            <p:cNvSpPr/>
            <p:nvPr/>
          </p:nvSpPr>
          <p:spPr>
            <a:xfrm flipH="1">
              <a:off x="10410686" y="1581135"/>
              <a:ext cx="66470" cy="119177"/>
            </a:xfrm>
            <a:custGeom>
              <a:avLst/>
              <a:gdLst/>
              <a:ahLst/>
              <a:cxnLst/>
              <a:rect l="l" t="t" r="r" b="b"/>
              <a:pathLst>
                <a:path w="850" h="1524" extrusionOk="0">
                  <a:moveTo>
                    <a:pt x="15" y="1"/>
                  </a:moveTo>
                  <a:lnTo>
                    <a:pt x="15" y="1"/>
                  </a:lnTo>
                  <a:cubicBezTo>
                    <a:pt x="0" y="250"/>
                    <a:pt x="0" y="528"/>
                    <a:pt x="73" y="791"/>
                  </a:cubicBezTo>
                  <a:cubicBezTo>
                    <a:pt x="147" y="1040"/>
                    <a:pt x="308" y="1260"/>
                    <a:pt x="527" y="1406"/>
                  </a:cubicBezTo>
                  <a:cubicBezTo>
                    <a:pt x="600" y="1465"/>
                    <a:pt x="747" y="1523"/>
                    <a:pt x="747" y="1523"/>
                  </a:cubicBezTo>
                  <a:cubicBezTo>
                    <a:pt x="747" y="1494"/>
                    <a:pt x="776" y="1333"/>
                    <a:pt x="805" y="1318"/>
                  </a:cubicBezTo>
                  <a:cubicBezTo>
                    <a:pt x="849" y="1040"/>
                    <a:pt x="835" y="820"/>
                    <a:pt x="805" y="513"/>
                  </a:cubicBezTo>
                  <a:cubicBezTo>
                    <a:pt x="483" y="440"/>
                    <a:pt x="220" y="235"/>
                    <a:pt x="15" y="1"/>
                  </a:cubicBezTo>
                  <a:close/>
                </a:path>
              </a:pathLst>
            </a:custGeom>
            <a:solidFill>
              <a:srgbClr val="151F29">
                <a:alpha val="18039"/>
              </a:srgbClr>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8" name="Google Shape;738;p32"/>
            <p:cNvSpPr/>
            <p:nvPr/>
          </p:nvSpPr>
          <p:spPr>
            <a:xfrm flipH="1">
              <a:off x="10545815" y="1356780"/>
              <a:ext cx="53880" cy="74446"/>
            </a:xfrm>
            <a:custGeom>
              <a:avLst/>
              <a:gdLst/>
              <a:ahLst/>
              <a:cxnLst/>
              <a:rect l="l" t="t" r="r" b="b"/>
              <a:pathLst>
                <a:path w="689" h="952" extrusionOk="0">
                  <a:moveTo>
                    <a:pt x="59" y="0"/>
                  </a:moveTo>
                  <a:cubicBezTo>
                    <a:pt x="59" y="0"/>
                    <a:pt x="132" y="30"/>
                    <a:pt x="220" y="88"/>
                  </a:cubicBezTo>
                  <a:cubicBezTo>
                    <a:pt x="281" y="131"/>
                    <a:pt x="346" y="185"/>
                    <a:pt x="405" y="257"/>
                  </a:cubicBezTo>
                  <a:lnTo>
                    <a:pt x="405" y="257"/>
                  </a:lnTo>
                  <a:cubicBezTo>
                    <a:pt x="392" y="254"/>
                    <a:pt x="380" y="251"/>
                    <a:pt x="367" y="249"/>
                  </a:cubicBezTo>
                  <a:cubicBezTo>
                    <a:pt x="348" y="246"/>
                    <a:pt x="329" y="244"/>
                    <a:pt x="310" y="244"/>
                  </a:cubicBezTo>
                  <a:cubicBezTo>
                    <a:pt x="251" y="244"/>
                    <a:pt x="191" y="260"/>
                    <a:pt x="147" y="293"/>
                  </a:cubicBezTo>
                  <a:cubicBezTo>
                    <a:pt x="103" y="322"/>
                    <a:pt x="59" y="396"/>
                    <a:pt x="45" y="454"/>
                  </a:cubicBezTo>
                  <a:cubicBezTo>
                    <a:pt x="1" y="586"/>
                    <a:pt x="45" y="688"/>
                    <a:pt x="103" y="762"/>
                  </a:cubicBezTo>
                  <a:cubicBezTo>
                    <a:pt x="206" y="923"/>
                    <a:pt x="323" y="952"/>
                    <a:pt x="323" y="952"/>
                  </a:cubicBezTo>
                  <a:cubicBezTo>
                    <a:pt x="337" y="923"/>
                    <a:pt x="250" y="879"/>
                    <a:pt x="132" y="703"/>
                  </a:cubicBezTo>
                  <a:cubicBezTo>
                    <a:pt x="103" y="630"/>
                    <a:pt x="74" y="542"/>
                    <a:pt x="118" y="454"/>
                  </a:cubicBezTo>
                  <a:cubicBezTo>
                    <a:pt x="130" y="380"/>
                    <a:pt x="195" y="316"/>
                    <a:pt x="286" y="316"/>
                  </a:cubicBezTo>
                  <a:cubicBezTo>
                    <a:pt x="302" y="316"/>
                    <a:pt x="319" y="318"/>
                    <a:pt x="337" y="322"/>
                  </a:cubicBezTo>
                  <a:cubicBezTo>
                    <a:pt x="393" y="334"/>
                    <a:pt x="449" y="370"/>
                    <a:pt x="498" y="407"/>
                  </a:cubicBezTo>
                  <a:lnTo>
                    <a:pt x="498" y="407"/>
                  </a:lnTo>
                  <a:cubicBezTo>
                    <a:pt x="503" y="417"/>
                    <a:pt x="508" y="428"/>
                    <a:pt x="513" y="440"/>
                  </a:cubicBezTo>
                  <a:lnTo>
                    <a:pt x="527" y="428"/>
                  </a:lnTo>
                  <a:lnTo>
                    <a:pt x="527" y="428"/>
                  </a:lnTo>
                  <a:cubicBezTo>
                    <a:pt x="532" y="432"/>
                    <a:pt x="537" y="436"/>
                    <a:pt x="542" y="440"/>
                  </a:cubicBezTo>
                  <a:lnTo>
                    <a:pt x="689" y="542"/>
                  </a:lnTo>
                  <a:lnTo>
                    <a:pt x="616" y="381"/>
                  </a:lnTo>
                  <a:cubicBezTo>
                    <a:pt x="513" y="191"/>
                    <a:pt x="367" y="88"/>
                    <a:pt x="264" y="30"/>
                  </a:cubicBezTo>
                  <a:cubicBezTo>
                    <a:pt x="132" y="0"/>
                    <a:pt x="59" y="0"/>
                    <a:pt x="59" y="0"/>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9" name="Google Shape;739;p32"/>
            <p:cNvSpPr/>
            <p:nvPr/>
          </p:nvSpPr>
          <p:spPr>
            <a:xfrm flipH="1">
              <a:off x="10337413" y="1536014"/>
              <a:ext cx="42463" cy="9931"/>
            </a:xfrm>
            <a:custGeom>
              <a:avLst/>
              <a:gdLst/>
              <a:ahLst/>
              <a:cxnLst/>
              <a:rect l="l" t="t" r="r" b="b"/>
              <a:pathLst>
                <a:path w="543" h="127" extrusionOk="0">
                  <a:moveTo>
                    <a:pt x="35" y="1"/>
                  </a:moveTo>
                  <a:cubicBezTo>
                    <a:pt x="17" y="1"/>
                    <a:pt x="5" y="2"/>
                    <a:pt x="0" y="7"/>
                  </a:cubicBezTo>
                  <a:cubicBezTo>
                    <a:pt x="0" y="21"/>
                    <a:pt x="103" y="95"/>
                    <a:pt x="264" y="124"/>
                  </a:cubicBezTo>
                  <a:cubicBezTo>
                    <a:pt x="280" y="125"/>
                    <a:pt x="296" y="126"/>
                    <a:pt x="311" y="126"/>
                  </a:cubicBezTo>
                  <a:cubicBezTo>
                    <a:pt x="438" y="126"/>
                    <a:pt x="542" y="78"/>
                    <a:pt x="542" y="65"/>
                  </a:cubicBezTo>
                  <a:cubicBezTo>
                    <a:pt x="527" y="51"/>
                    <a:pt x="410" y="51"/>
                    <a:pt x="264" y="21"/>
                  </a:cubicBezTo>
                  <a:cubicBezTo>
                    <a:pt x="160" y="11"/>
                    <a:pt x="79" y="1"/>
                    <a:pt x="35" y="1"/>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0" name="Google Shape;740;p32"/>
            <p:cNvSpPr/>
            <p:nvPr/>
          </p:nvSpPr>
          <p:spPr>
            <a:xfrm flipH="1">
              <a:off x="10234423" y="1196470"/>
              <a:ext cx="321793" cy="145687"/>
            </a:xfrm>
            <a:custGeom>
              <a:avLst/>
              <a:gdLst/>
              <a:ahLst/>
              <a:cxnLst/>
              <a:rect l="l" t="t" r="r" b="b"/>
              <a:pathLst>
                <a:path w="4115" h="1863" extrusionOk="0">
                  <a:moveTo>
                    <a:pt x="1216" y="1"/>
                  </a:moveTo>
                  <a:cubicBezTo>
                    <a:pt x="923" y="1"/>
                    <a:pt x="587" y="15"/>
                    <a:pt x="367" y="235"/>
                  </a:cubicBezTo>
                  <a:cubicBezTo>
                    <a:pt x="118" y="469"/>
                    <a:pt x="74" y="835"/>
                    <a:pt x="89" y="1172"/>
                  </a:cubicBezTo>
                  <a:cubicBezTo>
                    <a:pt x="89" y="1348"/>
                    <a:pt x="1" y="1655"/>
                    <a:pt x="147" y="1787"/>
                  </a:cubicBezTo>
                  <a:cubicBezTo>
                    <a:pt x="178" y="1812"/>
                    <a:pt x="233" y="1820"/>
                    <a:pt x="296" y="1820"/>
                  </a:cubicBezTo>
                  <a:cubicBezTo>
                    <a:pt x="397" y="1820"/>
                    <a:pt x="521" y="1799"/>
                    <a:pt x="596" y="1799"/>
                  </a:cubicBezTo>
                  <a:cubicBezTo>
                    <a:pt x="609" y="1799"/>
                    <a:pt x="621" y="1800"/>
                    <a:pt x="630" y="1801"/>
                  </a:cubicBezTo>
                  <a:cubicBezTo>
                    <a:pt x="796" y="1835"/>
                    <a:pt x="971" y="1863"/>
                    <a:pt x="1139" y="1863"/>
                  </a:cubicBezTo>
                  <a:cubicBezTo>
                    <a:pt x="1268" y="1863"/>
                    <a:pt x="1394" y="1846"/>
                    <a:pt x="1509" y="1801"/>
                  </a:cubicBezTo>
                  <a:cubicBezTo>
                    <a:pt x="1792" y="1731"/>
                    <a:pt x="2048" y="1510"/>
                    <a:pt x="2091" y="1230"/>
                  </a:cubicBezTo>
                  <a:lnTo>
                    <a:pt x="2091" y="1230"/>
                  </a:lnTo>
                  <a:cubicBezTo>
                    <a:pt x="2065" y="1440"/>
                    <a:pt x="2068" y="1649"/>
                    <a:pt x="2124" y="1845"/>
                  </a:cubicBezTo>
                  <a:cubicBezTo>
                    <a:pt x="2266" y="1638"/>
                    <a:pt x="2397" y="1420"/>
                    <a:pt x="2537" y="1210"/>
                  </a:cubicBezTo>
                  <a:lnTo>
                    <a:pt x="2537" y="1210"/>
                  </a:lnTo>
                  <a:cubicBezTo>
                    <a:pt x="2462" y="1365"/>
                    <a:pt x="2513" y="1561"/>
                    <a:pt x="2636" y="1684"/>
                  </a:cubicBezTo>
                  <a:cubicBezTo>
                    <a:pt x="2755" y="1790"/>
                    <a:pt x="2932" y="1848"/>
                    <a:pt x="3116" y="1848"/>
                  </a:cubicBezTo>
                  <a:cubicBezTo>
                    <a:pt x="3136" y="1848"/>
                    <a:pt x="3157" y="1847"/>
                    <a:pt x="3178" y="1845"/>
                  </a:cubicBezTo>
                  <a:cubicBezTo>
                    <a:pt x="3383" y="1831"/>
                    <a:pt x="3939" y="1684"/>
                    <a:pt x="4115" y="1611"/>
                  </a:cubicBezTo>
                  <a:lnTo>
                    <a:pt x="4115" y="879"/>
                  </a:lnTo>
                  <a:cubicBezTo>
                    <a:pt x="4115" y="528"/>
                    <a:pt x="3880" y="235"/>
                    <a:pt x="3544" y="162"/>
                  </a:cubicBezTo>
                  <a:cubicBezTo>
                    <a:pt x="3441" y="118"/>
                    <a:pt x="3324" y="118"/>
                    <a:pt x="3222" y="103"/>
                  </a:cubicBezTo>
                  <a:cubicBezTo>
                    <a:pt x="2563" y="30"/>
                    <a:pt x="1904" y="1"/>
                    <a:pt x="1216" y="1"/>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1" name="Google Shape;741;p32"/>
            <p:cNvSpPr/>
            <p:nvPr/>
          </p:nvSpPr>
          <p:spPr>
            <a:xfrm flipH="1">
              <a:off x="9995679" y="2350230"/>
              <a:ext cx="274326" cy="332585"/>
            </a:xfrm>
            <a:custGeom>
              <a:avLst/>
              <a:gdLst/>
              <a:ahLst/>
              <a:cxnLst/>
              <a:rect l="l" t="t" r="r" b="b"/>
              <a:pathLst>
                <a:path w="3508" h="4253" extrusionOk="0">
                  <a:moveTo>
                    <a:pt x="1627" y="1"/>
                  </a:moveTo>
                  <a:cubicBezTo>
                    <a:pt x="1421" y="1"/>
                    <a:pt x="1" y="1365"/>
                    <a:pt x="1" y="1365"/>
                  </a:cubicBezTo>
                  <a:cubicBezTo>
                    <a:pt x="1" y="1365"/>
                    <a:pt x="57" y="4252"/>
                    <a:pt x="584" y="4252"/>
                  </a:cubicBezTo>
                  <a:cubicBezTo>
                    <a:pt x="595" y="4252"/>
                    <a:pt x="605" y="4251"/>
                    <a:pt x="616" y="4249"/>
                  </a:cubicBezTo>
                  <a:cubicBezTo>
                    <a:pt x="616" y="4249"/>
                    <a:pt x="2753" y="3517"/>
                    <a:pt x="2899" y="3327"/>
                  </a:cubicBezTo>
                  <a:cubicBezTo>
                    <a:pt x="3028" y="3147"/>
                    <a:pt x="2248" y="3136"/>
                    <a:pt x="2051" y="3136"/>
                  </a:cubicBezTo>
                  <a:cubicBezTo>
                    <a:pt x="2023" y="3136"/>
                    <a:pt x="2006" y="3136"/>
                    <a:pt x="2006" y="3136"/>
                  </a:cubicBezTo>
                  <a:cubicBezTo>
                    <a:pt x="2006" y="3136"/>
                    <a:pt x="3046" y="2975"/>
                    <a:pt x="3192" y="2770"/>
                  </a:cubicBezTo>
                  <a:cubicBezTo>
                    <a:pt x="3368" y="2565"/>
                    <a:pt x="1860" y="2492"/>
                    <a:pt x="1860" y="2492"/>
                  </a:cubicBezTo>
                  <a:cubicBezTo>
                    <a:pt x="1860" y="2492"/>
                    <a:pt x="3339" y="2492"/>
                    <a:pt x="3339" y="2170"/>
                  </a:cubicBezTo>
                  <a:cubicBezTo>
                    <a:pt x="3339" y="1833"/>
                    <a:pt x="1699" y="1746"/>
                    <a:pt x="1699" y="1746"/>
                  </a:cubicBezTo>
                  <a:cubicBezTo>
                    <a:pt x="1699" y="1746"/>
                    <a:pt x="3397" y="1716"/>
                    <a:pt x="3456" y="1365"/>
                  </a:cubicBezTo>
                  <a:cubicBezTo>
                    <a:pt x="3507" y="1117"/>
                    <a:pt x="2392" y="1080"/>
                    <a:pt x="1731" y="1080"/>
                  </a:cubicBezTo>
                  <a:cubicBezTo>
                    <a:pt x="1456" y="1080"/>
                    <a:pt x="1260" y="1087"/>
                    <a:pt x="1260" y="1087"/>
                  </a:cubicBezTo>
                  <a:cubicBezTo>
                    <a:pt x="1772" y="662"/>
                    <a:pt x="1787" y="106"/>
                    <a:pt x="1640" y="3"/>
                  </a:cubicBezTo>
                  <a:cubicBezTo>
                    <a:pt x="1637" y="2"/>
                    <a:pt x="1632" y="1"/>
                    <a:pt x="1627" y="1"/>
                  </a:cubicBezTo>
                  <a:close/>
                </a:path>
              </a:pathLst>
            </a:custGeom>
            <a:solidFill>
              <a:srgbClr val="BA6136"/>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2" name="Google Shape;742;p32"/>
            <p:cNvSpPr/>
            <p:nvPr/>
          </p:nvSpPr>
          <p:spPr>
            <a:xfrm flipH="1">
              <a:off x="10221831" y="1894794"/>
              <a:ext cx="805851" cy="852615"/>
            </a:xfrm>
            <a:custGeom>
              <a:avLst/>
              <a:gdLst/>
              <a:ahLst/>
              <a:cxnLst/>
              <a:rect l="l" t="t" r="r" b="b"/>
              <a:pathLst>
                <a:path w="10305" h="10903" extrusionOk="0">
                  <a:moveTo>
                    <a:pt x="1111" y="1"/>
                  </a:moveTo>
                  <a:cubicBezTo>
                    <a:pt x="1111" y="1"/>
                    <a:pt x="130" y="2709"/>
                    <a:pt x="57" y="7043"/>
                  </a:cubicBezTo>
                  <a:cubicBezTo>
                    <a:pt x="0" y="10403"/>
                    <a:pt x="2392" y="10902"/>
                    <a:pt x="3960" y="10902"/>
                  </a:cubicBezTo>
                  <a:cubicBezTo>
                    <a:pt x="4413" y="10902"/>
                    <a:pt x="4798" y="10860"/>
                    <a:pt x="5034" y="10834"/>
                  </a:cubicBezTo>
                  <a:cubicBezTo>
                    <a:pt x="6103" y="10702"/>
                    <a:pt x="10305" y="10102"/>
                    <a:pt x="10305" y="10102"/>
                  </a:cubicBezTo>
                  <a:lnTo>
                    <a:pt x="9704" y="7174"/>
                  </a:lnTo>
                  <a:cubicBezTo>
                    <a:pt x="9704" y="7174"/>
                    <a:pt x="7128" y="7540"/>
                    <a:pt x="4303" y="7540"/>
                  </a:cubicBezTo>
                  <a:cubicBezTo>
                    <a:pt x="3014" y="7540"/>
                    <a:pt x="4449" y="543"/>
                    <a:pt x="4449" y="543"/>
                  </a:cubicBezTo>
                  <a:lnTo>
                    <a:pt x="1111" y="1"/>
                  </a:lnTo>
                  <a:close/>
                </a:path>
              </a:pathLst>
            </a:custGeom>
            <a:solidFill>
              <a:srgbClr val="BA6136"/>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3" name="Google Shape;743;p32"/>
            <p:cNvSpPr/>
            <p:nvPr/>
          </p:nvSpPr>
          <p:spPr>
            <a:xfrm flipH="1">
              <a:off x="9839434" y="2696186"/>
              <a:ext cx="941137" cy="2037814"/>
            </a:xfrm>
            <a:custGeom>
              <a:avLst/>
              <a:gdLst/>
              <a:ahLst/>
              <a:cxnLst/>
              <a:rect l="l" t="t" r="r" b="b"/>
              <a:pathLst>
                <a:path w="12035" h="26059" extrusionOk="0">
                  <a:moveTo>
                    <a:pt x="5739" y="1"/>
                  </a:moveTo>
                  <a:lnTo>
                    <a:pt x="1" y="630"/>
                  </a:lnTo>
                  <a:lnTo>
                    <a:pt x="5285" y="26059"/>
                  </a:lnTo>
                  <a:lnTo>
                    <a:pt x="12034" y="26059"/>
                  </a:lnTo>
                  <a:lnTo>
                    <a:pt x="5739" y="1"/>
                  </a:ln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4" name="Google Shape;744;p32"/>
            <p:cNvSpPr/>
            <p:nvPr/>
          </p:nvSpPr>
          <p:spPr>
            <a:xfrm flipH="1">
              <a:off x="10099294" y="2659588"/>
              <a:ext cx="256574" cy="237024"/>
            </a:xfrm>
            <a:custGeom>
              <a:avLst/>
              <a:gdLst/>
              <a:ahLst/>
              <a:cxnLst/>
              <a:rect l="l" t="t" r="r" b="b"/>
              <a:pathLst>
                <a:path w="3281" h="3031" extrusionOk="0">
                  <a:moveTo>
                    <a:pt x="2548" y="0"/>
                  </a:moveTo>
                  <a:lnTo>
                    <a:pt x="1" y="469"/>
                  </a:lnTo>
                  <a:lnTo>
                    <a:pt x="586" y="3030"/>
                  </a:lnTo>
                  <a:lnTo>
                    <a:pt x="3280" y="469"/>
                  </a:lnTo>
                  <a:lnTo>
                    <a:pt x="2548" y="0"/>
                  </a:ln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5" name="Google Shape;745;p32"/>
            <p:cNvSpPr/>
            <p:nvPr/>
          </p:nvSpPr>
          <p:spPr>
            <a:xfrm flipH="1">
              <a:off x="10256163" y="2681328"/>
              <a:ext cx="41290" cy="232489"/>
            </a:xfrm>
            <a:custGeom>
              <a:avLst/>
              <a:gdLst/>
              <a:ahLst/>
              <a:cxnLst/>
              <a:rect l="l" t="t" r="r" b="b"/>
              <a:pathLst>
                <a:path w="528" h="2973" extrusionOk="0">
                  <a:moveTo>
                    <a:pt x="15" y="0"/>
                  </a:moveTo>
                  <a:cubicBezTo>
                    <a:pt x="1" y="0"/>
                    <a:pt x="15" y="191"/>
                    <a:pt x="74" y="454"/>
                  </a:cubicBezTo>
                  <a:cubicBezTo>
                    <a:pt x="132" y="732"/>
                    <a:pt x="191" y="1113"/>
                    <a:pt x="279" y="1537"/>
                  </a:cubicBezTo>
                  <a:cubicBezTo>
                    <a:pt x="337" y="1742"/>
                    <a:pt x="366" y="1947"/>
                    <a:pt x="410" y="2123"/>
                  </a:cubicBezTo>
                  <a:cubicBezTo>
                    <a:pt x="440" y="2313"/>
                    <a:pt x="454" y="2474"/>
                    <a:pt x="440" y="2606"/>
                  </a:cubicBezTo>
                  <a:cubicBezTo>
                    <a:pt x="410" y="2752"/>
                    <a:pt x="381" y="2855"/>
                    <a:pt x="337" y="2899"/>
                  </a:cubicBezTo>
                  <a:cubicBezTo>
                    <a:pt x="279" y="2928"/>
                    <a:pt x="220" y="2914"/>
                    <a:pt x="220" y="2928"/>
                  </a:cubicBezTo>
                  <a:cubicBezTo>
                    <a:pt x="220" y="2943"/>
                    <a:pt x="235" y="2943"/>
                    <a:pt x="264" y="2972"/>
                  </a:cubicBezTo>
                  <a:cubicBezTo>
                    <a:pt x="279" y="2972"/>
                    <a:pt x="308" y="2972"/>
                    <a:pt x="352" y="2943"/>
                  </a:cubicBezTo>
                  <a:cubicBezTo>
                    <a:pt x="440" y="2884"/>
                    <a:pt x="454" y="2767"/>
                    <a:pt x="498" y="2635"/>
                  </a:cubicBezTo>
                  <a:cubicBezTo>
                    <a:pt x="528" y="2489"/>
                    <a:pt x="513" y="2313"/>
                    <a:pt x="484" y="2123"/>
                  </a:cubicBezTo>
                  <a:lnTo>
                    <a:pt x="366" y="1523"/>
                  </a:lnTo>
                  <a:cubicBezTo>
                    <a:pt x="293" y="1098"/>
                    <a:pt x="205" y="718"/>
                    <a:pt x="147" y="439"/>
                  </a:cubicBezTo>
                  <a:cubicBezTo>
                    <a:pt x="74" y="161"/>
                    <a:pt x="44" y="0"/>
                    <a:pt x="15" y="0"/>
                  </a:cubicBezTo>
                  <a:close/>
                </a:path>
              </a:pathLst>
            </a:custGeom>
            <a:solidFill>
              <a:srgbClr val="FFFFFF">
                <a:alpha val="16862"/>
              </a:srgbClr>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6" name="Google Shape;746;p32"/>
            <p:cNvSpPr/>
            <p:nvPr/>
          </p:nvSpPr>
          <p:spPr>
            <a:xfrm flipH="1">
              <a:off x="10213779" y="2692745"/>
              <a:ext cx="137476" cy="485466"/>
            </a:xfrm>
            <a:custGeom>
              <a:avLst/>
              <a:gdLst/>
              <a:ahLst/>
              <a:cxnLst/>
              <a:rect l="l" t="t" r="r" b="b"/>
              <a:pathLst>
                <a:path w="1758" h="6208" extrusionOk="0">
                  <a:moveTo>
                    <a:pt x="0" y="1"/>
                  </a:moveTo>
                  <a:cubicBezTo>
                    <a:pt x="0" y="15"/>
                    <a:pt x="15" y="88"/>
                    <a:pt x="44" y="250"/>
                  </a:cubicBezTo>
                  <a:cubicBezTo>
                    <a:pt x="88" y="425"/>
                    <a:pt x="161" y="645"/>
                    <a:pt x="235" y="908"/>
                  </a:cubicBezTo>
                  <a:cubicBezTo>
                    <a:pt x="396" y="1494"/>
                    <a:pt x="615" y="2270"/>
                    <a:pt x="850" y="3104"/>
                  </a:cubicBezTo>
                  <a:cubicBezTo>
                    <a:pt x="1098" y="3953"/>
                    <a:pt x="1318" y="4729"/>
                    <a:pt x="1479" y="5300"/>
                  </a:cubicBezTo>
                  <a:cubicBezTo>
                    <a:pt x="1552" y="5564"/>
                    <a:pt x="1611" y="5783"/>
                    <a:pt x="1655" y="5974"/>
                  </a:cubicBezTo>
                  <a:cubicBezTo>
                    <a:pt x="1699" y="6120"/>
                    <a:pt x="1728" y="6208"/>
                    <a:pt x="1728" y="6208"/>
                  </a:cubicBezTo>
                  <a:cubicBezTo>
                    <a:pt x="1757" y="6208"/>
                    <a:pt x="1728" y="6120"/>
                    <a:pt x="1713" y="5988"/>
                  </a:cubicBezTo>
                  <a:cubicBezTo>
                    <a:pt x="1684" y="5827"/>
                    <a:pt x="1625" y="5608"/>
                    <a:pt x="1552" y="5315"/>
                  </a:cubicBezTo>
                  <a:cubicBezTo>
                    <a:pt x="1406" y="4744"/>
                    <a:pt x="1201" y="3953"/>
                    <a:pt x="967" y="3090"/>
                  </a:cubicBezTo>
                  <a:cubicBezTo>
                    <a:pt x="732" y="2240"/>
                    <a:pt x="484" y="1450"/>
                    <a:pt x="308" y="894"/>
                  </a:cubicBezTo>
                  <a:cubicBezTo>
                    <a:pt x="220" y="630"/>
                    <a:pt x="147" y="381"/>
                    <a:pt x="88" y="235"/>
                  </a:cubicBezTo>
                  <a:cubicBezTo>
                    <a:pt x="30" y="89"/>
                    <a:pt x="0" y="1"/>
                    <a:pt x="0" y="1"/>
                  </a:cubicBezTo>
                  <a:close/>
                </a:path>
              </a:pathLst>
            </a:custGeom>
            <a:solidFill>
              <a:srgbClr val="FFFFFF">
                <a:alpha val="16862"/>
              </a:srgbClr>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7" name="Google Shape;747;p32"/>
            <p:cNvSpPr/>
            <p:nvPr/>
          </p:nvSpPr>
          <p:spPr>
            <a:xfrm flipH="1">
              <a:off x="10313404" y="2748814"/>
              <a:ext cx="400775" cy="1977209"/>
            </a:xfrm>
            <a:custGeom>
              <a:avLst/>
              <a:gdLst/>
              <a:ahLst/>
              <a:cxnLst/>
              <a:rect l="l" t="t" r="r" b="b"/>
              <a:pathLst>
                <a:path w="5125" h="25284" extrusionOk="0">
                  <a:moveTo>
                    <a:pt x="1" y="1"/>
                  </a:moveTo>
                  <a:lnTo>
                    <a:pt x="1" y="74"/>
                  </a:lnTo>
                  <a:cubicBezTo>
                    <a:pt x="30" y="118"/>
                    <a:pt x="30" y="191"/>
                    <a:pt x="45" y="264"/>
                  </a:cubicBezTo>
                  <a:cubicBezTo>
                    <a:pt x="74" y="455"/>
                    <a:pt x="118" y="718"/>
                    <a:pt x="176" y="1026"/>
                  </a:cubicBezTo>
                  <a:cubicBezTo>
                    <a:pt x="279" y="1655"/>
                    <a:pt x="440" y="2592"/>
                    <a:pt x="645" y="3749"/>
                  </a:cubicBezTo>
                  <a:cubicBezTo>
                    <a:pt x="1055" y="6047"/>
                    <a:pt x="1655" y="9224"/>
                    <a:pt x="2343" y="12708"/>
                  </a:cubicBezTo>
                  <a:cubicBezTo>
                    <a:pt x="3060" y="16192"/>
                    <a:pt x="3734" y="19354"/>
                    <a:pt x="4246" y="21624"/>
                  </a:cubicBezTo>
                  <a:cubicBezTo>
                    <a:pt x="4510" y="22765"/>
                    <a:pt x="4729" y="23673"/>
                    <a:pt x="4876" y="24317"/>
                  </a:cubicBezTo>
                  <a:cubicBezTo>
                    <a:pt x="4883" y="24344"/>
                    <a:pt x="4891" y="24371"/>
                    <a:pt x="4898" y="24398"/>
                  </a:cubicBezTo>
                  <a:lnTo>
                    <a:pt x="4898" y="24398"/>
                  </a:lnTo>
                  <a:cubicBezTo>
                    <a:pt x="4891" y="24367"/>
                    <a:pt x="4883" y="24335"/>
                    <a:pt x="4876" y="24303"/>
                  </a:cubicBezTo>
                  <a:cubicBezTo>
                    <a:pt x="4744" y="23644"/>
                    <a:pt x="4539" y="22722"/>
                    <a:pt x="4290" y="21594"/>
                  </a:cubicBezTo>
                  <a:cubicBezTo>
                    <a:pt x="3792" y="19296"/>
                    <a:pt x="3119" y="16148"/>
                    <a:pt x="2416" y="12664"/>
                  </a:cubicBezTo>
                  <a:cubicBezTo>
                    <a:pt x="1728" y="9180"/>
                    <a:pt x="1128" y="6003"/>
                    <a:pt x="703" y="3705"/>
                  </a:cubicBezTo>
                  <a:cubicBezTo>
                    <a:pt x="498" y="2563"/>
                    <a:pt x="323" y="1626"/>
                    <a:pt x="206" y="982"/>
                  </a:cubicBezTo>
                  <a:cubicBezTo>
                    <a:pt x="132" y="674"/>
                    <a:pt x="103" y="440"/>
                    <a:pt x="59" y="250"/>
                  </a:cubicBezTo>
                  <a:cubicBezTo>
                    <a:pt x="45" y="177"/>
                    <a:pt x="45" y="118"/>
                    <a:pt x="30" y="74"/>
                  </a:cubicBezTo>
                  <a:cubicBezTo>
                    <a:pt x="1" y="16"/>
                    <a:pt x="1" y="1"/>
                    <a:pt x="1" y="1"/>
                  </a:cubicBezTo>
                  <a:close/>
                  <a:moveTo>
                    <a:pt x="4898" y="24398"/>
                  </a:moveTo>
                  <a:lnTo>
                    <a:pt x="4898" y="24398"/>
                  </a:lnTo>
                  <a:cubicBezTo>
                    <a:pt x="4961" y="24662"/>
                    <a:pt x="5011" y="24877"/>
                    <a:pt x="5037" y="25035"/>
                  </a:cubicBezTo>
                  <a:cubicBezTo>
                    <a:pt x="5051" y="25108"/>
                    <a:pt x="5081" y="25181"/>
                    <a:pt x="5081" y="25210"/>
                  </a:cubicBezTo>
                  <a:cubicBezTo>
                    <a:pt x="5125" y="25254"/>
                    <a:pt x="5125" y="25283"/>
                    <a:pt x="5125" y="25283"/>
                  </a:cubicBezTo>
                  <a:lnTo>
                    <a:pt x="5125" y="25283"/>
                  </a:lnTo>
                  <a:cubicBezTo>
                    <a:pt x="5125" y="25283"/>
                    <a:pt x="5125" y="25269"/>
                    <a:pt x="5110" y="25239"/>
                  </a:cubicBezTo>
                  <a:cubicBezTo>
                    <a:pt x="5095" y="25181"/>
                    <a:pt x="5066" y="25122"/>
                    <a:pt x="5051" y="25049"/>
                  </a:cubicBezTo>
                  <a:cubicBezTo>
                    <a:pt x="5025" y="24902"/>
                    <a:pt x="4974" y="24670"/>
                    <a:pt x="4898" y="24398"/>
                  </a:cubicBezTo>
                  <a:close/>
                </a:path>
              </a:pathLst>
            </a:custGeom>
            <a:solidFill>
              <a:srgbClr val="FFFFFF">
                <a:alpha val="16862"/>
              </a:srgbClr>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8" name="Google Shape;748;p32"/>
            <p:cNvSpPr/>
            <p:nvPr/>
          </p:nvSpPr>
          <p:spPr>
            <a:xfrm flipH="1">
              <a:off x="9904734" y="3923453"/>
              <a:ext cx="128248" cy="596510"/>
            </a:xfrm>
            <a:custGeom>
              <a:avLst/>
              <a:gdLst/>
              <a:ahLst/>
              <a:cxnLst/>
              <a:rect l="l" t="t" r="r" b="b"/>
              <a:pathLst>
                <a:path w="1640" h="7628" extrusionOk="0">
                  <a:moveTo>
                    <a:pt x="30" y="0"/>
                  </a:moveTo>
                  <a:lnTo>
                    <a:pt x="30" y="0"/>
                  </a:lnTo>
                  <a:cubicBezTo>
                    <a:pt x="0" y="15"/>
                    <a:pt x="337" y="1728"/>
                    <a:pt x="776" y="3821"/>
                  </a:cubicBezTo>
                  <a:cubicBezTo>
                    <a:pt x="1215" y="5929"/>
                    <a:pt x="1596" y="7627"/>
                    <a:pt x="1611" y="7627"/>
                  </a:cubicBezTo>
                  <a:cubicBezTo>
                    <a:pt x="1640" y="7627"/>
                    <a:pt x="1303" y="5929"/>
                    <a:pt x="864" y="3806"/>
                  </a:cubicBezTo>
                  <a:cubicBezTo>
                    <a:pt x="425" y="1698"/>
                    <a:pt x="44" y="0"/>
                    <a:pt x="30" y="0"/>
                  </a:cubicBezTo>
                  <a:close/>
                </a:path>
              </a:pathLst>
            </a:custGeom>
            <a:solidFill>
              <a:srgbClr val="2D6A73"/>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9" name="Google Shape;749;p32"/>
            <p:cNvSpPr/>
            <p:nvPr/>
          </p:nvSpPr>
          <p:spPr>
            <a:xfrm flipH="1">
              <a:off x="9786807" y="3069433"/>
              <a:ext cx="454577" cy="974294"/>
            </a:xfrm>
            <a:custGeom>
              <a:avLst/>
              <a:gdLst/>
              <a:ahLst/>
              <a:cxnLst/>
              <a:rect l="l" t="t" r="r" b="b"/>
              <a:pathLst>
                <a:path w="5813" h="12459" extrusionOk="0">
                  <a:moveTo>
                    <a:pt x="1" y="0"/>
                  </a:moveTo>
                  <a:lnTo>
                    <a:pt x="103" y="103"/>
                  </a:lnTo>
                  <a:cubicBezTo>
                    <a:pt x="206" y="176"/>
                    <a:pt x="323" y="264"/>
                    <a:pt x="469" y="381"/>
                  </a:cubicBezTo>
                  <a:cubicBezTo>
                    <a:pt x="806" y="615"/>
                    <a:pt x="1260" y="966"/>
                    <a:pt x="1831" y="1391"/>
                  </a:cubicBezTo>
                  <a:cubicBezTo>
                    <a:pt x="2416" y="1801"/>
                    <a:pt x="3090" y="2298"/>
                    <a:pt x="3836" y="2869"/>
                  </a:cubicBezTo>
                  <a:cubicBezTo>
                    <a:pt x="4041" y="3001"/>
                    <a:pt x="4232" y="3148"/>
                    <a:pt x="4422" y="3294"/>
                  </a:cubicBezTo>
                  <a:cubicBezTo>
                    <a:pt x="4612" y="3440"/>
                    <a:pt x="4832" y="3587"/>
                    <a:pt x="5008" y="3748"/>
                  </a:cubicBezTo>
                  <a:cubicBezTo>
                    <a:pt x="5212" y="3909"/>
                    <a:pt x="5403" y="4099"/>
                    <a:pt x="5520" y="4319"/>
                  </a:cubicBezTo>
                  <a:cubicBezTo>
                    <a:pt x="5652" y="4538"/>
                    <a:pt x="5725" y="4787"/>
                    <a:pt x="5725" y="5051"/>
                  </a:cubicBezTo>
                  <a:cubicBezTo>
                    <a:pt x="5725" y="5578"/>
                    <a:pt x="5505" y="6075"/>
                    <a:pt x="5344" y="6544"/>
                  </a:cubicBezTo>
                  <a:cubicBezTo>
                    <a:pt x="5154" y="7042"/>
                    <a:pt x="4993" y="7495"/>
                    <a:pt x="4832" y="7935"/>
                  </a:cubicBezTo>
                  <a:cubicBezTo>
                    <a:pt x="4495" y="8813"/>
                    <a:pt x="4202" y="9604"/>
                    <a:pt x="3968" y="10277"/>
                  </a:cubicBezTo>
                  <a:cubicBezTo>
                    <a:pt x="3734" y="10965"/>
                    <a:pt x="3529" y="11492"/>
                    <a:pt x="3397" y="11873"/>
                  </a:cubicBezTo>
                  <a:cubicBezTo>
                    <a:pt x="3353" y="12063"/>
                    <a:pt x="3295" y="12195"/>
                    <a:pt x="3251" y="12312"/>
                  </a:cubicBezTo>
                  <a:cubicBezTo>
                    <a:pt x="3222" y="12400"/>
                    <a:pt x="3207" y="12458"/>
                    <a:pt x="3207" y="12458"/>
                  </a:cubicBezTo>
                  <a:cubicBezTo>
                    <a:pt x="3222" y="12458"/>
                    <a:pt x="3236" y="12400"/>
                    <a:pt x="3280" y="12312"/>
                  </a:cubicBezTo>
                  <a:cubicBezTo>
                    <a:pt x="3309" y="12224"/>
                    <a:pt x="3368" y="12078"/>
                    <a:pt x="3441" y="11887"/>
                  </a:cubicBezTo>
                  <a:cubicBezTo>
                    <a:pt x="3588" y="11507"/>
                    <a:pt x="3792" y="10980"/>
                    <a:pt x="4041" y="10321"/>
                  </a:cubicBezTo>
                  <a:cubicBezTo>
                    <a:pt x="4305" y="9647"/>
                    <a:pt x="4598" y="8857"/>
                    <a:pt x="4920" y="7979"/>
                  </a:cubicBezTo>
                  <a:cubicBezTo>
                    <a:pt x="5081" y="7525"/>
                    <a:pt x="5256" y="7056"/>
                    <a:pt x="5432" y="6588"/>
                  </a:cubicBezTo>
                  <a:cubicBezTo>
                    <a:pt x="5593" y="6105"/>
                    <a:pt x="5813" y="5622"/>
                    <a:pt x="5813" y="5051"/>
                  </a:cubicBezTo>
                  <a:cubicBezTo>
                    <a:pt x="5813" y="4773"/>
                    <a:pt x="5740" y="4494"/>
                    <a:pt x="5593" y="4260"/>
                  </a:cubicBezTo>
                  <a:cubicBezTo>
                    <a:pt x="5447" y="4041"/>
                    <a:pt x="5271" y="3836"/>
                    <a:pt x="5066" y="3675"/>
                  </a:cubicBezTo>
                  <a:cubicBezTo>
                    <a:pt x="4861" y="3514"/>
                    <a:pt x="4671" y="3367"/>
                    <a:pt x="4466" y="3221"/>
                  </a:cubicBezTo>
                  <a:cubicBezTo>
                    <a:pt x="4261" y="3074"/>
                    <a:pt x="4056" y="2943"/>
                    <a:pt x="3880" y="2796"/>
                  </a:cubicBezTo>
                  <a:cubicBezTo>
                    <a:pt x="3134" y="2255"/>
                    <a:pt x="2446" y="1757"/>
                    <a:pt x="1860" y="1332"/>
                  </a:cubicBezTo>
                  <a:cubicBezTo>
                    <a:pt x="1274" y="908"/>
                    <a:pt x="821" y="586"/>
                    <a:pt x="499" y="351"/>
                  </a:cubicBezTo>
                  <a:cubicBezTo>
                    <a:pt x="352" y="234"/>
                    <a:pt x="220" y="161"/>
                    <a:pt x="133" y="88"/>
                  </a:cubicBezTo>
                  <a:cubicBezTo>
                    <a:pt x="45" y="15"/>
                    <a:pt x="1" y="0"/>
                    <a:pt x="1" y="0"/>
                  </a:cubicBezTo>
                  <a:close/>
                </a:path>
              </a:pathLst>
            </a:custGeom>
            <a:solidFill>
              <a:srgbClr val="FFFFFF">
                <a:alpha val="16862"/>
              </a:srgbClr>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0" name="Google Shape;750;p32"/>
            <p:cNvSpPr/>
            <p:nvPr/>
          </p:nvSpPr>
          <p:spPr>
            <a:xfrm flipH="1">
              <a:off x="8936226" y="2352732"/>
              <a:ext cx="1159706" cy="95091"/>
            </a:xfrm>
            <a:custGeom>
              <a:avLst/>
              <a:gdLst/>
              <a:ahLst/>
              <a:cxnLst/>
              <a:rect l="l" t="t" r="r" b="b"/>
              <a:pathLst>
                <a:path w="14830" h="1216" extrusionOk="0">
                  <a:moveTo>
                    <a:pt x="0" y="1"/>
                  </a:moveTo>
                  <a:lnTo>
                    <a:pt x="0" y="1216"/>
                  </a:lnTo>
                  <a:lnTo>
                    <a:pt x="14830" y="1216"/>
                  </a:lnTo>
                  <a:lnTo>
                    <a:pt x="14830" y="1"/>
                  </a:lnTo>
                  <a:close/>
                </a:path>
              </a:pathLst>
            </a:custGeom>
            <a:solidFill>
              <a:schemeClr val="l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1" name="Google Shape;751;p32"/>
            <p:cNvSpPr/>
            <p:nvPr/>
          </p:nvSpPr>
          <p:spPr>
            <a:xfrm flipH="1">
              <a:off x="9106784" y="2440863"/>
              <a:ext cx="90477" cy="2433975"/>
            </a:xfrm>
            <a:custGeom>
              <a:avLst/>
              <a:gdLst/>
              <a:ahLst/>
              <a:cxnLst/>
              <a:rect l="l" t="t" r="r" b="b"/>
              <a:pathLst>
                <a:path w="1157" h="31125" extrusionOk="0">
                  <a:moveTo>
                    <a:pt x="0" y="1"/>
                  </a:moveTo>
                  <a:lnTo>
                    <a:pt x="0" y="31125"/>
                  </a:lnTo>
                  <a:lnTo>
                    <a:pt x="556" y="31125"/>
                  </a:lnTo>
                  <a:lnTo>
                    <a:pt x="1157" y="1"/>
                  </a:lnTo>
                  <a:close/>
                </a:path>
              </a:pathLst>
            </a:custGeom>
            <a:solidFill>
              <a:schemeClr val="l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2" name="Google Shape;752;p32"/>
            <p:cNvSpPr/>
            <p:nvPr/>
          </p:nvSpPr>
          <p:spPr>
            <a:xfrm flipH="1">
              <a:off x="9817697" y="2432887"/>
              <a:ext cx="90556" cy="2451101"/>
            </a:xfrm>
            <a:custGeom>
              <a:avLst/>
              <a:gdLst/>
              <a:ahLst/>
              <a:cxnLst/>
              <a:rect l="l" t="t" r="r" b="b"/>
              <a:pathLst>
                <a:path w="1158" h="31344" extrusionOk="0">
                  <a:moveTo>
                    <a:pt x="1" y="0"/>
                  </a:moveTo>
                  <a:lnTo>
                    <a:pt x="1" y="31344"/>
                  </a:lnTo>
                  <a:lnTo>
                    <a:pt x="557" y="31344"/>
                  </a:lnTo>
                  <a:lnTo>
                    <a:pt x="1157" y="0"/>
                  </a:lnTo>
                  <a:close/>
                </a:path>
              </a:pathLst>
            </a:custGeom>
            <a:solidFill>
              <a:schemeClr val="l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3" name="Google Shape;753;p32"/>
            <p:cNvSpPr/>
            <p:nvPr/>
          </p:nvSpPr>
          <p:spPr>
            <a:xfrm flipH="1">
              <a:off x="9197181" y="3357912"/>
              <a:ext cx="640067" cy="51534"/>
            </a:xfrm>
            <a:custGeom>
              <a:avLst/>
              <a:gdLst/>
              <a:ahLst/>
              <a:cxnLst/>
              <a:rect l="l" t="t" r="r" b="b"/>
              <a:pathLst>
                <a:path w="8185" h="659" extrusionOk="0">
                  <a:moveTo>
                    <a:pt x="1" y="0"/>
                  </a:moveTo>
                  <a:lnTo>
                    <a:pt x="1" y="659"/>
                  </a:lnTo>
                  <a:lnTo>
                    <a:pt x="8184" y="659"/>
                  </a:lnTo>
                  <a:lnTo>
                    <a:pt x="8184" y="0"/>
                  </a:lnTo>
                  <a:close/>
                </a:path>
              </a:pathLst>
            </a:custGeom>
            <a:solidFill>
              <a:schemeClr val="l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4" name="Google Shape;754;p32"/>
            <p:cNvSpPr/>
            <p:nvPr/>
          </p:nvSpPr>
          <p:spPr>
            <a:xfrm flipH="1">
              <a:off x="10337412" y="1455233"/>
              <a:ext cx="281755" cy="419152"/>
            </a:xfrm>
            <a:custGeom>
              <a:avLst/>
              <a:gdLst/>
              <a:ahLst/>
              <a:cxnLst/>
              <a:rect l="l" t="t" r="r" b="b"/>
              <a:pathLst>
                <a:path w="3603" h="5360" extrusionOk="0">
                  <a:moveTo>
                    <a:pt x="294" y="0"/>
                  </a:moveTo>
                  <a:cubicBezTo>
                    <a:pt x="294" y="0"/>
                    <a:pt x="294" y="30"/>
                    <a:pt x="279" y="103"/>
                  </a:cubicBezTo>
                  <a:cubicBezTo>
                    <a:pt x="250" y="176"/>
                    <a:pt x="235" y="278"/>
                    <a:pt x="220" y="396"/>
                  </a:cubicBezTo>
                  <a:cubicBezTo>
                    <a:pt x="176" y="659"/>
                    <a:pt x="103" y="1040"/>
                    <a:pt x="74" y="1494"/>
                  </a:cubicBezTo>
                  <a:cubicBezTo>
                    <a:pt x="30" y="1977"/>
                    <a:pt x="1" y="2518"/>
                    <a:pt x="74" y="3148"/>
                  </a:cubicBezTo>
                  <a:cubicBezTo>
                    <a:pt x="103" y="3455"/>
                    <a:pt x="162" y="3763"/>
                    <a:pt x="279" y="4099"/>
                  </a:cubicBezTo>
                  <a:cubicBezTo>
                    <a:pt x="367" y="4407"/>
                    <a:pt x="528" y="4744"/>
                    <a:pt x="806" y="4992"/>
                  </a:cubicBezTo>
                  <a:cubicBezTo>
                    <a:pt x="1069" y="5241"/>
                    <a:pt x="1410" y="5360"/>
                    <a:pt x="1731" y="5360"/>
                  </a:cubicBezTo>
                  <a:cubicBezTo>
                    <a:pt x="1749" y="5360"/>
                    <a:pt x="1768" y="5359"/>
                    <a:pt x="1787" y="5358"/>
                  </a:cubicBezTo>
                  <a:cubicBezTo>
                    <a:pt x="2138" y="5344"/>
                    <a:pt x="2446" y="5227"/>
                    <a:pt x="2724" y="5066"/>
                  </a:cubicBezTo>
                  <a:cubicBezTo>
                    <a:pt x="3002" y="4905"/>
                    <a:pt x="3207" y="4656"/>
                    <a:pt x="3324" y="4407"/>
                  </a:cubicBezTo>
                  <a:cubicBezTo>
                    <a:pt x="3456" y="4173"/>
                    <a:pt x="3529" y="3909"/>
                    <a:pt x="3544" y="3675"/>
                  </a:cubicBezTo>
                  <a:cubicBezTo>
                    <a:pt x="3602" y="3192"/>
                    <a:pt x="3514" y="2811"/>
                    <a:pt x="3426" y="2577"/>
                  </a:cubicBezTo>
                  <a:cubicBezTo>
                    <a:pt x="3383" y="2445"/>
                    <a:pt x="3353" y="2357"/>
                    <a:pt x="3309" y="2299"/>
                  </a:cubicBezTo>
                  <a:cubicBezTo>
                    <a:pt x="3280" y="2255"/>
                    <a:pt x="3251" y="2211"/>
                    <a:pt x="3251" y="2211"/>
                  </a:cubicBezTo>
                  <a:lnTo>
                    <a:pt x="3251" y="2211"/>
                  </a:lnTo>
                  <a:cubicBezTo>
                    <a:pt x="3236" y="2211"/>
                    <a:pt x="3309" y="2343"/>
                    <a:pt x="3397" y="2577"/>
                  </a:cubicBezTo>
                  <a:cubicBezTo>
                    <a:pt x="3470" y="2811"/>
                    <a:pt x="3544" y="3206"/>
                    <a:pt x="3485" y="3660"/>
                  </a:cubicBezTo>
                  <a:cubicBezTo>
                    <a:pt x="3441" y="4114"/>
                    <a:pt x="3192" y="4670"/>
                    <a:pt x="2680" y="4992"/>
                  </a:cubicBezTo>
                  <a:cubicBezTo>
                    <a:pt x="2431" y="5153"/>
                    <a:pt x="2124" y="5271"/>
                    <a:pt x="1787" y="5271"/>
                  </a:cubicBezTo>
                  <a:cubicBezTo>
                    <a:pt x="1465" y="5271"/>
                    <a:pt x="1128" y="5153"/>
                    <a:pt x="879" y="4919"/>
                  </a:cubicBezTo>
                  <a:cubicBezTo>
                    <a:pt x="616" y="4685"/>
                    <a:pt x="469" y="4378"/>
                    <a:pt x="367" y="4055"/>
                  </a:cubicBezTo>
                  <a:cubicBezTo>
                    <a:pt x="279" y="3748"/>
                    <a:pt x="206" y="3441"/>
                    <a:pt x="162" y="3133"/>
                  </a:cubicBezTo>
                  <a:cubicBezTo>
                    <a:pt x="89" y="2518"/>
                    <a:pt x="103" y="1962"/>
                    <a:pt x="147" y="1494"/>
                  </a:cubicBezTo>
                  <a:cubicBezTo>
                    <a:pt x="176" y="1040"/>
                    <a:pt x="220" y="659"/>
                    <a:pt x="250" y="396"/>
                  </a:cubicBezTo>
                  <a:cubicBezTo>
                    <a:pt x="279" y="293"/>
                    <a:pt x="279" y="176"/>
                    <a:pt x="294" y="103"/>
                  </a:cubicBezTo>
                  <a:lnTo>
                    <a:pt x="294" y="0"/>
                  </a:ln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5" name="Google Shape;755;p32"/>
            <p:cNvSpPr/>
            <p:nvPr/>
          </p:nvSpPr>
          <p:spPr>
            <a:xfrm flipH="1">
              <a:off x="10073018" y="1863905"/>
              <a:ext cx="389280" cy="504546"/>
            </a:xfrm>
            <a:custGeom>
              <a:avLst/>
              <a:gdLst/>
              <a:ahLst/>
              <a:cxnLst/>
              <a:rect l="l" t="t" r="r" b="b"/>
              <a:pathLst>
                <a:path w="4978" h="6452" extrusionOk="0">
                  <a:moveTo>
                    <a:pt x="516" y="2734"/>
                  </a:moveTo>
                  <a:cubicBezTo>
                    <a:pt x="535" y="2734"/>
                    <a:pt x="553" y="2735"/>
                    <a:pt x="571" y="2738"/>
                  </a:cubicBezTo>
                  <a:cubicBezTo>
                    <a:pt x="626" y="2742"/>
                    <a:pt x="678" y="2757"/>
                    <a:pt x="727" y="2781"/>
                  </a:cubicBezTo>
                  <a:lnTo>
                    <a:pt x="727" y="2781"/>
                  </a:lnTo>
                  <a:cubicBezTo>
                    <a:pt x="729" y="2894"/>
                    <a:pt x="723" y="3010"/>
                    <a:pt x="703" y="3119"/>
                  </a:cubicBezTo>
                  <a:cubicBezTo>
                    <a:pt x="688" y="3192"/>
                    <a:pt x="645" y="3265"/>
                    <a:pt x="586" y="3324"/>
                  </a:cubicBezTo>
                  <a:cubicBezTo>
                    <a:pt x="530" y="3346"/>
                    <a:pt x="474" y="3377"/>
                    <a:pt x="417" y="3377"/>
                  </a:cubicBezTo>
                  <a:cubicBezTo>
                    <a:pt x="400" y="3377"/>
                    <a:pt x="383" y="3375"/>
                    <a:pt x="366" y="3368"/>
                  </a:cubicBezTo>
                  <a:cubicBezTo>
                    <a:pt x="220" y="3338"/>
                    <a:pt x="103" y="3148"/>
                    <a:pt x="147" y="2987"/>
                  </a:cubicBezTo>
                  <a:cubicBezTo>
                    <a:pt x="199" y="2843"/>
                    <a:pt x="358" y="2734"/>
                    <a:pt x="516" y="2734"/>
                  </a:cubicBezTo>
                  <a:close/>
                  <a:moveTo>
                    <a:pt x="147" y="1"/>
                  </a:moveTo>
                  <a:cubicBezTo>
                    <a:pt x="147" y="30"/>
                    <a:pt x="176" y="59"/>
                    <a:pt x="191" y="132"/>
                  </a:cubicBezTo>
                  <a:cubicBezTo>
                    <a:pt x="205" y="206"/>
                    <a:pt x="249" y="323"/>
                    <a:pt x="293" y="469"/>
                  </a:cubicBezTo>
                  <a:cubicBezTo>
                    <a:pt x="396" y="762"/>
                    <a:pt x="513" y="1172"/>
                    <a:pt x="615" y="1728"/>
                  </a:cubicBezTo>
                  <a:cubicBezTo>
                    <a:pt x="659" y="2006"/>
                    <a:pt x="703" y="2299"/>
                    <a:pt x="718" y="2621"/>
                  </a:cubicBezTo>
                  <a:cubicBezTo>
                    <a:pt x="720" y="2647"/>
                    <a:pt x="722" y="2673"/>
                    <a:pt x="724" y="2699"/>
                  </a:cubicBezTo>
                  <a:lnTo>
                    <a:pt x="724" y="2699"/>
                  </a:lnTo>
                  <a:cubicBezTo>
                    <a:pt x="675" y="2680"/>
                    <a:pt x="624" y="2669"/>
                    <a:pt x="571" y="2665"/>
                  </a:cubicBezTo>
                  <a:cubicBezTo>
                    <a:pt x="551" y="2662"/>
                    <a:pt x="529" y="2661"/>
                    <a:pt x="508" y="2661"/>
                  </a:cubicBezTo>
                  <a:cubicBezTo>
                    <a:pt x="320" y="2661"/>
                    <a:pt x="125" y="2775"/>
                    <a:pt x="59" y="2972"/>
                  </a:cubicBezTo>
                  <a:cubicBezTo>
                    <a:pt x="0" y="3192"/>
                    <a:pt x="147" y="3412"/>
                    <a:pt x="352" y="3470"/>
                  </a:cubicBezTo>
                  <a:cubicBezTo>
                    <a:pt x="367" y="3472"/>
                    <a:pt x="382" y="3473"/>
                    <a:pt x="396" y="3473"/>
                  </a:cubicBezTo>
                  <a:cubicBezTo>
                    <a:pt x="495" y="3473"/>
                    <a:pt x="581" y="3431"/>
                    <a:pt x="645" y="3368"/>
                  </a:cubicBezTo>
                  <a:cubicBezTo>
                    <a:pt x="718" y="3295"/>
                    <a:pt x="762" y="3207"/>
                    <a:pt x="776" y="3119"/>
                  </a:cubicBezTo>
                  <a:cubicBezTo>
                    <a:pt x="808" y="3016"/>
                    <a:pt x="814" y="2921"/>
                    <a:pt x="810" y="2830"/>
                  </a:cubicBezTo>
                  <a:lnTo>
                    <a:pt x="810" y="2830"/>
                  </a:lnTo>
                  <a:cubicBezTo>
                    <a:pt x="894" y="2890"/>
                    <a:pt x="963" y="2973"/>
                    <a:pt x="1011" y="3060"/>
                  </a:cubicBezTo>
                  <a:cubicBezTo>
                    <a:pt x="1098" y="3251"/>
                    <a:pt x="1128" y="3441"/>
                    <a:pt x="1098" y="3646"/>
                  </a:cubicBezTo>
                  <a:cubicBezTo>
                    <a:pt x="1069" y="4056"/>
                    <a:pt x="879" y="4451"/>
                    <a:pt x="923" y="4876"/>
                  </a:cubicBezTo>
                  <a:cubicBezTo>
                    <a:pt x="937" y="5300"/>
                    <a:pt x="1142" y="5666"/>
                    <a:pt x="1391" y="5930"/>
                  </a:cubicBezTo>
                  <a:cubicBezTo>
                    <a:pt x="1669" y="6208"/>
                    <a:pt x="2006" y="6398"/>
                    <a:pt x="2328" y="6427"/>
                  </a:cubicBezTo>
                  <a:cubicBezTo>
                    <a:pt x="2424" y="6444"/>
                    <a:pt x="2518" y="6451"/>
                    <a:pt x="2610" y="6451"/>
                  </a:cubicBezTo>
                  <a:cubicBezTo>
                    <a:pt x="2838" y="6451"/>
                    <a:pt x="3052" y="6406"/>
                    <a:pt x="3250" y="6354"/>
                  </a:cubicBezTo>
                  <a:cubicBezTo>
                    <a:pt x="3499" y="6281"/>
                    <a:pt x="3733" y="6193"/>
                    <a:pt x="3953" y="6135"/>
                  </a:cubicBezTo>
                  <a:cubicBezTo>
                    <a:pt x="4173" y="6076"/>
                    <a:pt x="4363" y="6032"/>
                    <a:pt x="4509" y="6003"/>
                  </a:cubicBezTo>
                  <a:cubicBezTo>
                    <a:pt x="4623" y="5992"/>
                    <a:pt x="4717" y="5989"/>
                    <a:pt x="4789" y="5989"/>
                  </a:cubicBezTo>
                  <a:cubicBezTo>
                    <a:pt x="4869" y="5989"/>
                    <a:pt x="4924" y="5993"/>
                    <a:pt x="4953" y="5993"/>
                  </a:cubicBezTo>
                  <a:cubicBezTo>
                    <a:pt x="4970" y="5993"/>
                    <a:pt x="4978" y="5992"/>
                    <a:pt x="4978" y="5988"/>
                  </a:cubicBezTo>
                  <a:cubicBezTo>
                    <a:pt x="4978" y="5988"/>
                    <a:pt x="4865" y="5969"/>
                    <a:pt x="4641" y="5969"/>
                  </a:cubicBezTo>
                  <a:cubicBezTo>
                    <a:pt x="4584" y="5969"/>
                    <a:pt x="4521" y="5971"/>
                    <a:pt x="4451" y="5974"/>
                  </a:cubicBezTo>
                  <a:cubicBezTo>
                    <a:pt x="4304" y="5988"/>
                    <a:pt x="4114" y="6032"/>
                    <a:pt x="3895" y="6076"/>
                  </a:cubicBezTo>
                  <a:cubicBezTo>
                    <a:pt x="3704" y="6135"/>
                    <a:pt x="3455" y="6208"/>
                    <a:pt x="3192" y="6281"/>
                  </a:cubicBezTo>
                  <a:cubicBezTo>
                    <a:pt x="3004" y="6333"/>
                    <a:pt x="2793" y="6378"/>
                    <a:pt x="2576" y="6378"/>
                  </a:cubicBezTo>
                  <a:cubicBezTo>
                    <a:pt x="2489" y="6378"/>
                    <a:pt x="2401" y="6371"/>
                    <a:pt x="2313" y="6354"/>
                  </a:cubicBezTo>
                  <a:cubicBezTo>
                    <a:pt x="1991" y="6296"/>
                    <a:pt x="1684" y="6135"/>
                    <a:pt x="1435" y="5886"/>
                  </a:cubicBezTo>
                  <a:cubicBezTo>
                    <a:pt x="1172" y="5622"/>
                    <a:pt x="996" y="5256"/>
                    <a:pt x="967" y="4876"/>
                  </a:cubicBezTo>
                  <a:cubicBezTo>
                    <a:pt x="952" y="4495"/>
                    <a:pt x="1142" y="4100"/>
                    <a:pt x="1172" y="3661"/>
                  </a:cubicBezTo>
                  <a:cubicBezTo>
                    <a:pt x="1215" y="3441"/>
                    <a:pt x="1186" y="3221"/>
                    <a:pt x="1084" y="3031"/>
                  </a:cubicBezTo>
                  <a:cubicBezTo>
                    <a:pt x="1020" y="2912"/>
                    <a:pt x="922" y="2805"/>
                    <a:pt x="804" y="2738"/>
                  </a:cubicBezTo>
                  <a:lnTo>
                    <a:pt x="804" y="2738"/>
                  </a:lnTo>
                  <a:cubicBezTo>
                    <a:pt x="800" y="2694"/>
                    <a:pt x="795" y="2650"/>
                    <a:pt x="791" y="2606"/>
                  </a:cubicBezTo>
                  <a:cubicBezTo>
                    <a:pt x="776" y="2270"/>
                    <a:pt x="732" y="1977"/>
                    <a:pt x="688" y="1713"/>
                  </a:cubicBezTo>
                  <a:cubicBezTo>
                    <a:pt x="571" y="1172"/>
                    <a:pt x="440" y="733"/>
                    <a:pt x="337" y="440"/>
                  </a:cubicBezTo>
                  <a:cubicBezTo>
                    <a:pt x="279" y="293"/>
                    <a:pt x="249" y="191"/>
                    <a:pt x="205" y="118"/>
                  </a:cubicBezTo>
                  <a:lnTo>
                    <a:pt x="147" y="1"/>
                  </a:ln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6" name="Google Shape;756;p32"/>
            <p:cNvSpPr/>
            <p:nvPr/>
          </p:nvSpPr>
          <p:spPr>
            <a:xfrm flipH="1">
              <a:off x="9017477" y="1850142"/>
              <a:ext cx="720144" cy="496961"/>
            </a:xfrm>
            <a:custGeom>
              <a:avLst/>
              <a:gdLst/>
              <a:ahLst/>
              <a:cxnLst/>
              <a:rect l="l" t="t" r="r" b="b"/>
              <a:pathLst>
                <a:path w="9209" h="6355" extrusionOk="0">
                  <a:moveTo>
                    <a:pt x="1025" y="1"/>
                  </a:moveTo>
                  <a:lnTo>
                    <a:pt x="0" y="6355"/>
                  </a:lnTo>
                  <a:lnTo>
                    <a:pt x="7993" y="6355"/>
                  </a:lnTo>
                  <a:lnTo>
                    <a:pt x="9208" y="1026"/>
                  </a:lnTo>
                  <a:lnTo>
                    <a:pt x="1025" y="1"/>
                  </a:lnTo>
                  <a:close/>
                </a:path>
              </a:pathLst>
            </a:custGeom>
            <a:solidFill>
              <a:schemeClr val="accent5"/>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7" name="Google Shape;757;p32"/>
            <p:cNvSpPr/>
            <p:nvPr/>
          </p:nvSpPr>
          <p:spPr>
            <a:xfrm flipH="1">
              <a:off x="9101072" y="2335606"/>
              <a:ext cx="1029268" cy="34408"/>
            </a:xfrm>
            <a:custGeom>
              <a:avLst/>
              <a:gdLst/>
              <a:ahLst/>
              <a:cxnLst/>
              <a:rect l="l" t="t" r="r" b="b"/>
              <a:pathLst>
                <a:path w="13162" h="440" extrusionOk="0">
                  <a:moveTo>
                    <a:pt x="5008" y="0"/>
                  </a:moveTo>
                  <a:lnTo>
                    <a:pt x="30" y="117"/>
                  </a:lnTo>
                  <a:lnTo>
                    <a:pt x="1" y="308"/>
                  </a:lnTo>
                  <a:lnTo>
                    <a:pt x="13103" y="439"/>
                  </a:lnTo>
                  <a:lnTo>
                    <a:pt x="13162" y="147"/>
                  </a:lnTo>
                  <a:lnTo>
                    <a:pt x="5008" y="0"/>
                  </a:lnTo>
                  <a:close/>
                </a:path>
              </a:pathLst>
            </a:custGeom>
            <a:solidFill>
              <a:schemeClr val="accent4"/>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8" name="Google Shape;758;p32"/>
            <p:cNvSpPr/>
            <p:nvPr/>
          </p:nvSpPr>
          <p:spPr>
            <a:xfrm flipH="1">
              <a:off x="9309399" y="2062924"/>
              <a:ext cx="74525" cy="102364"/>
            </a:xfrm>
            <a:custGeom>
              <a:avLst/>
              <a:gdLst/>
              <a:ahLst/>
              <a:cxnLst/>
              <a:rect l="l" t="t" r="r" b="b"/>
              <a:pathLst>
                <a:path w="953" h="1309" extrusionOk="0">
                  <a:moveTo>
                    <a:pt x="561" y="0"/>
                  </a:moveTo>
                  <a:cubicBezTo>
                    <a:pt x="339" y="0"/>
                    <a:pt x="115" y="228"/>
                    <a:pt x="74" y="574"/>
                  </a:cubicBezTo>
                  <a:cubicBezTo>
                    <a:pt x="1" y="940"/>
                    <a:pt x="118" y="1247"/>
                    <a:pt x="338" y="1306"/>
                  </a:cubicBezTo>
                  <a:cubicBezTo>
                    <a:pt x="349" y="1307"/>
                    <a:pt x="361" y="1308"/>
                    <a:pt x="373" y="1308"/>
                  </a:cubicBezTo>
                  <a:cubicBezTo>
                    <a:pt x="583" y="1308"/>
                    <a:pt x="810" y="1067"/>
                    <a:pt x="879" y="735"/>
                  </a:cubicBezTo>
                  <a:cubicBezTo>
                    <a:pt x="952" y="369"/>
                    <a:pt x="821" y="61"/>
                    <a:pt x="601" y="3"/>
                  </a:cubicBezTo>
                  <a:cubicBezTo>
                    <a:pt x="588" y="1"/>
                    <a:pt x="575" y="0"/>
                    <a:pt x="561" y="0"/>
                  </a:cubicBezTo>
                  <a:close/>
                </a:path>
              </a:pathLst>
            </a:custGeom>
            <a:solidFill>
              <a:srgbClr val="EDEDED"/>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9" name="Google Shape;759;p32"/>
            <p:cNvSpPr/>
            <p:nvPr/>
          </p:nvSpPr>
          <p:spPr>
            <a:xfrm flipH="1">
              <a:off x="9291100" y="2037196"/>
              <a:ext cx="113390" cy="153741"/>
            </a:xfrm>
            <a:custGeom>
              <a:avLst/>
              <a:gdLst/>
              <a:ahLst/>
              <a:cxnLst/>
              <a:rect l="l" t="t" r="r" b="b"/>
              <a:pathLst>
                <a:path w="1450" h="1966" extrusionOk="0">
                  <a:moveTo>
                    <a:pt x="838" y="1"/>
                  </a:moveTo>
                  <a:cubicBezTo>
                    <a:pt x="527" y="1"/>
                    <a:pt x="211" y="362"/>
                    <a:pt x="117" y="859"/>
                  </a:cubicBezTo>
                  <a:cubicBezTo>
                    <a:pt x="0" y="1415"/>
                    <a:pt x="205" y="1913"/>
                    <a:pt x="527" y="1957"/>
                  </a:cubicBezTo>
                  <a:cubicBezTo>
                    <a:pt x="554" y="1963"/>
                    <a:pt x="582" y="1966"/>
                    <a:pt x="609" y="1966"/>
                  </a:cubicBezTo>
                  <a:cubicBezTo>
                    <a:pt x="921" y="1966"/>
                    <a:pt x="1238" y="1592"/>
                    <a:pt x="1332" y="1108"/>
                  </a:cubicBezTo>
                  <a:cubicBezTo>
                    <a:pt x="1450" y="551"/>
                    <a:pt x="1245" y="54"/>
                    <a:pt x="923" y="10"/>
                  </a:cubicBezTo>
                  <a:cubicBezTo>
                    <a:pt x="895" y="4"/>
                    <a:pt x="867" y="1"/>
                    <a:pt x="838" y="1"/>
                  </a:cubicBezTo>
                  <a:close/>
                </a:path>
              </a:pathLst>
            </a:custGeom>
            <a:solidFill>
              <a:schemeClr val="dk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0" name="Google Shape;760;p32"/>
            <p:cNvSpPr/>
            <p:nvPr/>
          </p:nvSpPr>
          <p:spPr>
            <a:xfrm flipH="1">
              <a:off x="10577877" y="1410581"/>
              <a:ext cx="18377" cy="44730"/>
            </a:xfrm>
            <a:custGeom>
              <a:avLst/>
              <a:gdLst/>
              <a:ahLst/>
              <a:cxnLst/>
              <a:rect l="l" t="t" r="r" b="b"/>
              <a:pathLst>
                <a:path w="235" h="572" extrusionOk="0">
                  <a:moveTo>
                    <a:pt x="220" y="0"/>
                  </a:moveTo>
                  <a:cubicBezTo>
                    <a:pt x="206" y="0"/>
                    <a:pt x="132" y="118"/>
                    <a:pt x="74" y="279"/>
                  </a:cubicBezTo>
                  <a:cubicBezTo>
                    <a:pt x="15" y="425"/>
                    <a:pt x="1" y="557"/>
                    <a:pt x="15" y="571"/>
                  </a:cubicBezTo>
                  <a:cubicBezTo>
                    <a:pt x="30" y="571"/>
                    <a:pt x="103" y="440"/>
                    <a:pt x="162" y="293"/>
                  </a:cubicBezTo>
                  <a:cubicBezTo>
                    <a:pt x="220" y="147"/>
                    <a:pt x="235" y="0"/>
                    <a:pt x="220" y="0"/>
                  </a:cubicBezTo>
                  <a:close/>
                </a:path>
              </a:pathLst>
            </a:custGeom>
            <a:solidFill>
              <a:schemeClr val="dk1"/>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61" name="Google Shape;761;p32"/>
          <p:cNvGrpSpPr/>
          <p:nvPr/>
        </p:nvGrpSpPr>
        <p:grpSpPr>
          <a:xfrm>
            <a:off x="8483095" y="2896081"/>
            <a:ext cx="660895" cy="2037403"/>
            <a:chOff x="7825375" y="2447285"/>
            <a:chExt cx="785377" cy="2421157"/>
          </a:xfrm>
        </p:grpSpPr>
        <p:sp>
          <p:nvSpPr>
            <p:cNvPr id="762" name="Google Shape;762;p32"/>
            <p:cNvSpPr/>
            <p:nvPr/>
          </p:nvSpPr>
          <p:spPr>
            <a:xfrm>
              <a:off x="7825375" y="2447285"/>
              <a:ext cx="785377" cy="1597032"/>
            </a:xfrm>
            <a:custGeom>
              <a:avLst/>
              <a:gdLst/>
              <a:ahLst/>
              <a:cxnLst/>
              <a:rect l="l" t="t" r="r" b="b"/>
              <a:pathLst>
                <a:path w="9912" h="20155" extrusionOk="0">
                  <a:moveTo>
                    <a:pt x="4109" y="1"/>
                  </a:moveTo>
                  <a:cubicBezTo>
                    <a:pt x="4004" y="1"/>
                    <a:pt x="3898" y="12"/>
                    <a:pt x="3792" y="35"/>
                  </a:cubicBezTo>
                  <a:cubicBezTo>
                    <a:pt x="2841" y="254"/>
                    <a:pt x="2343" y="1294"/>
                    <a:pt x="2006" y="2216"/>
                  </a:cubicBezTo>
                  <a:cubicBezTo>
                    <a:pt x="1758" y="2816"/>
                    <a:pt x="1538" y="3416"/>
                    <a:pt x="1304" y="4031"/>
                  </a:cubicBezTo>
                  <a:cubicBezTo>
                    <a:pt x="660" y="5715"/>
                    <a:pt x="1" y="7515"/>
                    <a:pt x="440" y="9272"/>
                  </a:cubicBezTo>
                  <a:cubicBezTo>
                    <a:pt x="791" y="10692"/>
                    <a:pt x="1787" y="11834"/>
                    <a:pt x="2621" y="13034"/>
                  </a:cubicBezTo>
                  <a:cubicBezTo>
                    <a:pt x="2782" y="13254"/>
                    <a:pt x="2929" y="13503"/>
                    <a:pt x="2914" y="13781"/>
                  </a:cubicBezTo>
                  <a:cubicBezTo>
                    <a:pt x="2885" y="14206"/>
                    <a:pt x="2446" y="14469"/>
                    <a:pt x="2021" y="14572"/>
                  </a:cubicBezTo>
                  <a:cubicBezTo>
                    <a:pt x="1597" y="14659"/>
                    <a:pt x="1157" y="14659"/>
                    <a:pt x="791" y="14879"/>
                  </a:cubicBezTo>
                  <a:cubicBezTo>
                    <a:pt x="352" y="15157"/>
                    <a:pt x="147" y="15699"/>
                    <a:pt x="191" y="16211"/>
                  </a:cubicBezTo>
                  <a:cubicBezTo>
                    <a:pt x="220" y="16724"/>
                    <a:pt x="469" y="17207"/>
                    <a:pt x="777" y="17617"/>
                  </a:cubicBezTo>
                  <a:cubicBezTo>
                    <a:pt x="777" y="17661"/>
                    <a:pt x="2138" y="19359"/>
                    <a:pt x="3690" y="19886"/>
                  </a:cubicBezTo>
                  <a:cubicBezTo>
                    <a:pt x="4186" y="20060"/>
                    <a:pt x="4718" y="20154"/>
                    <a:pt x="5244" y="20154"/>
                  </a:cubicBezTo>
                  <a:cubicBezTo>
                    <a:pt x="6177" y="20154"/>
                    <a:pt x="7090" y="19857"/>
                    <a:pt x="7745" y="19183"/>
                  </a:cubicBezTo>
                  <a:cubicBezTo>
                    <a:pt x="8770" y="18114"/>
                    <a:pt x="9033" y="16402"/>
                    <a:pt x="8345" y="15099"/>
                  </a:cubicBezTo>
                  <a:cubicBezTo>
                    <a:pt x="8023" y="14454"/>
                    <a:pt x="7496" y="13869"/>
                    <a:pt x="7511" y="13152"/>
                  </a:cubicBezTo>
                  <a:cubicBezTo>
                    <a:pt x="7526" y="12771"/>
                    <a:pt x="7716" y="12420"/>
                    <a:pt x="7935" y="12098"/>
                  </a:cubicBezTo>
                  <a:cubicBezTo>
                    <a:pt x="8345" y="11468"/>
                    <a:pt x="8902" y="10956"/>
                    <a:pt x="9282" y="10326"/>
                  </a:cubicBezTo>
                  <a:cubicBezTo>
                    <a:pt x="9663" y="9682"/>
                    <a:pt x="9912" y="8877"/>
                    <a:pt x="9590" y="8203"/>
                  </a:cubicBezTo>
                  <a:cubicBezTo>
                    <a:pt x="9004" y="6857"/>
                    <a:pt x="6925" y="6813"/>
                    <a:pt x="6296" y="5510"/>
                  </a:cubicBezTo>
                  <a:cubicBezTo>
                    <a:pt x="6003" y="4880"/>
                    <a:pt x="6120" y="4178"/>
                    <a:pt x="6193" y="3489"/>
                  </a:cubicBezTo>
                  <a:cubicBezTo>
                    <a:pt x="6267" y="2670"/>
                    <a:pt x="6223" y="1806"/>
                    <a:pt x="5827" y="1103"/>
                  </a:cubicBezTo>
                  <a:cubicBezTo>
                    <a:pt x="5471" y="480"/>
                    <a:pt x="4806" y="1"/>
                    <a:pt x="4109" y="1"/>
                  </a:cubicBezTo>
                  <a:close/>
                </a:path>
              </a:pathLst>
            </a:custGeom>
            <a:solidFill>
              <a:schemeClr val="accent6"/>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3" name="Google Shape;763;p32"/>
            <p:cNvSpPr/>
            <p:nvPr/>
          </p:nvSpPr>
          <p:spPr>
            <a:xfrm>
              <a:off x="8200084" y="3039275"/>
              <a:ext cx="7052" cy="1260986"/>
            </a:xfrm>
            <a:custGeom>
              <a:avLst/>
              <a:gdLst/>
              <a:ahLst/>
              <a:cxnLst/>
              <a:rect l="l" t="t" r="r" b="b"/>
              <a:pathLst>
                <a:path w="89" h="15914" extrusionOk="0">
                  <a:moveTo>
                    <a:pt x="30" y="0"/>
                  </a:moveTo>
                  <a:cubicBezTo>
                    <a:pt x="15" y="0"/>
                    <a:pt x="0" y="3543"/>
                    <a:pt x="0" y="7950"/>
                  </a:cubicBezTo>
                  <a:cubicBezTo>
                    <a:pt x="0" y="12342"/>
                    <a:pt x="15" y="15914"/>
                    <a:pt x="30" y="15914"/>
                  </a:cubicBezTo>
                  <a:cubicBezTo>
                    <a:pt x="74" y="15914"/>
                    <a:pt x="88" y="12342"/>
                    <a:pt x="74" y="7950"/>
                  </a:cubicBezTo>
                  <a:cubicBezTo>
                    <a:pt x="74" y="3558"/>
                    <a:pt x="59" y="0"/>
                    <a:pt x="30" y="0"/>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4" name="Google Shape;764;p32"/>
            <p:cNvSpPr/>
            <p:nvPr/>
          </p:nvSpPr>
          <p:spPr>
            <a:xfrm>
              <a:off x="8196598" y="3199337"/>
              <a:ext cx="213538" cy="270358"/>
            </a:xfrm>
            <a:custGeom>
              <a:avLst/>
              <a:gdLst/>
              <a:ahLst/>
              <a:cxnLst/>
              <a:rect l="l" t="t" r="r" b="b"/>
              <a:pathLst>
                <a:path w="2695" h="3412" extrusionOk="0">
                  <a:moveTo>
                    <a:pt x="2694" y="1"/>
                  </a:moveTo>
                  <a:cubicBezTo>
                    <a:pt x="2694" y="1"/>
                    <a:pt x="2636" y="45"/>
                    <a:pt x="2548" y="103"/>
                  </a:cubicBezTo>
                  <a:cubicBezTo>
                    <a:pt x="2475" y="176"/>
                    <a:pt x="2372" y="293"/>
                    <a:pt x="2240" y="440"/>
                  </a:cubicBezTo>
                  <a:cubicBezTo>
                    <a:pt x="1977" y="733"/>
                    <a:pt x="1655" y="1172"/>
                    <a:pt x="1289" y="1655"/>
                  </a:cubicBezTo>
                  <a:cubicBezTo>
                    <a:pt x="981" y="2094"/>
                    <a:pt x="659" y="2475"/>
                    <a:pt x="366" y="2885"/>
                  </a:cubicBezTo>
                  <a:lnTo>
                    <a:pt x="103" y="3265"/>
                  </a:lnTo>
                  <a:cubicBezTo>
                    <a:pt x="44" y="3353"/>
                    <a:pt x="0" y="3412"/>
                    <a:pt x="0" y="3412"/>
                  </a:cubicBezTo>
                  <a:cubicBezTo>
                    <a:pt x="0" y="3412"/>
                    <a:pt x="44" y="3368"/>
                    <a:pt x="118" y="3280"/>
                  </a:cubicBezTo>
                  <a:cubicBezTo>
                    <a:pt x="205" y="3148"/>
                    <a:pt x="323" y="3046"/>
                    <a:pt x="410" y="2914"/>
                  </a:cubicBezTo>
                  <a:cubicBezTo>
                    <a:pt x="718" y="2533"/>
                    <a:pt x="1025" y="2123"/>
                    <a:pt x="1362" y="1714"/>
                  </a:cubicBezTo>
                  <a:cubicBezTo>
                    <a:pt x="1684" y="1274"/>
                    <a:pt x="2006" y="879"/>
                    <a:pt x="2299" y="484"/>
                  </a:cubicBezTo>
                  <a:cubicBezTo>
                    <a:pt x="2401" y="337"/>
                    <a:pt x="2518" y="206"/>
                    <a:pt x="2592" y="132"/>
                  </a:cubicBezTo>
                  <a:cubicBezTo>
                    <a:pt x="2665" y="59"/>
                    <a:pt x="2694" y="1"/>
                    <a:pt x="2694" y="1"/>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5" name="Google Shape;765;p32"/>
            <p:cNvSpPr/>
            <p:nvPr/>
          </p:nvSpPr>
          <p:spPr>
            <a:xfrm>
              <a:off x="8042324" y="3706304"/>
              <a:ext cx="160134" cy="187951"/>
            </a:xfrm>
            <a:custGeom>
              <a:avLst/>
              <a:gdLst/>
              <a:ahLst/>
              <a:cxnLst/>
              <a:rect l="l" t="t" r="r" b="b"/>
              <a:pathLst>
                <a:path w="2021" h="2372" extrusionOk="0">
                  <a:moveTo>
                    <a:pt x="0" y="0"/>
                  </a:moveTo>
                  <a:cubicBezTo>
                    <a:pt x="0" y="15"/>
                    <a:pt x="103" y="132"/>
                    <a:pt x="308" y="337"/>
                  </a:cubicBezTo>
                  <a:cubicBezTo>
                    <a:pt x="498" y="542"/>
                    <a:pt x="762" y="820"/>
                    <a:pt x="1054" y="1142"/>
                  </a:cubicBezTo>
                  <a:cubicBezTo>
                    <a:pt x="1347" y="1479"/>
                    <a:pt x="1596" y="1772"/>
                    <a:pt x="1786" y="1991"/>
                  </a:cubicBezTo>
                  <a:cubicBezTo>
                    <a:pt x="1874" y="2094"/>
                    <a:pt x="1933" y="2196"/>
                    <a:pt x="1962" y="2269"/>
                  </a:cubicBezTo>
                  <a:cubicBezTo>
                    <a:pt x="1991" y="2328"/>
                    <a:pt x="2006" y="2372"/>
                    <a:pt x="2006" y="2372"/>
                  </a:cubicBezTo>
                  <a:cubicBezTo>
                    <a:pt x="2021" y="2372"/>
                    <a:pt x="2021" y="2167"/>
                    <a:pt x="1830" y="1933"/>
                  </a:cubicBezTo>
                  <a:cubicBezTo>
                    <a:pt x="1640" y="1698"/>
                    <a:pt x="1406" y="1406"/>
                    <a:pt x="1113" y="1069"/>
                  </a:cubicBezTo>
                  <a:cubicBezTo>
                    <a:pt x="820" y="761"/>
                    <a:pt x="542" y="483"/>
                    <a:pt x="337" y="293"/>
                  </a:cubicBezTo>
                  <a:cubicBezTo>
                    <a:pt x="132" y="103"/>
                    <a:pt x="0" y="0"/>
                    <a:pt x="0" y="0"/>
                  </a:cubicBezTo>
                  <a:close/>
                </a:path>
              </a:pathLst>
            </a:custGeom>
            <a:solidFill>
              <a:schemeClr val="accent3"/>
            </a:solidFill>
            <a:ln w="9525" cap="flat" cmpd="sng">
              <a:solidFill>
                <a:schemeClr val="accent3"/>
              </a:solidFill>
              <a:prstDash val="solid"/>
              <a:round/>
              <a:headEnd type="none" w="sm" len="sm"/>
              <a:tailEnd type="none" w="sm" len="sm"/>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6" name="Google Shape;766;p32"/>
            <p:cNvSpPr/>
            <p:nvPr/>
          </p:nvSpPr>
          <p:spPr>
            <a:xfrm>
              <a:off x="7993008" y="4381211"/>
              <a:ext cx="464000" cy="487231"/>
            </a:xfrm>
            <a:custGeom>
              <a:avLst/>
              <a:gdLst/>
              <a:ahLst/>
              <a:cxnLst/>
              <a:rect l="l" t="t" r="r" b="b"/>
              <a:pathLst>
                <a:path w="5856" h="6149" extrusionOk="0">
                  <a:moveTo>
                    <a:pt x="5856" y="0"/>
                  </a:moveTo>
                  <a:lnTo>
                    <a:pt x="0" y="908"/>
                  </a:lnTo>
                  <a:cubicBezTo>
                    <a:pt x="44" y="908"/>
                    <a:pt x="732" y="6149"/>
                    <a:pt x="732" y="6149"/>
                  </a:cubicBezTo>
                  <a:lnTo>
                    <a:pt x="4670" y="6149"/>
                  </a:lnTo>
                  <a:lnTo>
                    <a:pt x="5856" y="0"/>
                  </a:lnTo>
                  <a:close/>
                </a:path>
              </a:pathLst>
            </a:custGeom>
            <a:solidFill>
              <a:schemeClr val="accen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7" name="Google Shape;767;p32"/>
            <p:cNvSpPr/>
            <p:nvPr/>
          </p:nvSpPr>
          <p:spPr>
            <a:xfrm>
              <a:off x="7938493" y="4310451"/>
              <a:ext cx="581189" cy="142707"/>
            </a:xfrm>
            <a:custGeom>
              <a:avLst/>
              <a:gdLst/>
              <a:ahLst/>
              <a:cxnLst/>
              <a:rect l="l" t="t" r="r" b="b"/>
              <a:pathLst>
                <a:path w="7335" h="1801" extrusionOk="0">
                  <a:moveTo>
                    <a:pt x="7334" y="0"/>
                  </a:moveTo>
                  <a:lnTo>
                    <a:pt x="0" y="600"/>
                  </a:lnTo>
                  <a:lnTo>
                    <a:pt x="0" y="1801"/>
                  </a:lnTo>
                  <a:lnTo>
                    <a:pt x="7334" y="1801"/>
                  </a:lnTo>
                  <a:lnTo>
                    <a:pt x="7334" y="0"/>
                  </a:lnTo>
                  <a:close/>
                </a:path>
              </a:pathLst>
            </a:custGeom>
            <a:solidFill>
              <a:schemeClr val="accen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8" name="Google Shape;768;p32"/>
            <p:cNvSpPr/>
            <p:nvPr/>
          </p:nvSpPr>
          <p:spPr>
            <a:xfrm>
              <a:off x="7993008" y="4453080"/>
              <a:ext cx="450134" cy="72027"/>
            </a:xfrm>
            <a:custGeom>
              <a:avLst/>
              <a:gdLst/>
              <a:ahLst/>
              <a:cxnLst/>
              <a:rect l="l" t="t" r="r" b="b"/>
              <a:pathLst>
                <a:path w="5681" h="909" extrusionOk="0">
                  <a:moveTo>
                    <a:pt x="0" y="1"/>
                  </a:moveTo>
                  <a:lnTo>
                    <a:pt x="88" y="543"/>
                  </a:lnTo>
                  <a:lnTo>
                    <a:pt x="5490" y="909"/>
                  </a:lnTo>
                  <a:lnTo>
                    <a:pt x="5680" y="1"/>
                  </a:lnTo>
                  <a:close/>
                </a:path>
              </a:pathLst>
            </a:custGeom>
            <a:solidFill>
              <a:schemeClr val="lt2"/>
            </a:solidFill>
            <a:ln>
              <a:noFill/>
            </a:ln>
          </p:spPr>
          <p:txBody>
            <a:bodyPr spcFirstLastPara="1" wrap="square" lIns="76925" tIns="76925" rIns="76925" bIns="769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9" name="Google Shape;769;p32"/>
          <p:cNvSpPr txBox="1"/>
          <p:nvPr/>
        </p:nvSpPr>
        <p:spPr>
          <a:xfrm>
            <a:off x="1801125" y="187150"/>
            <a:ext cx="6033300" cy="554100"/>
          </a:xfrm>
          <a:prstGeom prst="rect">
            <a:avLst/>
          </a:prstGeom>
          <a:noFill/>
          <a:ln>
            <a:noFill/>
          </a:ln>
        </p:spPr>
        <p:txBody>
          <a:bodyPr spcFirstLastPara="1" wrap="square" lIns="91425" tIns="91425" rIns="91425" bIns="91425" anchor="t" anchorCtr="0">
            <a:spAutoFit/>
          </a:bodyPr>
          <a:lstStyle/>
          <a:p>
            <a:pPr marL="0" marR="0" lvl="0" indent="0" algn="just" rtl="0">
              <a:lnSpc>
                <a:spcPct val="115000"/>
              </a:lnSpc>
              <a:spcBef>
                <a:spcPts val="1400"/>
              </a:spcBef>
              <a:spcAft>
                <a:spcPts val="400"/>
              </a:spcAft>
              <a:buClr>
                <a:srgbClr val="000000"/>
              </a:buClr>
              <a:buSzPts val="2400"/>
              <a:buFont typeface="Arial"/>
              <a:buNone/>
            </a:pPr>
            <a:r>
              <a:rPr lang="en" sz="2400">
                <a:latin typeface="Paytone One"/>
                <a:ea typeface="Paytone One"/>
                <a:cs typeface="Paytone One"/>
                <a:sym typeface="Paytone One"/>
              </a:rPr>
              <a:t>Business Ownership and Structure</a:t>
            </a:r>
            <a:endParaRPr sz="2400" b="0" i="0" u="none" strike="noStrike" cap="none">
              <a:solidFill>
                <a:srgbClr val="000000"/>
              </a:solidFill>
              <a:latin typeface="Paytone One"/>
              <a:ea typeface="Paytone One"/>
              <a:cs typeface="Paytone One"/>
              <a:sym typeface="Paytone One"/>
            </a:endParaRPr>
          </a:p>
        </p:txBody>
      </p:sp>
      <p:sp>
        <p:nvSpPr>
          <p:cNvPr id="770" name="Google Shape;770;p32"/>
          <p:cNvSpPr txBox="1"/>
          <p:nvPr/>
        </p:nvSpPr>
        <p:spPr>
          <a:xfrm>
            <a:off x="340101" y="962217"/>
            <a:ext cx="4692600" cy="3825632"/>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Char char="●"/>
            </a:pPr>
            <a:r>
              <a:rPr lang="en" b="1" dirty="0">
                <a:latin typeface="Poppins" panose="00000500000000000000" pitchFamily="2" charset="0"/>
                <a:ea typeface="Poppins"/>
                <a:cs typeface="Poppins" panose="00000500000000000000" pitchFamily="2" charset="0"/>
                <a:sym typeface="Poppins"/>
              </a:rPr>
              <a:t>Ownership:</a:t>
            </a:r>
            <a:r>
              <a:rPr lang="en" dirty="0">
                <a:latin typeface="Poppins" panose="00000500000000000000" pitchFamily="2" charset="0"/>
                <a:ea typeface="Poppins"/>
                <a:cs typeface="Poppins" panose="00000500000000000000" pitchFamily="2" charset="0"/>
                <a:sym typeface="Poppins"/>
              </a:rPr>
              <a:t> Limited Company (LTD).</a:t>
            </a:r>
            <a:endParaRPr dirty="0">
              <a:latin typeface="Poppins" panose="00000500000000000000" pitchFamily="2" charset="0"/>
              <a:ea typeface="Poppins"/>
              <a:cs typeface="Poppins" panose="00000500000000000000" pitchFamily="2" charset="0"/>
              <a:sym typeface="Poppins"/>
            </a:endParaRPr>
          </a:p>
          <a:p>
            <a:pPr marL="457200" lvl="0" indent="-311150" algn="l" rtl="0">
              <a:lnSpc>
                <a:spcPct val="115000"/>
              </a:lnSpc>
              <a:spcBef>
                <a:spcPts val="0"/>
              </a:spcBef>
              <a:spcAft>
                <a:spcPts val="0"/>
              </a:spcAft>
              <a:buSzPts val="1300"/>
              <a:buChar char="●"/>
            </a:pPr>
            <a:r>
              <a:rPr lang="en" b="1" dirty="0">
                <a:latin typeface="Poppins" panose="00000500000000000000" pitchFamily="2" charset="0"/>
                <a:ea typeface="Poppins"/>
                <a:cs typeface="Poppins" panose="00000500000000000000" pitchFamily="2" charset="0"/>
                <a:sym typeface="Poppins"/>
              </a:rPr>
              <a:t>Rationale:</a:t>
            </a:r>
            <a:r>
              <a:rPr lang="en" dirty="0">
                <a:latin typeface="Poppins" panose="00000500000000000000" pitchFamily="2" charset="0"/>
                <a:ea typeface="Poppins"/>
                <a:cs typeface="Poppins" panose="00000500000000000000" pitchFamily="2" charset="0"/>
                <a:sym typeface="Poppins"/>
              </a:rPr>
              <a:t> Complete management of operations, freedom in  decisions-making.</a:t>
            </a:r>
            <a:endParaRPr dirty="0">
              <a:latin typeface="Poppins" panose="00000500000000000000" pitchFamily="2" charset="0"/>
              <a:ea typeface="Poppins"/>
              <a:cs typeface="Poppins" panose="00000500000000000000" pitchFamily="2" charset="0"/>
              <a:sym typeface="Poppins"/>
            </a:endParaRPr>
          </a:p>
          <a:p>
            <a:pPr marL="457200" lvl="0" indent="-311150" algn="l" rtl="0">
              <a:lnSpc>
                <a:spcPct val="115000"/>
              </a:lnSpc>
              <a:spcBef>
                <a:spcPts val="0"/>
              </a:spcBef>
              <a:spcAft>
                <a:spcPts val="0"/>
              </a:spcAft>
              <a:buSzPts val="1300"/>
              <a:buFont typeface="Poppins"/>
              <a:buChar char="●"/>
            </a:pPr>
            <a:r>
              <a:rPr lang="en" b="1" dirty="0">
                <a:latin typeface="Poppins" panose="00000500000000000000" pitchFamily="2" charset="0"/>
                <a:ea typeface="Poppins"/>
                <a:cs typeface="Poppins" panose="00000500000000000000" pitchFamily="2" charset="0"/>
                <a:sym typeface="Poppins"/>
              </a:rPr>
              <a:t>Pros and Cons:</a:t>
            </a:r>
            <a:endParaRPr dirty="0">
              <a:latin typeface="Poppins" panose="00000500000000000000" pitchFamily="2" charset="0"/>
              <a:ea typeface="Poppins"/>
              <a:cs typeface="Poppins" panose="00000500000000000000" pitchFamily="2" charset="0"/>
              <a:sym typeface="Poppins"/>
            </a:endParaRPr>
          </a:p>
          <a:p>
            <a:pPr marL="914400" lvl="1" indent="-311150" algn="l" rtl="0">
              <a:lnSpc>
                <a:spcPct val="115000"/>
              </a:lnSpc>
              <a:spcBef>
                <a:spcPts val="0"/>
              </a:spcBef>
              <a:spcAft>
                <a:spcPts val="0"/>
              </a:spcAft>
              <a:buSzPts val="1300"/>
              <a:buChar char="○"/>
            </a:pPr>
            <a:r>
              <a:rPr lang="en" b="1" dirty="0">
                <a:latin typeface="Poppins" panose="00000500000000000000" pitchFamily="2" charset="0"/>
                <a:ea typeface="Poppins"/>
                <a:cs typeface="Poppins" panose="00000500000000000000" pitchFamily="2" charset="0"/>
                <a:sym typeface="Poppins"/>
              </a:rPr>
              <a:t>Pro: </a:t>
            </a:r>
            <a:r>
              <a:rPr lang="en" dirty="0">
                <a:latin typeface="Poppins" panose="00000500000000000000" pitchFamily="2" charset="0"/>
                <a:ea typeface="Poppins"/>
                <a:cs typeface="Poppins" panose="00000500000000000000" pitchFamily="2" charset="0"/>
                <a:sym typeface="Poppins"/>
              </a:rPr>
              <a:t>Direct management of quality of </a:t>
            </a:r>
          </a:p>
          <a:p>
            <a:pPr marL="603250" lvl="1" algn="l" rtl="0">
              <a:lnSpc>
                <a:spcPct val="115000"/>
              </a:lnSpc>
              <a:spcBef>
                <a:spcPts val="0"/>
              </a:spcBef>
              <a:spcAft>
                <a:spcPts val="0"/>
              </a:spcAft>
              <a:buSzPts val="1300"/>
            </a:pPr>
            <a:r>
              <a:rPr lang="en" dirty="0">
                <a:latin typeface="Poppins" panose="00000500000000000000" pitchFamily="2" charset="0"/>
                <a:ea typeface="Poppins"/>
                <a:cs typeface="Poppins" panose="00000500000000000000" pitchFamily="2" charset="0"/>
                <a:sym typeface="Poppins"/>
              </a:rPr>
              <a:t> care,and individual service, as well</a:t>
            </a:r>
          </a:p>
          <a:p>
            <a:pPr marL="603250" lvl="1">
              <a:lnSpc>
                <a:spcPct val="115000"/>
              </a:lnSpc>
              <a:buSzPts val="1300"/>
            </a:pPr>
            <a:r>
              <a:rPr lang="en-GB" dirty="0">
                <a:latin typeface="Poppins" panose="00000500000000000000" pitchFamily="2" charset="0"/>
                <a:cs typeface="Poppins" panose="00000500000000000000" pitchFamily="2" charset="0"/>
              </a:rPr>
              <a:t>As initial low costs and simplified administrative procedures (Baron and </a:t>
            </a:r>
            <a:r>
              <a:rPr lang="en-GB" dirty="0" err="1">
                <a:latin typeface="Poppins" panose="00000500000000000000" pitchFamily="2" charset="0"/>
                <a:cs typeface="Poppins" panose="00000500000000000000" pitchFamily="2" charset="0"/>
              </a:rPr>
              <a:t>Hmieleski</a:t>
            </a:r>
            <a:r>
              <a:rPr lang="en-GB" dirty="0">
                <a:latin typeface="Poppins" panose="00000500000000000000" pitchFamily="2" charset="0"/>
                <a:cs typeface="Poppins" panose="00000500000000000000" pitchFamily="2" charset="0"/>
              </a:rPr>
              <a:t>, 2018).</a:t>
            </a:r>
            <a:endParaRPr dirty="0">
              <a:latin typeface="Poppins" panose="00000500000000000000" pitchFamily="2" charset="0"/>
              <a:ea typeface="Poppins"/>
              <a:cs typeface="Poppins" panose="00000500000000000000" pitchFamily="2" charset="0"/>
              <a:sym typeface="Poppins"/>
            </a:endParaRPr>
          </a:p>
          <a:p>
            <a:pPr marL="914400" lvl="1" indent="-311150" algn="l" rtl="0">
              <a:lnSpc>
                <a:spcPct val="115000"/>
              </a:lnSpc>
              <a:spcBef>
                <a:spcPts val="1200"/>
              </a:spcBef>
              <a:spcAft>
                <a:spcPts val="0"/>
              </a:spcAft>
              <a:buSzPts val="1300"/>
              <a:buChar char="○"/>
            </a:pPr>
            <a:r>
              <a:rPr lang="en" b="1" dirty="0">
                <a:latin typeface="Poppins" panose="00000500000000000000" pitchFamily="2" charset="0"/>
                <a:ea typeface="Poppins"/>
                <a:cs typeface="Poppins" panose="00000500000000000000" pitchFamily="2" charset="0"/>
                <a:sym typeface="Poppins"/>
              </a:rPr>
              <a:t>Cons:</a:t>
            </a:r>
            <a:r>
              <a:rPr lang="en" dirty="0">
                <a:latin typeface="Poppins" panose="00000500000000000000" pitchFamily="2" charset="0"/>
                <a:ea typeface="Poppins"/>
                <a:cs typeface="Poppins" panose="00000500000000000000" pitchFamily="2" charset="0"/>
                <a:sym typeface="Poppins"/>
              </a:rPr>
              <a:t> Limited funding options and full liability.</a:t>
            </a:r>
            <a:endParaRPr dirty="0">
              <a:latin typeface="Poppins" panose="00000500000000000000" pitchFamily="2" charset="0"/>
              <a:ea typeface="Poppins"/>
              <a:cs typeface="Poppins" panose="00000500000000000000" pitchFamily="2" charset="0"/>
              <a:sym typeface="Poppins"/>
            </a:endParaRPr>
          </a:p>
          <a:p>
            <a:pPr marL="0" lvl="0" indent="0" algn="just" rtl="0">
              <a:lnSpc>
                <a:spcPct val="150000"/>
              </a:lnSpc>
              <a:spcBef>
                <a:spcPts val="1200"/>
              </a:spcBef>
              <a:spcAft>
                <a:spcPts val="1200"/>
              </a:spcAft>
              <a:buNone/>
            </a:pPr>
            <a:endParaRPr sz="1300" dirty="0">
              <a:highlight>
                <a:srgbClr val="EBE0DE"/>
              </a:highlight>
              <a:latin typeface="Poppins"/>
              <a:ea typeface="Poppins"/>
              <a:cs typeface="Poppins"/>
              <a:sym typeface="Poppins"/>
            </a:endParaRPr>
          </a:p>
        </p:txBody>
      </p:sp>
      <p:pic>
        <p:nvPicPr>
          <p:cNvPr id="3" name="Picture 2" descr="A logo for a care home&#10;&#10;AI-generated content may be incorrect.">
            <a:extLst>
              <a:ext uri="{FF2B5EF4-FFF2-40B4-BE49-F238E27FC236}">
                <a16:creationId xmlns:a16="http://schemas.microsoft.com/office/drawing/2014/main" id="{E62F161C-53CA-18EE-88D3-952C2DCA48FA}"/>
              </a:ext>
            </a:extLst>
          </p:cNvPr>
          <p:cNvPicPr>
            <a:picLocks noChangeAspect="1"/>
          </p:cNvPicPr>
          <p:nvPr/>
        </p:nvPicPr>
        <p:blipFill>
          <a:blip r:embed="rId3"/>
          <a:stretch>
            <a:fillRect/>
          </a:stretch>
        </p:blipFill>
        <p:spPr>
          <a:xfrm>
            <a:off x="7342875" y="0"/>
            <a:ext cx="1801116" cy="174468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74"/>
        <p:cNvGrpSpPr/>
        <p:nvPr/>
      </p:nvGrpSpPr>
      <p:grpSpPr>
        <a:xfrm>
          <a:off x="0" y="0"/>
          <a:ext cx="0" cy="0"/>
          <a:chOff x="0" y="0"/>
          <a:chExt cx="0" cy="0"/>
        </a:xfrm>
      </p:grpSpPr>
      <p:sp>
        <p:nvSpPr>
          <p:cNvPr id="775" name="Google Shape;775;p33"/>
          <p:cNvSpPr txBox="1"/>
          <p:nvPr/>
        </p:nvSpPr>
        <p:spPr>
          <a:xfrm>
            <a:off x="582225" y="246550"/>
            <a:ext cx="8525700" cy="5541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 sz="2400">
                <a:latin typeface="Paytone One"/>
                <a:ea typeface="Paytone One"/>
                <a:cs typeface="Paytone One"/>
                <a:sym typeface="Paytone One"/>
              </a:rPr>
              <a:t>Physical Resources and Facilities</a:t>
            </a:r>
            <a:endParaRPr sz="2400" b="0" i="0" u="none" strike="noStrike" cap="none">
              <a:solidFill>
                <a:srgbClr val="000000"/>
              </a:solidFill>
              <a:latin typeface="Paytone One"/>
              <a:ea typeface="Paytone One"/>
              <a:cs typeface="Paytone One"/>
              <a:sym typeface="Paytone One"/>
            </a:endParaRPr>
          </a:p>
        </p:txBody>
      </p:sp>
      <p:sp>
        <p:nvSpPr>
          <p:cNvPr id="776" name="Google Shape;776;p33"/>
          <p:cNvSpPr txBox="1"/>
          <p:nvPr/>
        </p:nvSpPr>
        <p:spPr>
          <a:xfrm>
            <a:off x="477572" y="1613709"/>
            <a:ext cx="5739600" cy="3176224"/>
          </a:xfrm>
          <a:prstGeom prst="rect">
            <a:avLst/>
          </a:prstGeom>
          <a:noFill/>
          <a:ln>
            <a:noFill/>
          </a:ln>
        </p:spPr>
        <p:txBody>
          <a:bodyPr spcFirstLastPara="1" wrap="square" lIns="91425" tIns="91425" rIns="91425" bIns="91425" anchor="t" anchorCtr="0">
            <a:spAutoFit/>
          </a:bodyPr>
          <a:lstStyle/>
          <a:p>
            <a:pPr marL="457200" lvl="0" indent="-311150" algn="l" rtl="0">
              <a:lnSpc>
                <a:spcPct val="115000"/>
              </a:lnSpc>
              <a:spcBef>
                <a:spcPts val="1200"/>
              </a:spcBef>
              <a:spcAft>
                <a:spcPts val="0"/>
              </a:spcAft>
              <a:buSzPts val="1300"/>
              <a:buChar char="●"/>
            </a:pPr>
            <a:r>
              <a:rPr lang="en" b="1" dirty="0">
                <a:latin typeface="Poppins"/>
                <a:ea typeface="Poppins"/>
                <a:cs typeface="Poppins"/>
                <a:sym typeface="Poppins"/>
              </a:rPr>
              <a:t>Location</a:t>
            </a:r>
            <a:r>
              <a:rPr lang="en" dirty="0">
                <a:latin typeface="Poppins"/>
                <a:ea typeface="Poppins"/>
                <a:cs typeface="Poppins"/>
                <a:sym typeface="Poppins"/>
              </a:rPr>
              <a:t>: The 8-bedroom house has en-suite bathrooms,and all facilities are accessible.</a:t>
            </a:r>
            <a:endParaRPr dirty="0">
              <a:latin typeface="Poppins"/>
              <a:ea typeface="Poppins"/>
              <a:cs typeface="Poppins"/>
              <a:sym typeface="Poppins"/>
            </a:endParaRPr>
          </a:p>
          <a:p>
            <a:pPr marL="457200" lvl="0" indent="-311150" algn="l" rtl="0">
              <a:lnSpc>
                <a:spcPct val="115000"/>
              </a:lnSpc>
              <a:spcBef>
                <a:spcPts val="0"/>
              </a:spcBef>
              <a:spcAft>
                <a:spcPts val="0"/>
              </a:spcAft>
              <a:buSzPts val="1300"/>
              <a:buFont typeface="Poppins"/>
              <a:buChar char="●"/>
            </a:pPr>
            <a:r>
              <a:rPr lang="en" b="1" dirty="0">
                <a:latin typeface="Poppins"/>
                <a:ea typeface="Poppins"/>
                <a:cs typeface="Poppins"/>
                <a:sym typeface="Poppins"/>
              </a:rPr>
              <a:t>Additional Facilities</a:t>
            </a:r>
            <a:r>
              <a:rPr lang="en" dirty="0">
                <a:latin typeface="Poppins"/>
                <a:ea typeface="Poppins"/>
                <a:cs typeface="Poppins"/>
                <a:sym typeface="Poppins"/>
              </a:rPr>
              <a:t>:</a:t>
            </a:r>
            <a:endParaRPr dirty="0">
              <a:latin typeface="Poppins"/>
              <a:ea typeface="Poppins"/>
              <a:cs typeface="Poppins"/>
              <a:sym typeface="Poppins"/>
            </a:endParaRPr>
          </a:p>
          <a:p>
            <a:pPr marL="914400" lvl="1" indent="-311150" algn="l" rtl="0">
              <a:lnSpc>
                <a:spcPct val="115000"/>
              </a:lnSpc>
              <a:spcBef>
                <a:spcPts val="0"/>
              </a:spcBef>
              <a:spcAft>
                <a:spcPts val="0"/>
              </a:spcAft>
              <a:buSzPts val="1300"/>
              <a:buFont typeface="Poppins"/>
              <a:buChar char="○"/>
            </a:pPr>
            <a:r>
              <a:rPr lang="en" dirty="0">
                <a:latin typeface="Poppins"/>
                <a:ea typeface="Poppins"/>
                <a:cs typeface="Poppins"/>
                <a:sym typeface="Poppins"/>
              </a:rPr>
              <a:t>1,000 sq. metre garden.</a:t>
            </a:r>
            <a:endParaRPr dirty="0">
              <a:latin typeface="Poppins"/>
              <a:ea typeface="Poppins"/>
              <a:cs typeface="Poppins"/>
              <a:sym typeface="Poppins"/>
            </a:endParaRPr>
          </a:p>
          <a:p>
            <a:pPr marL="914400" lvl="1" indent="-311150" algn="l" rtl="0">
              <a:lnSpc>
                <a:spcPct val="115000"/>
              </a:lnSpc>
              <a:spcBef>
                <a:spcPts val="0"/>
              </a:spcBef>
              <a:spcAft>
                <a:spcPts val="0"/>
              </a:spcAft>
              <a:buSzPts val="1300"/>
              <a:buFont typeface="Poppins"/>
              <a:buChar char="○"/>
            </a:pPr>
            <a:r>
              <a:rPr lang="en" dirty="0">
                <a:latin typeface="Poppins"/>
                <a:ea typeface="Poppins"/>
                <a:cs typeface="Poppins"/>
                <a:sym typeface="Poppins"/>
              </a:rPr>
              <a:t>Kitchen, staff rooms, manager office, and nurses office.</a:t>
            </a:r>
            <a:endParaRPr dirty="0">
              <a:latin typeface="Poppins"/>
              <a:ea typeface="Poppins"/>
              <a:cs typeface="Poppins"/>
              <a:sym typeface="Poppins"/>
            </a:endParaRPr>
          </a:p>
          <a:p>
            <a:pPr marL="914400" lvl="1" indent="-311150" algn="l" rtl="0">
              <a:lnSpc>
                <a:spcPct val="115000"/>
              </a:lnSpc>
              <a:spcBef>
                <a:spcPts val="0"/>
              </a:spcBef>
              <a:spcAft>
                <a:spcPts val="0"/>
              </a:spcAft>
              <a:buSzPts val="1300"/>
              <a:buFont typeface="Poppins"/>
              <a:buChar char="○"/>
            </a:pPr>
            <a:r>
              <a:rPr lang="en" dirty="0">
                <a:latin typeface="Poppins"/>
                <a:ea typeface="Poppins"/>
                <a:cs typeface="Poppins"/>
                <a:sym typeface="Poppins"/>
              </a:rPr>
              <a:t>Laundry room and storage.</a:t>
            </a:r>
            <a:endParaRPr dirty="0">
              <a:latin typeface="Poppins"/>
              <a:ea typeface="Poppins"/>
              <a:cs typeface="Poppins"/>
              <a:sym typeface="Poppins"/>
            </a:endParaRPr>
          </a:p>
          <a:p>
            <a:pPr marL="457200" lvl="0" indent="-311150" algn="l" rtl="0">
              <a:lnSpc>
                <a:spcPct val="115000"/>
              </a:lnSpc>
              <a:spcBef>
                <a:spcPts val="0"/>
              </a:spcBef>
              <a:spcAft>
                <a:spcPts val="0"/>
              </a:spcAft>
              <a:buSzPts val="1300"/>
              <a:buChar char="●"/>
            </a:pPr>
            <a:r>
              <a:rPr lang="en" dirty="0">
                <a:latin typeface="Poppins"/>
                <a:ea typeface="Poppins"/>
                <a:cs typeface="Poppins"/>
                <a:sym typeface="Poppins"/>
              </a:rPr>
              <a:t>Special Features:  Features accessibility and activity space.</a:t>
            </a:r>
            <a:endParaRPr dirty="0">
              <a:latin typeface="Poppins"/>
              <a:ea typeface="Poppins"/>
              <a:cs typeface="Poppins"/>
              <a:sym typeface="Poppins"/>
            </a:endParaRPr>
          </a:p>
          <a:p>
            <a:pPr marL="0" lvl="0" indent="0" algn="just" rtl="0">
              <a:lnSpc>
                <a:spcPct val="150000"/>
              </a:lnSpc>
              <a:spcBef>
                <a:spcPts val="1200"/>
              </a:spcBef>
              <a:spcAft>
                <a:spcPts val="1200"/>
              </a:spcAft>
              <a:buNone/>
            </a:pPr>
            <a:endParaRPr sz="1300" dirty="0">
              <a:highlight>
                <a:srgbClr val="EBE1DF"/>
              </a:highlight>
              <a:latin typeface="Poppins"/>
              <a:ea typeface="Poppins"/>
              <a:cs typeface="Poppins"/>
              <a:sym typeface="Poppins"/>
            </a:endParaRPr>
          </a:p>
        </p:txBody>
      </p:sp>
      <p:grpSp>
        <p:nvGrpSpPr>
          <p:cNvPr id="777" name="Google Shape;777;p33"/>
          <p:cNvGrpSpPr/>
          <p:nvPr/>
        </p:nvGrpSpPr>
        <p:grpSpPr>
          <a:xfrm>
            <a:off x="6870936" y="1535722"/>
            <a:ext cx="551177" cy="1303696"/>
            <a:chOff x="4517463" y="2949774"/>
            <a:chExt cx="569692" cy="1347350"/>
          </a:xfrm>
        </p:grpSpPr>
        <p:sp>
          <p:nvSpPr>
            <p:cNvPr id="778" name="Google Shape;778;p33"/>
            <p:cNvSpPr/>
            <p:nvPr/>
          </p:nvSpPr>
          <p:spPr>
            <a:xfrm>
              <a:off x="4731517" y="3211869"/>
              <a:ext cx="172698" cy="207658"/>
            </a:xfrm>
            <a:custGeom>
              <a:avLst/>
              <a:gdLst/>
              <a:ahLst/>
              <a:cxnLst/>
              <a:rect l="l" t="t" r="r" b="b"/>
              <a:pathLst>
                <a:path w="8742" h="10513" extrusionOk="0">
                  <a:moveTo>
                    <a:pt x="2839" y="0"/>
                  </a:moveTo>
                  <a:cubicBezTo>
                    <a:pt x="2549" y="0"/>
                    <a:pt x="2257" y="62"/>
                    <a:pt x="1965" y="196"/>
                  </a:cubicBezTo>
                  <a:cubicBezTo>
                    <a:pt x="1965" y="196"/>
                    <a:pt x="0" y="832"/>
                    <a:pt x="2875" y="4372"/>
                  </a:cubicBezTo>
                  <a:cubicBezTo>
                    <a:pt x="5765" y="7912"/>
                    <a:pt x="8380" y="10512"/>
                    <a:pt x="8380" y="10512"/>
                  </a:cubicBezTo>
                  <a:lnTo>
                    <a:pt x="8742" y="6929"/>
                  </a:lnTo>
                  <a:cubicBezTo>
                    <a:pt x="8742" y="6929"/>
                    <a:pt x="5917" y="0"/>
                    <a:pt x="2839" y="0"/>
                  </a:cubicBez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79" name="Google Shape;779;p33"/>
            <p:cNvSpPr/>
            <p:nvPr/>
          </p:nvSpPr>
          <p:spPr>
            <a:xfrm>
              <a:off x="4897041" y="3289930"/>
              <a:ext cx="105907" cy="129596"/>
            </a:xfrm>
            <a:custGeom>
              <a:avLst/>
              <a:gdLst/>
              <a:ahLst/>
              <a:cxnLst/>
              <a:rect l="l" t="t" r="r" b="b"/>
              <a:pathLst>
                <a:path w="5361" h="6561" extrusionOk="0">
                  <a:moveTo>
                    <a:pt x="4060" y="1"/>
                  </a:moveTo>
                  <a:lnTo>
                    <a:pt x="362" y="2977"/>
                  </a:lnTo>
                  <a:lnTo>
                    <a:pt x="0" y="6560"/>
                  </a:lnTo>
                  <a:cubicBezTo>
                    <a:pt x="2731" y="5116"/>
                    <a:pt x="5361" y="954"/>
                    <a:pt x="5361" y="954"/>
                  </a:cubicBezTo>
                  <a:lnTo>
                    <a:pt x="4060" y="1"/>
                  </a:lnTo>
                  <a:close/>
                </a:path>
              </a:pathLst>
            </a:custGeom>
            <a:solidFill>
              <a:srgbClr val="F7BF9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0" name="Google Shape;780;p33"/>
            <p:cNvSpPr/>
            <p:nvPr/>
          </p:nvSpPr>
          <p:spPr>
            <a:xfrm>
              <a:off x="4950115" y="3231048"/>
              <a:ext cx="137040" cy="84600"/>
            </a:xfrm>
            <a:custGeom>
              <a:avLst/>
              <a:gdLst/>
              <a:ahLst/>
              <a:cxnLst/>
              <a:rect l="l" t="t" r="r" b="b"/>
              <a:pathLst>
                <a:path w="6937" h="4283" extrusionOk="0">
                  <a:moveTo>
                    <a:pt x="3236" y="1"/>
                  </a:moveTo>
                  <a:cubicBezTo>
                    <a:pt x="2869" y="1"/>
                    <a:pt x="2414" y="482"/>
                    <a:pt x="2414" y="482"/>
                  </a:cubicBezTo>
                  <a:lnTo>
                    <a:pt x="1706" y="1407"/>
                  </a:lnTo>
                  <a:lnTo>
                    <a:pt x="1215" y="916"/>
                  </a:lnTo>
                  <a:lnTo>
                    <a:pt x="1215" y="916"/>
                  </a:lnTo>
                  <a:cubicBezTo>
                    <a:pt x="1" y="2462"/>
                    <a:pt x="1402" y="3906"/>
                    <a:pt x="1402" y="3906"/>
                  </a:cubicBezTo>
                  <a:lnTo>
                    <a:pt x="2457" y="4282"/>
                  </a:lnTo>
                  <a:cubicBezTo>
                    <a:pt x="6936" y="511"/>
                    <a:pt x="3642" y="49"/>
                    <a:pt x="3295" y="5"/>
                  </a:cubicBezTo>
                  <a:cubicBezTo>
                    <a:pt x="3276" y="2"/>
                    <a:pt x="3256" y="1"/>
                    <a:pt x="3236" y="1"/>
                  </a:cubicBez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1" name="Google Shape;781;p33"/>
            <p:cNvSpPr/>
            <p:nvPr/>
          </p:nvSpPr>
          <p:spPr>
            <a:xfrm>
              <a:off x="4670147" y="3968899"/>
              <a:ext cx="75089" cy="314815"/>
            </a:xfrm>
            <a:custGeom>
              <a:avLst/>
              <a:gdLst/>
              <a:ahLst/>
              <a:cxnLst/>
              <a:rect l="l" t="t" r="r" b="b"/>
              <a:pathLst>
                <a:path w="3801" h="15938" extrusionOk="0">
                  <a:moveTo>
                    <a:pt x="1" y="0"/>
                  </a:moveTo>
                  <a:lnTo>
                    <a:pt x="709" y="15937"/>
                  </a:lnTo>
                  <a:lnTo>
                    <a:pt x="2515" y="15937"/>
                  </a:lnTo>
                  <a:lnTo>
                    <a:pt x="3801" y="0"/>
                  </a:ln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2" name="Google Shape;782;p33"/>
            <p:cNvSpPr/>
            <p:nvPr/>
          </p:nvSpPr>
          <p:spPr>
            <a:xfrm>
              <a:off x="4676705" y="4247724"/>
              <a:ext cx="69380" cy="48828"/>
            </a:xfrm>
            <a:custGeom>
              <a:avLst/>
              <a:gdLst/>
              <a:ahLst/>
              <a:cxnLst/>
              <a:rect l="l" t="t" r="r" b="b"/>
              <a:pathLst>
                <a:path w="3512" h="2472" extrusionOk="0">
                  <a:moveTo>
                    <a:pt x="304" y="1"/>
                  </a:moveTo>
                  <a:lnTo>
                    <a:pt x="73" y="1590"/>
                  </a:lnTo>
                  <a:cubicBezTo>
                    <a:pt x="1" y="2067"/>
                    <a:pt x="362" y="2471"/>
                    <a:pt x="825" y="2471"/>
                  </a:cubicBezTo>
                  <a:lnTo>
                    <a:pt x="3440" y="2471"/>
                  </a:lnTo>
                  <a:cubicBezTo>
                    <a:pt x="3512" y="2081"/>
                    <a:pt x="3440" y="1662"/>
                    <a:pt x="3440" y="1662"/>
                  </a:cubicBezTo>
                  <a:lnTo>
                    <a:pt x="2024" y="1"/>
                  </a:lnTo>
                  <a:close/>
                </a:path>
              </a:pathLst>
            </a:custGeom>
            <a:solidFill>
              <a:srgbClr val="FABF9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3" name="Google Shape;783;p33"/>
            <p:cNvSpPr/>
            <p:nvPr/>
          </p:nvSpPr>
          <p:spPr>
            <a:xfrm>
              <a:off x="4672498" y="4258568"/>
              <a:ext cx="96424" cy="38261"/>
            </a:xfrm>
            <a:custGeom>
              <a:avLst/>
              <a:gdLst/>
              <a:ahLst/>
              <a:cxnLst/>
              <a:rect l="l" t="t" r="r" b="b"/>
              <a:pathLst>
                <a:path w="4881" h="1937" extrusionOk="0">
                  <a:moveTo>
                    <a:pt x="431" y="1"/>
                  </a:moveTo>
                  <a:cubicBezTo>
                    <a:pt x="0" y="890"/>
                    <a:pt x="140" y="1937"/>
                    <a:pt x="142" y="1937"/>
                  </a:cubicBezTo>
                  <a:cubicBezTo>
                    <a:pt x="142" y="1937"/>
                    <a:pt x="142" y="1937"/>
                    <a:pt x="142" y="1937"/>
                  </a:cubicBezTo>
                  <a:lnTo>
                    <a:pt x="4592" y="1937"/>
                  </a:lnTo>
                  <a:cubicBezTo>
                    <a:pt x="4881" y="1344"/>
                    <a:pt x="2829" y="131"/>
                    <a:pt x="2829" y="131"/>
                  </a:cubicBezTo>
                  <a:lnTo>
                    <a:pt x="2829" y="131"/>
                  </a:lnTo>
                  <a:cubicBezTo>
                    <a:pt x="2829" y="131"/>
                    <a:pt x="3190" y="636"/>
                    <a:pt x="2266" y="694"/>
                  </a:cubicBezTo>
                  <a:cubicBezTo>
                    <a:pt x="2224" y="697"/>
                    <a:pt x="2182" y="699"/>
                    <a:pt x="2141" y="699"/>
                  </a:cubicBezTo>
                  <a:cubicBezTo>
                    <a:pt x="1261" y="699"/>
                    <a:pt x="431" y="1"/>
                    <a:pt x="431"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4" name="Google Shape;784;p33"/>
            <p:cNvSpPr/>
            <p:nvPr/>
          </p:nvSpPr>
          <p:spPr>
            <a:xfrm>
              <a:off x="4772325" y="3968899"/>
              <a:ext cx="74792" cy="314815"/>
            </a:xfrm>
            <a:custGeom>
              <a:avLst/>
              <a:gdLst/>
              <a:ahLst/>
              <a:cxnLst/>
              <a:rect l="l" t="t" r="r" b="b"/>
              <a:pathLst>
                <a:path w="3786" h="15938" extrusionOk="0">
                  <a:moveTo>
                    <a:pt x="0" y="0"/>
                  </a:moveTo>
                  <a:lnTo>
                    <a:pt x="694" y="15937"/>
                  </a:lnTo>
                  <a:lnTo>
                    <a:pt x="2529" y="15937"/>
                  </a:lnTo>
                  <a:lnTo>
                    <a:pt x="3786" y="0"/>
                  </a:ln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5" name="Google Shape;785;p33"/>
            <p:cNvSpPr/>
            <p:nvPr/>
          </p:nvSpPr>
          <p:spPr>
            <a:xfrm>
              <a:off x="4786014" y="4247724"/>
              <a:ext cx="124753" cy="41401"/>
            </a:xfrm>
            <a:custGeom>
              <a:avLst/>
              <a:gdLst/>
              <a:ahLst/>
              <a:cxnLst/>
              <a:rect l="l" t="t" r="r" b="b"/>
              <a:pathLst>
                <a:path w="6315" h="2096" extrusionOk="0">
                  <a:moveTo>
                    <a:pt x="1518" y="1"/>
                  </a:moveTo>
                  <a:lnTo>
                    <a:pt x="1" y="723"/>
                  </a:lnTo>
                  <a:lnTo>
                    <a:pt x="1" y="2096"/>
                  </a:lnTo>
                  <a:lnTo>
                    <a:pt x="5708" y="2096"/>
                  </a:lnTo>
                  <a:lnTo>
                    <a:pt x="6315" y="1821"/>
                  </a:lnTo>
                  <a:lnTo>
                    <a:pt x="1518" y="1"/>
                  </a:lnTo>
                  <a:close/>
                </a:path>
              </a:pathLst>
            </a:custGeom>
            <a:solidFill>
              <a:srgbClr val="FABF9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6" name="Google Shape;786;p33"/>
            <p:cNvSpPr/>
            <p:nvPr/>
          </p:nvSpPr>
          <p:spPr>
            <a:xfrm>
              <a:off x="4785164" y="4261708"/>
              <a:ext cx="137890" cy="35416"/>
            </a:xfrm>
            <a:custGeom>
              <a:avLst/>
              <a:gdLst/>
              <a:ahLst/>
              <a:cxnLst/>
              <a:rect l="l" t="t" r="r" b="b"/>
              <a:pathLst>
                <a:path w="6980" h="1793" extrusionOk="0">
                  <a:moveTo>
                    <a:pt x="0" y="1"/>
                  </a:moveTo>
                  <a:cubicBezTo>
                    <a:pt x="0" y="1"/>
                    <a:pt x="5" y="7"/>
                    <a:pt x="15" y="19"/>
                  </a:cubicBezTo>
                  <a:lnTo>
                    <a:pt x="15" y="19"/>
                  </a:lnTo>
                  <a:lnTo>
                    <a:pt x="15" y="1"/>
                  </a:lnTo>
                  <a:close/>
                  <a:moveTo>
                    <a:pt x="15" y="19"/>
                  </a:moveTo>
                  <a:lnTo>
                    <a:pt x="15" y="1518"/>
                  </a:lnTo>
                  <a:cubicBezTo>
                    <a:pt x="15" y="1662"/>
                    <a:pt x="116" y="1792"/>
                    <a:pt x="289" y="1792"/>
                  </a:cubicBezTo>
                  <a:lnTo>
                    <a:pt x="6748" y="1763"/>
                  </a:lnTo>
                  <a:cubicBezTo>
                    <a:pt x="6893" y="1763"/>
                    <a:pt x="6979" y="1590"/>
                    <a:pt x="6878" y="1460"/>
                  </a:cubicBezTo>
                  <a:cubicBezTo>
                    <a:pt x="6242" y="738"/>
                    <a:pt x="3786" y="145"/>
                    <a:pt x="3786" y="145"/>
                  </a:cubicBezTo>
                  <a:cubicBezTo>
                    <a:pt x="2951" y="558"/>
                    <a:pt x="2269" y="701"/>
                    <a:pt x="1726" y="701"/>
                  </a:cubicBezTo>
                  <a:cubicBezTo>
                    <a:pt x="637" y="701"/>
                    <a:pt x="106" y="128"/>
                    <a:pt x="15" y="19"/>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7" name="Google Shape;787;p33"/>
            <p:cNvSpPr/>
            <p:nvPr/>
          </p:nvSpPr>
          <p:spPr>
            <a:xfrm>
              <a:off x="4629063" y="3416642"/>
              <a:ext cx="253476" cy="604940"/>
            </a:xfrm>
            <a:custGeom>
              <a:avLst/>
              <a:gdLst/>
              <a:ahLst/>
              <a:cxnLst/>
              <a:rect l="l" t="t" r="r" b="b"/>
              <a:pathLst>
                <a:path w="12831" h="30626" extrusionOk="0">
                  <a:moveTo>
                    <a:pt x="9999" y="1"/>
                  </a:moveTo>
                  <a:lnTo>
                    <a:pt x="3800" y="463"/>
                  </a:lnTo>
                  <a:cubicBezTo>
                    <a:pt x="3800" y="463"/>
                    <a:pt x="1040" y="1966"/>
                    <a:pt x="650" y="8020"/>
                  </a:cubicBezTo>
                  <a:cubicBezTo>
                    <a:pt x="275" y="14060"/>
                    <a:pt x="780" y="26153"/>
                    <a:pt x="0" y="29736"/>
                  </a:cubicBezTo>
                  <a:cubicBezTo>
                    <a:pt x="0" y="29736"/>
                    <a:pt x="3443" y="30626"/>
                    <a:pt x="7539" y="30626"/>
                  </a:cubicBezTo>
                  <a:cubicBezTo>
                    <a:pt x="9256" y="30626"/>
                    <a:pt x="11089" y="30469"/>
                    <a:pt x="12830" y="30025"/>
                  </a:cubicBezTo>
                  <a:lnTo>
                    <a:pt x="12830" y="13149"/>
                  </a:lnTo>
                  <a:cubicBezTo>
                    <a:pt x="12830" y="13149"/>
                    <a:pt x="12830" y="5361"/>
                    <a:pt x="9999" y="1"/>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8" name="Google Shape;788;p33"/>
            <p:cNvSpPr/>
            <p:nvPr/>
          </p:nvSpPr>
          <p:spPr>
            <a:xfrm>
              <a:off x="4754351" y="3165510"/>
              <a:ext cx="75365" cy="65954"/>
            </a:xfrm>
            <a:custGeom>
              <a:avLst/>
              <a:gdLst/>
              <a:ahLst/>
              <a:cxnLst/>
              <a:rect l="l" t="t" r="r" b="b"/>
              <a:pathLst>
                <a:path w="3815" h="3339" extrusionOk="0">
                  <a:moveTo>
                    <a:pt x="1647" y="0"/>
                  </a:moveTo>
                  <a:lnTo>
                    <a:pt x="0" y="2052"/>
                  </a:lnTo>
                  <a:cubicBezTo>
                    <a:pt x="0" y="2052"/>
                    <a:pt x="1657" y="3338"/>
                    <a:pt x="2667" y="3338"/>
                  </a:cubicBezTo>
                  <a:cubicBezTo>
                    <a:pt x="2994" y="3338"/>
                    <a:pt x="3253" y="3203"/>
                    <a:pt x="3367" y="2846"/>
                  </a:cubicBezTo>
                  <a:cubicBezTo>
                    <a:pt x="3814" y="1373"/>
                    <a:pt x="1647" y="0"/>
                    <a:pt x="1647" y="0"/>
                  </a:cubicBezTo>
                  <a:close/>
                </a:path>
              </a:pathLst>
            </a:custGeom>
            <a:solidFill>
              <a:srgbClr val="47AEF7"/>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89" name="Google Shape;789;p33"/>
            <p:cNvSpPr/>
            <p:nvPr/>
          </p:nvSpPr>
          <p:spPr>
            <a:xfrm>
              <a:off x="4778547" y="3165510"/>
              <a:ext cx="111398" cy="153042"/>
            </a:xfrm>
            <a:custGeom>
              <a:avLst/>
              <a:gdLst/>
              <a:ahLst/>
              <a:cxnLst/>
              <a:rect l="l" t="t" r="r" b="b"/>
              <a:pathLst>
                <a:path w="5639" h="7748" extrusionOk="0">
                  <a:moveTo>
                    <a:pt x="422" y="0"/>
                  </a:moveTo>
                  <a:lnTo>
                    <a:pt x="422" y="4176"/>
                  </a:lnTo>
                  <a:cubicBezTo>
                    <a:pt x="422" y="4176"/>
                    <a:pt x="1" y="7747"/>
                    <a:pt x="1290" y="7747"/>
                  </a:cubicBezTo>
                  <a:cubicBezTo>
                    <a:pt x="1511" y="7747"/>
                    <a:pt x="1781" y="7643"/>
                    <a:pt x="2113" y="7398"/>
                  </a:cubicBezTo>
                  <a:cubicBezTo>
                    <a:pt x="5638" y="4783"/>
                    <a:pt x="2214" y="1849"/>
                    <a:pt x="2214" y="1849"/>
                  </a:cubicBezTo>
                  <a:lnTo>
                    <a:pt x="422" y="0"/>
                  </a:ln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0" name="Google Shape;790;p33"/>
            <p:cNvSpPr/>
            <p:nvPr/>
          </p:nvSpPr>
          <p:spPr>
            <a:xfrm>
              <a:off x="4663017" y="3156364"/>
              <a:ext cx="164421" cy="269720"/>
            </a:xfrm>
            <a:custGeom>
              <a:avLst/>
              <a:gdLst/>
              <a:ahLst/>
              <a:cxnLst/>
              <a:rect l="l" t="t" r="r" b="b"/>
              <a:pathLst>
                <a:path w="8323" h="13655" extrusionOk="0">
                  <a:moveTo>
                    <a:pt x="4162" y="1"/>
                  </a:moveTo>
                  <a:cubicBezTo>
                    <a:pt x="3974" y="261"/>
                    <a:pt x="0" y="1359"/>
                    <a:pt x="0" y="4075"/>
                  </a:cubicBezTo>
                  <a:cubicBezTo>
                    <a:pt x="0" y="7138"/>
                    <a:pt x="1850" y="10389"/>
                    <a:pt x="1850" y="13655"/>
                  </a:cubicBezTo>
                  <a:cubicBezTo>
                    <a:pt x="1850" y="13655"/>
                    <a:pt x="8323" y="13192"/>
                    <a:pt x="8280" y="13192"/>
                  </a:cubicBezTo>
                  <a:cubicBezTo>
                    <a:pt x="8236" y="13192"/>
                    <a:pt x="7803" y="9147"/>
                    <a:pt x="8280" y="6979"/>
                  </a:cubicBezTo>
                  <a:lnTo>
                    <a:pt x="6257" y="477"/>
                  </a:lnTo>
                  <a:lnTo>
                    <a:pt x="4162" y="1"/>
                  </a:ln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1" name="Google Shape;791;p33"/>
            <p:cNvSpPr/>
            <p:nvPr/>
          </p:nvSpPr>
          <p:spPr>
            <a:xfrm>
              <a:off x="4876499" y="3207168"/>
              <a:ext cx="150158" cy="255459"/>
            </a:xfrm>
            <a:custGeom>
              <a:avLst/>
              <a:gdLst/>
              <a:ahLst/>
              <a:cxnLst/>
              <a:rect l="l" t="t" r="r" b="b"/>
              <a:pathLst>
                <a:path w="7601" h="12933" extrusionOk="0">
                  <a:moveTo>
                    <a:pt x="7600" y="1"/>
                  </a:moveTo>
                  <a:lnTo>
                    <a:pt x="7600" y="1"/>
                  </a:lnTo>
                  <a:cubicBezTo>
                    <a:pt x="7586" y="1"/>
                    <a:pt x="4494" y="1807"/>
                    <a:pt x="679" y="2688"/>
                  </a:cubicBezTo>
                  <a:cubicBezTo>
                    <a:pt x="679" y="2688"/>
                    <a:pt x="0" y="8612"/>
                    <a:pt x="303" y="12932"/>
                  </a:cubicBezTo>
                  <a:lnTo>
                    <a:pt x="5519" y="11039"/>
                  </a:lnTo>
                  <a:cubicBezTo>
                    <a:pt x="5519" y="11039"/>
                    <a:pt x="5664" y="4364"/>
                    <a:pt x="7600" y="1"/>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2" name="Google Shape;792;p33"/>
            <p:cNvSpPr/>
            <p:nvPr/>
          </p:nvSpPr>
          <p:spPr>
            <a:xfrm>
              <a:off x="4637042" y="3200313"/>
              <a:ext cx="120189" cy="219490"/>
            </a:xfrm>
            <a:custGeom>
              <a:avLst/>
              <a:gdLst/>
              <a:ahLst/>
              <a:cxnLst/>
              <a:rect l="l" t="t" r="r" b="b"/>
              <a:pathLst>
                <a:path w="6084" h="11112" extrusionOk="0">
                  <a:moveTo>
                    <a:pt x="2952" y="1"/>
                  </a:moveTo>
                  <a:cubicBezTo>
                    <a:pt x="2335" y="1"/>
                    <a:pt x="1186" y="382"/>
                    <a:pt x="853" y="3107"/>
                  </a:cubicBezTo>
                  <a:cubicBezTo>
                    <a:pt x="290" y="7644"/>
                    <a:pt x="1" y="11112"/>
                    <a:pt x="1" y="11112"/>
                  </a:cubicBezTo>
                  <a:lnTo>
                    <a:pt x="2905" y="8973"/>
                  </a:lnTo>
                  <a:cubicBezTo>
                    <a:pt x="2905" y="8973"/>
                    <a:pt x="6083" y="925"/>
                    <a:pt x="3353" y="59"/>
                  </a:cubicBezTo>
                  <a:cubicBezTo>
                    <a:pt x="3353" y="59"/>
                    <a:pt x="3193" y="1"/>
                    <a:pt x="2952" y="1"/>
                  </a:cubicBez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3" name="Google Shape;793;p33"/>
            <p:cNvSpPr/>
            <p:nvPr/>
          </p:nvSpPr>
          <p:spPr>
            <a:xfrm>
              <a:off x="4637339" y="3377552"/>
              <a:ext cx="219794" cy="60601"/>
            </a:xfrm>
            <a:custGeom>
              <a:avLst/>
              <a:gdLst/>
              <a:ahLst/>
              <a:cxnLst/>
              <a:rect l="l" t="t" r="r" b="b"/>
              <a:pathLst>
                <a:path w="11126" h="3068" extrusionOk="0">
                  <a:moveTo>
                    <a:pt x="2890" y="0"/>
                  </a:moveTo>
                  <a:lnTo>
                    <a:pt x="0" y="2139"/>
                  </a:lnTo>
                  <a:cubicBezTo>
                    <a:pt x="2376" y="2990"/>
                    <a:pt x="8312" y="3067"/>
                    <a:pt x="10392" y="3067"/>
                  </a:cubicBezTo>
                  <a:cubicBezTo>
                    <a:pt x="10854" y="3067"/>
                    <a:pt x="11126" y="3064"/>
                    <a:pt x="11126" y="3064"/>
                  </a:cubicBezTo>
                  <a:lnTo>
                    <a:pt x="10967" y="1445"/>
                  </a:lnTo>
                  <a:lnTo>
                    <a:pt x="2890" y="0"/>
                  </a:ln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4" name="Google Shape;794;p33"/>
            <p:cNvSpPr/>
            <p:nvPr/>
          </p:nvSpPr>
          <p:spPr>
            <a:xfrm>
              <a:off x="4840806" y="3376130"/>
              <a:ext cx="114856" cy="65638"/>
            </a:xfrm>
            <a:custGeom>
              <a:avLst/>
              <a:gdLst/>
              <a:ahLst/>
              <a:cxnLst/>
              <a:rect l="l" t="t" r="r" b="b"/>
              <a:pathLst>
                <a:path w="5814" h="3323" extrusionOk="0">
                  <a:moveTo>
                    <a:pt x="2067" y="0"/>
                  </a:moveTo>
                  <a:lnTo>
                    <a:pt x="2067" y="0"/>
                  </a:lnTo>
                  <a:cubicBezTo>
                    <a:pt x="145" y="130"/>
                    <a:pt x="1" y="2139"/>
                    <a:pt x="1" y="2139"/>
                  </a:cubicBezTo>
                  <a:lnTo>
                    <a:pt x="449" y="3179"/>
                  </a:lnTo>
                  <a:cubicBezTo>
                    <a:pt x="1175" y="3278"/>
                    <a:pt x="1781" y="3322"/>
                    <a:pt x="2285" y="3322"/>
                  </a:cubicBezTo>
                  <a:cubicBezTo>
                    <a:pt x="5814" y="3322"/>
                    <a:pt x="4354" y="1178"/>
                    <a:pt x="4177" y="925"/>
                  </a:cubicBezTo>
                  <a:cubicBezTo>
                    <a:pt x="3974" y="593"/>
                    <a:pt x="3223" y="593"/>
                    <a:pt x="3223" y="593"/>
                  </a:cubicBezTo>
                  <a:lnTo>
                    <a:pt x="2053" y="694"/>
                  </a:lnTo>
                  <a:lnTo>
                    <a:pt x="2067" y="0"/>
                  </a:ln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5" name="Google Shape;795;p33"/>
            <p:cNvSpPr/>
            <p:nvPr/>
          </p:nvSpPr>
          <p:spPr>
            <a:xfrm>
              <a:off x="4517463" y="2955068"/>
              <a:ext cx="199822" cy="154069"/>
            </a:xfrm>
            <a:custGeom>
              <a:avLst/>
              <a:gdLst/>
              <a:ahLst/>
              <a:cxnLst/>
              <a:rect l="l" t="t" r="r" b="b"/>
              <a:pathLst>
                <a:path w="10115" h="7800" extrusionOk="0">
                  <a:moveTo>
                    <a:pt x="6223" y="0"/>
                  </a:moveTo>
                  <a:cubicBezTo>
                    <a:pt x="4864" y="0"/>
                    <a:pt x="3620" y="793"/>
                    <a:pt x="3410" y="3560"/>
                  </a:cubicBezTo>
                  <a:cubicBezTo>
                    <a:pt x="3189" y="6539"/>
                    <a:pt x="1744" y="7035"/>
                    <a:pt x="808" y="7035"/>
                  </a:cubicBezTo>
                  <a:cubicBezTo>
                    <a:pt x="341" y="7035"/>
                    <a:pt x="1" y="6912"/>
                    <a:pt x="1" y="6912"/>
                  </a:cubicBezTo>
                  <a:lnTo>
                    <a:pt x="1" y="6912"/>
                  </a:lnTo>
                  <a:cubicBezTo>
                    <a:pt x="1" y="6912"/>
                    <a:pt x="1637" y="7800"/>
                    <a:pt x="3252" y="7800"/>
                  </a:cubicBezTo>
                  <a:cubicBezTo>
                    <a:pt x="4762" y="7800"/>
                    <a:pt x="6254" y="7024"/>
                    <a:pt x="6372" y="4022"/>
                  </a:cubicBezTo>
                  <a:cubicBezTo>
                    <a:pt x="6372" y="4022"/>
                    <a:pt x="6362" y="1806"/>
                    <a:pt x="8754" y="1806"/>
                  </a:cubicBezTo>
                  <a:cubicBezTo>
                    <a:pt x="9141" y="1806"/>
                    <a:pt x="9591" y="1864"/>
                    <a:pt x="10115" y="1999"/>
                  </a:cubicBezTo>
                  <a:lnTo>
                    <a:pt x="10086" y="1436"/>
                  </a:lnTo>
                  <a:cubicBezTo>
                    <a:pt x="10086" y="1436"/>
                    <a:pt x="8051" y="0"/>
                    <a:pt x="6223"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6" name="Google Shape;796;p33"/>
            <p:cNvSpPr/>
            <p:nvPr/>
          </p:nvSpPr>
          <p:spPr>
            <a:xfrm>
              <a:off x="4669298" y="2967729"/>
              <a:ext cx="55097" cy="55090"/>
            </a:xfrm>
            <a:custGeom>
              <a:avLst/>
              <a:gdLst/>
              <a:ahLst/>
              <a:cxnLst/>
              <a:rect l="l" t="t" r="r" b="b"/>
              <a:pathLst>
                <a:path w="2789" h="2789" extrusionOk="0">
                  <a:moveTo>
                    <a:pt x="1402" y="0"/>
                  </a:moveTo>
                  <a:cubicBezTo>
                    <a:pt x="636" y="0"/>
                    <a:pt x="0" y="636"/>
                    <a:pt x="0" y="1387"/>
                  </a:cubicBezTo>
                  <a:cubicBezTo>
                    <a:pt x="0" y="2153"/>
                    <a:pt x="622" y="2789"/>
                    <a:pt x="1402" y="2789"/>
                  </a:cubicBezTo>
                  <a:cubicBezTo>
                    <a:pt x="2153" y="2789"/>
                    <a:pt x="2789" y="2167"/>
                    <a:pt x="2789" y="1387"/>
                  </a:cubicBezTo>
                  <a:cubicBezTo>
                    <a:pt x="2789" y="636"/>
                    <a:pt x="2182" y="0"/>
                    <a:pt x="1402" y="0"/>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7" name="Google Shape;797;p33"/>
            <p:cNvSpPr/>
            <p:nvPr/>
          </p:nvSpPr>
          <p:spPr>
            <a:xfrm>
              <a:off x="4807149" y="3039075"/>
              <a:ext cx="39688" cy="39683"/>
            </a:xfrm>
            <a:custGeom>
              <a:avLst/>
              <a:gdLst/>
              <a:ahLst/>
              <a:cxnLst/>
              <a:rect l="l" t="t" r="r" b="b"/>
              <a:pathLst>
                <a:path w="2009" h="2009" extrusionOk="0">
                  <a:moveTo>
                    <a:pt x="997" y="0"/>
                  </a:moveTo>
                  <a:cubicBezTo>
                    <a:pt x="448" y="0"/>
                    <a:pt x="0" y="448"/>
                    <a:pt x="0" y="1012"/>
                  </a:cubicBezTo>
                  <a:cubicBezTo>
                    <a:pt x="0" y="1561"/>
                    <a:pt x="448" y="2009"/>
                    <a:pt x="1011" y="2009"/>
                  </a:cubicBezTo>
                  <a:cubicBezTo>
                    <a:pt x="1560" y="2009"/>
                    <a:pt x="2008" y="1561"/>
                    <a:pt x="2008" y="997"/>
                  </a:cubicBezTo>
                  <a:cubicBezTo>
                    <a:pt x="1994" y="434"/>
                    <a:pt x="1532" y="0"/>
                    <a:pt x="997" y="0"/>
                  </a:cubicBezTo>
                  <a:close/>
                </a:path>
              </a:pathLst>
            </a:custGeom>
            <a:solidFill>
              <a:srgbClr val="AC6E53"/>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8" name="Google Shape;798;p33"/>
            <p:cNvSpPr/>
            <p:nvPr/>
          </p:nvSpPr>
          <p:spPr>
            <a:xfrm>
              <a:off x="4665012" y="2949774"/>
              <a:ext cx="177854" cy="165486"/>
            </a:xfrm>
            <a:custGeom>
              <a:avLst/>
              <a:gdLst/>
              <a:ahLst/>
              <a:cxnLst/>
              <a:rect l="l" t="t" r="r" b="b"/>
              <a:pathLst>
                <a:path w="9003" h="8378" extrusionOk="0">
                  <a:moveTo>
                    <a:pt x="4493" y="1"/>
                  </a:moveTo>
                  <a:cubicBezTo>
                    <a:pt x="2477" y="1"/>
                    <a:pt x="700" y="1470"/>
                    <a:pt x="362" y="3524"/>
                  </a:cubicBezTo>
                  <a:cubicBezTo>
                    <a:pt x="1" y="5807"/>
                    <a:pt x="1547" y="7960"/>
                    <a:pt x="3829" y="8321"/>
                  </a:cubicBezTo>
                  <a:cubicBezTo>
                    <a:pt x="4060" y="8359"/>
                    <a:pt x="4288" y="8377"/>
                    <a:pt x="4513" y="8377"/>
                  </a:cubicBezTo>
                  <a:cubicBezTo>
                    <a:pt x="6537" y="8377"/>
                    <a:pt x="8303" y="6908"/>
                    <a:pt x="8641" y="4854"/>
                  </a:cubicBezTo>
                  <a:cubicBezTo>
                    <a:pt x="9002" y="2571"/>
                    <a:pt x="7456" y="418"/>
                    <a:pt x="5173" y="57"/>
                  </a:cubicBezTo>
                  <a:cubicBezTo>
                    <a:pt x="4945" y="19"/>
                    <a:pt x="4717" y="1"/>
                    <a:pt x="4493"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799" name="Google Shape;799;p33"/>
            <p:cNvSpPr/>
            <p:nvPr/>
          </p:nvSpPr>
          <p:spPr>
            <a:xfrm>
              <a:off x="4727508" y="3095863"/>
              <a:ext cx="59403" cy="105617"/>
            </a:xfrm>
            <a:custGeom>
              <a:avLst/>
              <a:gdLst/>
              <a:ahLst/>
              <a:cxnLst/>
              <a:rect l="l" t="t" r="r" b="b"/>
              <a:pathLst>
                <a:path w="3007" h="5347" extrusionOk="0">
                  <a:moveTo>
                    <a:pt x="1" y="1"/>
                  </a:moveTo>
                  <a:lnTo>
                    <a:pt x="1" y="4061"/>
                  </a:lnTo>
                  <a:cubicBezTo>
                    <a:pt x="1" y="4942"/>
                    <a:pt x="680" y="5347"/>
                    <a:pt x="1503" y="5347"/>
                  </a:cubicBezTo>
                  <a:cubicBezTo>
                    <a:pt x="2342" y="5347"/>
                    <a:pt x="3006" y="4928"/>
                    <a:pt x="3006" y="4061"/>
                  </a:cubicBezTo>
                  <a:lnTo>
                    <a:pt x="3006" y="1"/>
                  </a:ln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0" name="Google Shape;800;p33"/>
            <p:cNvSpPr/>
            <p:nvPr/>
          </p:nvSpPr>
          <p:spPr>
            <a:xfrm>
              <a:off x="4721799" y="3080456"/>
              <a:ext cx="65112" cy="70398"/>
            </a:xfrm>
            <a:custGeom>
              <a:avLst/>
              <a:gdLst/>
              <a:ahLst/>
              <a:cxnLst/>
              <a:rect l="l" t="t" r="r" b="b"/>
              <a:pathLst>
                <a:path w="3296" h="3564" extrusionOk="0">
                  <a:moveTo>
                    <a:pt x="1" y="0"/>
                  </a:moveTo>
                  <a:cubicBezTo>
                    <a:pt x="1" y="0"/>
                    <a:pt x="329" y="3564"/>
                    <a:pt x="3054" y="3564"/>
                  </a:cubicBezTo>
                  <a:cubicBezTo>
                    <a:pt x="3133" y="3564"/>
                    <a:pt x="3213" y="3561"/>
                    <a:pt x="3295" y="3555"/>
                  </a:cubicBezTo>
                  <a:lnTo>
                    <a:pt x="3295" y="1662"/>
                  </a:lnTo>
                  <a:lnTo>
                    <a:pt x="1"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1" name="Google Shape;801;p33"/>
            <p:cNvSpPr/>
            <p:nvPr/>
          </p:nvSpPr>
          <p:spPr>
            <a:xfrm>
              <a:off x="4712950" y="2994257"/>
              <a:ext cx="121335" cy="141586"/>
            </a:xfrm>
            <a:custGeom>
              <a:avLst/>
              <a:gdLst/>
              <a:ahLst/>
              <a:cxnLst/>
              <a:rect l="l" t="t" r="r" b="b"/>
              <a:pathLst>
                <a:path w="6142" h="7168" extrusionOk="0">
                  <a:moveTo>
                    <a:pt x="5072" y="1"/>
                  </a:moveTo>
                  <a:lnTo>
                    <a:pt x="564" y="30"/>
                  </a:lnTo>
                  <a:cubicBezTo>
                    <a:pt x="261" y="30"/>
                    <a:pt x="1" y="304"/>
                    <a:pt x="1" y="608"/>
                  </a:cubicBezTo>
                  <a:lnTo>
                    <a:pt x="44" y="4986"/>
                  </a:lnTo>
                  <a:cubicBezTo>
                    <a:pt x="59" y="6176"/>
                    <a:pt x="1041" y="7168"/>
                    <a:pt x="2229" y="7168"/>
                  </a:cubicBezTo>
                  <a:cubicBezTo>
                    <a:pt x="2238" y="7168"/>
                    <a:pt x="2246" y="7167"/>
                    <a:pt x="2255" y="7167"/>
                  </a:cubicBezTo>
                  <a:lnTo>
                    <a:pt x="3960" y="7153"/>
                  </a:lnTo>
                  <a:cubicBezTo>
                    <a:pt x="5174" y="7124"/>
                    <a:pt x="6142" y="6141"/>
                    <a:pt x="6142" y="4928"/>
                  </a:cubicBezTo>
                  <a:lnTo>
                    <a:pt x="6113" y="1012"/>
                  </a:lnTo>
                  <a:cubicBezTo>
                    <a:pt x="6113" y="449"/>
                    <a:pt x="5636" y="1"/>
                    <a:pt x="5072" y="1"/>
                  </a:cubicBez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2" name="Google Shape;802;p33"/>
            <p:cNvSpPr/>
            <p:nvPr/>
          </p:nvSpPr>
          <p:spPr>
            <a:xfrm>
              <a:off x="4702205" y="3022226"/>
              <a:ext cx="43599" cy="37905"/>
            </a:xfrm>
            <a:custGeom>
              <a:avLst/>
              <a:gdLst/>
              <a:ahLst/>
              <a:cxnLst/>
              <a:rect l="l" t="t" r="r" b="b"/>
              <a:pathLst>
                <a:path w="2207" h="1919" extrusionOk="0">
                  <a:moveTo>
                    <a:pt x="559" y="1"/>
                  </a:moveTo>
                  <a:cubicBezTo>
                    <a:pt x="559" y="1"/>
                    <a:pt x="0" y="1918"/>
                    <a:pt x="965" y="1918"/>
                  </a:cubicBezTo>
                  <a:cubicBezTo>
                    <a:pt x="1005" y="1918"/>
                    <a:pt x="1048" y="1915"/>
                    <a:pt x="1094" y="1908"/>
                  </a:cubicBezTo>
                  <a:cubicBezTo>
                    <a:pt x="2207" y="1720"/>
                    <a:pt x="2178" y="1"/>
                    <a:pt x="2178" y="1"/>
                  </a:cubicBezTo>
                  <a:close/>
                </a:path>
              </a:pathLst>
            </a:custGeom>
            <a:solidFill>
              <a:srgbClr val="171E2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3" name="Google Shape;803;p33"/>
            <p:cNvSpPr/>
            <p:nvPr/>
          </p:nvSpPr>
          <p:spPr>
            <a:xfrm>
              <a:off x="4693830" y="3037929"/>
              <a:ext cx="39411" cy="39683"/>
            </a:xfrm>
            <a:custGeom>
              <a:avLst/>
              <a:gdLst/>
              <a:ahLst/>
              <a:cxnLst/>
              <a:rect l="l" t="t" r="r" b="b"/>
              <a:pathLst>
                <a:path w="1995" h="2009" extrusionOk="0">
                  <a:moveTo>
                    <a:pt x="1009" y="0"/>
                  </a:moveTo>
                  <a:cubicBezTo>
                    <a:pt x="1001" y="0"/>
                    <a:pt x="992" y="0"/>
                    <a:pt x="983" y="0"/>
                  </a:cubicBezTo>
                  <a:cubicBezTo>
                    <a:pt x="449" y="0"/>
                    <a:pt x="1" y="448"/>
                    <a:pt x="1" y="1012"/>
                  </a:cubicBezTo>
                  <a:cubicBezTo>
                    <a:pt x="1" y="1561"/>
                    <a:pt x="449" y="2009"/>
                    <a:pt x="1012" y="2009"/>
                  </a:cubicBezTo>
                  <a:cubicBezTo>
                    <a:pt x="1547" y="2009"/>
                    <a:pt x="1995" y="1561"/>
                    <a:pt x="1995" y="997"/>
                  </a:cubicBezTo>
                  <a:cubicBezTo>
                    <a:pt x="1981" y="443"/>
                    <a:pt x="1546" y="0"/>
                    <a:pt x="1009" y="0"/>
                  </a:cubicBezTo>
                  <a:close/>
                </a:path>
              </a:pathLst>
            </a:custGeom>
            <a:solidFill>
              <a:srgbClr val="CF886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4" name="Google Shape;804;p33"/>
            <p:cNvSpPr/>
            <p:nvPr/>
          </p:nvSpPr>
          <p:spPr>
            <a:xfrm>
              <a:off x="4701257" y="2968973"/>
              <a:ext cx="123330" cy="68126"/>
            </a:xfrm>
            <a:custGeom>
              <a:avLst/>
              <a:gdLst/>
              <a:ahLst/>
              <a:cxnLst/>
              <a:rect l="l" t="t" r="r" b="b"/>
              <a:pathLst>
                <a:path w="6243" h="3449" extrusionOk="0">
                  <a:moveTo>
                    <a:pt x="3268" y="0"/>
                  </a:moveTo>
                  <a:cubicBezTo>
                    <a:pt x="1958" y="0"/>
                    <a:pt x="670" y="490"/>
                    <a:pt x="448" y="1382"/>
                  </a:cubicBezTo>
                  <a:cubicBezTo>
                    <a:pt x="1" y="3174"/>
                    <a:pt x="1171" y="3304"/>
                    <a:pt x="1171" y="3304"/>
                  </a:cubicBezTo>
                  <a:cubicBezTo>
                    <a:pt x="1585" y="3405"/>
                    <a:pt x="1980" y="3449"/>
                    <a:pt x="2353" y="3449"/>
                  </a:cubicBezTo>
                  <a:cubicBezTo>
                    <a:pt x="4750" y="3449"/>
                    <a:pt x="6242" y="1642"/>
                    <a:pt x="6242" y="1642"/>
                  </a:cubicBezTo>
                  <a:cubicBezTo>
                    <a:pt x="5979" y="515"/>
                    <a:pt x="4612" y="0"/>
                    <a:pt x="3268"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5" name="Google Shape;805;p33"/>
            <p:cNvSpPr/>
            <p:nvPr/>
          </p:nvSpPr>
          <p:spPr>
            <a:xfrm>
              <a:off x="4782597" y="2963818"/>
              <a:ext cx="77380" cy="82684"/>
            </a:xfrm>
            <a:custGeom>
              <a:avLst/>
              <a:gdLst/>
              <a:ahLst/>
              <a:cxnLst/>
              <a:rect l="l" t="t" r="r" b="b"/>
              <a:pathLst>
                <a:path w="3917" h="4186" extrusionOk="0">
                  <a:moveTo>
                    <a:pt x="1640" y="0"/>
                  </a:moveTo>
                  <a:cubicBezTo>
                    <a:pt x="779" y="0"/>
                    <a:pt x="0" y="487"/>
                    <a:pt x="0" y="487"/>
                  </a:cubicBezTo>
                  <a:lnTo>
                    <a:pt x="1763" y="1773"/>
                  </a:lnTo>
                  <a:cubicBezTo>
                    <a:pt x="1763" y="1773"/>
                    <a:pt x="2847" y="2019"/>
                    <a:pt x="2659" y="4186"/>
                  </a:cubicBezTo>
                  <a:cubicBezTo>
                    <a:pt x="2659" y="4186"/>
                    <a:pt x="3916" y="1946"/>
                    <a:pt x="3237" y="892"/>
                  </a:cubicBezTo>
                  <a:cubicBezTo>
                    <a:pt x="2798" y="207"/>
                    <a:pt x="2201" y="0"/>
                    <a:pt x="1640"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6" name="Google Shape;806;p33"/>
            <p:cNvSpPr/>
            <p:nvPr/>
          </p:nvSpPr>
          <p:spPr>
            <a:xfrm>
              <a:off x="4716960" y="3165510"/>
              <a:ext cx="79810" cy="68107"/>
            </a:xfrm>
            <a:custGeom>
              <a:avLst/>
              <a:gdLst/>
              <a:ahLst/>
              <a:cxnLst/>
              <a:rect l="l" t="t" r="r" b="b"/>
              <a:pathLst>
                <a:path w="4040" h="3448" extrusionOk="0">
                  <a:moveTo>
                    <a:pt x="520" y="0"/>
                  </a:moveTo>
                  <a:lnTo>
                    <a:pt x="0" y="679"/>
                  </a:lnTo>
                  <a:lnTo>
                    <a:pt x="535" y="2601"/>
                  </a:lnTo>
                  <a:cubicBezTo>
                    <a:pt x="535" y="2601"/>
                    <a:pt x="2301" y="3447"/>
                    <a:pt x="3285" y="3447"/>
                  </a:cubicBezTo>
                  <a:cubicBezTo>
                    <a:pt x="3750" y="3447"/>
                    <a:pt x="4040" y="3258"/>
                    <a:pt x="3887" y="2702"/>
                  </a:cubicBezTo>
                  <a:cubicBezTo>
                    <a:pt x="3410" y="968"/>
                    <a:pt x="520" y="0"/>
                    <a:pt x="520" y="0"/>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7" name="Google Shape;807;p33"/>
            <p:cNvSpPr/>
            <p:nvPr/>
          </p:nvSpPr>
          <p:spPr>
            <a:xfrm>
              <a:off x="4762943" y="3165510"/>
              <a:ext cx="31667" cy="51613"/>
            </a:xfrm>
            <a:custGeom>
              <a:avLst/>
              <a:gdLst/>
              <a:ahLst/>
              <a:cxnLst/>
              <a:rect l="l" t="t" r="r" b="b"/>
              <a:pathLst>
                <a:path w="1603" h="2613" extrusionOk="0">
                  <a:moveTo>
                    <a:pt x="1212" y="0"/>
                  </a:moveTo>
                  <a:cubicBezTo>
                    <a:pt x="1212" y="0"/>
                    <a:pt x="1226" y="1185"/>
                    <a:pt x="273" y="2254"/>
                  </a:cubicBezTo>
                  <a:cubicBezTo>
                    <a:pt x="41" y="2514"/>
                    <a:pt x="1" y="2613"/>
                    <a:pt x="72" y="2613"/>
                  </a:cubicBezTo>
                  <a:cubicBezTo>
                    <a:pt x="296" y="2613"/>
                    <a:pt x="1602" y="1662"/>
                    <a:pt x="1602" y="1662"/>
                  </a:cubicBezTo>
                  <a:lnTo>
                    <a:pt x="1212" y="0"/>
                  </a:ln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8" name="Google Shape;808;p33"/>
            <p:cNvSpPr/>
            <p:nvPr/>
          </p:nvSpPr>
          <p:spPr>
            <a:xfrm>
              <a:off x="4792591" y="3039648"/>
              <a:ext cx="9147" cy="48808"/>
            </a:xfrm>
            <a:custGeom>
              <a:avLst/>
              <a:gdLst/>
              <a:ahLst/>
              <a:cxnLst/>
              <a:rect l="l" t="t" r="r" b="b"/>
              <a:pathLst>
                <a:path w="463" h="2471" extrusionOk="0">
                  <a:moveTo>
                    <a:pt x="202" y="0"/>
                  </a:moveTo>
                  <a:lnTo>
                    <a:pt x="202" y="0"/>
                  </a:lnTo>
                  <a:cubicBezTo>
                    <a:pt x="159" y="0"/>
                    <a:pt x="174" y="607"/>
                    <a:pt x="231" y="1344"/>
                  </a:cubicBezTo>
                  <a:cubicBezTo>
                    <a:pt x="246" y="1705"/>
                    <a:pt x="347" y="2052"/>
                    <a:pt x="275" y="2254"/>
                  </a:cubicBezTo>
                  <a:cubicBezTo>
                    <a:pt x="231" y="2341"/>
                    <a:pt x="145" y="2399"/>
                    <a:pt x="87" y="2413"/>
                  </a:cubicBezTo>
                  <a:cubicBezTo>
                    <a:pt x="29" y="2428"/>
                    <a:pt x="0" y="2428"/>
                    <a:pt x="0" y="2428"/>
                  </a:cubicBezTo>
                  <a:cubicBezTo>
                    <a:pt x="0" y="2428"/>
                    <a:pt x="29" y="2471"/>
                    <a:pt x="101" y="2471"/>
                  </a:cubicBezTo>
                  <a:cubicBezTo>
                    <a:pt x="174" y="2471"/>
                    <a:pt x="289" y="2413"/>
                    <a:pt x="376" y="2283"/>
                  </a:cubicBezTo>
                  <a:cubicBezTo>
                    <a:pt x="448" y="2153"/>
                    <a:pt x="462" y="1994"/>
                    <a:pt x="448" y="1835"/>
                  </a:cubicBezTo>
                  <a:cubicBezTo>
                    <a:pt x="434" y="1647"/>
                    <a:pt x="434" y="1488"/>
                    <a:pt x="419" y="1315"/>
                  </a:cubicBezTo>
                  <a:cubicBezTo>
                    <a:pt x="318" y="607"/>
                    <a:pt x="231" y="0"/>
                    <a:pt x="202" y="0"/>
                  </a:cubicBezTo>
                  <a:close/>
                </a:path>
              </a:pathLst>
            </a:custGeom>
            <a:solidFill>
              <a:srgbClr val="4A335D"/>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09" name="Google Shape;809;p33"/>
            <p:cNvSpPr/>
            <p:nvPr/>
          </p:nvSpPr>
          <p:spPr>
            <a:xfrm>
              <a:off x="4760909" y="3043637"/>
              <a:ext cx="3437" cy="12010"/>
            </a:xfrm>
            <a:custGeom>
              <a:avLst/>
              <a:gdLst/>
              <a:ahLst/>
              <a:cxnLst/>
              <a:rect l="l" t="t" r="r" b="b"/>
              <a:pathLst>
                <a:path w="174" h="608" extrusionOk="0">
                  <a:moveTo>
                    <a:pt x="44" y="0"/>
                  </a:moveTo>
                  <a:cubicBezTo>
                    <a:pt x="15" y="0"/>
                    <a:pt x="0" y="145"/>
                    <a:pt x="15" y="318"/>
                  </a:cubicBezTo>
                  <a:cubicBezTo>
                    <a:pt x="29" y="477"/>
                    <a:pt x="87" y="607"/>
                    <a:pt x="116" y="607"/>
                  </a:cubicBezTo>
                  <a:cubicBezTo>
                    <a:pt x="159" y="607"/>
                    <a:pt x="174" y="463"/>
                    <a:pt x="159" y="289"/>
                  </a:cubicBezTo>
                  <a:cubicBezTo>
                    <a:pt x="145" y="130"/>
                    <a:pt x="101" y="0"/>
                    <a:pt x="44" y="0"/>
                  </a:cubicBezTo>
                  <a:close/>
                </a:path>
              </a:pathLst>
            </a:custGeom>
            <a:solidFill>
              <a:srgbClr val="4A335D"/>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0" name="Google Shape;810;p33"/>
            <p:cNvSpPr/>
            <p:nvPr/>
          </p:nvSpPr>
          <p:spPr>
            <a:xfrm>
              <a:off x="4813133" y="3039055"/>
              <a:ext cx="3734" cy="11733"/>
            </a:xfrm>
            <a:custGeom>
              <a:avLst/>
              <a:gdLst/>
              <a:ahLst/>
              <a:cxnLst/>
              <a:rect l="l" t="t" r="r" b="b"/>
              <a:pathLst>
                <a:path w="189" h="594" extrusionOk="0">
                  <a:moveTo>
                    <a:pt x="64" y="0"/>
                  </a:moveTo>
                  <a:cubicBezTo>
                    <a:pt x="62" y="0"/>
                    <a:pt x="60" y="1"/>
                    <a:pt x="58" y="1"/>
                  </a:cubicBezTo>
                  <a:cubicBezTo>
                    <a:pt x="29" y="1"/>
                    <a:pt x="0" y="146"/>
                    <a:pt x="29" y="305"/>
                  </a:cubicBezTo>
                  <a:cubicBezTo>
                    <a:pt x="44" y="478"/>
                    <a:pt x="102" y="594"/>
                    <a:pt x="130" y="594"/>
                  </a:cubicBezTo>
                  <a:cubicBezTo>
                    <a:pt x="174" y="594"/>
                    <a:pt x="188" y="449"/>
                    <a:pt x="174" y="290"/>
                  </a:cubicBezTo>
                  <a:cubicBezTo>
                    <a:pt x="146" y="139"/>
                    <a:pt x="106" y="0"/>
                    <a:pt x="64" y="0"/>
                  </a:cubicBezTo>
                  <a:close/>
                </a:path>
              </a:pathLst>
            </a:custGeom>
            <a:solidFill>
              <a:srgbClr val="4A335D"/>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1" name="Google Shape;811;p33"/>
            <p:cNvSpPr/>
            <p:nvPr/>
          </p:nvSpPr>
          <p:spPr>
            <a:xfrm>
              <a:off x="4768316" y="3087310"/>
              <a:ext cx="29712" cy="20977"/>
            </a:xfrm>
            <a:custGeom>
              <a:avLst/>
              <a:gdLst/>
              <a:ahLst/>
              <a:cxnLst/>
              <a:rect l="l" t="t" r="r" b="b"/>
              <a:pathLst>
                <a:path w="1504" h="1062" extrusionOk="0">
                  <a:moveTo>
                    <a:pt x="59" y="0"/>
                  </a:moveTo>
                  <a:cubicBezTo>
                    <a:pt x="30" y="0"/>
                    <a:pt x="1" y="116"/>
                    <a:pt x="59" y="303"/>
                  </a:cubicBezTo>
                  <a:cubicBezTo>
                    <a:pt x="88" y="477"/>
                    <a:pt x="232" y="737"/>
                    <a:pt x="492" y="896"/>
                  </a:cubicBezTo>
                  <a:cubicBezTo>
                    <a:pt x="665" y="1018"/>
                    <a:pt x="859" y="1061"/>
                    <a:pt x="1024" y="1061"/>
                  </a:cubicBezTo>
                  <a:cubicBezTo>
                    <a:pt x="1094" y="1061"/>
                    <a:pt x="1159" y="1053"/>
                    <a:pt x="1215" y="1040"/>
                  </a:cubicBezTo>
                  <a:cubicBezTo>
                    <a:pt x="1403" y="1011"/>
                    <a:pt x="1504" y="925"/>
                    <a:pt x="1504" y="925"/>
                  </a:cubicBezTo>
                  <a:cubicBezTo>
                    <a:pt x="1496" y="918"/>
                    <a:pt x="1486" y="915"/>
                    <a:pt x="1471" y="915"/>
                  </a:cubicBezTo>
                  <a:cubicBezTo>
                    <a:pt x="1426" y="915"/>
                    <a:pt x="1345" y="939"/>
                    <a:pt x="1215" y="939"/>
                  </a:cubicBezTo>
                  <a:cubicBezTo>
                    <a:pt x="1041" y="939"/>
                    <a:pt x="796" y="896"/>
                    <a:pt x="579" y="766"/>
                  </a:cubicBezTo>
                  <a:cubicBezTo>
                    <a:pt x="362" y="621"/>
                    <a:pt x="232" y="434"/>
                    <a:pt x="160" y="260"/>
                  </a:cubicBezTo>
                  <a:cubicBezTo>
                    <a:pt x="88" y="101"/>
                    <a:pt x="73" y="0"/>
                    <a:pt x="59" y="0"/>
                  </a:cubicBezTo>
                  <a:close/>
                </a:path>
              </a:pathLst>
            </a:custGeom>
            <a:solidFill>
              <a:srgbClr val="4A335D"/>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2" name="Google Shape;812;p33"/>
            <p:cNvSpPr/>
            <p:nvPr/>
          </p:nvSpPr>
          <p:spPr>
            <a:xfrm>
              <a:off x="4761758" y="3083992"/>
              <a:ext cx="14006" cy="10173"/>
            </a:xfrm>
            <a:custGeom>
              <a:avLst/>
              <a:gdLst/>
              <a:ahLst/>
              <a:cxnLst/>
              <a:rect l="l" t="t" r="r" b="b"/>
              <a:pathLst>
                <a:path w="709" h="515" extrusionOk="0">
                  <a:moveTo>
                    <a:pt x="518" y="0"/>
                  </a:moveTo>
                  <a:cubicBezTo>
                    <a:pt x="437" y="0"/>
                    <a:pt x="337" y="39"/>
                    <a:pt x="246" y="96"/>
                  </a:cubicBezTo>
                  <a:cubicBezTo>
                    <a:pt x="131" y="168"/>
                    <a:pt x="58" y="284"/>
                    <a:pt x="30" y="370"/>
                  </a:cubicBezTo>
                  <a:cubicBezTo>
                    <a:pt x="1" y="457"/>
                    <a:pt x="1" y="515"/>
                    <a:pt x="30" y="515"/>
                  </a:cubicBezTo>
                  <a:cubicBezTo>
                    <a:pt x="58" y="515"/>
                    <a:pt x="131" y="327"/>
                    <a:pt x="319" y="226"/>
                  </a:cubicBezTo>
                  <a:cubicBezTo>
                    <a:pt x="506" y="110"/>
                    <a:pt x="709" y="125"/>
                    <a:pt x="709" y="81"/>
                  </a:cubicBezTo>
                  <a:cubicBezTo>
                    <a:pt x="709" y="52"/>
                    <a:pt x="680" y="24"/>
                    <a:pt x="579" y="9"/>
                  </a:cubicBezTo>
                  <a:cubicBezTo>
                    <a:pt x="560" y="3"/>
                    <a:pt x="540" y="0"/>
                    <a:pt x="518" y="0"/>
                  </a:cubicBezTo>
                  <a:close/>
                </a:path>
              </a:pathLst>
            </a:custGeom>
            <a:solidFill>
              <a:srgbClr val="4A335D"/>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grpSp>
      <p:grpSp>
        <p:nvGrpSpPr>
          <p:cNvPr id="813" name="Google Shape;813;p33"/>
          <p:cNvGrpSpPr/>
          <p:nvPr/>
        </p:nvGrpSpPr>
        <p:grpSpPr>
          <a:xfrm>
            <a:off x="7441398" y="1484271"/>
            <a:ext cx="594829" cy="1351821"/>
            <a:chOff x="5107086" y="2896601"/>
            <a:chExt cx="614810" cy="1397087"/>
          </a:xfrm>
        </p:grpSpPr>
        <p:sp>
          <p:nvSpPr>
            <p:cNvPr id="814" name="Google Shape;814;p33"/>
            <p:cNvSpPr/>
            <p:nvPr/>
          </p:nvSpPr>
          <p:spPr>
            <a:xfrm>
              <a:off x="5262338" y="4170946"/>
              <a:ext cx="52252" cy="90782"/>
            </a:xfrm>
            <a:custGeom>
              <a:avLst/>
              <a:gdLst/>
              <a:ahLst/>
              <a:cxnLst/>
              <a:rect l="l" t="t" r="r" b="b"/>
              <a:pathLst>
                <a:path w="2645" h="4596" extrusionOk="0">
                  <a:moveTo>
                    <a:pt x="73" y="1"/>
                  </a:moveTo>
                  <a:lnTo>
                    <a:pt x="1" y="4364"/>
                  </a:lnTo>
                  <a:lnTo>
                    <a:pt x="2573" y="4596"/>
                  </a:lnTo>
                  <a:lnTo>
                    <a:pt x="2645" y="247"/>
                  </a:lnTo>
                  <a:lnTo>
                    <a:pt x="73" y="1"/>
                  </a:lnTo>
                  <a:close/>
                </a:path>
              </a:pathLst>
            </a:custGeom>
            <a:solidFill>
              <a:srgbClr val="FABF9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5" name="Google Shape;815;p33"/>
            <p:cNvSpPr/>
            <p:nvPr/>
          </p:nvSpPr>
          <p:spPr>
            <a:xfrm>
              <a:off x="5169878" y="4236030"/>
              <a:ext cx="147866" cy="46241"/>
            </a:xfrm>
            <a:custGeom>
              <a:avLst/>
              <a:gdLst/>
              <a:ahLst/>
              <a:cxnLst/>
              <a:rect l="l" t="t" r="r" b="b"/>
              <a:pathLst>
                <a:path w="7485" h="2341" extrusionOk="0">
                  <a:moveTo>
                    <a:pt x="4667" y="0"/>
                  </a:moveTo>
                  <a:lnTo>
                    <a:pt x="1344" y="1012"/>
                  </a:lnTo>
                  <a:lnTo>
                    <a:pt x="1330" y="1012"/>
                  </a:lnTo>
                  <a:cubicBezTo>
                    <a:pt x="752" y="1214"/>
                    <a:pt x="289" y="1647"/>
                    <a:pt x="73" y="2182"/>
                  </a:cubicBezTo>
                  <a:lnTo>
                    <a:pt x="0" y="2341"/>
                  </a:lnTo>
                  <a:lnTo>
                    <a:pt x="7470" y="2341"/>
                  </a:lnTo>
                  <a:lnTo>
                    <a:pt x="7470" y="593"/>
                  </a:lnTo>
                  <a:lnTo>
                    <a:pt x="7485" y="593"/>
                  </a:lnTo>
                  <a:cubicBezTo>
                    <a:pt x="7485" y="530"/>
                    <a:pt x="7425" y="483"/>
                    <a:pt x="7364" y="483"/>
                  </a:cubicBezTo>
                  <a:cubicBezTo>
                    <a:pt x="7341" y="483"/>
                    <a:pt x="7317" y="490"/>
                    <a:pt x="7297" y="506"/>
                  </a:cubicBezTo>
                  <a:cubicBezTo>
                    <a:pt x="7106" y="685"/>
                    <a:pt x="6717" y="914"/>
                    <a:pt x="6089" y="914"/>
                  </a:cubicBezTo>
                  <a:cubicBezTo>
                    <a:pt x="5958" y="914"/>
                    <a:pt x="5816" y="904"/>
                    <a:pt x="5664" y="882"/>
                  </a:cubicBezTo>
                  <a:cubicBezTo>
                    <a:pt x="4610" y="737"/>
                    <a:pt x="4667" y="0"/>
                    <a:pt x="4667" y="0"/>
                  </a:cubicBezTo>
                  <a:close/>
                </a:path>
              </a:pathLst>
            </a:custGeom>
            <a:solidFill>
              <a:schemeClr val="accent4"/>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6" name="Google Shape;816;p33"/>
            <p:cNvSpPr/>
            <p:nvPr/>
          </p:nvSpPr>
          <p:spPr>
            <a:xfrm>
              <a:off x="5170451" y="4282547"/>
              <a:ext cx="147293" cy="10864"/>
            </a:xfrm>
            <a:custGeom>
              <a:avLst/>
              <a:gdLst/>
              <a:ahLst/>
              <a:cxnLst/>
              <a:rect l="l" t="t" r="r" b="b"/>
              <a:pathLst>
                <a:path w="7456" h="550" extrusionOk="0">
                  <a:moveTo>
                    <a:pt x="0" y="0"/>
                  </a:moveTo>
                  <a:lnTo>
                    <a:pt x="0" y="549"/>
                  </a:lnTo>
                  <a:lnTo>
                    <a:pt x="7456" y="549"/>
                  </a:lnTo>
                  <a:lnTo>
                    <a:pt x="7456" y="0"/>
                  </a:ln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7" name="Google Shape;817;p33"/>
            <p:cNvSpPr/>
            <p:nvPr/>
          </p:nvSpPr>
          <p:spPr>
            <a:xfrm>
              <a:off x="5240651" y="3512836"/>
              <a:ext cx="97076" cy="704670"/>
            </a:xfrm>
            <a:custGeom>
              <a:avLst/>
              <a:gdLst/>
              <a:ahLst/>
              <a:cxnLst/>
              <a:rect l="l" t="t" r="r" b="b"/>
              <a:pathLst>
                <a:path w="4914" h="35675" extrusionOk="0">
                  <a:moveTo>
                    <a:pt x="4913" y="0"/>
                  </a:moveTo>
                  <a:lnTo>
                    <a:pt x="1" y="3005"/>
                  </a:lnTo>
                  <a:lnTo>
                    <a:pt x="579" y="35660"/>
                  </a:lnTo>
                  <a:lnTo>
                    <a:pt x="4046" y="35674"/>
                  </a:lnTo>
                  <a:lnTo>
                    <a:pt x="4913" y="0"/>
                  </a:lnTo>
                  <a:close/>
                </a:path>
              </a:pathLst>
            </a:custGeom>
            <a:solidFill>
              <a:schemeClr val="accent6"/>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8" name="Google Shape;818;p33"/>
            <p:cNvSpPr/>
            <p:nvPr/>
          </p:nvSpPr>
          <p:spPr>
            <a:xfrm>
              <a:off x="5253786" y="4188368"/>
              <a:ext cx="67384" cy="2588"/>
            </a:xfrm>
            <a:custGeom>
              <a:avLst/>
              <a:gdLst/>
              <a:ahLst/>
              <a:cxnLst/>
              <a:rect l="l" t="t" r="r" b="b"/>
              <a:pathLst>
                <a:path w="3411" h="131" extrusionOk="0">
                  <a:moveTo>
                    <a:pt x="3410" y="0"/>
                  </a:moveTo>
                  <a:lnTo>
                    <a:pt x="0" y="15"/>
                  </a:lnTo>
                  <a:lnTo>
                    <a:pt x="0" y="130"/>
                  </a:lnTo>
                  <a:lnTo>
                    <a:pt x="3410" y="116"/>
                  </a:lnTo>
                  <a:lnTo>
                    <a:pt x="3410"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19" name="Google Shape;819;p33"/>
            <p:cNvSpPr/>
            <p:nvPr/>
          </p:nvSpPr>
          <p:spPr>
            <a:xfrm>
              <a:off x="5453263" y="4170946"/>
              <a:ext cx="58830" cy="92205"/>
            </a:xfrm>
            <a:custGeom>
              <a:avLst/>
              <a:gdLst/>
              <a:ahLst/>
              <a:cxnLst/>
              <a:rect l="l" t="t" r="r" b="b"/>
              <a:pathLst>
                <a:path w="2978" h="4668" extrusionOk="0">
                  <a:moveTo>
                    <a:pt x="2558" y="1"/>
                  </a:moveTo>
                  <a:lnTo>
                    <a:pt x="1" y="247"/>
                  </a:lnTo>
                  <a:lnTo>
                    <a:pt x="406" y="4668"/>
                  </a:lnTo>
                  <a:lnTo>
                    <a:pt x="2977" y="4422"/>
                  </a:lnTo>
                  <a:lnTo>
                    <a:pt x="2558" y="1"/>
                  </a:lnTo>
                  <a:close/>
                </a:path>
              </a:pathLst>
            </a:custGeom>
            <a:solidFill>
              <a:srgbClr val="FABF9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0" name="Google Shape;820;p33"/>
            <p:cNvSpPr/>
            <p:nvPr/>
          </p:nvSpPr>
          <p:spPr>
            <a:xfrm>
              <a:off x="5350532" y="3488284"/>
              <a:ext cx="165567" cy="728927"/>
            </a:xfrm>
            <a:custGeom>
              <a:avLst/>
              <a:gdLst/>
              <a:ahLst/>
              <a:cxnLst/>
              <a:rect l="l" t="t" r="r" b="b"/>
              <a:pathLst>
                <a:path w="8381" h="36903" extrusionOk="0">
                  <a:moveTo>
                    <a:pt x="0" y="1"/>
                  </a:moveTo>
                  <a:lnTo>
                    <a:pt x="4841" y="36874"/>
                  </a:lnTo>
                  <a:lnTo>
                    <a:pt x="8381" y="36903"/>
                  </a:lnTo>
                  <a:lnTo>
                    <a:pt x="5144" y="4118"/>
                  </a:lnTo>
                  <a:lnTo>
                    <a:pt x="0" y="1"/>
                  </a:lnTo>
                  <a:close/>
                </a:path>
              </a:pathLst>
            </a:custGeom>
            <a:solidFill>
              <a:schemeClr val="accent6"/>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1" name="Google Shape;821;p33"/>
            <p:cNvSpPr/>
            <p:nvPr/>
          </p:nvSpPr>
          <p:spPr>
            <a:xfrm>
              <a:off x="5455278" y="4236030"/>
              <a:ext cx="147866" cy="46241"/>
            </a:xfrm>
            <a:custGeom>
              <a:avLst/>
              <a:gdLst/>
              <a:ahLst/>
              <a:cxnLst/>
              <a:rect l="l" t="t" r="r" b="b"/>
              <a:pathLst>
                <a:path w="7485" h="2341" extrusionOk="0">
                  <a:moveTo>
                    <a:pt x="2818" y="0"/>
                  </a:moveTo>
                  <a:cubicBezTo>
                    <a:pt x="2818" y="0"/>
                    <a:pt x="2875" y="737"/>
                    <a:pt x="1835" y="882"/>
                  </a:cubicBezTo>
                  <a:cubicBezTo>
                    <a:pt x="1680" y="904"/>
                    <a:pt x="1537" y="914"/>
                    <a:pt x="1404" y="914"/>
                  </a:cubicBezTo>
                  <a:cubicBezTo>
                    <a:pt x="768" y="914"/>
                    <a:pt x="379" y="685"/>
                    <a:pt x="188" y="506"/>
                  </a:cubicBezTo>
                  <a:cubicBezTo>
                    <a:pt x="168" y="490"/>
                    <a:pt x="144" y="483"/>
                    <a:pt x="121" y="483"/>
                  </a:cubicBezTo>
                  <a:cubicBezTo>
                    <a:pt x="60" y="483"/>
                    <a:pt x="0" y="530"/>
                    <a:pt x="0" y="593"/>
                  </a:cubicBezTo>
                  <a:lnTo>
                    <a:pt x="29" y="593"/>
                  </a:lnTo>
                  <a:lnTo>
                    <a:pt x="29" y="2341"/>
                  </a:lnTo>
                  <a:lnTo>
                    <a:pt x="7485" y="2341"/>
                  </a:lnTo>
                  <a:lnTo>
                    <a:pt x="7412" y="2182"/>
                  </a:lnTo>
                  <a:cubicBezTo>
                    <a:pt x="7196" y="1647"/>
                    <a:pt x="6748" y="1214"/>
                    <a:pt x="6170" y="1012"/>
                  </a:cubicBezTo>
                  <a:lnTo>
                    <a:pt x="6141" y="1012"/>
                  </a:lnTo>
                  <a:lnTo>
                    <a:pt x="2818" y="0"/>
                  </a:lnTo>
                  <a:close/>
                </a:path>
              </a:pathLst>
            </a:custGeom>
            <a:solidFill>
              <a:schemeClr val="accent4"/>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2" name="Google Shape;822;p33"/>
            <p:cNvSpPr/>
            <p:nvPr/>
          </p:nvSpPr>
          <p:spPr>
            <a:xfrm>
              <a:off x="5455278" y="4282824"/>
              <a:ext cx="147590" cy="10864"/>
            </a:xfrm>
            <a:custGeom>
              <a:avLst/>
              <a:gdLst/>
              <a:ahLst/>
              <a:cxnLst/>
              <a:rect l="l" t="t" r="r" b="b"/>
              <a:pathLst>
                <a:path w="7471" h="550" extrusionOk="0">
                  <a:moveTo>
                    <a:pt x="0" y="1"/>
                  </a:moveTo>
                  <a:lnTo>
                    <a:pt x="0" y="550"/>
                  </a:lnTo>
                  <a:lnTo>
                    <a:pt x="7470" y="550"/>
                  </a:lnTo>
                  <a:lnTo>
                    <a:pt x="7470" y="1"/>
                  </a:ln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3" name="Google Shape;823;p33"/>
            <p:cNvSpPr/>
            <p:nvPr/>
          </p:nvSpPr>
          <p:spPr>
            <a:xfrm>
              <a:off x="5441570" y="4187222"/>
              <a:ext cx="69952" cy="3160"/>
            </a:xfrm>
            <a:custGeom>
              <a:avLst/>
              <a:gdLst/>
              <a:ahLst/>
              <a:cxnLst/>
              <a:rect l="l" t="t" r="r" b="b"/>
              <a:pathLst>
                <a:path w="3541" h="160" extrusionOk="0">
                  <a:moveTo>
                    <a:pt x="3540" y="0"/>
                  </a:moveTo>
                  <a:lnTo>
                    <a:pt x="1" y="44"/>
                  </a:lnTo>
                  <a:lnTo>
                    <a:pt x="1" y="159"/>
                  </a:lnTo>
                  <a:lnTo>
                    <a:pt x="3540" y="116"/>
                  </a:lnTo>
                  <a:lnTo>
                    <a:pt x="3540"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4" name="Google Shape;824;p33"/>
            <p:cNvSpPr/>
            <p:nvPr/>
          </p:nvSpPr>
          <p:spPr>
            <a:xfrm>
              <a:off x="5240651" y="3458319"/>
              <a:ext cx="211537" cy="113893"/>
            </a:xfrm>
            <a:custGeom>
              <a:avLst/>
              <a:gdLst/>
              <a:ahLst/>
              <a:cxnLst/>
              <a:rect l="l" t="t" r="r" b="b"/>
              <a:pathLst>
                <a:path w="10708" h="5766" extrusionOk="0">
                  <a:moveTo>
                    <a:pt x="10115" y="0"/>
                  </a:moveTo>
                  <a:lnTo>
                    <a:pt x="1" y="130"/>
                  </a:lnTo>
                  <a:lnTo>
                    <a:pt x="1" y="5765"/>
                  </a:lnTo>
                  <a:lnTo>
                    <a:pt x="10707" y="5635"/>
                  </a:lnTo>
                  <a:lnTo>
                    <a:pt x="10115" y="0"/>
                  </a:lnTo>
                  <a:close/>
                </a:path>
              </a:pathLst>
            </a:custGeom>
            <a:solidFill>
              <a:schemeClr val="accent6"/>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5" name="Google Shape;825;p33"/>
            <p:cNvSpPr/>
            <p:nvPr/>
          </p:nvSpPr>
          <p:spPr>
            <a:xfrm>
              <a:off x="5309151" y="3570473"/>
              <a:ext cx="85361" cy="2311"/>
            </a:xfrm>
            <a:custGeom>
              <a:avLst/>
              <a:gdLst/>
              <a:ahLst/>
              <a:cxnLst/>
              <a:rect l="l" t="t" r="r" b="b"/>
              <a:pathLst>
                <a:path w="4321" h="117" extrusionOk="0">
                  <a:moveTo>
                    <a:pt x="0" y="1"/>
                  </a:moveTo>
                  <a:lnTo>
                    <a:pt x="0" y="116"/>
                  </a:lnTo>
                  <a:lnTo>
                    <a:pt x="4321" y="116"/>
                  </a:lnTo>
                  <a:lnTo>
                    <a:pt x="4321" y="1"/>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6" name="Google Shape;826;p33"/>
            <p:cNvSpPr/>
            <p:nvPr/>
          </p:nvSpPr>
          <p:spPr>
            <a:xfrm>
              <a:off x="5240651" y="3472877"/>
              <a:ext cx="39708" cy="69944"/>
            </a:xfrm>
            <a:custGeom>
              <a:avLst/>
              <a:gdLst/>
              <a:ahLst/>
              <a:cxnLst/>
              <a:rect l="l" t="t" r="r" b="b"/>
              <a:pathLst>
                <a:path w="2010" h="3541" extrusionOk="0">
                  <a:moveTo>
                    <a:pt x="1648" y="0"/>
                  </a:moveTo>
                  <a:lnTo>
                    <a:pt x="1532" y="15"/>
                  </a:lnTo>
                  <a:cubicBezTo>
                    <a:pt x="1547" y="44"/>
                    <a:pt x="1879" y="1720"/>
                    <a:pt x="1185" y="2717"/>
                  </a:cubicBezTo>
                  <a:cubicBezTo>
                    <a:pt x="925" y="3107"/>
                    <a:pt x="521" y="3367"/>
                    <a:pt x="1" y="3439"/>
                  </a:cubicBezTo>
                  <a:lnTo>
                    <a:pt x="15" y="3540"/>
                  </a:lnTo>
                  <a:cubicBezTo>
                    <a:pt x="579" y="3454"/>
                    <a:pt x="998" y="3193"/>
                    <a:pt x="1287" y="2789"/>
                  </a:cubicBezTo>
                  <a:cubicBezTo>
                    <a:pt x="2009" y="1749"/>
                    <a:pt x="1662" y="73"/>
                    <a:pt x="1648" y="0"/>
                  </a:cubicBez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7" name="Google Shape;827;p33"/>
            <p:cNvSpPr/>
            <p:nvPr/>
          </p:nvSpPr>
          <p:spPr>
            <a:xfrm>
              <a:off x="5409611" y="3470309"/>
              <a:ext cx="37969" cy="65657"/>
            </a:xfrm>
            <a:custGeom>
              <a:avLst/>
              <a:gdLst/>
              <a:ahLst/>
              <a:cxnLst/>
              <a:rect l="l" t="t" r="r" b="b"/>
              <a:pathLst>
                <a:path w="1922" h="3324" extrusionOk="0">
                  <a:moveTo>
                    <a:pt x="0" y="0"/>
                  </a:moveTo>
                  <a:cubicBezTo>
                    <a:pt x="0" y="145"/>
                    <a:pt x="0" y="3295"/>
                    <a:pt x="1922" y="3323"/>
                  </a:cubicBezTo>
                  <a:lnTo>
                    <a:pt x="1922" y="3193"/>
                  </a:lnTo>
                  <a:cubicBezTo>
                    <a:pt x="130" y="3165"/>
                    <a:pt x="116" y="44"/>
                    <a:pt x="116" y="0"/>
                  </a:cubicBez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8" name="Google Shape;828;p33"/>
            <p:cNvSpPr/>
            <p:nvPr/>
          </p:nvSpPr>
          <p:spPr>
            <a:xfrm>
              <a:off x="5332834" y="3475445"/>
              <a:ext cx="4583" cy="96195"/>
            </a:xfrm>
            <a:custGeom>
              <a:avLst/>
              <a:gdLst/>
              <a:ahLst/>
              <a:cxnLst/>
              <a:rect l="l" t="t" r="r" b="b"/>
              <a:pathLst>
                <a:path w="232" h="4870" extrusionOk="0">
                  <a:moveTo>
                    <a:pt x="1" y="0"/>
                  </a:moveTo>
                  <a:lnTo>
                    <a:pt x="116" y="4870"/>
                  </a:lnTo>
                  <a:lnTo>
                    <a:pt x="232" y="4870"/>
                  </a:lnTo>
                  <a:lnTo>
                    <a:pt x="116"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29" name="Google Shape;829;p33"/>
            <p:cNvSpPr/>
            <p:nvPr/>
          </p:nvSpPr>
          <p:spPr>
            <a:xfrm>
              <a:off x="5356517" y="3475445"/>
              <a:ext cx="4307" cy="96195"/>
            </a:xfrm>
            <a:custGeom>
              <a:avLst/>
              <a:gdLst/>
              <a:ahLst/>
              <a:cxnLst/>
              <a:rect l="l" t="t" r="r" b="b"/>
              <a:pathLst>
                <a:path w="218" h="4870" extrusionOk="0">
                  <a:moveTo>
                    <a:pt x="1" y="0"/>
                  </a:moveTo>
                  <a:lnTo>
                    <a:pt x="116" y="4870"/>
                  </a:lnTo>
                  <a:lnTo>
                    <a:pt x="218" y="4870"/>
                  </a:lnTo>
                  <a:lnTo>
                    <a:pt x="102"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0" name="Google Shape;830;p33"/>
            <p:cNvSpPr/>
            <p:nvPr/>
          </p:nvSpPr>
          <p:spPr>
            <a:xfrm>
              <a:off x="5208395" y="3128968"/>
              <a:ext cx="258909" cy="346498"/>
            </a:xfrm>
            <a:custGeom>
              <a:avLst/>
              <a:gdLst/>
              <a:ahLst/>
              <a:cxnLst/>
              <a:rect l="l" t="t" r="r" b="b"/>
              <a:pathLst>
                <a:path w="13106" h="17542" extrusionOk="0">
                  <a:moveTo>
                    <a:pt x="9219" y="1"/>
                  </a:moveTo>
                  <a:lnTo>
                    <a:pt x="6171" y="44"/>
                  </a:lnTo>
                  <a:lnTo>
                    <a:pt x="637" y="2500"/>
                  </a:lnTo>
                  <a:cubicBezTo>
                    <a:pt x="247" y="2674"/>
                    <a:pt x="1" y="3078"/>
                    <a:pt x="59" y="3512"/>
                  </a:cubicBezTo>
                  <a:lnTo>
                    <a:pt x="1634" y="17209"/>
                  </a:lnTo>
                  <a:cubicBezTo>
                    <a:pt x="1634" y="17209"/>
                    <a:pt x="3639" y="17541"/>
                    <a:pt x="6362" y="17541"/>
                  </a:cubicBezTo>
                  <a:cubicBezTo>
                    <a:pt x="8000" y="17541"/>
                    <a:pt x="9899" y="17421"/>
                    <a:pt x="11777" y="17036"/>
                  </a:cubicBezTo>
                  <a:lnTo>
                    <a:pt x="13048" y="3699"/>
                  </a:lnTo>
                  <a:cubicBezTo>
                    <a:pt x="13106" y="3266"/>
                    <a:pt x="12933" y="2833"/>
                    <a:pt x="12629" y="2529"/>
                  </a:cubicBezTo>
                  <a:lnTo>
                    <a:pt x="9219" y="1"/>
                  </a:lnTo>
                  <a:close/>
                </a:path>
              </a:pathLst>
            </a:custGeom>
            <a:solidFill>
              <a:schemeClr val="accent3"/>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1" name="Google Shape;831;p33"/>
            <p:cNvSpPr/>
            <p:nvPr/>
          </p:nvSpPr>
          <p:spPr>
            <a:xfrm>
              <a:off x="5314860" y="3132681"/>
              <a:ext cx="79079" cy="27140"/>
            </a:xfrm>
            <a:custGeom>
              <a:avLst/>
              <a:gdLst/>
              <a:ahLst/>
              <a:cxnLst/>
              <a:rect l="l" t="t" r="r" b="b"/>
              <a:pathLst>
                <a:path w="4003" h="1374" extrusionOk="0">
                  <a:moveTo>
                    <a:pt x="4003" y="0"/>
                  </a:moveTo>
                  <a:lnTo>
                    <a:pt x="0" y="304"/>
                  </a:lnTo>
                  <a:lnTo>
                    <a:pt x="2774" y="1373"/>
                  </a:lnTo>
                  <a:lnTo>
                    <a:pt x="4003" y="0"/>
                  </a:lnTo>
                  <a:close/>
                </a:path>
              </a:pathLst>
            </a:custGeom>
            <a:solidFill>
              <a:srgbClr val="F3BB9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2" name="Google Shape;832;p33"/>
            <p:cNvSpPr/>
            <p:nvPr/>
          </p:nvSpPr>
          <p:spPr>
            <a:xfrm>
              <a:off x="5233224" y="3403230"/>
              <a:ext cx="200296" cy="44838"/>
            </a:xfrm>
            <a:custGeom>
              <a:avLst/>
              <a:gdLst/>
              <a:ahLst/>
              <a:cxnLst/>
              <a:rect l="l" t="t" r="r" b="b"/>
              <a:pathLst>
                <a:path w="10139" h="2270" extrusionOk="0">
                  <a:moveTo>
                    <a:pt x="9248" y="1"/>
                  </a:moveTo>
                  <a:lnTo>
                    <a:pt x="7760" y="348"/>
                  </a:lnTo>
                  <a:lnTo>
                    <a:pt x="3801" y="348"/>
                  </a:lnTo>
                  <a:lnTo>
                    <a:pt x="434" y="651"/>
                  </a:lnTo>
                  <a:lnTo>
                    <a:pt x="1" y="2269"/>
                  </a:lnTo>
                  <a:lnTo>
                    <a:pt x="5289" y="1908"/>
                  </a:lnTo>
                  <a:cubicBezTo>
                    <a:pt x="5915" y="1998"/>
                    <a:pt x="6447" y="2038"/>
                    <a:pt x="6898" y="2038"/>
                  </a:cubicBezTo>
                  <a:cubicBezTo>
                    <a:pt x="10139" y="2038"/>
                    <a:pt x="9248" y="1"/>
                    <a:pt x="9248" y="1"/>
                  </a:cubicBezTo>
                  <a:close/>
                </a:path>
              </a:pathLst>
            </a:custGeom>
            <a:solidFill>
              <a:srgbClr val="FABF9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3" name="Google Shape;833;p33"/>
            <p:cNvSpPr/>
            <p:nvPr/>
          </p:nvSpPr>
          <p:spPr>
            <a:xfrm>
              <a:off x="5107086" y="3180620"/>
              <a:ext cx="206677" cy="277147"/>
            </a:xfrm>
            <a:custGeom>
              <a:avLst/>
              <a:gdLst/>
              <a:ahLst/>
              <a:cxnLst/>
              <a:rect l="l" t="t" r="r" b="b"/>
              <a:pathLst>
                <a:path w="10462" h="14031" extrusionOk="0">
                  <a:moveTo>
                    <a:pt x="5549" y="1"/>
                  </a:moveTo>
                  <a:cubicBezTo>
                    <a:pt x="5549" y="1"/>
                    <a:pt x="3960" y="694"/>
                    <a:pt x="1084" y="8656"/>
                  </a:cubicBezTo>
                  <a:cubicBezTo>
                    <a:pt x="1084" y="8656"/>
                    <a:pt x="1" y="11733"/>
                    <a:pt x="521" y="12311"/>
                  </a:cubicBezTo>
                  <a:cubicBezTo>
                    <a:pt x="1170" y="13025"/>
                    <a:pt x="3737" y="14030"/>
                    <a:pt x="6993" y="14030"/>
                  </a:cubicBezTo>
                  <a:cubicBezTo>
                    <a:pt x="8087" y="14030"/>
                    <a:pt x="9259" y="13917"/>
                    <a:pt x="10462" y="13640"/>
                  </a:cubicBezTo>
                  <a:lnTo>
                    <a:pt x="9912" y="11170"/>
                  </a:lnTo>
                  <a:lnTo>
                    <a:pt x="5217" y="10231"/>
                  </a:lnTo>
                  <a:lnTo>
                    <a:pt x="7586" y="4176"/>
                  </a:lnTo>
                  <a:cubicBezTo>
                    <a:pt x="7586" y="4177"/>
                    <a:pt x="7586" y="4177"/>
                    <a:pt x="7586" y="4177"/>
                  </a:cubicBezTo>
                  <a:cubicBezTo>
                    <a:pt x="7621" y="4177"/>
                    <a:pt x="9313" y="275"/>
                    <a:pt x="5549" y="1"/>
                  </a:cubicBezTo>
                  <a:close/>
                </a:path>
              </a:pathLst>
            </a:custGeom>
            <a:solidFill>
              <a:schemeClr val="accent3"/>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4" name="Google Shape;834;p33"/>
            <p:cNvSpPr/>
            <p:nvPr/>
          </p:nvSpPr>
          <p:spPr>
            <a:xfrm>
              <a:off x="5384486" y="3169737"/>
              <a:ext cx="273192" cy="269108"/>
            </a:xfrm>
            <a:custGeom>
              <a:avLst/>
              <a:gdLst/>
              <a:ahLst/>
              <a:cxnLst/>
              <a:rect l="l" t="t" r="r" b="b"/>
              <a:pathLst>
                <a:path w="13829" h="13624" extrusionOk="0">
                  <a:moveTo>
                    <a:pt x="2430" y="1"/>
                  </a:moveTo>
                  <a:cubicBezTo>
                    <a:pt x="1925" y="1"/>
                    <a:pt x="1347" y="196"/>
                    <a:pt x="694" y="696"/>
                  </a:cubicBezTo>
                  <a:cubicBezTo>
                    <a:pt x="694" y="696"/>
                    <a:pt x="1" y="2286"/>
                    <a:pt x="3367" y="10406"/>
                  </a:cubicBezTo>
                  <a:cubicBezTo>
                    <a:pt x="3367" y="10406"/>
                    <a:pt x="4697" y="13512"/>
                    <a:pt x="5491" y="13613"/>
                  </a:cubicBezTo>
                  <a:cubicBezTo>
                    <a:pt x="5547" y="13620"/>
                    <a:pt x="5609" y="13624"/>
                    <a:pt x="5675" y="13624"/>
                  </a:cubicBezTo>
                  <a:cubicBezTo>
                    <a:pt x="7164" y="13624"/>
                    <a:pt x="11145" y="11909"/>
                    <a:pt x="13828" y="8036"/>
                  </a:cubicBezTo>
                  <a:lnTo>
                    <a:pt x="11719" y="6461"/>
                  </a:lnTo>
                  <a:lnTo>
                    <a:pt x="7557" y="8845"/>
                  </a:lnTo>
                  <a:lnTo>
                    <a:pt x="5130" y="2575"/>
                  </a:lnTo>
                  <a:cubicBezTo>
                    <a:pt x="5130" y="2575"/>
                    <a:pt x="4260" y="1"/>
                    <a:pt x="2430" y="1"/>
                  </a:cubicBezTo>
                  <a:close/>
                </a:path>
              </a:pathLst>
            </a:custGeom>
            <a:solidFill>
              <a:schemeClr val="accent3"/>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5" name="Google Shape;835;p33"/>
            <p:cNvSpPr/>
            <p:nvPr/>
          </p:nvSpPr>
          <p:spPr>
            <a:xfrm>
              <a:off x="5162452" y="3185479"/>
              <a:ext cx="112208" cy="208646"/>
            </a:xfrm>
            <a:custGeom>
              <a:avLst/>
              <a:gdLst/>
              <a:ahLst/>
              <a:cxnLst/>
              <a:rect l="l" t="t" r="r" b="b"/>
              <a:pathLst>
                <a:path w="5680" h="10563" extrusionOk="0">
                  <a:moveTo>
                    <a:pt x="3974" y="0"/>
                  </a:moveTo>
                  <a:lnTo>
                    <a:pt x="3945" y="102"/>
                  </a:lnTo>
                  <a:cubicBezTo>
                    <a:pt x="4538" y="362"/>
                    <a:pt x="4957" y="752"/>
                    <a:pt x="5130" y="1272"/>
                  </a:cubicBezTo>
                  <a:cubicBezTo>
                    <a:pt x="5549" y="2457"/>
                    <a:pt x="4769" y="3916"/>
                    <a:pt x="4754" y="3930"/>
                  </a:cubicBezTo>
                  <a:lnTo>
                    <a:pt x="2399" y="9927"/>
                  </a:lnTo>
                  <a:cubicBezTo>
                    <a:pt x="2288" y="9896"/>
                    <a:pt x="1999" y="9822"/>
                    <a:pt x="1634" y="9822"/>
                  </a:cubicBezTo>
                  <a:cubicBezTo>
                    <a:pt x="1146" y="9822"/>
                    <a:pt x="521" y="9953"/>
                    <a:pt x="1" y="10490"/>
                  </a:cubicBezTo>
                  <a:lnTo>
                    <a:pt x="87" y="10562"/>
                  </a:lnTo>
                  <a:cubicBezTo>
                    <a:pt x="560" y="10053"/>
                    <a:pt x="1143" y="9925"/>
                    <a:pt x="1609" y="9925"/>
                  </a:cubicBezTo>
                  <a:cubicBezTo>
                    <a:pt x="2068" y="9925"/>
                    <a:pt x="2414" y="10050"/>
                    <a:pt x="2428" y="10057"/>
                  </a:cubicBezTo>
                  <a:lnTo>
                    <a:pt x="2471" y="10071"/>
                  </a:lnTo>
                  <a:lnTo>
                    <a:pt x="4855" y="3988"/>
                  </a:lnTo>
                  <a:cubicBezTo>
                    <a:pt x="4899" y="3916"/>
                    <a:pt x="5679" y="2471"/>
                    <a:pt x="5246" y="1243"/>
                  </a:cubicBezTo>
                  <a:cubicBezTo>
                    <a:pt x="5043" y="680"/>
                    <a:pt x="4610" y="261"/>
                    <a:pt x="3974" y="0"/>
                  </a:cubicBezTo>
                  <a:close/>
                </a:path>
              </a:pathLst>
            </a:custGeom>
            <a:solidFill>
              <a:schemeClr val="accen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6" name="Google Shape;836;p33"/>
            <p:cNvSpPr/>
            <p:nvPr/>
          </p:nvSpPr>
          <p:spPr>
            <a:xfrm>
              <a:off x="5313991" y="3132681"/>
              <a:ext cx="89648" cy="54813"/>
            </a:xfrm>
            <a:custGeom>
              <a:avLst/>
              <a:gdLst/>
              <a:ahLst/>
              <a:cxnLst/>
              <a:rect l="l" t="t" r="r" b="b"/>
              <a:pathLst>
                <a:path w="4538" h="2775" extrusionOk="0">
                  <a:moveTo>
                    <a:pt x="4104" y="0"/>
                  </a:moveTo>
                  <a:lnTo>
                    <a:pt x="4003" y="15"/>
                  </a:lnTo>
                  <a:lnTo>
                    <a:pt x="4408" y="2110"/>
                  </a:lnTo>
                  <a:lnTo>
                    <a:pt x="2847" y="1330"/>
                  </a:lnTo>
                  <a:cubicBezTo>
                    <a:pt x="2833" y="1322"/>
                    <a:pt x="2822" y="1319"/>
                    <a:pt x="2813" y="1319"/>
                  </a:cubicBezTo>
                  <a:cubicBezTo>
                    <a:pt x="2804" y="1319"/>
                    <a:pt x="2797" y="1322"/>
                    <a:pt x="2790" y="1330"/>
                  </a:cubicBezTo>
                  <a:lnTo>
                    <a:pt x="1157" y="2616"/>
                  </a:lnTo>
                  <a:lnTo>
                    <a:pt x="117" y="289"/>
                  </a:lnTo>
                  <a:lnTo>
                    <a:pt x="1" y="333"/>
                  </a:lnTo>
                  <a:lnTo>
                    <a:pt x="1070" y="2746"/>
                  </a:lnTo>
                  <a:cubicBezTo>
                    <a:pt x="1070" y="2760"/>
                    <a:pt x="1085" y="2775"/>
                    <a:pt x="1128" y="2775"/>
                  </a:cubicBezTo>
                  <a:cubicBezTo>
                    <a:pt x="1138" y="2775"/>
                    <a:pt x="1141" y="2768"/>
                    <a:pt x="1146" y="2768"/>
                  </a:cubicBezTo>
                  <a:cubicBezTo>
                    <a:pt x="1149" y="2768"/>
                    <a:pt x="1152" y="2770"/>
                    <a:pt x="1157" y="2775"/>
                  </a:cubicBezTo>
                  <a:lnTo>
                    <a:pt x="2818" y="1460"/>
                  </a:lnTo>
                  <a:lnTo>
                    <a:pt x="4466" y="2254"/>
                  </a:lnTo>
                  <a:cubicBezTo>
                    <a:pt x="4473" y="2262"/>
                    <a:pt x="4484" y="2265"/>
                    <a:pt x="4495" y="2265"/>
                  </a:cubicBezTo>
                  <a:cubicBezTo>
                    <a:pt x="4505" y="2265"/>
                    <a:pt x="4516" y="2262"/>
                    <a:pt x="4523" y="2254"/>
                  </a:cubicBezTo>
                  <a:cubicBezTo>
                    <a:pt x="4538" y="2240"/>
                    <a:pt x="4538" y="2211"/>
                    <a:pt x="4538" y="2197"/>
                  </a:cubicBezTo>
                  <a:lnTo>
                    <a:pt x="4104" y="0"/>
                  </a:lnTo>
                  <a:close/>
                </a:path>
              </a:pathLst>
            </a:custGeom>
            <a:solidFill>
              <a:schemeClr val="accen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7" name="Google Shape;837;p33"/>
            <p:cNvSpPr/>
            <p:nvPr/>
          </p:nvSpPr>
          <p:spPr>
            <a:xfrm>
              <a:off x="5368803" y="3176354"/>
              <a:ext cx="18846" cy="205505"/>
            </a:xfrm>
            <a:custGeom>
              <a:avLst/>
              <a:gdLst/>
              <a:ahLst/>
              <a:cxnLst/>
              <a:rect l="l" t="t" r="r" b="b"/>
              <a:pathLst>
                <a:path w="954" h="10404" extrusionOk="0">
                  <a:moveTo>
                    <a:pt x="0" y="0"/>
                  </a:moveTo>
                  <a:cubicBezTo>
                    <a:pt x="0" y="43"/>
                    <a:pt x="29" y="3323"/>
                    <a:pt x="260" y="4479"/>
                  </a:cubicBezTo>
                  <a:cubicBezTo>
                    <a:pt x="506" y="5635"/>
                    <a:pt x="838" y="10345"/>
                    <a:pt x="838" y="10403"/>
                  </a:cubicBezTo>
                  <a:lnTo>
                    <a:pt x="954" y="10389"/>
                  </a:lnTo>
                  <a:cubicBezTo>
                    <a:pt x="954" y="10360"/>
                    <a:pt x="607" y="5621"/>
                    <a:pt x="376" y="4465"/>
                  </a:cubicBezTo>
                  <a:cubicBezTo>
                    <a:pt x="145" y="3323"/>
                    <a:pt x="101" y="43"/>
                    <a:pt x="101" y="0"/>
                  </a:cubicBezTo>
                  <a:close/>
                </a:path>
              </a:pathLst>
            </a:custGeom>
            <a:solidFill>
              <a:schemeClr val="accen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8" name="Google Shape;838;p33"/>
            <p:cNvSpPr/>
            <p:nvPr/>
          </p:nvSpPr>
          <p:spPr>
            <a:xfrm>
              <a:off x="5240651" y="3408089"/>
              <a:ext cx="74239" cy="53668"/>
            </a:xfrm>
            <a:custGeom>
              <a:avLst/>
              <a:gdLst/>
              <a:ahLst/>
              <a:cxnLst/>
              <a:rect l="l" t="t" r="r" b="b"/>
              <a:pathLst>
                <a:path w="3758" h="2717" extrusionOk="0">
                  <a:moveTo>
                    <a:pt x="3194" y="0"/>
                  </a:moveTo>
                  <a:lnTo>
                    <a:pt x="3093" y="29"/>
                  </a:lnTo>
                  <a:lnTo>
                    <a:pt x="3642" y="2110"/>
                  </a:lnTo>
                  <a:cubicBezTo>
                    <a:pt x="2992" y="2529"/>
                    <a:pt x="30" y="2616"/>
                    <a:pt x="1" y="2616"/>
                  </a:cubicBezTo>
                  <a:lnTo>
                    <a:pt x="1" y="2717"/>
                  </a:lnTo>
                  <a:cubicBezTo>
                    <a:pt x="131" y="2717"/>
                    <a:pt x="3122" y="2630"/>
                    <a:pt x="3743" y="2168"/>
                  </a:cubicBezTo>
                  <a:cubicBezTo>
                    <a:pt x="3757" y="2168"/>
                    <a:pt x="3757" y="2124"/>
                    <a:pt x="3757" y="2110"/>
                  </a:cubicBezTo>
                  <a:lnTo>
                    <a:pt x="3194" y="0"/>
                  </a:lnTo>
                  <a:close/>
                </a:path>
              </a:pathLst>
            </a:custGeom>
            <a:solidFill>
              <a:schemeClr val="accen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39" name="Google Shape;839;p33"/>
            <p:cNvSpPr/>
            <p:nvPr/>
          </p:nvSpPr>
          <p:spPr>
            <a:xfrm>
              <a:off x="5437284" y="3194329"/>
              <a:ext cx="20585" cy="161556"/>
            </a:xfrm>
            <a:custGeom>
              <a:avLst/>
              <a:gdLst/>
              <a:ahLst/>
              <a:cxnLst/>
              <a:rect l="l" t="t" r="r" b="b"/>
              <a:pathLst>
                <a:path w="1042" h="8179" extrusionOk="0">
                  <a:moveTo>
                    <a:pt x="102" y="0"/>
                  </a:moveTo>
                  <a:lnTo>
                    <a:pt x="1" y="29"/>
                  </a:lnTo>
                  <a:cubicBezTo>
                    <a:pt x="1" y="73"/>
                    <a:pt x="940" y="3526"/>
                    <a:pt x="405" y="8164"/>
                  </a:cubicBezTo>
                  <a:lnTo>
                    <a:pt x="521" y="8178"/>
                  </a:lnTo>
                  <a:cubicBezTo>
                    <a:pt x="1041" y="3497"/>
                    <a:pt x="102" y="58"/>
                    <a:pt x="102" y="0"/>
                  </a:cubicBezTo>
                  <a:close/>
                </a:path>
              </a:pathLst>
            </a:custGeom>
            <a:solidFill>
              <a:schemeClr val="accen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0" name="Google Shape;840;p33"/>
            <p:cNvSpPr/>
            <p:nvPr/>
          </p:nvSpPr>
          <p:spPr>
            <a:xfrm>
              <a:off x="5270615" y="3392959"/>
              <a:ext cx="176708" cy="18864"/>
            </a:xfrm>
            <a:custGeom>
              <a:avLst/>
              <a:gdLst/>
              <a:ahLst/>
              <a:cxnLst/>
              <a:rect l="l" t="t" r="r" b="b"/>
              <a:pathLst>
                <a:path w="8945" h="955" extrusionOk="0">
                  <a:moveTo>
                    <a:pt x="463" y="1"/>
                  </a:moveTo>
                  <a:cubicBezTo>
                    <a:pt x="203" y="1"/>
                    <a:pt x="1" y="217"/>
                    <a:pt x="1" y="477"/>
                  </a:cubicBezTo>
                  <a:cubicBezTo>
                    <a:pt x="1" y="738"/>
                    <a:pt x="217" y="954"/>
                    <a:pt x="463" y="954"/>
                  </a:cubicBezTo>
                  <a:lnTo>
                    <a:pt x="8945" y="954"/>
                  </a:lnTo>
                  <a:lnTo>
                    <a:pt x="8945" y="1"/>
                  </a:ln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1" name="Google Shape;841;p33"/>
            <p:cNvSpPr/>
            <p:nvPr/>
          </p:nvSpPr>
          <p:spPr>
            <a:xfrm>
              <a:off x="5425294" y="3208313"/>
              <a:ext cx="296602" cy="203510"/>
            </a:xfrm>
            <a:custGeom>
              <a:avLst/>
              <a:gdLst/>
              <a:ahLst/>
              <a:cxnLst/>
              <a:rect l="l" t="t" r="r" b="b"/>
              <a:pathLst>
                <a:path w="15014" h="10303" extrusionOk="0">
                  <a:moveTo>
                    <a:pt x="3454" y="0"/>
                  </a:moveTo>
                  <a:cubicBezTo>
                    <a:pt x="3021" y="0"/>
                    <a:pt x="2645" y="289"/>
                    <a:pt x="2530" y="694"/>
                  </a:cubicBezTo>
                  <a:lnTo>
                    <a:pt x="1" y="10302"/>
                  </a:lnTo>
                  <a:lnTo>
                    <a:pt x="11242" y="10302"/>
                  </a:lnTo>
                  <a:cubicBezTo>
                    <a:pt x="11892" y="10302"/>
                    <a:pt x="12456" y="9869"/>
                    <a:pt x="12629" y="9262"/>
                  </a:cubicBezTo>
                  <a:lnTo>
                    <a:pt x="14811" y="1387"/>
                  </a:lnTo>
                  <a:cubicBezTo>
                    <a:pt x="15013" y="679"/>
                    <a:pt x="14493" y="0"/>
                    <a:pt x="13771" y="0"/>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2" name="Google Shape;842;p33"/>
            <p:cNvSpPr/>
            <p:nvPr/>
          </p:nvSpPr>
          <p:spPr>
            <a:xfrm>
              <a:off x="5563145" y="3287935"/>
              <a:ext cx="44844" cy="45115"/>
            </a:xfrm>
            <a:custGeom>
              <a:avLst/>
              <a:gdLst/>
              <a:ahLst/>
              <a:cxnLst/>
              <a:rect l="l" t="t" r="r" b="b"/>
              <a:pathLst>
                <a:path w="2270" h="2284" extrusionOk="0">
                  <a:moveTo>
                    <a:pt x="1142" y="159"/>
                  </a:moveTo>
                  <a:cubicBezTo>
                    <a:pt x="1677" y="159"/>
                    <a:pt x="2125" y="607"/>
                    <a:pt x="2125" y="1142"/>
                  </a:cubicBezTo>
                  <a:cubicBezTo>
                    <a:pt x="2125" y="1705"/>
                    <a:pt x="1691" y="2139"/>
                    <a:pt x="1142" y="2139"/>
                  </a:cubicBezTo>
                  <a:cubicBezTo>
                    <a:pt x="579" y="2139"/>
                    <a:pt x="145" y="1691"/>
                    <a:pt x="145" y="1142"/>
                  </a:cubicBezTo>
                  <a:cubicBezTo>
                    <a:pt x="145" y="593"/>
                    <a:pt x="593" y="159"/>
                    <a:pt x="1142" y="159"/>
                  </a:cubicBezTo>
                  <a:close/>
                  <a:moveTo>
                    <a:pt x="1142" y="1"/>
                  </a:moveTo>
                  <a:cubicBezTo>
                    <a:pt x="506" y="1"/>
                    <a:pt x="1" y="521"/>
                    <a:pt x="1" y="1142"/>
                  </a:cubicBezTo>
                  <a:cubicBezTo>
                    <a:pt x="1" y="1778"/>
                    <a:pt x="506" y="2283"/>
                    <a:pt x="1142" y="2283"/>
                  </a:cubicBezTo>
                  <a:cubicBezTo>
                    <a:pt x="1763" y="2283"/>
                    <a:pt x="2269" y="1778"/>
                    <a:pt x="2269" y="1142"/>
                  </a:cubicBezTo>
                  <a:cubicBezTo>
                    <a:pt x="2269" y="521"/>
                    <a:pt x="1763" y="1"/>
                    <a:pt x="1142" y="1"/>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3" name="Google Shape;843;p33"/>
            <p:cNvSpPr/>
            <p:nvPr/>
          </p:nvSpPr>
          <p:spPr>
            <a:xfrm>
              <a:off x="5412179" y="2994968"/>
              <a:ext cx="43125" cy="40848"/>
            </a:xfrm>
            <a:custGeom>
              <a:avLst/>
              <a:gdLst/>
              <a:ahLst/>
              <a:cxnLst/>
              <a:rect l="l" t="t" r="r" b="b"/>
              <a:pathLst>
                <a:path w="2183" h="2068" extrusionOk="0">
                  <a:moveTo>
                    <a:pt x="1107" y="0"/>
                  </a:moveTo>
                  <a:cubicBezTo>
                    <a:pt x="1066" y="0"/>
                    <a:pt x="1024" y="3"/>
                    <a:pt x="983" y="8"/>
                  </a:cubicBezTo>
                  <a:cubicBezTo>
                    <a:pt x="419" y="66"/>
                    <a:pt x="0" y="586"/>
                    <a:pt x="73" y="1150"/>
                  </a:cubicBezTo>
                  <a:cubicBezTo>
                    <a:pt x="126" y="1671"/>
                    <a:pt x="575" y="2068"/>
                    <a:pt x="1087" y="2068"/>
                  </a:cubicBezTo>
                  <a:cubicBezTo>
                    <a:pt x="1129" y="2068"/>
                    <a:pt x="1171" y="2065"/>
                    <a:pt x="1214" y="2060"/>
                  </a:cubicBezTo>
                  <a:cubicBezTo>
                    <a:pt x="1778" y="2002"/>
                    <a:pt x="2182" y="1482"/>
                    <a:pt x="2110" y="918"/>
                  </a:cubicBezTo>
                  <a:cubicBezTo>
                    <a:pt x="2070" y="397"/>
                    <a:pt x="1610" y="0"/>
                    <a:pt x="1107" y="0"/>
                  </a:cubicBezTo>
                  <a:close/>
                </a:path>
              </a:pathLst>
            </a:custGeom>
            <a:solidFill>
              <a:srgbClr val="E0937E"/>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4" name="Google Shape;844;p33"/>
            <p:cNvSpPr/>
            <p:nvPr/>
          </p:nvSpPr>
          <p:spPr>
            <a:xfrm>
              <a:off x="5416742" y="2967729"/>
              <a:ext cx="46839" cy="56808"/>
            </a:xfrm>
            <a:custGeom>
              <a:avLst/>
              <a:gdLst/>
              <a:ahLst/>
              <a:cxnLst/>
              <a:rect l="l" t="t" r="r" b="b"/>
              <a:pathLst>
                <a:path w="2371" h="2876" extrusionOk="0">
                  <a:moveTo>
                    <a:pt x="1330" y="0"/>
                  </a:moveTo>
                  <a:lnTo>
                    <a:pt x="1" y="390"/>
                  </a:lnTo>
                  <a:lnTo>
                    <a:pt x="1070" y="2875"/>
                  </a:lnTo>
                  <a:cubicBezTo>
                    <a:pt x="2370" y="1127"/>
                    <a:pt x="1330" y="0"/>
                    <a:pt x="1330" y="0"/>
                  </a:cubicBez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5" name="Google Shape;845;p33"/>
            <p:cNvSpPr/>
            <p:nvPr/>
          </p:nvSpPr>
          <p:spPr>
            <a:xfrm>
              <a:off x="5313714" y="3032793"/>
              <a:ext cx="80225" cy="105893"/>
            </a:xfrm>
            <a:custGeom>
              <a:avLst/>
              <a:gdLst/>
              <a:ahLst/>
              <a:cxnLst/>
              <a:rect l="l" t="t" r="r" b="b"/>
              <a:pathLst>
                <a:path w="4061" h="5361" extrusionOk="0">
                  <a:moveTo>
                    <a:pt x="636" y="0"/>
                  </a:moveTo>
                  <a:lnTo>
                    <a:pt x="1" y="1330"/>
                  </a:lnTo>
                  <a:lnTo>
                    <a:pt x="58" y="5361"/>
                  </a:lnTo>
                  <a:lnTo>
                    <a:pt x="4061" y="5057"/>
                  </a:lnTo>
                  <a:lnTo>
                    <a:pt x="4032" y="2341"/>
                  </a:lnTo>
                  <a:lnTo>
                    <a:pt x="636" y="0"/>
                  </a:lnTo>
                  <a:close/>
                </a:path>
              </a:pathLst>
            </a:custGeom>
            <a:solidFill>
              <a:srgbClr val="F3BB9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6" name="Google Shape;846;p33"/>
            <p:cNvSpPr/>
            <p:nvPr/>
          </p:nvSpPr>
          <p:spPr>
            <a:xfrm>
              <a:off x="5330069" y="3041346"/>
              <a:ext cx="64441" cy="77766"/>
            </a:xfrm>
            <a:custGeom>
              <a:avLst/>
              <a:gdLst/>
              <a:ahLst/>
              <a:cxnLst/>
              <a:rect l="l" t="t" r="r" b="b"/>
              <a:pathLst>
                <a:path w="3262" h="3937" extrusionOk="0">
                  <a:moveTo>
                    <a:pt x="198" y="1"/>
                  </a:moveTo>
                  <a:cubicBezTo>
                    <a:pt x="0" y="3589"/>
                    <a:pt x="2094" y="3936"/>
                    <a:pt x="2913" y="3936"/>
                  </a:cubicBezTo>
                  <a:cubicBezTo>
                    <a:pt x="3110" y="3936"/>
                    <a:pt x="3233" y="3916"/>
                    <a:pt x="3233" y="3916"/>
                  </a:cubicBezTo>
                  <a:lnTo>
                    <a:pt x="3262" y="2804"/>
                  </a:lnTo>
                  <a:lnTo>
                    <a:pt x="1325" y="637"/>
                  </a:lnTo>
                  <a:lnTo>
                    <a:pt x="198" y="1"/>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7" name="Google Shape;847;p33"/>
            <p:cNvSpPr/>
            <p:nvPr/>
          </p:nvSpPr>
          <p:spPr>
            <a:xfrm>
              <a:off x="5321141" y="2961902"/>
              <a:ext cx="127894" cy="141428"/>
            </a:xfrm>
            <a:custGeom>
              <a:avLst/>
              <a:gdLst/>
              <a:ahLst/>
              <a:cxnLst/>
              <a:rect l="l" t="t" r="r" b="b"/>
              <a:pathLst>
                <a:path w="6474" h="7160" extrusionOk="0">
                  <a:moveTo>
                    <a:pt x="4934" y="0"/>
                  </a:moveTo>
                  <a:cubicBezTo>
                    <a:pt x="4898" y="0"/>
                    <a:pt x="4862" y="2"/>
                    <a:pt x="4826" y="6"/>
                  </a:cubicBezTo>
                  <a:lnTo>
                    <a:pt x="535" y="512"/>
                  </a:lnTo>
                  <a:cubicBezTo>
                    <a:pt x="217" y="555"/>
                    <a:pt x="0" y="815"/>
                    <a:pt x="44" y="1133"/>
                  </a:cubicBezTo>
                  <a:lnTo>
                    <a:pt x="535" y="5280"/>
                  </a:lnTo>
                  <a:cubicBezTo>
                    <a:pt x="668" y="6362"/>
                    <a:pt x="1568" y="7160"/>
                    <a:pt x="2616" y="7160"/>
                  </a:cubicBezTo>
                  <a:cubicBezTo>
                    <a:pt x="2702" y="7160"/>
                    <a:pt x="2788" y="7155"/>
                    <a:pt x="2875" y="7144"/>
                  </a:cubicBezTo>
                  <a:lnTo>
                    <a:pt x="4479" y="6956"/>
                  </a:lnTo>
                  <a:cubicBezTo>
                    <a:pt x="5664" y="6811"/>
                    <a:pt x="6473" y="5771"/>
                    <a:pt x="6343" y="4601"/>
                  </a:cubicBezTo>
                  <a:lnTo>
                    <a:pt x="5910" y="859"/>
                  </a:lnTo>
                  <a:cubicBezTo>
                    <a:pt x="5856" y="373"/>
                    <a:pt x="5436" y="0"/>
                    <a:pt x="4934" y="0"/>
                  </a:cubicBezTo>
                  <a:close/>
                </a:path>
              </a:pathLst>
            </a:custGeom>
            <a:solidFill>
              <a:srgbClr val="F3BB9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8" name="Google Shape;848;p33"/>
            <p:cNvSpPr/>
            <p:nvPr/>
          </p:nvSpPr>
          <p:spPr>
            <a:xfrm>
              <a:off x="5246082" y="2896601"/>
              <a:ext cx="223232" cy="173881"/>
            </a:xfrm>
            <a:custGeom>
              <a:avLst/>
              <a:gdLst/>
              <a:ahLst/>
              <a:cxnLst/>
              <a:rect l="l" t="t" r="r" b="b"/>
              <a:pathLst>
                <a:path w="11300" h="8803" extrusionOk="0">
                  <a:moveTo>
                    <a:pt x="9166" y="0"/>
                  </a:moveTo>
                  <a:cubicBezTo>
                    <a:pt x="8447" y="0"/>
                    <a:pt x="7799" y="725"/>
                    <a:pt x="7311" y="1087"/>
                  </a:cubicBezTo>
                  <a:cubicBezTo>
                    <a:pt x="6963" y="1345"/>
                    <a:pt x="6212" y="1378"/>
                    <a:pt x="5650" y="1378"/>
                  </a:cubicBezTo>
                  <a:cubicBezTo>
                    <a:pt x="5459" y="1378"/>
                    <a:pt x="5290" y="1374"/>
                    <a:pt x="5166" y="1374"/>
                  </a:cubicBezTo>
                  <a:cubicBezTo>
                    <a:pt x="5124" y="1374"/>
                    <a:pt x="5088" y="1375"/>
                    <a:pt x="5057" y="1376"/>
                  </a:cubicBezTo>
                  <a:cubicBezTo>
                    <a:pt x="4653" y="1419"/>
                    <a:pt x="3179" y="1520"/>
                    <a:pt x="2904" y="3384"/>
                  </a:cubicBezTo>
                  <a:cubicBezTo>
                    <a:pt x="2904" y="3384"/>
                    <a:pt x="0" y="4526"/>
                    <a:pt x="3467" y="8802"/>
                  </a:cubicBezTo>
                  <a:lnTo>
                    <a:pt x="3467" y="8802"/>
                  </a:lnTo>
                  <a:cubicBezTo>
                    <a:pt x="3473" y="8775"/>
                    <a:pt x="4490" y="7943"/>
                    <a:pt x="4291" y="6679"/>
                  </a:cubicBezTo>
                  <a:lnTo>
                    <a:pt x="4739" y="4685"/>
                  </a:lnTo>
                  <a:cubicBezTo>
                    <a:pt x="4739" y="4685"/>
                    <a:pt x="9421" y="4670"/>
                    <a:pt x="10374" y="3225"/>
                  </a:cubicBezTo>
                  <a:cubicBezTo>
                    <a:pt x="11299" y="1824"/>
                    <a:pt x="10187" y="76"/>
                    <a:pt x="9247" y="3"/>
                  </a:cubicBezTo>
                  <a:cubicBezTo>
                    <a:pt x="9220" y="1"/>
                    <a:pt x="9193" y="0"/>
                    <a:pt x="9166" y="0"/>
                  </a:cubicBezTo>
                  <a:close/>
                  <a:moveTo>
                    <a:pt x="3467" y="8802"/>
                  </a:moveTo>
                  <a:cubicBezTo>
                    <a:pt x="3467" y="8802"/>
                    <a:pt x="3467" y="8803"/>
                    <a:pt x="3468" y="8803"/>
                  </a:cubicBezTo>
                  <a:cubicBezTo>
                    <a:pt x="3468" y="8802"/>
                    <a:pt x="3467" y="8802"/>
                    <a:pt x="3467" y="8802"/>
                  </a:cubicBez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49" name="Google Shape;849;p33"/>
            <p:cNvSpPr/>
            <p:nvPr/>
          </p:nvSpPr>
          <p:spPr>
            <a:xfrm>
              <a:off x="5293745" y="2944421"/>
              <a:ext cx="17147" cy="25896"/>
            </a:xfrm>
            <a:custGeom>
              <a:avLst/>
              <a:gdLst/>
              <a:ahLst/>
              <a:cxnLst/>
              <a:rect l="l" t="t" r="r" b="b"/>
              <a:pathLst>
                <a:path w="868" h="1311" extrusionOk="0">
                  <a:moveTo>
                    <a:pt x="245" y="1"/>
                  </a:moveTo>
                  <a:cubicBezTo>
                    <a:pt x="194" y="1"/>
                    <a:pt x="156" y="40"/>
                    <a:pt x="145" y="96"/>
                  </a:cubicBezTo>
                  <a:cubicBezTo>
                    <a:pt x="145" y="140"/>
                    <a:pt x="0" y="819"/>
                    <a:pt x="650" y="1296"/>
                  </a:cubicBezTo>
                  <a:cubicBezTo>
                    <a:pt x="665" y="1310"/>
                    <a:pt x="708" y="1310"/>
                    <a:pt x="723" y="1310"/>
                  </a:cubicBezTo>
                  <a:cubicBezTo>
                    <a:pt x="766" y="1310"/>
                    <a:pt x="795" y="1296"/>
                    <a:pt x="809" y="1267"/>
                  </a:cubicBezTo>
                  <a:cubicBezTo>
                    <a:pt x="867" y="1209"/>
                    <a:pt x="853" y="1151"/>
                    <a:pt x="795" y="1108"/>
                  </a:cubicBezTo>
                  <a:cubicBezTo>
                    <a:pt x="275" y="732"/>
                    <a:pt x="376" y="169"/>
                    <a:pt x="376" y="154"/>
                  </a:cubicBezTo>
                  <a:cubicBezTo>
                    <a:pt x="405" y="82"/>
                    <a:pt x="361" y="24"/>
                    <a:pt x="289" y="10"/>
                  </a:cubicBezTo>
                  <a:cubicBezTo>
                    <a:pt x="274" y="4"/>
                    <a:pt x="259" y="1"/>
                    <a:pt x="245" y="1"/>
                  </a:cubicBez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0" name="Google Shape;850;p33"/>
            <p:cNvSpPr/>
            <p:nvPr/>
          </p:nvSpPr>
          <p:spPr>
            <a:xfrm>
              <a:off x="5287463" y="2963739"/>
              <a:ext cx="18846" cy="8573"/>
            </a:xfrm>
            <a:custGeom>
              <a:avLst/>
              <a:gdLst/>
              <a:ahLst/>
              <a:cxnLst/>
              <a:rect l="l" t="t" r="r" b="b"/>
              <a:pathLst>
                <a:path w="954" h="434" extrusionOk="0">
                  <a:moveTo>
                    <a:pt x="522" y="0"/>
                  </a:moveTo>
                  <a:cubicBezTo>
                    <a:pt x="339" y="0"/>
                    <a:pt x="155" y="49"/>
                    <a:pt x="101" y="58"/>
                  </a:cubicBezTo>
                  <a:cubicBezTo>
                    <a:pt x="29" y="72"/>
                    <a:pt x="0" y="144"/>
                    <a:pt x="15" y="202"/>
                  </a:cubicBezTo>
                  <a:cubicBezTo>
                    <a:pt x="26" y="259"/>
                    <a:pt x="73" y="298"/>
                    <a:pt x="121" y="298"/>
                  </a:cubicBezTo>
                  <a:cubicBezTo>
                    <a:pt x="134" y="298"/>
                    <a:pt x="147" y="295"/>
                    <a:pt x="159" y="289"/>
                  </a:cubicBezTo>
                  <a:cubicBezTo>
                    <a:pt x="248" y="262"/>
                    <a:pt x="385" y="236"/>
                    <a:pt x="498" y="236"/>
                  </a:cubicBezTo>
                  <a:cubicBezTo>
                    <a:pt x="569" y="236"/>
                    <a:pt x="631" y="246"/>
                    <a:pt x="665" y="274"/>
                  </a:cubicBezTo>
                  <a:cubicBezTo>
                    <a:pt x="665" y="289"/>
                    <a:pt x="679" y="289"/>
                    <a:pt x="679" y="332"/>
                  </a:cubicBezTo>
                  <a:cubicBezTo>
                    <a:pt x="694" y="390"/>
                    <a:pt x="737" y="433"/>
                    <a:pt x="809" y="433"/>
                  </a:cubicBezTo>
                  <a:cubicBezTo>
                    <a:pt x="867" y="433"/>
                    <a:pt x="911" y="390"/>
                    <a:pt x="954" y="318"/>
                  </a:cubicBezTo>
                  <a:cubicBezTo>
                    <a:pt x="954" y="216"/>
                    <a:pt x="896" y="130"/>
                    <a:pt x="824" y="72"/>
                  </a:cubicBezTo>
                  <a:cubicBezTo>
                    <a:pt x="742" y="18"/>
                    <a:pt x="632" y="0"/>
                    <a:pt x="522" y="0"/>
                  </a:cubicBez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1" name="Google Shape;851;p33"/>
            <p:cNvSpPr/>
            <p:nvPr/>
          </p:nvSpPr>
          <p:spPr>
            <a:xfrm>
              <a:off x="5311739" y="2983136"/>
              <a:ext cx="49941" cy="54675"/>
            </a:xfrm>
            <a:custGeom>
              <a:avLst/>
              <a:gdLst/>
              <a:ahLst/>
              <a:cxnLst/>
              <a:rect l="l" t="t" r="r" b="b"/>
              <a:pathLst>
                <a:path w="2528" h="2768" extrusionOk="0">
                  <a:moveTo>
                    <a:pt x="982" y="0"/>
                  </a:moveTo>
                  <a:cubicBezTo>
                    <a:pt x="982" y="0"/>
                    <a:pt x="0" y="2767"/>
                    <a:pt x="755" y="2767"/>
                  </a:cubicBezTo>
                  <a:cubicBezTo>
                    <a:pt x="804" y="2767"/>
                    <a:pt x="860" y="2756"/>
                    <a:pt x="924" y="2731"/>
                  </a:cubicBezTo>
                  <a:cubicBezTo>
                    <a:pt x="2528" y="2095"/>
                    <a:pt x="1878" y="174"/>
                    <a:pt x="1878" y="174"/>
                  </a:cubicBezTo>
                  <a:lnTo>
                    <a:pt x="982" y="0"/>
                  </a:ln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2" name="Google Shape;852;p33"/>
            <p:cNvSpPr/>
            <p:nvPr/>
          </p:nvSpPr>
          <p:spPr>
            <a:xfrm>
              <a:off x="5299157" y="3010750"/>
              <a:ext cx="43125" cy="40769"/>
            </a:xfrm>
            <a:custGeom>
              <a:avLst/>
              <a:gdLst/>
              <a:ahLst/>
              <a:cxnLst/>
              <a:rect l="l" t="t" r="r" b="b"/>
              <a:pathLst>
                <a:path w="2183" h="2064" extrusionOk="0">
                  <a:moveTo>
                    <a:pt x="1054" y="1"/>
                  </a:moveTo>
                  <a:cubicBezTo>
                    <a:pt x="1026" y="1"/>
                    <a:pt x="997" y="2"/>
                    <a:pt x="969" y="4"/>
                  </a:cubicBezTo>
                  <a:cubicBezTo>
                    <a:pt x="420" y="62"/>
                    <a:pt x="1" y="582"/>
                    <a:pt x="73" y="1145"/>
                  </a:cubicBezTo>
                  <a:cubicBezTo>
                    <a:pt x="126" y="1666"/>
                    <a:pt x="575" y="2064"/>
                    <a:pt x="1088" y="2064"/>
                  </a:cubicBezTo>
                  <a:cubicBezTo>
                    <a:pt x="1129" y="2064"/>
                    <a:pt x="1172" y="2061"/>
                    <a:pt x="1214" y="2056"/>
                  </a:cubicBezTo>
                  <a:cubicBezTo>
                    <a:pt x="1763" y="1998"/>
                    <a:pt x="2182" y="1463"/>
                    <a:pt x="2110" y="914"/>
                  </a:cubicBezTo>
                  <a:cubicBezTo>
                    <a:pt x="2042" y="379"/>
                    <a:pt x="1582" y="1"/>
                    <a:pt x="1054" y="1"/>
                  </a:cubicBezTo>
                  <a:close/>
                </a:path>
              </a:pathLst>
            </a:custGeom>
            <a:solidFill>
              <a:srgbClr val="F3BB9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3" name="Google Shape;853;p33"/>
            <p:cNvSpPr/>
            <p:nvPr/>
          </p:nvSpPr>
          <p:spPr>
            <a:xfrm>
              <a:off x="5406174" y="3000538"/>
              <a:ext cx="9166" cy="48532"/>
            </a:xfrm>
            <a:custGeom>
              <a:avLst/>
              <a:gdLst/>
              <a:ahLst/>
              <a:cxnLst/>
              <a:rect l="l" t="t" r="r" b="b"/>
              <a:pathLst>
                <a:path w="464" h="2457" extrusionOk="0">
                  <a:moveTo>
                    <a:pt x="203" y="1"/>
                  </a:moveTo>
                  <a:lnTo>
                    <a:pt x="203" y="1"/>
                  </a:lnTo>
                  <a:cubicBezTo>
                    <a:pt x="160" y="1"/>
                    <a:pt x="174" y="593"/>
                    <a:pt x="232" y="1344"/>
                  </a:cubicBezTo>
                  <a:cubicBezTo>
                    <a:pt x="247" y="1706"/>
                    <a:pt x="348" y="2038"/>
                    <a:pt x="275" y="2240"/>
                  </a:cubicBezTo>
                  <a:cubicBezTo>
                    <a:pt x="232" y="2327"/>
                    <a:pt x="145" y="2385"/>
                    <a:pt x="88" y="2399"/>
                  </a:cubicBezTo>
                  <a:cubicBezTo>
                    <a:pt x="30" y="2428"/>
                    <a:pt x="1" y="2428"/>
                    <a:pt x="1" y="2428"/>
                  </a:cubicBezTo>
                  <a:cubicBezTo>
                    <a:pt x="1" y="2428"/>
                    <a:pt x="30" y="2457"/>
                    <a:pt x="102" y="2457"/>
                  </a:cubicBezTo>
                  <a:cubicBezTo>
                    <a:pt x="174" y="2457"/>
                    <a:pt x="290" y="2399"/>
                    <a:pt x="377" y="2284"/>
                  </a:cubicBezTo>
                  <a:cubicBezTo>
                    <a:pt x="449" y="2154"/>
                    <a:pt x="463" y="1995"/>
                    <a:pt x="449" y="1821"/>
                  </a:cubicBezTo>
                  <a:cubicBezTo>
                    <a:pt x="434" y="1648"/>
                    <a:pt x="434" y="1489"/>
                    <a:pt x="420" y="1301"/>
                  </a:cubicBezTo>
                  <a:cubicBezTo>
                    <a:pt x="319" y="593"/>
                    <a:pt x="232" y="1"/>
                    <a:pt x="203"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4" name="Google Shape;854;p33"/>
            <p:cNvSpPr/>
            <p:nvPr/>
          </p:nvSpPr>
          <p:spPr>
            <a:xfrm>
              <a:off x="5374511" y="3004528"/>
              <a:ext cx="3437" cy="11733"/>
            </a:xfrm>
            <a:custGeom>
              <a:avLst/>
              <a:gdLst/>
              <a:ahLst/>
              <a:cxnLst/>
              <a:rect l="l" t="t" r="r" b="b"/>
              <a:pathLst>
                <a:path w="174" h="594" extrusionOk="0">
                  <a:moveTo>
                    <a:pt x="43" y="1"/>
                  </a:moveTo>
                  <a:cubicBezTo>
                    <a:pt x="15" y="1"/>
                    <a:pt x="0" y="145"/>
                    <a:pt x="15" y="304"/>
                  </a:cubicBezTo>
                  <a:cubicBezTo>
                    <a:pt x="29" y="463"/>
                    <a:pt x="87" y="593"/>
                    <a:pt x="116" y="593"/>
                  </a:cubicBezTo>
                  <a:cubicBezTo>
                    <a:pt x="159" y="593"/>
                    <a:pt x="173" y="449"/>
                    <a:pt x="159" y="290"/>
                  </a:cubicBezTo>
                  <a:cubicBezTo>
                    <a:pt x="145" y="131"/>
                    <a:pt x="101" y="1"/>
                    <a:pt x="43"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5" name="Google Shape;855;p33"/>
            <p:cNvSpPr/>
            <p:nvPr/>
          </p:nvSpPr>
          <p:spPr>
            <a:xfrm>
              <a:off x="5426736" y="2999906"/>
              <a:ext cx="3734" cy="11792"/>
            </a:xfrm>
            <a:custGeom>
              <a:avLst/>
              <a:gdLst/>
              <a:ahLst/>
              <a:cxnLst/>
              <a:rect l="l" t="t" r="r" b="b"/>
              <a:pathLst>
                <a:path w="189" h="597" extrusionOk="0">
                  <a:moveTo>
                    <a:pt x="69" y="0"/>
                  </a:moveTo>
                  <a:cubicBezTo>
                    <a:pt x="66" y="0"/>
                    <a:pt x="62" y="1"/>
                    <a:pt x="58" y="4"/>
                  </a:cubicBezTo>
                  <a:cubicBezTo>
                    <a:pt x="29" y="4"/>
                    <a:pt x="0" y="148"/>
                    <a:pt x="29" y="307"/>
                  </a:cubicBezTo>
                  <a:cubicBezTo>
                    <a:pt x="44" y="466"/>
                    <a:pt x="101" y="596"/>
                    <a:pt x="130" y="596"/>
                  </a:cubicBezTo>
                  <a:cubicBezTo>
                    <a:pt x="174" y="596"/>
                    <a:pt x="188" y="452"/>
                    <a:pt x="174" y="293"/>
                  </a:cubicBezTo>
                  <a:cubicBezTo>
                    <a:pt x="147" y="134"/>
                    <a:pt x="109" y="0"/>
                    <a:pt x="69"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6" name="Google Shape;856;p33"/>
            <p:cNvSpPr/>
            <p:nvPr/>
          </p:nvSpPr>
          <p:spPr>
            <a:xfrm>
              <a:off x="5381918" y="3047924"/>
              <a:ext cx="29712" cy="21076"/>
            </a:xfrm>
            <a:custGeom>
              <a:avLst/>
              <a:gdLst/>
              <a:ahLst/>
              <a:cxnLst/>
              <a:rect l="l" t="t" r="r" b="b"/>
              <a:pathLst>
                <a:path w="1504" h="1067" extrusionOk="0">
                  <a:moveTo>
                    <a:pt x="59" y="0"/>
                  </a:moveTo>
                  <a:cubicBezTo>
                    <a:pt x="30" y="0"/>
                    <a:pt x="1" y="130"/>
                    <a:pt x="59" y="304"/>
                  </a:cubicBezTo>
                  <a:cubicBezTo>
                    <a:pt x="87" y="491"/>
                    <a:pt x="232" y="751"/>
                    <a:pt x="492" y="910"/>
                  </a:cubicBezTo>
                  <a:cubicBezTo>
                    <a:pt x="675" y="1029"/>
                    <a:pt x="881" y="1067"/>
                    <a:pt x="1052" y="1067"/>
                  </a:cubicBezTo>
                  <a:cubicBezTo>
                    <a:pt x="1111" y="1067"/>
                    <a:pt x="1166" y="1062"/>
                    <a:pt x="1214" y="1055"/>
                  </a:cubicBezTo>
                  <a:cubicBezTo>
                    <a:pt x="1402" y="1012"/>
                    <a:pt x="1503" y="925"/>
                    <a:pt x="1503" y="925"/>
                  </a:cubicBezTo>
                  <a:cubicBezTo>
                    <a:pt x="1498" y="922"/>
                    <a:pt x="1490" y="921"/>
                    <a:pt x="1479" y="921"/>
                  </a:cubicBezTo>
                  <a:cubicBezTo>
                    <a:pt x="1436" y="921"/>
                    <a:pt x="1353" y="939"/>
                    <a:pt x="1214" y="939"/>
                  </a:cubicBezTo>
                  <a:cubicBezTo>
                    <a:pt x="1041" y="939"/>
                    <a:pt x="795" y="910"/>
                    <a:pt x="579" y="780"/>
                  </a:cubicBezTo>
                  <a:cubicBezTo>
                    <a:pt x="362" y="636"/>
                    <a:pt x="232" y="434"/>
                    <a:pt x="160" y="275"/>
                  </a:cubicBezTo>
                  <a:cubicBezTo>
                    <a:pt x="87" y="116"/>
                    <a:pt x="73" y="0"/>
                    <a:pt x="59"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57" name="Google Shape;857;p33"/>
            <p:cNvSpPr/>
            <p:nvPr/>
          </p:nvSpPr>
          <p:spPr>
            <a:xfrm>
              <a:off x="5375361" y="3044704"/>
              <a:ext cx="14006" cy="10074"/>
            </a:xfrm>
            <a:custGeom>
              <a:avLst/>
              <a:gdLst/>
              <a:ahLst/>
              <a:cxnLst/>
              <a:rect l="l" t="t" r="r" b="b"/>
              <a:pathLst>
                <a:path w="709" h="510" extrusionOk="0">
                  <a:moveTo>
                    <a:pt x="532" y="1"/>
                  </a:moveTo>
                  <a:cubicBezTo>
                    <a:pt x="449" y="1"/>
                    <a:pt x="342" y="31"/>
                    <a:pt x="246" y="91"/>
                  </a:cubicBezTo>
                  <a:cubicBezTo>
                    <a:pt x="130" y="163"/>
                    <a:pt x="58" y="293"/>
                    <a:pt x="29" y="365"/>
                  </a:cubicBezTo>
                  <a:cubicBezTo>
                    <a:pt x="0" y="452"/>
                    <a:pt x="0" y="510"/>
                    <a:pt x="29" y="510"/>
                  </a:cubicBezTo>
                  <a:cubicBezTo>
                    <a:pt x="58" y="510"/>
                    <a:pt x="130" y="337"/>
                    <a:pt x="318" y="221"/>
                  </a:cubicBezTo>
                  <a:cubicBezTo>
                    <a:pt x="506" y="105"/>
                    <a:pt x="708" y="134"/>
                    <a:pt x="708" y="76"/>
                  </a:cubicBezTo>
                  <a:cubicBezTo>
                    <a:pt x="708" y="62"/>
                    <a:pt x="680" y="19"/>
                    <a:pt x="578" y="4"/>
                  </a:cubicBezTo>
                  <a:cubicBezTo>
                    <a:pt x="564" y="2"/>
                    <a:pt x="548" y="1"/>
                    <a:pt x="532"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grpSp>
      <p:grpSp>
        <p:nvGrpSpPr>
          <p:cNvPr id="858" name="Google Shape;858;p33"/>
          <p:cNvGrpSpPr/>
          <p:nvPr/>
        </p:nvGrpSpPr>
        <p:grpSpPr>
          <a:xfrm>
            <a:off x="8058622" y="1513855"/>
            <a:ext cx="587259" cy="1321681"/>
            <a:chOff x="5745043" y="2927177"/>
            <a:chExt cx="606986" cy="1365937"/>
          </a:xfrm>
        </p:grpSpPr>
        <p:sp>
          <p:nvSpPr>
            <p:cNvPr id="859" name="Google Shape;859;p33"/>
            <p:cNvSpPr/>
            <p:nvPr/>
          </p:nvSpPr>
          <p:spPr>
            <a:xfrm>
              <a:off x="6155060" y="4172388"/>
              <a:ext cx="50533" cy="89341"/>
            </a:xfrm>
            <a:custGeom>
              <a:avLst/>
              <a:gdLst/>
              <a:ahLst/>
              <a:cxnLst/>
              <a:rect l="l" t="t" r="r" b="b"/>
              <a:pathLst>
                <a:path w="2558" h="4523" extrusionOk="0">
                  <a:moveTo>
                    <a:pt x="2500" y="0"/>
                  </a:moveTo>
                  <a:lnTo>
                    <a:pt x="0" y="246"/>
                  </a:lnTo>
                  <a:lnTo>
                    <a:pt x="44" y="4523"/>
                  </a:lnTo>
                  <a:lnTo>
                    <a:pt x="2558" y="4291"/>
                  </a:lnTo>
                  <a:lnTo>
                    <a:pt x="2500" y="0"/>
                  </a:ln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0" name="Google Shape;860;p33"/>
            <p:cNvSpPr/>
            <p:nvPr/>
          </p:nvSpPr>
          <p:spPr>
            <a:xfrm>
              <a:off x="6151346" y="4236603"/>
              <a:ext cx="144172" cy="45668"/>
            </a:xfrm>
            <a:custGeom>
              <a:avLst/>
              <a:gdLst/>
              <a:ahLst/>
              <a:cxnLst/>
              <a:rect l="l" t="t" r="r" b="b"/>
              <a:pathLst>
                <a:path w="7298" h="2312" extrusionOk="0">
                  <a:moveTo>
                    <a:pt x="2731" y="0"/>
                  </a:moveTo>
                  <a:cubicBezTo>
                    <a:pt x="2731" y="0"/>
                    <a:pt x="2804" y="723"/>
                    <a:pt x="1778" y="867"/>
                  </a:cubicBezTo>
                  <a:cubicBezTo>
                    <a:pt x="1633" y="889"/>
                    <a:pt x="1498" y="898"/>
                    <a:pt x="1373" y="898"/>
                  </a:cubicBezTo>
                  <a:cubicBezTo>
                    <a:pt x="749" y="898"/>
                    <a:pt x="364" y="660"/>
                    <a:pt x="159" y="491"/>
                  </a:cubicBezTo>
                  <a:cubicBezTo>
                    <a:pt x="141" y="468"/>
                    <a:pt x="119" y="459"/>
                    <a:pt x="96" y="459"/>
                  </a:cubicBezTo>
                  <a:cubicBezTo>
                    <a:pt x="48" y="459"/>
                    <a:pt x="1" y="504"/>
                    <a:pt x="1" y="564"/>
                  </a:cubicBezTo>
                  <a:lnTo>
                    <a:pt x="1" y="2312"/>
                  </a:lnTo>
                  <a:lnTo>
                    <a:pt x="7297" y="2312"/>
                  </a:lnTo>
                  <a:lnTo>
                    <a:pt x="7225" y="2153"/>
                  </a:lnTo>
                  <a:cubicBezTo>
                    <a:pt x="7008" y="1618"/>
                    <a:pt x="6560" y="1185"/>
                    <a:pt x="5997" y="997"/>
                  </a:cubicBezTo>
                  <a:lnTo>
                    <a:pt x="5982" y="997"/>
                  </a:lnTo>
                  <a:lnTo>
                    <a:pt x="2731" y="0"/>
                  </a:lnTo>
                  <a:close/>
                </a:path>
              </a:pathLst>
            </a:custGeom>
            <a:solidFill>
              <a:schemeClr val="accent4"/>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1" name="Google Shape;861;p33"/>
            <p:cNvSpPr/>
            <p:nvPr/>
          </p:nvSpPr>
          <p:spPr>
            <a:xfrm>
              <a:off x="6151346" y="4281974"/>
              <a:ext cx="144172" cy="11140"/>
            </a:xfrm>
            <a:custGeom>
              <a:avLst/>
              <a:gdLst/>
              <a:ahLst/>
              <a:cxnLst/>
              <a:rect l="l" t="t" r="r" b="b"/>
              <a:pathLst>
                <a:path w="7298" h="564" extrusionOk="0">
                  <a:moveTo>
                    <a:pt x="1" y="0"/>
                  </a:moveTo>
                  <a:lnTo>
                    <a:pt x="1" y="564"/>
                  </a:lnTo>
                  <a:lnTo>
                    <a:pt x="7297" y="564"/>
                  </a:lnTo>
                  <a:lnTo>
                    <a:pt x="7297" y="0"/>
                  </a:ln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2" name="Google Shape;862;p33"/>
            <p:cNvSpPr/>
            <p:nvPr/>
          </p:nvSpPr>
          <p:spPr>
            <a:xfrm>
              <a:off x="6110815" y="3527097"/>
              <a:ext cx="105057" cy="690962"/>
            </a:xfrm>
            <a:custGeom>
              <a:avLst/>
              <a:gdLst/>
              <a:ahLst/>
              <a:cxnLst/>
              <a:rect l="l" t="t" r="r" b="b"/>
              <a:pathLst>
                <a:path w="5318" h="34981" extrusionOk="0">
                  <a:moveTo>
                    <a:pt x="1" y="1"/>
                  </a:moveTo>
                  <a:lnTo>
                    <a:pt x="1923" y="34981"/>
                  </a:lnTo>
                  <a:lnTo>
                    <a:pt x="5318" y="34967"/>
                  </a:lnTo>
                  <a:lnTo>
                    <a:pt x="4798" y="2934"/>
                  </a:lnTo>
                  <a:lnTo>
                    <a:pt x="1" y="1"/>
                  </a:ln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3" name="Google Shape;863;p33"/>
            <p:cNvSpPr/>
            <p:nvPr/>
          </p:nvSpPr>
          <p:spPr>
            <a:xfrm>
              <a:off x="6148206" y="4189217"/>
              <a:ext cx="65962" cy="2884"/>
            </a:xfrm>
            <a:custGeom>
              <a:avLst/>
              <a:gdLst/>
              <a:ahLst/>
              <a:cxnLst/>
              <a:rect l="l" t="t" r="r" b="b"/>
              <a:pathLst>
                <a:path w="3339" h="146" extrusionOk="0">
                  <a:moveTo>
                    <a:pt x="1" y="1"/>
                  </a:moveTo>
                  <a:lnTo>
                    <a:pt x="1" y="131"/>
                  </a:lnTo>
                  <a:lnTo>
                    <a:pt x="3338" y="145"/>
                  </a:lnTo>
                  <a:lnTo>
                    <a:pt x="3338" y="15"/>
                  </a:lnTo>
                  <a:lnTo>
                    <a:pt x="1" y="1"/>
                  </a:ln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4" name="Google Shape;864;p33"/>
            <p:cNvSpPr/>
            <p:nvPr/>
          </p:nvSpPr>
          <p:spPr>
            <a:xfrm>
              <a:off x="6016933" y="4172388"/>
              <a:ext cx="53101" cy="90763"/>
            </a:xfrm>
            <a:custGeom>
              <a:avLst/>
              <a:gdLst/>
              <a:ahLst/>
              <a:cxnLst/>
              <a:rect l="l" t="t" r="r" b="b"/>
              <a:pathLst>
                <a:path w="2688" h="4595" extrusionOk="0">
                  <a:moveTo>
                    <a:pt x="174" y="0"/>
                  </a:moveTo>
                  <a:lnTo>
                    <a:pt x="0" y="4364"/>
                  </a:lnTo>
                  <a:lnTo>
                    <a:pt x="2514" y="4595"/>
                  </a:lnTo>
                  <a:lnTo>
                    <a:pt x="2688" y="246"/>
                  </a:lnTo>
                  <a:lnTo>
                    <a:pt x="174" y="0"/>
                  </a:ln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5" name="Google Shape;865;p33"/>
            <p:cNvSpPr/>
            <p:nvPr/>
          </p:nvSpPr>
          <p:spPr>
            <a:xfrm>
              <a:off x="6007214" y="3502841"/>
              <a:ext cx="91090" cy="714665"/>
            </a:xfrm>
            <a:custGeom>
              <a:avLst/>
              <a:gdLst/>
              <a:ahLst/>
              <a:cxnLst/>
              <a:rect l="l" t="t" r="r" b="b"/>
              <a:pathLst>
                <a:path w="4611" h="36181" extrusionOk="0">
                  <a:moveTo>
                    <a:pt x="4610" y="0"/>
                  </a:moveTo>
                  <a:lnTo>
                    <a:pt x="1" y="4032"/>
                  </a:lnTo>
                  <a:lnTo>
                    <a:pt x="73" y="36180"/>
                  </a:lnTo>
                  <a:lnTo>
                    <a:pt x="3526" y="36180"/>
                  </a:lnTo>
                  <a:lnTo>
                    <a:pt x="4610" y="0"/>
                  </a:ln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6" name="Google Shape;866;p33"/>
            <p:cNvSpPr/>
            <p:nvPr/>
          </p:nvSpPr>
          <p:spPr>
            <a:xfrm>
              <a:off x="5928462" y="4236603"/>
              <a:ext cx="144152" cy="45668"/>
            </a:xfrm>
            <a:custGeom>
              <a:avLst/>
              <a:gdLst/>
              <a:ahLst/>
              <a:cxnLst/>
              <a:rect l="l" t="t" r="r" b="b"/>
              <a:pathLst>
                <a:path w="7297" h="2312" extrusionOk="0">
                  <a:moveTo>
                    <a:pt x="4551" y="0"/>
                  </a:moveTo>
                  <a:lnTo>
                    <a:pt x="1300" y="997"/>
                  </a:lnTo>
                  <a:lnTo>
                    <a:pt x="1272" y="997"/>
                  </a:lnTo>
                  <a:cubicBezTo>
                    <a:pt x="723" y="1185"/>
                    <a:pt x="275" y="1618"/>
                    <a:pt x="43" y="2153"/>
                  </a:cubicBezTo>
                  <a:lnTo>
                    <a:pt x="0" y="2312"/>
                  </a:lnTo>
                  <a:lnTo>
                    <a:pt x="7297" y="2312"/>
                  </a:lnTo>
                  <a:lnTo>
                    <a:pt x="7297" y="564"/>
                  </a:lnTo>
                  <a:lnTo>
                    <a:pt x="7268" y="564"/>
                  </a:lnTo>
                  <a:cubicBezTo>
                    <a:pt x="7268" y="504"/>
                    <a:pt x="7221" y="459"/>
                    <a:pt x="7172" y="459"/>
                  </a:cubicBezTo>
                  <a:cubicBezTo>
                    <a:pt x="7150" y="459"/>
                    <a:pt x="7127" y="468"/>
                    <a:pt x="7109" y="491"/>
                  </a:cubicBezTo>
                  <a:cubicBezTo>
                    <a:pt x="6916" y="660"/>
                    <a:pt x="6533" y="898"/>
                    <a:pt x="5910" y="898"/>
                  </a:cubicBezTo>
                  <a:cubicBezTo>
                    <a:pt x="5785" y="898"/>
                    <a:pt x="5650" y="889"/>
                    <a:pt x="5505" y="867"/>
                  </a:cubicBezTo>
                  <a:cubicBezTo>
                    <a:pt x="4479" y="723"/>
                    <a:pt x="4551" y="0"/>
                    <a:pt x="4551" y="0"/>
                  </a:cubicBezTo>
                  <a:close/>
                </a:path>
              </a:pathLst>
            </a:custGeom>
            <a:solidFill>
              <a:schemeClr val="accent4"/>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7" name="Google Shape;867;p33"/>
            <p:cNvSpPr/>
            <p:nvPr/>
          </p:nvSpPr>
          <p:spPr>
            <a:xfrm>
              <a:off x="5928166" y="4281698"/>
              <a:ext cx="144172" cy="11140"/>
            </a:xfrm>
            <a:custGeom>
              <a:avLst/>
              <a:gdLst/>
              <a:ahLst/>
              <a:cxnLst/>
              <a:rect l="l" t="t" r="r" b="b"/>
              <a:pathLst>
                <a:path w="7298" h="564" extrusionOk="0">
                  <a:moveTo>
                    <a:pt x="1" y="0"/>
                  </a:moveTo>
                  <a:lnTo>
                    <a:pt x="1" y="564"/>
                  </a:lnTo>
                  <a:lnTo>
                    <a:pt x="7297" y="564"/>
                  </a:lnTo>
                  <a:lnTo>
                    <a:pt x="7297" y="0"/>
                  </a:ln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8" name="Google Shape;868;p33"/>
            <p:cNvSpPr/>
            <p:nvPr/>
          </p:nvSpPr>
          <p:spPr>
            <a:xfrm>
              <a:off x="6008360" y="4188644"/>
              <a:ext cx="68530" cy="3457"/>
            </a:xfrm>
            <a:custGeom>
              <a:avLst/>
              <a:gdLst/>
              <a:ahLst/>
              <a:cxnLst/>
              <a:rect l="l" t="t" r="r" b="b"/>
              <a:pathLst>
                <a:path w="3469" h="175" extrusionOk="0">
                  <a:moveTo>
                    <a:pt x="1" y="1"/>
                  </a:moveTo>
                  <a:lnTo>
                    <a:pt x="1" y="131"/>
                  </a:lnTo>
                  <a:lnTo>
                    <a:pt x="3468" y="174"/>
                  </a:lnTo>
                  <a:lnTo>
                    <a:pt x="3468" y="44"/>
                  </a:lnTo>
                  <a:lnTo>
                    <a:pt x="1" y="1"/>
                  </a:ln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69" name="Google Shape;869;p33"/>
            <p:cNvSpPr/>
            <p:nvPr/>
          </p:nvSpPr>
          <p:spPr>
            <a:xfrm>
              <a:off x="6007214" y="3473153"/>
              <a:ext cx="198696" cy="111898"/>
            </a:xfrm>
            <a:custGeom>
              <a:avLst/>
              <a:gdLst/>
              <a:ahLst/>
              <a:cxnLst/>
              <a:rect l="l" t="t" r="r" b="b"/>
              <a:pathLst>
                <a:path w="10058" h="5665" extrusionOk="0">
                  <a:moveTo>
                    <a:pt x="160" y="1"/>
                  </a:moveTo>
                  <a:lnTo>
                    <a:pt x="1" y="5535"/>
                  </a:lnTo>
                  <a:lnTo>
                    <a:pt x="10043" y="5665"/>
                  </a:lnTo>
                  <a:lnTo>
                    <a:pt x="10057" y="131"/>
                  </a:lnTo>
                  <a:lnTo>
                    <a:pt x="160" y="1"/>
                  </a:lnTo>
                  <a:close/>
                </a:path>
              </a:pathLst>
            </a:custGeom>
            <a:solidFill>
              <a:schemeClr val="l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0" name="Google Shape;870;p33"/>
            <p:cNvSpPr/>
            <p:nvPr/>
          </p:nvSpPr>
          <p:spPr>
            <a:xfrm>
              <a:off x="6055746" y="3583609"/>
              <a:ext cx="83070" cy="2311"/>
            </a:xfrm>
            <a:custGeom>
              <a:avLst/>
              <a:gdLst/>
              <a:ahLst/>
              <a:cxnLst/>
              <a:rect l="l" t="t" r="r" b="b"/>
              <a:pathLst>
                <a:path w="4205" h="117" extrusionOk="0">
                  <a:moveTo>
                    <a:pt x="0" y="0"/>
                  </a:moveTo>
                  <a:lnTo>
                    <a:pt x="0" y="116"/>
                  </a:lnTo>
                  <a:lnTo>
                    <a:pt x="4205" y="116"/>
                  </a:lnTo>
                  <a:lnTo>
                    <a:pt x="4205" y="0"/>
                  </a:lnTo>
                  <a:close/>
                </a:path>
              </a:pathLst>
            </a:custGeom>
            <a:solidFill>
              <a:srgbClr val="FFFFFF">
                <a:alpha val="1137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1" name="Google Shape;871;p33"/>
            <p:cNvSpPr/>
            <p:nvPr/>
          </p:nvSpPr>
          <p:spPr>
            <a:xfrm>
              <a:off x="6007787" y="3485143"/>
              <a:ext cx="35421" cy="64531"/>
            </a:xfrm>
            <a:custGeom>
              <a:avLst/>
              <a:gdLst/>
              <a:ahLst/>
              <a:cxnLst/>
              <a:rect l="l" t="t" r="r" b="b"/>
              <a:pathLst>
                <a:path w="1793" h="3267" extrusionOk="0">
                  <a:moveTo>
                    <a:pt x="1677" y="1"/>
                  </a:moveTo>
                  <a:lnTo>
                    <a:pt x="1547" y="15"/>
                  </a:lnTo>
                  <a:cubicBezTo>
                    <a:pt x="1547" y="30"/>
                    <a:pt x="1677" y="1893"/>
                    <a:pt x="911" y="2746"/>
                  </a:cubicBezTo>
                  <a:cubicBezTo>
                    <a:pt x="680" y="2991"/>
                    <a:pt x="362" y="3136"/>
                    <a:pt x="1" y="3136"/>
                  </a:cubicBezTo>
                  <a:lnTo>
                    <a:pt x="1" y="3266"/>
                  </a:lnTo>
                  <a:cubicBezTo>
                    <a:pt x="405" y="3266"/>
                    <a:pt x="723" y="3122"/>
                    <a:pt x="998" y="2818"/>
                  </a:cubicBezTo>
                  <a:cubicBezTo>
                    <a:pt x="1792" y="1922"/>
                    <a:pt x="1677" y="73"/>
                    <a:pt x="1677" y="1"/>
                  </a:cubicBezTo>
                  <a:close/>
                </a:path>
              </a:pathLst>
            </a:custGeom>
            <a:solidFill>
              <a:srgbClr val="FFFFFF">
                <a:alpha val="1137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2" name="Google Shape;872;p33"/>
            <p:cNvSpPr/>
            <p:nvPr/>
          </p:nvSpPr>
          <p:spPr>
            <a:xfrm>
              <a:off x="6110815" y="3490279"/>
              <a:ext cx="4879" cy="94496"/>
            </a:xfrm>
            <a:custGeom>
              <a:avLst/>
              <a:gdLst/>
              <a:ahLst/>
              <a:cxnLst/>
              <a:rect l="l" t="t" r="r" b="b"/>
              <a:pathLst>
                <a:path w="247" h="4784" extrusionOk="0">
                  <a:moveTo>
                    <a:pt x="116" y="1"/>
                  </a:moveTo>
                  <a:lnTo>
                    <a:pt x="1" y="4783"/>
                  </a:lnTo>
                  <a:lnTo>
                    <a:pt x="131" y="4783"/>
                  </a:lnTo>
                  <a:lnTo>
                    <a:pt x="246" y="1"/>
                  </a:lnTo>
                  <a:close/>
                </a:path>
              </a:pathLst>
            </a:custGeom>
            <a:solidFill>
              <a:srgbClr val="FFFFFF">
                <a:alpha val="1137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3" name="Google Shape;873;p33"/>
            <p:cNvSpPr/>
            <p:nvPr/>
          </p:nvSpPr>
          <p:spPr>
            <a:xfrm>
              <a:off x="6087705" y="3490279"/>
              <a:ext cx="4879" cy="94496"/>
            </a:xfrm>
            <a:custGeom>
              <a:avLst/>
              <a:gdLst/>
              <a:ahLst/>
              <a:cxnLst/>
              <a:rect l="l" t="t" r="r" b="b"/>
              <a:pathLst>
                <a:path w="247" h="4784" extrusionOk="0">
                  <a:moveTo>
                    <a:pt x="116" y="1"/>
                  </a:moveTo>
                  <a:lnTo>
                    <a:pt x="0" y="4783"/>
                  </a:lnTo>
                  <a:lnTo>
                    <a:pt x="131" y="4783"/>
                  </a:lnTo>
                  <a:lnTo>
                    <a:pt x="246" y="1"/>
                  </a:lnTo>
                  <a:close/>
                </a:path>
              </a:pathLst>
            </a:custGeom>
            <a:solidFill>
              <a:srgbClr val="FFFFFF">
                <a:alpha val="1137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4" name="Google Shape;874;p33"/>
            <p:cNvSpPr/>
            <p:nvPr/>
          </p:nvSpPr>
          <p:spPr>
            <a:xfrm>
              <a:off x="5745043" y="3333879"/>
              <a:ext cx="108949" cy="77588"/>
            </a:xfrm>
            <a:custGeom>
              <a:avLst/>
              <a:gdLst/>
              <a:ahLst/>
              <a:cxnLst/>
              <a:rect l="l" t="t" r="r" b="b"/>
              <a:pathLst>
                <a:path w="5515" h="3928" extrusionOk="0">
                  <a:moveTo>
                    <a:pt x="3174" y="1"/>
                  </a:moveTo>
                  <a:lnTo>
                    <a:pt x="3434" y="1258"/>
                  </a:lnTo>
                  <a:lnTo>
                    <a:pt x="3434" y="1258"/>
                  </a:lnTo>
                  <a:lnTo>
                    <a:pt x="2264" y="1171"/>
                  </a:lnTo>
                  <a:cubicBezTo>
                    <a:pt x="2264" y="1171"/>
                    <a:pt x="1513" y="1171"/>
                    <a:pt x="1296" y="1489"/>
                  </a:cubicBezTo>
                  <a:cubicBezTo>
                    <a:pt x="1131" y="1742"/>
                    <a:pt x="1" y="3928"/>
                    <a:pt x="3647" y="3928"/>
                  </a:cubicBezTo>
                  <a:cubicBezTo>
                    <a:pt x="4160" y="3928"/>
                    <a:pt x="4768" y="3884"/>
                    <a:pt x="5486" y="3786"/>
                  </a:cubicBezTo>
                  <a:lnTo>
                    <a:pt x="5486" y="2717"/>
                  </a:lnTo>
                  <a:lnTo>
                    <a:pt x="5515" y="2717"/>
                  </a:lnTo>
                  <a:cubicBezTo>
                    <a:pt x="5515" y="2717"/>
                    <a:pt x="5125" y="116"/>
                    <a:pt x="3174" y="1"/>
                  </a:cubicBez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5" name="Google Shape;875;p33"/>
            <p:cNvSpPr/>
            <p:nvPr/>
          </p:nvSpPr>
          <p:spPr>
            <a:xfrm>
              <a:off x="5756934" y="3315904"/>
              <a:ext cx="87930" cy="99335"/>
            </a:xfrm>
            <a:custGeom>
              <a:avLst/>
              <a:gdLst/>
              <a:ahLst/>
              <a:cxnLst/>
              <a:rect l="l" t="t" r="r" b="b"/>
              <a:pathLst>
                <a:path w="4451" h="5029" extrusionOk="0">
                  <a:moveTo>
                    <a:pt x="0" y="1"/>
                  </a:moveTo>
                  <a:lnTo>
                    <a:pt x="593" y="4480"/>
                  </a:lnTo>
                  <a:cubicBezTo>
                    <a:pt x="622" y="4783"/>
                    <a:pt x="896" y="5029"/>
                    <a:pt x="1200" y="5029"/>
                  </a:cubicBezTo>
                  <a:lnTo>
                    <a:pt x="3295" y="5029"/>
                  </a:lnTo>
                  <a:cubicBezTo>
                    <a:pt x="3627" y="5029"/>
                    <a:pt x="3873" y="4783"/>
                    <a:pt x="3916" y="4465"/>
                  </a:cubicBezTo>
                  <a:lnTo>
                    <a:pt x="4451" y="1"/>
                  </a:lnTo>
                  <a:close/>
                </a:path>
              </a:pathLst>
            </a:custGeom>
            <a:solidFill>
              <a:schemeClr val="accent4"/>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6" name="Google Shape;876;p33"/>
            <p:cNvSpPr/>
            <p:nvPr/>
          </p:nvSpPr>
          <p:spPr>
            <a:xfrm>
              <a:off x="5750653" y="3303342"/>
              <a:ext cx="101067" cy="13728"/>
            </a:xfrm>
            <a:custGeom>
              <a:avLst/>
              <a:gdLst/>
              <a:ahLst/>
              <a:cxnLst/>
              <a:rect l="l" t="t" r="r" b="b"/>
              <a:pathLst>
                <a:path w="5116" h="695" extrusionOk="0">
                  <a:moveTo>
                    <a:pt x="261" y="1"/>
                  </a:moveTo>
                  <a:cubicBezTo>
                    <a:pt x="116" y="1"/>
                    <a:pt x="1" y="116"/>
                    <a:pt x="1" y="261"/>
                  </a:cubicBezTo>
                  <a:lnTo>
                    <a:pt x="1" y="694"/>
                  </a:lnTo>
                  <a:lnTo>
                    <a:pt x="5115" y="694"/>
                  </a:lnTo>
                  <a:lnTo>
                    <a:pt x="5115" y="261"/>
                  </a:lnTo>
                  <a:cubicBezTo>
                    <a:pt x="5115" y="116"/>
                    <a:pt x="5014" y="1"/>
                    <a:pt x="4870" y="1"/>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7" name="Google Shape;877;p33"/>
            <p:cNvSpPr/>
            <p:nvPr/>
          </p:nvSpPr>
          <p:spPr>
            <a:xfrm>
              <a:off x="5763215" y="3290226"/>
              <a:ext cx="75938" cy="13135"/>
            </a:xfrm>
            <a:custGeom>
              <a:avLst/>
              <a:gdLst/>
              <a:ahLst/>
              <a:cxnLst/>
              <a:rect l="l" t="t" r="r" b="b"/>
              <a:pathLst>
                <a:path w="3844" h="665" extrusionOk="0">
                  <a:moveTo>
                    <a:pt x="217" y="0"/>
                  </a:moveTo>
                  <a:cubicBezTo>
                    <a:pt x="87" y="0"/>
                    <a:pt x="0" y="87"/>
                    <a:pt x="0" y="217"/>
                  </a:cubicBezTo>
                  <a:lnTo>
                    <a:pt x="0" y="665"/>
                  </a:lnTo>
                  <a:lnTo>
                    <a:pt x="3844" y="665"/>
                  </a:lnTo>
                  <a:lnTo>
                    <a:pt x="3844" y="217"/>
                  </a:lnTo>
                  <a:cubicBezTo>
                    <a:pt x="3844" y="87"/>
                    <a:pt x="3757" y="0"/>
                    <a:pt x="3627" y="0"/>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8" name="Google Shape;878;p33"/>
            <p:cNvSpPr/>
            <p:nvPr/>
          </p:nvSpPr>
          <p:spPr>
            <a:xfrm>
              <a:off x="5782908" y="3340437"/>
              <a:ext cx="37120" cy="37135"/>
            </a:xfrm>
            <a:custGeom>
              <a:avLst/>
              <a:gdLst/>
              <a:ahLst/>
              <a:cxnLst/>
              <a:rect l="l" t="t" r="r" b="b"/>
              <a:pathLst>
                <a:path w="1879" h="1880" extrusionOk="0">
                  <a:moveTo>
                    <a:pt x="964" y="1"/>
                  </a:moveTo>
                  <a:cubicBezTo>
                    <a:pt x="956" y="1"/>
                    <a:pt x="948" y="1"/>
                    <a:pt x="939" y="1"/>
                  </a:cubicBezTo>
                  <a:cubicBezTo>
                    <a:pt x="419" y="1"/>
                    <a:pt x="0" y="420"/>
                    <a:pt x="0" y="940"/>
                  </a:cubicBezTo>
                  <a:cubicBezTo>
                    <a:pt x="0" y="1460"/>
                    <a:pt x="419" y="1879"/>
                    <a:pt x="939" y="1879"/>
                  </a:cubicBezTo>
                  <a:cubicBezTo>
                    <a:pt x="1460" y="1879"/>
                    <a:pt x="1879" y="1475"/>
                    <a:pt x="1879" y="940"/>
                  </a:cubicBezTo>
                  <a:cubicBezTo>
                    <a:pt x="1879" y="429"/>
                    <a:pt x="1459" y="1"/>
                    <a:pt x="964" y="1"/>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79" name="Google Shape;879;p33"/>
            <p:cNvSpPr/>
            <p:nvPr/>
          </p:nvSpPr>
          <p:spPr>
            <a:xfrm>
              <a:off x="5849967" y="3188403"/>
              <a:ext cx="250059" cy="261898"/>
            </a:xfrm>
            <a:custGeom>
              <a:avLst/>
              <a:gdLst/>
              <a:ahLst/>
              <a:cxnLst/>
              <a:rect l="l" t="t" r="r" b="b"/>
              <a:pathLst>
                <a:path w="12658" h="13259" extrusionOk="0">
                  <a:moveTo>
                    <a:pt x="8653" y="0"/>
                  </a:moveTo>
                  <a:cubicBezTo>
                    <a:pt x="7594" y="0"/>
                    <a:pt x="6965" y="690"/>
                    <a:pt x="6965" y="690"/>
                  </a:cubicBezTo>
                  <a:cubicBezTo>
                    <a:pt x="6373" y="1398"/>
                    <a:pt x="6214" y="2742"/>
                    <a:pt x="6141" y="3060"/>
                  </a:cubicBezTo>
                  <a:lnTo>
                    <a:pt x="5925" y="9215"/>
                  </a:lnTo>
                  <a:lnTo>
                    <a:pt x="1" y="8955"/>
                  </a:lnTo>
                  <a:lnTo>
                    <a:pt x="102" y="11773"/>
                  </a:lnTo>
                  <a:cubicBezTo>
                    <a:pt x="2116" y="12709"/>
                    <a:pt x="5202" y="13259"/>
                    <a:pt x="6768" y="13259"/>
                  </a:cubicBezTo>
                  <a:cubicBezTo>
                    <a:pt x="6965" y="13259"/>
                    <a:pt x="7139" y="13250"/>
                    <a:pt x="7283" y="13232"/>
                  </a:cubicBezTo>
                  <a:cubicBezTo>
                    <a:pt x="8078" y="13116"/>
                    <a:pt x="9349" y="10299"/>
                    <a:pt x="9349" y="10299"/>
                  </a:cubicBezTo>
                  <a:cubicBezTo>
                    <a:pt x="12658" y="2352"/>
                    <a:pt x="10678" y="792"/>
                    <a:pt x="10678" y="792"/>
                  </a:cubicBezTo>
                  <a:cubicBezTo>
                    <a:pt x="9901" y="195"/>
                    <a:pt x="9216" y="0"/>
                    <a:pt x="8653" y="0"/>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0" name="Google Shape;880;p33"/>
            <p:cNvSpPr/>
            <p:nvPr/>
          </p:nvSpPr>
          <p:spPr>
            <a:xfrm>
              <a:off x="5966130" y="3369848"/>
              <a:ext cx="21414" cy="23426"/>
            </a:xfrm>
            <a:custGeom>
              <a:avLst/>
              <a:gdLst/>
              <a:ahLst/>
              <a:cxnLst/>
              <a:rect l="l" t="t" r="r" b="b"/>
              <a:pathLst>
                <a:path w="1084" h="1186" extrusionOk="0">
                  <a:moveTo>
                    <a:pt x="58" y="0"/>
                  </a:moveTo>
                  <a:lnTo>
                    <a:pt x="0" y="101"/>
                  </a:lnTo>
                  <a:cubicBezTo>
                    <a:pt x="29" y="101"/>
                    <a:pt x="564" y="434"/>
                    <a:pt x="997" y="1185"/>
                  </a:cubicBezTo>
                  <a:lnTo>
                    <a:pt x="1084" y="1142"/>
                  </a:lnTo>
                  <a:cubicBezTo>
                    <a:pt x="651" y="347"/>
                    <a:pt x="73" y="15"/>
                    <a:pt x="58" y="0"/>
                  </a:cubicBezTo>
                  <a:close/>
                </a:path>
              </a:pathLst>
            </a:custGeom>
            <a:solidFill>
              <a:srgbClr val="3F76D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1" name="Google Shape;881;p33"/>
            <p:cNvSpPr/>
            <p:nvPr/>
          </p:nvSpPr>
          <p:spPr>
            <a:xfrm>
              <a:off x="5983828" y="3150379"/>
              <a:ext cx="253476" cy="339881"/>
            </a:xfrm>
            <a:custGeom>
              <a:avLst/>
              <a:gdLst/>
              <a:ahLst/>
              <a:cxnLst/>
              <a:rect l="l" t="t" r="r" b="b"/>
              <a:pathLst>
                <a:path w="12831" h="17207" extrusionOk="0">
                  <a:moveTo>
                    <a:pt x="3800" y="0"/>
                  </a:moveTo>
                  <a:lnTo>
                    <a:pt x="462" y="2471"/>
                  </a:lnTo>
                  <a:cubicBezTo>
                    <a:pt x="159" y="2774"/>
                    <a:pt x="0" y="3193"/>
                    <a:pt x="43" y="3627"/>
                  </a:cubicBezTo>
                  <a:lnTo>
                    <a:pt x="1301" y="16703"/>
                  </a:lnTo>
                  <a:cubicBezTo>
                    <a:pt x="3158" y="17088"/>
                    <a:pt x="5039" y="17207"/>
                    <a:pt x="6657" y="17207"/>
                  </a:cubicBezTo>
                  <a:cubicBezTo>
                    <a:pt x="9291" y="17207"/>
                    <a:pt x="11227" y="16891"/>
                    <a:pt x="11227" y="16891"/>
                  </a:cubicBezTo>
                  <a:lnTo>
                    <a:pt x="12773" y="3439"/>
                  </a:lnTo>
                  <a:cubicBezTo>
                    <a:pt x="12831" y="3020"/>
                    <a:pt x="12599" y="2601"/>
                    <a:pt x="12224" y="2442"/>
                  </a:cubicBezTo>
                  <a:lnTo>
                    <a:pt x="6805" y="44"/>
                  </a:lnTo>
                  <a:lnTo>
                    <a:pt x="3800" y="0"/>
                  </a:ln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2" name="Google Shape;882;p33"/>
            <p:cNvSpPr/>
            <p:nvPr/>
          </p:nvSpPr>
          <p:spPr>
            <a:xfrm>
              <a:off x="6054304" y="3154093"/>
              <a:ext cx="79948" cy="53668"/>
            </a:xfrm>
            <a:custGeom>
              <a:avLst/>
              <a:gdLst/>
              <a:ahLst/>
              <a:cxnLst/>
              <a:rect l="l" t="t" r="r" b="b"/>
              <a:pathLst>
                <a:path w="4047" h="2717" extrusionOk="0">
                  <a:moveTo>
                    <a:pt x="1" y="0"/>
                  </a:moveTo>
                  <a:lnTo>
                    <a:pt x="15" y="2529"/>
                  </a:lnTo>
                  <a:cubicBezTo>
                    <a:pt x="15" y="2543"/>
                    <a:pt x="44" y="2572"/>
                    <a:pt x="59" y="2572"/>
                  </a:cubicBezTo>
                  <a:cubicBezTo>
                    <a:pt x="73" y="2572"/>
                    <a:pt x="88" y="2572"/>
                    <a:pt x="102" y="2557"/>
                  </a:cubicBezTo>
                  <a:lnTo>
                    <a:pt x="1258" y="1416"/>
                  </a:lnTo>
                  <a:lnTo>
                    <a:pt x="2891" y="2702"/>
                  </a:lnTo>
                  <a:cubicBezTo>
                    <a:pt x="2905" y="2716"/>
                    <a:pt x="2905" y="2716"/>
                    <a:pt x="2934" y="2716"/>
                  </a:cubicBezTo>
                  <a:cubicBezTo>
                    <a:pt x="2941" y="2716"/>
                    <a:pt x="2944" y="2713"/>
                    <a:pt x="2945" y="2711"/>
                  </a:cubicBezTo>
                  <a:lnTo>
                    <a:pt x="2945" y="2711"/>
                  </a:lnTo>
                  <a:cubicBezTo>
                    <a:pt x="2967" y="2702"/>
                    <a:pt x="2979" y="2700"/>
                    <a:pt x="2992" y="2688"/>
                  </a:cubicBezTo>
                  <a:lnTo>
                    <a:pt x="4047" y="332"/>
                  </a:lnTo>
                  <a:lnTo>
                    <a:pt x="3931" y="289"/>
                  </a:lnTo>
                  <a:lnTo>
                    <a:pt x="2905" y="2572"/>
                  </a:lnTo>
                  <a:lnTo>
                    <a:pt x="1301" y="1315"/>
                  </a:lnTo>
                  <a:cubicBezTo>
                    <a:pt x="1294" y="1308"/>
                    <a:pt x="1280" y="1304"/>
                    <a:pt x="1265" y="1304"/>
                  </a:cubicBezTo>
                  <a:cubicBezTo>
                    <a:pt x="1251" y="1304"/>
                    <a:pt x="1236" y="1308"/>
                    <a:pt x="1229" y="1315"/>
                  </a:cubicBezTo>
                  <a:lnTo>
                    <a:pt x="131" y="2399"/>
                  </a:lnTo>
                  <a:lnTo>
                    <a:pt x="102"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3" name="Google Shape;883;p33"/>
            <p:cNvSpPr/>
            <p:nvPr/>
          </p:nvSpPr>
          <p:spPr>
            <a:xfrm>
              <a:off x="6105679" y="3157787"/>
              <a:ext cx="144745" cy="372157"/>
            </a:xfrm>
            <a:custGeom>
              <a:avLst/>
              <a:gdLst/>
              <a:ahLst/>
              <a:cxnLst/>
              <a:rect l="l" t="t" r="r" b="b"/>
              <a:pathLst>
                <a:path w="7327" h="18841" extrusionOk="0">
                  <a:moveTo>
                    <a:pt x="1388" y="1"/>
                  </a:moveTo>
                  <a:cubicBezTo>
                    <a:pt x="1388" y="1"/>
                    <a:pt x="87" y="4957"/>
                    <a:pt x="1" y="12398"/>
                  </a:cubicBezTo>
                  <a:cubicBezTo>
                    <a:pt x="1" y="12398"/>
                    <a:pt x="145" y="17469"/>
                    <a:pt x="275" y="18698"/>
                  </a:cubicBezTo>
                  <a:cubicBezTo>
                    <a:pt x="275" y="18698"/>
                    <a:pt x="4664" y="18840"/>
                    <a:pt x="6424" y="18840"/>
                  </a:cubicBezTo>
                  <a:cubicBezTo>
                    <a:pt x="6835" y="18840"/>
                    <a:pt x="7103" y="18832"/>
                    <a:pt x="7138" y="18813"/>
                  </a:cubicBezTo>
                  <a:cubicBezTo>
                    <a:pt x="7326" y="18698"/>
                    <a:pt x="6271" y="2212"/>
                    <a:pt x="6271" y="2212"/>
                  </a:cubicBezTo>
                  <a:cubicBezTo>
                    <a:pt x="6271" y="2212"/>
                    <a:pt x="2226" y="59"/>
                    <a:pt x="1388"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4" name="Google Shape;884;p33"/>
            <p:cNvSpPr/>
            <p:nvPr/>
          </p:nvSpPr>
          <p:spPr>
            <a:xfrm>
              <a:off x="6110538" y="3157234"/>
              <a:ext cx="53971" cy="308534"/>
            </a:xfrm>
            <a:custGeom>
              <a:avLst/>
              <a:gdLst/>
              <a:ahLst/>
              <a:cxnLst/>
              <a:rect l="l" t="t" r="r" b="b"/>
              <a:pathLst>
                <a:path w="2732" h="15620" extrusionOk="0">
                  <a:moveTo>
                    <a:pt x="1185" y="0"/>
                  </a:moveTo>
                  <a:lnTo>
                    <a:pt x="1070" y="72"/>
                  </a:lnTo>
                  <a:cubicBezTo>
                    <a:pt x="1084" y="72"/>
                    <a:pt x="2168" y="1575"/>
                    <a:pt x="2587" y="3034"/>
                  </a:cubicBezTo>
                  <a:lnTo>
                    <a:pt x="1720" y="4002"/>
                  </a:lnTo>
                  <a:lnTo>
                    <a:pt x="2587" y="5144"/>
                  </a:lnTo>
                  <a:cubicBezTo>
                    <a:pt x="2442" y="5563"/>
                    <a:pt x="911" y="9897"/>
                    <a:pt x="0" y="15605"/>
                  </a:cubicBezTo>
                  <a:lnTo>
                    <a:pt x="130" y="15619"/>
                  </a:lnTo>
                  <a:cubicBezTo>
                    <a:pt x="1070" y="9681"/>
                    <a:pt x="2717" y="5216"/>
                    <a:pt x="2717" y="5158"/>
                  </a:cubicBezTo>
                  <a:lnTo>
                    <a:pt x="2731" y="5129"/>
                  </a:lnTo>
                  <a:lnTo>
                    <a:pt x="1879" y="4031"/>
                  </a:lnTo>
                  <a:lnTo>
                    <a:pt x="2731" y="3063"/>
                  </a:lnTo>
                  <a:lnTo>
                    <a:pt x="2717" y="3034"/>
                  </a:lnTo>
                  <a:cubicBezTo>
                    <a:pt x="2298" y="1532"/>
                    <a:pt x="1200" y="14"/>
                    <a:pt x="1185" y="0"/>
                  </a:cubicBez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5" name="Google Shape;885;p33"/>
            <p:cNvSpPr/>
            <p:nvPr/>
          </p:nvSpPr>
          <p:spPr>
            <a:xfrm>
              <a:off x="5980114" y="3152947"/>
              <a:ext cx="83643" cy="372749"/>
            </a:xfrm>
            <a:custGeom>
              <a:avLst/>
              <a:gdLst/>
              <a:ahLst/>
              <a:cxnLst/>
              <a:rect l="l" t="t" r="r" b="b"/>
              <a:pathLst>
                <a:path w="4234" h="18871" extrusionOk="0">
                  <a:moveTo>
                    <a:pt x="3829" y="0"/>
                  </a:moveTo>
                  <a:lnTo>
                    <a:pt x="405" y="2485"/>
                  </a:lnTo>
                  <a:lnTo>
                    <a:pt x="0" y="3410"/>
                  </a:lnTo>
                  <a:cubicBezTo>
                    <a:pt x="1243" y="11993"/>
                    <a:pt x="593" y="18336"/>
                    <a:pt x="593" y="18336"/>
                  </a:cubicBezTo>
                  <a:cubicBezTo>
                    <a:pt x="954" y="18769"/>
                    <a:pt x="4234" y="18870"/>
                    <a:pt x="4234" y="18870"/>
                  </a:cubicBezTo>
                  <a:cubicBezTo>
                    <a:pt x="4046" y="14579"/>
                    <a:pt x="3829" y="0"/>
                    <a:pt x="3829" y="0"/>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6" name="Google Shape;886;p33"/>
            <p:cNvSpPr/>
            <p:nvPr/>
          </p:nvSpPr>
          <p:spPr>
            <a:xfrm>
              <a:off x="6016933" y="3167208"/>
              <a:ext cx="39115" cy="287142"/>
            </a:xfrm>
            <a:custGeom>
              <a:avLst/>
              <a:gdLst/>
              <a:ahLst/>
              <a:cxnLst/>
              <a:rect l="l" t="t" r="r" b="b"/>
              <a:pathLst>
                <a:path w="1980" h="14537" extrusionOk="0">
                  <a:moveTo>
                    <a:pt x="1546" y="1"/>
                  </a:moveTo>
                  <a:cubicBezTo>
                    <a:pt x="1532" y="15"/>
                    <a:pt x="665" y="1402"/>
                    <a:pt x="15" y="3035"/>
                  </a:cubicBezTo>
                  <a:lnTo>
                    <a:pt x="0" y="3064"/>
                  </a:lnTo>
                  <a:lnTo>
                    <a:pt x="752" y="3671"/>
                  </a:lnTo>
                  <a:lnTo>
                    <a:pt x="15" y="5000"/>
                  </a:lnTo>
                  <a:lnTo>
                    <a:pt x="15" y="5014"/>
                  </a:lnTo>
                  <a:cubicBezTo>
                    <a:pt x="29" y="5072"/>
                    <a:pt x="1835" y="12123"/>
                    <a:pt x="1748" y="14536"/>
                  </a:cubicBezTo>
                  <a:lnTo>
                    <a:pt x="1879" y="14536"/>
                  </a:lnTo>
                  <a:cubicBezTo>
                    <a:pt x="1980" y="12167"/>
                    <a:pt x="260" y="5448"/>
                    <a:pt x="145" y="5043"/>
                  </a:cubicBezTo>
                  <a:lnTo>
                    <a:pt x="910" y="3642"/>
                  </a:lnTo>
                  <a:lnTo>
                    <a:pt x="159" y="3049"/>
                  </a:lnTo>
                  <a:cubicBezTo>
                    <a:pt x="809" y="1446"/>
                    <a:pt x="1662" y="87"/>
                    <a:pt x="1662" y="73"/>
                  </a:cubicBezTo>
                  <a:lnTo>
                    <a:pt x="1546" y="1"/>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7" name="Google Shape;887;p33"/>
            <p:cNvSpPr/>
            <p:nvPr/>
          </p:nvSpPr>
          <p:spPr>
            <a:xfrm>
              <a:off x="5986099" y="3281950"/>
              <a:ext cx="12307" cy="152707"/>
            </a:xfrm>
            <a:custGeom>
              <a:avLst/>
              <a:gdLst/>
              <a:ahLst/>
              <a:cxnLst/>
              <a:rect l="l" t="t" r="r" b="b"/>
              <a:pathLst>
                <a:path w="623" h="7731" extrusionOk="0">
                  <a:moveTo>
                    <a:pt x="131" y="0"/>
                  </a:moveTo>
                  <a:lnTo>
                    <a:pt x="1" y="29"/>
                  </a:lnTo>
                  <a:cubicBezTo>
                    <a:pt x="1" y="58"/>
                    <a:pt x="492" y="4653"/>
                    <a:pt x="376" y="7730"/>
                  </a:cubicBezTo>
                  <a:lnTo>
                    <a:pt x="506" y="7730"/>
                  </a:lnTo>
                  <a:cubicBezTo>
                    <a:pt x="622" y="4624"/>
                    <a:pt x="131" y="43"/>
                    <a:pt x="131" y="0"/>
                  </a:cubicBez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8" name="Google Shape;888;p33"/>
            <p:cNvSpPr/>
            <p:nvPr/>
          </p:nvSpPr>
          <p:spPr>
            <a:xfrm>
              <a:off x="6072871" y="3372989"/>
              <a:ext cx="257190" cy="262293"/>
            </a:xfrm>
            <a:custGeom>
              <a:avLst/>
              <a:gdLst/>
              <a:ahLst/>
              <a:cxnLst/>
              <a:rect l="l" t="t" r="r" b="b"/>
              <a:pathLst>
                <a:path w="13019" h="13279" extrusionOk="0">
                  <a:moveTo>
                    <a:pt x="578" y="0"/>
                  </a:moveTo>
                  <a:lnTo>
                    <a:pt x="0" y="8641"/>
                  </a:lnTo>
                  <a:lnTo>
                    <a:pt x="12238" y="13279"/>
                  </a:lnTo>
                  <a:lnTo>
                    <a:pt x="13018" y="4682"/>
                  </a:lnTo>
                  <a:lnTo>
                    <a:pt x="578" y="0"/>
                  </a:lnTo>
                  <a:close/>
                </a:path>
              </a:pathLst>
            </a:custGeom>
            <a:solidFill>
              <a:schemeClr val="accent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89" name="Google Shape;889;p33"/>
            <p:cNvSpPr/>
            <p:nvPr/>
          </p:nvSpPr>
          <p:spPr>
            <a:xfrm>
              <a:off x="6072871" y="3365285"/>
              <a:ext cx="268312" cy="269997"/>
            </a:xfrm>
            <a:custGeom>
              <a:avLst/>
              <a:gdLst/>
              <a:ahLst/>
              <a:cxnLst/>
              <a:rect l="l" t="t" r="r" b="b"/>
              <a:pathLst>
                <a:path w="13582" h="13669" extrusionOk="0">
                  <a:moveTo>
                    <a:pt x="1590" y="0"/>
                  </a:moveTo>
                  <a:lnTo>
                    <a:pt x="0" y="9031"/>
                  </a:lnTo>
                  <a:lnTo>
                    <a:pt x="12238" y="13669"/>
                  </a:lnTo>
                  <a:lnTo>
                    <a:pt x="13582" y="4710"/>
                  </a:lnTo>
                  <a:lnTo>
                    <a:pt x="1590" y="0"/>
                  </a:ln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0" name="Google Shape;890;p33"/>
            <p:cNvSpPr/>
            <p:nvPr/>
          </p:nvSpPr>
          <p:spPr>
            <a:xfrm>
              <a:off x="6072871" y="3360999"/>
              <a:ext cx="279158" cy="274283"/>
            </a:xfrm>
            <a:custGeom>
              <a:avLst/>
              <a:gdLst/>
              <a:ahLst/>
              <a:cxnLst/>
              <a:rect l="l" t="t" r="r" b="b"/>
              <a:pathLst>
                <a:path w="14131" h="13886" extrusionOk="0">
                  <a:moveTo>
                    <a:pt x="2124" y="0"/>
                  </a:moveTo>
                  <a:lnTo>
                    <a:pt x="0" y="9248"/>
                  </a:lnTo>
                  <a:lnTo>
                    <a:pt x="12238" y="13886"/>
                  </a:lnTo>
                  <a:lnTo>
                    <a:pt x="14131" y="4725"/>
                  </a:lnTo>
                  <a:lnTo>
                    <a:pt x="2124" y="0"/>
                  </a:lnTo>
                  <a:close/>
                </a:path>
              </a:pathLst>
            </a:custGeom>
            <a:solidFill>
              <a:schemeClr val="accent3"/>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1" name="Google Shape;891;p33"/>
            <p:cNvSpPr/>
            <p:nvPr/>
          </p:nvSpPr>
          <p:spPr>
            <a:xfrm>
              <a:off x="6153638" y="3199741"/>
              <a:ext cx="179830" cy="371051"/>
            </a:xfrm>
            <a:custGeom>
              <a:avLst/>
              <a:gdLst/>
              <a:ahLst/>
              <a:cxnLst/>
              <a:rect l="l" t="t" r="r" b="b"/>
              <a:pathLst>
                <a:path w="9103" h="18785" extrusionOk="0">
                  <a:moveTo>
                    <a:pt x="3656" y="1"/>
                  </a:moveTo>
                  <a:cubicBezTo>
                    <a:pt x="0" y="608"/>
                    <a:pt x="2037" y="4263"/>
                    <a:pt x="2052" y="4263"/>
                  </a:cubicBezTo>
                  <a:lnTo>
                    <a:pt x="4913" y="10144"/>
                  </a:lnTo>
                  <a:lnTo>
                    <a:pt x="2702" y="16863"/>
                  </a:lnTo>
                  <a:lnTo>
                    <a:pt x="4768" y="18784"/>
                  </a:lnTo>
                  <a:cubicBezTo>
                    <a:pt x="4768" y="18784"/>
                    <a:pt x="8612" y="12672"/>
                    <a:pt x="8958" y="10939"/>
                  </a:cubicBezTo>
                  <a:cubicBezTo>
                    <a:pt x="9103" y="10187"/>
                    <a:pt x="8337" y="7847"/>
                    <a:pt x="8337" y="7847"/>
                  </a:cubicBezTo>
                  <a:cubicBezTo>
                    <a:pt x="4797" y="333"/>
                    <a:pt x="3656" y="1"/>
                    <a:pt x="3656" y="1"/>
                  </a:cubicBezTo>
                  <a:close/>
                </a:path>
              </a:pathLst>
            </a:custGeom>
            <a:solidFill>
              <a:schemeClr val="accent5"/>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2" name="Google Shape;892;p33"/>
            <p:cNvSpPr/>
            <p:nvPr/>
          </p:nvSpPr>
          <p:spPr>
            <a:xfrm>
              <a:off x="6168748" y="3210032"/>
              <a:ext cx="82813" cy="323072"/>
            </a:xfrm>
            <a:custGeom>
              <a:avLst/>
              <a:gdLst/>
              <a:ahLst/>
              <a:cxnLst/>
              <a:rect l="l" t="t" r="r" b="b"/>
              <a:pathLst>
                <a:path w="4192" h="16356" extrusionOk="0">
                  <a:moveTo>
                    <a:pt x="1388" y="0"/>
                  </a:moveTo>
                  <a:cubicBezTo>
                    <a:pt x="1374" y="14"/>
                    <a:pt x="1" y="1300"/>
                    <a:pt x="1200" y="3771"/>
                  </a:cubicBezTo>
                  <a:lnTo>
                    <a:pt x="4032" y="9637"/>
                  </a:lnTo>
                  <a:lnTo>
                    <a:pt x="1850" y="16327"/>
                  </a:lnTo>
                  <a:lnTo>
                    <a:pt x="1966" y="16356"/>
                  </a:lnTo>
                  <a:lnTo>
                    <a:pt x="4191" y="9637"/>
                  </a:lnTo>
                  <a:lnTo>
                    <a:pt x="4191" y="9623"/>
                  </a:lnTo>
                  <a:lnTo>
                    <a:pt x="1316" y="3713"/>
                  </a:lnTo>
                  <a:cubicBezTo>
                    <a:pt x="160" y="1329"/>
                    <a:pt x="1460" y="101"/>
                    <a:pt x="1489" y="87"/>
                  </a:cubicBezTo>
                  <a:lnTo>
                    <a:pt x="1388" y="0"/>
                  </a:ln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3" name="Google Shape;893;p33"/>
            <p:cNvSpPr/>
            <p:nvPr/>
          </p:nvSpPr>
          <p:spPr>
            <a:xfrm>
              <a:off x="6249811" y="3392919"/>
              <a:ext cx="49684" cy="9481"/>
            </a:xfrm>
            <a:custGeom>
              <a:avLst/>
              <a:gdLst/>
              <a:ahLst/>
              <a:cxnLst/>
              <a:rect l="l" t="t" r="r" b="b"/>
              <a:pathLst>
                <a:path w="2515" h="480" extrusionOk="0">
                  <a:moveTo>
                    <a:pt x="1067" y="1"/>
                  </a:moveTo>
                  <a:cubicBezTo>
                    <a:pt x="384" y="1"/>
                    <a:pt x="28" y="288"/>
                    <a:pt x="0" y="306"/>
                  </a:cubicBezTo>
                  <a:lnTo>
                    <a:pt x="73" y="407"/>
                  </a:lnTo>
                  <a:cubicBezTo>
                    <a:pt x="73" y="407"/>
                    <a:pt x="408" y="132"/>
                    <a:pt x="1062" y="132"/>
                  </a:cubicBezTo>
                  <a:cubicBezTo>
                    <a:pt x="1425" y="132"/>
                    <a:pt x="1886" y="217"/>
                    <a:pt x="2442" y="479"/>
                  </a:cubicBezTo>
                  <a:lnTo>
                    <a:pt x="2514" y="364"/>
                  </a:lnTo>
                  <a:cubicBezTo>
                    <a:pt x="1930" y="90"/>
                    <a:pt x="1448" y="1"/>
                    <a:pt x="1067" y="1"/>
                  </a:cubicBez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4" name="Google Shape;894;p33"/>
            <p:cNvSpPr/>
            <p:nvPr/>
          </p:nvSpPr>
          <p:spPr>
            <a:xfrm>
              <a:off x="6163336" y="3535373"/>
              <a:ext cx="75089" cy="92481"/>
            </a:xfrm>
            <a:custGeom>
              <a:avLst/>
              <a:gdLst/>
              <a:ahLst/>
              <a:cxnLst/>
              <a:rect l="l" t="t" r="r" b="b"/>
              <a:pathLst>
                <a:path w="3801" h="4682" extrusionOk="0">
                  <a:moveTo>
                    <a:pt x="2341" y="1"/>
                  </a:moveTo>
                  <a:lnTo>
                    <a:pt x="1445" y="1243"/>
                  </a:lnTo>
                  <a:cubicBezTo>
                    <a:pt x="1445" y="1243"/>
                    <a:pt x="174" y="1518"/>
                    <a:pt x="116" y="2226"/>
                  </a:cubicBezTo>
                  <a:cubicBezTo>
                    <a:pt x="58" y="2905"/>
                    <a:pt x="0" y="4003"/>
                    <a:pt x="1590" y="4610"/>
                  </a:cubicBezTo>
                  <a:cubicBezTo>
                    <a:pt x="1725" y="4659"/>
                    <a:pt x="1851" y="4682"/>
                    <a:pt x="1968" y="4682"/>
                  </a:cubicBezTo>
                  <a:cubicBezTo>
                    <a:pt x="3257" y="4682"/>
                    <a:pt x="3511" y="1951"/>
                    <a:pt x="3511" y="1951"/>
                  </a:cubicBezTo>
                  <a:lnTo>
                    <a:pt x="3800" y="1359"/>
                  </a:lnTo>
                  <a:lnTo>
                    <a:pt x="2341" y="1"/>
                  </a:ln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5" name="Google Shape;895;p33"/>
            <p:cNvSpPr/>
            <p:nvPr/>
          </p:nvSpPr>
          <p:spPr>
            <a:xfrm>
              <a:off x="6004647" y="3024517"/>
              <a:ext cx="41703" cy="41125"/>
            </a:xfrm>
            <a:custGeom>
              <a:avLst/>
              <a:gdLst/>
              <a:ahLst/>
              <a:cxnLst/>
              <a:rect l="l" t="t" r="r" b="b"/>
              <a:pathLst>
                <a:path w="2111" h="2082" extrusionOk="0">
                  <a:moveTo>
                    <a:pt x="1057" y="0"/>
                  </a:moveTo>
                  <a:cubicBezTo>
                    <a:pt x="492" y="0"/>
                    <a:pt x="44" y="443"/>
                    <a:pt x="30" y="1012"/>
                  </a:cubicBezTo>
                  <a:cubicBezTo>
                    <a:pt x="1" y="1590"/>
                    <a:pt x="463" y="2052"/>
                    <a:pt x="1027" y="2081"/>
                  </a:cubicBezTo>
                  <a:cubicBezTo>
                    <a:pt x="1036" y="2081"/>
                    <a:pt x="1045" y="2081"/>
                    <a:pt x="1054" y="2081"/>
                  </a:cubicBezTo>
                  <a:cubicBezTo>
                    <a:pt x="1620" y="2081"/>
                    <a:pt x="2082" y="1638"/>
                    <a:pt x="2096" y="1070"/>
                  </a:cubicBezTo>
                  <a:cubicBezTo>
                    <a:pt x="2110" y="492"/>
                    <a:pt x="1663" y="15"/>
                    <a:pt x="1085" y="0"/>
                  </a:cubicBezTo>
                  <a:cubicBezTo>
                    <a:pt x="1075" y="0"/>
                    <a:pt x="1066" y="0"/>
                    <a:pt x="1057" y="0"/>
                  </a:cubicBezTo>
                  <a:close/>
                </a:path>
              </a:pathLst>
            </a:custGeom>
            <a:solidFill>
              <a:srgbClr val="963D28"/>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6" name="Google Shape;896;p33"/>
            <p:cNvSpPr/>
            <p:nvPr/>
          </p:nvSpPr>
          <p:spPr>
            <a:xfrm>
              <a:off x="5976974" y="2974287"/>
              <a:ext cx="74239" cy="64808"/>
            </a:xfrm>
            <a:custGeom>
              <a:avLst/>
              <a:gdLst/>
              <a:ahLst/>
              <a:cxnLst/>
              <a:rect l="l" t="t" r="r" b="b"/>
              <a:pathLst>
                <a:path w="3758" h="3281" extrusionOk="0">
                  <a:moveTo>
                    <a:pt x="1980" y="0"/>
                  </a:moveTo>
                  <a:cubicBezTo>
                    <a:pt x="1980" y="0"/>
                    <a:pt x="0" y="3078"/>
                    <a:pt x="2991" y="3280"/>
                  </a:cubicBezTo>
                  <a:lnTo>
                    <a:pt x="3757" y="1676"/>
                  </a:lnTo>
                  <a:lnTo>
                    <a:pt x="3092" y="0"/>
                  </a:ln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7" name="Google Shape;897;p33"/>
            <p:cNvSpPr/>
            <p:nvPr/>
          </p:nvSpPr>
          <p:spPr>
            <a:xfrm>
              <a:off x="6055746" y="3059044"/>
              <a:ext cx="78803" cy="124164"/>
            </a:xfrm>
            <a:custGeom>
              <a:avLst/>
              <a:gdLst/>
              <a:ahLst/>
              <a:cxnLst/>
              <a:rect l="l" t="t" r="r" b="b"/>
              <a:pathLst>
                <a:path w="3989" h="6286" extrusionOk="0">
                  <a:moveTo>
                    <a:pt x="3352" y="1"/>
                  </a:moveTo>
                  <a:lnTo>
                    <a:pt x="44" y="2298"/>
                  </a:lnTo>
                  <a:lnTo>
                    <a:pt x="0" y="4957"/>
                  </a:lnTo>
                  <a:lnTo>
                    <a:pt x="1214" y="6286"/>
                  </a:lnTo>
                  <a:lnTo>
                    <a:pt x="3916" y="5260"/>
                  </a:lnTo>
                  <a:lnTo>
                    <a:pt x="3988" y="420"/>
                  </a:lnTo>
                  <a:lnTo>
                    <a:pt x="3352" y="1"/>
                  </a:ln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8" name="Google Shape;898;p33"/>
            <p:cNvSpPr/>
            <p:nvPr/>
          </p:nvSpPr>
          <p:spPr>
            <a:xfrm>
              <a:off x="6055746" y="3061039"/>
              <a:ext cx="83070" cy="84797"/>
            </a:xfrm>
            <a:custGeom>
              <a:avLst/>
              <a:gdLst/>
              <a:ahLst/>
              <a:cxnLst/>
              <a:rect l="l" t="t" r="r" b="b"/>
              <a:pathLst>
                <a:path w="4205" h="4293" extrusionOk="0">
                  <a:moveTo>
                    <a:pt x="3598" y="1"/>
                  </a:moveTo>
                  <a:lnTo>
                    <a:pt x="2529" y="752"/>
                  </a:lnTo>
                  <a:lnTo>
                    <a:pt x="44" y="2746"/>
                  </a:lnTo>
                  <a:lnTo>
                    <a:pt x="0" y="4292"/>
                  </a:lnTo>
                  <a:cubicBezTo>
                    <a:pt x="0" y="4292"/>
                    <a:pt x="19" y="4293"/>
                    <a:pt x="54" y="4293"/>
                  </a:cubicBezTo>
                  <a:cubicBezTo>
                    <a:pt x="545" y="4293"/>
                    <a:pt x="4205" y="4154"/>
                    <a:pt x="3598" y="1"/>
                  </a:cubicBezTo>
                  <a:close/>
                </a:path>
              </a:pathLst>
            </a:custGeom>
            <a:solidFill>
              <a:srgbClr val="151F29">
                <a:alpha val="20392"/>
              </a:srgbClr>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899" name="Google Shape;899;p33"/>
            <p:cNvSpPr/>
            <p:nvPr/>
          </p:nvSpPr>
          <p:spPr>
            <a:xfrm>
              <a:off x="6014938" y="2981398"/>
              <a:ext cx="119044" cy="145062"/>
            </a:xfrm>
            <a:custGeom>
              <a:avLst/>
              <a:gdLst/>
              <a:ahLst/>
              <a:cxnLst/>
              <a:rect l="l" t="t" r="r" b="b"/>
              <a:pathLst>
                <a:path w="6026" h="7344" extrusionOk="0">
                  <a:moveTo>
                    <a:pt x="1450" y="1"/>
                  </a:moveTo>
                  <a:cubicBezTo>
                    <a:pt x="736" y="1"/>
                    <a:pt x="144" y="568"/>
                    <a:pt x="130" y="1273"/>
                  </a:cubicBezTo>
                  <a:lnTo>
                    <a:pt x="58" y="4380"/>
                  </a:lnTo>
                  <a:cubicBezTo>
                    <a:pt x="0" y="5969"/>
                    <a:pt x="1257" y="7298"/>
                    <a:pt x="2846" y="7342"/>
                  </a:cubicBezTo>
                  <a:lnTo>
                    <a:pt x="2948" y="7342"/>
                  </a:lnTo>
                  <a:cubicBezTo>
                    <a:pt x="2983" y="7343"/>
                    <a:pt x="3018" y="7343"/>
                    <a:pt x="3053" y="7343"/>
                  </a:cubicBezTo>
                  <a:cubicBezTo>
                    <a:pt x="4595" y="7343"/>
                    <a:pt x="5853" y="6107"/>
                    <a:pt x="5910" y="4567"/>
                  </a:cubicBezTo>
                  <a:lnTo>
                    <a:pt x="6011" y="869"/>
                  </a:lnTo>
                  <a:cubicBezTo>
                    <a:pt x="6025" y="449"/>
                    <a:pt x="5693" y="103"/>
                    <a:pt x="5288" y="103"/>
                  </a:cubicBezTo>
                  <a:lnTo>
                    <a:pt x="1503" y="2"/>
                  </a:lnTo>
                  <a:cubicBezTo>
                    <a:pt x="1485" y="1"/>
                    <a:pt x="1467" y="1"/>
                    <a:pt x="1450" y="1"/>
                  </a:cubicBez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0" name="Google Shape;900;p33"/>
            <p:cNvSpPr/>
            <p:nvPr/>
          </p:nvSpPr>
          <p:spPr>
            <a:xfrm>
              <a:off x="5985724" y="2927177"/>
              <a:ext cx="192769" cy="159857"/>
            </a:xfrm>
            <a:custGeom>
              <a:avLst/>
              <a:gdLst/>
              <a:ahLst/>
              <a:cxnLst/>
              <a:rect l="l" t="t" r="r" b="b"/>
              <a:pathLst>
                <a:path w="9758" h="8093" extrusionOk="0">
                  <a:moveTo>
                    <a:pt x="4792" y="1"/>
                  </a:moveTo>
                  <a:cubicBezTo>
                    <a:pt x="4767" y="1"/>
                    <a:pt x="4741" y="1"/>
                    <a:pt x="4716" y="1"/>
                  </a:cubicBezTo>
                  <a:cubicBezTo>
                    <a:pt x="2621" y="16"/>
                    <a:pt x="713" y="1128"/>
                    <a:pt x="352" y="2241"/>
                  </a:cubicBezTo>
                  <a:cubicBezTo>
                    <a:pt x="0" y="3311"/>
                    <a:pt x="1527" y="3325"/>
                    <a:pt x="1606" y="3325"/>
                  </a:cubicBezTo>
                  <a:cubicBezTo>
                    <a:pt x="1608" y="3325"/>
                    <a:pt x="1609" y="3325"/>
                    <a:pt x="1609" y="3325"/>
                  </a:cubicBezTo>
                  <a:cubicBezTo>
                    <a:pt x="1609" y="3325"/>
                    <a:pt x="3086" y="3460"/>
                    <a:pt x="4639" y="3460"/>
                  </a:cubicBezTo>
                  <a:cubicBezTo>
                    <a:pt x="5053" y="3460"/>
                    <a:pt x="5473" y="3450"/>
                    <a:pt x="5871" y="3426"/>
                  </a:cubicBezTo>
                  <a:lnTo>
                    <a:pt x="5871" y="3426"/>
                  </a:lnTo>
                  <a:cubicBezTo>
                    <a:pt x="5741" y="4235"/>
                    <a:pt x="5799" y="5521"/>
                    <a:pt x="7230" y="5636"/>
                  </a:cubicBezTo>
                  <a:lnTo>
                    <a:pt x="7490" y="8093"/>
                  </a:lnTo>
                  <a:cubicBezTo>
                    <a:pt x="7490" y="8093"/>
                    <a:pt x="7490" y="8093"/>
                    <a:pt x="7490" y="8093"/>
                  </a:cubicBezTo>
                  <a:cubicBezTo>
                    <a:pt x="7511" y="8093"/>
                    <a:pt x="9757" y="5006"/>
                    <a:pt x="9527" y="3122"/>
                  </a:cubicBezTo>
                  <a:cubicBezTo>
                    <a:pt x="9356" y="1809"/>
                    <a:pt x="8290" y="1749"/>
                    <a:pt x="8097" y="1749"/>
                  </a:cubicBezTo>
                  <a:cubicBezTo>
                    <a:pt x="8078" y="1749"/>
                    <a:pt x="8068" y="1750"/>
                    <a:pt x="8068" y="1750"/>
                  </a:cubicBezTo>
                  <a:cubicBezTo>
                    <a:pt x="7599" y="840"/>
                    <a:pt x="6305" y="1"/>
                    <a:pt x="4792"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1" name="Google Shape;901;p33"/>
            <p:cNvSpPr/>
            <p:nvPr/>
          </p:nvSpPr>
          <p:spPr>
            <a:xfrm>
              <a:off x="6118518" y="3029910"/>
              <a:ext cx="41703" cy="40888"/>
            </a:xfrm>
            <a:custGeom>
              <a:avLst/>
              <a:gdLst/>
              <a:ahLst/>
              <a:cxnLst/>
              <a:rect l="l" t="t" r="r" b="b"/>
              <a:pathLst>
                <a:path w="2111" h="2070" extrusionOk="0">
                  <a:moveTo>
                    <a:pt x="1033" y="1"/>
                  </a:moveTo>
                  <a:cubicBezTo>
                    <a:pt x="480" y="1"/>
                    <a:pt x="43" y="453"/>
                    <a:pt x="15" y="1013"/>
                  </a:cubicBezTo>
                  <a:cubicBezTo>
                    <a:pt x="1" y="1591"/>
                    <a:pt x="449" y="2054"/>
                    <a:pt x="1027" y="2068"/>
                  </a:cubicBezTo>
                  <a:cubicBezTo>
                    <a:pt x="1044" y="2069"/>
                    <a:pt x="1061" y="2069"/>
                    <a:pt x="1078" y="2069"/>
                  </a:cubicBezTo>
                  <a:cubicBezTo>
                    <a:pt x="1633" y="2069"/>
                    <a:pt x="2082" y="1617"/>
                    <a:pt x="2096" y="1057"/>
                  </a:cubicBezTo>
                  <a:cubicBezTo>
                    <a:pt x="2110" y="479"/>
                    <a:pt x="1663" y="16"/>
                    <a:pt x="1085" y="2"/>
                  </a:cubicBezTo>
                  <a:cubicBezTo>
                    <a:pt x="1067" y="1"/>
                    <a:pt x="1050" y="1"/>
                    <a:pt x="1033" y="1"/>
                  </a:cubicBezTo>
                  <a:close/>
                </a:path>
              </a:pathLst>
            </a:custGeom>
            <a:solidFill>
              <a:srgbClr val="AC503B"/>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2" name="Google Shape;902;p33"/>
            <p:cNvSpPr/>
            <p:nvPr/>
          </p:nvSpPr>
          <p:spPr>
            <a:xfrm>
              <a:off x="6042610" y="3021949"/>
              <a:ext cx="9147" cy="48532"/>
            </a:xfrm>
            <a:custGeom>
              <a:avLst/>
              <a:gdLst/>
              <a:ahLst/>
              <a:cxnLst/>
              <a:rect l="l" t="t" r="r" b="b"/>
              <a:pathLst>
                <a:path w="463" h="2457" extrusionOk="0">
                  <a:moveTo>
                    <a:pt x="275" y="0"/>
                  </a:moveTo>
                  <a:cubicBezTo>
                    <a:pt x="217" y="0"/>
                    <a:pt x="131" y="593"/>
                    <a:pt x="44" y="1301"/>
                  </a:cubicBezTo>
                  <a:cubicBezTo>
                    <a:pt x="29" y="1489"/>
                    <a:pt x="29" y="1647"/>
                    <a:pt x="15" y="1821"/>
                  </a:cubicBezTo>
                  <a:cubicBezTo>
                    <a:pt x="1" y="1994"/>
                    <a:pt x="15" y="2153"/>
                    <a:pt x="87" y="2283"/>
                  </a:cubicBezTo>
                  <a:cubicBezTo>
                    <a:pt x="174" y="2399"/>
                    <a:pt x="290" y="2457"/>
                    <a:pt x="362" y="2457"/>
                  </a:cubicBezTo>
                  <a:cubicBezTo>
                    <a:pt x="434" y="2457"/>
                    <a:pt x="463" y="2428"/>
                    <a:pt x="463" y="2428"/>
                  </a:cubicBezTo>
                  <a:cubicBezTo>
                    <a:pt x="463" y="2428"/>
                    <a:pt x="434" y="2428"/>
                    <a:pt x="376" y="2399"/>
                  </a:cubicBezTo>
                  <a:cubicBezTo>
                    <a:pt x="318" y="2384"/>
                    <a:pt x="232" y="2327"/>
                    <a:pt x="188" y="2240"/>
                  </a:cubicBezTo>
                  <a:cubicBezTo>
                    <a:pt x="131" y="2038"/>
                    <a:pt x="217" y="1705"/>
                    <a:pt x="232" y="1344"/>
                  </a:cubicBezTo>
                  <a:cubicBezTo>
                    <a:pt x="290" y="593"/>
                    <a:pt x="304" y="0"/>
                    <a:pt x="275"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3" name="Google Shape;903;p33"/>
            <p:cNvSpPr/>
            <p:nvPr/>
          </p:nvSpPr>
          <p:spPr>
            <a:xfrm>
              <a:off x="6079705" y="3025939"/>
              <a:ext cx="3457" cy="11713"/>
            </a:xfrm>
            <a:custGeom>
              <a:avLst/>
              <a:gdLst/>
              <a:ahLst/>
              <a:cxnLst/>
              <a:rect l="l" t="t" r="r" b="b"/>
              <a:pathLst>
                <a:path w="175" h="593" extrusionOk="0">
                  <a:moveTo>
                    <a:pt x="131" y="1"/>
                  </a:moveTo>
                  <a:cubicBezTo>
                    <a:pt x="88" y="1"/>
                    <a:pt x="30" y="131"/>
                    <a:pt x="15" y="290"/>
                  </a:cubicBezTo>
                  <a:cubicBezTo>
                    <a:pt x="1" y="449"/>
                    <a:pt x="15" y="593"/>
                    <a:pt x="59" y="593"/>
                  </a:cubicBezTo>
                  <a:cubicBezTo>
                    <a:pt x="88" y="593"/>
                    <a:pt x="145" y="463"/>
                    <a:pt x="160" y="304"/>
                  </a:cubicBezTo>
                  <a:cubicBezTo>
                    <a:pt x="174" y="145"/>
                    <a:pt x="160" y="1"/>
                    <a:pt x="131"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4" name="Google Shape;904;p33"/>
            <p:cNvSpPr/>
            <p:nvPr/>
          </p:nvSpPr>
          <p:spPr>
            <a:xfrm>
              <a:off x="6027204" y="3021298"/>
              <a:ext cx="3734" cy="11792"/>
            </a:xfrm>
            <a:custGeom>
              <a:avLst/>
              <a:gdLst/>
              <a:ahLst/>
              <a:cxnLst/>
              <a:rect l="l" t="t" r="r" b="b"/>
              <a:pathLst>
                <a:path w="189" h="597" extrusionOk="0">
                  <a:moveTo>
                    <a:pt x="119" y="1"/>
                  </a:moveTo>
                  <a:cubicBezTo>
                    <a:pt x="80" y="1"/>
                    <a:pt x="41" y="135"/>
                    <a:pt x="15" y="293"/>
                  </a:cubicBezTo>
                  <a:cubicBezTo>
                    <a:pt x="0" y="452"/>
                    <a:pt x="15" y="597"/>
                    <a:pt x="58" y="597"/>
                  </a:cubicBezTo>
                  <a:cubicBezTo>
                    <a:pt x="87" y="597"/>
                    <a:pt x="145" y="467"/>
                    <a:pt x="159" y="308"/>
                  </a:cubicBezTo>
                  <a:cubicBezTo>
                    <a:pt x="188" y="149"/>
                    <a:pt x="159" y="4"/>
                    <a:pt x="130" y="4"/>
                  </a:cubicBezTo>
                  <a:cubicBezTo>
                    <a:pt x="127" y="2"/>
                    <a:pt x="123" y="1"/>
                    <a:pt x="119"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5" name="Google Shape;905;p33"/>
            <p:cNvSpPr/>
            <p:nvPr/>
          </p:nvSpPr>
          <p:spPr>
            <a:xfrm>
              <a:off x="6046028" y="3069316"/>
              <a:ext cx="29712" cy="21096"/>
            </a:xfrm>
            <a:custGeom>
              <a:avLst/>
              <a:gdLst/>
              <a:ahLst/>
              <a:cxnLst/>
              <a:rect l="l" t="t" r="r" b="b"/>
              <a:pathLst>
                <a:path w="1504" h="1068" extrusionOk="0">
                  <a:moveTo>
                    <a:pt x="1446" y="1"/>
                  </a:moveTo>
                  <a:cubicBezTo>
                    <a:pt x="1431" y="1"/>
                    <a:pt x="1417" y="116"/>
                    <a:pt x="1345" y="275"/>
                  </a:cubicBezTo>
                  <a:cubicBezTo>
                    <a:pt x="1272" y="434"/>
                    <a:pt x="1142" y="637"/>
                    <a:pt x="926" y="781"/>
                  </a:cubicBezTo>
                  <a:cubicBezTo>
                    <a:pt x="709" y="911"/>
                    <a:pt x="463" y="940"/>
                    <a:pt x="290" y="940"/>
                  </a:cubicBezTo>
                  <a:cubicBezTo>
                    <a:pt x="151" y="940"/>
                    <a:pt x="59" y="921"/>
                    <a:pt x="20" y="921"/>
                  </a:cubicBezTo>
                  <a:cubicBezTo>
                    <a:pt x="10" y="921"/>
                    <a:pt x="4" y="923"/>
                    <a:pt x="1" y="926"/>
                  </a:cubicBezTo>
                  <a:cubicBezTo>
                    <a:pt x="1" y="926"/>
                    <a:pt x="102" y="1012"/>
                    <a:pt x="290" y="1056"/>
                  </a:cubicBezTo>
                  <a:cubicBezTo>
                    <a:pt x="338" y="1063"/>
                    <a:pt x="393" y="1068"/>
                    <a:pt x="452" y="1068"/>
                  </a:cubicBezTo>
                  <a:cubicBezTo>
                    <a:pt x="623" y="1068"/>
                    <a:pt x="830" y="1029"/>
                    <a:pt x="1012" y="911"/>
                  </a:cubicBezTo>
                  <a:cubicBezTo>
                    <a:pt x="1272" y="752"/>
                    <a:pt x="1417" y="492"/>
                    <a:pt x="1446" y="304"/>
                  </a:cubicBezTo>
                  <a:cubicBezTo>
                    <a:pt x="1504" y="131"/>
                    <a:pt x="1460" y="1"/>
                    <a:pt x="1446" y="1"/>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6" name="Google Shape;906;p33"/>
            <p:cNvSpPr/>
            <p:nvPr/>
          </p:nvSpPr>
          <p:spPr>
            <a:xfrm>
              <a:off x="6068288" y="3066116"/>
              <a:ext cx="14006" cy="10074"/>
            </a:xfrm>
            <a:custGeom>
              <a:avLst/>
              <a:gdLst/>
              <a:ahLst/>
              <a:cxnLst/>
              <a:rect l="l" t="t" r="r" b="b"/>
              <a:pathLst>
                <a:path w="709" h="510" extrusionOk="0">
                  <a:moveTo>
                    <a:pt x="178" y="0"/>
                  </a:moveTo>
                  <a:cubicBezTo>
                    <a:pt x="161" y="0"/>
                    <a:pt x="145" y="1"/>
                    <a:pt x="131" y="4"/>
                  </a:cubicBezTo>
                  <a:cubicBezTo>
                    <a:pt x="30" y="18"/>
                    <a:pt x="1" y="62"/>
                    <a:pt x="1" y="76"/>
                  </a:cubicBezTo>
                  <a:cubicBezTo>
                    <a:pt x="1" y="134"/>
                    <a:pt x="189" y="105"/>
                    <a:pt x="391" y="221"/>
                  </a:cubicBezTo>
                  <a:cubicBezTo>
                    <a:pt x="579" y="336"/>
                    <a:pt x="651" y="510"/>
                    <a:pt x="680" y="510"/>
                  </a:cubicBezTo>
                  <a:cubicBezTo>
                    <a:pt x="709" y="510"/>
                    <a:pt x="709" y="452"/>
                    <a:pt x="680" y="365"/>
                  </a:cubicBezTo>
                  <a:cubicBezTo>
                    <a:pt x="651" y="293"/>
                    <a:pt x="579" y="163"/>
                    <a:pt x="463" y="91"/>
                  </a:cubicBezTo>
                  <a:cubicBezTo>
                    <a:pt x="367" y="30"/>
                    <a:pt x="261" y="0"/>
                    <a:pt x="178" y="0"/>
                  </a:cubicBezTo>
                  <a:close/>
                </a:path>
              </a:pathLst>
            </a:custGeom>
            <a:solidFill>
              <a:schemeClr val="dk1"/>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7" name="Google Shape;907;p33"/>
            <p:cNvSpPr/>
            <p:nvPr/>
          </p:nvSpPr>
          <p:spPr>
            <a:xfrm>
              <a:off x="5994376" y="3012251"/>
              <a:ext cx="51403" cy="51376"/>
            </a:xfrm>
            <a:custGeom>
              <a:avLst/>
              <a:gdLst/>
              <a:ahLst/>
              <a:cxnLst/>
              <a:rect l="l" t="t" r="r" b="b"/>
              <a:pathLst>
                <a:path w="2602" h="2601" extrusionOk="0">
                  <a:moveTo>
                    <a:pt x="1301" y="101"/>
                  </a:moveTo>
                  <a:cubicBezTo>
                    <a:pt x="1966" y="101"/>
                    <a:pt x="2515" y="636"/>
                    <a:pt x="2515" y="1300"/>
                  </a:cubicBezTo>
                  <a:cubicBezTo>
                    <a:pt x="2515" y="1980"/>
                    <a:pt x="1966" y="2514"/>
                    <a:pt x="1301" y="2514"/>
                  </a:cubicBezTo>
                  <a:cubicBezTo>
                    <a:pt x="636" y="2514"/>
                    <a:pt x="87" y="1965"/>
                    <a:pt x="87" y="1300"/>
                  </a:cubicBezTo>
                  <a:cubicBezTo>
                    <a:pt x="87" y="636"/>
                    <a:pt x="636" y="101"/>
                    <a:pt x="1301" y="101"/>
                  </a:cubicBezTo>
                  <a:close/>
                  <a:moveTo>
                    <a:pt x="1301" y="0"/>
                  </a:moveTo>
                  <a:cubicBezTo>
                    <a:pt x="579" y="0"/>
                    <a:pt x="1" y="607"/>
                    <a:pt x="1" y="1300"/>
                  </a:cubicBezTo>
                  <a:cubicBezTo>
                    <a:pt x="1" y="2023"/>
                    <a:pt x="593" y="2601"/>
                    <a:pt x="1301" y="2601"/>
                  </a:cubicBezTo>
                  <a:cubicBezTo>
                    <a:pt x="2009" y="2601"/>
                    <a:pt x="2587" y="2008"/>
                    <a:pt x="2602" y="1300"/>
                  </a:cubicBezTo>
                  <a:cubicBezTo>
                    <a:pt x="2602" y="578"/>
                    <a:pt x="2024" y="0"/>
                    <a:pt x="1301" y="0"/>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8" name="Google Shape;908;p33"/>
            <p:cNvSpPr/>
            <p:nvPr/>
          </p:nvSpPr>
          <p:spPr>
            <a:xfrm>
              <a:off x="6051183" y="3012251"/>
              <a:ext cx="51383" cy="51376"/>
            </a:xfrm>
            <a:custGeom>
              <a:avLst/>
              <a:gdLst/>
              <a:ahLst/>
              <a:cxnLst/>
              <a:rect l="l" t="t" r="r" b="b"/>
              <a:pathLst>
                <a:path w="2601" h="2601" extrusionOk="0">
                  <a:moveTo>
                    <a:pt x="1300" y="101"/>
                  </a:moveTo>
                  <a:cubicBezTo>
                    <a:pt x="1618" y="101"/>
                    <a:pt x="1936" y="217"/>
                    <a:pt x="2153" y="448"/>
                  </a:cubicBezTo>
                  <a:cubicBezTo>
                    <a:pt x="2384" y="665"/>
                    <a:pt x="2514" y="983"/>
                    <a:pt x="2514" y="1300"/>
                  </a:cubicBezTo>
                  <a:cubicBezTo>
                    <a:pt x="2514" y="1633"/>
                    <a:pt x="2384" y="1922"/>
                    <a:pt x="2153" y="2153"/>
                  </a:cubicBezTo>
                  <a:cubicBezTo>
                    <a:pt x="1936" y="2384"/>
                    <a:pt x="1618" y="2514"/>
                    <a:pt x="1300" y="2514"/>
                  </a:cubicBezTo>
                  <a:cubicBezTo>
                    <a:pt x="968" y="2514"/>
                    <a:pt x="679" y="2384"/>
                    <a:pt x="448" y="2153"/>
                  </a:cubicBezTo>
                  <a:cubicBezTo>
                    <a:pt x="217" y="1936"/>
                    <a:pt x="87" y="1633"/>
                    <a:pt x="87" y="1300"/>
                  </a:cubicBezTo>
                  <a:cubicBezTo>
                    <a:pt x="87" y="983"/>
                    <a:pt x="217" y="694"/>
                    <a:pt x="448" y="462"/>
                  </a:cubicBezTo>
                  <a:cubicBezTo>
                    <a:pt x="665" y="217"/>
                    <a:pt x="968" y="101"/>
                    <a:pt x="1300" y="101"/>
                  </a:cubicBezTo>
                  <a:close/>
                  <a:moveTo>
                    <a:pt x="1300" y="0"/>
                  </a:moveTo>
                  <a:cubicBezTo>
                    <a:pt x="939" y="0"/>
                    <a:pt x="636" y="130"/>
                    <a:pt x="376" y="390"/>
                  </a:cubicBezTo>
                  <a:cubicBezTo>
                    <a:pt x="130" y="636"/>
                    <a:pt x="0" y="939"/>
                    <a:pt x="0" y="1300"/>
                  </a:cubicBezTo>
                  <a:cubicBezTo>
                    <a:pt x="0" y="1662"/>
                    <a:pt x="130" y="1980"/>
                    <a:pt x="376" y="2225"/>
                  </a:cubicBezTo>
                  <a:cubicBezTo>
                    <a:pt x="636" y="2471"/>
                    <a:pt x="954" y="2601"/>
                    <a:pt x="1300" y="2601"/>
                  </a:cubicBezTo>
                  <a:cubicBezTo>
                    <a:pt x="1647" y="2601"/>
                    <a:pt x="1965" y="2456"/>
                    <a:pt x="2225" y="2225"/>
                  </a:cubicBezTo>
                  <a:cubicBezTo>
                    <a:pt x="2471" y="1980"/>
                    <a:pt x="2601" y="1662"/>
                    <a:pt x="2601" y="1300"/>
                  </a:cubicBezTo>
                  <a:cubicBezTo>
                    <a:pt x="2601" y="939"/>
                    <a:pt x="2471" y="636"/>
                    <a:pt x="2225" y="390"/>
                  </a:cubicBezTo>
                  <a:cubicBezTo>
                    <a:pt x="1965" y="130"/>
                    <a:pt x="1662" y="0"/>
                    <a:pt x="1300" y="0"/>
                  </a:cubicBez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09" name="Google Shape;909;p33"/>
            <p:cNvSpPr/>
            <p:nvPr/>
          </p:nvSpPr>
          <p:spPr>
            <a:xfrm>
              <a:off x="6101413" y="3037356"/>
              <a:ext cx="21414" cy="1738"/>
            </a:xfrm>
            <a:custGeom>
              <a:avLst/>
              <a:gdLst/>
              <a:ahLst/>
              <a:cxnLst/>
              <a:rect l="l" t="t" r="r" b="b"/>
              <a:pathLst>
                <a:path w="1084" h="88" extrusionOk="0">
                  <a:moveTo>
                    <a:pt x="0" y="1"/>
                  </a:moveTo>
                  <a:lnTo>
                    <a:pt x="0" y="87"/>
                  </a:lnTo>
                  <a:lnTo>
                    <a:pt x="1084" y="87"/>
                  </a:lnTo>
                  <a:lnTo>
                    <a:pt x="1084" y="1"/>
                  </a:lnTo>
                  <a:close/>
                </a:path>
              </a:pathLst>
            </a:custGeom>
            <a:solidFill>
              <a:schemeClr val="dk2"/>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sp>
          <p:nvSpPr>
            <p:cNvPr id="910" name="Google Shape;910;p33"/>
            <p:cNvSpPr/>
            <p:nvPr/>
          </p:nvSpPr>
          <p:spPr>
            <a:xfrm>
              <a:off x="6044605" y="3037356"/>
              <a:ext cx="7724" cy="1738"/>
            </a:xfrm>
            <a:custGeom>
              <a:avLst/>
              <a:gdLst/>
              <a:ahLst/>
              <a:cxnLst/>
              <a:rect l="l" t="t" r="r" b="b"/>
              <a:pathLst>
                <a:path w="391" h="88" extrusionOk="0">
                  <a:moveTo>
                    <a:pt x="1" y="1"/>
                  </a:moveTo>
                  <a:lnTo>
                    <a:pt x="1" y="87"/>
                  </a:lnTo>
                  <a:lnTo>
                    <a:pt x="391" y="87"/>
                  </a:lnTo>
                  <a:lnTo>
                    <a:pt x="391" y="1"/>
                  </a:lnTo>
                  <a:close/>
                </a:path>
              </a:pathLst>
            </a:custGeom>
            <a:solidFill>
              <a:srgbClr val="FFFFFF"/>
            </a:solidFill>
            <a:ln>
              <a:noFill/>
            </a:ln>
          </p:spPr>
          <p:txBody>
            <a:bodyPr spcFirstLastPara="1" wrap="square" lIns="88475" tIns="88475" rIns="88475" bIns="88475" anchor="ctr" anchorCtr="0">
              <a:noAutofit/>
            </a:bodyPr>
            <a:lstStyle/>
            <a:p>
              <a:pPr marL="0" marR="0" lvl="0" indent="0" algn="l" rtl="0">
                <a:lnSpc>
                  <a:spcPct val="100000"/>
                </a:lnSpc>
                <a:spcBef>
                  <a:spcPts val="0"/>
                </a:spcBef>
                <a:spcAft>
                  <a:spcPts val="0"/>
                </a:spcAft>
                <a:buClr>
                  <a:srgbClr val="000000"/>
                </a:buClr>
                <a:buSzPts val="995"/>
                <a:buFont typeface="Arial"/>
                <a:buNone/>
              </a:pPr>
              <a:endParaRPr sz="995" b="0" i="0" u="none" strike="noStrike" cap="none">
                <a:solidFill>
                  <a:srgbClr val="000000"/>
                </a:solidFill>
                <a:latin typeface="Arial"/>
                <a:ea typeface="Arial"/>
                <a:cs typeface="Arial"/>
                <a:sym typeface="Arial"/>
              </a:endParaRPr>
            </a:p>
          </p:txBody>
        </p:sp>
      </p:grpSp>
      <p:pic>
        <p:nvPicPr>
          <p:cNvPr id="3" name="Picture 2" descr="A logo for a care home&#10;&#10;AI-generated content may be incorrect.">
            <a:extLst>
              <a:ext uri="{FF2B5EF4-FFF2-40B4-BE49-F238E27FC236}">
                <a16:creationId xmlns:a16="http://schemas.microsoft.com/office/drawing/2014/main" id="{9D4DB587-AC26-7E83-4961-C5E896519787}"/>
              </a:ext>
            </a:extLst>
          </p:cNvPr>
          <p:cNvPicPr>
            <a:picLocks noChangeAspect="1"/>
          </p:cNvPicPr>
          <p:nvPr/>
        </p:nvPicPr>
        <p:blipFill>
          <a:blip r:embed="rId3"/>
          <a:stretch>
            <a:fillRect/>
          </a:stretch>
        </p:blipFill>
        <p:spPr>
          <a:xfrm>
            <a:off x="7489766" y="-1"/>
            <a:ext cx="1654234" cy="142445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4"/>
        <p:cNvGrpSpPr/>
        <p:nvPr/>
      </p:nvGrpSpPr>
      <p:grpSpPr>
        <a:xfrm>
          <a:off x="0" y="0"/>
          <a:ext cx="0" cy="0"/>
          <a:chOff x="0" y="0"/>
          <a:chExt cx="0" cy="0"/>
        </a:xfrm>
      </p:grpSpPr>
      <p:sp>
        <p:nvSpPr>
          <p:cNvPr id="915" name="Google Shape;915;p34"/>
          <p:cNvSpPr/>
          <p:nvPr/>
        </p:nvSpPr>
        <p:spPr>
          <a:xfrm rot="462743">
            <a:off x="340520" y="331686"/>
            <a:ext cx="366616" cy="328177"/>
          </a:xfrm>
          <a:prstGeom prst="wedgeEllipseCallout">
            <a:avLst>
              <a:gd name="adj1" fmla="val -20833"/>
              <a:gd name="adj2" fmla="val 62500"/>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6" name="Google Shape;916;p34"/>
          <p:cNvSpPr txBox="1"/>
          <p:nvPr/>
        </p:nvSpPr>
        <p:spPr>
          <a:xfrm>
            <a:off x="177550" y="212975"/>
            <a:ext cx="8870100" cy="5541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 sz="2400">
                <a:latin typeface="Paytone One"/>
                <a:ea typeface="Paytone One"/>
                <a:cs typeface="Paytone One"/>
                <a:sym typeface="Paytone One"/>
              </a:rPr>
              <a:t>Human Resources</a:t>
            </a:r>
            <a:endParaRPr sz="2400" b="0" i="0" u="none" strike="noStrike" cap="none">
              <a:solidFill>
                <a:srgbClr val="000000"/>
              </a:solidFill>
              <a:latin typeface="Paytone One"/>
              <a:ea typeface="Paytone One"/>
              <a:cs typeface="Paytone One"/>
              <a:sym typeface="Paytone One"/>
            </a:endParaRPr>
          </a:p>
        </p:txBody>
      </p:sp>
      <p:sp>
        <p:nvSpPr>
          <p:cNvPr id="917" name="Google Shape;917;p34"/>
          <p:cNvSpPr txBox="1"/>
          <p:nvPr/>
        </p:nvSpPr>
        <p:spPr>
          <a:xfrm>
            <a:off x="368800" y="1713800"/>
            <a:ext cx="7958400" cy="4684329"/>
          </a:xfrm>
          <a:prstGeom prst="rect">
            <a:avLst/>
          </a:prstGeom>
          <a:noFill/>
          <a:ln>
            <a:noFill/>
          </a:ln>
        </p:spPr>
        <p:txBody>
          <a:bodyPr spcFirstLastPara="1" wrap="square" lIns="91425" tIns="91425" rIns="91425" bIns="91425" anchor="t" anchorCtr="0">
            <a:spAutoFit/>
          </a:bodyPr>
          <a:lstStyle/>
          <a:p>
            <a:pPr marL="457200" lvl="0" indent="-330200" algn="l" rtl="0">
              <a:lnSpc>
                <a:spcPct val="115000"/>
              </a:lnSpc>
              <a:spcBef>
                <a:spcPts val="1200"/>
              </a:spcBef>
              <a:spcAft>
                <a:spcPts val="0"/>
              </a:spcAft>
              <a:buClr>
                <a:srgbClr val="000000"/>
              </a:buClr>
              <a:buSzPts val="1600"/>
              <a:buChar char="●"/>
            </a:pPr>
            <a:r>
              <a:rPr lang="en" sz="1600" b="1" dirty="0">
                <a:latin typeface="Poppins"/>
                <a:ea typeface="Poppins"/>
                <a:cs typeface="Poppins"/>
                <a:sym typeface="Poppins"/>
              </a:rPr>
              <a:t>Staffing:</a:t>
            </a:r>
            <a:r>
              <a:rPr lang="en" sz="1600" dirty="0">
                <a:latin typeface="Poppins"/>
                <a:ea typeface="Poppins"/>
                <a:cs typeface="Poppins"/>
                <a:sym typeface="Poppins"/>
              </a:rPr>
              <a:t> The business will star with 10 employees.</a:t>
            </a:r>
            <a:endParaRPr sz="1600" dirty="0">
              <a:latin typeface="Poppins"/>
              <a:ea typeface="Poppins"/>
              <a:cs typeface="Poppins"/>
              <a:sym typeface="Poppins"/>
            </a:endParaRPr>
          </a:p>
          <a:p>
            <a:pPr marL="914400" lvl="1" indent="-330200" algn="l" rtl="0">
              <a:lnSpc>
                <a:spcPct val="115000"/>
              </a:lnSpc>
              <a:spcBef>
                <a:spcPts val="0"/>
              </a:spcBef>
              <a:spcAft>
                <a:spcPts val="0"/>
              </a:spcAft>
              <a:buSzPts val="1600"/>
              <a:buFont typeface="Poppins"/>
              <a:buChar char="○"/>
            </a:pPr>
            <a:r>
              <a:rPr lang="en" sz="1600" dirty="0">
                <a:latin typeface="Poppins"/>
                <a:ea typeface="Poppins"/>
                <a:cs typeface="Poppins"/>
                <a:sym typeface="Poppins"/>
              </a:rPr>
              <a:t>There were (5) caregivers, (2) nurses, (2) kitchen employees, and (1) housekeeper.</a:t>
            </a:r>
            <a:endParaRPr sz="1600" dirty="0">
              <a:latin typeface="Poppins"/>
              <a:ea typeface="Poppins"/>
              <a:cs typeface="Poppins"/>
              <a:sym typeface="Poppins"/>
            </a:endParaRPr>
          </a:p>
          <a:p>
            <a:pPr marL="457200" lvl="0" indent="-330200" algn="l" rtl="0">
              <a:lnSpc>
                <a:spcPct val="115000"/>
              </a:lnSpc>
              <a:spcBef>
                <a:spcPts val="0"/>
              </a:spcBef>
              <a:spcAft>
                <a:spcPts val="0"/>
              </a:spcAft>
              <a:buClr>
                <a:srgbClr val="000000"/>
              </a:buClr>
              <a:buSzPts val="1600"/>
              <a:buChar char="●"/>
            </a:pPr>
            <a:r>
              <a:rPr lang="en" sz="1600" b="1" dirty="0">
                <a:latin typeface="Poppins"/>
                <a:ea typeface="Poppins"/>
                <a:cs typeface="Poppins"/>
                <a:sym typeface="Poppins"/>
              </a:rPr>
              <a:t>Training:</a:t>
            </a:r>
            <a:r>
              <a:rPr lang="en" sz="1600" dirty="0">
                <a:latin typeface="Poppins"/>
                <a:ea typeface="Poppins"/>
                <a:cs typeface="Poppins"/>
                <a:sym typeface="Poppins"/>
              </a:rPr>
              <a:t> Focus on caring, first aid, and assistance for the elderly.</a:t>
            </a:r>
            <a:endParaRPr sz="1600" dirty="0">
              <a:latin typeface="Poppins"/>
              <a:ea typeface="Poppins"/>
              <a:cs typeface="Poppins"/>
              <a:sym typeface="Poppins"/>
            </a:endParaRPr>
          </a:p>
          <a:p>
            <a:pPr marL="457200" indent="-330200">
              <a:lnSpc>
                <a:spcPct val="115000"/>
              </a:lnSpc>
              <a:spcBef>
                <a:spcPts val="1200"/>
              </a:spcBef>
              <a:spcAft>
                <a:spcPts val="1200"/>
              </a:spcAft>
              <a:buSzPts val="1600"/>
              <a:buFont typeface="Arial"/>
              <a:buChar char="●"/>
            </a:pPr>
            <a:r>
              <a:rPr lang="en" sz="1600" b="1" dirty="0">
                <a:latin typeface="Poppins"/>
                <a:ea typeface="Poppins"/>
                <a:cs typeface="Poppins"/>
                <a:sym typeface="Poppins"/>
              </a:rPr>
              <a:t>Staff Roles:</a:t>
            </a:r>
            <a:r>
              <a:rPr lang="en" sz="1600" dirty="0">
                <a:latin typeface="Poppins"/>
                <a:ea typeface="Poppins"/>
                <a:cs typeface="Poppins"/>
                <a:sym typeface="Poppins"/>
              </a:rPr>
              <a:t> Caregivers- personal care; Nurses- medical needs, Kitchen workers- healthy food, Housekeeping- cleanliness.</a:t>
            </a:r>
          </a:p>
          <a:p>
            <a:pPr marL="457200" indent="-330200">
              <a:lnSpc>
                <a:spcPct val="115000"/>
              </a:lnSpc>
              <a:spcBef>
                <a:spcPts val="1200"/>
              </a:spcBef>
              <a:spcAft>
                <a:spcPts val="1200"/>
              </a:spcAft>
              <a:buSzPts val="1600"/>
              <a:buFont typeface="Arial"/>
              <a:buChar char="●"/>
            </a:pPr>
            <a:r>
              <a:rPr lang="en-GB" dirty="0">
                <a:latin typeface="Poppins" panose="00000500000000000000" pitchFamily="2" charset="0"/>
                <a:cs typeface="Poppins" panose="00000500000000000000" pitchFamily="2" charset="0"/>
              </a:rPr>
              <a:t> </a:t>
            </a:r>
            <a:r>
              <a:rPr lang="en-GB" sz="1600" dirty="0">
                <a:latin typeface="Poppins" panose="00000500000000000000" pitchFamily="2" charset="0"/>
                <a:cs typeface="Poppins" panose="00000500000000000000" pitchFamily="2" charset="0"/>
              </a:rPr>
              <a:t>The organisational chart will place the owner/manager at the forefront, who will be in charge of all operations, supported by department heads for nursing, caregiving, and administration (Chen </a:t>
            </a:r>
            <a:r>
              <a:rPr lang="en-GB" sz="1600" i="1" dirty="0">
                <a:latin typeface="Poppins" panose="00000500000000000000" pitchFamily="2" charset="0"/>
                <a:cs typeface="Poppins" panose="00000500000000000000" pitchFamily="2" charset="0"/>
              </a:rPr>
              <a:t>et al</a:t>
            </a:r>
            <a:r>
              <a:rPr lang="en-GB" sz="1600" dirty="0">
                <a:latin typeface="Poppins" panose="00000500000000000000" pitchFamily="2" charset="0"/>
                <a:cs typeface="Poppins" panose="00000500000000000000" pitchFamily="2" charset="0"/>
              </a:rPr>
              <a:t>., 2022).</a:t>
            </a:r>
          </a:p>
          <a:p>
            <a:pPr marL="457200" lvl="0" indent="-330200" algn="l" rtl="0">
              <a:lnSpc>
                <a:spcPct val="115000"/>
              </a:lnSpc>
              <a:spcBef>
                <a:spcPts val="1200"/>
              </a:spcBef>
              <a:spcAft>
                <a:spcPts val="1200"/>
              </a:spcAft>
              <a:buClr>
                <a:srgbClr val="000000"/>
              </a:buClr>
              <a:buSzPts val="1600"/>
              <a:buChar char="●"/>
            </a:pPr>
            <a:endParaRPr lang="en" sz="1600" dirty="0">
              <a:latin typeface="Poppins"/>
              <a:ea typeface="Poppins"/>
              <a:cs typeface="Poppins"/>
              <a:sym typeface="Poppins"/>
            </a:endParaRPr>
          </a:p>
          <a:p>
            <a:pPr marL="457200" lvl="0" indent="-330200" algn="l" rtl="0">
              <a:lnSpc>
                <a:spcPct val="115000"/>
              </a:lnSpc>
              <a:spcBef>
                <a:spcPts val="1200"/>
              </a:spcBef>
              <a:spcAft>
                <a:spcPts val="1200"/>
              </a:spcAft>
              <a:buClr>
                <a:srgbClr val="000000"/>
              </a:buClr>
              <a:buSzPts val="1600"/>
              <a:buChar char="●"/>
            </a:pPr>
            <a:endParaRPr sz="1600" dirty="0">
              <a:highlight>
                <a:srgbClr val="EADFDC"/>
              </a:highlight>
              <a:latin typeface="Poppins"/>
              <a:ea typeface="Poppins"/>
              <a:cs typeface="Poppins"/>
              <a:sym typeface="Poppins"/>
            </a:endParaRPr>
          </a:p>
        </p:txBody>
      </p:sp>
      <p:pic>
        <p:nvPicPr>
          <p:cNvPr id="3" name="Picture 2" descr="A logo for a care home&#10;&#10;AI-generated content may be incorrect.">
            <a:extLst>
              <a:ext uri="{FF2B5EF4-FFF2-40B4-BE49-F238E27FC236}">
                <a16:creationId xmlns:a16="http://schemas.microsoft.com/office/drawing/2014/main" id="{F49B7682-A805-2814-DA38-3AC5735F98C8}"/>
              </a:ext>
            </a:extLst>
          </p:cNvPr>
          <p:cNvPicPr>
            <a:picLocks noChangeAspect="1"/>
          </p:cNvPicPr>
          <p:nvPr/>
        </p:nvPicPr>
        <p:blipFill>
          <a:blip r:embed="rId3"/>
          <a:stretch>
            <a:fillRect/>
          </a:stretch>
        </p:blipFill>
        <p:spPr>
          <a:xfrm>
            <a:off x="7211682" y="0"/>
            <a:ext cx="1932317" cy="200995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21"/>
        <p:cNvGrpSpPr/>
        <p:nvPr/>
      </p:nvGrpSpPr>
      <p:grpSpPr>
        <a:xfrm>
          <a:off x="0" y="0"/>
          <a:ext cx="0" cy="0"/>
          <a:chOff x="0" y="0"/>
          <a:chExt cx="0" cy="0"/>
        </a:xfrm>
      </p:grpSpPr>
      <p:sp>
        <p:nvSpPr>
          <p:cNvPr id="922" name="Google Shape;922;p35"/>
          <p:cNvSpPr txBox="1"/>
          <p:nvPr/>
        </p:nvSpPr>
        <p:spPr>
          <a:xfrm>
            <a:off x="159425" y="103975"/>
            <a:ext cx="8783700" cy="5541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 sz="2400">
                <a:latin typeface="Paytone One"/>
                <a:ea typeface="Paytone One"/>
                <a:cs typeface="Paytone One"/>
                <a:sym typeface="Paytone One"/>
              </a:rPr>
              <a:t>Market Research and Target Audience</a:t>
            </a:r>
            <a:endParaRPr sz="2400" b="0" i="0" u="none" strike="noStrike" cap="none">
              <a:solidFill>
                <a:srgbClr val="000000"/>
              </a:solidFill>
              <a:latin typeface="Paytone One"/>
              <a:ea typeface="Paytone One"/>
              <a:cs typeface="Paytone One"/>
              <a:sym typeface="Paytone One"/>
            </a:endParaRPr>
          </a:p>
        </p:txBody>
      </p:sp>
      <p:sp>
        <p:nvSpPr>
          <p:cNvPr id="923" name="Google Shape;923;p35"/>
          <p:cNvSpPr txBox="1"/>
          <p:nvPr/>
        </p:nvSpPr>
        <p:spPr>
          <a:xfrm>
            <a:off x="200876" y="1230922"/>
            <a:ext cx="5262000" cy="4610463"/>
          </a:xfrm>
          <a:prstGeom prst="rect">
            <a:avLst/>
          </a:prstGeom>
          <a:noFill/>
          <a:ln>
            <a:noFill/>
          </a:ln>
        </p:spPr>
        <p:txBody>
          <a:bodyPr spcFirstLastPara="1" wrap="square" lIns="91425" tIns="91425" rIns="91425" bIns="91425" anchor="t" anchorCtr="0">
            <a:spAutoFit/>
          </a:bodyPr>
          <a:lstStyle/>
          <a:p>
            <a:pPr marL="457200" lvl="0" indent="-330200" algn="l" rtl="0">
              <a:lnSpc>
                <a:spcPct val="115000"/>
              </a:lnSpc>
              <a:spcBef>
                <a:spcPts val="1200"/>
              </a:spcBef>
              <a:spcAft>
                <a:spcPts val="0"/>
              </a:spcAft>
              <a:buSzPts val="1600"/>
              <a:buChar char="●"/>
            </a:pPr>
            <a:r>
              <a:rPr lang="en" b="1" dirty="0">
                <a:latin typeface="Poppins" panose="00000500000000000000" pitchFamily="2" charset="0"/>
                <a:ea typeface="Poppins"/>
                <a:cs typeface="Poppins" panose="00000500000000000000" pitchFamily="2" charset="0"/>
                <a:sym typeface="Poppins"/>
              </a:rPr>
              <a:t>Market Demand:</a:t>
            </a:r>
            <a:r>
              <a:rPr lang="en" dirty="0">
                <a:latin typeface="Poppins" panose="00000500000000000000" pitchFamily="2" charset="0"/>
                <a:ea typeface="Poppins"/>
                <a:cs typeface="Poppins" panose="00000500000000000000" pitchFamily="2" charset="0"/>
                <a:sym typeface="Poppins"/>
              </a:rPr>
              <a:t> Romania has more older people than yang people, and the number of erderly is growing every year (United Nations,2022).</a:t>
            </a:r>
          </a:p>
          <a:p>
            <a:pPr marL="457200" lvl="0" indent="-330200">
              <a:lnSpc>
                <a:spcPct val="115000"/>
              </a:lnSpc>
              <a:spcBef>
                <a:spcPts val="1200"/>
              </a:spcBef>
              <a:buSzPts val="1600"/>
              <a:buChar char="●"/>
            </a:pPr>
            <a:r>
              <a:rPr lang="en-GB" dirty="0">
                <a:latin typeface="Poppins" panose="00000500000000000000" pitchFamily="2" charset="0"/>
                <a:cs typeface="Poppins" panose="00000500000000000000" pitchFamily="2" charset="0"/>
              </a:rPr>
              <a:t>Healthcare professionals will also be interviewed to identify their challenges and expectations of elderly care in the region (Finch, 2022).</a:t>
            </a:r>
            <a:br>
              <a:rPr lang="en-GB" b="1" dirty="0">
                <a:latin typeface="Poppins" panose="00000500000000000000" pitchFamily="2" charset="0"/>
                <a:cs typeface="Poppins" panose="00000500000000000000" pitchFamily="2" charset="0"/>
              </a:rPr>
            </a:br>
            <a:endParaRPr dirty="0">
              <a:latin typeface="Poppins" panose="00000500000000000000" pitchFamily="2" charset="0"/>
              <a:ea typeface="Poppins"/>
              <a:cs typeface="Poppins" panose="00000500000000000000" pitchFamily="2" charset="0"/>
              <a:sym typeface="Poppins"/>
            </a:endParaRPr>
          </a:p>
          <a:p>
            <a:pPr marL="457200" lvl="0" indent="-330200" algn="l" rtl="0">
              <a:lnSpc>
                <a:spcPct val="115000"/>
              </a:lnSpc>
              <a:spcBef>
                <a:spcPts val="0"/>
              </a:spcBef>
              <a:spcAft>
                <a:spcPts val="0"/>
              </a:spcAft>
              <a:buSzPts val="1600"/>
              <a:buFont typeface="Poppins"/>
              <a:buChar char="●"/>
            </a:pPr>
            <a:r>
              <a:rPr lang="en" b="1" dirty="0">
                <a:latin typeface="Poppins" panose="00000500000000000000" pitchFamily="2" charset="0"/>
                <a:ea typeface="Poppins"/>
                <a:cs typeface="Poppins" panose="00000500000000000000" pitchFamily="2" charset="0"/>
                <a:sym typeface="Poppins"/>
              </a:rPr>
              <a:t>Target Audience:</a:t>
            </a:r>
            <a:r>
              <a:rPr lang="en-GB" dirty="0">
                <a:latin typeface="Poppins" panose="00000500000000000000" pitchFamily="2" charset="0"/>
                <a:cs typeface="Poppins" panose="00000500000000000000" pitchFamily="2" charset="0"/>
              </a:rPr>
              <a:t> The individualised care and  homely atmosphere, combined with the affordability, will position Casa Nana strategically in this expanding Market Trends (Hisrich, Peters and Shepherd, 2019).</a:t>
            </a:r>
            <a:endParaRPr lang="en" dirty="0">
              <a:latin typeface="Poppins" panose="00000500000000000000" pitchFamily="2" charset="0"/>
              <a:ea typeface="Poppins"/>
              <a:cs typeface="Poppins" panose="00000500000000000000" pitchFamily="2" charset="0"/>
              <a:sym typeface="Poppins"/>
            </a:endParaRPr>
          </a:p>
          <a:p>
            <a:pPr marL="914400" lvl="1" indent="-330200" algn="l" rtl="0">
              <a:lnSpc>
                <a:spcPct val="115000"/>
              </a:lnSpc>
              <a:spcBef>
                <a:spcPts val="0"/>
              </a:spcBef>
              <a:spcAft>
                <a:spcPts val="0"/>
              </a:spcAft>
              <a:buSzPts val="1600"/>
              <a:buFont typeface="Poppins"/>
              <a:buChar char="○"/>
            </a:pPr>
            <a:endParaRPr dirty="0">
              <a:latin typeface="Poppins" panose="00000500000000000000" pitchFamily="2" charset="0"/>
              <a:ea typeface="Poppins"/>
              <a:cs typeface="Poppins" panose="00000500000000000000" pitchFamily="2" charset="0"/>
              <a:sym typeface="Poppins"/>
            </a:endParaRPr>
          </a:p>
          <a:p>
            <a:pPr marL="457200" lvl="0" indent="-330200" algn="l" rtl="0">
              <a:lnSpc>
                <a:spcPct val="115000"/>
              </a:lnSpc>
              <a:spcBef>
                <a:spcPts val="0"/>
              </a:spcBef>
              <a:spcAft>
                <a:spcPts val="1200"/>
              </a:spcAft>
              <a:buSzPts val="1600"/>
              <a:buChar char="●"/>
            </a:pPr>
            <a:r>
              <a:rPr lang="en" b="1" dirty="0">
                <a:latin typeface="Poppins" panose="00000500000000000000" pitchFamily="2" charset="0"/>
                <a:ea typeface="Poppins"/>
                <a:cs typeface="Poppins" panose="00000500000000000000" pitchFamily="2" charset="0"/>
                <a:sym typeface="Poppins"/>
              </a:rPr>
              <a:t>Market Trends:</a:t>
            </a:r>
            <a:r>
              <a:rPr lang="en" dirty="0">
                <a:latin typeface="Poppins" panose="00000500000000000000" pitchFamily="2" charset="0"/>
                <a:ea typeface="Poppins"/>
                <a:cs typeface="Poppins" panose="00000500000000000000" pitchFamily="2" charset="0"/>
                <a:sym typeface="Poppins"/>
              </a:rPr>
              <a:t> More people are willing to spend their money on small care homes with personalised services as opposed to large institutions.</a:t>
            </a:r>
            <a:endParaRPr dirty="0">
              <a:highlight>
                <a:srgbClr val="EAE0DD"/>
              </a:highlight>
              <a:latin typeface="Poppins" panose="00000500000000000000" pitchFamily="2" charset="0"/>
              <a:ea typeface="Poppins"/>
              <a:cs typeface="Poppins" panose="00000500000000000000" pitchFamily="2" charset="0"/>
              <a:sym typeface="Poppins"/>
            </a:endParaRPr>
          </a:p>
        </p:txBody>
      </p:sp>
      <p:pic>
        <p:nvPicPr>
          <p:cNvPr id="924" name="Google Shape;924;p35"/>
          <p:cNvPicPr preferRelativeResize="0"/>
          <p:nvPr/>
        </p:nvPicPr>
        <p:blipFill rotWithShape="1">
          <a:blip r:embed="rId3">
            <a:alphaModFix/>
          </a:blip>
          <a:srcRect/>
          <a:stretch/>
        </p:blipFill>
        <p:spPr>
          <a:xfrm>
            <a:off x="5462877" y="3054829"/>
            <a:ext cx="3670030" cy="2571749"/>
          </a:xfrm>
          <a:prstGeom prst="rect">
            <a:avLst/>
          </a:prstGeom>
          <a:noFill/>
          <a:ln>
            <a:noFill/>
          </a:ln>
        </p:spPr>
      </p:pic>
      <p:pic>
        <p:nvPicPr>
          <p:cNvPr id="3" name="Picture 2" descr="A logo for a care home&#10;&#10;AI-generated content may be incorrect.">
            <a:extLst>
              <a:ext uri="{FF2B5EF4-FFF2-40B4-BE49-F238E27FC236}">
                <a16:creationId xmlns:a16="http://schemas.microsoft.com/office/drawing/2014/main" id="{2BDF6779-FD5C-E8F3-7C16-78D7EDD5470C}"/>
              </a:ext>
            </a:extLst>
          </p:cNvPr>
          <p:cNvPicPr>
            <a:picLocks noChangeAspect="1"/>
          </p:cNvPicPr>
          <p:nvPr/>
        </p:nvPicPr>
        <p:blipFill>
          <a:blip r:embed="rId4"/>
          <a:stretch>
            <a:fillRect/>
          </a:stretch>
        </p:blipFill>
        <p:spPr>
          <a:xfrm>
            <a:off x="6821028" y="1069675"/>
            <a:ext cx="2311879" cy="14123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28"/>
        <p:cNvGrpSpPr/>
        <p:nvPr/>
      </p:nvGrpSpPr>
      <p:grpSpPr>
        <a:xfrm>
          <a:off x="0" y="0"/>
          <a:ext cx="0" cy="0"/>
          <a:chOff x="0" y="0"/>
          <a:chExt cx="0" cy="0"/>
        </a:xfrm>
      </p:grpSpPr>
      <p:sp>
        <p:nvSpPr>
          <p:cNvPr id="929" name="Google Shape;929;p36"/>
          <p:cNvSpPr txBox="1"/>
          <p:nvPr/>
        </p:nvSpPr>
        <p:spPr>
          <a:xfrm>
            <a:off x="466246" y="211335"/>
            <a:ext cx="7605600" cy="5541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 sz="2400">
                <a:latin typeface="Paytone One"/>
                <a:ea typeface="Paytone One"/>
                <a:cs typeface="Paytone One"/>
                <a:sym typeface="Paytone One"/>
              </a:rPr>
              <a:t>Marketing Strategy</a:t>
            </a:r>
            <a:endParaRPr sz="2400" b="0" i="0" u="none" strike="noStrike" cap="none">
              <a:solidFill>
                <a:srgbClr val="000000"/>
              </a:solidFill>
              <a:latin typeface="Paytone One"/>
              <a:ea typeface="Paytone One"/>
              <a:cs typeface="Paytone One"/>
              <a:sym typeface="Paytone One"/>
            </a:endParaRPr>
          </a:p>
        </p:txBody>
      </p:sp>
      <p:sp>
        <p:nvSpPr>
          <p:cNvPr id="930" name="Google Shape;930;p36"/>
          <p:cNvSpPr txBox="1"/>
          <p:nvPr/>
        </p:nvSpPr>
        <p:spPr>
          <a:xfrm>
            <a:off x="304325" y="1654375"/>
            <a:ext cx="5541900" cy="3277790"/>
          </a:xfrm>
          <a:prstGeom prst="rect">
            <a:avLst/>
          </a:prstGeom>
          <a:noFill/>
          <a:ln>
            <a:noFill/>
          </a:ln>
        </p:spPr>
        <p:txBody>
          <a:bodyPr spcFirstLastPara="1" wrap="square" lIns="91425" tIns="91425" rIns="91425" bIns="91425" anchor="t" anchorCtr="0">
            <a:spAutoFit/>
          </a:bodyPr>
          <a:lstStyle/>
          <a:p>
            <a:pPr marL="457200" lvl="0" indent="-330200" algn="l" rtl="0">
              <a:lnSpc>
                <a:spcPct val="115000"/>
              </a:lnSpc>
              <a:spcBef>
                <a:spcPts val="0"/>
              </a:spcBef>
              <a:spcAft>
                <a:spcPts val="0"/>
              </a:spcAft>
              <a:buSzPts val="1600"/>
              <a:buChar char="●"/>
            </a:pPr>
            <a:r>
              <a:rPr lang="en" b="1" dirty="0">
                <a:latin typeface="Poppins" panose="00000500000000000000" pitchFamily="2" charset="0"/>
                <a:ea typeface="Poppins"/>
                <a:cs typeface="Poppins" panose="00000500000000000000" pitchFamily="2" charset="0"/>
                <a:sym typeface="Poppins"/>
              </a:rPr>
              <a:t>Online Presence:</a:t>
            </a:r>
            <a:r>
              <a:rPr lang="en" dirty="0">
                <a:latin typeface="Poppins" panose="00000500000000000000" pitchFamily="2" charset="0"/>
                <a:ea typeface="Poppins"/>
                <a:cs typeface="Poppins" panose="00000500000000000000" pitchFamily="2" charset="0"/>
                <a:sym typeface="Poppins"/>
              </a:rPr>
              <a:t> Website and social media (Facebook, Instagram).</a:t>
            </a:r>
            <a:endParaRPr dirty="0">
              <a:latin typeface="Poppins" panose="00000500000000000000" pitchFamily="2" charset="0"/>
              <a:ea typeface="Poppins"/>
              <a:cs typeface="Poppins" panose="00000500000000000000" pitchFamily="2" charset="0"/>
              <a:sym typeface="Poppins"/>
            </a:endParaRPr>
          </a:p>
          <a:p>
            <a:pPr marL="457200" indent="-330200">
              <a:lnSpc>
                <a:spcPct val="115000"/>
              </a:lnSpc>
              <a:spcBef>
                <a:spcPts val="1200"/>
              </a:spcBef>
              <a:buSzPts val="1600"/>
              <a:buFont typeface="Arial"/>
              <a:buChar char="●"/>
            </a:pPr>
            <a:r>
              <a:rPr lang="en" b="1" dirty="0">
                <a:latin typeface="Poppins" panose="00000500000000000000" pitchFamily="2" charset="0"/>
                <a:ea typeface="Poppins"/>
                <a:cs typeface="Poppins" panose="00000500000000000000" pitchFamily="2" charset="0"/>
                <a:sym typeface="Poppins"/>
              </a:rPr>
              <a:t>Local Advertising: </a:t>
            </a:r>
            <a:r>
              <a:rPr lang="en-GB" dirty="0">
                <a:latin typeface="Poppins" panose="00000500000000000000" pitchFamily="2" charset="0"/>
                <a:cs typeface="Poppins" panose="00000500000000000000" pitchFamily="2" charset="0"/>
              </a:rPr>
              <a:t> Flyers, business cards and brochures will be distributed in the local clinics, hospitals and community centres introducing the Casa Nana as one of the best places  (Ebrahim, 2020).</a:t>
            </a:r>
            <a:endParaRPr dirty="0">
              <a:latin typeface="Poppins" panose="00000500000000000000" pitchFamily="2" charset="0"/>
              <a:ea typeface="Poppins"/>
              <a:cs typeface="Poppins" panose="00000500000000000000" pitchFamily="2" charset="0"/>
              <a:sym typeface="Poppins"/>
            </a:endParaRPr>
          </a:p>
          <a:p>
            <a:pPr marL="457200" lvl="0" indent="-330200" algn="l" rtl="0">
              <a:lnSpc>
                <a:spcPct val="115000"/>
              </a:lnSpc>
              <a:spcBef>
                <a:spcPts val="1200"/>
              </a:spcBef>
              <a:spcAft>
                <a:spcPts val="0"/>
              </a:spcAft>
              <a:buSzPts val="1600"/>
              <a:buChar char="●"/>
            </a:pPr>
            <a:r>
              <a:rPr lang="en" b="1" dirty="0">
                <a:latin typeface="Poppins" panose="00000500000000000000" pitchFamily="2" charset="0"/>
                <a:ea typeface="Poppins"/>
                <a:cs typeface="Poppins" panose="00000500000000000000" pitchFamily="2" charset="0"/>
                <a:sym typeface="Poppins"/>
              </a:rPr>
              <a:t>Associations:</a:t>
            </a:r>
            <a:r>
              <a:rPr lang="en" dirty="0">
                <a:latin typeface="Poppins" panose="00000500000000000000" pitchFamily="2" charset="0"/>
                <a:ea typeface="Poppins"/>
                <a:cs typeface="Poppins" panose="00000500000000000000" pitchFamily="2" charset="0"/>
                <a:sym typeface="Poppins"/>
              </a:rPr>
              <a:t> The partnerships with local health care professionals and social workers to make referrals.</a:t>
            </a:r>
            <a:endParaRPr dirty="0">
              <a:latin typeface="Poppins" panose="00000500000000000000" pitchFamily="2" charset="0"/>
              <a:ea typeface="Poppins"/>
              <a:cs typeface="Poppins" panose="00000500000000000000" pitchFamily="2" charset="0"/>
              <a:sym typeface="Poppins"/>
            </a:endParaRPr>
          </a:p>
          <a:p>
            <a:pPr marL="457200" lvl="0" indent="-330200" algn="l" rtl="0">
              <a:lnSpc>
                <a:spcPct val="115000"/>
              </a:lnSpc>
              <a:spcBef>
                <a:spcPts val="1200"/>
              </a:spcBef>
              <a:spcAft>
                <a:spcPts val="1200"/>
              </a:spcAft>
              <a:buSzPts val="1600"/>
              <a:buChar char="●"/>
            </a:pPr>
            <a:r>
              <a:rPr lang="en" b="1" dirty="0">
                <a:latin typeface="Poppins" panose="00000500000000000000" pitchFamily="2" charset="0"/>
                <a:ea typeface="Poppins"/>
                <a:cs typeface="Poppins" panose="00000500000000000000" pitchFamily="2" charset="0"/>
                <a:sym typeface="Poppins"/>
              </a:rPr>
              <a:t>Promotions: </a:t>
            </a:r>
            <a:r>
              <a:rPr lang="en" dirty="0">
                <a:latin typeface="Poppins" panose="00000500000000000000" pitchFamily="2" charset="0"/>
                <a:ea typeface="Poppins"/>
                <a:cs typeface="Poppins" panose="00000500000000000000" pitchFamily="2" charset="0"/>
                <a:sym typeface="Poppins"/>
              </a:rPr>
              <a:t>Free consultations, health talks/open houses.</a:t>
            </a:r>
            <a:endParaRPr dirty="0">
              <a:highlight>
                <a:srgbClr val="F0E9E7"/>
              </a:highlight>
              <a:latin typeface="Poppins" panose="00000500000000000000" pitchFamily="2" charset="0"/>
              <a:ea typeface="Poppins"/>
              <a:cs typeface="Poppins" panose="00000500000000000000" pitchFamily="2" charset="0"/>
              <a:sym typeface="Poppins"/>
            </a:endParaRPr>
          </a:p>
        </p:txBody>
      </p:sp>
      <p:pic>
        <p:nvPicPr>
          <p:cNvPr id="931" name="Google Shape;931;p36"/>
          <p:cNvPicPr preferRelativeResize="0"/>
          <p:nvPr/>
        </p:nvPicPr>
        <p:blipFill rotWithShape="1">
          <a:blip r:embed="rId3">
            <a:alphaModFix/>
          </a:blip>
          <a:srcRect/>
          <a:stretch/>
        </p:blipFill>
        <p:spPr>
          <a:xfrm>
            <a:off x="5846225" y="2286000"/>
            <a:ext cx="3036451" cy="2693138"/>
          </a:xfrm>
          <a:prstGeom prst="rect">
            <a:avLst/>
          </a:prstGeom>
          <a:noFill/>
          <a:ln>
            <a:noFill/>
          </a:ln>
        </p:spPr>
      </p:pic>
      <p:pic>
        <p:nvPicPr>
          <p:cNvPr id="3" name="Picture 2" descr="A logo for a care home&#10;&#10;AI-generated content may be incorrect.">
            <a:extLst>
              <a:ext uri="{FF2B5EF4-FFF2-40B4-BE49-F238E27FC236}">
                <a16:creationId xmlns:a16="http://schemas.microsoft.com/office/drawing/2014/main" id="{353F9FEB-FF2C-7700-93F7-7C98877C800C}"/>
              </a:ext>
            </a:extLst>
          </p:cNvPr>
          <p:cNvPicPr>
            <a:picLocks noChangeAspect="1"/>
          </p:cNvPicPr>
          <p:nvPr/>
        </p:nvPicPr>
        <p:blipFill>
          <a:blip r:embed="rId4"/>
          <a:stretch>
            <a:fillRect/>
          </a:stretch>
        </p:blipFill>
        <p:spPr>
          <a:xfrm>
            <a:off x="7021902" y="0"/>
            <a:ext cx="2122098" cy="201858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35"/>
        <p:cNvGrpSpPr/>
        <p:nvPr/>
      </p:nvGrpSpPr>
      <p:grpSpPr>
        <a:xfrm>
          <a:off x="0" y="0"/>
          <a:ext cx="0" cy="0"/>
          <a:chOff x="0" y="0"/>
          <a:chExt cx="0" cy="0"/>
        </a:xfrm>
      </p:grpSpPr>
      <p:sp>
        <p:nvSpPr>
          <p:cNvPr id="936" name="Google Shape;936;p37"/>
          <p:cNvSpPr txBox="1"/>
          <p:nvPr/>
        </p:nvSpPr>
        <p:spPr>
          <a:xfrm>
            <a:off x="273775" y="192800"/>
            <a:ext cx="5643600" cy="9789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 sz="2400" dirty="0">
                <a:latin typeface="Paytone One"/>
                <a:ea typeface="Paytone One"/>
                <a:cs typeface="Paytone One"/>
                <a:sym typeface="Paytone One"/>
              </a:rPr>
              <a:t>Financial Plan and Cash Flow Forecast</a:t>
            </a:r>
            <a:endParaRPr sz="2400" b="0" i="0" u="none" strike="noStrike" cap="none" dirty="0">
              <a:solidFill>
                <a:srgbClr val="000000"/>
              </a:solidFill>
              <a:highlight>
                <a:srgbClr val="EBE0DE"/>
              </a:highlight>
              <a:latin typeface="Paytone One"/>
              <a:ea typeface="Paytone One"/>
              <a:cs typeface="Paytone One"/>
              <a:sym typeface="Paytone One"/>
            </a:endParaRPr>
          </a:p>
        </p:txBody>
      </p:sp>
      <p:sp>
        <p:nvSpPr>
          <p:cNvPr id="937" name="Google Shape;937;p37"/>
          <p:cNvSpPr txBox="1"/>
          <p:nvPr/>
        </p:nvSpPr>
        <p:spPr>
          <a:xfrm>
            <a:off x="117100" y="1824600"/>
            <a:ext cx="5422800" cy="4174959"/>
          </a:xfrm>
          <a:prstGeom prst="rect">
            <a:avLst/>
          </a:prstGeom>
          <a:noFill/>
          <a:ln>
            <a:noFill/>
          </a:ln>
        </p:spPr>
        <p:txBody>
          <a:bodyPr spcFirstLastPara="1" wrap="square" lIns="91425" tIns="91425" rIns="91425" bIns="91425" anchor="t" anchorCtr="0">
            <a:spAutoFit/>
          </a:bodyPr>
          <a:lstStyle/>
          <a:p>
            <a:pPr marL="457200" lvl="0" indent="-323850">
              <a:lnSpc>
                <a:spcPct val="115000"/>
              </a:lnSpc>
              <a:buSzPts val="1500"/>
              <a:buChar char="●"/>
            </a:pPr>
            <a:r>
              <a:rPr lang="en" b="1" dirty="0">
                <a:latin typeface="Poppins" panose="00000500000000000000" pitchFamily="2" charset="0"/>
                <a:ea typeface="Poppins"/>
                <a:cs typeface="Poppins" panose="00000500000000000000" pitchFamily="2" charset="0"/>
                <a:sym typeface="Poppins"/>
              </a:rPr>
              <a:t>Start-Up Budget:</a:t>
            </a:r>
            <a:r>
              <a:rPr lang="en" dirty="0">
                <a:latin typeface="Poppins" panose="00000500000000000000" pitchFamily="2" charset="0"/>
                <a:ea typeface="Poppins"/>
                <a:cs typeface="Poppins" panose="00000500000000000000" pitchFamily="2" charset="0"/>
                <a:sym typeface="Poppins"/>
              </a:rPr>
              <a:t> £80,000 (Renovation of property, staff wages). </a:t>
            </a:r>
            <a:r>
              <a:rPr lang="en-GB" dirty="0">
                <a:latin typeface="Poppins" panose="00000500000000000000" pitchFamily="2" charset="0"/>
                <a:cs typeface="Poppins" panose="00000500000000000000" pitchFamily="2" charset="0"/>
              </a:rPr>
              <a:t>The start-up will be funded by personal savings, and if needed, the owner will seek small business loans t0 cover any operational or initial  cash flow shortfall (Reuer, Matusik and Jones, 2019).</a:t>
            </a:r>
            <a:endParaRPr dirty="0">
              <a:latin typeface="Poppins" panose="00000500000000000000" pitchFamily="2" charset="0"/>
              <a:ea typeface="Poppins"/>
              <a:cs typeface="Poppins" panose="00000500000000000000" pitchFamily="2" charset="0"/>
              <a:sym typeface="Poppins"/>
            </a:endParaRPr>
          </a:p>
          <a:p>
            <a:pPr marL="457200" lvl="0" indent="-323850">
              <a:lnSpc>
                <a:spcPct val="115000"/>
              </a:lnSpc>
              <a:spcBef>
                <a:spcPts val="1200"/>
              </a:spcBef>
              <a:buSzPts val="1500"/>
              <a:buChar char="●"/>
            </a:pPr>
            <a:r>
              <a:rPr lang="en" b="1" dirty="0">
                <a:latin typeface="Poppins" panose="00000500000000000000" pitchFamily="2" charset="0"/>
                <a:ea typeface="Poppins"/>
                <a:cs typeface="Poppins" panose="00000500000000000000" pitchFamily="2" charset="0"/>
                <a:sym typeface="Poppins"/>
              </a:rPr>
              <a:t>Revenue: </a:t>
            </a:r>
            <a:r>
              <a:rPr lang="en" dirty="0">
                <a:latin typeface="Poppins" panose="00000500000000000000" pitchFamily="2" charset="0"/>
                <a:ea typeface="Poppins"/>
                <a:cs typeface="Poppins" panose="00000500000000000000" pitchFamily="2" charset="0"/>
                <a:sym typeface="Poppins"/>
              </a:rPr>
              <a:t>£12,000 - £1600 monthly. </a:t>
            </a:r>
            <a:endParaRPr dirty="0">
              <a:latin typeface="Poppins" panose="00000500000000000000" pitchFamily="2" charset="0"/>
              <a:ea typeface="Poppins"/>
              <a:cs typeface="Poppins" panose="00000500000000000000" pitchFamily="2" charset="0"/>
              <a:sym typeface="Poppins"/>
            </a:endParaRPr>
          </a:p>
          <a:p>
            <a:pPr marL="457200" lvl="0" indent="-323850" algn="l" rtl="0">
              <a:lnSpc>
                <a:spcPct val="115000"/>
              </a:lnSpc>
              <a:spcBef>
                <a:spcPts val="1200"/>
              </a:spcBef>
              <a:spcAft>
                <a:spcPts val="0"/>
              </a:spcAft>
              <a:buSzPts val="1500"/>
              <a:buChar char="●"/>
            </a:pPr>
            <a:r>
              <a:rPr lang="en" b="1" dirty="0">
                <a:latin typeface="Poppins" panose="00000500000000000000" pitchFamily="2" charset="0"/>
                <a:ea typeface="Poppins"/>
                <a:cs typeface="Poppins" panose="00000500000000000000" pitchFamily="2" charset="0"/>
                <a:sym typeface="Poppins"/>
              </a:rPr>
              <a:t>Costs: </a:t>
            </a:r>
            <a:r>
              <a:rPr lang="en" dirty="0">
                <a:latin typeface="Poppins" panose="00000500000000000000" pitchFamily="2" charset="0"/>
                <a:ea typeface="Poppins"/>
                <a:cs typeface="Poppins" panose="00000500000000000000" pitchFamily="2" charset="0"/>
                <a:sym typeface="Poppins"/>
              </a:rPr>
              <a:t>£13,000 a month (salaries, utilities, food, supplies).</a:t>
            </a:r>
          </a:p>
          <a:p>
            <a:pPr marL="457200" lvl="0" indent="-323850">
              <a:lnSpc>
                <a:spcPct val="115000"/>
              </a:lnSpc>
              <a:spcBef>
                <a:spcPts val="1200"/>
              </a:spcBef>
              <a:buSzPts val="1500"/>
              <a:buChar char="●"/>
            </a:pPr>
            <a:r>
              <a:rPr lang="en" b="1" dirty="0">
                <a:latin typeface="Poppins" panose="00000500000000000000" pitchFamily="2" charset="0"/>
                <a:ea typeface="Poppins"/>
                <a:cs typeface="Poppins" panose="00000500000000000000" pitchFamily="2" charset="0"/>
                <a:sym typeface="Poppins"/>
              </a:rPr>
              <a:t>Marketing and advertising</a:t>
            </a:r>
            <a:r>
              <a:rPr lang="en" dirty="0">
                <a:latin typeface="Poppins" panose="00000500000000000000" pitchFamily="2" charset="0"/>
                <a:ea typeface="Poppins"/>
                <a:cs typeface="Poppins" panose="00000500000000000000" pitchFamily="2" charset="0"/>
                <a:sym typeface="Poppins"/>
              </a:rPr>
              <a:t>: £ 5</a:t>
            </a:r>
            <a:r>
              <a:rPr lang="en-GB" dirty="0">
                <a:latin typeface="Poppins" panose="00000500000000000000" pitchFamily="2" charset="0"/>
                <a:cs typeface="Poppins" panose="00000500000000000000" pitchFamily="2" charset="0"/>
              </a:rPr>
              <a:t>000 initial marketing campaigns (e.g. digital marketing, print materials) (Hooley </a:t>
            </a:r>
            <a:r>
              <a:rPr lang="en-GB" i="1" dirty="0">
                <a:latin typeface="Poppins" panose="00000500000000000000" pitchFamily="2" charset="0"/>
                <a:cs typeface="Poppins" panose="00000500000000000000" pitchFamily="2" charset="0"/>
              </a:rPr>
              <a:t>et al</a:t>
            </a:r>
            <a:r>
              <a:rPr lang="en-GB" dirty="0">
                <a:latin typeface="Poppins" panose="00000500000000000000" pitchFamily="2" charset="0"/>
                <a:cs typeface="Poppins" panose="00000500000000000000" pitchFamily="2" charset="0"/>
              </a:rPr>
              <a:t>., 2020).</a:t>
            </a:r>
            <a:endParaRPr dirty="0">
              <a:latin typeface="Poppins" panose="00000500000000000000" pitchFamily="2" charset="0"/>
              <a:ea typeface="Poppins"/>
              <a:cs typeface="Poppins" panose="00000500000000000000" pitchFamily="2" charset="0"/>
              <a:sym typeface="Poppins"/>
            </a:endParaRPr>
          </a:p>
          <a:p>
            <a:pPr marL="457200" lvl="0" indent="-323850" algn="l" rtl="0">
              <a:lnSpc>
                <a:spcPct val="115000"/>
              </a:lnSpc>
              <a:spcBef>
                <a:spcPts val="1200"/>
              </a:spcBef>
              <a:spcAft>
                <a:spcPts val="1200"/>
              </a:spcAft>
              <a:buSzPts val="1500"/>
              <a:buChar char="●"/>
            </a:pPr>
            <a:r>
              <a:rPr lang="en" b="1" dirty="0">
                <a:latin typeface="Poppins" panose="00000500000000000000" pitchFamily="2" charset="0"/>
                <a:ea typeface="Poppins"/>
                <a:cs typeface="Poppins" panose="00000500000000000000" pitchFamily="2" charset="0"/>
                <a:sym typeface="Poppins"/>
              </a:rPr>
              <a:t>Break-even Point:</a:t>
            </a:r>
            <a:r>
              <a:rPr lang="en" dirty="0">
                <a:latin typeface="Poppins" panose="00000500000000000000" pitchFamily="2" charset="0"/>
                <a:ea typeface="Poppins"/>
                <a:cs typeface="Poppins" panose="00000500000000000000" pitchFamily="2" charset="0"/>
                <a:sym typeface="Poppins"/>
              </a:rPr>
              <a:t> 9 months No external support should be required at the end of Year 1.</a:t>
            </a:r>
            <a:endParaRPr dirty="0">
              <a:highlight>
                <a:srgbClr val="ECE2DF"/>
              </a:highlight>
              <a:latin typeface="Poppins" panose="00000500000000000000" pitchFamily="2" charset="0"/>
              <a:ea typeface="Poppins"/>
              <a:cs typeface="Poppins" panose="00000500000000000000" pitchFamily="2" charset="0"/>
              <a:sym typeface="Poppins"/>
            </a:endParaRPr>
          </a:p>
        </p:txBody>
      </p:sp>
      <p:pic>
        <p:nvPicPr>
          <p:cNvPr id="938" name="Google Shape;938;p37"/>
          <p:cNvPicPr preferRelativeResize="0"/>
          <p:nvPr/>
        </p:nvPicPr>
        <p:blipFill rotWithShape="1">
          <a:blip r:embed="rId3">
            <a:alphaModFix/>
          </a:blip>
          <a:srcRect/>
          <a:stretch/>
        </p:blipFill>
        <p:spPr>
          <a:xfrm>
            <a:off x="5676181" y="1"/>
            <a:ext cx="3467819" cy="2323000"/>
          </a:xfrm>
          <a:prstGeom prst="rect">
            <a:avLst/>
          </a:prstGeom>
          <a:noFill/>
          <a:ln>
            <a:noFill/>
          </a:ln>
        </p:spPr>
      </p:pic>
      <p:pic>
        <p:nvPicPr>
          <p:cNvPr id="939" name="Google Shape;939;p37"/>
          <p:cNvPicPr preferRelativeResize="0"/>
          <p:nvPr/>
        </p:nvPicPr>
        <p:blipFill rotWithShape="1">
          <a:blip r:embed="rId4">
            <a:alphaModFix/>
          </a:blip>
          <a:srcRect/>
          <a:stretch/>
        </p:blipFill>
        <p:spPr>
          <a:xfrm>
            <a:off x="5676181" y="2323000"/>
            <a:ext cx="3467819" cy="387939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43"/>
        <p:cNvGrpSpPr/>
        <p:nvPr/>
      </p:nvGrpSpPr>
      <p:grpSpPr>
        <a:xfrm>
          <a:off x="0" y="0"/>
          <a:ext cx="0" cy="0"/>
          <a:chOff x="0" y="0"/>
          <a:chExt cx="0" cy="0"/>
        </a:xfrm>
      </p:grpSpPr>
      <p:sp>
        <p:nvSpPr>
          <p:cNvPr id="944" name="Google Shape;944;p38"/>
          <p:cNvSpPr txBox="1"/>
          <p:nvPr/>
        </p:nvSpPr>
        <p:spPr>
          <a:xfrm>
            <a:off x="1633025" y="312675"/>
            <a:ext cx="6386400" cy="5541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400"/>
              </a:spcBef>
              <a:spcAft>
                <a:spcPts val="400"/>
              </a:spcAft>
              <a:buClr>
                <a:srgbClr val="000000"/>
              </a:buClr>
              <a:buSzPts val="2400"/>
              <a:buFont typeface="Arial"/>
              <a:buNone/>
            </a:pPr>
            <a:r>
              <a:rPr lang="en" sz="2400">
                <a:latin typeface="Paytone One"/>
                <a:ea typeface="Paytone One"/>
                <a:cs typeface="Paytone One"/>
                <a:sym typeface="Paytone One"/>
              </a:rPr>
              <a:t>Use of £100k Investment</a:t>
            </a:r>
            <a:endParaRPr sz="2400" b="0" i="0" u="none" strike="noStrike" cap="none">
              <a:solidFill>
                <a:srgbClr val="000000"/>
              </a:solidFill>
              <a:latin typeface="Paytone One"/>
              <a:ea typeface="Paytone One"/>
              <a:cs typeface="Paytone One"/>
              <a:sym typeface="Paytone One"/>
            </a:endParaRPr>
          </a:p>
        </p:txBody>
      </p:sp>
      <p:sp>
        <p:nvSpPr>
          <p:cNvPr id="945" name="Google Shape;945;p38"/>
          <p:cNvSpPr txBox="1"/>
          <p:nvPr/>
        </p:nvSpPr>
        <p:spPr>
          <a:xfrm>
            <a:off x="181155" y="1354347"/>
            <a:ext cx="8228095" cy="4556463"/>
          </a:xfrm>
          <a:prstGeom prst="rect">
            <a:avLst/>
          </a:prstGeom>
          <a:noFill/>
          <a:ln>
            <a:noFill/>
          </a:ln>
        </p:spPr>
        <p:txBody>
          <a:bodyPr spcFirstLastPara="1" wrap="square" lIns="91425" tIns="91425" rIns="91425" bIns="91425" anchor="t" anchorCtr="0">
            <a:spAutoFit/>
          </a:bodyPr>
          <a:lstStyle/>
          <a:p>
            <a:pPr marL="457200" lvl="0" indent="-342900" algn="l" rtl="0">
              <a:lnSpc>
                <a:spcPct val="115000"/>
              </a:lnSpc>
              <a:spcBef>
                <a:spcPts val="1200"/>
              </a:spcBef>
              <a:spcAft>
                <a:spcPts val="0"/>
              </a:spcAft>
              <a:buClr>
                <a:srgbClr val="000000"/>
              </a:buClr>
              <a:buSzPts val="1800"/>
              <a:buFont typeface="Poppins"/>
              <a:buChar char="●"/>
            </a:pPr>
            <a:r>
              <a:rPr lang="en" b="1" dirty="0">
                <a:latin typeface="Poppins"/>
                <a:ea typeface="Poppins"/>
                <a:cs typeface="Poppins"/>
                <a:sym typeface="Poppins"/>
              </a:rPr>
              <a:t>Business Expansion:</a:t>
            </a:r>
            <a:endParaRPr dirty="0">
              <a:latin typeface="Poppins"/>
              <a:ea typeface="Poppins"/>
              <a:cs typeface="Poppins"/>
              <a:sym typeface="Poppins"/>
            </a:endParaRPr>
          </a:p>
          <a:p>
            <a:pPr marL="914400" lvl="1" indent="-342900" algn="l" rtl="0">
              <a:lnSpc>
                <a:spcPct val="115000"/>
              </a:lnSpc>
              <a:spcBef>
                <a:spcPts val="0"/>
              </a:spcBef>
              <a:spcAft>
                <a:spcPts val="0"/>
              </a:spcAft>
              <a:buSzPts val="1800"/>
              <a:buFont typeface="Poppins"/>
              <a:buChar char="○"/>
            </a:pPr>
            <a:r>
              <a:rPr lang="en" dirty="0">
                <a:latin typeface="Poppins"/>
                <a:ea typeface="Poppins"/>
                <a:cs typeface="Poppins"/>
                <a:sym typeface="Poppins"/>
              </a:rPr>
              <a:t>£60,000 to build modular units.</a:t>
            </a:r>
          </a:p>
          <a:p>
            <a:pPr marL="914400" lvl="1" indent="-342900" algn="l" rtl="0">
              <a:lnSpc>
                <a:spcPct val="115000"/>
              </a:lnSpc>
              <a:spcBef>
                <a:spcPts val="0"/>
              </a:spcBef>
              <a:spcAft>
                <a:spcPts val="0"/>
              </a:spcAft>
              <a:buSzPts val="1800"/>
              <a:buFont typeface="Poppins"/>
              <a:buChar char="○"/>
            </a:pPr>
            <a:endParaRPr dirty="0">
              <a:latin typeface="Poppins"/>
              <a:ea typeface="Poppins"/>
              <a:cs typeface="Poppins"/>
              <a:sym typeface="Poppins"/>
            </a:endParaRPr>
          </a:p>
          <a:p>
            <a:pPr marL="914400" lvl="1" indent="-342900" algn="l" rtl="0">
              <a:lnSpc>
                <a:spcPct val="115000"/>
              </a:lnSpc>
              <a:spcBef>
                <a:spcPts val="0"/>
              </a:spcBef>
              <a:spcAft>
                <a:spcPts val="0"/>
              </a:spcAft>
              <a:buSzPts val="1800"/>
              <a:buFont typeface="Poppins"/>
              <a:buChar char="○"/>
            </a:pPr>
            <a:r>
              <a:rPr lang="en" dirty="0">
                <a:latin typeface="Poppins"/>
                <a:ea typeface="Poppins"/>
                <a:cs typeface="Poppins"/>
                <a:sym typeface="Poppins"/>
              </a:rPr>
              <a:t>£12,000 Site preparing and Utilities.</a:t>
            </a:r>
          </a:p>
          <a:p>
            <a:pPr marL="914400" lvl="1" indent="-342900" algn="l" rtl="0">
              <a:lnSpc>
                <a:spcPct val="115000"/>
              </a:lnSpc>
              <a:spcBef>
                <a:spcPts val="0"/>
              </a:spcBef>
              <a:spcAft>
                <a:spcPts val="0"/>
              </a:spcAft>
              <a:buSzPts val="1800"/>
              <a:buFont typeface="Poppins"/>
              <a:buChar char="○"/>
            </a:pPr>
            <a:endParaRPr dirty="0">
              <a:latin typeface="Poppins"/>
              <a:ea typeface="Poppins"/>
              <a:cs typeface="Poppins"/>
              <a:sym typeface="Poppins"/>
            </a:endParaRPr>
          </a:p>
          <a:p>
            <a:pPr marL="914400" lvl="1" indent="-342900" algn="l" rtl="0">
              <a:lnSpc>
                <a:spcPct val="115000"/>
              </a:lnSpc>
              <a:spcBef>
                <a:spcPts val="0"/>
              </a:spcBef>
              <a:spcAft>
                <a:spcPts val="0"/>
              </a:spcAft>
              <a:buSzPts val="1800"/>
              <a:buFont typeface="Poppins"/>
              <a:buChar char="○"/>
            </a:pPr>
            <a:r>
              <a:rPr lang="en" dirty="0">
                <a:latin typeface="Poppins"/>
                <a:ea typeface="Poppins"/>
                <a:cs typeface="Poppins"/>
                <a:sym typeface="Poppins"/>
              </a:rPr>
              <a:t>£5,000 To cover Permits and Licensing.</a:t>
            </a:r>
          </a:p>
          <a:p>
            <a:pPr marL="914400" lvl="1" indent="-342900" algn="l" rtl="0">
              <a:lnSpc>
                <a:spcPct val="115000"/>
              </a:lnSpc>
              <a:spcBef>
                <a:spcPts val="0"/>
              </a:spcBef>
              <a:spcAft>
                <a:spcPts val="0"/>
              </a:spcAft>
              <a:buSzPts val="1800"/>
              <a:buFont typeface="Poppins"/>
              <a:buChar char="○"/>
            </a:pPr>
            <a:endParaRPr dirty="0">
              <a:latin typeface="Poppins"/>
              <a:ea typeface="Poppins"/>
              <a:cs typeface="Poppins"/>
              <a:sym typeface="Poppins"/>
            </a:endParaRPr>
          </a:p>
          <a:p>
            <a:pPr marL="457200" indent="-342900">
              <a:lnSpc>
                <a:spcPct val="115000"/>
              </a:lnSpc>
              <a:spcAft>
                <a:spcPts val="1200"/>
              </a:spcAft>
              <a:buSzPts val="1800"/>
              <a:buFont typeface="Arial"/>
              <a:buChar char="●"/>
            </a:pPr>
            <a:endParaRPr lang="en" dirty="0">
              <a:latin typeface="Poppins"/>
              <a:ea typeface="Poppins"/>
              <a:cs typeface="Poppins"/>
              <a:sym typeface="Poppins"/>
            </a:endParaRPr>
          </a:p>
          <a:p>
            <a:pPr marL="457200" indent="-342900">
              <a:lnSpc>
                <a:spcPct val="115000"/>
              </a:lnSpc>
              <a:spcAft>
                <a:spcPts val="1200"/>
              </a:spcAft>
              <a:buSzPts val="1800"/>
              <a:buFont typeface="Arial"/>
              <a:buChar char="●"/>
            </a:pPr>
            <a:endParaRPr lang="en" dirty="0">
              <a:latin typeface="Poppins"/>
              <a:ea typeface="Poppins"/>
              <a:cs typeface="Poppins"/>
              <a:sym typeface="Poppins"/>
            </a:endParaRPr>
          </a:p>
          <a:p>
            <a:pPr marL="457200" lvl="0" indent="-342900">
              <a:lnSpc>
                <a:spcPct val="115000"/>
              </a:lnSpc>
              <a:spcAft>
                <a:spcPts val="1200"/>
              </a:spcAft>
              <a:buSzPts val="1800"/>
              <a:buChar char="●"/>
            </a:pPr>
            <a:endParaRPr lang="en" b="1" dirty="0">
              <a:latin typeface="Poppins"/>
              <a:ea typeface="Poppins"/>
              <a:cs typeface="Poppins"/>
              <a:sym typeface="Poppins"/>
            </a:endParaRPr>
          </a:p>
          <a:p>
            <a:pPr marL="457200" lvl="0" indent="-342900">
              <a:lnSpc>
                <a:spcPct val="115000"/>
              </a:lnSpc>
              <a:spcAft>
                <a:spcPts val="1200"/>
              </a:spcAft>
              <a:buSzPts val="1800"/>
              <a:buChar char="●"/>
            </a:pPr>
            <a:endParaRPr lang="en" b="1" dirty="0">
              <a:latin typeface="Poppins"/>
              <a:ea typeface="Poppins"/>
              <a:cs typeface="Poppins"/>
              <a:sym typeface="Poppins"/>
            </a:endParaRPr>
          </a:p>
          <a:p>
            <a:pPr marL="457200" lvl="0" indent="-342900">
              <a:lnSpc>
                <a:spcPct val="115000"/>
              </a:lnSpc>
              <a:spcAft>
                <a:spcPts val="1200"/>
              </a:spcAft>
              <a:buSzPts val="1800"/>
              <a:buChar char="●"/>
            </a:pPr>
            <a:endParaRPr lang="en" b="1" dirty="0">
              <a:latin typeface="Poppins"/>
              <a:ea typeface="Poppins"/>
              <a:cs typeface="Poppins"/>
              <a:sym typeface="Poppins"/>
            </a:endParaRPr>
          </a:p>
          <a:p>
            <a:pPr marL="457200" lvl="0" indent="-342900" algn="l" rtl="0">
              <a:lnSpc>
                <a:spcPct val="115000"/>
              </a:lnSpc>
              <a:spcBef>
                <a:spcPts val="0"/>
              </a:spcBef>
              <a:spcAft>
                <a:spcPts val="1200"/>
              </a:spcAft>
              <a:buClr>
                <a:srgbClr val="000000"/>
              </a:buClr>
              <a:buSzPts val="1800"/>
              <a:buChar char="●"/>
            </a:pPr>
            <a:endParaRPr dirty="0">
              <a:highlight>
                <a:srgbClr val="EAE0DD"/>
              </a:highlight>
              <a:latin typeface="Poppins"/>
              <a:ea typeface="Poppins"/>
              <a:cs typeface="Poppins"/>
              <a:sym typeface="Poppins"/>
            </a:endParaRPr>
          </a:p>
        </p:txBody>
      </p:sp>
      <p:pic>
        <p:nvPicPr>
          <p:cNvPr id="3" name="Picture 2" descr="A group of people wearing hard hats and standing next to a container&#10;&#10;AI-generated content may be incorrect.">
            <a:extLst>
              <a:ext uri="{FF2B5EF4-FFF2-40B4-BE49-F238E27FC236}">
                <a16:creationId xmlns:a16="http://schemas.microsoft.com/office/drawing/2014/main" id="{AE0A3826-6907-3D1C-DC91-FB4FF4F7D093}"/>
              </a:ext>
            </a:extLst>
          </p:cNvPr>
          <p:cNvPicPr>
            <a:picLocks noChangeAspect="1"/>
          </p:cNvPicPr>
          <p:nvPr/>
        </p:nvPicPr>
        <p:blipFill>
          <a:blip r:embed="rId3"/>
          <a:stretch>
            <a:fillRect/>
          </a:stretch>
        </p:blipFill>
        <p:spPr>
          <a:xfrm>
            <a:off x="4731363" y="1768415"/>
            <a:ext cx="4412637" cy="3375086"/>
          </a:xfrm>
          <a:prstGeom prst="rect">
            <a:avLst/>
          </a:prstGeom>
        </p:spPr>
      </p:pic>
      <p:pic>
        <p:nvPicPr>
          <p:cNvPr id="4" name="Picture 3" descr="A logo for a care home&#10;&#10;AI-generated content may be incorrect.">
            <a:extLst>
              <a:ext uri="{FF2B5EF4-FFF2-40B4-BE49-F238E27FC236}">
                <a16:creationId xmlns:a16="http://schemas.microsoft.com/office/drawing/2014/main" id="{3C3D62AA-FF53-539D-7060-4C5DFE4F8A7F}"/>
              </a:ext>
            </a:extLst>
          </p:cNvPr>
          <p:cNvPicPr>
            <a:picLocks noChangeAspect="1"/>
          </p:cNvPicPr>
          <p:nvPr/>
        </p:nvPicPr>
        <p:blipFill>
          <a:blip r:embed="rId4"/>
          <a:stretch>
            <a:fillRect/>
          </a:stretch>
        </p:blipFill>
        <p:spPr>
          <a:xfrm>
            <a:off x="7341078" y="1"/>
            <a:ext cx="1802922" cy="18288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DEAC38-79D4-B54D-0060-01C284FC64EC}"/>
              </a:ext>
            </a:extLst>
          </p:cNvPr>
          <p:cNvSpPr txBox="1"/>
          <p:nvPr/>
        </p:nvSpPr>
        <p:spPr>
          <a:xfrm>
            <a:off x="461356" y="490736"/>
            <a:ext cx="8221287" cy="4444660"/>
          </a:xfrm>
          <a:prstGeom prst="rect">
            <a:avLst/>
          </a:prstGeom>
          <a:noFill/>
        </p:spPr>
        <p:txBody>
          <a:bodyPr wrap="square">
            <a:spAutoFit/>
          </a:bodyPr>
          <a:lstStyle/>
          <a:p>
            <a:pPr marL="457200" lvl="0" indent="-342900" algn="l" rtl="0">
              <a:lnSpc>
                <a:spcPct val="115000"/>
              </a:lnSpc>
              <a:spcBef>
                <a:spcPts val="0"/>
              </a:spcBef>
              <a:spcAft>
                <a:spcPts val="1200"/>
              </a:spcAft>
              <a:buClr>
                <a:srgbClr val="000000"/>
              </a:buClr>
              <a:buSzPts val="1800"/>
              <a:buChar char="●"/>
            </a:pPr>
            <a:endParaRPr lang="en" b="1" dirty="0">
              <a:latin typeface="Poppins"/>
              <a:ea typeface="Poppins"/>
              <a:cs typeface="Poppins"/>
              <a:sym typeface="Poppins"/>
            </a:endParaRPr>
          </a:p>
          <a:p>
            <a:pPr marL="457200" lvl="0" indent="-342900" algn="l" rtl="0">
              <a:lnSpc>
                <a:spcPct val="115000"/>
              </a:lnSpc>
              <a:spcBef>
                <a:spcPts val="0"/>
              </a:spcBef>
              <a:spcAft>
                <a:spcPts val="1200"/>
              </a:spcAft>
              <a:buClr>
                <a:srgbClr val="000000"/>
              </a:buClr>
              <a:buSzPts val="1800"/>
              <a:buChar char="●"/>
            </a:pPr>
            <a:endParaRPr lang="en" b="1" dirty="0">
              <a:latin typeface="Poppins"/>
              <a:ea typeface="Poppins"/>
              <a:cs typeface="Poppins"/>
              <a:sym typeface="Poppins"/>
            </a:endParaRPr>
          </a:p>
          <a:p>
            <a:pPr marL="457200" lvl="0" indent="-342900" algn="l" rtl="0">
              <a:lnSpc>
                <a:spcPct val="115000"/>
              </a:lnSpc>
              <a:spcBef>
                <a:spcPts val="0"/>
              </a:spcBef>
              <a:spcAft>
                <a:spcPts val="1200"/>
              </a:spcAft>
              <a:buClr>
                <a:srgbClr val="000000"/>
              </a:buClr>
              <a:buSzPts val="1800"/>
              <a:buChar char="●"/>
            </a:pPr>
            <a:endParaRPr lang="en" b="1" dirty="0">
              <a:latin typeface="Poppins"/>
              <a:ea typeface="Poppins"/>
              <a:cs typeface="Poppins"/>
              <a:sym typeface="Poppins"/>
            </a:endParaRPr>
          </a:p>
          <a:p>
            <a:pPr marL="457200" lvl="0" indent="-342900" algn="l" rtl="0">
              <a:lnSpc>
                <a:spcPct val="115000"/>
              </a:lnSpc>
              <a:spcBef>
                <a:spcPts val="0"/>
              </a:spcBef>
              <a:spcAft>
                <a:spcPts val="1200"/>
              </a:spcAft>
              <a:buClr>
                <a:srgbClr val="000000"/>
              </a:buClr>
              <a:buSzPts val="1800"/>
              <a:buFont typeface="Courier New" panose="02070309020205020404" pitchFamily="49" charset="0"/>
              <a:buChar char="o"/>
            </a:pPr>
            <a:endParaRPr lang="en" b="1" dirty="0">
              <a:latin typeface="Poppins"/>
              <a:ea typeface="Poppins"/>
              <a:cs typeface="Poppins"/>
              <a:sym typeface="Poppins"/>
            </a:endParaRPr>
          </a:p>
          <a:p>
            <a:pPr marL="457200" lvl="0" indent="-342900" algn="l" rtl="0">
              <a:lnSpc>
                <a:spcPct val="115000"/>
              </a:lnSpc>
              <a:spcBef>
                <a:spcPts val="0"/>
              </a:spcBef>
              <a:spcAft>
                <a:spcPts val="1200"/>
              </a:spcAft>
              <a:buClr>
                <a:srgbClr val="000000"/>
              </a:buClr>
              <a:buSzPts val="1800"/>
              <a:buChar char="●"/>
            </a:pPr>
            <a:r>
              <a:rPr lang="en" b="1" dirty="0">
                <a:latin typeface="Poppins"/>
                <a:ea typeface="Poppins"/>
                <a:cs typeface="Poppins"/>
                <a:sym typeface="Poppins"/>
              </a:rPr>
              <a:t>refurbishment: </a:t>
            </a:r>
          </a:p>
          <a:p>
            <a:pPr marL="457200" lvl="0" indent="-342900">
              <a:lnSpc>
                <a:spcPct val="115000"/>
              </a:lnSpc>
              <a:spcAft>
                <a:spcPts val="1200"/>
              </a:spcAft>
              <a:buSzPts val="1800"/>
              <a:buChar char="●"/>
            </a:pPr>
            <a:r>
              <a:rPr lang="en" dirty="0">
                <a:latin typeface="Poppins"/>
                <a:ea typeface="Poppins"/>
                <a:cs typeface="Poppins"/>
                <a:sym typeface="Poppins"/>
              </a:rPr>
              <a:t>£10,000.</a:t>
            </a:r>
          </a:p>
          <a:p>
            <a:pPr marL="457200" indent="-342900">
              <a:lnSpc>
                <a:spcPct val="115000"/>
              </a:lnSpc>
              <a:spcAft>
                <a:spcPts val="1200"/>
              </a:spcAft>
              <a:buSzPts val="1800"/>
              <a:buFont typeface="Arial"/>
              <a:buChar char="●"/>
            </a:pPr>
            <a:r>
              <a:rPr lang="en" b="1" dirty="0">
                <a:latin typeface="Poppins"/>
                <a:ea typeface="Poppins"/>
                <a:cs typeface="Poppins"/>
                <a:sym typeface="Poppins"/>
              </a:rPr>
              <a:t>Medical Equipment:</a:t>
            </a:r>
            <a:endParaRPr lang="en" dirty="0">
              <a:latin typeface="Poppins"/>
              <a:ea typeface="Poppins"/>
              <a:cs typeface="Poppins"/>
              <a:sym typeface="Poppins"/>
            </a:endParaRPr>
          </a:p>
          <a:p>
            <a:pPr marL="457200" indent="-342900">
              <a:lnSpc>
                <a:spcPct val="115000"/>
              </a:lnSpc>
              <a:spcAft>
                <a:spcPts val="1200"/>
              </a:spcAft>
              <a:buSzPts val="1800"/>
              <a:buFont typeface="Arial"/>
              <a:buChar char="●"/>
            </a:pPr>
            <a:r>
              <a:rPr lang="en" dirty="0">
                <a:latin typeface="Poppins"/>
                <a:ea typeface="Poppins"/>
                <a:cs typeface="Poppins"/>
                <a:sym typeface="Poppins"/>
              </a:rPr>
              <a:t>£8,000.</a:t>
            </a:r>
          </a:p>
          <a:p>
            <a:pPr marL="457200" indent="-342900">
              <a:lnSpc>
                <a:spcPct val="115000"/>
              </a:lnSpc>
              <a:spcAft>
                <a:spcPts val="1200"/>
              </a:spcAft>
              <a:buSzPts val="1800"/>
              <a:buFont typeface="Arial"/>
              <a:buChar char="●"/>
            </a:pPr>
            <a:r>
              <a:rPr lang="en" b="1" dirty="0">
                <a:latin typeface="Poppins"/>
                <a:ea typeface="Poppins"/>
                <a:cs typeface="Poppins"/>
                <a:sym typeface="Poppins"/>
              </a:rPr>
              <a:t>Landscaping</a:t>
            </a:r>
          </a:p>
          <a:p>
            <a:pPr marL="457200" indent="-342900">
              <a:lnSpc>
                <a:spcPct val="115000"/>
              </a:lnSpc>
              <a:spcAft>
                <a:spcPts val="1200"/>
              </a:spcAft>
              <a:buSzPts val="1800"/>
              <a:buFont typeface="Arial"/>
              <a:buChar char="●"/>
            </a:pPr>
            <a:r>
              <a:rPr lang="en" dirty="0">
                <a:latin typeface="Poppins"/>
                <a:ea typeface="Poppins"/>
                <a:cs typeface="Poppins"/>
                <a:sym typeface="Poppins"/>
              </a:rPr>
              <a:t>£5,000.</a:t>
            </a:r>
          </a:p>
          <a:p>
            <a:pPr marL="457200" indent="-342900">
              <a:lnSpc>
                <a:spcPct val="115000"/>
              </a:lnSpc>
              <a:spcAft>
                <a:spcPts val="1200"/>
              </a:spcAft>
              <a:buSzPts val="1800"/>
              <a:buFont typeface="Arial"/>
              <a:buChar char="●"/>
            </a:pPr>
            <a:r>
              <a:rPr lang="en" b="1" dirty="0">
                <a:latin typeface="Poppins"/>
                <a:ea typeface="Poppins"/>
                <a:cs typeface="Poppins"/>
                <a:sym typeface="Poppins"/>
              </a:rPr>
              <a:t>Total Investment </a:t>
            </a:r>
            <a:r>
              <a:rPr lang="en" dirty="0">
                <a:latin typeface="Poppins"/>
                <a:ea typeface="Poppins"/>
                <a:cs typeface="Poppins"/>
                <a:sym typeface="Poppins"/>
              </a:rPr>
              <a:t>= £100k.</a:t>
            </a:r>
          </a:p>
        </p:txBody>
      </p:sp>
      <p:pic>
        <p:nvPicPr>
          <p:cNvPr id="5" name="Picture 4" descr="A medical equipment and icons&#10;&#10;AI-generated content may be incorrect.">
            <a:extLst>
              <a:ext uri="{FF2B5EF4-FFF2-40B4-BE49-F238E27FC236}">
                <a16:creationId xmlns:a16="http://schemas.microsoft.com/office/drawing/2014/main" id="{0E424926-26FF-5FD4-7133-C17EBD98B7D8}"/>
              </a:ext>
            </a:extLst>
          </p:cNvPr>
          <p:cNvPicPr>
            <a:picLocks noChangeAspect="1"/>
          </p:cNvPicPr>
          <p:nvPr/>
        </p:nvPicPr>
        <p:blipFill>
          <a:blip r:embed="rId2"/>
          <a:stretch>
            <a:fillRect/>
          </a:stretch>
        </p:blipFill>
        <p:spPr>
          <a:xfrm>
            <a:off x="4073236" y="0"/>
            <a:ext cx="5070763" cy="5143499"/>
          </a:xfrm>
          <a:prstGeom prst="rect">
            <a:avLst/>
          </a:prstGeom>
        </p:spPr>
      </p:pic>
      <p:pic>
        <p:nvPicPr>
          <p:cNvPr id="4" name="Picture 3" descr="A logo for a care home&#10;&#10;AI-generated content may be incorrect.">
            <a:extLst>
              <a:ext uri="{FF2B5EF4-FFF2-40B4-BE49-F238E27FC236}">
                <a16:creationId xmlns:a16="http://schemas.microsoft.com/office/drawing/2014/main" id="{4457C31F-C3A4-0C63-7EC8-1C4280FD5395}"/>
              </a:ext>
            </a:extLst>
          </p:cNvPr>
          <p:cNvPicPr>
            <a:picLocks noChangeAspect="1"/>
          </p:cNvPicPr>
          <p:nvPr/>
        </p:nvPicPr>
        <p:blipFill>
          <a:blip r:embed="rId3"/>
          <a:stretch>
            <a:fillRect/>
          </a:stretch>
        </p:blipFill>
        <p:spPr>
          <a:xfrm>
            <a:off x="0" y="0"/>
            <a:ext cx="2049087" cy="1679171"/>
          </a:xfrm>
          <a:prstGeom prst="rect">
            <a:avLst/>
          </a:prstGeom>
        </p:spPr>
      </p:pic>
    </p:spTree>
    <p:extLst>
      <p:ext uri="{BB962C8B-B14F-4D97-AF65-F5344CB8AC3E}">
        <p14:creationId xmlns:p14="http://schemas.microsoft.com/office/powerpoint/2010/main" val="1042321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1455B2-024D-3170-DC9D-D7A8FB7AADFC}"/>
              </a:ext>
            </a:extLst>
          </p:cNvPr>
          <p:cNvSpPr txBox="1"/>
          <p:nvPr/>
        </p:nvSpPr>
        <p:spPr>
          <a:xfrm>
            <a:off x="631767" y="157942"/>
            <a:ext cx="5860473" cy="4397807"/>
          </a:xfrm>
          <a:prstGeom prst="rect">
            <a:avLst/>
          </a:prstGeom>
          <a:noFill/>
        </p:spPr>
        <p:txBody>
          <a:bodyPr wrap="square">
            <a:spAutoFit/>
          </a:bodyPr>
          <a:lstStyle/>
          <a:p>
            <a:pPr>
              <a:lnSpc>
                <a:spcPct val="150000"/>
              </a:lnSpc>
              <a:spcBef>
                <a:spcPts val="1200"/>
              </a:spcBef>
              <a:spcAft>
                <a:spcPts val="1200"/>
              </a:spcAft>
              <a:buNone/>
            </a:pPr>
            <a:r>
              <a:rPr lang="en-GB" sz="1600" b="1" i="1" u="sng" dirty="0">
                <a:solidFill>
                  <a:srgbClr val="0F476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b="1"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342900" lvl="0" indent="-342900">
              <a:lnSpc>
                <a:spcPct val="150000"/>
              </a:lnSpc>
              <a:spcBef>
                <a:spcPts val="1200"/>
              </a:spcBef>
              <a:buFont typeface="+mj-lt"/>
              <a:buAutoNum type="arabicPeriod"/>
            </a:pPr>
            <a:r>
              <a:rPr lang="en-GB" sz="1200" u="none" strike="noStrike" dirty="0">
                <a:effectLst/>
                <a:latin typeface="Times New Roman" panose="02020603050405020304" pitchFamily="18" charset="0"/>
                <a:ea typeface="Times New Roman" panose="02020603050405020304" pitchFamily="18" charset="0"/>
              </a:rPr>
              <a:t>Alvarez, S.A., 2018. </a:t>
            </a:r>
            <a:r>
              <a:rPr lang="en-GB" sz="1200" i="1" u="none" strike="noStrike" dirty="0">
                <a:effectLst/>
                <a:latin typeface="Times New Roman" panose="02020603050405020304" pitchFamily="18" charset="0"/>
                <a:ea typeface="Times New Roman" panose="02020603050405020304" pitchFamily="18" charset="0"/>
              </a:rPr>
              <a:t>What entrepreneurs need to know before they start</a:t>
            </a:r>
            <a:r>
              <a:rPr lang="en-GB" sz="1200" u="none" strike="noStrike" dirty="0">
                <a:effectLst/>
                <a:latin typeface="Times New Roman" panose="02020603050405020304" pitchFamily="18" charset="0"/>
                <a:ea typeface="Times New Roman" panose="02020603050405020304" pitchFamily="18" charset="0"/>
              </a:rPr>
              <a:t>. Henry Stewart Talks. Available at:</a:t>
            </a:r>
            <a:r>
              <a:rPr lang="en-GB" sz="1200" u="none" strike="noStrike" dirty="0">
                <a:effectLst/>
                <a:latin typeface="Times New Roman" panose="02020603050405020304" pitchFamily="18" charset="0"/>
                <a:ea typeface="Times New Roman" panose="02020603050405020304" pitchFamily="18" charset="0"/>
                <a:hlinkClick r:id="rId2"/>
              </a:rPr>
              <a:t> https://www.henrystewarttalks.com</a:t>
            </a:r>
            <a:r>
              <a:rPr lang="en-GB" sz="1200" u="none" strike="noStrike" dirty="0">
                <a:effectLst/>
                <a:latin typeface="Times New Roman" panose="02020603050405020304" pitchFamily="18" charset="0"/>
                <a:ea typeface="Times New Roman" panose="02020603050405020304" pitchFamily="18" charset="0"/>
              </a:rPr>
              <a:t> (Accessed: 20 January 2026)</a:t>
            </a:r>
          </a:p>
          <a:p>
            <a:pPr marL="342900" lvl="0" indent="-342900">
              <a:lnSpc>
                <a:spcPct val="150000"/>
              </a:lnSpc>
              <a:spcBef>
                <a:spcPts val="1200"/>
              </a:spcBef>
              <a:buFont typeface="+mj-lt"/>
              <a:buAutoNum type="arabicPeriod"/>
            </a:pP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200" dirty="0">
                <a:latin typeface="Times New Roman" panose="02020603050405020304" pitchFamily="18" charset="0"/>
                <a:cs typeface="Times New Roman" panose="02020603050405020304" pitchFamily="18" charset="0"/>
              </a:rPr>
              <a:t> Armstrong, G., Kotler, P. and </a:t>
            </a:r>
            <a:r>
              <a:rPr lang="en-GB" sz="1200" dirty="0" err="1">
                <a:latin typeface="Times New Roman" panose="02020603050405020304" pitchFamily="18" charset="0"/>
                <a:cs typeface="Times New Roman" panose="02020603050405020304" pitchFamily="18" charset="0"/>
              </a:rPr>
              <a:t>Opresnik</a:t>
            </a:r>
            <a:r>
              <a:rPr lang="en-GB" sz="1200" dirty="0">
                <a:latin typeface="Times New Roman" panose="02020603050405020304" pitchFamily="18" charset="0"/>
                <a:cs typeface="Times New Roman" panose="02020603050405020304" pitchFamily="18" charset="0"/>
              </a:rPr>
              <a:t>, M.O., 2023. </a:t>
            </a:r>
            <a:r>
              <a:rPr lang="en-GB" sz="1200" i="1" dirty="0">
                <a:latin typeface="Times New Roman" panose="02020603050405020304" pitchFamily="18" charset="0"/>
                <a:cs typeface="Times New Roman" panose="02020603050405020304" pitchFamily="18" charset="0"/>
              </a:rPr>
              <a:t>Marketing: An introduction</a:t>
            </a:r>
            <a:r>
              <a:rPr lang="en-GB" sz="1200" dirty="0">
                <a:latin typeface="Times New Roman" panose="02020603050405020304" pitchFamily="18" charset="0"/>
                <a:cs typeface="Times New Roman" panose="02020603050405020304" pitchFamily="18" charset="0"/>
              </a:rPr>
              <a:t>. 15th ed. Harlow: Pearson</a:t>
            </a:r>
          </a:p>
          <a:p>
            <a:pPr marL="342900" lvl="0" indent="-342900">
              <a:lnSpc>
                <a:spcPct val="150000"/>
              </a:lnSpc>
              <a:spcBef>
                <a:spcPts val="1200"/>
              </a:spcBef>
              <a:buFont typeface="+mj-lt"/>
              <a:buAutoNum type="arabicPeriod"/>
            </a:pPr>
            <a:r>
              <a:rPr lang="en-GB" sz="1200" dirty="0">
                <a:latin typeface="Times New Roman" panose="02020603050405020304" pitchFamily="18" charset="0"/>
                <a:cs typeface="Times New Roman" panose="02020603050405020304" pitchFamily="18" charset="0"/>
              </a:rPr>
              <a:t>Baron, R.A. and </a:t>
            </a:r>
            <a:r>
              <a:rPr lang="en-GB" sz="1200" dirty="0" err="1">
                <a:latin typeface="Times New Roman" panose="02020603050405020304" pitchFamily="18" charset="0"/>
                <a:cs typeface="Times New Roman" panose="02020603050405020304" pitchFamily="18" charset="0"/>
              </a:rPr>
              <a:t>Hmieleski</a:t>
            </a:r>
            <a:r>
              <a:rPr lang="en-GB" sz="1200" dirty="0">
                <a:latin typeface="Times New Roman" panose="02020603050405020304" pitchFamily="18" charset="0"/>
                <a:cs typeface="Times New Roman" panose="02020603050405020304" pitchFamily="18" charset="0"/>
              </a:rPr>
              <a:t>, K.M., 2018. </a:t>
            </a:r>
            <a:r>
              <a:rPr lang="en-GB" sz="1200" i="1" dirty="0">
                <a:latin typeface="Times New Roman" panose="02020603050405020304" pitchFamily="18" charset="0"/>
                <a:cs typeface="Times New Roman" panose="02020603050405020304" pitchFamily="18" charset="0"/>
              </a:rPr>
              <a:t>Essentials of entrepreneurship: Changing the world, one idea at a time</a:t>
            </a:r>
            <a:r>
              <a:rPr lang="en-GB" sz="1200" dirty="0">
                <a:latin typeface="Times New Roman" panose="02020603050405020304" pitchFamily="18" charset="0"/>
                <a:cs typeface="Times New Roman" panose="02020603050405020304" pitchFamily="18" charset="0"/>
              </a:rPr>
              <a:t>. 2nd ed. Cheltenham: Edward Elgar Publishing</a:t>
            </a:r>
          </a:p>
          <a:p>
            <a:pPr marL="342900" lvl="0" indent="-342900">
              <a:lnSpc>
                <a:spcPct val="150000"/>
              </a:lnSpc>
              <a:spcBef>
                <a:spcPts val="1200"/>
              </a:spcBef>
              <a:buFont typeface="+mj-lt"/>
              <a:buAutoNum type="arabicPeriod"/>
            </a:pPr>
            <a:r>
              <a:rPr lang="en-GB" sz="1200" dirty="0">
                <a:latin typeface="Times New Roman" panose="02020603050405020304" pitchFamily="18" charset="0"/>
                <a:cs typeface="Times New Roman" panose="02020603050405020304" pitchFamily="18" charset="0"/>
              </a:rPr>
              <a:t>Chen, X., Owen, Z., Pixton, C. and </a:t>
            </a:r>
            <a:r>
              <a:rPr lang="en-GB" sz="1200" dirty="0" err="1">
                <a:latin typeface="Times New Roman" panose="02020603050405020304" pitchFamily="18" charset="0"/>
                <a:cs typeface="Times New Roman" panose="02020603050405020304" pitchFamily="18" charset="0"/>
              </a:rPr>
              <a:t>Simchi</a:t>
            </a:r>
            <a:r>
              <a:rPr lang="en-GB" sz="1200" dirty="0">
                <a:latin typeface="Times New Roman" panose="02020603050405020304" pitchFamily="18" charset="0"/>
                <a:cs typeface="Times New Roman" panose="02020603050405020304" pitchFamily="18" charset="0"/>
              </a:rPr>
              <a:t>-Levi, D., 2022. A statistical learning approach to personalization in revenue management. </a:t>
            </a:r>
            <a:r>
              <a:rPr lang="en-GB" sz="1200" i="1" dirty="0">
                <a:latin typeface="Times New Roman" panose="02020603050405020304" pitchFamily="18" charset="0"/>
                <a:cs typeface="Times New Roman" panose="02020603050405020304" pitchFamily="18" charset="0"/>
              </a:rPr>
              <a:t>Management Science</a:t>
            </a:r>
            <a:r>
              <a:rPr lang="en-GB" sz="1200" dirty="0">
                <a:latin typeface="Times New Roman" panose="02020603050405020304" pitchFamily="18" charset="0"/>
                <a:cs typeface="Times New Roman" panose="02020603050405020304" pitchFamily="18" charset="0"/>
              </a:rPr>
              <a:t>, 68(3), pp.1923–1937</a:t>
            </a:r>
            <a:endPar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50000"/>
              </a:lnSpc>
              <a:spcBef>
                <a:spcPts val="1200"/>
              </a:spcBef>
              <a:buFont typeface="+mj-lt"/>
              <a:buAutoNum type="arabicPeriod"/>
            </a:pPr>
            <a:endParaRPr lang="en-GB" sz="12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300121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AC5DD5-B1FC-614E-6D8C-A5CBDEC99722}"/>
              </a:ext>
            </a:extLst>
          </p:cNvPr>
          <p:cNvSpPr txBox="1"/>
          <p:nvPr/>
        </p:nvSpPr>
        <p:spPr>
          <a:xfrm>
            <a:off x="755375" y="781879"/>
            <a:ext cx="6129130" cy="2360711"/>
          </a:xfrm>
          <a:prstGeom prst="rect">
            <a:avLst/>
          </a:prstGeom>
          <a:noFill/>
        </p:spPr>
        <p:txBody>
          <a:bodyPr wrap="square">
            <a:spAutoFit/>
          </a:bodyPr>
          <a:lstStyle/>
          <a:p>
            <a:pPr>
              <a:lnSpc>
                <a:spcPct val="150000"/>
              </a:lnSpc>
            </a:pPr>
            <a:r>
              <a:rPr lang="en-GB" sz="1200" dirty="0">
                <a:latin typeface="Times New Roman" panose="02020603050405020304" pitchFamily="18" charset="0"/>
                <a:cs typeface="Times New Roman" panose="02020603050405020304" pitchFamily="18" charset="0"/>
              </a:rPr>
              <a:t>5.Ebrahim, R.S., 2020. The role of trust in understanding the impact of social media marketing on brand equity and brand loyalty. </a:t>
            </a:r>
            <a:r>
              <a:rPr lang="en-GB" sz="1200" i="1" dirty="0">
                <a:latin typeface="Times New Roman" panose="02020603050405020304" pitchFamily="18" charset="0"/>
                <a:cs typeface="Times New Roman" panose="02020603050405020304" pitchFamily="18" charset="0"/>
              </a:rPr>
              <a:t>Journal of Relationship Marketing</a:t>
            </a:r>
            <a:r>
              <a:rPr lang="en-GB" sz="1200" dirty="0">
                <a:latin typeface="Times New Roman" panose="02020603050405020304" pitchFamily="18" charset="0"/>
                <a:cs typeface="Times New Roman" panose="02020603050405020304" pitchFamily="18" charset="0"/>
              </a:rPr>
              <a:t>, 19(4), pp.287–308.</a:t>
            </a:r>
          </a:p>
          <a:p>
            <a:pPr lvl="0">
              <a:lnSpc>
                <a:spcPct val="150000"/>
              </a:lnSpc>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6</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Finch, B., 2022. </a:t>
            </a:r>
            <a:r>
              <a:rPr lang="en-GB" sz="12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How to write a business plan: Win backing and support for your ideas and ventures</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7th ed. London: Kogan Page.</a:t>
            </a:r>
          </a:p>
          <a:p>
            <a:pPr lvl="0">
              <a:lnSpc>
                <a:spcPct val="150000"/>
              </a:lnSpc>
            </a:pPr>
            <a:r>
              <a:rPr lang="en-GB" sz="1200" dirty="0">
                <a:latin typeface="Times New Roman" panose="02020603050405020304" pitchFamily="18" charset="0"/>
                <a:cs typeface="Times New Roman" panose="02020603050405020304" pitchFamily="18" charset="0"/>
              </a:rPr>
              <a:t>7.  Hisrich, R.D., Peters, M.P. and Shepherd, D.A., 2019. </a:t>
            </a:r>
            <a:r>
              <a:rPr lang="en-GB" sz="1200" i="1" dirty="0">
                <a:latin typeface="Times New Roman" panose="02020603050405020304" pitchFamily="18" charset="0"/>
                <a:cs typeface="Times New Roman" panose="02020603050405020304" pitchFamily="18" charset="0"/>
              </a:rPr>
              <a:t>Entrepreneurship</a:t>
            </a:r>
            <a:r>
              <a:rPr lang="en-GB" sz="1200" dirty="0">
                <a:latin typeface="Times New Roman" panose="02020603050405020304" pitchFamily="18" charset="0"/>
                <a:cs typeface="Times New Roman" panose="02020603050405020304" pitchFamily="18" charset="0"/>
              </a:rPr>
              <a:t>. 11th ed. New York: McGraw-Hill Education</a:t>
            </a:r>
          </a:p>
          <a:p>
            <a:pPr lvl="0">
              <a:lnSpc>
                <a:spcPct val="150000"/>
              </a:lnSpc>
            </a:pPr>
            <a:endParaRPr lang="en-GB" u="none" strike="noStrike" dirty="0">
              <a:effectLst/>
              <a:latin typeface="Times New Roman" panose="02020603050405020304" pitchFamily="18" charset="0"/>
              <a:ea typeface="Times New Roman" panose="02020603050405020304" pitchFamily="18" charset="0"/>
            </a:endParaRPr>
          </a:p>
          <a:p>
            <a:pPr lvl="0">
              <a:lnSpc>
                <a:spcPct val="150000"/>
              </a:lnSpc>
            </a:pPr>
            <a:endParaRPr lang="en-GB"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92186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499D90-893D-A43E-71C3-F7242142A65E}"/>
              </a:ext>
            </a:extLst>
          </p:cNvPr>
          <p:cNvSpPr txBox="1"/>
          <p:nvPr/>
        </p:nvSpPr>
        <p:spPr>
          <a:xfrm>
            <a:off x="702365" y="689114"/>
            <a:ext cx="6248400" cy="4120808"/>
          </a:xfrm>
          <a:prstGeom prst="rect">
            <a:avLst/>
          </a:prstGeom>
          <a:noFill/>
        </p:spPr>
        <p:txBody>
          <a:bodyPr wrap="square">
            <a:spAutoFit/>
          </a:bodyPr>
          <a:lstStyle/>
          <a:p>
            <a:pPr>
              <a:lnSpc>
                <a:spcPct val="150000"/>
              </a:lnSpc>
            </a:pP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8.Hooley, G.J., </a:t>
            </a:r>
            <a:r>
              <a:rPr lang="en-GB" sz="12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Nicoulaud</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B., Rudd, J.M. and Lee, N., 2020. </a:t>
            </a:r>
            <a:r>
              <a:rPr lang="en-GB" sz="12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Marketing strategy and competitive positioning</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7th ed. Harlow: Pearson.</a:t>
            </a:r>
          </a:p>
          <a:p>
            <a:pPr>
              <a:lnSpc>
                <a:spcPct val="150000"/>
              </a:lnSpc>
            </a:pPr>
            <a:r>
              <a:rPr lang="en-GB" sz="1200" dirty="0">
                <a:latin typeface="Times New Roman" panose="02020603050405020304" pitchFamily="18" charset="0"/>
                <a:cs typeface="Times New Roman" panose="02020603050405020304" pitchFamily="18" charset="0"/>
              </a:rPr>
              <a:t>9. Reuer, J.J., Matusik, S.F. and Jones, J., 2019. </a:t>
            </a:r>
            <a:r>
              <a:rPr lang="en-GB" sz="1200" i="1" dirty="0">
                <a:latin typeface="Times New Roman" panose="02020603050405020304" pitchFamily="18" charset="0"/>
                <a:cs typeface="Times New Roman" panose="02020603050405020304" pitchFamily="18" charset="0"/>
              </a:rPr>
              <a:t>The Oxford handbook of entrepreneurship and collaboration</a:t>
            </a:r>
            <a:r>
              <a:rPr lang="en-GB" sz="1200" dirty="0">
                <a:latin typeface="Times New Roman" panose="02020603050405020304" pitchFamily="18" charset="0"/>
                <a:cs typeface="Times New Roman" panose="02020603050405020304" pitchFamily="18" charset="0"/>
              </a:rPr>
              <a:t>. 1st ed. New York: Oxford University Press.</a:t>
            </a:r>
          </a:p>
          <a:p>
            <a:pPr>
              <a:lnSpc>
                <a:spcPct val="150000"/>
              </a:lnSpc>
            </a:pPr>
            <a:r>
              <a:rPr lang="en-GB" sz="1200" dirty="0">
                <a:latin typeface="Times New Roman" panose="02020603050405020304" pitchFamily="18" charset="0"/>
                <a:cs typeface="Times New Roman" panose="02020603050405020304" pitchFamily="18" charset="0"/>
              </a:rPr>
              <a:t>10.United Nations, Department of Economic and Social Affairs, Population Division (2022) Word Population Prospects 2022: Romania. United Nations.</a:t>
            </a:r>
          </a:p>
          <a:p>
            <a:pPr>
              <a:lnSpc>
                <a:spcPct val="150000"/>
              </a:lnSpc>
            </a:pPr>
            <a:endParaRPr lang="en-GB" dirty="0"/>
          </a:p>
          <a:p>
            <a:pPr>
              <a:lnSpc>
                <a:spcPct val="150000"/>
              </a:lnSpc>
            </a:pPr>
            <a:endParaRPr lang="en-GB" b="1" i="1" dirty="0"/>
          </a:p>
          <a:p>
            <a:pPr>
              <a:lnSpc>
                <a:spcPct val="150000"/>
              </a:lnSpc>
            </a:pPr>
            <a:r>
              <a:rPr lang="en-GB" sz="1200" b="1" i="1" dirty="0"/>
              <a:t>I confirm that I have not presented any AI generated text as my own work. I confirm I have copies of my drafts, notes, and other resources I used before, and after the use of AI tools which I may be asked to</a:t>
            </a:r>
            <a:r>
              <a:rPr lang="en-GB" sz="1200" b="1" dirty="0"/>
              <a:t> </a:t>
            </a:r>
            <a:r>
              <a:rPr lang="en-GB" sz="1200" b="1" i="1" dirty="0"/>
              <a:t>provide in evidence.</a:t>
            </a:r>
            <a:endParaRPr lang="en-GB" sz="1200" dirty="0"/>
          </a:p>
          <a:p>
            <a:pPr>
              <a:lnSpc>
                <a:spcPct val="150000"/>
              </a:lnSpc>
            </a:pPr>
            <a:endParaRPr lang="en-GB" dirty="0"/>
          </a:p>
          <a:p>
            <a:pPr lvl="0">
              <a:lnSpc>
                <a:spcPct val="150000"/>
              </a:lnSpc>
            </a:pPr>
            <a:endParaRPr lang="en-GB" sz="1400" u="none" strike="noStrike" dirty="0">
              <a:effectLst/>
              <a:latin typeface="Times New Roman" panose="02020603050405020304" pitchFamily="18" charset="0"/>
              <a:ea typeface="Times New Roman" panose="02020603050405020304" pitchFamily="18" charset="0"/>
            </a:endParaRPr>
          </a:p>
          <a:p>
            <a:pPr lvl="0">
              <a:lnSpc>
                <a:spcPct val="150000"/>
              </a:lnSpc>
            </a:pPr>
            <a:endParaRPr lang="en-GB" sz="12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33437064"/>
      </p:ext>
    </p:extLst>
  </p:cSld>
  <p:clrMapOvr>
    <a:masterClrMapping/>
  </p:clrMapOvr>
</p:sld>
</file>

<file path=ppt/theme/theme1.xml><?xml version="1.0" encoding="utf-8"?>
<a:theme xmlns:a="http://schemas.openxmlformats.org/drawingml/2006/main" name="Monthly Strategy Review Meeting by Slidesgo">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348</TotalTime>
  <Words>2297</Words>
  <Application>Microsoft Office PowerPoint</Application>
  <PresentationFormat>On-screen Show (16:9)</PresentationFormat>
  <Paragraphs>120</Paragraphs>
  <Slides>15</Slides>
  <Notes>10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15</vt:i4>
      </vt:variant>
    </vt:vector>
  </HeadingPairs>
  <TitlesOfParts>
    <vt:vector size="28" baseType="lpstr">
      <vt:lpstr>Karla</vt:lpstr>
      <vt:lpstr>Viga</vt:lpstr>
      <vt:lpstr>Poppins</vt:lpstr>
      <vt:lpstr>Times New Roman</vt:lpstr>
      <vt:lpstr>Arial</vt:lpstr>
      <vt:lpstr>Manrope</vt:lpstr>
      <vt:lpstr>Fira Sans Extra Condensed Medium</vt:lpstr>
      <vt:lpstr>Gaegu</vt:lpstr>
      <vt:lpstr>Aptos Display</vt:lpstr>
      <vt:lpstr>Paytone One</vt:lpstr>
      <vt:lpstr>Archivo Black</vt:lpstr>
      <vt:lpstr>Courier New</vt:lpstr>
      <vt:lpstr>Monthly Strategy Review Meeting by Slidesgo</vt:lpstr>
      <vt:lpstr>PowerPoint Presentation</vt:lpstr>
      <vt:lpstr>Pitch for Investment in Casa Nana (Nana’s House)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daniela lazarean</dc:creator>
  <cp:lastModifiedBy>daniela lazarean</cp:lastModifiedBy>
  <cp:revision>7</cp:revision>
  <dcterms:modified xsi:type="dcterms:W3CDTF">2026-03-05T19:42:04Z</dcterms:modified>
</cp:coreProperties>
</file>