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95" r:id="rId3"/>
    <p:sldId id="278" r:id="rId4"/>
    <p:sldId id="257" r:id="rId5"/>
    <p:sldId id="258" r:id="rId6"/>
    <p:sldId id="259" r:id="rId7"/>
    <p:sldId id="260" r:id="rId8"/>
    <p:sldId id="261" r:id="rId9"/>
    <p:sldId id="279" r:id="rId10"/>
    <p:sldId id="280" r:id="rId11"/>
    <p:sldId id="281" r:id="rId12"/>
    <p:sldId id="282" r:id="rId13"/>
    <p:sldId id="283" r:id="rId14"/>
    <p:sldId id="290" r:id="rId15"/>
    <p:sldId id="291" r:id="rId16"/>
    <p:sldId id="292" r:id="rId17"/>
    <p:sldId id="293" r:id="rId18"/>
    <p:sldId id="294" r:id="rId19"/>
    <p:sldId id="270" r:id="rId20"/>
    <p:sldId id="271" r:id="rId21"/>
    <p:sldId id="297" r:id="rId22"/>
    <p:sldId id="272" r:id="rId23"/>
    <p:sldId id="296" r:id="rId24"/>
    <p:sldId id="298" r:id="rId2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6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6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Product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70000" lnSpcReduction="20000"/>
          </a:bodyPr>
          <a:lstStyle/>
          <a:p>
            <a:r>
              <a:rPr lang="en-GB" sz="3200" dirty="0"/>
              <a:t>To understand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apply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critically analyse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 comprehend different Product Life Cycle strategies.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E3A5-939E-453A-8481-79D7B98D5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Product Life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941-515F-442F-A258-A0979A3A4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A new product is introduced into the market-place; it grows; matures; and when it loses appeal and sales decline, it is terminated.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 product life-cycle has four major stages: introduction, growth, maturity and decline.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As a product moves through its cycle, the strategies relating to competition, promotion, distribution, pricing and market information must be evaluated and possibly changed.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A844-D9C4-420D-A079-2C9FDDAF4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A600-2190-41F3-9EEE-B3EFA598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479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740" y="1340768"/>
            <a:ext cx="4680520" cy="4015886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Introduction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59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Growth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0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Maturity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24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Decline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95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1412776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F24C5-F7AF-48BF-BA3B-5117F456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Product Packaging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C57AE-3284-4079-A8AD-12E2A1370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600" dirty="0"/>
          </a:p>
          <a:p>
            <a:pPr lvl="0"/>
            <a:r>
              <a:rPr lang="en-GB" sz="2000" dirty="0"/>
              <a:t>Practical aspects</a:t>
            </a:r>
          </a:p>
          <a:p>
            <a:pPr marL="0" lvl="0" indent="0">
              <a:buNone/>
            </a:pPr>
            <a:r>
              <a:rPr lang="en-GB" sz="2000" dirty="0"/>
              <a:t> </a:t>
            </a:r>
          </a:p>
          <a:p>
            <a:pPr marL="0" lv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Decorative aspects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Informative aspects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87B79-3295-48B8-911D-BA479AD6F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5A6838-EA2B-4A4B-ACFB-46A8B441B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68400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 Provide examples of successful pioneer and </a:t>
            </a:r>
            <a:r>
              <a:rPr lang="en-GB"/>
              <a:t>follower companies.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In this lecture we have determined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applied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critically analysed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dirty="0"/>
              <a:t>We have determined the different product life cycle strategies.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4850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01D47-31E2-C329-2391-4335FD71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B7E8-5393-ADBC-A8F9-EB9AC096E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Browne, William G. “Inside Marketing Management.”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Industrial Marketing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3, no. 5, Oct. 2019, pp. 259–266, https://doi.org/10.1016/0019-8501(74)90001-7.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Chernev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Alexander, and Philip Kotler.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Marketing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9th ed., Chicago, Illinois, Cerebellum Press,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Gitman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Lawrence J, et al.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Business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Norris, Gregory A. “Social Impacts in Product Life Cycles - towards Life Cycle Attribute Assessment.”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International Journal of Life Cycle Assessment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11, no. S1, Jan. 2006, pp. 97–104, https://doi.org/10.1065/lca2006.04.017.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Restuccia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Mariachiara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et al. “Product Life-Cycle Management and Distributor Contribution to New Product Development.”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33, no. 1, 4 Feb. 2015, pp. 69–89, https://doi.org/10.1111/jpim.12261.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03BFF-6AAA-D002-DFEF-FFAFFD574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7D25AA-F40F-E3FF-32D3-11F2FC145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572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2389</TotalTime>
  <Words>721</Words>
  <Application>Microsoft Office PowerPoint</Application>
  <PresentationFormat>On-screen Show (4:3)</PresentationFormat>
  <Paragraphs>165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Myriad Pro</vt:lpstr>
      <vt:lpstr>Arial</vt:lpstr>
      <vt:lpstr>Verdana</vt:lpstr>
      <vt:lpstr>20140311PresentationUWTSDTemplate</vt:lpstr>
      <vt:lpstr>LCMB7024</vt:lpstr>
      <vt:lpstr>Learning Objectives</vt:lpstr>
      <vt:lpstr>The Product Life Cycle</vt:lpstr>
      <vt:lpstr> The Product Life Cycle Model</vt:lpstr>
      <vt:lpstr>  Introduction </vt:lpstr>
      <vt:lpstr> Growth</vt:lpstr>
      <vt:lpstr> Maturity</vt:lpstr>
      <vt:lpstr> Decline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The strategic implications of the product life cycle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Product Packaging </vt:lpstr>
      <vt:lpstr>Question 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161</cp:revision>
  <cp:lastPrinted>2022-03-08T18:23:15Z</cp:lastPrinted>
  <dcterms:created xsi:type="dcterms:W3CDTF">2002-10-07T19:43:58Z</dcterms:created>
  <dcterms:modified xsi:type="dcterms:W3CDTF">2023-10-09T09:23:59Z</dcterms:modified>
</cp:coreProperties>
</file>