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5" r:id="rId6"/>
    <p:sldId id="262" r:id="rId7"/>
    <p:sldId id="267" r:id="rId8"/>
    <p:sldId id="263" r:id="rId9"/>
    <p:sldId id="260" r:id="rId10"/>
    <p:sldId id="261" r:id="rId11"/>
    <p:sldId id="266"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F05344-7A89-4DE3-A98D-528E2FED3C5D}" type="doc">
      <dgm:prSet loTypeId="urn:microsoft.com/office/officeart/2016/7/layout/VerticalSolidActionList" loCatId="List" qsTypeId="urn:microsoft.com/office/officeart/2005/8/quickstyle/simple5" qsCatId="simple" csTypeId="urn:microsoft.com/office/officeart/2005/8/colors/colorful1" csCatId="colorful"/>
      <dgm:spPr/>
      <dgm:t>
        <a:bodyPr/>
        <a:lstStyle/>
        <a:p>
          <a:endParaRPr lang="en-US"/>
        </a:p>
      </dgm:t>
    </dgm:pt>
    <dgm:pt modelId="{5D056CA9-7F72-4F70-B3AD-719D32983A0B}">
      <dgm:prSet/>
      <dgm:spPr/>
      <dgm:t>
        <a:bodyPr/>
        <a:lstStyle/>
        <a:p>
          <a:r>
            <a:rPr lang="en-GB"/>
            <a:t>Cultural Adoption Barriers</a:t>
          </a:r>
          <a:endParaRPr lang="en-US"/>
        </a:p>
      </dgm:t>
    </dgm:pt>
    <dgm:pt modelId="{A88C5B40-3CB0-4C44-B774-BA3EEB86B9F8}" type="parTrans" cxnId="{960BCDBB-26B5-43AB-A427-4BFF1A41A0ED}">
      <dgm:prSet/>
      <dgm:spPr/>
      <dgm:t>
        <a:bodyPr/>
        <a:lstStyle/>
        <a:p>
          <a:endParaRPr lang="en-US"/>
        </a:p>
      </dgm:t>
    </dgm:pt>
    <dgm:pt modelId="{A07EE7DB-C9BB-47E3-810F-D8CA3740E7C5}" type="sibTrans" cxnId="{960BCDBB-26B5-43AB-A427-4BFF1A41A0ED}">
      <dgm:prSet/>
      <dgm:spPr/>
      <dgm:t>
        <a:bodyPr/>
        <a:lstStyle/>
        <a:p>
          <a:endParaRPr lang="en-US"/>
        </a:p>
      </dgm:t>
    </dgm:pt>
    <dgm:pt modelId="{838C8450-B0D1-47ED-86B4-C0BBF54532B1}">
      <dgm:prSet/>
      <dgm:spPr/>
      <dgm:t>
        <a:bodyPr/>
        <a:lstStyle/>
        <a:p>
          <a:r>
            <a:rPr lang="en-GB"/>
            <a:t>Ingrained resistance to change, lack of knowledge sharing mindset.</a:t>
          </a:r>
          <a:endParaRPr lang="en-US"/>
        </a:p>
      </dgm:t>
    </dgm:pt>
    <dgm:pt modelId="{32B9DFB0-EFBF-40D3-AEB7-D22EDE7BB5AA}" type="parTrans" cxnId="{58C7BAAC-6538-4428-AB28-7E583DEC5C30}">
      <dgm:prSet/>
      <dgm:spPr/>
      <dgm:t>
        <a:bodyPr/>
        <a:lstStyle/>
        <a:p>
          <a:endParaRPr lang="en-US"/>
        </a:p>
      </dgm:t>
    </dgm:pt>
    <dgm:pt modelId="{F10123F6-39AF-4A09-AFBA-15C893C73B9C}" type="sibTrans" cxnId="{58C7BAAC-6538-4428-AB28-7E583DEC5C30}">
      <dgm:prSet/>
      <dgm:spPr/>
      <dgm:t>
        <a:bodyPr/>
        <a:lstStyle/>
        <a:p>
          <a:endParaRPr lang="en-US"/>
        </a:p>
      </dgm:t>
    </dgm:pt>
    <dgm:pt modelId="{18F812EF-1538-48F7-B8B9-7EA6285B251D}">
      <dgm:prSet/>
      <dgm:spPr/>
      <dgm:t>
        <a:bodyPr/>
        <a:lstStyle/>
        <a:p>
          <a:r>
            <a:rPr lang="en-GB" dirty="0"/>
            <a:t>Cybersecurity Risks</a:t>
          </a:r>
          <a:endParaRPr lang="en-US" dirty="0"/>
        </a:p>
      </dgm:t>
    </dgm:pt>
    <dgm:pt modelId="{AF0B6B4C-F274-4D17-ADB6-809E67F402A5}" type="parTrans" cxnId="{7839A845-E57D-424A-BCE1-7922B4FF6C94}">
      <dgm:prSet/>
      <dgm:spPr/>
      <dgm:t>
        <a:bodyPr/>
        <a:lstStyle/>
        <a:p>
          <a:endParaRPr lang="en-US"/>
        </a:p>
      </dgm:t>
    </dgm:pt>
    <dgm:pt modelId="{766D5994-0BA9-4577-9812-352D81436187}" type="sibTrans" cxnId="{7839A845-E57D-424A-BCE1-7922B4FF6C94}">
      <dgm:prSet/>
      <dgm:spPr/>
      <dgm:t>
        <a:bodyPr/>
        <a:lstStyle/>
        <a:p>
          <a:endParaRPr lang="en-US"/>
        </a:p>
      </dgm:t>
    </dgm:pt>
    <dgm:pt modelId="{9EC06B8D-2CCE-45D6-8892-9159A622BE75}">
      <dgm:prSet/>
      <dgm:spPr/>
      <dgm:t>
        <a:bodyPr/>
        <a:lstStyle/>
        <a:p>
          <a:r>
            <a:rPr lang="en-GB"/>
            <a:t>Data breaches, unauthorized access to proprietary information. (Shackelford and Russell, 2014)</a:t>
          </a:r>
          <a:endParaRPr lang="en-US"/>
        </a:p>
      </dgm:t>
    </dgm:pt>
    <dgm:pt modelId="{7920F884-393D-42B1-9504-D8289C76BA43}" type="parTrans" cxnId="{695421B7-3068-4EB8-99A3-275E7C68E9EC}">
      <dgm:prSet/>
      <dgm:spPr/>
      <dgm:t>
        <a:bodyPr/>
        <a:lstStyle/>
        <a:p>
          <a:endParaRPr lang="en-US"/>
        </a:p>
      </dgm:t>
    </dgm:pt>
    <dgm:pt modelId="{AE9DEC25-8525-4FBD-9938-6D7129B50655}" type="sibTrans" cxnId="{695421B7-3068-4EB8-99A3-275E7C68E9EC}">
      <dgm:prSet/>
      <dgm:spPr/>
      <dgm:t>
        <a:bodyPr/>
        <a:lstStyle/>
        <a:p>
          <a:endParaRPr lang="en-US"/>
        </a:p>
      </dgm:t>
    </dgm:pt>
    <dgm:pt modelId="{3ED811A2-0302-41C7-B80C-382C93F4A4C5}">
      <dgm:prSet/>
      <dgm:spPr/>
      <dgm:t>
        <a:bodyPr/>
        <a:lstStyle/>
        <a:p>
          <a:r>
            <a:rPr lang="en-GB"/>
            <a:t>Scalability Concerns</a:t>
          </a:r>
          <a:endParaRPr lang="en-US"/>
        </a:p>
      </dgm:t>
    </dgm:pt>
    <dgm:pt modelId="{C48862BD-8F7C-4289-8866-CF52975058FC}" type="parTrans" cxnId="{A47844FD-9A07-4F0F-B151-04735CCF8E56}">
      <dgm:prSet/>
      <dgm:spPr/>
      <dgm:t>
        <a:bodyPr/>
        <a:lstStyle/>
        <a:p>
          <a:endParaRPr lang="en-US"/>
        </a:p>
      </dgm:t>
    </dgm:pt>
    <dgm:pt modelId="{FB66B567-A630-471A-BE5D-DD26D78F4BDA}" type="sibTrans" cxnId="{A47844FD-9A07-4F0F-B151-04735CCF8E56}">
      <dgm:prSet/>
      <dgm:spPr/>
      <dgm:t>
        <a:bodyPr/>
        <a:lstStyle/>
        <a:p>
          <a:endParaRPr lang="en-US"/>
        </a:p>
      </dgm:t>
    </dgm:pt>
    <dgm:pt modelId="{4A047F68-2016-4442-9AB2-15D8CF017831}">
      <dgm:prSet/>
      <dgm:spPr/>
      <dgm:t>
        <a:bodyPr/>
        <a:lstStyle/>
        <a:p>
          <a:r>
            <a:rPr lang="en-GB" b="0" i="0" dirty="0"/>
            <a:t>Systems struggling with increasing data volumes and complexity</a:t>
          </a:r>
          <a:endParaRPr lang="en-US" dirty="0"/>
        </a:p>
      </dgm:t>
    </dgm:pt>
    <dgm:pt modelId="{9BF5FAF3-6E43-4D09-9E8C-9408E127593B}" type="parTrans" cxnId="{BD67DDEC-F1D1-4984-A76F-A740A91059C6}">
      <dgm:prSet/>
      <dgm:spPr/>
      <dgm:t>
        <a:bodyPr/>
        <a:lstStyle/>
        <a:p>
          <a:endParaRPr lang="en-US"/>
        </a:p>
      </dgm:t>
    </dgm:pt>
    <dgm:pt modelId="{445F68D8-1A6F-41F4-8E7D-DF70869D7A75}" type="sibTrans" cxnId="{BD67DDEC-F1D1-4984-A76F-A740A91059C6}">
      <dgm:prSet/>
      <dgm:spPr/>
      <dgm:t>
        <a:bodyPr/>
        <a:lstStyle/>
        <a:p>
          <a:endParaRPr lang="en-US"/>
        </a:p>
      </dgm:t>
    </dgm:pt>
    <dgm:pt modelId="{48451052-62EA-4090-8979-D778C656F302}">
      <dgm:prSet/>
      <dgm:spPr/>
      <dgm:t>
        <a:bodyPr/>
        <a:lstStyle/>
        <a:p>
          <a:r>
            <a:rPr lang="en-GB"/>
            <a:t>Technology Capability Gaps</a:t>
          </a:r>
          <a:endParaRPr lang="en-US"/>
        </a:p>
      </dgm:t>
    </dgm:pt>
    <dgm:pt modelId="{3D70C178-46B8-4D06-ABBC-47474EC8A27B}" type="parTrans" cxnId="{229ADA0B-9A14-4268-ABA5-94B6D5DFD650}">
      <dgm:prSet/>
      <dgm:spPr/>
      <dgm:t>
        <a:bodyPr/>
        <a:lstStyle/>
        <a:p>
          <a:endParaRPr lang="en-US"/>
        </a:p>
      </dgm:t>
    </dgm:pt>
    <dgm:pt modelId="{F9598C77-9EF3-452E-B5DC-9DA63DF0F02F}" type="sibTrans" cxnId="{229ADA0B-9A14-4268-ABA5-94B6D5DFD650}">
      <dgm:prSet/>
      <dgm:spPr/>
      <dgm:t>
        <a:bodyPr/>
        <a:lstStyle/>
        <a:p>
          <a:endParaRPr lang="en-US"/>
        </a:p>
      </dgm:t>
    </dgm:pt>
    <dgm:pt modelId="{5104B80A-BAF7-4390-97E4-742233CC0BDF}">
      <dgm:prSet/>
      <dgm:spPr/>
      <dgm:t>
        <a:bodyPr/>
        <a:lstStyle/>
        <a:p>
          <a:r>
            <a:rPr lang="en-GB" b="0" i="0"/>
            <a:t>Lacking expertise in emerging technologies like AI/ML</a:t>
          </a:r>
          <a:endParaRPr lang="en-US"/>
        </a:p>
      </dgm:t>
    </dgm:pt>
    <dgm:pt modelId="{A6D0D37A-D916-424E-BF65-8FD6124CB280}" type="parTrans" cxnId="{763A137B-904E-4F59-94FF-6DE401248E17}">
      <dgm:prSet/>
      <dgm:spPr/>
      <dgm:t>
        <a:bodyPr/>
        <a:lstStyle/>
        <a:p>
          <a:endParaRPr lang="en-US"/>
        </a:p>
      </dgm:t>
    </dgm:pt>
    <dgm:pt modelId="{1C0ED439-D590-4DF5-9C51-00670F56F9ED}" type="sibTrans" cxnId="{763A137B-904E-4F59-94FF-6DE401248E17}">
      <dgm:prSet/>
      <dgm:spPr/>
      <dgm:t>
        <a:bodyPr/>
        <a:lstStyle/>
        <a:p>
          <a:endParaRPr lang="en-US"/>
        </a:p>
      </dgm:t>
    </dgm:pt>
    <dgm:pt modelId="{902C6483-3291-4086-A6B9-276D2283BD12}">
      <dgm:prSet/>
      <dgm:spPr/>
      <dgm:t>
        <a:bodyPr/>
        <a:lstStyle/>
        <a:p>
          <a:r>
            <a:rPr lang="en-GB"/>
            <a:t>Siloed Knowledge</a:t>
          </a:r>
          <a:endParaRPr lang="en-US"/>
        </a:p>
      </dgm:t>
    </dgm:pt>
    <dgm:pt modelId="{A11CDEE4-2D02-4EA2-8013-946FA1A55665}" type="parTrans" cxnId="{0265500C-5723-4DE5-A8A4-5D1B075F460D}">
      <dgm:prSet/>
      <dgm:spPr/>
      <dgm:t>
        <a:bodyPr/>
        <a:lstStyle/>
        <a:p>
          <a:endParaRPr lang="en-US"/>
        </a:p>
      </dgm:t>
    </dgm:pt>
    <dgm:pt modelId="{06A1AE56-6F85-47B1-B597-3C093C296DE6}" type="sibTrans" cxnId="{0265500C-5723-4DE5-A8A4-5D1B075F460D}">
      <dgm:prSet/>
      <dgm:spPr/>
      <dgm:t>
        <a:bodyPr/>
        <a:lstStyle/>
        <a:p>
          <a:endParaRPr lang="en-US"/>
        </a:p>
      </dgm:t>
    </dgm:pt>
    <dgm:pt modelId="{C7894151-A3A0-4A40-A9FB-8F3E6935DC35}">
      <dgm:prSet/>
      <dgm:spPr/>
      <dgm:t>
        <a:bodyPr/>
        <a:lstStyle/>
        <a:p>
          <a:r>
            <a:rPr lang="en-GB"/>
            <a:t>Fragmented information shared across the organization</a:t>
          </a:r>
          <a:endParaRPr lang="en-US"/>
        </a:p>
      </dgm:t>
    </dgm:pt>
    <dgm:pt modelId="{E4D0C4B6-279C-4FDE-8C27-91DC58F6335F}" type="parTrans" cxnId="{C3DF97E5-EF4F-48BE-944E-3CD2A0A59143}">
      <dgm:prSet/>
      <dgm:spPr/>
      <dgm:t>
        <a:bodyPr/>
        <a:lstStyle/>
        <a:p>
          <a:endParaRPr lang="en-US"/>
        </a:p>
      </dgm:t>
    </dgm:pt>
    <dgm:pt modelId="{00D06511-B61D-404B-A936-A0FEAB736E53}" type="sibTrans" cxnId="{C3DF97E5-EF4F-48BE-944E-3CD2A0A59143}">
      <dgm:prSet/>
      <dgm:spPr/>
      <dgm:t>
        <a:bodyPr/>
        <a:lstStyle/>
        <a:p>
          <a:endParaRPr lang="en-US"/>
        </a:p>
      </dgm:t>
    </dgm:pt>
    <dgm:pt modelId="{28CEEEDA-97AD-46DE-A2E3-C35F41F8BCE9}">
      <dgm:prSet/>
      <dgm:spPr/>
      <dgm:t>
        <a:bodyPr/>
        <a:lstStyle/>
        <a:p>
          <a:r>
            <a:rPr lang="en-GB"/>
            <a:t>Resource Constraints</a:t>
          </a:r>
          <a:endParaRPr lang="en-US"/>
        </a:p>
      </dgm:t>
    </dgm:pt>
    <dgm:pt modelId="{AB6AF041-7F72-4BF5-8BA4-F5D3FB81F094}" type="parTrans" cxnId="{33D9E898-B30B-4969-A4E9-260EB5B2A79F}">
      <dgm:prSet/>
      <dgm:spPr/>
      <dgm:t>
        <a:bodyPr/>
        <a:lstStyle/>
        <a:p>
          <a:endParaRPr lang="en-US"/>
        </a:p>
      </dgm:t>
    </dgm:pt>
    <dgm:pt modelId="{1F96FD01-F42F-4098-9B28-23EA139873C5}" type="sibTrans" cxnId="{33D9E898-B30B-4969-A4E9-260EB5B2A79F}">
      <dgm:prSet/>
      <dgm:spPr/>
      <dgm:t>
        <a:bodyPr/>
        <a:lstStyle/>
        <a:p>
          <a:endParaRPr lang="en-US"/>
        </a:p>
      </dgm:t>
    </dgm:pt>
    <dgm:pt modelId="{A74FC409-93B3-4E09-884B-97BFACA1F57A}">
      <dgm:prSet/>
      <dgm:spPr/>
      <dgm:t>
        <a:bodyPr/>
        <a:lstStyle/>
        <a:p>
          <a:r>
            <a:rPr lang="en-US" b="0" i="0"/>
            <a:t>Budget limitations, insufficient human resources for full implementation.</a:t>
          </a:r>
          <a:br>
            <a:rPr lang="en-US" b="0" i="0"/>
          </a:br>
          <a:endParaRPr lang="en-US"/>
        </a:p>
      </dgm:t>
    </dgm:pt>
    <dgm:pt modelId="{BA98E5B1-5D13-4668-ADEF-B64FB7438F3C}" type="parTrans" cxnId="{ADB92452-E4CD-4D39-A24C-56D4D820C196}">
      <dgm:prSet/>
      <dgm:spPr/>
      <dgm:t>
        <a:bodyPr/>
        <a:lstStyle/>
        <a:p>
          <a:endParaRPr lang="en-US"/>
        </a:p>
      </dgm:t>
    </dgm:pt>
    <dgm:pt modelId="{6715C280-D490-4A64-A348-CC5096E4E375}" type="sibTrans" cxnId="{ADB92452-E4CD-4D39-A24C-56D4D820C196}">
      <dgm:prSet/>
      <dgm:spPr/>
      <dgm:t>
        <a:bodyPr/>
        <a:lstStyle/>
        <a:p>
          <a:endParaRPr lang="en-US"/>
        </a:p>
      </dgm:t>
    </dgm:pt>
    <dgm:pt modelId="{057F521C-3643-4643-8269-1693E862FD9A}" type="pres">
      <dgm:prSet presAssocID="{63F05344-7A89-4DE3-A98D-528E2FED3C5D}" presName="Name0" presStyleCnt="0">
        <dgm:presLayoutVars>
          <dgm:dir/>
          <dgm:animLvl val="lvl"/>
          <dgm:resizeHandles val="exact"/>
        </dgm:presLayoutVars>
      </dgm:prSet>
      <dgm:spPr/>
    </dgm:pt>
    <dgm:pt modelId="{58768CD1-8AB5-48C1-A1A9-24512A8BDE64}" type="pres">
      <dgm:prSet presAssocID="{5D056CA9-7F72-4F70-B3AD-719D32983A0B}" presName="linNode" presStyleCnt="0"/>
      <dgm:spPr/>
    </dgm:pt>
    <dgm:pt modelId="{9434D950-E26A-4F82-9D81-699DAB5F5B27}" type="pres">
      <dgm:prSet presAssocID="{5D056CA9-7F72-4F70-B3AD-719D32983A0B}" presName="parentText" presStyleLbl="alignNode1" presStyleIdx="0" presStyleCnt="6">
        <dgm:presLayoutVars>
          <dgm:chMax val="1"/>
          <dgm:bulletEnabled/>
        </dgm:presLayoutVars>
      </dgm:prSet>
      <dgm:spPr/>
    </dgm:pt>
    <dgm:pt modelId="{D2A5EA29-913C-4F0B-943F-AF48461751B6}" type="pres">
      <dgm:prSet presAssocID="{5D056CA9-7F72-4F70-B3AD-719D32983A0B}" presName="descendantText" presStyleLbl="alignAccFollowNode1" presStyleIdx="0" presStyleCnt="6">
        <dgm:presLayoutVars>
          <dgm:bulletEnabled/>
        </dgm:presLayoutVars>
      </dgm:prSet>
      <dgm:spPr/>
    </dgm:pt>
    <dgm:pt modelId="{0E9851A0-CD41-4425-93D5-6DD5AAB6B286}" type="pres">
      <dgm:prSet presAssocID="{A07EE7DB-C9BB-47E3-810F-D8CA3740E7C5}" presName="sp" presStyleCnt="0"/>
      <dgm:spPr/>
    </dgm:pt>
    <dgm:pt modelId="{E5B7A8A6-F2E1-4AC7-91B8-97E5B933DE66}" type="pres">
      <dgm:prSet presAssocID="{18F812EF-1538-48F7-B8B9-7EA6285B251D}" presName="linNode" presStyleCnt="0"/>
      <dgm:spPr/>
    </dgm:pt>
    <dgm:pt modelId="{E026BFF9-6FA5-4281-8127-96008661C184}" type="pres">
      <dgm:prSet presAssocID="{18F812EF-1538-48F7-B8B9-7EA6285B251D}" presName="parentText" presStyleLbl="alignNode1" presStyleIdx="1" presStyleCnt="6">
        <dgm:presLayoutVars>
          <dgm:chMax val="1"/>
          <dgm:bulletEnabled/>
        </dgm:presLayoutVars>
      </dgm:prSet>
      <dgm:spPr/>
    </dgm:pt>
    <dgm:pt modelId="{37D87C06-D7E0-49C2-B36F-38350FD9ACA8}" type="pres">
      <dgm:prSet presAssocID="{18F812EF-1538-48F7-B8B9-7EA6285B251D}" presName="descendantText" presStyleLbl="alignAccFollowNode1" presStyleIdx="1" presStyleCnt="6">
        <dgm:presLayoutVars>
          <dgm:bulletEnabled/>
        </dgm:presLayoutVars>
      </dgm:prSet>
      <dgm:spPr/>
    </dgm:pt>
    <dgm:pt modelId="{E3FF0A96-31F1-4CE8-942A-ED3364C405B5}" type="pres">
      <dgm:prSet presAssocID="{766D5994-0BA9-4577-9812-352D81436187}" presName="sp" presStyleCnt="0"/>
      <dgm:spPr/>
    </dgm:pt>
    <dgm:pt modelId="{D5AB559D-F509-4D2A-B312-82A718A7F39D}" type="pres">
      <dgm:prSet presAssocID="{3ED811A2-0302-41C7-B80C-382C93F4A4C5}" presName="linNode" presStyleCnt="0"/>
      <dgm:spPr/>
    </dgm:pt>
    <dgm:pt modelId="{D8274CCC-6A63-4ECE-AE00-E0B907485422}" type="pres">
      <dgm:prSet presAssocID="{3ED811A2-0302-41C7-B80C-382C93F4A4C5}" presName="parentText" presStyleLbl="alignNode1" presStyleIdx="2" presStyleCnt="6">
        <dgm:presLayoutVars>
          <dgm:chMax val="1"/>
          <dgm:bulletEnabled/>
        </dgm:presLayoutVars>
      </dgm:prSet>
      <dgm:spPr/>
    </dgm:pt>
    <dgm:pt modelId="{C2BFAFB1-D606-429B-B2FD-4410F77572E7}" type="pres">
      <dgm:prSet presAssocID="{3ED811A2-0302-41C7-B80C-382C93F4A4C5}" presName="descendantText" presStyleLbl="alignAccFollowNode1" presStyleIdx="2" presStyleCnt="6">
        <dgm:presLayoutVars>
          <dgm:bulletEnabled/>
        </dgm:presLayoutVars>
      </dgm:prSet>
      <dgm:spPr/>
    </dgm:pt>
    <dgm:pt modelId="{2B85CA80-BFA0-4121-A976-D56FEF1DB45A}" type="pres">
      <dgm:prSet presAssocID="{FB66B567-A630-471A-BE5D-DD26D78F4BDA}" presName="sp" presStyleCnt="0"/>
      <dgm:spPr/>
    </dgm:pt>
    <dgm:pt modelId="{F449584D-3EF1-408E-928F-48887C962348}" type="pres">
      <dgm:prSet presAssocID="{48451052-62EA-4090-8979-D778C656F302}" presName="linNode" presStyleCnt="0"/>
      <dgm:spPr/>
    </dgm:pt>
    <dgm:pt modelId="{2807BFB8-D9DE-4A03-B928-569B034B740B}" type="pres">
      <dgm:prSet presAssocID="{48451052-62EA-4090-8979-D778C656F302}" presName="parentText" presStyleLbl="alignNode1" presStyleIdx="3" presStyleCnt="6">
        <dgm:presLayoutVars>
          <dgm:chMax val="1"/>
          <dgm:bulletEnabled/>
        </dgm:presLayoutVars>
      </dgm:prSet>
      <dgm:spPr/>
    </dgm:pt>
    <dgm:pt modelId="{AE55C041-C4D1-4BEF-9867-0DFE58F1DAE6}" type="pres">
      <dgm:prSet presAssocID="{48451052-62EA-4090-8979-D778C656F302}" presName="descendantText" presStyleLbl="alignAccFollowNode1" presStyleIdx="3" presStyleCnt="6">
        <dgm:presLayoutVars>
          <dgm:bulletEnabled/>
        </dgm:presLayoutVars>
      </dgm:prSet>
      <dgm:spPr/>
    </dgm:pt>
    <dgm:pt modelId="{EB28BBC1-0FD3-4F53-B5AC-1280E19ADDA7}" type="pres">
      <dgm:prSet presAssocID="{F9598C77-9EF3-452E-B5DC-9DA63DF0F02F}" presName="sp" presStyleCnt="0"/>
      <dgm:spPr/>
    </dgm:pt>
    <dgm:pt modelId="{BA6980F1-65C8-41EB-850D-DB58D8AE3699}" type="pres">
      <dgm:prSet presAssocID="{902C6483-3291-4086-A6B9-276D2283BD12}" presName="linNode" presStyleCnt="0"/>
      <dgm:spPr/>
    </dgm:pt>
    <dgm:pt modelId="{DDF8B8E8-F72F-4B5B-96FE-F8503F697C89}" type="pres">
      <dgm:prSet presAssocID="{902C6483-3291-4086-A6B9-276D2283BD12}" presName="parentText" presStyleLbl="alignNode1" presStyleIdx="4" presStyleCnt="6">
        <dgm:presLayoutVars>
          <dgm:chMax val="1"/>
          <dgm:bulletEnabled/>
        </dgm:presLayoutVars>
      </dgm:prSet>
      <dgm:spPr/>
    </dgm:pt>
    <dgm:pt modelId="{1EB1BF18-590E-41B9-AD1B-C94E70CBE9E2}" type="pres">
      <dgm:prSet presAssocID="{902C6483-3291-4086-A6B9-276D2283BD12}" presName="descendantText" presStyleLbl="alignAccFollowNode1" presStyleIdx="4" presStyleCnt="6">
        <dgm:presLayoutVars>
          <dgm:bulletEnabled/>
        </dgm:presLayoutVars>
      </dgm:prSet>
      <dgm:spPr/>
    </dgm:pt>
    <dgm:pt modelId="{F272D3E9-19B3-484D-A8BD-745A68E51F24}" type="pres">
      <dgm:prSet presAssocID="{06A1AE56-6F85-47B1-B597-3C093C296DE6}" presName="sp" presStyleCnt="0"/>
      <dgm:spPr/>
    </dgm:pt>
    <dgm:pt modelId="{86AA8522-5BC1-4A05-87E3-25E1F5211E8D}" type="pres">
      <dgm:prSet presAssocID="{28CEEEDA-97AD-46DE-A2E3-C35F41F8BCE9}" presName="linNode" presStyleCnt="0"/>
      <dgm:spPr/>
    </dgm:pt>
    <dgm:pt modelId="{A88FC1A7-8018-44A5-8375-E0EFDCEF0435}" type="pres">
      <dgm:prSet presAssocID="{28CEEEDA-97AD-46DE-A2E3-C35F41F8BCE9}" presName="parentText" presStyleLbl="alignNode1" presStyleIdx="5" presStyleCnt="6">
        <dgm:presLayoutVars>
          <dgm:chMax val="1"/>
          <dgm:bulletEnabled/>
        </dgm:presLayoutVars>
      </dgm:prSet>
      <dgm:spPr/>
    </dgm:pt>
    <dgm:pt modelId="{5CC4D871-DB76-4F3C-AD64-C6312A208A87}" type="pres">
      <dgm:prSet presAssocID="{28CEEEDA-97AD-46DE-A2E3-C35F41F8BCE9}" presName="descendantText" presStyleLbl="alignAccFollowNode1" presStyleIdx="5" presStyleCnt="6">
        <dgm:presLayoutVars>
          <dgm:bulletEnabled/>
        </dgm:presLayoutVars>
      </dgm:prSet>
      <dgm:spPr/>
    </dgm:pt>
  </dgm:ptLst>
  <dgm:cxnLst>
    <dgm:cxn modelId="{229ADA0B-9A14-4268-ABA5-94B6D5DFD650}" srcId="{63F05344-7A89-4DE3-A98D-528E2FED3C5D}" destId="{48451052-62EA-4090-8979-D778C656F302}" srcOrd="3" destOrd="0" parTransId="{3D70C178-46B8-4D06-ABBC-47474EC8A27B}" sibTransId="{F9598C77-9EF3-452E-B5DC-9DA63DF0F02F}"/>
    <dgm:cxn modelId="{0265500C-5723-4DE5-A8A4-5D1B075F460D}" srcId="{63F05344-7A89-4DE3-A98D-528E2FED3C5D}" destId="{902C6483-3291-4086-A6B9-276D2283BD12}" srcOrd="4" destOrd="0" parTransId="{A11CDEE4-2D02-4EA2-8013-946FA1A55665}" sibTransId="{06A1AE56-6F85-47B1-B597-3C093C296DE6}"/>
    <dgm:cxn modelId="{ACB9D711-682F-497E-ABF1-1CEF70773C60}" type="presOf" srcId="{5D056CA9-7F72-4F70-B3AD-719D32983A0B}" destId="{9434D950-E26A-4F82-9D81-699DAB5F5B27}" srcOrd="0" destOrd="0" presId="urn:microsoft.com/office/officeart/2016/7/layout/VerticalSolidActionList"/>
    <dgm:cxn modelId="{8D9A7760-D175-4305-A4ED-3A85BF340642}" type="presOf" srcId="{4A047F68-2016-4442-9AB2-15D8CF017831}" destId="{C2BFAFB1-D606-429B-B2FD-4410F77572E7}" srcOrd="0" destOrd="0" presId="urn:microsoft.com/office/officeart/2016/7/layout/VerticalSolidActionList"/>
    <dgm:cxn modelId="{7839A845-E57D-424A-BCE1-7922B4FF6C94}" srcId="{63F05344-7A89-4DE3-A98D-528E2FED3C5D}" destId="{18F812EF-1538-48F7-B8B9-7EA6285B251D}" srcOrd="1" destOrd="0" parTransId="{AF0B6B4C-F274-4D17-ADB6-809E67F402A5}" sibTransId="{766D5994-0BA9-4577-9812-352D81436187}"/>
    <dgm:cxn modelId="{6BDC4B48-F038-4807-9350-E95A623C9A11}" type="presOf" srcId="{63F05344-7A89-4DE3-A98D-528E2FED3C5D}" destId="{057F521C-3643-4643-8269-1693E862FD9A}" srcOrd="0" destOrd="0" presId="urn:microsoft.com/office/officeart/2016/7/layout/VerticalSolidActionList"/>
    <dgm:cxn modelId="{8D32A24F-FA4B-44C2-B5C2-546736C8E465}" type="presOf" srcId="{902C6483-3291-4086-A6B9-276D2283BD12}" destId="{DDF8B8E8-F72F-4B5B-96FE-F8503F697C89}" srcOrd="0" destOrd="0" presId="urn:microsoft.com/office/officeart/2016/7/layout/VerticalSolidActionList"/>
    <dgm:cxn modelId="{ADB92452-E4CD-4D39-A24C-56D4D820C196}" srcId="{28CEEEDA-97AD-46DE-A2E3-C35F41F8BCE9}" destId="{A74FC409-93B3-4E09-884B-97BFACA1F57A}" srcOrd="0" destOrd="0" parTransId="{BA98E5B1-5D13-4668-ADEF-B64FB7438F3C}" sibTransId="{6715C280-D490-4A64-A348-CC5096E4E375}"/>
    <dgm:cxn modelId="{763A137B-904E-4F59-94FF-6DE401248E17}" srcId="{48451052-62EA-4090-8979-D778C656F302}" destId="{5104B80A-BAF7-4390-97E4-742233CC0BDF}" srcOrd="0" destOrd="0" parTransId="{A6D0D37A-D916-424E-BF65-8FD6124CB280}" sibTransId="{1C0ED439-D590-4DF5-9C51-00670F56F9ED}"/>
    <dgm:cxn modelId="{24C64D96-FC63-4288-9243-236D393088B4}" type="presOf" srcId="{5104B80A-BAF7-4390-97E4-742233CC0BDF}" destId="{AE55C041-C4D1-4BEF-9867-0DFE58F1DAE6}" srcOrd="0" destOrd="0" presId="urn:microsoft.com/office/officeart/2016/7/layout/VerticalSolidActionList"/>
    <dgm:cxn modelId="{21948F96-7459-406E-80FC-F1FD014F9326}" type="presOf" srcId="{A74FC409-93B3-4E09-884B-97BFACA1F57A}" destId="{5CC4D871-DB76-4F3C-AD64-C6312A208A87}" srcOrd="0" destOrd="0" presId="urn:microsoft.com/office/officeart/2016/7/layout/VerticalSolidActionList"/>
    <dgm:cxn modelId="{33D9E898-B30B-4969-A4E9-260EB5B2A79F}" srcId="{63F05344-7A89-4DE3-A98D-528E2FED3C5D}" destId="{28CEEEDA-97AD-46DE-A2E3-C35F41F8BCE9}" srcOrd="5" destOrd="0" parTransId="{AB6AF041-7F72-4BF5-8BA4-F5D3FB81F094}" sibTransId="{1F96FD01-F42F-4098-9B28-23EA139873C5}"/>
    <dgm:cxn modelId="{2F06DD9E-0B7D-4F3D-8AAC-6ECE1176242D}" type="presOf" srcId="{3ED811A2-0302-41C7-B80C-382C93F4A4C5}" destId="{D8274CCC-6A63-4ECE-AE00-E0B907485422}" srcOrd="0" destOrd="0" presId="urn:microsoft.com/office/officeart/2016/7/layout/VerticalSolidActionList"/>
    <dgm:cxn modelId="{C7C618A7-4F25-40F0-83D3-CF71A792171A}" type="presOf" srcId="{48451052-62EA-4090-8979-D778C656F302}" destId="{2807BFB8-D9DE-4A03-B928-569B034B740B}" srcOrd="0" destOrd="0" presId="urn:microsoft.com/office/officeart/2016/7/layout/VerticalSolidActionList"/>
    <dgm:cxn modelId="{F2BA1CA8-43F9-428C-AF52-2AEAF2863715}" type="presOf" srcId="{C7894151-A3A0-4A40-A9FB-8F3E6935DC35}" destId="{1EB1BF18-590E-41B9-AD1B-C94E70CBE9E2}" srcOrd="0" destOrd="0" presId="urn:microsoft.com/office/officeart/2016/7/layout/VerticalSolidActionList"/>
    <dgm:cxn modelId="{46E051AC-C226-4BBF-BDB2-AA1756141784}" type="presOf" srcId="{28CEEEDA-97AD-46DE-A2E3-C35F41F8BCE9}" destId="{A88FC1A7-8018-44A5-8375-E0EFDCEF0435}" srcOrd="0" destOrd="0" presId="urn:microsoft.com/office/officeart/2016/7/layout/VerticalSolidActionList"/>
    <dgm:cxn modelId="{58C7BAAC-6538-4428-AB28-7E583DEC5C30}" srcId="{5D056CA9-7F72-4F70-B3AD-719D32983A0B}" destId="{838C8450-B0D1-47ED-86B4-C0BBF54532B1}" srcOrd="0" destOrd="0" parTransId="{32B9DFB0-EFBF-40D3-AEB7-D22EDE7BB5AA}" sibTransId="{F10123F6-39AF-4A09-AFBA-15C893C73B9C}"/>
    <dgm:cxn modelId="{695421B7-3068-4EB8-99A3-275E7C68E9EC}" srcId="{18F812EF-1538-48F7-B8B9-7EA6285B251D}" destId="{9EC06B8D-2CCE-45D6-8892-9159A622BE75}" srcOrd="0" destOrd="0" parTransId="{7920F884-393D-42B1-9504-D8289C76BA43}" sibTransId="{AE9DEC25-8525-4FBD-9938-6D7129B50655}"/>
    <dgm:cxn modelId="{E02DE8B9-B564-4585-93F4-E1CFB4EE6983}" type="presOf" srcId="{9EC06B8D-2CCE-45D6-8892-9159A622BE75}" destId="{37D87C06-D7E0-49C2-B36F-38350FD9ACA8}" srcOrd="0" destOrd="0" presId="urn:microsoft.com/office/officeart/2016/7/layout/VerticalSolidActionList"/>
    <dgm:cxn modelId="{960BCDBB-26B5-43AB-A427-4BFF1A41A0ED}" srcId="{63F05344-7A89-4DE3-A98D-528E2FED3C5D}" destId="{5D056CA9-7F72-4F70-B3AD-719D32983A0B}" srcOrd="0" destOrd="0" parTransId="{A88C5B40-3CB0-4C44-B774-BA3EEB86B9F8}" sibTransId="{A07EE7DB-C9BB-47E3-810F-D8CA3740E7C5}"/>
    <dgm:cxn modelId="{F1037EDC-5FEF-46CF-A2E1-48496B6E7A5C}" type="presOf" srcId="{18F812EF-1538-48F7-B8B9-7EA6285B251D}" destId="{E026BFF9-6FA5-4281-8127-96008661C184}" srcOrd="0" destOrd="0" presId="urn:microsoft.com/office/officeart/2016/7/layout/VerticalSolidActionList"/>
    <dgm:cxn modelId="{C3DF97E5-EF4F-48BE-944E-3CD2A0A59143}" srcId="{902C6483-3291-4086-A6B9-276D2283BD12}" destId="{C7894151-A3A0-4A40-A9FB-8F3E6935DC35}" srcOrd="0" destOrd="0" parTransId="{E4D0C4B6-279C-4FDE-8C27-91DC58F6335F}" sibTransId="{00D06511-B61D-404B-A936-A0FEAB736E53}"/>
    <dgm:cxn modelId="{BD67DDEC-F1D1-4984-A76F-A740A91059C6}" srcId="{3ED811A2-0302-41C7-B80C-382C93F4A4C5}" destId="{4A047F68-2016-4442-9AB2-15D8CF017831}" srcOrd="0" destOrd="0" parTransId="{9BF5FAF3-6E43-4D09-9E8C-9408E127593B}" sibTransId="{445F68D8-1A6F-41F4-8E7D-DF70869D7A75}"/>
    <dgm:cxn modelId="{C7609BED-C752-4221-A9F1-900405582F75}" type="presOf" srcId="{838C8450-B0D1-47ED-86B4-C0BBF54532B1}" destId="{D2A5EA29-913C-4F0B-943F-AF48461751B6}" srcOrd="0" destOrd="0" presId="urn:microsoft.com/office/officeart/2016/7/layout/VerticalSolidActionList"/>
    <dgm:cxn modelId="{A47844FD-9A07-4F0F-B151-04735CCF8E56}" srcId="{63F05344-7A89-4DE3-A98D-528E2FED3C5D}" destId="{3ED811A2-0302-41C7-B80C-382C93F4A4C5}" srcOrd="2" destOrd="0" parTransId="{C48862BD-8F7C-4289-8866-CF52975058FC}" sibTransId="{FB66B567-A630-471A-BE5D-DD26D78F4BDA}"/>
    <dgm:cxn modelId="{3D62C316-3515-4682-A029-E6766094883E}" type="presParOf" srcId="{057F521C-3643-4643-8269-1693E862FD9A}" destId="{58768CD1-8AB5-48C1-A1A9-24512A8BDE64}" srcOrd="0" destOrd="0" presId="urn:microsoft.com/office/officeart/2016/7/layout/VerticalSolidActionList"/>
    <dgm:cxn modelId="{F4F680F1-1EB3-4869-A4A9-D87275C858C3}" type="presParOf" srcId="{58768CD1-8AB5-48C1-A1A9-24512A8BDE64}" destId="{9434D950-E26A-4F82-9D81-699DAB5F5B27}" srcOrd="0" destOrd="0" presId="urn:microsoft.com/office/officeart/2016/7/layout/VerticalSolidActionList"/>
    <dgm:cxn modelId="{4C710F23-3EEB-4A92-A44D-B0E8F2B069BE}" type="presParOf" srcId="{58768CD1-8AB5-48C1-A1A9-24512A8BDE64}" destId="{D2A5EA29-913C-4F0B-943F-AF48461751B6}" srcOrd="1" destOrd="0" presId="urn:microsoft.com/office/officeart/2016/7/layout/VerticalSolidActionList"/>
    <dgm:cxn modelId="{2822E3DA-115E-486B-94D0-79AA274FA75F}" type="presParOf" srcId="{057F521C-3643-4643-8269-1693E862FD9A}" destId="{0E9851A0-CD41-4425-93D5-6DD5AAB6B286}" srcOrd="1" destOrd="0" presId="urn:microsoft.com/office/officeart/2016/7/layout/VerticalSolidActionList"/>
    <dgm:cxn modelId="{C24BE3E6-E035-4AC4-90C7-1D7EDF56D31A}" type="presParOf" srcId="{057F521C-3643-4643-8269-1693E862FD9A}" destId="{E5B7A8A6-F2E1-4AC7-91B8-97E5B933DE66}" srcOrd="2" destOrd="0" presId="urn:microsoft.com/office/officeart/2016/7/layout/VerticalSolidActionList"/>
    <dgm:cxn modelId="{2AA069CB-8E1A-4031-A6DE-B82D96D57A88}" type="presParOf" srcId="{E5B7A8A6-F2E1-4AC7-91B8-97E5B933DE66}" destId="{E026BFF9-6FA5-4281-8127-96008661C184}" srcOrd="0" destOrd="0" presId="urn:microsoft.com/office/officeart/2016/7/layout/VerticalSolidActionList"/>
    <dgm:cxn modelId="{1A283E7C-CEBE-46D0-A8EE-57ED13CD6142}" type="presParOf" srcId="{E5B7A8A6-F2E1-4AC7-91B8-97E5B933DE66}" destId="{37D87C06-D7E0-49C2-B36F-38350FD9ACA8}" srcOrd="1" destOrd="0" presId="urn:microsoft.com/office/officeart/2016/7/layout/VerticalSolidActionList"/>
    <dgm:cxn modelId="{84ECF69E-6213-44ED-9226-FFCB53A97640}" type="presParOf" srcId="{057F521C-3643-4643-8269-1693E862FD9A}" destId="{E3FF0A96-31F1-4CE8-942A-ED3364C405B5}" srcOrd="3" destOrd="0" presId="urn:microsoft.com/office/officeart/2016/7/layout/VerticalSolidActionList"/>
    <dgm:cxn modelId="{0A22E80C-F0D3-405B-A588-2DAD8C904AB4}" type="presParOf" srcId="{057F521C-3643-4643-8269-1693E862FD9A}" destId="{D5AB559D-F509-4D2A-B312-82A718A7F39D}" srcOrd="4" destOrd="0" presId="urn:microsoft.com/office/officeart/2016/7/layout/VerticalSolidActionList"/>
    <dgm:cxn modelId="{21F4A168-04DE-4B1C-9995-22907357391E}" type="presParOf" srcId="{D5AB559D-F509-4D2A-B312-82A718A7F39D}" destId="{D8274CCC-6A63-4ECE-AE00-E0B907485422}" srcOrd="0" destOrd="0" presId="urn:microsoft.com/office/officeart/2016/7/layout/VerticalSolidActionList"/>
    <dgm:cxn modelId="{3FBC8B16-8538-4A31-99C6-9CF16E54EA62}" type="presParOf" srcId="{D5AB559D-F509-4D2A-B312-82A718A7F39D}" destId="{C2BFAFB1-D606-429B-B2FD-4410F77572E7}" srcOrd="1" destOrd="0" presId="urn:microsoft.com/office/officeart/2016/7/layout/VerticalSolidActionList"/>
    <dgm:cxn modelId="{588F45EE-DD0A-4C83-A2DF-1221EFD08C85}" type="presParOf" srcId="{057F521C-3643-4643-8269-1693E862FD9A}" destId="{2B85CA80-BFA0-4121-A976-D56FEF1DB45A}" srcOrd="5" destOrd="0" presId="urn:microsoft.com/office/officeart/2016/7/layout/VerticalSolidActionList"/>
    <dgm:cxn modelId="{67782B12-5176-4D37-8359-B9404980AD25}" type="presParOf" srcId="{057F521C-3643-4643-8269-1693E862FD9A}" destId="{F449584D-3EF1-408E-928F-48887C962348}" srcOrd="6" destOrd="0" presId="urn:microsoft.com/office/officeart/2016/7/layout/VerticalSolidActionList"/>
    <dgm:cxn modelId="{A3479934-8D6C-431C-B34C-B167722640DB}" type="presParOf" srcId="{F449584D-3EF1-408E-928F-48887C962348}" destId="{2807BFB8-D9DE-4A03-B928-569B034B740B}" srcOrd="0" destOrd="0" presId="urn:microsoft.com/office/officeart/2016/7/layout/VerticalSolidActionList"/>
    <dgm:cxn modelId="{E63ADD03-285C-42B6-B498-FE4E972F96AD}" type="presParOf" srcId="{F449584D-3EF1-408E-928F-48887C962348}" destId="{AE55C041-C4D1-4BEF-9867-0DFE58F1DAE6}" srcOrd="1" destOrd="0" presId="urn:microsoft.com/office/officeart/2016/7/layout/VerticalSolidActionList"/>
    <dgm:cxn modelId="{F2FF11D6-C537-4B08-9A78-658FA21FB9CF}" type="presParOf" srcId="{057F521C-3643-4643-8269-1693E862FD9A}" destId="{EB28BBC1-0FD3-4F53-B5AC-1280E19ADDA7}" srcOrd="7" destOrd="0" presId="urn:microsoft.com/office/officeart/2016/7/layout/VerticalSolidActionList"/>
    <dgm:cxn modelId="{91BAC951-A361-4EC5-A2DA-F2647EBE6E33}" type="presParOf" srcId="{057F521C-3643-4643-8269-1693E862FD9A}" destId="{BA6980F1-65C8-41EB-850D-DB58D8AE3699}" srcOrd="8" destOrd="0" presId="urn:microsoft.com/office/officeart/2016/7/layout/VerticalSolidActionList"/>
    <dgm:cxn modelId="{578F25A5-CCA9-4020-847C-9690A226234F}" type="presParOf" srcId="{BA6980F1-65C8-41EB-850D-DB58D8AE3699}" destId="{DDF8B8E8-F72F-4B5B-96FE-F8503F697C89}" srcOrd="0" destOrd="0" presId="urn:microsoft.com/office/officeart/2016/7/layout/VerticalSolidActionList"/>
    <dgm:cxn modelId="{EF3D0937-2DA2-48E5-9C22-C07E24F795FC}" type="presParOf" srcId="{BA6980F1-65C8-41EB-850D-DB58D8AE3699}" destId="{1EB1BF18-590E-41B9-AD1B-C94E70CBE9E2}" srcOrd="1" destOrd="0" presId="urn:microsoft.com/office/officeart/2016/7/layout/VerticalSolidActionList"/>
    <dgm:cxn modelId="{1AF350A2-2B07-46CC-BD5C-9EE42FB759A3}" type="presParOf" srcId="{057F521C-3643-4643-8269-1693E862FD9A}" destId="{F272D3E9-19B3-484D-A8BD-745A68E51F24}" srcOrd="9" destOrd="0" presId="urn:microsoft.com/office/officeart/2016/7/layout/VerticalSolidActionList"/>
    <dgm:cxn modelId="{9684C462-0E5D-4D4B-8099-56EACD90E172}" type="presParOf" srcId="{057F521C-3643-4643-8269-1693E862FD9A}" destId="{86AA8522-5BC1-4A05-87E3-25E1F5211E8D}" srcOrd="10" destOrd="0" presId="urn:microsoft.com/office/officeart/2016/7/layout/VerticalSolidActionList"/>
    <dgm:cxn modelId="{68301867-B285-440B-A428-56778246D92A}" type="presParOf" srcId="{86AA8522-5BC1-4A05-87E3-25E1F5211E8D}" destId="{A88FC1A7-8018-44A5-8375-E0EFDCEF0435}" srcOrd="0" destOrd="0" presId="urn:microsoft.com/office/officeart/2016/7/layout/VerticalSolidActionList"/>
    <dgm:cxn modelId="{02A9DB50-9121-4DE9-ACAA-0B5937B8BF66}" type="presParOf" srcId="{86AA8522-5BC1-4A05-87E3-25E1F5211E8D}" destId="{5CC4D871-DB76-4F3C-AD64-C6312A208A87}"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D1FA3A-1959-416D-A738-5D3DFD9E4B5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DAA4A25-D71A-42B3-8A15-087F209645AA}">
      <dgm:prSet/>
      <dgm:spPr/>
      <dgm:t>
        <a:bodyPr/>
        <a:lstStyle/>
        <a:p>
          <a:r>
            <a:rPr lang="en-GB" i="1" dirty="0"/>
            <a:t>Airbus pulls ahead as Boeing’s troubles Mount</a:t>
          </a:r>
          <a:r>
            <a:rPr lang="en-GB" dirty="0"/>
            <a:t> (2024) </a:t>
          </a:r>
          <a:r>
            <a:rPr lang="en-GB" i="1" dirty="0"/>
            <a:t>The Straits Times</a:t>
          </a:r>
          <a:r>
            <a:rPr lang="en-GB" dirty="0"/>
            <a:t>. Available at: https://www.straitstimes.com/business/airbus-pulls-ahead-as-boeing-s-troubles-mount (Accessed: 10 March 2024). </a:t>
          </a:r>
          <a:endParaRPr lang="en-US" dirty="0"/>
        </a:p>
      </dgm:t>
    </dgm:pt>
    <dgm:pt modelId="{ED2F1060-112E-42DD-988C-2537C75ED8ED}" type="parTrans" cxnId="{A37F8716-C839-41DA-A842-2EBFC76B1678}">
      <dgm:prSet/>
      <dgm:spPr/>
      <dgm:t>
        <a:bodyPr/>
        <a:lstStyle/>
        <a:p>
          <a:endParaRPr lang="en-US"/>
        </a:p>
      </dgm:t>
    </dgm:pt>
    <dgm:pt modelId="{4E3A28C8-D73F-44E9-AA00-C7E84112654E}" type="sibTrans" cxnId="{A37F8716-C839-41DA-A842-2EBFC76B1678}">
      <dgm:prSet/>
      <dgm:spPr/>
      <dgm:t>
        <a:bodyPr/>
        <a:lstStyle/>
        <a:p>
          <a:endParaRPr lang="en-US"/>
        </a:p>
      </dgm:t>
    </dgm:pt>
    <dgm:pt modelId="{3322D009-9119-46F9-9413-4AE21EDF3320}">
      <dgm:prSet/>
      <dgm:spPr/>
      <dgm:t>
        <a:bodyPr/>
        <a:lstStyle/>
        <a:p>
          <a:r>
            <a:rPr lang="en-GB" dirty="0"/>
            <a:t>Boeing (2024) History. https://www.boeing.com/history (Accessed: March 3, 2024).</a:t>
          </a:r>
          <a:endParaRPr lang="en-US" dirty="0"/>
        </a:p>
      </dgm:t>
    </dgm:pt>
    <dgm:pt modelId="{3521491A-6B23-4DBF-8334-030BCD0F0849}" type="parTrans" cxnId="{01E1E7BA-26C6-450F-9E4C-FF4078D526E3}">
      <dgm:prSet/>
      <dgm:spPr/>
      <dgm:t>
        <a:bodyPr/>
        <a:lstStyle/>
        <a:p>
          <a:endParaRPr lang="en-US"/>
        </a:p>
      </dgm:t>
    </dgm:pt>
    <dgm:pt modelId="{73394F4B-E7C9-4049-8D41-978495E1C7BB}" type="sibTrans" cxnId="{01E1E7BA-26C6-450F-9E4C-FF4078D526E3}">
      <dgm:prSet/>
      <dgm:spPr/>
      <dgm:t>
        <a:bodyPr/>
        <a:lstStyle/>
        <a:p>
          <a:endParaRPr lang="en-US"/>
        </a:p>
      </dgm:t>
    </dgm:pt>
    <dgm:pt modelId="{647AA993-0E20-49D9-8173-32B2B4C81955}">
      <dgm:prSet/>
      <dgm:spPr/>
      <dgm:t>
        <a:bodyPr/>
        <a:lstStyle/>
        <a:p>
          <a:r>
            <a:rPr lang="en-GB" dirty="0"/>
            <a:t>Chan, T.K.J., Chen, M.A., Hegde, I.M., </a:t>
          </a:r>
          <a:r>
            <a:rPr lang="en-GB" dirty="0" err="1"/>
            <a:t>Pua</a:t>
          </a:r>
          <a:r>
            <a:rPr lang="en-GB" dirty="0"/>
            <a:t>, J., Strydom, M. and Tandon, R., 2016. Boeing: financial analysis.</a:t>
          </a:r>
          <a:endParaRPr lang="en-US" dirty="0"/>
        </a:p>
      </dgm:t>
    </dgm:pt>
    <dgm:pt modelId="{11F2EB24-330E-4343-BF9F-64235171F029}" type="parTrans" cxnId="{72D4F7D7-13FF-4C23-AEA6-F47E2B5FC6DF}">
      <dgm:prSet/>
      <dgm:spPr/>
      <dgm:t>
        <a:bodyPr/>
        <a:lstStyle/>
        <a:p>
          <a:endParaRPr lang="en-US"/>
        </a:p>
      </dgm:t>
    </dgm:pt>
    <dgm:pt modelId="{1A576C26-9D6D-4EC5-98B6-B41396F22E12}" type="sibTrans" cxnId="{72D4F7D7-13FF-4C23-AEA6-F47E2B5FC6DF}">
      <dgm:prSet/>
      <dgm:spPr/>
      <dgm:t>
        <a:bodyPr/>
        <a:lstStyle/>
        <a:p>
          <a:endParaRPr lang="en-US"/>
        </a:p>
      </dgm:t>
    </dgm:pt>
    <dgm:pt modelId="{8D473929-C397-4C11-AC99-564ABAD576DE}">
      <dgm:prSet/>
      <dgm:spPr/>
      <dgm:t>
        <a:bodyPr/>
        <a:lstStyle/>
        <a:p>
          <a:r>
            <a:rPr lang="en-GB" dirty="0"/>
            <a:t>Evans, M., </a:t>
          </a:r>
          <a:r>
            <a:rPr lang="en-GB" dirty="0" err="1"/>
            <a:t>Dalkir</a:t>
          </a:r>
          <a:r>
            <a:rPr lang="en-GB" dirty="0"/>
            <a:t>, K. and </a:t>
          </a:r>
          <a:r>
            <a:rPr lang="en-GB" dirty="0" err="1"/>
            <a:t>Bidian</a:t>
          </a:r>
          <a:r>
            <a:rPr lang="en-GB" dirty="0"/>
            <a:t>, C., 2019. A holistic view of the knowledge life cycle: the knowledge management cycle (KMC) model. Electronic Journal of Knowledge Management, 12(2), pp.pp85-97.</a:t>
          </a:r>
          <a:endParaRPr lang="en-US" dirty="0"/>
        </a:p>
      </dgm:t>
    </dgm:pt>
    <dgm:pt modelId="{6A9ACA3B-FEF5-4B9C-A441-554B3AD44EE1}" type="parTrans" cxnId="{E40D4023-61E9-49FD-B04F-8A9862C0FD26}">
      <dgm:prSet/>
      <dgm:spPr/>
      <dgm:t>
        <a:bodyPr/>
        <a:lstStyle/>
        <a:p>
          <a:endParaRPr lang="en-US"/>
        </a:p>
      </dgm:t>
    </dgm:pt>
    <dgm:pt modelId="{843558AC-8644-4207-9E12-60C15BF9C5F3}" type="sibTrans" cxnId="{E40D4023-61E9-49FD-B04F-8A9862C0FD26}">
      <dgm:prSet/>
      <dgm:spPr/>
      <dgm:t>
        <a:bodyPr/>
        <a:lstStyle/>
        <a:p>
          <a:endParaRPr lang="en-US"/>
        </a:p>
      </dgm:t>
    </dgm:pt>
    <dgm:pt modelId="{D76F091D-3942-4A47-983D-55AD63C75AF3}">
      <dgm:prSet/>
      <dgm:spPr/>
      <dgm:t>
        <a:bodyPr/>
        <a:lstStyle/>
        <a:p>
          <a:r>
            <a:rPr lang="en-GB"/>
            <a:t>Routes (2024) Overview | Emirates | Routes. https://www.routesonline.com/airlines/3475/emirates/#:~:text=Introduction%20to%20Emirates,Boeing%20777%20family%20of%20aircraft. (Accessed: March 3, 2024).</a:t>
          </a:r>
          <a:endParaRPr lang="en-US"/>
        </a:p>
      </dgm:t>
    </dgm:pt>
    <dgm:pt modelId="{18E15CD2-27C0-42BC-B73C-6084D16992FB}" type="parTrans" cxnId="{4FDC5AC0-2E64-42C7-926C-236F6E3D60F5}">
      <dgm:prSet/>
      <dgm:spPr/>
      <dgm:t>
        <a:bodyPr/>
        <a:lstStyle/>
        <a:p>
          <a:endParaRPr lang="en-US"/>
        </a:p>
      </dgm:t>
    </dgm:pt>
    <dgm:pt modelId="{149D5CC9-C799-4DEB-80A9-48D223274ACD}" type="sibTrans" cxnId="{4FDC5AC0-2E64-42C7-926C-236F6E3D60F5}">
      <dgm:prSet/>
      <dgm:spPr/>
      <dgm:t>
        <a:bodyPr/>
        <a:lstStyle/>
        <a:p>
          <a:endParaRPr lang="en-US"/>
        </a:p>
      </dgm:t>
    </dgm:pt>
    <dgm:pt modelId="{55EBCB8C-73D6-499B-A54E-B67B47A84EAB}">
      <dgm:prSet/>
      <dgm:spPr/>
      <dgm:t>
        <a:bodyPr/>
        <a:lstStyle/>
        <a:p>
          <a:r>
            <a:rPr lang="en-GB" dirty="0"/>
            <a:t>Shackelford, S.J. and Russell, S., 2014. Above the Cloud: Enhancing Cybersecurity in the Aerospace Sector. FIU L. Rev., 10, p.635.</a:t>
          </a:r>
          <a:endParaRPr lang="en-US" dirty="0"/>
        </a:p>
      </dgm:t>
    </dgm:pt>
    <dgm:pt modelId="{3EDF86F3-3C99-4120-80ED-3F5AF288C11E}" type="parTrans" cxnId="{6E084BF5-3B27-4CA4-B5BE-E43CB3EFB7CE}">
      <dgm:prSet/>
      <dgm:spPr/>
      <dgm:t>
        <a:bodyPr/>
        <a:lstStyle/>
        <a:p>
          <a:endParaRPr lang="en-US"/>
        </a:p>
      </dgm:t>
    </dgm:pt>
    <dgm:pt modelId="{1C1C28DE-0DD9-407F-BB32-45C440D0D090}" type="sibTrans" cxnId="{6E084BF5-3B27-4CA4-B5BE-E43CB3EFB7CE}">
      <dgm:prSet/>
      <dgm:spPr/>
      <dgm:t>
        <a:bodyPr/>
        <a:lstStyle/>
        <a:p>
          <a:endParaRPr lang="en-US"/>
        </a:p>
      </dgm:t>
    </dgm:pt>
    <dgm:pt modelId="{A17F402B-6745-4CD0-8D97-3C747C743BD7}">
      <dgm:prSet/>
      <dgm:spPr/>
      <dgm:t>
        <a:bodyPr/>
        <a:lstStyle/>
        <a:p>
          <a:r>
            <a:rPr lang="en-GB" dirty="0" err="1"/>
            <a:t>Sorvi</a:t>
          </a:r>
          <a:r>
            <a:rPr lang="en-GB" dirty="0"/>
            <a:t>, S., 2023. Assessing the resilience of airlines to geopolitical shocks–Case Finnair (Master's thesis).</a:t>
          </a:r>
          <a:endParaRPr lang="en-US" dirty="0"/>
        </a:p>
      </dgm:t>
    </dgm:pt>
    <dgm:pt modelId="{89238273-B8D8-4201-91FD-C28A1661A4F0}" type="parTrans" cxnId="{2BE09FEF-43DF-468E-B166-537A41A80B63}">
      <dgm:prSet/>
      <dgm:spPr/>
      <dgm:t>
        <a:bodyPr/>
        <a:lstStyle/>
        <a:p>
          <a:endParaRPr lang="en-US"/>
        </a:p>
      </dgm:t>
    </dgm:pt>
    <dgm:pt modelId="{428AB9CD-FF1F-4E50-A145-BEAB7C21D6C0}" type="sibTrans" cxnId="{2BE09FEF-43DF-468E-B166-537A41A80B63}">
      <dgm:prSet/>
      <dgm:spPr/>
      <dgm:t>
        <a:bodyPr/>
        <a:lstStyle/>
        <a:p>
          <a:endParaRPr lang="en-US"/>
        </a:p>
      </dgm:t>
    </dgm:pt>
    <dgm:pt modelId="{DE586243-CD7F-4696-941E-6033C4E65F2D}">
      <dgm:prSet/>
      <dgm:spPr/>
      <dgm:t>
        <a:bodyPr/>
        <a:lstStyle/>
        <a:p>
          <a:r>
            <a:rPr lang="en-GB" dirty="0"/>
            <a:t>Toulouse, A.C. and Howard, C.A., 2023. Best practice: recognising intangible assets: how Boeing uses brand management and measurement as strategic tools. Interactive Marketing, 5, pp.51-59.</a:t>
          </a:r>
          <a:endParaRPr lang="en-US" dirty="0"/>
        </a:p>
      </dgm:t>
    </dgm:pt>
    <dgm:pt modelId="{0422F805-8942-41B3-B5DC-75CBB2B44A43}" type="parTrans" cxnId="{FB849B57-6130-430A-91CA-435AE478C7F1}">
      <dgm:prSet/>
      <dgm:spPr/>
      <dgm:t>
        <a:bodyPr/>
        <a:lstStyle/>
        <a:p>
          <a:endParaRPr lang="en-US"/>
        </a:p>
      </dgm:t>
    </dgm:pt>
    <dgm:pt modelId="{4E8CA604-AF7C-4643-81AC-400E847406E2}" type="sibTrans" cxnId="{FB849B57-6130-430A-91CA-435AE478C7F1}">
      <dgm:prSet/>
      <dgm:spPr/>
      <dgm:t>
        <a:bodyPr/>
        <a:lstStyle/>
        <a:p>
          <a:endParaRPr lang="en-US"/>
        </a:p>
      </dgm:t>
    </dgm:pt>
    <dgm:pt modelId="{975CC9F9-9019-44FB-9FDC-EA8EC6533362}">
      <dgm:prSet/>
      <dgm:spPr/>
      <dgm:t>
        <a:bodyPr/>
        <a:lstStyle/>
        <a:p>
          <a:r>
            <a:rPr lang="en-GB" dirty="0"/>
            <a:t>Visser, E. (2022) Emirates Airline Serves Up New Inflight Experiences with Windows 8. https://www.microsoft.com/en-us/microsoft-365/blog/2012/11/19/emirates-airline-serves-up-new-inflight-experiences-with-windows-8/#:~:text=To%20continue%20pushing%20the%20envelope,Driven%20Inflight%20Service%20(KIS).</a:t>
          </a:r>
          <a:endParaRPr lang="en-US" dirty="0"/>
        </a:p>
      </dgm:t>
    </dgm:pt>
    <dgm:pt modelId="{31CEA3EB-0695-46B2-B640-CE671D5C4961}" type="parTrans" cxnId="{8D03317A-2C6E-46D7-9F95-CB1A1883AAD4}">
      <dgm:prSet/>
      <dgm:spPr/>
      <dgm:t>
        <a:bodyPr/>
        <a:lstStyle/>
        <a:p>
          <a:endParaRPr lang="en-US"/>
        </a:p>
      </dgm:t>
    </dgm:pt>
    <dgm:pt modelId="{EE1A0DB7-967E-41E6-A9D8-8EB3B446F840}" type="sibTrans" cxnId="{8D03317A-2C6E-46D7-9F95-CB1A1883AAD4}">
      <dgm:prSet/>
      <dgm:spPr/>
      <dgm:t>
        <a:bodyPr/>
        <a:lstStyle/>
        <a:p>
          <a:endParaRPr lang="en-US"/>
        </a:p>
      </dgm:t>
    </dgm:pt>
    <dgm:pt modelId="{A03F52AB-70FC-4BD0-8EDC-372ABE1DE437}">
      <dgm:prSet/>
      <dgm:spPr/>
      <dgm:t>
        <a:bodyPr/>
        <a:lstStyle/>
        <a:p>
          <a:r>
            <a:rPr lang="en-GB" dirty="0"/>
            <a:t>Emirates Engineering (2022) Engineering Planning and IT systems. https://www.emiratesengineering.com/engineering-support/planning-and-it-systems/#:~:text=IT%20Systems%20provide%20functional%20support,support%20of%20the%20engineering%20process. (Accessed: March 4, 2024)</a:t>
          </a:r>
          <a:endParaRPr lang="en-US" dirty="0"/>
        </a:p>
      </dgm:t>
    </dgm:pt>
    <dgm:pt modelId="{4C5FA9D2-B1A0-44A7-93D9-8B59CCB8BE12}" type="parTrans" cxnId="{6B733E2A-62FE-471B-90CA-50CDE5FE1D74}">
      <dgm:prSet/>
      <dgm:spPr/>
      <dgm:t>
        <a:bodyPr/>
        <a:lstStyle/>
        <a:p>
          <a:endParaRPr lang="en-US"/>
        </a:p>
      </dgm:t>
    </dgm:pt>
    <dgm:pt modelId="{54DD2360-BF0E-4932-A569-51E676B14BB5}" type="sibTrans" cxnId="{6B733E2A-62FE-471B-90CA-50CDE5FE1D74}">
      <dgm:prSet/>
      <dgm:spPr/>
      <dgm:t>
        <a:bodyPr/>
        <a:lstStyle/>
        <a:p>
          <a:endParaRPr lang="en-US"/>
        </a:p>
      </dgm:t>
    </dgm:pt>
    <dgm:pt modelId="{AAAA0061-9AEC-41B1-936D-48EA486EAA99}">
      <dgm:prSet/>
      <dgm:spPr/>
      <dgm:t>
        <a:bodyPr/>
        <a:lstStyle/>
        <a:p>
          <a:r>
            <a:rPr lang="en-GB" dirty="0"/>
            <a:t>Welch, J., 2021. Will Boeing soar again? Navigating a corporate recovery process. Journal of Business Strategy, 42(5), pp.323-331.</a:t>
          </a:r>
          <a:endParaRPr lang="en-US" dirty="0"/>
        </a:p>
      </dgm:t>
    </dgm:pt>
    <dgm:pt modelId="{F08EC598-DB30-4890-97D4-658EF037FFD0}" type="parTrans" cxnId="{392F87A4-D5B2-47EE-B9CB-107CA25570A5}">
      <dgm:prSet/>
      <dgm:spPr/>
      <dgm:t>
        <a:bodyPr/>
        <a:lstStyle/>
        <a:p>
          <a:endParaRPr lang="en-US"/>
        </a:p>
      </dgm:t>
    </dgm:pt>
    <dgm:pt modelId="{7B79155E-FDA7-4400-9BE2-6B8B56C3CE1A}" type="sibTrans" cxnId="{392F87A4-D5B2-47EE-B9CB-107CA25570A5}">
      <dgm:prSet/>
      <dgm:spPr/>
      <dgm:t>
        <a:bodyPr/>
        <a:lstStyle/>
        <a:p>
          <a:endParaRPr lang="en-US"/>
        </a:p>
      </dgm:t>
    </dgm:pt>
    <dgm:pt modelId="{A8EF0549-924F-4EAD-8BB8-04B6F30DD03D}">
      <dgm:prSet/>
      <dgm:spPr/>
      <dgm:t>
        <a:bodyPr/>
        <a:lstStyle/>
        <a:p>
          <a:r>
            <a:rPr lang="en-GB"/>
            <a:t>Boeing (2023) Knowledge Management Systems Development with AWS | Boeing Intelligence &amp; Analytics | Strategic Solutions. https://www.bia-boeing.com/news-articles/knowledge-management-systems-development-aws (Accessed: March 4, 2024).</a:t>
          </a:r>
          <a:endParaRPr lang="en-US" dirty="0"/>
        </a:p>
      </dgm:t>
    </dgm:pt>
    <dgm:pt modelId="{F9C56B87-4D4C-4C2E-A36D-9C8325608B85}" type="parTrans" cxnId="{7AB24B17-2325-457D-8507-B2B71FE6F52E}">
      <dgm:prSet/>
      <dgm:spPr/>
      <dgm:t>
        <a:bodyPr/>
        <a:lstStyle/>
        <a:p>
          <a:endParaRPr lang="en-US"/>
        </a:p>
      </dgm:t>
    </dgm:pt>
    <dgm:pt modelId="{3C77AE51-F576-40A7-ACA2-F1493B8DDD93}" type="sibTrans" cxnId="{7AB24B17-2325-457D-8507-B2B71FE6F52E}">
      <dgm:prSet/>
      <dgm:spPr/>
      <dgm:t>
        <a:bodyPr/>
        <a:lstStyle/>
        <a:p>
          <a:endParaRPr lang="en-US"/>
        </a:p>
      </dgm:t>
    </dgm:pt>
    <dgm:pt modelId="{6A456C52-D3D0-4210-8720-0C69160C9E62}">
      <dgm:prSet/>
      <dgm:spPr/>
      <dgm:t>
        <a:bodyPr/>
        <a:lstStyle/>
        <a:p>
          <a:r>
            <a:rPr lang="en-GB" i="1" dirty="0"/>
            <a:t>Boeing Gets off the Ground Again, (2022) statista.com</a:t>
          </a:r>
          <a:r>
            <a:rPr lang="en-GB" dirty="0"/>
            <a:t>. Available at: </a:t>
          </a:r>
          <a:r>
            <a:rPr lang="en-US" dirty="0"/>
            <a:t>https://www.statista.com/chart/19713/airbus-vs-boeing-deliveries/</a:t>
          </a:r>
          <a:r>
            <a:rPr lang="en-GB" dirty="0"/>
            <a:t>(Accessed: 10 March 2024). </a:t>
          </a:r>
          <a:endParaRPr lang="en-US" dirty="0"/>
        </a:p>
      </dgm:t>
    </dgm:pt>
    <dgm:pt modelId="{41C2CAC7-5C50-4D8F-A603-A8862AB47A22}" type="parTrans" cxnId="{5CD8803B-ACDA-469A-9F41-2C7A96B3ABEB}">
      <dgm:prSet/>
      <dgm:spPr/>
      <dgm:t>
        <a:bodyPr/>
        <a:lstStyle/>
        <a:p>
          <a:endParaRPr lang="en-US"/>
        </a:p>
      </dgm:t>
    </dgm:pt>
    <dgm:pt modelId="{EFF4F355-B07A-42F0-BA43-32D1A5F64B30}" type="sibTrans" cxnId="{5CD8803B-ACDA-469A-9F41-2C7A96B3ABEB}">
      <dgm:prSet/>
      <dgm:spPr/>
      <dgm:t>
        <a:bodyPr/>
        <a:lstStyle/>
        <a:p>
          <a:endParaRPr lang="en-US"/>
        </a:p>
      </dgm:t>
    </dgm:pt>
    <dgm:pt modelId="{7D324084-3FB9-443B-AE54-DA11DD89EED8}" type="pres">
      <dgm:prSet presAssocID="{AAD1FA3A-1959-416D-A738-5D3DFD9E4B5E}" presName="vert0" presStyleCnt="0">
        <dgm:presLayoutVars>
          <dgm:dir/>
          <dgm:animOne val="branch"/>
          <dgm:animLvl val="lvl"/>
        </dgm:presLayoutVars>
      </dgm:prSet>
      <dgm:spPr/>
    </dgm:pt>
    <dgm:pt modelId="{DFDDC2DF-F73D-4340-A3A9-20E993A355E0}" type="pres">
      <dgm:prSet presAssocID="{6DAA4A25-D71A-42B3-8A15-087F209645AA}" presName="thickLine" presStyleLbl="alignNode1" presStyleIdx="0" presStyleCnt="13"/>
      <dgm:spPr/>
    </dgm:pt>
    <dgm:pt modelId="{2621D98B-FBF7-451C-A0D1-90DEAB5BDA0E}" type="pres">
      <dgm:prSet presAssocID="{6DAA4A25-D71A-42B3-8A15-087F209645AA}" presName="horz1" presStyleCnt="0"/>
      <dgm:spPr/>
    </dgm:pt>
    <dgm:pt modelId="{9B9538A4-7E9A-46F4-84E7-785893003A40}" type="pres">
      <dgm:prSet presAssocID="{6DAA4A25-D71A-42B3-8A15-087F209645AA}" presName="tx1" presStyleLbl="revTx" presStyleIdx="0" presStyleCnt="13" custLinFactNeighborX="210" custLinFactNeighborY="-81488"/>
      <dgm:spPr/>
    </dgm:pt>
    <dgm:pt modelId="{8D759EAD-3DDF-45EE-A003-611535309251}" type="pres">
      <dgm:prSet presAssocID="{6DAA4A25-D71A-42B3-8A15-087F209645AA}" presName="vert1" presStyleCnt="0"/>
      <dgm:spPr/>
    </dgm:pt>
    <dgm:pt modelId="{36AE8EE8-27BA-44A0-A6F5-94649A2E064B}" type="pres">
      <dgm:prSet presAssocID="{A8EF0549-924F-4EAD-8BB8-04B6F30DD03D}" presName="thickLine" presStyleLbl="alignNode1" presStyleIdx="1" presStyleCnt="13"/>
      <dgm:spPr/>
    </dgm:pt>
    <dgm:pt modelId="{E2AE37D0-821D-49A6-B0E4-D28F872D3BEA}" type="pres">
      <dgm:prSet presAssocID="{A8EF0549-924F-4EAD-8BB8-04B6F30DD03D}" presName="horz1" presStyleCnt="0"/>
      <dgm:spPr/>
    </dgm:pt>
    <dgm:pt modelId="{C96A145D-871F-4FBC-B78B-EB92296F5416}" type="pres">
      <dgm:prSet presAssocID="{A8EF0549-924F-4EAD-8BB8-04B6F30DD03D}" presName="tx1" presStyleLbl="revTx" presStyleIdx="1" presStyleCnt="13"/>
      <dgm:spPr/>
    </dgm:pt>
    <dgm:pt modelId="{F5C9BE72-7170-46CC-A048-4503F3F38CC8}" type="pres">
      <dgm:prSet presAssocID="{A8EF0549-924F-4EAD-8BB8-04B6F30DD03D}" presName="vert1" presStyleCnt="0"/>
      <dgm:spPr/>
    </dgm:pt>
    <dgm:pt modelId="{28CBAC49-0F0A-45E8-A7B1-DF54F95AD7CE}" type="pres">
      <dgm:prSet presAssocID="{3322D009-9119-46F9-9413-4AE21EDF3320}" presName="thickLine" presStyleLbl="alignNode1" presStyleIdx="2" presStyleCnt="13"/>
      <dgm:spPr/>
    </dgm:pt>
    <dgm:pt modelId="{BA6F8D3E-3441-4D0D-ABB7-BAD87C2B1B77}" type="pres">
      <dgm:prSet presAssocID="{3322D009-9119-46F9-9413-4AE21EDF3320}" presName="horz1" presStyleCnt="0"/>
      <dgm:spPr/>
    </dgm:pt>
    <dgm:pt modelId="{33E36A18-D49C-4B35-86EC-4AF25BE71E20}" type="pres">
      <dgm:prSet presAssocID="{3322D009-9119-46F9-9413-4AE21EDF3320}" presName="tx1" presStyleLbl="revTx" presStyleIdx="2" presStyleCnt="13"/>
      <dgm:spPr/>
    </dgm:pt>
    <dgm:pt modelId="{38EE33E9-0245-435E-A3A2-4C5903B57B3C}" type="pres">
      <dgm:prSet presAssocID="{3322D009-9119-46F9-9413-4AE21EDF3320}" presName="vert1" presStyleCnt="0"/>
      <dgm:spPr/>
    </dgm:pt>
    <dgm:pt modelId="{972D0957-70A8-4112-B030-083B65F39D76}" type="pres">
      <dgm:prSet presAssocID="{647AA993-0E20-49D9-8173-32B2B4C81955}" presName="thickLine" presStyleLbl="alignNode1" presStyleIdx="3" presStyleCnt="13"/>
      <dgm:spPr/>
    </dgm:pt>
    <dgm:pt modelId="{F5503021-92F1-439C-91C8-CE4D5443B3EE}" type="pres">
      <dgm:prSet presAssocID="{647AA993-0E20-49D9-8173-32B2B4C81955}" presName="horz1" presStyleCnt="0"/>
      <dgm:spPr/>
    </dgm:pt>
    <dgm:pt modelId="{F9C890CA-AD40-4D5F-8EB9-74F26975FF7F}" type="pres">
      <dgm:prSet presAssocID="{647AA993-0E20-49D9-8173-32B2B4C81955}" presName="tx1" presStyleLbl="revTx" presStyleIdx="3" presStyleCnt="13"/>
      <dgm:spPr/>
    </dgm:pt>
    <dgm:pt modelId="{79EB0B85-85F6-4FA7-935F-A7219000B898}" type="pres">
      <dgm:prSet presAssocID="{647AA993-0E20-49D9-8173-32B2B4C81955}" presName="vert1" presStyleCnt="0"/>
      <dgm:spPr/>
    </dgm:pt>
    <dgm:pt modelId="{1FD36EAA-2DAC-429A-9780-660F651A92E9}" type="pres">
      <dgm:prSet presAssocID="{A03F52AB-70FC-4BD0-8EDC-372ABE1DE437}" presName="thickLine" presStyleLbl="alignNode1" presStyleIdx="4" presStyleCnt="13"/>
      <dgm:spPr/>
    </dgm:pt>
    <dgm:pt modelId="{C63AD7F6-5F09-4C77-A1DD-9170FB8A4568}" type="pres">
      <dgm:prSet presAssocID="{A03F52AB-70FC-4BD0-8EDC-372ABE1DE437}" presName="horz1" presStyleCnt="0"/>
      <dgm:spPr/>
    </dgm:pt>
    <dgm:pt modelId="{86712A3C-604F-4ED0-9851-54630A77F6A6}" type="pres">
      <dgm:prSet presAssocID="{A03F52AB-70FC-4BD0-8EDC-372ABE1DE437}" presName="tx1" presStyleLbl="revTx" presStyleIdx="4" presStyleCnt="13"/>
      <dgm:spPr/>
    </dgm:pt>
    <dgm:pt modelId="{E9275686-4955-4287-B6C2-6380C53E0CCF}" type="pres">
      <dgm:prSet presAssocID="{A03F52AB-70FC-4BD0-8EDC-372ABE1DE437}" presName="vert1" presStyleCnt="0"/>
      <dgm:spPr/>
    </dgm:pt>
    <dgm:pt modelId="{9E0BC679-F8DA-480B-8E39-3F450AD5E5CC}" type="pres">
      <dgm:prSet presAssocID="{8D473929-C397-4C11-AC99-564ABAD576DE}" presName="thickLine" presStyleLbl="alignNode1" presStyleIdx="5" presStyleCnt="13"/>
      <dgm:spPr/>
    </dgm:pt>
    <dgm:pt modelId="{5EC267A4-1007-45E3-85F4-12E9E5F83A94}" type="pres">
      <dgm:prSet presAssocID="{8D473929-C397-4C11-AC99-564ABAD576DE}" presName="horz1" presStyleCnt="0"/>
      <dgm:spPr/>
    </dgm:pt>
    <dgm:pt modelId="{ECA67065-834B-428F-BC8D-6F008DCAAE94}" type="pres">
      <dgm:prSet presAssocID="{8D473929-C397-4C11-AC99-564ABAD576DE}" presName="tx1" presStyleLbl="revTx" presStyleIdx="5" presStyleCnt="13"/>
      <dgm:spPr/>
    </dgm:pt>
    <dgm:pt modelId="{0DAA14A9-E7F1-4C8F-BA9C-FDB79D789D33}" type="pres">
      <dgm:prSet presAssocID="{8D473929-C397-4C11-AC99-564ABAD576DE}" presName="vert1" presStyleCnt="0"/>
      <dgm:spPr/>
    </dgm:pt>
    <dgm:pt modelId="{F84AEE33-02CC-4F71-BA3F-4B6AB94950D4}" type="pres">
      <dgm:prSet presAssocID="{D76F091D-3942-4A47-983D-55AD63C75AF3}" presName="thickLine" presStyleLbl="alignNode1" presStyleIdx="6" presStyleCnt="13"/>
      <dgm:spPr/>
    </dgm:pt>
    <dgm:pt modelId="{66F97764-446D-421D-977E-EDA51F666F3C}" type="pres">
      <dgm:prSet presAssocID="{D76F091D-3942-4A47-983D-55AD63C75AF3}" presName="horz1" presStyleCnt="0"/>
      <dgm:spPr/>
    </dgm:pt>
    <dgm:pt modelId="{822A9F95-37C2-45A7-BEAF-47B7136B4DE6}" type="pres">
      <dgm:prSet presAssocID="{D76F091D-3942-4A47-983D-55AD63C75AF3}" presName="tx1" presStyleLbl="revTx" presStyleIdx="6" presStyleCnt="13"/>
      <dgm:spPr/>
    </dgm:pt>
    <dgm:pt modelId="{D7844DA1-EE93-44A9-A18B-2CEE626BC709}" type="pres">
      <dgm:prSet presAssocID="{D76F091D-3942-4A47-983D-55AD63C75AF3}" presName="vert1" presStyleCnt="0"/>
      <dgm:spPr/>
    </dgm:pt>
    <dgm:pt modelId="{F746C94F-B33F-4537-A986-79F536C256D2}" type="pres">
      <dgm:prSet presAssocID="{55EBCB8C-73D6-499B-A54E-B67B47A84EAB}" presName="thickLine" presStyleLbl="alignNode1" presStyleIdx="7" presStyleCnt="13"/>
      <dgm:spPr/>
    </dgm:pt>
    <dgm:pt modelId="{E2BB4569-8E0B-41FC-B5B8-4D207B9B0265}" type="pres">
      <dgm:prSet presAssocID="{55EBCB8C-73D6-499B-A54E-B67B47A84EAB}" presName="horz1" presStyleCnt="0"/>
      <dgm:spPr/>
    </dgm:pt>
    <dgm:pt modelId="{A59A3073-94A5-41FF-86A8-287011A0315A}" type="pres">
      <dgm:prSet presAssocID="{55EBCB8C-73D6-499B-A54E-B67B47A84EAB}" presName="tx1" presStyleLbl="revTx" presStyleIdx="7" presStyleCnt="13"/>
      <dgm:spPr/>
    </dgm:pt>
    <dgm:pt modelId="{086FE10A-2C53-4622-9112-C3FF641AD400}" type="pres">
      <dgm:prSet presAssocID="{55EBCB8C-73D6-499B-A54E-B67B47A84EAB}" presName="vert1" presStyleCnt="0"/>
      <dgm:spPr/>
    </dgm:pt>
    <dgm:pt modelId="{71F344B2-E443-48F3-ABA0-2A8740937C06}" type="pres">
      <dgm:prSet presAssocID="{6A456C52-D3D0-4210-8720-0C69160C9E62}" presName="thickLine" presStyleLbl="alignNode1" presStyleIdx="8" presStyleCnt="13"/>
      <dgm:spPr/>
    </dgm:pt>
    <dgm:pt modelId="{EE8DD3F4-481D-473D-B72F-CC31E4E00787}" type="pres">
      <dgm:prSet presAssocID="{6A456C52-D3D0-4210-8720-0C69160C9E62}" presName="horz1" presStyleCnt="0"/>
      <dgm:spPr/>
    </dgm:pt>
    <dgm:pt modelId="{C7BE20DF-42D8-4F53-BC50-A58A37C2BAC3}" type="pres">
      <dgm:prSet presAssocID="{6A456C52-D3D0-4210-8720-0C69160C9E62}" presName="tx1" presStyleLbl="revTx" presStyleIdx="8" presStyleCnt="13"/>
      <dgm:spPr/>
    </dgm:pt>
    <dgm:pt modelId="{DE35E972-D7C4-4383-9EB5-AD171EA1D19E}" type="pres">
      <dgm:prSet presAssocID="{6A456C52-D3D0-4210-8720-0C69160C9E62}" presName="vert1" presStyleCnt="0"/>
      <dgm:spPr/>
    </dgm:pt>
    <dgm:pt modelId="{7A97B4CD-C337-45D2-BE90-52CEB63BA384}" type="pres">
      <dgm:prSet presAssocID="{A17F402B-6745-4CD0-8D97-3C747C743BD7}" presName="thickLine" presStyleLbl="alignNode1" presStyleIdx="9" presStyleCnt="13"/>
      <dgm:spPr/>
    </dgm:pt>
    <dgm:pt modelId="{1CFCD7D6-7F24-43F0-B12A-037844277DC4}" type="pres">
      <dgm:prSet presAssocID="{A17F402B-6745-4CD0-8D97-3C747C743BD7}" presName="horz1" presStyleCnt="0"/>
      <dgm:spPr/>
    </dgm:pt>
    <dgm:pt modelId="{EDC308CA-A4FB-4328-91DA-6D0E73E01E00}" type="pres">
      <dgm:prSet presAssocID="{A17F402B-6745-4CD0-8D97-3C747C743BD7}" presName="tx1" presStyleLbl="revTx" presStyleIdx="9" presStyleCnt="13"/>
      <dgm:spPr/>
    </dgm:pt>
    <dgm:pt modelId="{91BC6399-5233-4030-BC18-BE9BD21DCEAF}" type="pres">
      <dgm:prSet presAssocID="{A17F402B-6745-4CD0-8D97-3C747C743BD7}" presName="vert1" presStyleCnt="0"/>
      <dgm:spPr/>
    </dgm:pt>
    <dgm:pt modelId="{52F2B86E-31B8-463E-AE7C-875D2086E17F}" type="pres">
      <dgm:prSet presAssocID="{DE586243-CD7F-4696-941E-6033C4E65F2D}" presName="thickLine" presStyleLbl="alignNode1" presStyleIdx="10" presStyleCnt="13"/>
      <dgm:spPr/>
    </dgm:pt>
    <dgm:pt modelId="{22FADC6B-5A69-46BF-8AAD-75C6AB71552D}" type="pres">
      <dgm:prSet presAssocID="{DE586243-CD7F-4696-941E-6033C4E65F2D}" presName="horz1" presStyleCnt="0"/>
      <dgm:spPr/>
    </dgm:pt>
    <dgm:pt modelId="{E90F797F-B1AF-4B79-9788-1CDAE571CE0E}" type="pres">
      <dgm:prSet presAssocID="{DE586243-CD7F-4696-941E-6033C4E65F2D}" presName="tx1" presStyleLbl="revTx" presStyleIdx="10" presStyleCnt="13" custLinFactNeighborY="1980"/>
      <dgm:spPr/>
    </dgm:pt>
    <dgm:pt modelId="{B36C1A1B-0863-4FEA-AA9E-D2BDA3FFA407}" type="pres">
      <dgm:prSet presAssocID="{DE586243-CD7F-4696-941E-6033C4E65F2D}" presName="vert1" presStyleCnt="0"/>
      <dgm:spPr/>
    </dgm:pt>
    <dgm:pt modelId="{3CDC21C6-A84B-45A9-A9A1-A6BFCC9F88BB}" type="pres">
      <dgm:prSet presAssocID="{975CC9F9-9019-44FB-9FDC-EA8EC6533362}" presName="thickLine" presStyleLbl="alignNode1" presStyleIdx="11" presStyleCnt="13"/>
      <dgm:spPr/>
    </dgm:pt>
    <dgm:pt modelId="{17F5B9DD-3CBE-46C6-911E-3A8FC0939CB3}" type="pres">
      <dgm:prSet presAssocID="{975CC9F9-9019-44FB-9FDC-EA8EC6533362}" presName="horz1" presStyleCnt="0"/>
      <dgm:spPr/>
    </dgm:pt>
    <dgm:pt modelId="{36D8D2A3-0390-4870-B41D-8E2438E54E29}" type="pres">
      <dgm:prSet presAssocID="{975CC9F9-9019-44FB-9FDC-EA8EC6533362}" presName="tx1" presStyleLbl="revTx" presStyleIdx="11" presStyleCnt="13"/>
      <dgm:spPr/>
    </dgm:pt>
    <dgm:pt modelId="{302E4395-F658-4467-B28E-39F169202D32}" type="pres">
      <dgm:prSet presAssocID="{975CC9F9-9019-44FB-9FDC-EA8EC6533362}" presName="vert1" presStyleCnt="0"/>
      <dgm:spPr/>
    </dgm:pt>
    <dgm:pt modelId="{CD0C87E6-D96A-4DFD-AF98-390F31FA6098}" type="pres">
      <dgm:prSet presAssocID="{AAAA0061-9AEC-41B1-936D-48EA486EAA99}" presName="thickLine" presStyleLbl="alignNode1" presStyleIdx="12" presStyleCnt="13"/>
      <dgm:spPr/>
    </dgm:pt>
    <dgm:pt modelId="{BBE58611-9BED-4E9E-9B28-B29FE8A6EF19}" type="pres">
      <dgm:prSet presAssocID="{AAAA0061-9AEC-41B1-936D-48EA486EAA99}" presName="horz1" presStyleCnt="0"/>
      <dgm:spPr/>
    </dgm:pt>
    <dgm:pt modelId="{440F8169-7052-448F-9646-83E6D836E9C5}" type="pres">
      <dgm:prSet presAssocID="{AAAA0061-9AEC-41B1-936D-48EA486EAA99}" presName="tx1" presStyleLbl="revTx" presStyleIdx="12" presStyleCnt="13"/>
      <dgm:spPr/>
    </dgm:pt>
    <dgm:pt modelId="{E5A04884-4949-4731-B45C-E6E2582FFB20}" type="pres">
      <dgm:prSet presAssocID="{AAAA0061-9AEC-41B1-936D-48EA486EAA99}" presName="vert1" presStyleCnt="0"/>
      <dgm:spPr/>
    </dgm:pt>
  </dgm:ptLst>
  <dgm:cxnLst>
    <dgm:cxn modelId="{4A95AF04-338E-44EE-806B-BBD246BF4DF4}" type="presOf" srcId="{DE586243-CD7F-4696-941E-6033C4E65F2D}" destId="{E90F797F-B1AF-4B79-9788-1CDAE571CE0E}" srcOrd="0" destOrd="0" presId="urn:microsoft.com/office/officeart/2008/layout/LinedList"/>
    <dgm:cxn modelId="{2B2E7D10-B76A-4078-9B98-40FAA1B77A2B}" type="presOf" srcId="{3322D009-9119-46F9-9413-4AE21EDF3320}" destId="{33E36A18-D49C-4B35-86EC-4AF25BE71E20}" srcOrd="0" destOrd="0" presId="urn:microsoft.com/office/officeart/2008/layout/LinedList"/>
    <dgm:cxn modelId="{A37F8716-C839-41DA-A842-2EBFC76B1678}" srcId="{AAD1FA3A-1959-416D-A738-5D3DFD9E4B5E}" destId="{6DAA4A25-D71A-42B3-8A15-087F209645AA}" srcOrd="0" destOrd="0" parTransId="{ED2F1060-112E-42DD-988C-2537C75ED8ED}" sibTransId="{4E3A28C8-D73F-44E9-AA00-C7E84112654E}"/>
    <dgm:cxn modelId="{7AB24B17-2325-457D-8507-B2B71FE6F52E}" srcId="{AAD1FA3A-1959-416D-A738-5D3DFD9E4B5E}" destId="{A8EF0549-924F-4EAD-8BB8-04B6F30DD03D}" srcOrd="1" destOrd="0" parTransId="{F9C56B87-4D4C-4C2E-A36D-9C8325608B85}" sibTransId="{3C77AE51-F576-40A7-ACA2-F1493B8DDD93}"/>
    <dgm:cxn modelId="{E8AB0D1D-B5FE-4A59-97F6-6ADECBC8D38C}" type="presOf" srcId="{647AA993-0E20-49D9-8173-32B2B4C81955}" destId="{F9C890CA-AD40-4D5F-8EB9-74F26975FF7F}" srcOrd="0" destOrd="0" presId="urn:microsoft.com/office/officeart/2008/layout/LinedList"/>
    <dgm:cxn modelId="{8BC9811D-0BC9-440D-AC1E-1C69CD4B6EC0}" type="presOf" srcId="{AAD1FA3A-1959-416D-A738-5D3DFD9E4B5E}" destId="{7D324084-3FB9-443B-AE54-DA11DD89EED8}" srcOrd="0" destOrd="0" presId="urn:microsoft.com/office/officeart/2008/layout/LinedList"/>
    <dgm:cxn modelId="{E40D4023-61E9-49FD-B04F-8A9862C0FD26}" srcId="{AAD1FA3A-1959-416D-A738-5D3DFD9E4B5E}" destId="{8D473929-C397-4C11-AC99-564ABAD576DE}" srcOrd="5" destOrd="0" parTransId="{6A9ACA3B-FEF5-4B9C-A441-554B3AD44EE1}" sibTransId="{843558AC-8644-4207-9E12-60C15BF9C5F3}"/>
    <dgm:cxn modelId="{6B733E2A-62FE-471B-90CA-50CDE5FE1D74}" srcId="{AAD1FA3A-1959-416D-A738-5D3DFD9E4B5E}" destId="{A03F52AB-70FC-4BD0-8EDC-372ABE1DE437}" srcOrd="4" destOrd="0" parTransId="{4C5FA9D2-B1A0-44A7-93D9-8B59CCB8BE12}" sibTransId="{54DD2360-BF0E-4932-A569-51E676B14BB5}"/>
    <dgm:cxn modelId="{BE347536-E862-4002-8A0C-98E8E4391666}" type="presOf" srcId="{55EBCB8C-73D6-499B-A54E-B67B47A84EAB}" destId="{A59A3073-94A5-41FF-86A8-287011A0315A}" srcOrd="0" destOrd="0" presId="urn:microsoft.com/office/officeart/2008/layout/LinedList"/>
    <dgm:cxn modelId="{923A533B-8B61-4C92-86E3-0F270EE2D828}" type="presOf" srcId="{8D473929-C397-4C11-AC99-564ABAD576DE}" destId="{ECA67065-834B-428F-BC8D-6F008DCAAE94}" srcOrd="0" destOrd="0" presId="urn:microsoft.com/office/officeart/2008/layout/LinedList"/>
    <dgm:cxn modelId="{5CD8803B-ACDA-469A-9F41-2C7A96B3ABEB}" srcId="{AAD1FA3A-1959-416D-A738-5D3DFD9E4B5E}" destId="{6A456C52-D3D0-4210-8720-0C69160C9E62}" srcOrd="8" destOrd="0" parTransId="{41C2CAC7-5C50-4D8F-A603-A8862AB47A22}" sibTransId="{EFF4F355-B07A-42F0-BA43-32D1A5F64B30}"/>
    <dgm:cxn modelId="{C907276C-0CEB-4FD3-A802-2E204AD9CFA2}" type="presOf" srcId="{6DAA4A25-D71A-42B3-8A15-087F209645AA}" destId="{9B9538A4-7E9A-46F4-84E7-785893003A40}" srcOrd="0" destOrd="0" presId="urn:microsoft.com/office/officeart/2008/layout/LinedList"/>
    <dgm:cxn modelId="{99C4806D-0032-4B87-BEDD-0641866ECDC8}" type="presOf" srcId="{975CC9F9-9019-44FB-9FDC-EA8EC6533362}" destId="{36D8D2A3-0390-4870-B41D-8E2438E54E29}" srcOrd="0" destOrd="0" presId="urn:microsoft.com/office/officeart/2008/layout/LinedList"/>
    <dgm:cxn modelId="{13F1366F-3863-4457-BC89-3C5B74808B46}" type="presOf" srcId="{A03F52AB-70FC-4BD0-8EDC-372ABE1DE437}" destId="{86712A3C-604F-4ED0-9851-54630A77F6A6}" srcOrd="0" destOrd="0" presId="urn:microsoft.com/office/officeart/2008/layout/LinedList"/>
    <dgm:cxn modelId="{FB849B57-6130-430A-91CA-435AE478C7F1}" srcId="{AAD1FA3A-1959-416D-A738-5D3DFD9E4B5E}" destId="{DE586243-CD7F-4696-941E-6033C4E65F2D}" srcOrd="10" destOrd="0" parTransId="{0422F805-8942-41B3-B5DC-75CBB2B44A43}" sibTransId="{4E8CA604-AF7C-4643-81AC-400E847406E2}"/>
    <dgm:cxn modelId="{61285979-11B7-4B5A-908F-335B65102E96}" type="presOf" srcId="{A17F402B-6745-4CD0-8D97-3C747C743BD7}" destId="{EDC308CA-A4FB-4328-91DA-6D0E73E01E00}" srcOrd="0" destOrd="0" presId="urn:microsoft.com/office/officeart/2008/layout/LinedList"/>
    <dgm:cxn modelId="{8D03317A-2C6E-46D7-9F95-CB1A1883AAD4}" srcId="{AAD1FA3A-1959-416D-A738-5D3DFD9E4B5E}" destId="{975CC9F9-9019-44FB-9FDC-EA8EC6533362}" srcOrd="11" destOrd="0" parTransId="{31CEA3EB-0695-46B2-B640-CE671D5C4961}" sibTransId="{EE1A0DB7-967E-41E6-A9D8-8EB3B446F840}"/>
    <dgm:cxn modelId="{392F87A4-D5B2-47EE-B9CB-107CA25570A5}" srcId="{AAD1FA3A-1959-416D-A738-5D3DFD9E4B5E}" destId="{AAAA0061-9AEC-41B1-936D-48EA486EAA99}" srcOrd="12" destOrd="0" parTransId="{F08EC598-DB30-4890-97D4-658EF037FFD0}" sibTransId="{7B79155E-FDA7-4400-9BE2-6B8B56C3CE1A}"/>
    <dgm:cxn modelId="{715549AF-4AB6-4EB3-AADC-8BF02E5B26CC}" type="presOf" srcId="{D76F091D-3942-4A47-983D-55AD63C75AF3}" destId="{822A9F95-37C2-45A7-BEAF-47B7136B4DE6}" srcOrd="0" destOrd="0" presId="urn:microsoft.com/office/officeart/2008/layout/LinedList"/>
    <dgm:cxn modelId="{01E1E7BA-26C6-450F-9E4C-FF4078D526E3}" srcId="{AAD1FA3A-1959-416D-A738-5D3DFD9E4B5E}" destId="{3322D009-9119-46F9-9413-4AE21EDF3320}" srcOrd="2" destOrd="0" parTransId="{3521491A-6B23-4DBF-8334-030BCD0F0849}" sibTransId="{73394F4B-E7C9-4049-8D41-978495E1C7BB}"/>
    <dgm:cxn modelId="{DF2511C0-D61C-4CD1-AFD4-6EC6FA54EC9B}" type="presOf" srcId="{AAAA0061-9AEC-41B1-936D-48EA486EAA99}" destId="{440F8169-7052-448F-9646-83E6D836E9C5}" srcOrd="0" destOrd="0" presId="urn:microsoft.com/office/officeart/2008/layout/LinedList"/>
    <dgm:cxn modelId="{4FDC5AC0-2E64-42C7-926C-236F6E3D60F5}" srcId="{AAD1FA3A-1959-416D-A738-5D3DFD9E4B5E}" destId="{D76F091D-3942-4A47-983D-55AD63C75AF3}" srcOrd="6" destOrd="0" parTransId="{18E15CD2-27C0-42BC-B73C-6084D16992FB}" sibTransId="{149D5CC9-C799-4DEB-80A9-48D223274ACD}"/>
    <dgm:cxn modelId="{72D4F7D7-13FF-4C23-AEA6-F47E2B5FC6DF}" srcId="{AAD1FA3A-1959-416D-A738-5D3DFD9E4B5E}" destId="{647AA993-0E20-49D9-8173-32B2B4C81955}" srcOrd="3" destOrd="0" parTransId="{11F2EB24-330E-4343-BF9F-64235171F029}" sibTransId="{1A576C26-9D6D-4EC5-98B6-B41396F22E12}"/>
    <dgm:cxn modelId="{F71FD9E3-5320-4CE2-B494-758653E095B6}" type="presOf" srcId="{A8EF0549-924F-4EAD-8BB8-04B6F30DD03D}" destId="{C96A145D-871F-4FBC-B78B-EB92296F5416}" srcOrd="0" destOrd="0" presId="urn:microsoft.com/office/officeart/2008/layout/LinedList"/>
    <dgm:cxn modelId="{2BE09FEF-43DF-468E-B166-537A41A80B63}" srcId="{AAD1FA3A-1959-416D-A738-5D3DFD9E4B5E}" destId="{A17F402B-6745-4CD0-8D97-3C747C743BD7}" srcOrd="9" destOrd="0" parTransId="{89238273-B8D8-4201-91FD-C28A1661A4F0}" sibTransId="{428AB9CD-FF1F-4E50-A145-BEAB7C21D6C0}"/>
    <dgm:cxn modelId="{09582FF0-361F-4A80-BFB9-874986A9FB62}" type="presOf" srcId="{6A456C52-D3D0-4210-8720-0C69160C9E62}" destId="{C7BE20DF-42D8-4F53-BC50-A58A37C2BAC3}" srcOrd="0" destOrd="0" presId="urn:microsoft.com/office/officeart/2008/layout/LinedList"/>
    <dgm:cxn modelId="{6E084BF5-3B27-4CA4-B5BE-E43CB3EFB7CE}" srcId="{AAD1FA3A-1959-416D-A738-5D3DFD9E4B5E}" destId="{55EBCB8C-73D6-499B-A54E-B67B47A84EAB}" srcOrd="7" destOrd="0" parTransId="{3EDF86F3-3C99-4120-80ED-3F5AF288C11E}" sibTransId="{1C1C28DE-0DD9-407F-BB32-45C440D0D090}"/>
    <dgm:cxn modelId="{EE6C02C9-E60E-4B22-9B30-5FF1EA32AD95}" type="presParOf" srcId="{7D324084-3FB9-443B-AE54-DA11DD89EED8}" destId="{DFDDC2DF-F73D-4340-A3A9-20E993A355E0}" srcOrd="0" destOrd="0" presId="urn:microsoft.com/office/officeart/2008/layout/LinedList"/>
    <dgm:cxn modelId="{DE4F6A45-D35A-410A-9D71-E25BAD00445F}" type="presParOf" srcId="{7D324084-3FB9-443B-AE54-DA11DD89EED8}" destId="{2621D98B-FBF7-451C-A0D1-90DEAB5BDA0E}" srcOrd="1" destOrd="0" presId="urn:microsoft.com/office/officeart/2008/layout/LinedList"/>
    <dgm:cxn modelId="{4E5613FF-526C-42C1-AB4E-AE843F3335EC}" type="presParOf" srcId="{2621D98B-FBF7-451C-A0D1-90DEAB5BDA0E}" destId="{9B9538A4-7E9A-46F4-84E7-785893003A40}" srcOrd="0" destOrd="0" presId="urn:microsoft.com/office/officeart/2008/layout/LinedList"/>
    <dgm:cxn modelId="{F272612A-D497-45FA-AE65-E7F775EB5D35}" type="presParOf" srcId="{2621D98B-FBF7-451C-A0D1-90DEAB5BDA0E}" destId="{8D759EAD-3DDF-45EE-A003-611535309251}" srcOrd="1" destOrd="0" presId="urn:microsoft.com/office/officeart/2008/layout/LinedList"/>
    <dgm:cxn modelId="{317229B0-08B0-4DE1-8396-7F0BC0CA525A}" type="presParOf" srcId="{7D324084-3FB9-443B-AE54-DA11DD89EED8}" destId="{36AE8EE8-27BA-44A0-A6F5-94649A2E064B}" srcOrd="2" destOrd="0" presId="urn:microsoft.com/office/officeart/2008/layout/LinedList"/>
    <dgm:cxn modelId="{19AF8EBF-94EA-43FD-8F6C-B87F6580D012}" type="presParOf" srcId="{7D324084-3FB9-443B-AE54-DA11DD89EED8}" destId="{E2AE37D0-821D-49A6-B0E4-D28F872D3BEA}" srcOrd="3" destOrd="0" presId="urn:microsoft.com/office/officeart/2008/layout/LinedList"/>
    <dgm:cxn modelId="{CE7A2501-3848-4A56-9824-110506210DA3}" type="presParOf" srcId="{E2AE37D0-821D-49A6-B0E4-D28F872D3BEA}" destId="{C96A145D-871F-4FBC-B78B-EB92296F5416}" srcOrd="0" destOrd="0" presId="urn:microsoft.com/office/officeart/2008/layout/LinedList"/>
    <dgm:cxn modelId="{2E31AAC8-01F9-4632-B2B8-D12937EADA8D}" type="presParOf" srcId="{E2AE37D0-821D-49A6-B0E4-D28F872D3BEA}" destId="{F5C9BE72-7170-46CC-A048-4503F3F38CC8}" srcOrd="1" destOrd="0" presId="urn:microsoft.com/office/officeart/2008/layout/LinedList"/>
    <dgm:cxn modelId="{19419380-DF57-41F6-8E1F-D34DA381A2A7}" type="presParOf" srcId="{7D324084-3FB9-443B-AE54-DA11DD89EED8}" destId="{28CBAC49-0F0A-45E8-A7B1-DF54F95AD7CE}" srcOrd="4" destOrd="0" presId="urn:microsoft.com/office/officeart/2008/layout/LinedList"/>
    <dgm:cxn modelId="{2C4C345F-D71B-4219-9EDC-C7E480F90562}" type="presParOf" srcId="{7D324084-3FB9-443B-AE54-DA11DD89EED8}" destId="{BA6F8D3E-3441-4D0D-ABB7-BAD87C2B1B77}" srcOrd="5" destOrd="0" presId="urn:microsoft.com/office/officeart/2008/layout/LinedList"/>
    <dgm:cxn modelId="{D914FDE7-69AD-4BD9-A382-EEDC8E4D7A34}" type="presParOf" srcId="{BA6F8D3E-3441-4D0D-ABB7-BAD87C2B1B77}" destId="{33E36A18-D49C-4B35-86EC-4AF25BE71E20}" srcOrd="0" destOrd="0" presId="urn:microsoft.com/office/officeart/2008/layout/LinedList"/>
    <dgm:cxn modelId="{348A18E9-0D17-414B-BFBB-C52F1A8A2739}" type="presParOf" srcId="{BA6F8D3E-3441-4D0D-ABB7-BAD87C2B1B77}" destId="{38EE33E9-0245-435E-A3A2-4C5903B57B3C}" srcOrd="1" destOrd="0" presId="urn:microsoft.com/office/officeart/2008/layout/LinedList"/>
    <dgm:cxn modelId="{5498ABE2-56C4-456C-B534-E2C1B1EEDC71}" type="presParOf" srcId="{7D324084-3FB9-443B-AE54-DA11DD89EED8}" destId="{972D0957-70A8-4112-B030-083B65F39D76}" srcOrd="6" destOrd="0" presId="urn:microsoft.com/office/officeart/2008/layout/LinedList"/>
    <dgm:cxn modelId="{6E81B060-00A8-4545-92EE-824ADDF28181}" type="presParOf" srcId="{7D324084-3FB9-443B-AE54-DA11DD89EED8}" destId="{F5503021-92F1-439C-91C8-CE4D5443B3EE}" srcOrd="7" destOrd="0" presId="urn:microsoft.com/office/officeart/2008/layout/LinedList"/>
    <dgm:cxn modelId="{E97DCD46-C3A8-494D-849B-FAAA531E8D17}" type="presParOf" srcId="{F5503021-92F1-439C-91C8-CE4D5443B3EE}" destId="{F9C890CA-AD40-4D5F-8EB9-74F26975FF7F}" srcOrd="0" destOrd="0" presId="urn:microsoft.com/office/officeart/2008/layout/LinedList"/>
    <dgm:cxn modelId="{EDCFE5D9-4CA4-4484-BC2C-D2327D9B97AE}" type="presParOf" srcId="{F5503021-92F1-439C-91C8-CE4D5443B3EE}" destId="{79EB0B85-85F6-4FA7-935F-A7219000B898}" srcOrd="1" destOrd="0" presId="urn:microsoft.com/office/officeart/2008/layout/LinedList"/>
    <dgm:cxn modelId="{08D695DA-0299-4CBA-95D1-C0B77757EB42}" type="presParOf" srcId="{7D324084-3FB9-443B-AE54-DA11DD89EED8}" destId="{1FD36EAA-2DAC-429A-9780-660F651A92E9}" srcOrd="8" destOrd="0" presId="urn:microsoft.com/office/officeart/2008/layout/LinedList"/>
    <dgm:cxn modelId="{10BC92BA-AD7E-4F74-9B7D-14FAE69F2548}" type="presParOf" srcId="{7D324084-3FB9-443B-AE54-DA11DD89EED8}" destId="{C63AD7F6-5F09-4C77-A1DD-9170FB8A4568}" srcOrd="9" destOrd="0" presId="urn:microsoft.com/office/officeart/2008/layout/LinedList"/>
    <dgm:cxn modelId="{F24C3B7C-A940-4F92-99FC-1344B7321246}" type="presParOf" srcId="{C63AD7F6-5F09-4C77-A1DD-9170FB8A4568}" destId="{86712A3C-604F-4ED0-9851-54630A77F6A6}" srcOrd="0" destOrd="0" presId="urn:microsoft.com/office/officeart/2008/layout/LinedList"/>
    <dgm:cxn modelId="{BC508C45-15BA-4ABC-AC85-43D9DD86CF8D}" type="presParOf" srcId="{C63AD7F6-5F09-4C77-A1DD-9170FB8A4568}" destId="{E9275686-4955-4287-B6C2-6380C53E0CCF}" srcOrd="1" destOrd="0" presId="urn:microsoft.com/office/officeart/2008/layout/LinedList"/>
    <dgm:cxn modelId="{0B9E85EC-0358-4F4B-809A-21A16C74C6CA}" type="presParOf" srcId="{7D324084-3FB9-443B-AE54-DA11DD89EED8}" destId="{9E0BC679-F8DA-480B-8E39-3F450AD5E5CC}" srcOrd="10" destOrd="0" presId="urn:microsoft.com/office/officeart/2008/layout/LinedList"/>
    <dgm:cxn modelId="{5E4318A3-ADF3-49FF-943B-0B57FF915AA6}" type="presParOf" srcId="{7D324084-3FB9-443B-AE54-DA11DD89EED8}" destId="{5EC267A4-1007-45E3-85F4-12E9E5F83A94}" srcOrd="11" destOrd="0" presId="urn:microsoft.com/office/officeart/2008/layout/LinedList"/>
    <dgm:cxn modelId="{671D418A-BA14-49E3-B610-6299D6DF1E55}" type="presParOf" srcId="{5EC267A4-1007-45E3-85F4-12E9E5F83A94}" destId="{ECA67065-834B-428F-BC8D-6F008DCAAE94}" srcOrd="0" destOrd="0" presId="urn:microsoft.com/office/officeart/2008/layout/LinedList"/>
    <dgm:cxn modelId="{331C5D1A-481B-4902-B5DA-92FE60B10C19}" type="presParOf" srcId="{5EC267A4-1007-45E3-85F4-12E9E5F83A94}" destId="{0DAA14A9-E7F1-4C8F-BA9C-FDB79D789D33}" srcOrd="1" destOrd="0" presId="urn:microsoft.com/office/officeart/2008/layout/LinedList"/>
    <dgm:cxn modelId="{5FB2F6B1-12DE-4C2B-889E-4AAF8DC16779}" type="presParOf" srcId="{7D324084-3FB9-443B-AE54-DA11DD89EED8}" destId="{F84AEE33-02CC-4F71-BA3F-4B6AB94950D4}" srcOrd="12" destOrd="0" presId="urn:microsoft.com/office/officeart/2008/layout/LinedList"/>
    <dgm:cxn modelId="{1AABC32D-C2FC-414A-AB6B-1FA77212712D}" type="presParOf" srcId="{7D324084-3FB9-443B-AE54-DA11DD89EED8}" destId="{66F97764-446D-421D-977E-EDA51F666F3C}" srcOrd="13" destOrd="0" presId="urn:microsoft.com/office/officeart/2008/layout/LinedList"/>
    <dgm:cxn modelId="{FC9AFE79-74D2-4541-95CC-1FC799108050}" type="presParOf" srcId="{66F97764-446D-421D-977E-EDA51F666F3C}" destId="{822A9F95-37C2-45A7-BEAF-47B7136B4DE6}" srcOrd="0" destOrd="0" presId="urn:microsoft.com/office/officeart/2008/layout/LinedList"/>
    <dgm:cxn modelId="{7340CA06-30D7-41B5-AB5D-C78F05FB44E5}" type="presParOf" srcId="{66F97764-446D-421D-977E-EDA51F666F3C}" destId="{D7844DA1-EE93-44A9-A18B-2CEE626BC709}" srcOrd="1" destOrd="0" presId="urn:microsoft.com/office/officeart/2008/layout/LinedList"/>
    <dgm:cxn modelId="{F40C4692-6049-4E5A-A699-D6252313635B}" type="presParOf" srcId="{7D324084-3FB9-443B-AE54-DA11DD89EED8}" destId="{F746C94F-B33F-4537-A986-79F536C256D2}" srcOrd="14" destOrd="0" presId="urn:microsoft.com/office/officeart/2008/layout/LinedList"/>
    <dgm:cxn modelId="{F70A188E-DC6B-4924-983C-5D3DB0570212}" type="presParOf" srcId="{7D324084-3FB9-443B-AE54-DA11DD89EED8}" destId="{E2BB4569-8E0B-41FC-B5B8-4D207B9B0265}" srcOrd="15" destOrd="0" presId="urn:microsoft.com/office/officeart/2008/layout/LinedList"/>
    <dgm:cxn modelId="{1D26B38B-1CAC-4BBD-9461-C88A052F5776}" type="presParOf" srcId="{E2BB4569-8E0B-41FC-B5B8-4D207B9B0265}" destId="{A59A3073-94A5-41FF-86A8-287011A0315A}" srcOrd="0" destOrd="0" presId="urn:microsoft.com/office/officeart/2008/layout/LinedList"/>
    <dgm:cxn modelId="{3114221C-8B99-48CF-BFFC-2D750E5939DE}" type="presParOf" srcId="{E2BB4569-8E0B-41FC-B5B8-4D207B9B0265}" destId="{086FE10A-2C53-4622-9112-C3FF641AD400}" srcOrd="1" destOrd="0" presId="urn:microsoft.com/office/officeart/2008/layout/LinedList"/>
    <dgm:cxn modelId="{B1C92519-7E65-4A43-B47D-3DBBFA24C9DE}" type="presParOf" srcId="{7D324084-3FB9-443B-AE54-DA11DD89EED8}" destId="{71F344B2-E443-48F3-ABA0-2A8740937C06}" srcOrd="16" destOrd="0" presId="urn:microsoft.com/office/officeart/2008/layout/LinedList"/>
    <dgm:cxn modelId="{A309568B-00BA-4985-B194-E6E40A7532A9}" type="presParOf" srcId="{7D324084-3FB9-443B-AE54-DA11DD89EED8}" destId="{EE8DD3F4-481D-473D-B72F-CC31E4E00787}" srcOrd="17" destOrd="0" presId="urn:microsoft.com/office/officeart/2008/layout/LinedList"/>
    <dgm:cxn modelId="{3073F24E-E4EA-41C8-B0C4-78BE705A09F1}" type="presParOf" srcId="{EE8DD3F4-481D-473D-B72F-CC31E4E00787}" destId="{C7BE20DF-42D8-4F53-BC50-A58A37C2BAC3}" srcOrd="0" destOrd="0" presId="urn:microsoft.com/office/officeart/2008/layout/LinedList"/>
    <dgm:cxn modelId="{6ED64E29-E896-4A2D-BD1F-B0A5708DFA5F}" type="presParOf" srcId="{EE8DD3F4-481D-473D-B72F-CC31E4E00787}" destId="{DE35E972-D7C4-4383-9EB5-AD171EA1D19E}" srcOrd="1" destOrd="0" presId="urn:microsoft.com/office/officeart/2008/layout/LinedList"/>
    <dgm:cxn modelId="{FBEBEE10-CDFA-445F-97A5-28B3A2F2F2A6}" type="presParOf" srcId="{7D324084-3FB9-443B-AE54-DA11DD89EED8}" destId="{7A97B4CD-C337-45D2-BE90-52CEB63BA384}" srcOrd="18" destOrd="0" presId="urn:microsoft.com/office/officeart/2008/layout/LinedList"/>
    <dgm:cxn modelId="{5FB66489-1456-4751-AC4A-17D66302D47B}" type="presParOf" srcId="{7D324084-3FB9-443B-AE54-DA11DD89EED8}" destId="{1CFCD7D6-7F24-43F0-B12A-037844277DC4}" srcOrd="19" destOrd="0" presId="urn:microsoft.com/office/officeart/2008/layout/LinedList"/>
    <dgm:cxn modelId="{E5C2E444-1B82-49FA-B986-155B5EDA4F63}" type="presParOf" srcId="{1CFCD7D6-7F24-43F0-B12A-037844277DC4}" destId="{EDC308CA-A4FB-4328-91DA-6D0E73E01E00}" srcOrd="0" destOrd="0" presId="urn:microsoft.com/office/officeart/2008/layout/LinedList"/>
    <dgm:cxn modelId="{9DF8C15B-FBC3-479D-AD5B-0DE185B97533}" type="presParOf" srcId="{1CFCD7D6-7F24-43F0-B12A-037844277DC4}" destId="{91BC6399-5233-4030-BC18-BE9BD21DCEAF}" srcOrd="1" destOrd="0" presId="urn:microsoft.com/office/officeart/2008/layout/LinedList"/>
    <dgm:cxn modelId="{AAAD8313-827B-4729-9667-7AC2F8E5F1D6}" type="presParOf" srcId="{7D324084-3FB9-443B-AE54-DA11DD89EED8}" destId="{52F2B86E-31B8-463E-AE7C-875D2086E17F}" srcOrd="20" destOrd="0" presId="urn:microsoft.com/office/officeart/2008/layout/LinedList"/>
    <dgm:cxn modelId="{365CA9F8-73D1-4806-BE05-FCE6C48C6362}" type="presParOf" srcId="{7D324084-3FB9-443B-AE54-DA11DD89EED8}" destId="{22FADC6B-5A69-46BF-8AAD-75C6AB71552D}" srcOrd="21" destOrd="0" presId="urn:microsoft.com/office/officeart/2008/layout/LinedList"/>
    <dgm:cxn modelId="{9DFC97B3-8456-4636-8161-FE37DF3D8651}" type="presParOf" srcId="{22FADC6B-5A69-46BF-8AAD-75C6AB71552D}" destId="{E90F797F-B1AF-4B79-9788-1CDAE571CE0E}" srcOrd="0" destOrd="0" presId="urn:microsoft.com/office/officeart/2008/layout/LinedList"/>
    <dgm:cxn modelId="{3980142B-3F9D-46C9-9536-CC7121DA3A4A}" type="presParOf" srcId="{22FADC6B-5A69-46BF-8AAD-75C6AB71552D}" destId="{B36C1A1B-0863-4FEA-AA9E-D2BDA3FFA407}" srcOrd="1" destOrd="0" presId="urn:microsoft.com/office/officeart/2008/layout/LinedList"/>
    <dgm:cxn modelId="{FF9BFA09-022B-4C51-A9CC-C68D31189C48}" type="presParOf" srcId="{7D324084-3FB9-443B-AE54-DA11DD89EED8}" destId="{3CDC21C6-A84B-45A9-A9A1-A6BFCC9F88BB}" srcOrd="22" destOrd="0" presId="urn:microsoft.com/office/officeart/2008/layout/LinedList"/>
    <dgm:cxn modelId="{DECAECB7-D40D-41C8-BCFD-72F489C03996}" type="presParOf" srcId="{7D324084-3FB9-443B-AE54-DA11DD89EED8}" destId="{17F5B9DD-3CBE-46C6-911E-3A8FC0939CB3}" srcOrd="23" destOrd="0" presId="urn:microsoft.com/office/officeart/2008/layout/LinedList"/>
    <dgm:cxn modelId="{C0707140-6DA9-42BA-85CB-158DE700AE70}" type="presParOf" srcId="{17F5B9DD-3CBE-46C6-911E-3A8FC0939CB3}" destId="{36D8D2A3-0390-4870-B41D-8E2438E54E29}" srcOrd="0" destOrd="0" presId="urn:microsoft.com/office/officeart/2008/layout/LinedList"/>
    <dgm:cxn modelId="{051A2710-C21A-45B4-913D-652CAC82E5FC}" type="presParOf" srcId="{17F5B9DD-3CBE-46C6-911E-3A8FC0939CB3}" destId="{302E4395-F658-4467-B28E-39F169202D32}" srcOrd="1" destOrd="0" presId="urn:microsoft.com/office/officeart/2008/layout/LinedList"/>
    <dgm:cxn modelId="{C0C66CFD-2338-4C6A-876A-06C421EE3EE9}" type="presParOf" srcId="{7D324084-3FB9-443B-AE54-DA11DD89EED8}" destId="{CD0C87E6-D96A-4DFD-AF98-390F31FA6098}" srcOrd="24" destOrd="0" presId="urn:microsoft.com/office/officeart/2008/layout/LinedList"/>
    <dgm:cxn modelId="{AAB6D12B-8704-4A36-A67C-F5E961FB0D42}" type="presParOf" srcId="{7D324084-3FB9-443B-AE54-DA11DD89EED8}" destId="{BBE58611-9BED-4E9E-9B28-B29FE8A6EF19}" srcOrd="25" destOrd="0" presId="urn:microsoft.com/office/officeart/2008/layout/LinedList"/>
    <dgm:cxn modelId="{DF68AE6E-6CF7-4008-8A2B-C06DEE4FAE2E}" type="presParOf" srcId="{BBE58611-9BED-4E9E-9B28-B29FE8A6EF19}" destId="{440F8169-7052-448F-9646-83E6D836E9C5}" srcOrd="0" destOrd="0" presId="urn:microsoft.com/office/officeart/2008/layout/LinedList"/>
    <dgm:cxn modelId="{3A87CB65-6E87-4282-B348-62A6488ECBE2}" type="presParOf" srcId="{BBE58611-9BED-4E9E-9B28-B29FE8A6EF19}" destId="{E5A04884-4949-4731-B45C-E6E2582FFB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5EA29-913C-4F0B-943F-AF48461751B6}">
      <dsp:nvSpPr>
        <dsp:cNvPr id="0" name=""/>
        <dsp:cNvSpPr/>
      </dsp:nvSpPr>
      <dsp:spPr>
        <a:xfrm>
          <a:off x="1077500" y="531"/>
          <a:ext cx="4310001" cy="69051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GB" sz="1100" kern="1200"/>
            <a:t>Ingrained resistance to change, lack of knowledge sharing mindset.</a:t>
          </a:r>
          <a:endParaRPr lang="en-US" sz="1100" kern="1200"/>
        </a:p>
      </dsp:txBody>
      <dsp:txXfrm>
        <a:off x="1077500" y="531"/>
        <a:ext cx="4310001" cy="690519"/>
      </dsp:txXfrm>
    </dsp:sp>
    <dsp:sp modelId="{9434D950-E26A-4F82-9D81-699DAB5F5B27}">
      <dsp:nvSpPr>
        <dsp:cNvPr id="0" name=""/>
        <dsp:cNvSpPr/>
      </dsp:nvSpPr>
      <dsp:spPr>
        <a:xfrm>
          <a:off x="0" y="531"/>
          <a:ext cx="1077500" cy="6905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a:t>Cultural Adoption Barriers</a:t>
          </a:r>
          <a:endParaRPr lang="en-US" sz="1400" kern="1200"/>
        </a:p>
      </dsp:txBody>
      <dsp:txXfrm>
        <a:off x="0" y="531"/>
        <a:ext cx="1077500" cy="690519"/>
      </dsp:txXfrm>
    </dsp:sp>
    <dsp:sp modelId="{37D87C06-D7E0-49C2-B36F-38350FD9ACA8}">
      <dsp:nvSpPr>
        <dsp:cNvPr id="0" name=""/>
        <dsp:cNvSpPr/>
      </dsp:nvSpPr>
      <dsp:spPr>
        <a:xfrm>
          <a:off x="1077500" y="732482"/>
          <a:ext cx="4310001" cy="69051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GB" sz="1100" kern="1200"/>
            <a:t>Data breaches, unauthorized access to proprietary information. (Shackelford and Russell, 2014)</a:t>
          </a:r>
          <a:endParaRPr lang="en-US" sz="1100" kern="1200"/>
        </a:p>
      </dsp:txBody>
      <dsp:txXfrm>
        <a:off x="1077500" y="732482"/>
        <a:ext cx="4310001" cy="690519"/>
      </dsp:txXfrm>
    </dsp:sp>
    <dsp:sp modelId="{E026BFF9-6FA5-4281-8127-96008661C184}">
      <dsp:nvSpPr>
        <dsp:cNvPr id="0" name=""/>
        <dsp:cNvSpPr/>
      </dsp:nvSpPr>
      <dsp:spPr>
        <a:xfrm>
          <a:off x="0" y="732482"/>
          <a:ext cx="1077500" cy="6905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dirty="0"/>
            <a:t>Cybersecurity Risks</a:t>
          </a:r>
          <a:endParaRPr lang="en-US" sz="1400" kern="1200" dirty="0"/>
        </a:p>
      </dsp:txBody>
      <dsp:txXfrm>
        <a:off x="0" y="732482"/>
        <a:ext cx="1077500" cy="690519"/>
      </dsp:txXfrm>
    </dsp:sp>
    <dsp:sp modelId="{C2BFAFB1-D606-429B-B2FD-4410F77572E7}">
      <dsp:nvSpPr>
        <dsp:cNvPr id="0" name=""/>
        <dsp:cNvSpPr/>
      </dsp:nvSpPr>
      <dsp:spPr>
        <a:xfrm>
          <a:off x="1077500" y="1464433"/>
          <a:ext cx="4310001" cy="69051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GB" sz="1100" b="0" i="0" kern="1200" dirty="0"/>
            <a:t>Systems struggling with increasing data volumes and complexity</a:t>
          </a:r>
          <a:endParaRPr lang="en-US" sz="1100" kern="1200" dirty="0"/>
        </a:p>
      </dsp:txBody>
      <dsp:txXfrm>
        <a:off x="1077500" y="1464433"/>
        <a:ext cx="4310001" cy="690519"/>
      </dsp:txXfrm>
    </dsp:sp>
    <dsp:sp modelId="{D8274CCC-6A63-4ECE-AE00-E0B907485422}">
      <dsp:nvSpPr>
        <dsp:cNvPr id="0" name=""/>
        <dsp:cNvSpPr/>
      </dsp:nvSpPr>
      <dsp:spPr>
        <a:xfrm>
          <a:off x="0" y="1464433"/>
          <a:ext cx="1077500" cy="69051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a:t>Scalability Concerns</a:t>
          </a:r>
          <a:endParaRPr lang="en-US" sz="1400" kern="1200"/>
        </a:p>
      </dsp:txBody>
      <dsp:txXfrm>
        <a:off x="0" y="1464433"/>
        <a:ext cx="1077500" cy="690519"/>
      </dsp:txXfrm>
    </dsp:sp>
    <dsp:sp modelId="{AE55C041-C4D1-4BEF-9867-0DFE58F1DAE6}">
      <dsp:nvSpPr>
        <dsp:cNvPr id="0" name=""/>
        <dsp:cNvSpPr/>
      </dsp:nvSpPr>
      <dsp:spPr>
        <a:xfrm>
          <a:off x="1077500" y="2196384"/>
          <a:ext cx="4310001" cy="69051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GB" sz="1100" b="0" i="0" kern="1200"/>
            <a:t>Lacking expertise in emerging technologies like AI/ML</a:t>
          </a:r>
          <a:endParaRPr lang="en-US" sz="1100" kern="1200"/>
        </a:p>
      </dsp:txBody>
      <dsp:txXfrm>
        <a:off x="1077500" y="2196384"/>
        <a:ext cx="4310001" cy="690519"/>
      </dsp:txXfrm>
    </dsp:sp>
    <dsp:sp modelId="{2807BFB8-D9DE-4A03-B928-569B034B740B}">
      <dsp:nvSpPr>
        <dsp:cNvPr id="0" name=""/>
        <dsp:cNvSpPr/>
      </dsp:nvSpPr>
      <dsp:spPr>
        <a:xfrm>
          <a:off x="0" y="2196384"/>
          <a:ext cx="1077500" cy="69051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a:t>Technology Capability Gaps</a:t>
          </a:r>
          <a:endParaRPr lang="en-US" sz="1400" kern="1200"/>
        </a:p>
      </dsp:txBody>
      <dsp:txXfrm>
        <a:off x="0" y="2196384"/>
        <a:ext cx="1077500" cy="690519"/>
      </dsp:txXfrm>
    </dsp:sp>
    <dsp:sp modelId="{1EB1BF18-590E-41B9-AD1B-C94E70CBE9E2}">
      <dsp:nvSpPr>
        <dsp:cNvPr id="0" name=""/>
        <dsp:cNvSpPr/>
      </dsp:nvSpPr>
      <dsp:spPr>
        <a:xfrm>
          <a:off x="1077500" y="2928335"/>
          <a:ext cx="4310001" cy="690519"/>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GB" sz="1100" kern="1200"/>
            <a:t>Fragmented information shared across the organization</a:t>
          </a:r>
          <a:endParaRPr lang="en-US" sz="1100" kern="1200"/>
        </a:p>
      </dsp:txBody>
      <dsp:txXfrm>
        <a:off x="1077500" y="2928335"/>
        <a:ext cx="4310001" cy="690519"/>
      </dsp:txXfrm>
    </dsp:sp>
    <dsp:sp modelId="{DDF8B8E8-F72F-4B5B-96FE-F8503F697C89}">
      <dsp:nvSpPr>
        <dsp:cNvPr id="0" name=""/>
        <dsp:cNvSpPr/>
      </dsp:nvSpPr>
      <dsp:spPr>
        <a:xfrm>
          <a:off x="0" y="2928335"/>
          <a:ext cx="1077500" cy="69051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a:t>Siloed Knowledge</a:t>
          </a:r>
          <a:endParaRPr lang="en-US" sz="1400" kern="1200"/>
        </a:p>
      </dsp:txBody>
      <dsp:txXfrm>
        <a:off x="0" y="2928335"/>
        <a:ext cx="1077500" cy="690519"/>
      </dsp:txXfrm>
    </dsp:sp>
    <dsp:sp modelId="{5CC4D871-DB76-4F3C-AD64-C6312A208A87}">
      <dsp:nvSpPr>
        <dsp:cNvPr id="0" name=""/>
        <dsp:cNvSpPr/>
      </dsp:nvSpPr>
      <dsp:spPr>
        <a:xfrm>
          <a:off x="1077500" y="3660286"/>
          <a:ext cx="4310001" cy="69051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3626" tIns="175392" rIns="83626" bIns="175392" numCol="1" spcCol="1270" anchor="ctr" anchorCtr="0">
          <a:noAutofit/>
        </a:bodyPr>
        <a:lstStyle/>
        <a:p>
          <a:pPr marL="0" lvl="0" indent="0" algn="l" defTabSz="488950">
            <a:lnSpc>
              <a:spcPct val="90000"/>
            </a:lnSpc>
            <a:spcBef>
              <a:spcPct val="0"/>
            </a:spcBef>
            <a:spcAft>
              <a:spcPct val="35000"/>
            </a:spcAft>
            <a:buNone/>
          </a:pPr>
          <a:r>
            <a:rPr lang="en-US" sz="1100" b="0" i="0" kern="1200"/>
            <a:t>Budget limitations, insufficient human resources for full implementation.</a:t>
          </a:r>
          <a:br>
            <a:rPr lang="en-US" sz="1100" b="0" i="0" kern="1200"/>
          </a:br>
          <a:endParaRPr lang="en-US" sz="1100" kern="1200"/>
        </a:p>
      </dsp:txBody>
      <dsp:txXfrm>
        <a:off x="1077500" y="3660286"/>
        <a:ext cx="4310001" cy="690519"/>
      </dsp:txXfrm>
    </dsp:sp>
    <dsp:sp modelId="{A88FC1A7-8018-44A5-8375-E0EFDCEF0435}">
      <dsp:nvSpPr>
        <dsp:cNvPr id="0" name=""/>
        <dsp:cNvSpPr/>
      </dsp:nvSpPr>
      <dsp:spPr>
        <a:xfrm>
          <a:off x="0" y="3660286"/>
          <a:ext cx="1077500" cy="6905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018" tIns="68208" rIns="57018" bIns="68208" numCol="1" spcCol="1270" anchor="ctr" anchorCtr="0">
          <a:noAutofit/>
        </a:bodyPr>
        <a:lstStyle/>
        <a:p>
          <a:pPr marL="0" lvl="0" indent="0" algn="ctr" defTabSz="622300">
            <a:lnSpc>
              <a:spcPct val="90000"/>
            </a:lnSpc>
            <a:spcBef>
              <a:spcPct val="0"/>
            </a:spcBef>
            <a:spcAft>
              <a:spcPct val="35000"/>
            </a:spcAft>
            <a:buNone/>
          </a:pPr>
          <a:r>
            <a:rPr lang="en-GB" sz="1400" kern="1200"/>
            <a:t>Resource Constraints</a:t>
          </a:r>
          <a:endParaRPr lang="en-US" sz="1400" kern="1200"/>
        </a:p>
      </dsp:txBody>
      <dsp:txXfrm>
        <a:off x="0" y="3660286"/>
        <a:ext cx="1077500" cy="6905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DC2DF-F73D-4340-A3A9-20E993A355E0}">
      <dsp:nvSpPr>
        <dsp:cNvPr id="0" name=""/>
        <dsp:cNvSpPr/>
      </dsp:nvSpPr>
      <dsp:spPr>
        <a:xfrm>
          <a:off x="0" y="66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9538A4-7E9A-46F4-84E7-785893003A40}">
      <dsp:nvSpPr>
        <dsp:cNvPr id="0" name=""/>
        <dsp:cNvSpPr/>
      </dsp:nvSpPr>
      <dsp:spPr>
        <a:xfrm>
          <a:off x="0" y="0"/>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i="1" kern="1200" dirty="0"/>
            <a:t>Airbus pulls ahead as Boeing’s troubles Mount</a:t>
          </a:r>
          <a:r>
            <a:rPr lang="en-GB" sz="1100" kern="1200" dirty="0"/>
            <a:t> (2024) </a:t>
          </a:r>
          <a:r>
            <a:rPr lang="en-GB" sz="1100" i="1" kern="1200" dirty="0"/>
            <a:t>The Straits Times</a:t>
          </a:r>
          <a:r>
            <a:rPr lang="en-GB" sz="1100" kern="1200" dirty="0"/>
            <a:t>. Available at: https://www.straitstimes.com/business/airbus-pulls-ahead-as-boeing-s-troubles-mount (Accessed: 10 March 2024). </a:t>
          </a:r>
          <a:endParaRPr lang="en-US" sz="1100" kern="1200" dirty="0"/>
        </a:p>
      </dsp:txBody>
      <dsp:txXfrm>
        <a:off x="0" y="0"/>
        <a:ext cx="10515600" cy="416910"/>
      </dsp:txXfrm>
    </dsp:sp>
    <dsp:sp modelId="{36AE8EE8-27BA-44A0-A6F5-94649A2E064B}">
      <dsp:nvSpPr>
        <dsp:cNvPr id="0" name=""/>
        <dsp:cNvSpPr/>
      </dsp:nvSpPr>
      <dsp:spPr>
        <a:xfrm>
          <a:off x="0" y="41757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A145D-871F-4FBC-B78B-EB92296F5416}">
      <dsp:nvSpPr>
        <dsp:cNvPr id="0" name=""/>
        <dsp:cNvSpPr/>
      </dsp:nvSpPr>
      <dsp:spPr>
        <a:xfrm>
          <a:off x="0" y="417572"/>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Boeing (2023) Knowledge Management Systems Development with AWS | Boeing Intelligence &amp; Analytics | Strategic Solutions. https://www.bia-boeing.com/news-articles/knowledge-management-systems-development-aws (Accessed: March 4, 2024).</a:t>
          </a:r>
          <a:endParaRPr lang="en-US" sz="1100" kern="1200" dirty="0"/>
        </a:p>
      </dsp:txBody>
      <dsp:txXfrm>
        <a:off x="0" y="417572"/>
        <a:ext cx="10515600" cy="416910"/>
      </dsp:txXfrm>
    </dsp:sp>
    <dsp:sp modelId="{28CBAC49-0F0A-45E8-A7B1-DF54F95AD7CE}">
      <dsp:nvSpPr>
        <dsp:cNvPr id="0" name=""/>
        <dsp:cNvSpPr/>
      </dsp:nvSpPr>
      <dsp:spPr>
        <a:xfrm>
          <a:off x="0" y="83448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36A18-D49C-4B35-86EC-4AF25BE71E20}">
      <dsp:nvSpPr>
        <dsp:cNvPr id="0" name=""/>
        <dsp:cNvSpPr/>
      </dsp:nvSpPr>
      <dsp:spPr>
        <a:xfrm>
          <a:off x="0" y="834482"/>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Boeing (2024) History. https://www.boeing.com/history (Accessed: March 3, 2024).</a:t>
          </a:r>
          <a:endParaRPr lang="en-US" sz="1100" kern="1200" dirty="0"/>
        </a:p>
      </dsp:txBody>
      <dsp:txXfrm>
        <a:off x="0" y="834482"/>
        <a:ext cx="10515600" cy="416910"/>
      </dsp:txXfrm>
    </dsp:sp>
    <dsp:sp modelId="{972D0957-70A8-4112-B030-083B65F39D76}">
      <dsp:nvSpPr>
        <dsp:cNvPr id="0" name=""/>
        <dsp:cNvSpPr/>
      </dsp:nvSpPr>
      <dsp:spPr>
        <a:xfrm>
          <a:off x="0" y="125139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890CA-AD40-4D5F-8EB9-74F26975FF7F}">
      <dsp:nvSpPr>
        <dsp:cNvPr id="0" name=""/>
        <dsp:cNvSpPr/>
      </dsp:nvSpPr>
      <dsp:spPr>
        <a:xfrm>
          <a:off x="0" y="1251393"/>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Chan, T.K.J., Chen, M.A., Hegde, I.M., </a:t>
          </a:r>
          <a:r>
            <a:rPr lang="en-GB" sz="1100" kern="1200" dirty="0" err="1"/>
            <a:t>Pua</a:t>
          </a:r>
          <a:r>
            <a:rPr lang="en-GB" sz="1100" kern="1200" dirty="0"/>
            <a:t>, J., Strydom, M. and Tandon, R., 2016. Boeing: financial analysis.</a:t>
          </a:r>
          <a:endParaRPr lang="en-US" sz="1100" kern="1200" dirty="0"/>
        </a:p>
      </dsp:txBody>
      <dsp:txXfrm>
        <a:off x="0" y="1251393"/>
        <a:ext cx="10515600" cy="416910"/>
      </dsp:txXfrm>
    </dsp:sp>
    <dsp:sp modelId="{1FD36EAA-2DAC-429A-9780-660F651A92E9}">
      <dsp:nvSpPr>
        <dsp:cNvPr id="0" name=""/>
        <dsp:cNvSpPr/>
      </dsp:nvSpPr>
      <dsp:spPr>
        <a:xfrm>
          <a:off x="0" y="16683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712A3C-604F-4ED0-9851-54630A77F6A6}">
      <dsp:nvSpPr>
        <dsp:cNvPr id="0" name=""/>
        <dsp:cNvSpPr/>
      </dsp:nvSpPr>
      <dsp:spPr>
        <a:xfrm>
          <a:off x="0" y="1668303"/>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Emirates Engineering (2022) Engineering Planning and IT systems. https://www.emiratesengineering.com/engineering-support/planning-and-it-systems/#:~:text=IT%20Systems%20provide%20functional%20support,support%20of%20the%20engineering%20process. (Accessed: March 4, 2024)</a:t>
          </a:r>
          <a:endParaRPr lang="en-US" sz="1100" kern="1200" dirty="0"/>
        </a:p>
      </dsp:txBody>
      <dsp:txXfrm>
        <a:off x="0" y="1668303"/>
        <a:ext cx="10515600" cy="416910"/>
      </dsp:txXfrm>
    </dsp:sp>
    <dsp:sp modelId="{9E0BC679-F8DA-480B-8E39-3F450AD5E5CC}">
      <dsp:nvSpPr>
        <dsp:cNvPr id="0" name=""/>
        <dsp:cNvSpPr/>
      </dsp:nvSpPr>
      <dsp:spPr>
        <a:xfrm>
          <a:off x="0" y="208521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67065-834B-428F-BC8D-6F008DCAAE94}">
      <dsp:nvSpPr>
        <dsp:cNvPr id="0" name=""/>
        <dsp:cNvSpPr/>
      </dsp:nvSpPr>
      <dsp:spPr>
        <a:xfrm>
          <a:off x="0" y="2085213"/>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Evans, M., </a:t>
          </a:r>
          <a:r>
            <a:rPr lang="en-GB" sz="1100" kern="1200" dirty="0" err="1"/>
            <a:t>Dalkir</a:t>
          </a:r>
          <a:r>
            <a:rPr lang="en-GB" sz="1100" kern="1200" dirty="0"/>
            <a:t>, K. and </a:t>
          </a:r>
          <a:r>
            <a:rPr lang="en-GB" sz="1100" kern="1200" dirty="0" err="1"/>
            <a:t>Bidian</a:t>
          </a:r>
          <a:r>
            <a:rPr lang="en-GB" sz="1100" kern="1200" dirty="0"/>
            <a:t>, C., 2019. A holistic view of the knowledge life cycle: the knowledge management cycle (KMC) model. Electronic Journal of Knowledge Management, 12(2), pp.pp85-97.</a:t>
          </a:r>
          <a:endParaRPr lang="en-US" sz="1100" kern="1200" dirty="0"/>
        </a:p>
      </dsp:txBody>
      <dsp:txXfrm>
        <a:off x="0" y="2085213"/>
        <a:ext cx="10515600" cy="416910"/>
      </dsp:txXfrm>
    </dsp:sp>
    <dsp:sp modelId="{F84AEE33-02CC-4F71-BA3F-4B6AB94950D4}">
      <dsp:nvSpPr>
        <dsp:cNvPr id="0" name=""/>
        <dsp:cNvSpPr/>
      </dsp:nvSpPr>
      <dsp:spPr>
        <a:xfrm>
          <a:off x="0" y="250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A9F95-37C2-45A7-BEAF-47B7136B4DE6}">
      <dsp:nvSpPr>
        <dsp:cNvPr id="0" name=""/>
        <dsp:cNvSpPr/>
      </dsp:nvSpPr>
      <dsp:spPr>
        <a:xfrm>
          <a:off x="0" y="2502124"/>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Routes (2024) Overview | Emirates | Routes. https://www.routesonline.com/airlines/3475/emirates/#:~:text=Introduction%20to%20Emirates,Boeing%20777%20family%20of%20aircraft. (Accessed: March 3, 2024).</a:t>
          </a:r>
          <a:endParaRPr lang="en-US" sz="1100" kern="1200"/>
        </a:p>
      </dsp:txBody>
      <dsp:txXfrm>
        <a:off x="0" y="2502124"/>
        <a:ext cx="10515600" cy="416910"/>
      </dsp:txXfrm>
    </dsp:sp>
    <dsp:sp modelId="{F746C94F-B33F-4537-A986-79F536C256D2}">
      <dsp:nvSpPr>
        <dsp:cNvPr id="0" name=""/>
        <dsp:cNvSpPr/>
      </dsp:nvSpPr>
      <dsp:spPr>
        <a:xfrm>
          <a:off x="0" y="29190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9A3073-94A5-41FF-86A8-287011A0315A}">
      <dsp:nvSpPr>
        <dsp:cNvPr id="0" name=""/>
        <dsp:cNvSpPr/>
      </dsp:nvSpPr>
      <dsp:spPr>
        <a:xfrm>
          <a:off x="0" y="2919034"/>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Shackelford, S.J. and Russell, S., 2014. Above the Cloud: Enhancing Cybersecurity in the Aerospace Sector. FIU L. Rev., 10, p.635.</a:t>
          </a:r>
          <a:endParaRPr lang="en-US" sz="1100" kern="1200" dirty="0"/>
        </a:p>
      </dsp:txBody>
      <dsp:txXfrm>
        <a:off x="0" y="2919034"/>
        <a:ext cx="10515600" cy="416910"/>
      </dsp:txXfrm>
    </dsp:sp>
    <dsp:sp modelId="{71F344B2-E443-48F3-ABA0-2A8740937C06}">
      <dsp:nvSpPr>
        <dsp:cNvPr id="0" name=""/>
        <dsp:cNvSpPr/>
      </dsp:nvSpPr>
      <dsp:spPr>
        <a:xfrm>
          <a:off x="0" y="333594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BE20DF-42D8-4F53-BC50-A58A37C2BAC3}">
      <dsp:nvSpPr>
        <dsp:cNvPr id="0" name=""/>
        <dsp:cNvSpPr/>
      </dsp:nvSpPr>
      <dsp:spPr>
        <a:xfrm>
          <a:off x="0" y="3335945"/>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i="1" kern="1200" dirty="0"/>
            <a:t>Boeing Gets off the Ground Again, (2022) statista.com</a:t>
          </a:r>
          <a:r>
            <a:rPr lang="en-GB" sz="1100" kern="1200" dirty="0"/>
            <a:t>. Available at: </a:t>
          </a:r>
          <a:r>
            <a:rPr lang="en-US" sz="1100" kern="1200" dirty="0"/>
            <a:t>https://www.statista.com/chart/19713/airbus-vs-boeing-deliveries/</a:t>
          </a:r>
          <a:r>
            <a:rPr lang="en-GB" sz="1100" kern="1200" dirty="0"/>
            <a:t>(Accessed: 10 March 2024). </a:t>
          </a:r>
          <a:endParaRPr lang="en-US" sz="1100" kern="1200" dirty="0"/>
        </a:p>
      </dsp:txBody>
      <dsp:txXfrm>
        <a:off x="0" y="3335945"/>
        <a:ext cx="10515600" cy="416910"/>
      </dsp:txXfrm>
    </dsp:sp>
    <dsp:sp modelId="{7A97B4CD-C337-45D2-BE90-52CEB63BA384}">
      <dsp:nvSpPr>
        <dsp:cNvPr id="0" name=""/>
        <dsp:cNvSpPr/>
      </dsp:nvSpPr>
      <dsp:spPr>
        <a:xfrm>
          <a:off x="0" y="375285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308CA-A4FB-4328-91DA-6D0E73E01E00}">
      <dsp:nvSpPr>
        <dsp:cNvPr id="0" name=""/>
        <dsp:cNvSpPr/>
      </dsp:nvSpPr>
      <dsp:spPr>
        <a:xfrm>
          <a:off x="0" y="3752855"/>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err="1"/>
            <a:t>Sorvi</a:t>
          </a:r>
          <a:r>
            <a:rPr lang="en-GB" sz="1100" kern="1200" dirty="0"/>
            <a:t>, S., 2023. Assessing the resilience of airlines to geopolitical shocks–Case Finnair (Master's thesis).</a:t>
          </a:r>
          <a:endParaRPr lang="en-US" sz="1100" kern="1200" dirty="0"/>
        </a:p>
      </dsp:txBody>
      <dsp:txXfrm>
        <a:off x="0" y="3752855"/>
        <a:ext cx="10515600" cy="416910"/>
      </dsp:txXfrm>
    </dsp:sp>
    <dsp:sp modelId="{52F2B86E-31B8-463E-AE7C-875D2086E17F}">
      <dsp:nvSpPr>
        <dsp:cNvPr id="0" name=""/>
        <dsp:cNvSpPr/>
      </dsp:nvSpPr>
      <dsp:spPr>
        <a:xfrm>
          <a:off x="0" y="416976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F797F-B1AF-4B79-9788-1CDAE571CE0E}">
      <dsp:nvSpPr>
        <dsp:cNvPr id="0" name=""/>
        <dsp:cNvSpPr/>
      </dsp:nvSpPr>
      <dsp:spPr>
        <a:xfrm>
          <a:off x="0" y="4178020"/>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Toulouse, A.C. and Howard, C.A., 2023. Best practice: recognising intangible assets: how Boeing uses brand management and measurement as strategic tools. Interactive Marketing, 5, pp.51-59.</a:t>
          </a:r>
          <a:endParaRPr lang="en-US" sz="1100" kern="1200" dirty="0"/>
        </a:p>
      </dsp:txBody>
      <dsp:txXfrm>
        <a:off x="0" y="4178020"/>
        <a:ext cx="10515600" cy="416910"/>
      </dsp:txXfrm>
    </dsp:sp>
    <dsp:sp modelId="{3CDC21C6-A84B-45A9-A9A1-A6BFCC9F88BB}">
      <dsp:nvSpPr>
        <dsp:cNvPr id="0" name=""/>
        <dsp:cNvSpPr/>
      </dsp:nvSpPr>
      <dsp:spPr>
        <a:xfrm>
          <a:off x="0" y="458667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8D2A3-0390-4870-B41D-8E2438E54E29}">
      <dsp:nvSpPr>
        <dsp:cNvPr id="0" name=""/>
        <dsp:cNvSpPr/>
      </dsp:nvSpPr>
      <dsp:spPr>
        <a:xfrm>
          <a:off x="0" y="4586676"/>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Visser, E. (2022) Emirates Airline Serves Up New Inflight Experiences with Windows 8. https://www.microsoft.com/en-us/microsoft-365/blog/2012/11/19/emirates-airline-serves-up-new-inflight-experiences-with-windows-8/#:~:text=To%20continue%20pushing%20the%20envelope,Driven%20Inflight%20Service%20(KIS).</a:t>
          </a:r>
          <a:endParaRPr lang="en-US" sz="1100" kern="1200" dirty="0"/>
        </a:p>
      </dsp:txBody>
      <dsp:txXfrm>
        <a:off x="0" y="4586676"/>
        <a:ext cx="10515600" cy="416910"/>
      </dsp:txXfrm>
    </dsp:sp>
    <dsp:sp modelId="{CD0C87E6-D96A-4DFD-AF98-390F31FA6098}">
      <dsp:nvSpPr>
        <dsp:cNvPr id="0" name=""/>
        <dsp:cNvSpPr/>
      </dsp:nvSpPr>
      <dsp:spPr>
        <a:xfrm>
          <a:off x="0" y="5003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0F8169-7052-448F-9646-83E6D836E9C5}">
      <dsp:nvSpPr>
        <dsp:cNvPr id="0" name=""/>
        <dsp:cNvSpPr/>
      </dsp:nvSpPr>
      <dsp:spPr>
        <a:xfrm>
          <a:off x="0" y="5003586"/>
          <a:ext cx="10515600" cy="416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Welch, J., 2021. Will Boeing soar again? Navigating a corporate recovery process. Journal of Business Strategy, 42(5), pp.323-331.</a:t>
          </a:r>
          <a:endParaRPr lang="en-US" sz="1100" kern="1200" dirty="0"/>
        </a:p>
      </dsp:txBody>
      <dsp:txXfrm>
        <a:off x="0" y="5003586"/>
        <a:ext cx="10515600" cy="41691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EAE3D-8FA6-48F4-A0C4-4FDFB36D9A6F}" type="datetimeFigureOut">
              <a:rPr lang="en-US" smtClean="0"/>
              <a:t>3/16/2024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1847E5-A7BD-4C3B-A0EE-E373ED89E26F}" type="slidenum">
              <a:rPr lang="en-US" smtClean="0"/>
              <a:t>‹#›</a:t>
            </a:fld>
            <a:endParaRPr lang="en-US"/>
          </a:p>
        </p:txBody>
      </p:sp>
    </p:spTree>
    <p:extLst>
      <p:ext uri="{BB962C8B-B14F-4D97-AF65-F5344CB8AC3E}">
        <p14:creationId xmlns:p14="http://schemas.microsoft.com/office/powerpoint/2010/main" val="78232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9261B"/>
                </a:solidFill>
                <a:effectLst/>
                <a:latin typeface="__tiempos_b6f14e"/>
              </a:rPr>
              <a:t>useful strategic management tools</a:t>
            </a:r>
            <a:endParaRPr lang="en-US" dirty="0"/>
          </a:p>
        </p:txBody>
      </p:sp>
      <p:sp>
        <p:nvSpPr>
          <p:cNvPr id="4" name="Slide Number Placeholder 3"/>
          <p:cNvSpPr>
            <a:spLocks noGrp="1"/>
          </p:cNvSpPr>
          <p:nvPr>
            <p:ph type="sldNum" sz="quarter" idx="5"/>
          </p:nvPr>
        </p:nvSpPr>
        <p:spPr/>
        <p:txBody>
          <a:bodyPr/>
          <a:lstStyle/>
          <a:p>
            <a:fld id="{3F1847E5-A7BD-4C3B-A0EE-E373ED89E26F}" type="slidenum">
              <a:rPr lang="en-US" smtClean="0"/>
              <a:t>6</a:t>
            </a:fld>
            <a:endParaRPr lang="en-US"/>
          </a:p>
        </p:txBody>
      </p:sp>
    </p:spTree>
    <p:extLst>
      <p:ext uri="{BB962C8B-B14F-4D97-AF65-F5344CB8AC3E}">
        <p14:creationId xmlns:p14="http://schemas.microsoft.com/office/powerpoint/2010/main" val="4056532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3DED-42BB-3947-C883-C5114526FF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FA56D91-C4A1-2F13-839E-DAD146287A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8DAF12-70E8-4E6C-B236-314C81F39ADA}"/>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2417D9CC-DB34-3A22-CFC0-154822388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F2BBEF-2A35-E6FC-BC53-0C6DA777960C}"/>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839243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FECF4-DFCE-9FF6-D369-88AC917976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82697-5649-61AE-C768-536D28364C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C992BC-0D81-DA0E-DE7A-AF14506A662D}"/>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EC048F57-240D-C27B-9AA9-141A6BFFBC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A33B6C-601E-F6F0-2CE6-A7C4156D79FF}"/>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1310331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AA2A-8FCE-ED6B-49FB-57773498D9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A8131D8-BCF3-5E6E-7071-1F9504650E4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255FFF-87DD-CA30-AB83-E3185D8C48AF}"/>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657011D5-7898-71FE-5B3C-6112C4676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65C826-42A6-D1E5-9822-2F2A8E48AFEA}"/>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86004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8679D-5A2D-8EB1-EA7A-A74D9C5846A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76801ED-BF6E-E0A7-D716-DA6327666A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C9998D1-1B77-9DE2-2FC0-80B97990FC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DDB4D6E-95D3-4A4E-104E-74B81E4D3409}"/>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0DE6F002-305A-DF1D-BD68-24C9B33358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244379-CBDF-955E-BB25-64D2AA81DF15}"/>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921070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289A5-95D0-7C10-0C71-31B5A965240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98C778-AF71-B9ED-12E6-30B095A77E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08A95C-55FB-571E-DE94-FD3DB5B88A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4D2196-A911-FF6F-B1FA-AD5DE22310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DFF748-CEDE-B9BE-244A-69948A2AF2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005E40-7A47-F88B-7348-5487D486A251}"/>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8" name="Footer Placeholder 7">
            <a:extLst>
              <a:ext uri="{FF2B5EF4-FFF2-40B4-BE49-F238E27FC236}">
                <a16:creationId xmlns:a16="http://schemas.microsoft.com/office/drawing/2014/main" id="{63FB869E-482D-802C-7879-8CC853CB00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8BC5A8-367B-7B54-885B-763116ACB3D5}"/>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626260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CD4-B448-5F85-7D41-4F812692FB0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143D58E-DF43-02F8-581C-105080A47091}"/>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4" name="Footer Placeholder 3">
            <a:extLst>
              <a:ext uri="{FF2B5EF4-FFF2-40B4-BE49-F238E27FC236}">
                <a16:creationId xmlns:a16="http://schemas.microsoft.com/office/drawing/2014/main" id="{E42C5F5F-A948-4931-BF45-ED73E5904E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59668B-325B-A3C4-A9E0-175E0B7339B1}"/>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2378024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D9C4A9-7977-72AB-BBAF-FBB159A5174B}"/>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3" name="Footer Placeholder 2">
            <a:extLst>
              <a:ext uri="{FF2B5EF4-FFF2-40B4-BE49-F238E27FC236}">
                <a16:creationId xmlns:a16="http://schemas.microsoft.com/office/drawing/2014/main" id="{B72C1670-0C9E-B68A-96C2-6D4048ED6F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588055-6161-ADB6-FF4F-E41B8A656BB3}"/>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18771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5143-E267-9439-9618-35B55547E4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553AB54-AE01-80AD-B8A8-A1D18657F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EEBC7AD-54E9-03F1-3A8D-0A832DBC0B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B8667-89E2-46E8-1BB5-9005C9AE1E1E}"/>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A7E36C46-3CA8-D948-4380-45CDFF35CD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9B6DDD-38A3-79D8-9019-465094A14B7B}"/>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742735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23618-D686-DB23-7D18-322F9A208E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D802A15-8FBA-455D-12EC-4D4A9EFAE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BD633C0-86B6-E077-F4AB-0B4B37A8E5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EC866C-1072-E1C8-A098-B188DF374AEB}"/>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6" name="Footer Placeholder 5">
            <a:extLst>
              <a:ext uri="{FF2B5EF4-FFF2-40B4-BE49-F238E27FC236}">
                <a16:creationId xmlns:a16="http://schemas.microsoft.com/office/drawing/2014/main" id="{600A78BB-ABF2-632A-37D4-7F1A17679E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A36EDF-CD4E-3F92-B795-57C6AA5CD681}"/>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370659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6A21F-1AB3-B47A-0488-99E5367611F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18AC8A-4A07-6DCA-2689-882D826A5C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CF48A2-EA87-120F-7BFC-DF07B9E14307}"/>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8A24715C-9558-FC2C-0984-C8EDC12B13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224D82-92FF-86C4-720F-4F94F1A22B6B}"/>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860002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5F02F0-1560-3D5A-E3B8-E9A08A0C2FE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BE9528-322E-2E03-71AB-33091B0909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BA97F-1BEF-EECD-FE49-9E1090836605}"/>
              </a:ext>
            </a:extLst>
          </p:cNvPr>
          <p:cNvSpPr>
            <a:spLocks noGrp="1"/>
          </p:cNvSpPr>
          <p:nvPr>
            <p:ph type="dt" sz="half" idx="10"/>
          </p:nvPr>
        </p:nvSpPr>
        <p:spPr/>
        <p:txBody>
          <a:body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F80A6FBE-7968-023F-6C34-3167F6991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2015AA-16FF-8DAB-20B1-05E4119A4EEE}"/>
              </a:ext>
            </a:extLst>
          </p:cNvPr>
          <p:cNvSpPr>
            <a:spLocks noGrp="1"/>
          </p:cNvSpPr>
          <p:nvPr>
            <p:ph type="sldNum" sz="quarter" idx="12"/>
          </p:nvPr>
        </p:nvSpPr>
        <p:spPr/>
        <p:txBody>
          <a:bodyPr/>
          <a:lstStyle/>
          <a:p>
            <a:fld id="{F7640531-4F00-47C3-897D-C97EF03E974E}" type="slidenum">
              <a:rPr lang="en-US" smtClean="0"/>
              <a:t>‹#›</a:t>
            </a:fld>
            <a:endParaRPr lang="en-US"/>
          </a:p>
        </p:txBody>
      </p:sp>
    </p:spTree>
    <p:extLst>
      <p:ext uri="{BB962C8B-B14F-4D97-AF65-F5344CB8AC3E}">
        <p14:creationId xmlns:p14="http://schemas.microsoft.com/office/powerpoint/2010/main" val="4009634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447EA-99EA-0C03-137D-8E59423E88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A50BC2-C5FE-982A-FEB6-8A610170E3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E42DE4-B5F0-885C-2265-A6B5D6E047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D600309-9017-4BC4-963E-99B83DE6E0EC}" type="datetimeFigureOut">
              <a:rPr lang="en-US" smtClean="0"/>
              <a:t>3/16/2024</a:t>
            </a:fld>
            <a:endParaRPr lang="en-US"/>
          </a:p>
        </p:txBody>
      </p:sp>
      <p:sp>
        <p:nvSpPr>
          <p:cNvPr id="5" name="Footer Placeholder 4">
            <a:extLst>
              <a:ext uri="{FF2B5EF4-FFF2-40B4-BE49-F238E27FC236}">
                <a16:creationId xmlns:a16="http://schemas.microsoft.com/office/drawing/2014/main" id="{19BEAAA3-3B92-6AA2-916A-3A04172B4F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655C461-C2D7-22E3-6C85-3CD82198C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640531-4F00-47C3-897D-C97EF03E974E}" type="slidenum">
              <a:rPr lang="en-US" smtClean="0"/>
              <a:t>‹#›</a:t>
            </a:fld>
            <a:endParaRPr lang="en-US"/>
          </a:p>
        </p:txBody>
      </p:sp>
    </p:spTree>
    <p:extLst>
      <p:ext uri="{BB962C8B-B14F-4D97-AF65-F5344CB8AC3E}">
        <p14:creationId xmlns:p14="http://schemas.microsoft.com/office/powerpoint/2010/main" val="50301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75B786A7-DBAC-89BB-390A-CEFCE41C2919}"/>
              </a:ext>
            </a:extLst>
          </p:cNvPr>
          <p:cNvPicPr>
            <a:picLocks noChangeAspect="1"/>
          </p:cNvPicPr>
          <p:nvPr/>
        </p:nvPicPr>
        <p:blipFill rotWithShape="1">
          <a:blip r:embed="rId2"/>
          <a:srcRect l="32584" r="6971" b="-1"/>
          <a:stretch/>
        </p:blipFill>
        <p:spPr>
          <a:xfrm>
            <a:off x="1" y="10"/>
            <a:ext cx="6096000" cy="6857990"/>
          </a:xfrm>
          <a:prstGeom prst="rect">
            <a:avLst/>
          </a:prstGeom>
        </p:spPr>
      </p:pic>
      <p:sp useBgFill="1">
        <p:nvSpPr>
          <p:cNvPr id="11" name="Rectangle 10">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4DC0D-7487-EFBA-34CA-51830BD3619A}"/>
              </a:ext>
            </a:extLst>
          </p:cNvPr>
          <p:cNvSpPr>
            <a:spLocks noGrp="1"/>
          </p:cNvSpPr>
          <p:nvPr>
            <p:ph type="ctrTitle"/>
          </p:nvPr>
        </p:nvSpPr>
        <p:spPr>
          <a:xfrm>
            <a:off x="6807575" y="771099"/>
            <a:ext cx="4658109" cy="3630304"/>
          </a:xfrm>
        </p:spPr>
        <p:txBody>
          <a:bodyPr anchor="t">
            <a:noAutofit/>
          </a:bodyPr>
          <a:lstStyle/>
          <a:p>
            <a:br>
              <a:rPr lang="en-GB" sz="2400" dirty="0"/>
            </a:br>
            <a:r>
              <a:rPr lang="en-GB" sz="2400" dirty="0"/>
              <a:t>Knowledge Management System</a:t>
            </a:r>
            <a:br>
              <a:rPr lang="en-GB" sz="2400" dirty="0"/>
            </a:br>
            <a:br>
              <a:rPr lang="en-GB" sz="2400" dirty="0"/>
            </a:br>
            <a:r>
              <a:rPr lang="en-GB" sz="2400" dirty="0"/>
              <a:t>Individual Presentation</a:t>
            </a:r>
            <a:br>
              <a:rPr lang="en-GB" sz="2400" dirty="0"/>
            </a:br>
            <a:r>
              <a:rPr lang="en-GB" sz="2400" dirty="0"/>
              <a:t>Boeing VS Emirates</a:t>
            </a:r>
            <a:br>
              <a:rPr lang="en-GB" sz="2400" dirty="0"/>
            </a:br>
            <a:br>
              <a:rPr lang="en-GB" sz="2400" dirty="0"/>
            </a:br>
            <a:r>
              <a:rPr lang="en-GB" sz="2400" dirty="0"/>
              <a:t>Module Code: BMSW 5106</a:t>
            </a:r>
            <a:br>
              <a:rPr lang="en-GB" sz="2400" dirty="0"/>
            </a:br>
            <a:r>
              <a:rPr lang="en-GB" sz="2400" dirty="0"/>
              <a:t>Lecturer: Essa Bah</a:t>
            </a:r>
            <a:endParaRPr lang="en-US" sz="2400" dirty="0"/>
          </a:p>
        </p:txBody>
      </p:sp>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FA14336-DC72-92BE-0F07-DCCDED635DC7}"/>
              </a:ext>
            </a:extLst>
          </p:cNvPr>
          <p:cNvSpPr>
            <a:spLocks noGrp="1"/>
          </p:cNvSpPr>
          <p:nvPr>
            <p:ph type="subTitle" idx="1"/>
          </p:nvPr>
        </p:nvSpPr>
        <p:spPr>
          <a:xfrm>
            <a:off x="6807575" y="5410485"/>
            <a:ext cx="4658109" cy="1180531"/>
          </a:xfrm>
        </p:spPr>
        <p:txBody>
          <a:bodyPr anchor="ctr">
            <a:normAutofit/>
          </a:bodyPr>
          <a:lstStyle/>
          <a:p>
            <a:pPr algn="l"/>
            <a:r>
              <a:rPr lang="en-GB" dirty="0"/>
              <a:t>Student Name: Elena </a:t>
            </a:r>
            <a:r>
              <a:rPr lang="en-GB" dirty="0" err="1"/>
              <a:t>Banica</a:t>
            </a:r>
            <a:endParaRPr lang="en-GB" dirty="0"/>
          </a:p>
          <a:p>
            <a:pPr algn="l"/>
            <a:r>
              <a:rPr lang="en-GB" dirty="0"/>
              <a:t>Student ID Number: 2126381</a:t>
            </a:r>
            <a:endParaRPr lang="en-US" dirty="0"/>
          </a:p>
        </p:txBody>
      </p:sp>
    </p:spTree>
    <p:extLst>
      <p:ext uri="{BB962C8B-B14F-4D97-AF65-F5344CB8AC3E}">
        <p14:creationId xmlns:p14="http://schemas.microsoft.com/office/powerpoint/2010/main" val="2693933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C99FB-89B2-9083-3D4C-9038C3034579}"/>
              </a:ext>
            </a:extLst>
          </p:cNvPr>
          <p:cNvSpPr>
            <a:spLocks noGrp="1"/>
          </p:cNvSpPr>
          <p:nvPr>
            <p:ph type="title"/>
          </p:nvPr>
        </p:nvSpPr>
        <p:spPr>
          <a:xfrm>
            <a:off x="686834" y="1153572"/>
            <a:ext cx="3200400" cy="4461163"/>
          </a:xfrm>
        </p:spPr>
        <p:txBody>
          <a:bodyPr>
            <a:normAutofit/>
          </a:bodyPr>
          <a:lstStyle/>
          <a:p>
            <a:r>
              <a:rPr lang="en-GB">
                <a:solidFill>
                  <a:srgbClr val="FFFFFF"/>
                </a:solidFill>
              </a:rPr>
              <a:t>Table of content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EB6D7F-D148-EF52-4B44-996F5CF1C5D1}"/>
              </a:ext>
            </a:extLst>
          </p:cNvPr>
          <p:cNvSpPr>
            <a:spLocks noGrp="1"/>
          </p:cNvSpPr>
          <p:nvPr>
            <p:ph idx="1"/>
          </p:nvPr>
        </p:nvSpPr>
        <p:spPr>
          <a:xfrm>
            <a:off x="4447308" y="591344"/>
            <a:ext cx="6906491" cy="5585619"/>
          </a:xfrm>
        </p:spPr>
        <p:txBody>
          <a:bodyPr anchor="ctr">
            <a:normAutofit/>
          </a:bodyPr>
          <a:lstStyle/>
          <a:p>
            <a:r>
              <a:rPr lang="en-GB" dirty="0"/>
              <a:t>Introduction</a:t>
            </a:r>
          </a:p>
          <a:p>
            <a:r>
              <a:rPr lang="en-GB" dirty="0"/>
              <a:t>Importance of Knowledge Management</a:t>
            </a:r>
          </a:p>
          <a:p>
            <a:r>
              <a:rPr lang="en-GB" dirty="0"/>
              <a:t>Potential limitations</a:t>
            </a:r>
          </a:p>
          <a:p>
            <a:r>
              <a:rPr lang="en-US" b="0" i="0">
                <a:effectLst/>
                <a:latin typeface="__tiempos_b6f14e"/>
              </a:rPr>
              <a:t>TOWS</a:t>
            </a:r>
          </a:p>
          <a:p>
            <a:r>
              <a:rPr lang="en-GB" dirty="0"/>
              <a:t>Recommendations</a:t>
            </a:r>
          </a:p>
          <a:p>
            <a:r>
              <a:rPr lang="en-GB" dirty="0"/>
              <a:t>Conclusion</a:t>
            </a:r>
          </a:p>
          <a:p>
            <a:r>
              <a:rPr lang="en-GB" dirty="0"/>
              <a:t>References</a:t>
            </a:r>
          </a:p>
          <a:p>
            <a:endParaRPr lang="en-US" dirty="0"/>
          </a:p>
        </p:txBody>
      </p:sp>
    </p:spTree>
    <p:extLst>
      <p:ext uri="{BB962C8B-B14F-4D97-AF65-F5344CB8AC3E}">
        <p14:creationId xmlns:p14="http://schemas.microsoft.com/office/powerpoint/2010/main" val="3813524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F585F05-54EC-DC67-DDFD-CD0C2038C233}"/>
              </a:ext>
            </a:extLst>
          </p:cNvPr>
          <p:cNvSpPr>
            <a:spLocks noGrp="1"/>
          </p:cNvSpPr>
          <p:nvPr>
            <p:ph type="title"/>
          </p:nvPr>
        </p:nvSpPr>
        <p:spPr>
          <a:xfrm>
            <a:off x="1137034" y="609597"/>
            <a:ext cx="9392421" cy="1330841"/>
          </a:xfrm>
        </p:spPr>
        <p:txBody>
          <a:bodyPr>
            <a:normAutofit/>
          </a:bodyPr>
          <a:lstStyle/>
          <a:p>
            <a:r>
              <a:rPr lang="en-GB"/>
              <a:t>Introduction</a:t>
            </a:r>
            <a:endParaRPr lang="en-US"/>
          </a:p>
        </p:txBody>
      </p:sp>
      <p:sp>
        <p:nvSpPr>
          <p:cNvPr id="3" name="Content Placeholder 2">
            <a:extLst>
              <a:ext uri="{FF2B5EF4-FFF2-40B4-BE49-F238E27FC236}">
                <a16:creationId xmlns:a16="http://schemas.microsoft.com/office/drawing/2014/main" id="{9AAA39A5-94A5-5C64-2BF6-2127BF79751E}"/>
              </a:ext>
            </a:extLst>
          </p:cNvPr>
          <p:cNvSpPr>
            <a:spLocks noGrp="1"/>
          </p:cNvSpPr>
          <p:nvPr>
            <p:ph idx="1"/>
          </p:nvPr>
        </p:nvSpPr>
        <p:spPr>
          <a:xfrm>
            <a:off x="1137034" y="2198362"/>
            <a:ext cx="4958966" cy="3917773"/>
          </a:xfrm>
        </p:spPr>
        <p:txBody>
          <a:bodyPr>
            <a:normAutofit/>
          </a:bodyPr>
          <a:lstStyle/>
          <a:p>
            <a:r>
              <a:rPr lang="en-GB" sz="1700" dirty="0"/>
              <a:t>Boeing,  an American aviation company founded in 1916, has evolved into a multinational corporation. With a vast portfolio in commercial airplanes, defence systems, spacecraft and cutting-edge technologies. (Boeing, 2024). </a:t>
            </a:r>
          </a:p>
          <a:p>
            <a:r>
              <a:rPr lang="en-GB" sz="1700" dirty="0"/>
              <a:t>Emirates, the flagship airline of the UAE, has etched its name as an industry leader in customer experience. From main hub in Dubai, Emirates' growing fleet connects the world with hospitality and comfort with 150 destinations across 80 countries. (Routes, 2024)</a:t>
            </a:r>
          </a:p>
          <a:p>
            <a:pPr marL="0" indent="0">
              <a:buNone/>
            </a:pPr>
            <a:r>
              <a:rPr lang="en-GB" sz="1700" dirty="0"/>
              <a:t>Both companies driven by ingenious knowledge management, these companies exemplifies how ambition, execution and evolution can propel an organization from zero to global prominence. </a:t>
            </a:r>
            <a:endParaRPr lang="en-US" sz="1700" dirty="0"/>
          </a:p>
        </p:txBody>
      </p:sp>
      <p:pic>
        <p:nvPicPr>
          <p:cNvPr id="5" name="Picture 4" descr="Plane on tarmac">
            <a:extLst>
              <a:ext uri="{FF2B5EF4-FFF2-40B4-BE49-F238E27FC236}">
                <a16:creationId xmlns:a16="http://schemas.microsoft.com/office/drawing/2014/main" id="{59444BA8-A4F5-347B-2FC6-381AD13282F0}"/>
              </a:ext>
            </a:extLst>
          </p:cNvPr>
          <p:cNvPicPr>
            <a:picLocks noChangeAspect="1"/>
          </p:cNvPicPr>
          <p:nvPr/>
        </p:nvPicPr>
        <p:blipFill rotWithShape="1">
          <a:blip r:embed="rId2"/>
          <a:srcRect l="24988" r="21670" b="-1"/>
          <a:stretch/>
        </p:blipFill>
        <p:spPr>
          <a:xfrm>
            <a:off x="7089921" y="2184914"/>
            <a:ext cx="4047397" cy="3755915"/>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06354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22080-91BB-3FC7-2530-8A48E0437DA2}"/>
              </a:ext>
            </a:extLst>
          </p:cNvPr>
          <p:cNvSpPr>
            <a:spLocks noGrp="1"/>
          </p:cNvSpPr>
          <p:nvPr>
            <p:ph type="title"/>
          </p:nvPr>
        </p:nvSpPr>
        <p:spPr>
          <a:xfrm>
            <a:off x="4572001" y="601744"/>
            <a:ext cx="6781800" cy="1338696"/>
          </a:xfrm>
        </p:spPr>
        <p:txBody>
          <a:bodyPr>
            <a:normAutofit/>
          </a:bodyPr>
          <a:lstStyle/>
          <a:p>
            <a:r>
              <a:rPr lang="en-GB" dirty="0"/>
              <a:t>Importance of Knowledge Management</a:t>
            </a:r>
            <a:endParaRPr lang="en-US" dirty="0"/>
          </a:p>
        </p:txBody>
      </p:sp>
      <p:pic>
        <p:nvPicPr>
          <p:cNvPr id="5" name="Picture 4" descr="Back view of an aeroplane">
            <a:extLst>
              <a:ext uri="{FF2B5EF4-FFF2-40B4-BE49-F238E27FC236}">
                <a16:creationId xmlns:a16="http://schemas.microsoft.com/office/drawing/2014/main" id="{28F962FB-7F46-C111-478C-A9A0A5F0A03F}"/>
              </a:ext>
            </a:extLst>
          </p:cNvPr>
          <p:cNvPicPr>
            <a:picLocks noChangeAspect="1"/>
          </p:cNvPicPr>
          <p:nvPr/>
        </p:nvPicPr>
        <p:blipFill rotWithShape="1">
          <a:blip r:embed="rId2"/>
          <a:srcRect l="25801" r="3765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0C250F53-ACBC-CC7C-CA10-DB4BC207526E}"/>
              </a:ext>
            </a:extLst>
          </p:cNvPr>
          <p:cNvSpPr>
            <a:spLocks noGrp="1"/>
          </p:cNvSpPr>
          <p:nvPr>
            <p:ph idx="1"/>
          </p:nvPr>
        </p:nvSpPr>
        <p:spPr>
          <a:xfrm>
            <a:off x="4572001" y="2201958"/>
            <a:ext cx="6781800" cy="3900730"/>
          </a:xfrm>
        </p:spPr>
        <p:txBody>
          <a:bodyPr anchor="t">
            <a:normAutofit/>
          </a:bodyPr>
          <a:lstStyle/>
          <a:p>
            <a:pPr marL="0" indent="0">
              <a:buNone/>
            </a:pPr>
            <a:r>
              <a:rPr lang="en-GB" sz="2000"/>
              <a:t>Knowledge management is critical for both Boeing and Emirates to drive innovation, competitiveness and align operations with evolving market needs.</a:t>
            </a:r>
          </a:p>
          <a:p>
            <a:r>
              <a:rPr lang="en-GB" sz="2000" b="0" i="0">
                <a:effectLst/>
                <a:latin typeface="__tiempos_b6f14e"/>
              </a:rPr>
              <a:t>Boeing emphasizes cultivating a "knowledge sharing culture" among employees as the foundation of its KM approach, complemented by tools like intranets and natural language processing systems. (Boeing, 2023)</a:t>
            </a:r>
          </a:p>
          <a:p>
            <a:r>
              <a:rPr lang="en-GB" sz="2000" b="0" i="0">
                <a:effectLst/>
                <a:latin typeface="__tiempos_b6f14e"/>
              </a:rPr>
              <a:t>Emirates has invested heavily in cutting-edge KM systems like the Knowledge Inflight System for customer data, engineering IT platforms for technical collaboration, and lifecycle management for fleet operations. (Visser, 2022). </a:t>
            </a:r>
            <a:br>
              <a:rPr lang="en-GB" sz="2000"/>
            </a:br>
            <a:endParaRPr lang="en-US" sz="2000"/>
          </a:p>
        </p:txBody>
      </p:sp>
    </p:spTree>
    <p:extLst>
      <p:ext uri="{BB962C8B-B14F-4D97-AF65-F5344CB8AC3E}">
        <p14:creationId xmlns:p14="http://schemas.microsoft.com/office/powerpoint/2010/main" val="144318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6A96FE-341A-F020-582D-91955F2191BA}"/>
              </a:ext>
            </a:extLst>
          </p:cNvPr>
          <p:cNvSpPr>
            <a:spLocks noGrp="1"/>
          </p:cNvSpPr>
          <p:nvPr>
            <p:ph type="title"/>
          </p:nvPr>
        </p:nvSpPr>
        <p:spPr>
          <a:xfrm>
            <a:off x="838200" y="365125"/>
            <a:ext cx="5387502" cy="1325563"/>
          </a:xfrm>
        </p:spPr>
        <p:txBody>
          <a:bodyPr>
            <a:normAutofit/>
          </a:bodyPr>
          <a:lstStyle/>
          <a:p>
            <a:r>
              <a:rPr lang="en-GB" dirty="0"/>
              <a:t>Potential limitations</a:t>
            </a:r>
            <a:endParaRPr lang="en-US" dirty="0"/>
          </a:p>
        </p:txBody>
      </p:sp>
      <p:pic>
        <p:nvPicPr>
          <p:cNvPr id="6" name="Picture 5">
            <a:extLst>
              <a:ext uri="{FF2B5EF4-FFF2-40B4-BE49-F238E27FC236}">
                <a16:creationId xmlns:a16="http://schemas.microsoft.com/office/drawing/2014/main" id="{D2296B07-E586-8683-FB62-8C844875282A}"/>
              </a:ext>
            </a:extLst>
          </p:cNvPr>
          <p:cNvPicPr>
            <a:picLocks noChangeAspect="1"/>
          </p:cNvPicPr>
          <p:nvPr/>
        </p:nvPicPr>
        <p:blipFill rotWithShape="1">
          <a:blip r:embed="rId2"/>
          <a:srcRect l="7004" r="26399"/>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2AF65C7-D0CA-255B-E85F-D243044E6C90}"/>
              </a:ext>
            </a:extLst>
          </p:cNvPr>
          <p:cNvGraphicFramePr>
            <a:graphicFrameLocks noGrp="1"/>
          </p:cNvGraphicFramePr>
          <p:nvPr>
            <p:ph idx="1"/>
            <p:extLst>
              <p:ext uri="{D42A27DB-BD31-4B8C-83A1-F6EECF244321}">
                <p14:modId xmlns:p14="http://schemas.microsoft.com/office/powerpoint/2010/main" val="1348922002"/>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6438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893EAA-141A-BA80-ECB7-4FA50272554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0" i="0" kern="1200">
                <a:solidFill>
                  <a:srgbClr val="FFFFFF"/>
                </a:solidFill>
                <a:effectLst/>
                <a:latin typeface="+mj-lt"/>
                <a:ea typeface="+mj-ea"/>
                <a:cs typeface="+mj-cs"/>
              </a:rPr>
              <a:t>TOWS: </a:t>
            </a:r>
            <a:r>
              <a:rPr lang="en-US" sz="4000" kern="1200">
                <a:solidFill>
                  <a:srgbClr val="FFFFFF"/>
                </a:solidFill>
                <a:latin typeface="+mj-lt"/>
                <a:ea typeface="+mj-ea"/>
                <a:cs typeface="+mj-cs"/>
              </a:rPr>
              <a:t>Boeing </a:t>
            </a:r>
          </a:p>
        </p:txBody>
      </p:sp>
      <p:sp>
        <p:nvSpPr>
          <p:cNvPr id="3" name="Content Placeholder 2">
            <a:extLst>
              <a:ext uri="{FF2B5EF4-FFF2-40B4-BE49-F238E27FC236}">
                <a16:creationId xmlns:a16="http://schemas.microsoft.com/office/drawing/2014/main" id="{8D872E39-1513-9C27-1B35-90C3A1A5CC5D}"/>
              </a:ext>
            </a:extLst>
          </p:cNvPr>
          <p:cNvSpPr>
            <a:spLocks noGrp="1"/>
          </p:cNvSpPr>
          <p:nvPr>
            <p:ph idx="1"/>
          </p:nvPr>
        </p:nvSpPr>
        <p:spPr>
          <a:xfrm>
            <a:off x="4380855" y="1412489"/>
            <a:ext cx="3427283" cy="4363844"/>
          </a:xfrm>
        </p:spPr>
        <p:txBody>
          <a:bodyPr vert="horz" lIns="91440" tIns="45720" rIns="91440" bIns="45720" rtlCol="0">
            <a:normAutofit/>
          </a:bodyPr>
          <a:lstStyle/>
          <a:p>
            <a:pPr marL="0"/>
            <a:endParaRPr lang="en-US" sz="1700"/>
          </a:p>
          <a:p>
            <a:r>
              <a:rPr lang="en-US" sz="1700"/>
              <a:t>Threat</a:t>
            </a:r>
          </a:p>
          <a:p>
            <a:pPr lvl="1"/>
            <a:r>
              <a:rPr lang="en-US" sz="1700" b="1" i="1">
                <a:effectLst/>
              </a:rPr>
              <a:t>Geopolitical instability (Sorvi, 2023)</a:t>
            </a:r>
          </a:p>
          <a:p>
            <a:pPr lvl="1"/>
            <a:r>
              <a:rPr lang="en-US" sz="1700" b="1" i="1">
                <a:effectLst/>
              </a:rPr>
              <a:t>Competition</a:t>
            </a:r>
            <a:endParaRPr lang="en-US" sz="1700" b="1" i="1"/>
          </a:p>
          <a:p>
            <a:pPr lvl="1"/>
            <a:r>
              <a:rPr lang="en-US" sz="1700" b="1" i="1">
                <a:effectLst/>
              </a:rPr>
              <a:t>Trade war</a:t>
            </a:r>
            <a:endParaRPr lang="en-US" sz="1700"/>
          </a:p>
          <a:p>
            <a:pPr marL="457200" lvl="1"/>
            <a:endParaRPr lang="en-US" sz="1700"/>
          </a:p>
          <a:p>
            <a:r>
              <a:rPr lang="en-US" sz="1700"/>
              <a:t>Weaknesses</a:t>
            </a:r>
          </a:p>
          <a:p>
            <a:pPr lvl="1"/>
            <a:r>
              <a:rPr lang="en-US" sz="1700" b="1" i="1">
                <a:effectLst/>
              </a:rPr>
              <a:t>Increasing demand for its products and services (Chan et al., 2016)</a:t>
            </a:r>
          </a:p>
          <a:p>
            <a:pPr lvl="1"/>
            <a:r>
              <a:rPr lang="en-US" sz="1700" b="1" i="1">
                <a:effectLst/>
              </a:rPr>
              <a:t>Overreliance on outsourcing </a:t>
            </a:r>
          </a:p>
          <a:p>
            <a:endParaRPr lang="en-US" sz="1700" b="1" i="1">
              <a:effectLst/>
            </a:endParaRP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7D142C64-5D3E-801B-06B5-364AE640962A}"/>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1700"/>
          </a:p>
          <a:p>
            <a:r>
              <a:rPr lang="en-US" sz="1700"/>
              <a:t>Opportunities</a:t>
            </a:r>
          </a:p>
          <a:p>
            <a:pPr lvl="1"/>
            <a:r>
              <a:rPr lang="en-US" sz="1700" b="1" i="1"/>
              <a:t>Increasing demand for its products and services </a:t>
            </a:r>
            <a:r>
              <a:rPr lang="en-US" sz="1700" b="1"/>
              <a:t>(Welch, 2021)</a:t>
            </a:r>
          </a:p>
          <a:p>
            <a:endParaRPr lang="en-US" sz="1700" b="1" i="1"/>
          </a:p>
          <a:p>
            <a:r>
              <a:rPr lang="en-US" sz="1700"/>
              <a:t>Strengths</a:t>
            </a:r>
          </a:p>
          <a:p>
            <a:pPr lvl="1"/>
            <a:r>
              <a:rPr lang="en-US" sz="1700" b="1" i="1"/>
              <a:t>Strong brand (Toulouse and Howard, 2023). </a:t>
            </a:r>
          </a:p>
          <a:p>
            <a:pPr lvl="1"/>
            <a:r>
              <a:rPr lang="en-US" sz="1700" b="1" i="1"/>
              <a:t>Innovation</a:t>
            </a:r>
          </a:p>
          <a:p>
            <a:pPr lvl="1"/>
            <a:r>
              <a:rPr lang="en-US" sz="1700" b="1" i="1"/>
              <a:t>Strategic Partnership</a:t>
            </a:r>
          </a:p>
          <a:p>
            <a:pPr lvl="1"/>
            <a:r>
              <a:rPr lang="en-US" sz="1700" b="1" i="1"/>
              <a:t>Diversification </a:t>
            </a:r>
          </a:p>
        </p:txBody>
      </p:sp>
    </p:spTree>
    <p:extLst>
      <p:ext uri="{BB962C8B-B14F-4D97-AF65-F5344CB8AC3E}">
        <p14:creationId xmlns:p14="http://schemas.microsoft.com/office/powerpoint/2010/main" val="4281503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53AC51-2C6C-3E6B-4C7E-90A5A6FACED6}"/>
              </a:ext>
            </a:extLst>
          </p:cNvPr>
          <p:cNvSpPr>
            <a:spLocks noGrp="1"/>
          </p:cNvSpPr>
          <p:nvPr>
            <p:ph type="title"/>
          </p:nvPr>
        </p:nvSpPr>
        <p:spPr>
          <a:xfrm>
            <a:off x="838200" y="609600"/>
            <a:ext cx="3739341" cy="1330839"/>
          </a:xfrm>
        </p:spPr>
        <p:txBody>
          <a:bodyPr>
            <a:normAutofit/>
          </a:bodyPr>
          <a:lstStyle/>
          <a:p>
            <a:r>
              <a:rPr lang="en-GB" dirty="0"/>
              <a:t>Boeing vs Main Competitor</a:t>
            </a:r>
            <a:endParaRPr lang="en-US" dirty="0"/>
          </a:p>
        </p:txBody>
      </p:sp>
      <p:sp>
        <p:nvSpPr>
          <p:cNvPr id="9" name="Content Placeholder 8">
            <a:extLst>
              <a:ext uri="{FF2B5EF4-FFF2-40B4-BE49-F238E27FC236}">
                <a16:creationId xmlns:a16="http://schemas.microsoft.com/office/drawing/2014/main" id="{EB0CEE40-18FA-E370-2CEE-84E259300D83}"/>
              </a:ext>
            </a:extLst>
          </p:cNvPr>
          <p:cNvSpPr>
            <a:spLocks noGrp="1"/>
          </p:cNvSpPr>
          <p:nvPr>
            <p:ph idx="1"/>
          </p:nvPr>
        </p:nvSpPr>
        <p:spPr>
          <a:xfrm>
            <a:off x="862366" y="2194102"/>
            <a:ext cx="3427001" cy="3908586"/>
          </a:xfrm>
        </p:spPr>
        <p:txBody>
          <a:bodyPr>
            <a:normAutofit/>
          </a:bodyPr>
          <a:lstStyle/>
          <a:p>
            <a:r>
              <a:rPr lang="en-GB" sz="2000" dirty="0"/>
              <a:t>The pandemic seems to affect the Boeing more than its competitor. However, Boeing was badly affected by the two incident with 737 Max9 airplanes back in 2018 and 2019. (straitstimes.com, 2024)</a:t>
            </a:r>
            <a:endParaRPr lang="en-US" sz="2000" dirty="0"/>
          </a:p>
        </p:txBody>
      </p:sp>
      <p:pic>
        <p:nvPicPr>
          <p:cNvPr id="5" name="Content Placeholder 4" descr="A graph of a plane and a plane&#10;&#10;Description automatically generated">
            <a:extLst>
              <a:ext uri="{FF2B5EF4-FFF2-40B4-BE49-F238E27FC236}">
                <a16:creationId xmlns:a16="http://schemas.microsoft.com/office/drawing/2014/main" id="{2E9113B6-B801-F7EE-E27C-7CEB1D61E5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4073" y="661916"/>
            <a:ext cx="5557909" cy="5557909"/>
          </a:xfrm>
          <a:prstGeom prst="rect">
            <a:avLst/>
          </a:prstGeom>
        </p:spPr>
      </p:pic>
    </p:spTree>
    <p:extLst>
      <p:ext uri="{BB962C8B-B14F-4D97-AF65-F5344CB8AC3E}">
        <p14:creationId xmlns:p14="http://schemas.microsoft.com/office/powerpoint/2010/main" val="552258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043E14-6914-2FC8-8204-7B18CCDE85F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0" i="0" kern="1200" dirty="0">
                <a:solidFill>
                  <a:srgbClr val="FFFFFF"/>
                </a:solidFill>
                <a:effectLst/>
                <a:latin typeface="+mj-lt"/>
                <a:ea typeface="+mj-ea"/>
                <a:cs typeface="+mj-cs"/>
              </a:rPr>
              <a:t>TOWS: </a:t>
            </a:r>
            <a:r>
              <a:rPr lang="en-US" sz="4000" kern="1200" dirty="0">
                <a:solidFill>
                  <a:srgbClr val="FFFFFF"/>
                </a:solidFill>
                <a:latin typeface="+mj-lt"/>
                <a:ea typeface="+mj-ea"/>
                <a:cs typeface="+mj-cs"/>
              </a:rPr>
              <a:t>Emirates Airlines </a:t>
            </a:r>
            <a:r>
              <a:rPr lang="en-US" sz="2400" kern="1200" dirty="0">
                <a:solidFill>
                  <a:srgbClr val="FFFFFF"/>
                </a:solidFill>
                <a:latin typeface="+mj-lt"/>
                <a:ea typeface="+mj-ea"/>
                <a:cs typeface="+mj-cs"/>
              </a:rPr>
              <a:t>(</a:t>
            </a:r>
            <a:r>
              <a:rPr lang="en-GB" sz="2400" dirty="0">
                <a:solidFill>
                  <a:schemeClr val="bg1"/>
                </a:solidFill>
              </a:rPr>
              <a:t>Emirates Engineering, 2022)</a:t>
            </a:r>
            <a:br>
              <a:rPr lang="en-US" sz="4000" dirty="0"/>
            </a:br>
            <a:endParaRPr lang="en-US" sz="4000" kern="1200" dirty="0">
              <a:solidFill>
                <a:srgbClr val="FFFFFF"/>
              </a:solidFill>
              <a:latin typeface="+mj-lt"/>
              <a:ea typeface="+mj-ea"/>
              <a:cs typeface="+mj-cs"/>
            </a:endParaRPr>
          </a:p>
        </p:txBody>
      </p:sp>
      <p:sp>
        <p:nvSpPr>
          <p:cNvPr id="8" name="Content Placeholder 2">
            <a:extLst>
              <a:ext uri="{FF2B5EF4-FFF2-40B4-BE49-F238E27FC236}">
                <a16:creationId xmlns:a16="http://schemas.microsoft.com/office/drawing/2014/main" id="{D949C8B8-219E-0992-1CCA-5EFD28CC493B}"/>
              </a:ext>
            </a:extLst>
          </p:cNvPr>
          <p:cNvSpPr>
            <a:spLocks noGrp="1"/>
          </p:cNvSpPr>
          <p:nvPr>
            <p:ph idx="1"/>
          </p:nvPr>
        </p:nvSpPr>
        <p:spPr>
          <a:xfrm>
            <a:off x="4380855" y="1412489"/>
            <a:ext cx="3427283" cy="4363844"/>
          </a:xfrm>
        </p:spPr>
        <p:txBody>
          <a:bodyPr vert="horz" lIns="91440" tIns="45720" rIns="91440" bIns="45720" rtlCol="0">
            <a:normAutofit/>
          </a:bodyPr>
          <a:lstStyle/>
          <a:p>
            <a:pPr marL="0"/>
            <a:endParaRPr lang="en-US" sz="2000" dirty="0"/>
          </a:p>
          <a:p>
            <a:r>
              <a:rPr lang="en-US" sz="2000" dirty="0"/>
              <a:t>Threat</a:t>
            </a:r>
          </a:p>
          <a:p>
            <a:pPr lvl="1"/>
            <a:r>
              <a:rPr lang="en-US" sz="2000" b="1" i="1" dirty="0">
                <a:effectLst/>
              </a:rPr>
              <a:t>Competition</a:t>
            </a:r>
            <a:endParaRPr lang="en-US" sz="2000" b="1" i="1" dirty="0"/>
          </a:p>
          <a:p>
            <a:pPr marL="457200" lvl="1"/>
            <a:endParaRPr lang="en-US" sz="2000" dirty="0"/>
          </a:p>
          <a:p>
            <a:pPr marL="457200" lvl="1"/>
            <a:endParaRPr lang="en-US" sz="2000" dirty="0"/>
          </a:p>
          <a:p>
            <a:r>
              <a:rPr lang="en-US" sz="2000" dirty="0"/>
              <a:t>Weaknesses</a:t>
            </a:r>
          </a:p>
          <a:p>
            <a:pPr lvl="1"/>
            <a:r>
              <a:rPr lang="en-US" sz="2000" b="1" i="1" dirty="0">
                <a:effectLst/>
              </a:rPr>
              <a:t>Single hub in Dubai </a:t>
            </a:r>
          </a:p>
          <a:p>
            <a:pPr lvl="1"/>
            <a:r>
              <a:rPr lang="en-US" sz="2000" b="1" i="1" dirty="0">
                <a:effectLst/>
              </a:rPr>
              <a:t>Dependence on premium customers </a:t>
            </a:r>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FF4F6D84-31DB-BE17-1A4B-4C8F08CEE462}"/>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000"/>
          </a:p>
          <a:p>
            <a:r>
              <a:rPr lang="en-US" sz="2000"/>
              <a:t>Opportunities</a:t>
            </a:r>
          </a:p>
          <a:p>
            <a:pPr lvl="1"/>
            <a:r>
              <a:rPr lang="en-US" sz="2000" b="1" i="1"/>
              <a:t>New emerging markets </a:t>
            </a:r>
          </a:p>
          <a:p>
            <a:pPr lvl="1"/>
            <a:r>
              <a:rPr lang="en-US" sz="2000" b="1" i="1">
                <a:effectLst/>
              </a:rPr>
              <a:t>Improving digital and IT technologies</a:t>
            </a:r>
          </a:p>
          <a:p>
            <a:pPr lvl="1"/>
            <a:r>
              <a:rPr lang="en-US" sz="2000" b="1" i="1">
                <a:effectLst/>
              </a:rPr>
              <a:t>Tourism growth </a:t>
            </a:r>
            <a:endParaRPr lang="en-US" sz="2000"/>
          </a:p>
          <a:p>
            <a:endParaRPr lang="en-US" sz="2000" b="1" i="1"/>
          </a:p>
          <a:p>
            <a:r>
              <a:rPr lang="en-US" sz="2000"/>
              <a:t>Strengths</a:t>
            </a:r>
          </a:p>
          <a:p>
            <a:pPr lvl="1"/>
            <a:r>
              <a:rPr lang="en-US" sz="2000" b="1" i="1"/>
              <a:t>Reputable brand </a:t>
            </a:r>
          </a:p>
          <a:p>
            <a:pPr lvl="1"/>
            <a:r>
              <a:rPr lang="en-US" sz="2000" b="1" i="1"/>
              <a:t>Skilled workforce </a:t>
            </a:r>
          </a:p>
        </p:txBody>
      </p:sp>
    </p:spTree>
    <p:extLst>
      <p:ext uri="{BB962C8B-B14F-4D97-AF65-F5344CB8AC3E}">
        <p14:creationId xmlns:p14="http://schemas.microsoft.com/office/powerpoint/2010/main" val="3802474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on tarmac">
            <a:extLst>
              <a:ext uri="{FF2B5EF4-FFF2-40B4-BE49-F238E27FC236}">
                <a16:creationId xmlns:a16="http://schemas.microsoft.com/office/drawing/2014/main" id="{6C11B7BA-2D53-C5EE-C3D1-86F1FE386D3D}"/>
              </a:ext>
            </a:extLst>
          </p:cNvPr>
          <p:cNvPicPr>
            <a:picLocks noChangeAspect="1"/>
          </p:cNvPicPr>
          <p:nvPr/>
        </p:nvPicPr>
        <p:blipFill rotWithShape="1">
          <a:blip r:embed="rId2"/>
          <a:srcRect t="4388" b="11342"/>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2B5B2E-0F87-2DD2-F6E8-2AF969BFE514}"/>
              </a:ext>
            </a:extLst>
          </p:cNvPr>
          <p:cNvSpPr>
            <a:spLocks noGrp="1"/>
          </p:cNvSpPr>
          <p:nvPr>
            <p:ph type="title"/>
          </p:nvPr>
        </p:nvSpPr>
        <p:spPr>
          <a:xfrm>
            <a:off x="1037809" y="1071350"/>
            <a:ext cx="4775162" cy="1339382"/>
          </a:xfrm>
        </p:spPr>
        <p:txBody>
          <a:bodyPr>
            <a:normAutofit/>
          </a:bodyPr>
          <a:lstStyle/>
          <a:p>
            <a:pPr algn="ctr"/>
            <a:r>
              <a:rPr lang="en-GB" sz="3600"/>
              <a:t>Recommendation: Boeing	</a:t>
            </a:r>
            <a:endParaRPr lang="en-US" sz="360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60A849-3A66-08F8-7EF3-D83DF9BE1E3F}"/>
              </a:ext>
            </a:extLst>
          </p:cNvPr>
          <p:cNvSpPr>
            <a:spLocks noGrp="1"/>
          </p:cNvSpPr>
          <p:nvPr>
            <p:ph idx="1"/>
          </p:nvPr>
        </p:nvSpPr>
        <p:spPr>
          <a:xfrm>
            <a:off x="1189319" y="2547257"/>
            <a:ext cx="4458446" cy="3109740"/>
          </a:xfrm>
        </p:spPr>
        <p:txBody>
          <a:bodyPr anchor="ctr">
            <a:normAutofit/>
          </a:bodyPr>
          <a:lstStyle/>
          <a:p>
            <a:r>
              <a:rPr lang="en-US" sz="1600" b="1" i="1">
                <a:effectLst/>
                <a:latin typeface="Arial" panose="020B0604020202020204" pitchFamily="34" charset="0"/>
                <a:ea typeface="Calibri" panose="020F0502020204030204" pitchFamily="34" charset="0"/>
              </a:rPr>
              <a:t>Create partnerships with airlines based on information-sharing </a:t>
            </a:r>
          </a:p>
          <a:p>
            <a:pPr marL="0" indent="0">
              <a:buNone/>
            </a:pPr>
            <a:r>
              <a:rPr lang="en-US" sz="1600">
                <a:effectLst/>
                <a:latin typeface="Arial" panose="020B0604020202020204" pitchFamily="34" charset="0"/>
                <a:ea typeface="Calibri" panose="020F0502020204030204" pitchFamily="34" charset="0"/>
              </a:rPr>
              <a:t>Boeing should create partnerships with airlines around the world that enables the company to receive information relevant to the performance of its airplanes and how they can be improved</a:t>
            </a:r>
            <a:endParaRPr lang="en-US" sz="1600" b="1" i="1">
              <a:effectLst/>
              <a:latin typeface="Arial" panose="020B0604020202020204" pitchFamily="34" charset="0"/>
              <a:ea typeface="Calibri" panose="020F0502020204030204" pitchFamily="34" charset="0"/>
            </a:endParaRPr>
          </a:p>
          <a:p>
            <a:r>
              <a:rPr lang="en-US" sz="1600" b="1" i="1">
                <a:effectLst/>
                <a:latin typeface="Arial" panose="020B0604020202020204" pitchFamily="34" charset="0"/>
                <a:ea typeface="Calibri" panose="020F0502020204030204" pitchFamily="34" charset="0"/>
              </a:rPr>
              <a:t>Invest in AI-powered data analytics </a:t>
            </a:r>
          </a:p>
          <a:p>
            <a:pPr marL="0" indent="0">
              <a:buNone/>
            </a:pPr>
            <a:r>
              <a:rPr lang="en-US" sz="1600">
                <a:effectLst/>
                <a:latin typeface="Arial" panose="020B0604020202020204" pitchFamily="34" charset="0"/>
                <a:ea typeface="Calibri" panose="020F0502020204030204" pitchFamily="34" charset="0"/>
              </a:rPr>
              <a:t>Boeing should invest in AI-powered tools to analyze the data it collects from all its diversified areas of specialization such as telecommunication, aerospace, and commercial airplane manufacturing.</a:t>
            </a:r>
            <a:r>
              <a:rPr lang="en-US" sz="1600" b="1" i="1">
                <a:effectLst/>
                <a:latin typeface="Arial" panose="020B0604020202020204" pitchFamily="34" charset="0"/>
                <a:ea typeface="Calibri" panose="020F0502020204030204" pitchFamily="34" charset="0"/>
              </a:rPr>
              <a:t> </a:t>
            </a:r>
            <a:endParaRPr lang="en-US" sz="1600"/>
          </a:p>
        </p:txBody>
      </p:sp>
    </p:spTree>
    <p:extLst>
      <p:ext uri="{BB962C8B-B14F-4D97-AF65-F5344CB8AC3E}">
        <p14:creationId xmlns:p14="http://schemas.microsoft.com/office/powerpoint/2010/main" val="3191652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CAAD5-4B57-3445-2DED-E858D801E500}"/>
              </a:ext>
            </a:extLst>
          </p:cNvPr>
          <p:cNvSpPr>
            <a:spLocks noGrp="1"/>
          </p:cNvSpPr>
          <p:nvPr>
            <p:ph type="title"/>
          </p:nvPr>
        </p:nvSpPr>
        <p:spPr>
          <a:xfrm>
            <a:off x="1075767" y="1188637"/>
            <a:ext cx="2988234" cy="4480726"/>
          </a:xfrm>
        </p:spPr>
        <p:txBody>
          <a:bodyPr>
            <a:normAutofit/>
          </a:bodyPr>
          <a:lstStyle/>
          <a:p>
            <a:pPr algn="r"/>
            <a:r>
              <a:rPr lang="en-GB" sz="2600"/>
              <a:t>Recommendation: Emirates Airlines	</a:t>
            </a:r>
            <a:endParaRPr lang="en-US" sz="2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080310-182B-AFA3-0E2B-2A188667110D}"/>
              </a:ext>
            </a:extLst>
          </p:cNvPr>
          <p:cNvSpPr>
            <a:spLocks noGrp="1"/>
          </p:cNvSpPr>
          <p:nvPr>
            <p:ph idx="1"/>
          </p:nvPr>
        </p:nvSpPr>
        <p:spPr>
          <a:xfrm>
            <a:off x="5255260" y="1648870"/>
            <a:ext cx="4702848" cy="3560260"/>
          </a:xfrm>
        </p:spPr>
        <p:txBody>
          <a:bodyPr anchor="ctr">
            <a:noAutofit/>
          </a:bodyPr>
          <a:lstStyle/>
          <a:p>
            <a:r>
              <a:rPr lang="en-US" sz="1200" b="1" i="1" dirty="0">
                <a:effectLst/>
                <a:latin typeface="Arial" panose="020B0604020202020204" pitchFamily="34" charset="0"/>
                <a:ea typeface="Calibri" panose="020F0502020204030204" pitchFamily="34" charset="0"/>
              </a:rPr>
              <a:t>Invest in Holistic Systems </a:t>
            </a:r>
          </a:p>
          <a:p>
            <a:pPr marL="0" indent="0">
              <a:buNone/>
            </a:pPr>
            <a:r>
              <a:rPr lang="en-US" sz="1200" dirty="0">
                <a:effectLst/>
                <a:latin typeface="Arial" panose="020B0604020202020204" pitchFamily="34" charset="0"/>
                <a:ea typeface="Calibri" panose="020F0502020204030204" pitchFamily="34" charset="0"/>
              </a:rPr>
              <a:t>Holistic knowledge management systems will enable interaction of all the departments in the organization (Evans, </a:t>
            </a:r>
            <a:r>
              <a:rPr lang="en-US" sz="1200" dirty="0" err="1">
                <a:effectLst/>
                <a:latin typeface="Arial" panose="020B0604020202020204" pitchFamily="34" charset="0"/>
                <a:ea typeface="Calibri" panose="020F0502020204030204" pitchFamily="34" charset="0"/>
              </a:rPr>
              <a:t>Dalkir</a:t>
            </a:r>
            <a:r>
              <a:rPr lang="en-US" sz="1200" dirty="0">
                <a:effectLst/>
                <a:latin typeface="Arial" panose="020B0604020202020204" pitchFamily="34" charset="0"/>
                <a:ea typeface="Calibri" panose="020F0502020204030204" pitchFamily="34" charset="0"/>
              </a:rPr>
              <a:t>, and </a:t>
            </a:r>
            <a:r>
              <a:rPr lang="en-US" sz="1200" dirty="0" err="1">
                <a:effectLst/>
                <a:latin typeface="Arial" panose="020B0604020202020204" pitchFamily="34" charset="0"/>
                <a:ea typeface="Calibri" panose="020F0502020204030204" pitchFamily="34" charset="0"/>
              </a:rPr>
              <a:t>Bidian</a:t>
            </a:r>
            <a:r>
              <a:rPr lang="en-US" sz="1200" dirty="0">
                <a:effectLst/>
                <a:latin typeface="Arial" panose="020B0604020202020204" pitchFamily="34" charset="0"/>
                <a:ea typeface="Calibri" panose="020F0502020204030204" pitchFamily="34" charset="0"/>
              </a:rPr>
              <a:t>, 2019). </a:t>
            </a:r>
            <a:endParaRPr lang="en-US" sz="1200" b="1" i="1" dirty="0">
              <a:effectLst/>
              <a:latin typeface="Arial" panose="020B0604020202020204" pitchFamily="34" charset="0"/>
              <a:ea typeface="Calibri" panose="020F0502020204030204" pitchFamily="34" charset="0"/>
            </a:endParaRPr>
          </a:p>
          <a:p>
            <a:r>
              <a:rPr lang="en-US" sz="1200" b="1" i="1" dirty="0">
                <a:effectLst/>
                <a:latin typeface="Arial" panose="020B0604020202020204" pitchFamily="34" charset="0"/>
                <a:ea typeface="Calibri" panose="020F0502020204030204" pitchFamily="34" charset="0"/>
              </a:rPr>
              <a:t>Cultivate a Culture of Knowledge Sharing </a:t>
            </a:r>
          </a:p>
          <a:p>
            <a:pPr marL="0" indent="0">
              <a:buNone/>
            </a:pPr>
            <a:r>
              <a:rPr lang="en-GB" sz="1200" dirty="0">
                <a:latin typeface="Arial" panose="020B0604020202020204" pitchFamily="34" charset="0"/>
                <a:ea typeface="Calibri" panose="020F0502020204030204" pitchFamily="34" charset="0"/>
              </a:rPr>
              <a:t>culture of knowledge sharing is important in organizations as it creates a habit of knowledge sharing among employees, which facilitates knowledge management. </a:t>
            </a:r>
            <a:endParaRPr lang="en-US" sz="1200" dirty="0">
              <a:latin typeface="Arial" panose="020B0604020202020204" pitchFamily="34" charset="0"/>
              <a:ea typeface="Calibri" panose="020F0502020204030204" pitchFamily="34" charset="0"/>
            </a:endParaRPr>
          </a:p>
          <a:p>
            <a:r>
              <a:rPr lang="en-US" sz="1200" b="1" i="1" dirty="0">
                <a:effectLst/>
                <a:latin typeface="Arial" panose="020B0604020202020204" pitchFamily="34" charset="0"/>
                <a:ea typeface="Calibri" panose="020F0502020204030204" pitchFamily="34" charset="0"/>
              </a:rPr>
              <a:t>Invest in mobile-accessible systems </a:t>
            </a:r>
          </a:p>
          <a:p>
            <a:pPr marL="0" indent="0">
              <a:buNone/>
            </a:pPr>
            <a:r>
              <a:rPr lang="en-GB" sz="1200" dirty="0">
                <a:effectLst/>
                <a:latin typeface="Arial" panose="020B0604020202020204" pitchFamily="34" charset="0"/>
                <a:ea typeface="Calibri" panose="020F0502020204030204" pitchFamily="34" charset="0"/>
              </a:rPr>
              <a:t>By invested in systems that can be accessed using mobile phones as this will make it easier for the customers to interact with its IT systems. </a:t>
            </a:r>
            <a:endParaRPr lang="en-US" sz="1200" dirty="0">
              <a:effectLst/>
              <a:latin typeface="Arial" panose="020B0604020202020204" pitchFamily="34" charset="0"/>
              <a:ea typeface="Calibri" panose="020F0502020204030204" pitchFamily="34" charset="0"/>
            </a:endParaRPr>
          </a:p>
          <a:p>
            <a:r>
              <a:rPr lang="en-US" sz="1200" b="1" i="1" dirty="0">
                <a:effectLst/>
                <a:latin typeface="Arial" panose="020B0604020202020204" pitchFamily="34" charset="0"/>
                <a:ea typeface="Calibri" panose="020F0502020204030204" pitchFamily="34" charset="0"/>
              </a:rPr>
              <a:t>Invest in data mining systems </a:t>
            </a:r>
          </a:p>
          <a:p>
            <a:pPr marL="0" indent="0">
              <a:buNone/>
            </a:pPr>
            <a:r>
              <a:rPr lang="en-US" sz="1200" dirty="0">
                <a:latin typeface="Arial" panose="020B0604020202020204" pitchFamily="34" charset="0"/>
                <a:ea typeface="Calibri" panose="020F0502020204030204" pitchFamily="34" charset="0"/>
              </a:rPr>
              <a:t>By </a:t>
            </a:r>
            <a:r>
              <a:rPr lang="en-GB" sz="1200" dirty="0">
                <a:latin typeface="Arial" panose="020B0604020202020204" pitchFamily="34" charset="0"/>
                <a:ea typeface="Calibri" panose="020F0502020204030204" pitchFamily="34" charset="0"/>
              </a:rPr>
              <a:t>invested in data mining systems that can legally mine data to make its decisions data-driven.</a:t>
            </a:r>
            <a:endParaRPr lang="en-US" sz="1200" dirty="0">
              <a:latin typeface="Arial" panose="020B0604020202020204" pitchFamily="34" charset="0"/>
              <a:ea typeface="Calibri" panose="020F0502020204030204" pitchFamily="34" charset="0"/>
            </a:endParaRPr>
          </a:p>
          <a:p>
            <a:r>
              <a:rPr lang="en-US" sz="1200" b="1" i="1" dirty="0">
                <a:effectLst/>
                <a:latin typeface="Arial" panose="020B0604020202020204" pitchFamily="34" charset="0"/>
                <a:ea typeface="Calibri" panose="020F0502020204030204" pitchFamily="34" charset="0"/>
              </a:rPr>
              <a:t>Invest in AI-powered IT systems </a:t>
            </a:r>
          </a:p>
          <a:p>
            <a:pPr marL="0" indent="0">
              <a:buNone/>
            </a:pPr>
            <a:r>
              <a:rPr lang="en-GB" sz="1200" kern="100" dirty="0">
                <a:effectLst/>
                <a:latin typeface="Arial" panose="020B0604020202020204" pitchFamily="34" charset="0"/>
                <a:ea typeface="Calibri" panose="020F0502020204030204" pitchFamily="34" charset="0"/>
                <a:cs typeface="Times New Roman" panose="02020603050405020304" pitchFamily="18" charset="0"/>
              </a:rPr>
              <a:t>The improvement will enable the airline to be more efficient in its management of information as AI is capable of handling large volumes of information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30207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FC1DB-DD4D-49B3-467D-83DA461DAC05}"/>
              </a:ext>
            </a:extLst>
          </p:cNvPr>
          <p:cNvSpPr>
            <a:spLocks noGrp="1"/>
          </p:cNvSpPr>
          <p:nvPr>
            <p:ph type="title"/>
          </p:nvPr>
        </p:nvSpPr>
        <p:spPr>
          <a:xfrm>
            <a:off x="1285240" y="1050595"/>
            <a:ext cx="8074815" cy="1618489"/>
          </a:xfrm>
        </p:spPr>
        <p:txBody>
          <a:bodyPr anchor="ctr">
            <a:normAutofit/>
          </a:bodyPr>
          <a:lstStyle/>
          <a:p>
            <a:r>
              <a:rPr lang="en-GB" sz="7200" dirty="0"/>
              <a:t>Conclusion</a:t>
            </a:r>
            <a:endParaRPr lang="en-US" sz="7200" dirty="0"/>
          </a:p>
        </p:txBody>
      </p:sp>
      <p:sp>
        <p:nvSpPr>
          <p:cNvPr id="3" name="Content Placeholder 2">
            <a:extLst>
              <a:ext uri="{FF2B5EF4-FFF2-40B4-BE49-F238E27FC236}">
                <a16:creationId xmlns:a16="http://schemas.microsoft.com/office/drawing/2014/main" id="{1E999A19-6FF6-BFCE-AE3B-3B18E69FA1BF}"/>
              </a:ext>
            </a:extLst>
          </p:cNvPr>
          <p:cNvSpPr>
            <a:spLocks noGrp="1"/>
          </p:cNvSpPr>
          <p:nvPr>
            <p:ph idx="1"/>
          </p:nvPr>
        </p:nvSpPr>
        <p:spPr>
          <a:xfrm>
            <a:off x="1285240" y="2969469"/>
            <a:ext cx="8074815" cy="2800395"/>
          </a:xfrm>
        </p:spPr>
        <p:txBody>
          <a:bodyPr anchor="t">
            <a:normAutofit/>
          </a:bodyPr>
          <a:lstStyle/>
          <a:p>
            <a:r>
              <a:rPr lang="en-GB" sz="1300" dirty="0">
                <a:latin typeface="Arial" panose="020B0604020202020204" pitchFamily="34" charset="0"/>
                <a:cs typeface="Arial" panose="020B0604020202020204" pitchFamily="34" charset="0"/>
              </a:rPr>
              <a:t>The knowledge management approaches by Boeing and Emirates Airlines reinforces one key truth - embracing the power of shared knowledge is essential for sustained innovation and growth in today business world.</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While their specific KM strategies differ, with Boeing nurturing a grassroots culture of collaboration and Emirates leveraging cutting-edge digital systems, the core principle is unanimous - information fuels the engine of organizational success.</a:t>
            </a:r>
          </a:p>
          <a:p>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Challenges like cultural barriers, cybersecurity risks, scalability concerns, and technological gaps loom. However, these huge companies possess the resilience and resources to overcome obstacles, continuously refining their KM capabilities.</a:t>
            </a:r>
          </a:p>
          <a:p>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9675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A6352-BD5C-FF0F-EC2A-7752078C2BA2}"/>
              </a:ext>
            </a:extLst>
          </p:cNvPr>
          <p:cNvSpPr>
            <a:spLocks noGrp="1"/>
          </p:cNvSpPr>
          <p:nvPr>
            <p:ph type="title"/>
          </p:nvPr>
        </p:nvSpPr>
        <p:spPr>
          <a:xfrm>
            <a:off x="838200" y="365125"/>
            <a:ext cx="10515600" cy="706591"/>
          </a:xfrm>
        </p:spPr>
        <p:txBody>
          <a:bodyPr/>
          <a:lstStyle/>
          <a:p>
            <a:r>
              <a:rPr lang="en-GB" dirty="0"/>
              <a:t>References</a:t>
            </a:r>
            <a:endParaRPr lang="en-US" dirty="0"/>
          </a:p>
        </p:txBody>
      </p:sp>
      <p:graphicFrame>
        <p:nvGraphicFramePr>
          <p:cNvPr id="5" name="Content Placeholder 2">
            <a:extLst>
              <a:ext uri="{FF2B5EF4-FFF2-40B4-BE49-F238E27FC236}">
                <a16:creationId xmlns:a16="http://schemas.microsoft.com/office/drawing/2014/main" id="{DC17FB1E-D47C-AE8F-5E5D-E2A92605B3F8}"/>
              </a:ext>
            </a:extLst>
          </p:cNvPr>
          <p:cNvGraphicFramePr>
            <a:graphicFrameLocks noGrp="1"/>
          </p:cNvGraphicFramePr>
          <p:nvPr>
            <p:ph idx="1"/>
            <p:extLst>
              <p:ext uri="{D42A27DB-BD31-4B8C-83A1-F6EECF244321}">
                <p14:modId xmlns:p14="http://schemas.microsoft.com/office/powerpoint/2010/main" val="3342647153"/>
              </p:ext>
            </p:extLst>
          </p:nvPr>
        </p:nvGraphicFramePr>
        <p:xfrm>
          <a:off x="838200" y="1071716"/>
          <a:ext cx="10515600" cy="54211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276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TotalTime>
  <Words>1315</Words>
  <Application>Microsoft Office PowerPoint</Application>
  <PresentationFormat>Widescreen</PresentationFormat>
  <Paragraphs>109</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__tiempos_b6f14e</vt:lpstr>
      <vt:lpstr>Aptos</vt:lpstr>
      <vt:lpstr>Aptos Display</vt:lpstr>
      <vt:lpstr>Arial</vt:lpstr>
      <vt:lpstr>Calibri</vt:lpstr>
      <vt:lpstr>Office Theme</vt:lpstr>
      <vt:lpstr> Knowledge Management System  Individual Presentation Boeing VS Emirates  Module Code: BMSW 5106 Lecturer: Essa Bah</vt:lpstr>
      <vt:lpstr>Table of content</vt:lpstr>
      <vt:lpstr>Introduction</vt:lpstr>
      <vt:lpstr>Importance of Knowledge Management</vt:lpstr>
      <vt:lpstr>Potential limitations</vt:lpstr>
      <vt:lpstr>TOWS: Boeing </vt:lpstr>
      <vt:lpstr>Boeing vs Main Competitor</vt:lpstr>
      <vt:lpstr>TOWS: Emirates Airlines (Emirates Engineering, 2022) </vt:lpstr>
      <vt:lpstr>Recommendation: Boeing </vt:lpstr>
      <vt:lpstr>Recommendation: Emirates Airlines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Banica</dc:creator>
  <cp:lastModifiedBy>gabriel-ciprian vilcu</cp:lastModifiedBy>
  <cp:revision>27</cp:revision>
  <dcterms:created xsi:type="dcterms:W3CDTF">2024-03-08T18:51:59Z</dcterms:created>
  <dcterms:modified xsi:type="dcterms:W3CDTF">2024-03-16T08:49:50Z</dcterms:modified>
</cp:coreProperties>
</file>