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F00724-5BE7-4E8C-8AA7-70CF406A37F1}" v="40" dt="2023-02-08T19:27:0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userId="85412a263356ec05" providerId="LiveId" clId="{D6F00724-5BE7-4E8C-8AA7-70CF406A37F1}"/>
    <pc:docChg chg="undo custSel addSld delSld modSld addMainMaster delMainMaster">
      <pc:chgData name="alina" userId="85412a263356ec05" providerId="LiveId" clId="{D6F00724-5BE7-4E8C-8AA7-70CF406A37F1}" dt="2023-02-08T19:27:02.984" v="1810" actId="1076"/>
      <pc:docMkLst>
        <pc:docMk/>
      </pc:docMkLst>
      <pc:sldChg chg="addSp delSp modSp mod setBg modClrScheme chgLayout">
        <pc:chgData name="alina" userId="85412a263356ec05" providerId="LiveId" clId="{D6F00724-5BE7-4E8C-8AA7-70CF406A37F1}" dt="2023-02-07T12:56:39.336" v="340" actId="1076"/>
        <pc:sldMkLst>
          <pc:docMk/>
          <pc:sldMk cId="559799823" sldId="256"/>
        </pc:sldMkLst>
        <pc:spChg chg="mod">
          <ac:chgData name="alina" userId="85412a263356ec05" providerId="LiveId" clId="{D6F00724-5BE7-4E8C-8AA7-70CF406A37F1}" dt="2023-02-07T12:56:39.336" v="340" actId="1076"/>
          <ac:spMkLst>
            <pc:docMk/>
            <pc:sldMk cId="559799823" sldId="256"/>
            <ac:spMk id="2" creationId="{AA3A30D8-A7EF-E049-F07B-AC5F2B3A1432}"/>
          </ac:spMkLst>
        </pc:spChg>
        <pc:spChg chg="mod">
          <ac:chgData name="alina" userId="85412a263356ec05" providerId="LiveId" clId="{D6F00724-5BE7-4E8C-8AA7-70CF406A37F1}" dt="2023-02-07T12:56:27.817" v="338" actId="20577"/>
          <ac:spMkLst>
            <pc:docMk/>
            <pc:sldMk cId="559799823" sldId="256"/>
            <ac:spMk id="3" creationId="{901D3523-4A9F-DDAF-B086-E7714B80E6AA}"/>
          </ac:spMkLst>
        </pc:spChg>
        <pc:spChg chg="add del mod">
          <ac:chgData name="alina" userId="85412a263356ec05" providerId="LiveId" clId="{D6F00724-5BE7-4E8C-8AA7-70CF406A37F1}" dt="2023-02-07T12:37:40.112" v="9" actId="478"/>
          <ac:spMkLst>
            <pc:docMk/>
            <pc:sldMk cId="559799823" sldId="256"/>
            <ac:spMk id="6" creationId="{F8A64014-FFDB-6698-33EE-3E62B914C96D}"/>
          </ac:spMkLst>
        </pc:spChg>
        <pc:spChg chg="add del">
          <ac:chgData name="alina" userId="85412a263356ec05" providerId="LiveId" clId="{D6F00724-5BE7-4E8C-8AA7-70CF406A37F1}" dt="2023-02-07T12:36:49.327" v="4" actId="26606"/>
          <ac:spMkLst>
            <pc:docMk/>
            <pc:sldMk cId="559799823" sldId="256"/>
            <ac:spMk id="11" creationId="{6DA65B90-7B06-4499-91BA-CDDD36132481}"/>
          </ac:spMkLst>
        </pc:spChg>
        <pc:spChg chg="add del">
          <ac:chgData name="alina" userId="85412a263356ec05" providerId="LiveId" clId="{D6F00724-5BE7-4E8C-8AA7-70CF406A37F1}" dt="2023-02-07T12:36:49.327" v="4" actId="26606"/>
          <ac:spMkLst>
            <pc:docMk/>
            <pc:sldMk cId="559799823" sldId="256"/>
            <ac:spMk id="13" creationId="{C3B492FA-F7E7-4C37-A395-EC3426FA8180}"/>
          </ac:spMkLst>
        </pc:spChg>
        <pc:spChg chg="add del">
          <ac:chgData name="alina" userId="85412a263356ec05" providerId="LiveId" clId="{D6F00724-5BE7-4E8C-8AA7-70CF406A37F1}" dt="2023-02-07T12:36:49.327" v="4" actId="26606"/>
          <ac:spMkLst>
            <pc:docMk/>
            <pc:sldMk cId="559799823" sldId="256"/>
            <ac:spMk id="15" creationId="{C1D41860-C334-4AEF-B2BB-71CB98CC8565}"/>
          </ac:spMkLst>
        </pc:spChg>
        <pc:spChg chg="add del">
          <ac:chgData name="alina" userId="85412a263356ec05" providerId="LiveId" clId="{D6F00724-5BE7-4E8C-8AA7-70CF406A37F1}" dt="2023-02-07T12:37:56.876" v="10" actId="26606"/>
          <ac:spMkLst>
            <pc:docMk/>
            <pc:sldMk cId="559799823" sldId="256"/>
            <ac:spMk id="19" creationId="{A3363022-C969-41E9-8EB2-E4C94908C1FA}"/>
          </ac:spMkLst>
        </pc:spChg>
        <pc:spChg chg="add del">
          <ac:chgData name="alina" userId="85412a263356ec05" providerId="LiveId" clId="{D6F00724-5BE7-4E8C-8AA7-70CF406A37F1}" dt="2023-02-07T12:37:56.876" v="10" actId="26606"/>
          <ac:spMkLst>
            <pc:docMk/>
            <pc:sldMk cId="559799823" sldId="256"/>
            <ac:spMk id="20" creationId="{8D1AD6B3-BE88-4CEB-BA17-790657CC4729}"/>
          </ac:spMkLst>
        </pc:spChg>
        <pc:spChg chg="add del">
          <ac:chgData name="alina" userId="85412a263356ec05" providerId="LiveId" clId="{D6F00724-5BE7-4E8C-8AA7-70CF406A37F1}" dt="2023-02-07T12:48:09.985" v="153" actId="26606"/>
          <ac:spMkLst>
            <pc:docMk/>
            <pc:sldMk cId="559799823" sldId="256"/>
            <ac:spMk id="26" creationId="{E914257E-1E2A-4AC7-89EC-1FB65C9C0A0D}"/>
          </ac:spMkLst>
        </pc:spChg>
        <pc:spChg chg="add del">
          <ac:chgData name="alina" userId="85412a263356ec05" providerId="LiveId" clId="{D6F00724-5BE7-4E8C-8AA7-70CF406A37F1}" dt="2023-02-07T12:48:09.985" v="153" actId="26606"/>
          <ac:spMkLst>
            <pc:docMk/>
            <pc:sldMk cId="559799823" sldId="256"/>
            <ac:spMk id="28" creationId="{03E1C8F1-97F5-489C-8308-958F09657254}"/>
          </ac:spMkLst>
        </pc:spChg>
        <pc:spChg chg="add del">
          <ac:chgData name="alina" userId="85412a263356ec05" providerId="LiveId" clId="{D6F00724-5BE7-4E8C-8AA7-70CF406A37F1}" dt="2023-02-07T12:48:09.985" v="153" actId="26606"/>
          <ac:spMkLst>
            <pc:docMk/>
            <pc:sldMk cId="559799823" sldId="256"/>
            <ac:spMk id="30" creationId="{DEB62645-D4DA-4E99-8344-B1536F63D108}"/>
          </ac:spMkLst>
        </pc:spChg>
        <pc:spChg chg="add del">
          <ac:chgData name="alina" userId="85412a263356ec05" providerId="LiveId" clId="{D6F00724-5BE7-4E8C-8AA7-70CF406A37F1}" dt="2023-02-07T12:45:59.933" v="142" actId="26606"/>
          <ac:spMkLst>
            <pc:docMk/>
            <pc:sldMk cId="559799823" sldId="256"/>
            <ac:spMk id="35" creationId="{372EA9F9-0F99-4784-8BF9-4EBD02346B47}"/>
          </ac:spMkLst>
        </pc:spChg>
        <pc:spChg chg="add del">
          <ac:chgData name="alina" userId="85412a263356ec05" providerId="LiveId" clId="{D6F00724-5BE7-4E8C-8AA7-70CF406A37F1}" dt="2023-02-07T12:45:59.933" v="142" actId="26606"/>
          <ac:spMkLst>
            <pc:docMk/>
            <pc:sldMk cId="559799823" sldId="256"/>
            <ac:spMk id="37" creationId="{5055BDD2-D926-41CD-AC8C-E6EB04935C86}"/>
          </ac:spMkLst>
        </pc:spChg>
        <pc:spChg chg="add del">
          <ac:chgData name="alina" userId="85412a263356ec05" providerId="LiveId" clId="{D6F00724-5BE7-4E8C-8AA7-70CF406A37F1}" dt="2023-02-07T12:47:09.201" v="148" actId="26606"/>
          <ac:spMkLst>
            <pc:docMk/>
            <pc:sldMk cId="559799823" sldId="256"/>
            <ac:spMk id="41" creationId="{A22256D1-A993-4D2E-943C-2E87F8BFC629}"/>
          </ac:spMkLst>
        </pc:spChg>
        <pc:spChg chg="add del">
          <ac:chgData name="alina" userId="85412a263356ec05" providerId="LiveId" clId="{D6F00724-5BE7-4E8C-8AA7-70CF406A37F1}" dt="2023-02-07T12:46:46.854" v="144" actId="26606"/>
          <ac:spMkLst>
            <pc:docMk/>
            <pc:sldMk cId="559799823" sldId="256"/>
            <ac:spMk id="50" creationId="{845648E2-B946-43A1-80DE-C50CBBDF92FA}"/>
          </ac:spMkLst>
        </pc:spChg>
        <pc:spChg chg="add del">
          <ac:chgData name="alina" userId="85412a263356ec05" providerId="LiveId" clId="{D6F00724-5BE7-4E8C-8AA7-70CF406A37F1}" dt="2023-02-07T12:46:46.854" v="144" actId="26606"/>
          <ac:spMkLst>
            <pc:docMk/>
            <pc:sldMk cId="559799823" sldId="256"/>
            <ac:spMk id="51" creationId="{EA06546B-3E90-4E24-BD32-C6BFD1CD8D20}"/>
          </ac:spMkLst>
        </pc:spChg>
        <pc:spChg chg="add del">
          <ac:chgData name="alina" userId="85412a263356ec05" providerId="LiveId" clId="{D6F00724-5BE7-4E8C-8AA7-70CF406A37F1}" dt="2023-02-07T12:46:46.854" v="144" actId="26606"/>
          <ac:spMkLst>
            <pc:docMk/>
            <pc:sldMk cId="559799823" sldId="256"/>
            <ac:spMk id="52" creationId="{3FA95682-BEE6-4B33-BA34-7E7BE49782DA}"/>
          </ac:spMkLst>
        </pc:spChg>
        <pc:spChg chg="add del">
          <ac:chgData name="alina" userId="85412a263356ec05" providerId="LiveId" clId="{D6F00724-5BE7-4E8C-8AA7-70CF406A37F1}" dt="2023-02-07T12:47:04.242" v="146" actId="26606"/>
          <ac:spMkLst>
            <pc:docMk/>
            <pc:sldMk cId="559799823" sldId="256"/>
            <ac:spMk id="54" creationId="{3CF1A380-6089-BB41-8F3A-4DC5336F2AE0}"/>
          </ac:spMkLst>
        </pc:spChg>
        <pc:spChg chg="add del">
          <ac:chgData name="alina" userId="85412a263356ec05" providerId="LiveId" clId="{D6F00724-5BE7-4E8C-8AA7-70CF406A37F1}" dt="2023-02-07T12:47:04.242" v="146" actId="26606"/>
          <ac:spMkLst>
            <pc:docMk/>
            <pc:sldMk cId="559799823" sldId="256"/>
            <ac:spMk id="55" creationId="{B17C82BA-B31E-489C-9E34-F04CE4526397}"/>
          </ac:spMkLst>
        </pc:spChg>
        <pc:spChg chg="add del">
          <ac:chgData name="alina" userId="85412a263356ec05" providerId="LiveId" clId="{D6F00724-5BE7-4E8C-8AA7-70CF406A37F1}" dt="2023-02-07T12:47:09.201" v="148" actId="26606"/>
          <ac:spMkLst>
            <pc:docMk/>
            <pc:sldMk cId="559799823" sldId="256"/>
            <ac:spMk id="57" creationId="{F1174801-1395-44C5-9B00-CCAC45C056E7}"/>
          </ac:spMkLst>
        </pc:spChg>
        <pc:spChg chg="add del">
          <ac:chgData name="alina" userId="85412a263356ec05" providerId="LiveId" clId="{D6F00724-5BE7-4E8C-8AA7-70CF406A37F1}" dt="2023-02-07T12:47:09.201" v="148" actId="26606"/>
          <ac:spMkLst>
            <pc:docMk/>
            <pc:sldMk cId="559799823" sldId="256"/>
            <ac:spMk id="58" creationId="{8DBEE602-02D2-420A-AFC1-438A1699A5E5}"/>
          </ac:spMkLst>
        </pc:spChg>
        <pc:spChg chg="add del">
          <ac:chgData name="alina" userId="85412a263356ec05" providerId="LiveId" clId="{D6F00724-5BE7-4E8C-8AA7-70CF406A37F1}" dt="2023-02-07T12:47:09.201" v="148" actId="26606"/>
          <ac:spMkLst>
            <pc:docMk/>
            <pc:sldMk cId="559799823" sldId="256"/>
            <ac:spMk id="59" creationId="{B3FAB79E-1E1B-4287-B4EA-26E497404C89}"/>
          </ac:spMkLst>
        </pc:spChg>
        <pc:spChg chg="add del">
          <ac:chgData name="alina" userId="85412a263356ec05" providerId="LiveId" clId="{D6F00724-5BE7-4E8C-8AA7-70CF406A37F1}" dt="2023-02-07T12:47:44.965" v="150" actId="26606"/>
          <ac:spMkLst>
            <pc:docMk/>
            <pc:sldMk cId="559799823" sldId="256"/>
            <ac:spMk id="61" creationId="{3CF1A380-6089-BB41-8F3A-4DC5336F2AE0}"/>
          </ac:spMkLst>
        </pc:spChg>
        <pc:spChg chg="add del">
          <ac:chgData name="alina" userId="85412a263356ec05" providerId="LiveId" clId="{D6F00724-5BE7-4E8C-8AA7-70CF406A37F1}" dt="2023-02-07T12:47:44.965" v="150" actId="26606"/>
          <ac:spMkLst>
            <pc:docMk/>
            <pc:sldMk cId="559799823" sldId="256"/>
            <ac:spMk id="62" creationId="{B17C82BA-B31E-489C-9E34-F04CE4526397}"/>
          </ac:spMkLst>
        </pc:spChg>
        <pc:spChg chg="add del">
          <ac:chgData name="alina" userId="85412a263356ec05" providerId="LiveId" clId="{D6F00724-5BE7-4E8C-8AA7-70CF406A37F1}" dt="2023-02-07T12:48:09.769" v="152" actId="26606"/>
          <ac:spMkLst>
            <pc:docMk/>
            <pc:sldMk cId="559799823" sldId="256"/>
            <ac:spMk id="64" creationId="{7D2EF33D-68BD-428C-B26E-2F4962407A12}"/>
          </ac:spMkLst>
        </pc:spChg>
        <pc:spChg chg="add">
          <ac:chgData name="alina" userId="85412a263356ec05" providerId="LiveId" clId="{D6F00724-5BE7-4E8C-8AA7-70CF406A37F1}" dt="2023-02-07T12:48:09.985" v="153" actId="26606"/>
          <ac:spMkLst>
            <pc:docMk/>
            <pc:sldMk cId="559799823" sldId="256"/>
            <ac:spMk id="69" creationId="{56F7F177-4AE8-4934-A7F6-B3910259F21E}"/>
          </ac:spMkLst>
        </pc:spChg>
        <pc:spChg chg="add">
          <ac:chgData name="alina" userId="85412a263356ec05" providerId="LiveId" clId="{D6F00724-5BE7-4E8C-8AA7-70CF406A37F1}" dt="2023-02-07T12:48:09.985" v="153" actId="26606"/>
          <ac:spMkLst>
            <pc:docMk/>
            <pc:sldMk cId="559799823" sldId="256"/>
            <ac:spMk id="70" creationId="{1DAC2350-FA6C-4B24-9A17-926C160E8CD9}"/>
          </ac:spMkLst>
        </pc:spChg>
        <pc:spChg chg="add">
          <ac:chgData name="alina" userId="85412a263356ec05" providerId="LiveId" clId="{D6F00724-5BE7-4E8C-8AA7-70CF406A37F1}" dt="2023-02-07T12:48:09.985" v="153" actId="26606"/>
          <ac:spMkLst>
            <pc:docMk/>
            <pc:sldMk cId="559799823" sldId="256"/>
            <ac:spMk id="71" creationId="{2A637C44-0146-4C54-A1A1-57BC8E6C3C2B}"/>
          </ac:spMkLst>
        </pc:spChg>
        <pc:spChg chg="add">
          <ac:chgData name="alina" userId="85412a263356ec05" providerId="LiveId" clId="{D6F00724-5BE7-4E8C-8AA7-70CF406A37F1}" dt="2023-02-07T12:48:09.985" v="153" actId="26606"/>
          <ac:spMkLst>
            <pc:docMk/>
            <pc:sldMk cId="559799823" sldId="256"/>
            <ac:spMk id="72" creationId="{6AB310E7-DE5C-4964-8CBB-E87A22B5BD59}"/>
          </ac:spMkLst>
        </pc:spChg>
        <pc:grpChg chg="add del">
          <ac:chgData name="alina" userId="85412a263356ec05" providerId="LiveId" clId="{D6F00724-5BE7-4E8C-8AA7-70CF406A37F1}" dt="2023-02-07T12:37:56.876" v="10" actId="26606"/>
          <ac:grpSpMkLst>
            <pc:docMk/>
            <pc:sldMk cId="559799823" sldId="256"/>
            <ac:grpSpMk id="21" creationId="{89D1390B-7E13-4B4F-9CB2-391063412E54}"/>
          </ac:grpSpMkLst>
        </pc:grpChg>
        <pc:grpChg chg="add del">
          <ac:chgData name="alina" userId="85412a263356ec05" providerId="LiveId" clId="{D6F00724-5BE7-4E8C-8AA7-70CF406A37F1}" dt="2023-02-07T12:45:59.933" v="142" actId="26606"/>
          <ac:grpSpMkLst>
            <pc:docMk/>
            <pc:sldMk cId="559799823" sldId="256"/>
            <ac:grpSpMk id="39" creationId="{6F3B8527-3CC4-46DB-8AB2-B5FD6A5734D7}"/>
          </ac:grpSpMkLst>
        </pc:grpChg>
        <pc:picChg chg="add mod">
          <ac:chgData name="alina" userId="85412a263356ec05" providerId="LiveId" clId="{D6F00724-5BE7-4E8C-8AA7-70CF406A37F1}" dt="2023-02-07T12:48:09.985" v="153" actId="26606"/>
          <ac:picMkLst>
            <pc:docMk/>
            <pc:sldMk cId="559799823" sldId="256"/>
            <ac:picMk id="5" creationId="{48E39C6F-F3C7-7CA8-6849-0D958EACD4F7}"/>
          </ac:picMkLst>
        </pc:picChg>
        <pc:cxnChg chg="add">
          <ac:chgData name="alina" userId="85412a263356ec05" providerId="LiveId" clId="{D6F00724-5BE7-4E8C-8AA7-70CF406A37F1}" dt="2023-02-07T12:48:09.985" v="153" actId="26606"/>
          <ac:cxnSpMkLst>
            <pc:docMk/>
            <pc:sldMk cId="559799823" sldId="256"/>
            <ac:cxnSpMk id="43" creationId="{BC6D0BA2-2FCA-496D-A55A-C56A7B3E09D8}"/>
          </ac:cxnSpMkLst>
        </pc:cxnChg>
        <pc:cxnChg chg="add">
          <ac:chgData name="alina" userId="85412a263356ec05" providerId="LiveId" clId="{D6F00724-5BE7-4E8C-8AA7-70CF406A37F1}" dt="2023-02-07T12:48:09.985" v="153" actId="26606"/>
          <ac:cxnSpMkLst>
            <pc:docMk/>
            <pc:sldMk cId="559799823" sldId="256"/>
            <ac:cxnSpMk id="45" creationId="{EA158404-99A1-4EB0-B63C-8744C273AC0A}"/>
          </ac:cxnSpMkLst>
        </pc:cxnChg>
        <pc:cxnChg chg="add">
          <ac:chgData name="alina" userId="85412a263356ec05" providerId="LiveId" clId="{D6F00724-5BE7-4E8C-8AA7-70CF406A37F1}" dt="2023-02-07T12:48:09.985" v="153" actId="26606"/>
          <ac:cxnSpMkLst>
            <pc:docMk/>
            <pc:sldMk cId="559799823" sldId="256"/>
            <ac:cxnSpMk id="47" creationId="{B1848EA8-FE52-4762-AE9B-5D1DD4C33621}"/>
          </ac:cxnSpMkLst>
        </pc:cxnChg>
        <pc:cxnChg chg="add del">
          <ac:chgData name="alina" userId="85412a263356ec05" providerId="LiveId" clId="{D6F00724-5BE7-4E8C-8AA7-70CF406A37F1}" dt="2023-02-07T12:48:09.769" v="152" actId="26606"/>
          <ac:cxnSpMkLst>
            <pc:docMk/>
            <pc:sldMk cId="559799823" sldId="256"/>
            <ac:cxnSpMk id="65" creationId="{BB0822C5-45F8-48C5-867F-0DE853868476}"/>
          </ac:cxnSpMkLst>
        </pc:cxnChg>
        <pc:cxnChg chg="add del">
          <ac:chgData name="alina" userId="85412a263356ec05" providerId="LiveId" clId="{D6F00724-5BE7-4E8C-8AA7-70CF406A37F1}" dt="2023-02-07T12:48:09.769" v="152" actId="26606"/>
          <ac:cxnSpMkLst>
            <pc:docMk/>
            <pc:sldMk cId="559799823" sldId="256"/>
            <ac:cxnSpMk id="66" creationId="{A91E38C7-3164-416B-A453-D3B6F612D325}"/>
          </ac:cxnSpMkLst>
        </pc:cxnChg>
        <pc:cxnChg chg="add del">
          <ac:chgData name="alina" userId="85412a263356ec05" providerId="LiveId" clId="{D6F00724-5BE7-4E8C-8AA7-70CF406A37F1}" dt="2023-02-07T12:48:09.769" v="152" actId="26606"/>
          <ac:cxnSpMkLst>
            <pc:docMk/>
            <pc:sldMk cId="559799823" sldId="256"/>
            <ac:cxnSpMk id="67" creationId="{6B933F62-7D83-4660-BEBE-A3673C55E4A2}"/>
          </ac:cxnSpMkLst>
        </pc:cxnChg>
      </pc:sldChg>
      <pc:sldChg chg="addSp delSp modSp new mod setBg">
        <pc:chgData name="alina" userId="85412a263356ec05" providerId="LiveId" clId="{D6F00724-5BE7-4E8C-8AA7-70CF406A37F1}" dt="2023-02-08T14:05:12.488" v="1404" actId="1076"/>
        <pc:sldMkLst>
          <pc:docMk/>
          <pc:sldMk cId="1686529234" sldId="257"/>
        </pc:sldMkLst>
        <pc:spChg chg="mod">
          <ac:chgData name="alina" userId="85412a263356ec05" providerId="LiveId" clId="{D6F00724-5BE7-4E8C-8AA7-70CF406A37F1}" dt="2023-02-07T13:27:37.392" v="791" actId="26606"/>
          <ac:spMkLst>
            <pc:docMk/>
            <pc:sldMk cId="1686529234" sldId="257"/>
            <ac:spMk id="2" creationId="{078797BD-BA3A-8119-B477-96B667A02521}"/>
          </ac:spMkLst>
        </pc:spChg>
        <pc:spChg chg="mod ord">
          <ac:chgData name="alina" userId="85412a263356ec05" providerId="LiveId" clId="{D6F00724-5BE7-4E8C-8AA7-70CF406A37F1}" dt="2023-02-07T13:27:37.392" v="791" actId="26606"/>
          <ac:spMkLst>
            <pc:docMk/>
            <pc:sldMk cId="1686529234" sldId="257"/>
            <ac:spMk id="3" creationId="{E390638E-D278-4DAE-D987-9C0853F1DCDE}"/>
          </ac:spMkLst>
        </pc:spChg>
        <pc:spChg chg="add del mod">
          <ac:chgData name="alina" userId="85412a263356ec05" providerId="LiveId" clId="{D6F00724-5BE7-4E8C-8AA7-70CF406A37F1}" dt="2023-02-07T13:01:02.413" v="367" actId="478"/>
          <ac:spMkLst>
            <pc:docMk/>
            <pc:sldMk cId="1686529234" sldId="257"/>
            <ac:spMk id="6" creationId="{F46A11E1-1C8F-BDB6-FA73-06D46EC822DD}"/>
          </ac:spMkLst>
        </pc:spChg>
        <pc:spChg chg="add del">
          <ac:chgData name="alina" userId="85412a263356ec05" providerId="LiveId" clId="{D6F00724-5BE7-4E8C-8AA7-70CF406A37F1}" dt="2023-02-07T13:27:37.392" v="791" actId="26606"/>
          <ac:spMkLst>
            <pc:docMk/>
            <pc:sldMk cId="1686529234" sldId="257"/>
            <ac:spMk id="10" creationId="{02DC0967-ECFB-46A2-ADEB-01374F3D3CF0}"/>
          </ac:spMkLst>
        </pc:spChg>
        <pc:spChg chg="add del">
          <ac:chgData name="alina" userId="85412a263356ec05" providerId="LiveId" clId="{D6F00724-5BE7-4E8C-8AA7-70CF406A37F1}" dt="2023-02-07T13:27:37.392" v="791" actId="26606"/>
          <ac:spMkLst>
            <pc:docMk/>
            <pc:sldMk cId="1686529234" sldId="257"/>
            <ac:spMk id="12" creationId="{533173E3-A708-4A63-AB1F-6729F5E53B6D}"/>
          </ac:spMkLst>
        </pc:spChg>
        <pc:spChg chg="add del">
          <ac:chgData name="alina" userId="85412a263356ec05" providerId="LiveId" clId="{D6F00724-5BE7-4E8C-8AA7-70CF406A37F1}" dt="2023-02-07T13:27:37.392" v="791" actId="26606"/>
          <ac:spMkLst>
            <pc:docMk/>
            <pc:sldMk cId="1686529234" sldId="257"/>
            <ac:spMk id="14" creationId="{9D98FDEF-0256-4AA6-B4F5-14FEE180D833}"/>
          </ac:spMkLst>
        </pc:spChg>
        <pc:spChg chg="add del">
          <ac:chgData name="alina" userId="85412a263356ec05" providerId="LiveId" clId="{D6F00724-5BE7-4E8C-8AA7-70CF406A37F1}" dt="2023-02-07T13:27:37.392" v="791" actId="26606"/>
          <ac:spMkLst>
            <pc:docMk/>
            <pc:sldMk cId="1686529234" sldId="257"/>
            <ac:spMk id="16" creationId="{8ABEB269-2208-4181-9DDB-A5C2D189B262}"/>
          </ac:spMkLst>
        </pc:spChg>
        <pc:spChg chg="add del">
          <ac:chgData name="alina" userId="85412a263356ec05" providerId="LiveId" clId="{D6F00724-5BE7-4E8C-8AA7-70CF406A37F1}" dt="2023-02-07T13:26:45.793" v="789" actId="26606"/>
          <ac:spMkLst>
            <pc:docMk/>
            <pc:sldMk cId="1686529234" sldId="257"/>
            <ac:spMk id="27" creationId="{1E94681D-2A4C-4A8D-B9B5-31D440D0328D}"/>
          </ac:spMkLst>
        </pc:spChg>
        <pc:spChg chg="add del">
          <ac:chgData name="alina" userId="85412a263356ec05" providerId="LiveId" clId="{D6F00724-5BE7-4E8C-8AA7-70CF406A37F1}" dt="2023-02-07T13:26:45.793" v="789" actId="26606"/>
          <ac:spMkLst>
            <pc:docMk/>
            <pc:sldMk cId="1686529234" sldId="257"/>
            <ac:spMk id="29" creationId="{04B7AC44-1B7B-4F09-9AA4-3DFDEC5751A8}"/>
          </ac:spMkLst>
        </pc:spChg>
        <pc:spChg chg="add del">
          <ac:chgData name="alina" userId="85412a263356ec05" providerId="LiveId" clId="{D6F00724-5BE7-4E8C-8AA7-70CF406A37F1}" dt="2023-02-07T13:26:45.793" v="789" actId="26606"/>
          <ac:spMkLst>
            <pc:docMk/>
            <pc:sldMk cId="1686529234" sldId="257"/>
            <ac:spMk id="31" creationId="{6683E473-94FF-4ACE-9433-1F14799E8907}"/>
          </ac:spMkLst>
        </pc:spChg>
        <pc:spChg chg="add del">
          <ac:chgData name="alina" userId="85412a263356ec05" providerId="LiveId" clId="{D6F00724-5BE7-4E8C-8AA7-70CF406A37F1}" dt="2023-02-07T13:26:45.793" v="789" actId="26606"/>
          <ac:spMkLst>
            <pc:docMk/>
            <pc:sldMk cId="1686529234" sldId="257"/>
            <ac:spMk id="33" creationId="{0BBB6B01-5B73-410C-B70E-8CF2FA470D11}"/>
          </ac:spMkLst>
        </pc:spChg>
        <pc:spChg chg="add del">
          <ac:chgData name="alina" userId="85412a263356ec05" providerId="LiveId" clId="{D6F00724-5BE7-4E8C-8AA7-70CF406A37F1}" dt="2023-02-07T13:26:45.793" v="789" actId="26606"/>
          <ac:spMkLst>
            <pc:docMk/>
            <pc:sldMk cId="1686529234" sldId="257"/>
            <ac:spMk id="35" creationId="{8712F587-12D0-435C-8E3F-F44C36EE71B8}"/>
          </ac:spMkLst>
        </pc:spChg>
        <pc:spChg chg="add del">
          <ac:chgData name="alina" userId="85412a263356ec05" providerId="LiveId" clId="{D6F00724-5BE7-4E8C-8AA7-70CF406A37F1}" dt="2023-02-07T13:27:37.392" v="791" actId="26606"/>
          <ac:spMkLst>
            <pc:docMk/>
            <pc:sldMk cId="1686529234" sldId="257"/>
            <ac:spMk id="37" creationId="{6FCFE1E3-A09C-4196-A99F-B7C3014E9604}"/>
          </ac:spMkLst>
        </pc:spChg>
        <pc:spChg chg="add del">
          <ac:chgData name="alina" userId="85412a263356ec05" providerId="LiveId" clId="{D6F00724-5BE7-4E8C-8AA7-70CF406A37F1}" dt="2023-02-07T13:27:37.392" v="791" actId="26606"/>
          <ac:spMkLst>
            <pc:docMk/>
            <pc:sldMk cId="1686529234" sldId="257"/>
            <ac:spMk id="38" creationId="{1E94681D-2A4C-4A8D-B9B5-31D440D0328D}"/>
          </ac:spMkLst>
        </pc:spChg>
        <pc:spChg chg="add del">
          <ac:chgData name="alina" userId="85412a263356ec05" providerId="LiveId" clId="{D6F00724-5BE7-4E8C-8AA7-70CF406A37F1}" dt="2023-02-07T13:27:37.392" v="791" actId="26606"/>
          <ac:spMkLst>
            <pc:docMk/>
            <pc:sldMk cId="1686529234" sldId="257"/>
            <ac:spMk id="39" creationId="{04B7AC44-1B7B-4F09-9AA4-3DFDEC5751A8}"/>
          </ac:spMkLst>
        </pc:spChg>
        <pc:spChg chg="add del">
          <ac:chgData name="alina" userId="85412a263356ec05" providerId="LiveId" clId="{D6F00724-5BE7-4E8C-8AA7-70CF406A37F1}" dt="2023-02-07T13:27:37.392" v="791" actId="26606"/>
          <ac:spMkLst>
            <pc:docMk/>
            <pc:sldMk cId="1686529234" sldId="257"/>
            <ac:spMk id="40" creationId="{6683E473-94FF-4ACE-9433-1F14799E8907}"/>
          </ac:spMkLst>
        </pc:spChg>
        <pc:spChg chg="add del">
          <ac:chgData name="alina" userId="85412a263356ec05" providerId="LiveId" clId="{D6F00724-5BE7-4E8C-8AA7-70CF406A37F1}" dt="2023-02-07T13:27:37.392" v="791" actId="26606"/>
          <ac:spMkLst>
            <pc:docMk/>
            <pc:sldMk cId="1686529234" sldId="257"/>
            <ac:spMk id="41" creationId="{84A3A5EB-931E-46DE-A692-6731DB9885FA}"/>
          </ac:spMkLst>
        </pc:spChg>
        <pc:spChg chg="add del">
          <ac:chgData name="alina" userId="85412a263356ec05" providerId="LiveId" clId="{D6F00724-5BE7-4E8C-8AA7-70CF406A37F1}" dt="2023-02-07T13:27:37.392" v="791" actId="26606"/>
          <ac:spMkLst>
            <pc:docMk/>
            <pc:sldMk cId="1686529234" sldId="257"/>
            <ac:spMk id="42" creationId="{2358634F-705D-44E4-9FBF-A406E2F9A439}"/>
          </ac:spMkLst>
        </pc:spChg>
        <pc:picChg chg="add del mod">
          <ac:chgData name="alina" userId="85412a263356ec05" providerId="LiveId" clId="{D6F00724-5BE7-4E8C-8AA7-70CF406A37F1}" dt="2023-02-08T14:05:12.488" v="1404" actId="1076"/>
          <ac:picMkLst>
            <pc:docMk/>
            <pc:sldMk cId="1686529234" sldId="257"/>
            <ac:picMk id="5" creationId="{E6B865A8-0771-B0A6-6390-B953D75FAB54}"/>
          </ac:picMkLst>
        </pc:picChg>
        <pc:cxnChg chg="add del">
          <ac:chgData name="alina" userId="85412a263356ec05" providerId="LiveId" clId="{D6F00724-5BE7-4E8C-8AA7-70CF406A37F1}" dt="2023-02-07T13:27:37.392" v="791" actId="26606"/>
          <ac:cxnSpMkLst>
            <pc:docMk/>
            <pc:sldMk cId="1686529234" sldId="257"/>
            <ac:cxnSpMk id="18" creationId="{384CBE60-0977-4285-9BF5-9D8271989AD6}"/>
          </ac:cxnSpMkLst>
        </pc:cxnChg>
        <pc:cxnChg chg="add del">
          <ac:chgData name="alina" userId="85412a263356ec05" providerId="LiveId" clId="{D6F00724-5BE7-4E8C-8AA7-70CF406A37F1}" dt="2023-02-07T13:27:37.392" v="791" actId="26606"/>
          <ac:cxnSpMkLst>
            <pc:docMk/>
            <pc:sldMk cId="1686529234" sldId="257"/>
            <ac:cxnSpMk id="20" creationId="{1911CEBB-5C08-41C5-8954-C727FC875565}"/>
          </ac:cxnSpMkLst>
        </pc:cxnChg>
        <pc:cxnChg chg="add del">
          <ac:chgData name="alina" userId="85412a263356ec05" providerId="LiveId" clId="{D6F00724-5BE7-4E8C-8AA7-70CF406A37F1}" dt="2023-02-07T13:27:37.392" v="791" actId="26606"/>
          <ac:cxnSpMkLst>
            <pc:docMk/>
            <pc:sldMk cId="1686529234" sldId="257"/>
            <ac:cxnSpMk id="22" creationId="{E56FA950-4DFC-4710-A30A-6E55033CA460}"/>
          </ac:cxnSpMkLst>
        </pc:cxnChg>
      </pc:sldChg>
      <pc:sldChg chg="new del">
        <pc:chgData name="alina" userId="85412a263356ec05" providerId="LiveId" clId="{D6F00724-5BE7-4E8C-8AA7-70CF406A37F1}" dt="2023-02-07T12:57:39.702" v="342" actId="2696"/>
        <pc:sldMkLst>
          <pc:docMk/>
          <pc:sldMk cId="3389908042" sldId="257"/>
        </pc:sldMkLst>
      </pc:sldChg>
      <pc:sldChg chg="addSp delSp modSp new mod setBg">
        <pc:chgData name="alina" userId="85412a263356ec05" providerId="LiveId" clId="{D6F00724-5BE7-4E8C-8AA7-70CF406A37F1}" dt="2023-02-08T17:05:46.743" v="1494" actId="255"/>
        <pc:sldMkLst>
          <pc:docMk/>
          <pc:sldMk cId="1732174978" sldId="258"/>
        </pc:sldMkLst>
        <pc:spChg chg="add del mod">
          <ac:chgData name="alina" userId="85412a263356ec05" providerId="LiveId" clId="{D6F00724-5BE7-4E8C-8AA7-70CF406A37F1}" dt="2023-02-08T17:05:46.743" v="1494" actId="255"/>
          <ac:spMkLst>
            <pc:docMk/>
            <pc:sldMk cId="1732174978" sldId="258"/>
            <ac:spMk id="2" creationId="{EF956F37-5FA3-8280-8507-3BEA43F554A3}"/>
          </ac:spMkLst>
        </pc:spChg>
        <pc:spChg chg="del mod">
          <ac:chgData name="alina" userId="85412a263356ec05" providerId="LiveId" clId="{D6F00724-5BE7-4E8C-8AA7-70CF406A37F1}" dt="2023-02-07T20:54:08.867" v="942" actId="478"/>
          <ac:spMkLst>
            <pc:docMk/>
            <pc:sldMk cId="1732174978" sldId="258"/>
            <ac:spMk id="3" creationId="{238010D9-53C6-D368-2E39-ECD95D927286}"/>
          </ac:spMkLst>
        </pc:spChg>
        <pc:spChg chg="add del mod">
          <ac:chgData name="alina" userId="85412a263356ec05" providerId="LiveId" clId="{D6F00724-5BE7-4E8C-8AA7-70CF406A37F1}" dt="2023-02-07T20:33:13.486" v="864" actId="478"/>
          <ac:spMkLst>
            <pc:docMk/>
            <pc:sldMk cId="1732174978" sldId="258"/>
            <ac:spMk id="6" creationId="{06903DA4-DD88-03AD-840F-E8D1B5DD3E9F}"/>
          </ac:spMkLst>
        </pc:spChg>
        <pc:spChg chg="add del mod">
          <ac:chgData name="alina" userId="85412a263356ec05" providerId="LiveId" clId="{D6F00724-5BE7-4E8C-8AA7-70CF406A37F1}" dt="2023-02-07T20:33:46.427" v="868" actId="478"/>
          <ac:spMkLst>
            <pc:docMk/>
            <pc:sldMk cId="1732174978" sldId="258"/>
            <ac:spMk id="9" creationId="{3460741A-B2CB-57D1-36BB-7E99910CA63C}"/>
          </ac:spMkLst>
        </pc:spChg>
        <pc:spChg chg="add del mod">
          <ac:chgData name="alina" userId="85412a263356ec05" providerId="LiveId" clId="{D6F00724-5BE7-4E8C-8AA7-70CF406A37F1}" dt="2023-02-07T20:37:14.202" v="877" actId="478"/>
          <ac:spMkLst>
            <pc:docMk/>
            <pc:sldMk cId="1732174978" sldId="258"/>
            <ac:spMk id="12" creationId="{30F793FA-CAAC-6629-F5D3-220CFB80C3A1}"/>
          </ac:spMkLst>
        </pc:spChg>
        <pc:spChg chg="add del">
          <ac:chgData name="alina" userId="85412a263356ec05" providerId="LiveId" clId="{D6F00724-5BE7-4E8C-8AA7-70CF406A37F1}" dt="2023-02-07T20:41:43.927" v="881" actId="26606"/>
          <ac:spMkLst>
            <pc:docMk/>
            <pc:sldMk cId="1732174978" sldId="258"/>
            <ac:spMk id="14" creationId="{02DC0967-ECFB-46A2-ADEB-01374F3D3CF0}"/>
          </ac:spMkLst>
        </pc:spChg>
        <pc:spChg chg="add del">
          <ac:chgData name="alina" userId="85412a263356ec05" providerId="LiveId" clId="{D6F00724-5BE7-4E8C-8AA7-70CF406A37F1}" dt="2023-02-07T20:41:43.927" v="881" actId="26606"/>
          <ac:spMkLst>
            <pc:docMk/>
            <pc:sldMk cId="1732174978" sldId="258"/>
            <ac:spMk id="16" creationId="{533173E3-A708-4A63-AB1F-6729F5E53B6D}"/>
          </ac:spMkLst>
        </pc:spChg>
        <pc:spChg chg="add del mod">
          <ac:chgData name="alina" userId="85412a263356ec05" providerId="LiveId" clId="{D6F00724-5BE7-4E8C-8AA7-70CF406A37F1}" dt="2023-02-07T20:43:28.387" v="890" actId="478"/>
          <ac:spMkLst>
            <pc:docMk/>
            <pc:sldMk cId="1732174978" sldId="258"/>
            <ac:spMk id="17" creationId="{A4741D22-5280-A1AC-AD42-B67D849CC5A4}"/>
          </ac:spMkLst>
        </pc:spChg>
        <pc:spChg chg="add del">
          <ac:chgData name="alina" userId="85412a263356ec05" providerId="LiveId" clId="{D6F00724-5BE7-4E8C-8AA7-70CF406A37F1}" dt="2023-02-07T20:41:43.927" v="881" actId="26606"/>
          <ac:spMkLst>
            <pc:docMk/>
            <pc:sldMk cId="1732174978" sldId="258"/>
            <ac:spMk id="18" creationId="{9D98FDEF-0256-4AA6-B4F5-14FEE180D833}"/>
          </ac:spMkLst>
        </pc:spChg>
        <pc:spChg chg="add del">
          <ac:chgData name="alina" userId="85412a263356ec05" providerId="LiveId" clId="{D6F00724-5BE7-4E8C-8AA7-70CF406A37F1}" dt="2023-02-07T20:41:43.927" v="881" actId="26606"/>
          <ac:spMkLst>
            <pc:docMk/>
            <pc:sldMk cId="1732174978" sldId="258"/>
            <ac:spMk id="20" creationId="{8ABEB269-2208-4181-9DDB-A5C2D189B262}"/>
          </ac:spMkLst>
        </pc:spChg>
        <pc:spChg chg="add del mod">
          <ac:chgData name="alina" userId="85412a263356ec05" providerId="LiveId" clId="{D6F00724-5BE7-4E8C-8AA7-70CF406A37F1}" dt="2023-02-07T20:43:24.343" v="889" actId="478"/>
          <ac:spMkLst>
            <pc:docMk/>
            <pc:sldMk cId="1732174978" sldId="258"/>
            <ac:spMk id="23" creationId="{046ACC91-E6F0-88B7-E9C3-D8CC18A39B7C}"/>
          </ac:spMkLst>
        </pc:spChg>
        <pc:spChg chg="add del mod">
          <ac:chgData name="alina" userId="85412a263356ec05" providerId="LiveId" clId="{D6F00724-5BE7-4E8C-8AA7-70CF406A37F1}" dt="2023-02-07T20:54:14.728" v="943" actId="478"/>
          <ac:spMkLst>
            <pc:docMk/>
            <pc:sldMk cId="1732174978" sldId="258"/>
            <ac:spMk id="28" creationId="{2679C306-F938-7C58-B09A-41D18988F24D}"/>
          </ac:spMkLst>
        </pc:spChg>
        <pc:spChg chg="add del mod">
          <ac:chgData name="alina" userId="85412a263356ec05" providerId="LiveId" clId="{D6F00724-5BE7-4E8C-8AA7-70CF406A37F1}" dt="2023-02-07T20:53:20.744" v="934" actId="478"/>
          <ac:spMkLst>
            <pc:docMk/>
            <pc:sldMk cId="1732174978" sldId="258"/>
            <ac:spMk id="30" creationId="{CDAD26DD-6A1C-5DF1-E073-7A2CFF4584E5}"/>
          </ac:spMkLst>
        </pc:spChg>
        <pc:spChg chg="add del">
          <ac:chgData name="alina" userId="85412a263356ec05" providerId="LiveId" clId="{D6F00724-5BE7-4E8C-8AA7-70CF406A37F1}" dt="2023-02-07T20:46:58.704" v="900" actId="26606"/>
          <ac:spMkLst>
            <pc:docMk/>
            <pc:sldMk cId="1732174978" sldId="258"/>
            <ac:spMk id="31" creationId="{B2BCF07F-4918-4956-B964-550E8D7B83BA}"/>
          </ac:spMkLst>
        </pc:spChg>
        <pc:spChg chg="add del">
          <ac:chgData name="alina" userId="85412a263356ec05" providerId="LiveId" clId="{D6F00724-5BE7-4E8C-8AA7-70CF406A37F1}" dt="2023-02-07T20:46:58.704" v="900" actId="26606"/>
          <ac:spMkLst>
            <pc:docMk/>
            <pc:sldMk cId="1732174978" sldId="258"/>
            <ac:spMk id="33" creationId="{98FC88DF-FC9F-4FC4-9E33-DFD646C2D744}"/>
          </ac:spMkLst>
        </pc:spChg>
        <pc:spChg chg="add del">
          <ac:chgData name="alina" userId="85412a263356ec05" providerId="LiveId" clId="{D6F00724-5BE7-4E8C-8AA7-70CF406A37F1}" dt="2023-02-07T20:46:58.704" v="900" actId="26606"/>
          <ac:spMkLst>
            <pc:docMk/>
            <pc:sldMk cId="1732174978" sldId="258"/>
            <ac:spMk id="35" creationId="{227F550E-7E91-4E00-BAD3-903071C7F571}"/>
          </ac:spMkLst>
        </pc:spChg>
        <pc:spChg chg="add del mod">
          <ac:chgData name="alina" userId="85412a263356ec05" providerId="LiveId" clId="{D6F00724-5BE7-4E8C-8AA7-70CF406A37F1}" dt="2023-02-07T20:57:35.085" v="969" actId="478"/>
          <ac:spMkLst>
            <pc:docMk/>
            <pc:sldMk cId="1732174978" sldId="258"/>
            <ac:spMk id="36" creationId="{ADC3A733-D572-A820-EBEE-B3A3FAA3BBDE}"/>
          </ac:spMkLst>
        </pc:spChg>
        <pc:spChg chg="add del">
          <ac:chgData name="alina" userId="85412a263356ec05" providerId="LiveId" clId="{D6F00724-5BE7-4E8C-8AA7-70CF406A37F1}" dt="2023-02-07T20:46:11.500" v="895" actId="26606"/>
          <ac:spMkLst>
            <pc:docMk/>
            <pc:sldMk cId="1732174978" sldId="258"/>
            <ac:spMk id="46" creationId="{704B5BE3-8C8A-4C91-AEBE-8E4E00DC191D}"/>
          </ac:spMkLst>
        </pc:spChg>
        <pc:spChg chg="add del">
          <ac:chgData name="alina" userId="85412a263356ec05" providerId="LiveId" clId="{D6F00724-5BE7-4E8C-8AA7-70CF406A37F1}" dt="2023-02-07T20:46:11.500" v="895" actId="26606"/>
          <ac:spMkLst>
            <pc:docMk/>
            <pc:sldMk cId="1732174978" sldId="258"/>
            <ac:spMk id="48" creationId="{1D790866-8CE4-4B25-A2D7-26A38F7E90EB}"/>
          </ac:spMkLst>
        </pc:spChg>
        <pc:spChg chg="add del">
          <ac:chgData name="alina" userId="85412a263356ec05" providerId="LiveId" clId="{D6F00724-5BE7-4E8C-8AA7-70CF406A37F1}" dt="2023-02-07T20:46:11.500" v="895" actId="26606"/>
          <ac:spMkLst>
            <pc:docMk/>
            <pc:sldMk cId="1732174978" sldId="258"/>
            <ac:spMk id="50" creationId="{4D803C49-5564-40A3-A5E9-457BB9089BFA}"/>
          </ac:spMkLst>
        </pc:spChg>
        <pc:spChg chg="add del">
          <ac:chgData name="alina" userId="85412a263356ec05" providerId="LiveId" clId="{D6F00724-5BE7-4E8C-8AA7-70CF406A37F1}" dt="2023-02-07T20:46:43.344" v="897" actId="26606"/>
          <ac:spMkLst>
            <pc:docMk/>
            <pc:sldMk cId="1732174978" sldId="258"/>
            <ac:spMk id="52" creationId="{8ABEB269-2208-4181-9DDB-A5C2D189B262}"/>
          </ac:spMkLst>
        </pc:spChg>
        <pc:spChg chg="add del">
          <ac:chgData name="alina" userId="85412a263356ec05" providerId="LiveId" clId="{D6F00724-5BE7-4E8C-8AA7-70CF406A37F1}" dt="2023-02-07T20:46:43.344" v="897" actId="26606"/>
          <ac:spMkLst>
            <pc:docMk/>
            <pc:sldMk cId="1732174978" sldId="258"/>
            <ac:spMk id="53" creationId="{02DC0967-ECFB-46A2-ADEB-01374F3D3CF0}"/>
          </ac:spMkLst>
        </pc:spChg>
        <pc:spChg chg="add del">
          <ac:chgData name="alina" userId="85412a263356ec05" providerId="LiveId" clId="{D6F00724-5BE7-4E8C-8AA7-70CF406A37F1}" dt="2023-02-07T20:46:43.344" v="897" actId="26606"/>
          <ac:spMkLst>
            <pc:docMk/>
            <pc:sldMk cId="1732174978" sldId="258"/>
            <ac:spMk id="55" creationId="{533173E3-A708-4A63-AB1F-6729F5E53B6D}"/>
          </ac:spMkLst>
        </pc:spChg>
        <pc:spChg chg="add del">
          <ac:chgData name="alina" userId="85412a263356ec05" providerId="LiveId" clId="{D6F00724-5BE7-4E8C-8AA7-70CF406A37F1}" dt="2023-02-07T20:46:43.344" v="897" actId="26606"/>
          <ac:spMkLst>
            <pc:docMk/>
            <pc:sldMk cId="1732174978" sldId="258"/>
            <ac:spMk id="57" creationId="{9D98FDEF-0256-4AA6-B4F5-14FEE180D833}"/>
          </ac:spMkLst>
        </pc:spChg>
        <pc:spChg chg="add del">
          <ac:chgData name="alina" userId="85412a263356ec05" providerId="LiveId" clId="{D6F00724-5BE7-4E8C-8AA7-70CF406A37F1}" dt="2023-02-07T20:46:58.633" v="899" actId="26606"/>
          <ac:spMkLst>
            <pc:docMk/>
            <pc:sldMk cId="1732174978" sldId="258"/>
            <ac:spMk id="61" creationId="{CD477B01-B234-4C35-A683-A597D290ADC9}"/>
          </ac:spMkLst>
        </pc:spChg>
        <pc:spChg chg="add del">
          <ac:chgData name="alina" userId="85412a263356ec05" providerId="LiveId" clId="{D6F00724-5BE7-4E8C-8AA7-70CF406A37F1}" dt="2023-02-07T20:46:58.633" v="899" actId="26606"/>
          <ac:spMkLst>
            <pc:docMk/>
            <pc:sldMk cId="1732174978" sldId="258"/>
            <ac:spMk id="63" creationId="{5C508358-9017-4498-9F1E-4092EBBE9839}"/>
          </ac:spMkLst>
        </pc:spChg>
        <pc:spChg chg="add del">
          <ac:chgData name="alina" userId="85412a263356ec05" providerId="LiveId" clId="{D6F00724-5BE7-4E8C-8AA7-70CF406A37F1}" dt="2023-02-07T20:46:58.633" v="899" actId="26606"/>
          <ac:spMkLst>
            <pc:docMk/>
            <pc:sldMk cId="1732174978" sldId="258"/>
            <ac:spMk id="64" creationId="{63890C61-EBA7-4367-9D48-712BA12A430C}"/>
          </ac:spMkLst>
        </pc:spChg>
        <pc:spChg chg="add del">
          <ac:chgData name="alina" userId="85412a263356ec05" providerId="LiveId" clId="{D6F00724-5BE7-4E8C-8AA7-70CF406A37F1}" dt="2023-02-07T20:46:58.633" v="899" actId="26606"/>
          <ac:spMkLst>
            <pc:docMk/>
            <pc:sldMk cId="1732174978" sldId="258"/>
            <ac:spMk id="65" creationId="{08F0C540-7EC3-4521-B6E2-3660310F89AD}"/>
          </ac:spMkLst>
        </pc:spChg>
        <pc:spChg chg="add del">
          <ac:chgData name="alina" userId="85412a263356ec05" providerId="LiveId" clId="{D6F00724-5BE7-4E8C-8AA7-70CF406A37F1}" dt="2023-02-07T20:49:14.682" v="905" actId="26606"/>
          <ac:spMkLst>
            <pc:docMk/>
            <pc:sldMk cId="1732174978" sldId="258"/>
            <ac:spMk id="70" creationId="{ABFD00E6-A136-483C-AC74-3EF1B9F11FAF}"/>
          </ac:spMkLst>
        </pc:spChg>
        <pc:spChg chg="add del">
          <ac:chgData name="alina" userId="85412a263356ec05" providerId="LiveId" clId="{D6F00724-5BE7-4E8C-8AA7-70CF406A37F1}" dt="2023-02-07T20:49:14.682" v="905" actId="26606"/>
          <ac:spMkLst>
            <pc:docMk/>
            <pc:sldMk cId="1732174978" sldId="258"/>
            <ac:spMk id="71" creationId="{41600FA0-7F6A-496C-A384-A175C1DFCB5F}"/>
          </ac:spMkLst>
        </pc:spChg>
        <pc:spChg chg="add del">
          <ac:chgData name="alina" userId="85412a263356ec05" providerId="LiveId" clId="{D6F00724-5BE7-4E8C-8AA7-70CF406A37F1}" dt="2023-02-07T20:49:14.682" v="905" actId="26606"/>
          <ac:spMkLst>
            <pc:docMk/>
            <pc:sldMk cId="1732174978" sldId="258"/>
            <ac:spMk id="72" creationId="{83CBB39A-C757-46DB-BF2C-C24CE109571D}"/>
          </ac:spMkLst>
        </pc:spChg>
        <pc:spChg chg="add del">
          <ac:chgData name="alina" userId="85412a263356ec05" providerId="LiveId" clId="{D6F00724-5BE7-4E8C-8AA7-70CF406A37F1}" dt="2023-02-07T20:49:14.682" v="905" actId="26606"/>
          <ac:spMkLst>
            <pc:docMk/>
            <pc:sldMk cId="1732174978" sldId="258"/>
            <ac:spMk id="73" creationId="{1F31CD62-801B-4034-8D62-FD966E1AB706}"/>
          </ac:spMkLst>
        </pc:spChg>
        <pc:spChg chg="add del">
          <ac:chgData name="alina" userId="85412a263356ec05" providerId="LiveId" clId="{D6F00724-5BE7-4E8C-8AA7-70CF406A37F1}" dt="2023-02-07T20:49:14.682" v="905" actId="26606"/>
          <ac:spMkLst>
            <pc:docMk/>
            <pc:sldMk cId="1732174978" sldId="258"/>
            <ac:spMk id="77" creationId="{55FD55A2-38FE-407C-9F94-314075185345}"/>
          </ac:spMkLst>
        </pc:spChg>
        <pc:spChg chg="add del">
          <ac:chgData name="alina" userId="85412a263356ec05" providerId="LiveId" clId="{D6F00724-5BE7-4E8C-8AA7-70CF406A37F1}" dt="2023-02-07T20:49:14.619" v="904" actId="26606"/>
          <ac:spMkLst>
            <pc:docMk/>
            <pc:sldMk cId="1732174978" sldId="258"/>
            <ac:spMk id="85" creationId="{7CE25351-B4C4-4F60-94BF-6DD90C280F14}"/>
          </ac:spMkLst>
        </pc:spChg>
        <pc:spChg chg="add del">
          <ac:chgData name="alina" userId="85412a263356ec05" providerId="LiveId" clId="{D6F00724-5BE7-4E8C-8AA7-70CF406A37F1}" dt="2023-02-07T20:49:14.619" v="904" actId="26606"/>
          <ac:spMkLst>
            <pc:docMk/>
            <pc:sldMk cId="1732174978" sldId="258"/>
            <ac:spMk id="87" creationId="{1F02B940-1F3E-4342-86C3-C7CA6074546E}"/>
          </ac:spMkLst>
        </pc:spChg>
        <pc:spChg chg="add del">
          <ac:chgData name="alina" userId="85412a263356ec05" providerId="LiveId" clId="{D6F00724-5BE7-4E8C-8AA7-70CF406A37F1}" dt="2023-02-07T20:49:14.619" v="904" actId="26606"/>
          <ac:spMkLst>
            <pc:docMk/>
            <pc:sldMk cId="1732174978" sldId="258"/>
            <ac:spMk id="89" creationId="{B3278D40-6AE3-4A20-A4E9-1B915FDF0A11}"/>
          </ac:spMkLst>
        </pc:spChg>
        <pc:spChg chg="add del">
          <ac:chgData name="alina" userId="85412a263356ec05" providerId="LiveId" clId="{D6F00724-5BE7-4E8C-8AA7-70CF406A37F1}" dt="2023-02-07T20:49:14.619" v="904" actId="26606"/>
          <ac:spMkLst>
            <pc:docMk/>
            <pc:sldMk cId="1732174978" sldId="258"/>
            <ac:spMk id="91" creationId="{0A1FDA11-804E-4E6E-BFFB-F7C6F711CCB9}"/>
          </ac:spMkLst>
        </pc:spChg>
        <pc:spChg chg="add del">
          <ac:chgData name="alina" userId="85412a263356ec05" providerId="LiveId" clId="{D6F00724-5BE7-4E8C-8AA7-70CF406A37F1}" dt="2023-02-07T20:49:14.619" v="904" actId="26606"/>
          <ac:spMkLst>
            <pc:docMk/>
            <pc:sldMk cId="1732174978" sldId="258"/>
            <ac:spMk id="93" creationId="{F58E0BB1-09F5-4F43-84F2-37CD6C6036E3}"/>
          </ac:spMkLst>
        </pc:spChg>
        <pc:spChg chg="add del">
          <ac:chgData name="alina" userId="85412a263356ec05" providerId="LiveId" clId="{D6F00724-5BE7-4E8C-8AA7-70CF406A37F1}" dt="2023-02-07T20:55:24.671" v="947" actId="26606"/>
          <ac:spMkLst>
            <pc:docMk/>
            <pc:sldMk cId="1732174978" sldId="258"/>
            <ac:spMk id="102" creationId="{ABFD00E6-A136-483C-AC74-3EF1B9F11FAF}"/>
          </ac:spMkLst>
        </pc:spChg>
        <pc:spChg chg="add del">
          <ac:chgData name="alina" userId="85412a263356ec05" providerId="LiveId" clId="{D6F00724-5BE7-4E8C-8AA7-70CF406A37F1}" dt="2023-02-07T20:55:24.671" v="947" actId="26606"/>
          <ac:spMkLst>
            <pc:docMk/>
            <pc:sldMk cId="1732174978" sldId="258"/>
            <ac:spMk id="104" creationId="{41600FA0-7F6A-496C-A384-A175C1DFCB5F}"/>
          </ac:spMkLst>
        </pc:spChg>
        <pc:spChg chg="add del">
          <ac:chgData name="alina" userId="85412a263356ec05" providerId="LiveId" clId="{D6F00724-5BE7-4E8C-8AA7-70CF406A37F1}" dt="2023-02-07T20:55:24.671" v="947" actId="26606"/>
          <ac:spMkLst>
            <pc:docMk/>
            <pc:sldMk cId="1732174978" sldId="258"/>
            <ac:spMk id="106" creationId="{83CBB39A-C757-46DB-BF2C-C24CE109571D}"/>
          </ac:spMkLst>
        </pc:spChg>
        <pc:spChg chg="add del">
          <ac:chgData name="alina" userId="85412a263356ec05" providerId="LiveId" clId="{D6F00724-5BE7-4E8C-8AA7-70CF406A37F1}" dt="2023-02-07T20:55:24.671" v="947" actId="26606"/>
          <ac:spMkLst>
            <pc:docMk/>
            <pc:sldMk cId="1732174978" sldId="258"/>
            <ac:spMk id="107" creationId="{1F31CD62-801B-4034-8D62-FD966E1AB706}"/>
          </ac:spMkLst>
        </pc:spChg>
        <pc:spChg chg="add del">
          <ac:chgData name="alina" userId="85412a263356ec05" providerId="LiveId" clId="{D6F00724-5BE7-4E8C-8AA7-70CF406A37F1}" dt="2023-02-07T20:55:24.671" v="947" actId="26606"/>
          <ac:spMkLst>
            <pc:docMk/>
            <pc:sldMk cId="1732174978" sldId="258"/>
            <ac:spMk id="111" creationId="{55FD55A2-38FE-407C-9F94-314075185345}"/>
          </ac:spMkLst>
        </pc:spChg>
        <pc:spChg chg="add del">
          <ac:chgData name="alina" userId="85412a263356ec05" providerId="LiveId" clId="{D6F00724-5BE7-4E8C-8AA7-70CF406A37F1}" dt="2023-02-07T20:59:13.839" v="973" actId="26606"/>
          <ac:spMkLst>
            <pc:docMk/>
            <pc:sldMk cId="1732174978" sldId="258"/>
            <ac:spMk id="116" creationId="{ABFD00E6-A136-483C-AC74-3EF1B9F11FAF}"/>
          </ac:spMkLst>
        </pc:spChg>
        <pc:spChg chg="add del">
          <ac:chgData name="alina" userId="85412a263356ec05" providerId="LiveId" clId="{D6F00724-5BE7-4E8C-8AA7-70CF406A37F1}" dt="2023-02-07T20:59:13.839" v="973" actId="26606"/>
          <ac:spMkLst>
            <pc:docMk/>
            <pc:sldMk cId="1732174978" sldId="258"/>
            <ac:spMk id="118" creationId="{41600FA0-7F6A-496C-A384-A175C1DFCB5F}"/>
          </ac:spMkLst>
        </pc:spChg>
        <pc:spChg chg="add del">
          <ac:chgData name="alina" userId="85412a263356ec05" providerId="LiveId" clId="{D6F00724-5BE7-4E8C-8AA7-70CF406A37F1}" dt="2023-02-07T20:59:13.839" v="973" actId="26606"/>
          <ac:spMkLst>
            <pc:docMk/>
            <pc:sldMk cId="1732174978" sldId="258"/>
            <ac:spMk id="120" creationId="{83CBB39A-C757-46DB-BF2C-C24CE109571D}"/>
          </ac:spMkLst>
        </pc:spChg>
        <pc:spChg chg="add del">
          <ac:chgData name="alina" userId="85412a263356ec05" providerId="LiveId" clId="{D6F00724-5BE7-4E8C-8AA7-70CF406A37F1}" dt="2023-02-07T20:59:13.839" v="973" actId="26606"/>
          <ac:spMkLst>
            <pc:docMk/>
            <pc:sldMk cId="1732174978" sldId="258"/>
            <ac:spMk id="122" creationId="{1F31CD62-801B-4034-8D62-FD966E1AB706}"/>
          </ac:spMkLst>
        </pc:spChg>
        <pc:spChg chg="add del">
          <ac:chgData name="alina" userId="85412a263356ec05" providerId="LiveId" clId="{D6F00724-5BE7-4E8C-8AA7-70CF406A37F1}" dt="2023-02-07T20:59:13.839" v="973" actId="26606"/>
          <ac:spMkLst>
            <pc:docMk/>
            <pc:sldMk cId="1732174978" sldId="258"/>
            <ac:spMk id="130" creationId="{55FD55A2-38FE-407C-9F94-314075185345}"/>
          </ac:spMkLst>
        </pc:spChg>
        <pc:spChg chg="add del">
          <ac:chgData name="alina" userId="85412a263356ec05" providerId="LiveId" clId="{D6F00724-5BE7-4E8C-8AA7-70CF406A37F1}" dt="2023-02-08T01:08:52.297" v="989" actId="26606"/>
          <ac:spMkLst>
            <pc:docMk/>
            <pc:sldMk cId="1732174978" sldId="258"/>
            <ac:spMk id="141" creationId="{E346D14A-35B6-462B-940E-FB42AD8A38C1}"/>
          </ac:spMkLst>
        </pc:spChg>
        <pc:spChg chg="add del">
          <ac:chgData name="alina" userId="85412a263356ec05" providerId="LiveId" clId="{D6F00724-5BE7-4E8C-8AA7-70CF406A37F1}" dt="2023-02-08T01:08:52.297" v="989" actId="26606"/>
          <ac:spMkLst>
            <pc:docMk/>
            <pc:sldMk cId="1732174978" sldId="258"/>
            <ac:spMk id="143" creationId="{FC727E0C-AA2A-4BF0-B0C6-94E059D85514}"/>
          </ac:spMkLst>
        </pc:spChg>
        <pc:spChg chg="add del">
          <ac:chgData name="alina" userId="85412a263356ec05" providerId="LiveId" clId="{D6F00724-5BE7-4E8C-8AA7-70CF406A37F1}" dt="2023-02-08T01:08:52.297" v="989" actId="26606"/>
          <ac:spMkLst>
            <pc:docMk/>
            <pc:sldMk cId="1732174978" sldId="258"/>
            <ac:spMk id="145" creationId="{1F6B2E7B-50A4-474C-A0BF-55323ECDA182}"/>
          </ac:spMkLst>
        </pc:spChg>
        <pc:spChg chg="add del">
          <ac:chgData name="alina" userId="85412a263356ec05" providerId="LiveId" clId="{D6F00724-5BE7-4E8C-8AA7-70CF406A37F1}" dt="2023-02-08T01:08:52.297" v="989" actId="26606"/>
          <ac:spMkLst>
            <pc:docMk/>
            <pc:sldMk cId="1732174978" sldId="258"/>
            <ac:spMk id="147" creationId="{DAB684CD-1CA6-44AD-B86E-07661B89BAF9}"/>
          </ac:spMkLst>
        </pc:spChg>
        <pc:spChg chg="add del">
          <ac:chgData name="alina" userId="85412a263356ec05" providerId="LiveId" clId="{D6F00724-5BE7-4E8C-8AA7-70CF406A37F1}" dt="2023-02-08T01:08:52.297" v="989" actId="26606"/>
          <ac:spMkLst>
            <pc:docMk/>
            <pc:sldMk cId="1732174978" sldId="258"/>
            <ac:spMk id="155" creationId="{469C48A1-EB28-4011-BF37-208DCF07F4A6}"/>
          </ac:spMkLst>
        </pc:spChg>
        <pc:spChg chg="add del">
          <ac:chgData name="alina" userId="85412a263356ec05" providerId="LiveId" clId="{D6F00724-5BE7-4E8C-8AA7-70CF406A37F1}" dt="2023-02-08T01:08:52.297" v="989" actId="26606"/>
          <ac:spMkLst>
            <pc:docMk/>
            <pc:sldMk cId="1732174978" sldId="258"/>
            <ac:spMk id="157" creationId="{60A0CB9D-BA68-488A-83DB-28F78504C8AF}"/>
          </ac:spMkLst>
        </pc:spChg>
        <pc:spChg chg="add">
          <ac:chgData name="alina" userId="85412a263356ec05" providerId="LiveId" clId="{D6F00724-5BE7-4E8C-8AA7-70CF406A37F1}" dt="2023-02-08T01:08:52.297" v="989" actId="26606"/>
          <ac:spMkLst>
            <pc:docMk/>
            <pc:sldMk cId="1732174978" sldId="258"/>
            <ac:spMk id="168" creationId="{ABFD00E6-A136-483C-AC74-3EF1B9F11FAF}"/>
          </ac:spMkLst>
        </pc:spChg>
        <pc:spChg chg="add">
          <ac:chgData name="alina" userId="85412a263356ec05" providerId="LiveId" clId="{D6F00724-5BE7-4E8C-8AA7-70CF406A37F1}" dt="2023-02-08T01:08:52.297" v="989" actId="26606"/>
          <ac:spMkLst>
            <pc:docMk/>
            <pc:sldMk cId="1732174978" sldId="258"/>
            <ac:spMk id="170" creationId="{41600FA0-7F6A-496C-A384-A175C1DFCB5F}"/>
          </ac:spMkLst>
        </pc:spChg>
        <pc:spChg chg="add">
          <ac:chgData name="alina" userId="85412a263356ec05" providerId="LiveId" clId="{D6F00724-5BE7-4E8C-8AA7-70CF406A37F1}" dt="2023-02-08T01:08:52.297" v="989" actId="26606"/>
          <ac:spMkLst>
            <pc:docMk/>
            <pc:sldMk cId="1732174978" sldId="258"/>
            <ac:spMk id="172" creationId="{83CBB39A-C757-46DB-BF2C-C24CE109571D}"/>
          </ac:spMkLst>
        </pc:spChg>
        <pc:spChg chg="add">
          <ac:chgData name="alina" userId="85412a263356ec05" providerId="LiveId" clId="{D6F00724-5BE7-4E8C-8AA7-70CF406A37F1}" dt="2023-02-08T01:08:52.297" v="989" actId="26606"/>
          <ac:spMkLst>
            <pc:docMk/>
            <pc:sldMk cId="1732174978" sldId="258"/>
            <ac:spMk id="174" creationId="{1F31CD62-801B-4034-8D62-FD966E1AB706}"/>
          </ac:spMkLst>
        </pc:spChg>
        <pc:spChg chg="add">
          <ac:chgData name="alina" userId="85412a263356ec05" providerId="LiveId" clId="{D6F00724-5BE7-4E8C-8AA7-70CF406A37F1}" dt="2023-02-08T01:08:52.297" v="989" actId="26606"/>
          <ac:spMkLst>
            <pc:docMk/>
            <pc:sldMk cId="1732174978" sldId="258"/>
            <ac:spMk id="182" creationId="{55FD55A2-38FE-407C-9F94-314075185345}"/>
          </ac:spMkLst>
        </pc:spChg>
        <pc:picChg chg="add del mod">
          <ac:chgData name="alina" userId="85412a263356ec05" providerId="LiveId" clId="{D6F00724-5BE7-4E8C-8AA7-70CF406A37F1}" dt="2023-02-07T20:33:52.473" v="869" actId="478"/>
          <ac:picMkLst>
            <pc:docMk/>
            <pc:sldMk cId="1732174978" sldId="258"/>
            <ac:picMk id="5" creationId="{2F8BAEA5-51FA-65C2-2B61-0B5ECE04BD50}"/>
          </ac:picMkLst>
        </pc:picChg>
        <pc:picChg chg="add del mod ord">
          <ac:chgData name="alina" userId="85412a263356ec05" providerId="LiveId" clId="{D6F00724-5BE7-4E8C-8AA7-70CF406A37F1}" dt="2023-02-07T20:33:46.427" v="868" actId="478"/>
          <ac:picMkLst>
            <pc:docMk/>
            <pc:sldMk cId="1732174978" sldId="258"/>
            <ac:picMk id="8" creationId="{199F9BF2-D7BE-4DE0-E5A6-1D44B2B298B4}"/>
          </ac:picMkLst>
        </pc:picChg>
        <pc:picChg chg="add del mod">
          <ac:chgData name="alina" userId="85412a263356ec05" providerId="LiveId" clId="{D6F00724-5BE7-4E8C-8AA7-70CF406A37F1}" dt="2023-02-07T20:37:14.202" v="877" actId="478"/>
          <ac:picMkLst>
            <pc:docMk/>
            <pc:sldMk cId="1732174978" sldId="258"/>
            <ac:picMk id="11" creationId="{11B9B520-46B2-C957-5471-84BB98382887}"/>
          </ac:picMkLst>
        </pc:picChg>
        <pc:picChg chg="add mod ord">
          <ac:chgData name="alina" userId="85412a263356ec05" providerId="LiveId" clId="{D6F00724-5BE7-4E8C-8AA7-70CF406A37F1}" dt="2023-02-08T01:08:52.297" v="989" actId="26606"/>
          <ac:picMkLst>
            <pc:docMk/>
            <pc:sldMk cId="1732174978" sldId="258"/>
            <ac:picMk id="15" creationId="{33BE82A4-C6FF-2DCB-9D9A-85D1BCCEC176}"/>
          </ac:picMkLst>
        </pc:picChg>
        <pc:picChg chg="add mod ord">
          <ac:chgData name="alina" userId="85412a263356ec05" providerId="LiveId" clId="{D6F00724-5BE7-4E8C-8AA7-70CF406A37F1}" dt="2023-02-08T01:08:52.297" v="989" actId="26606"/>
          <ac:picMkLst>
            <pc:docMk/>
            <pc:sldMk cId="1732174978" sldId="258"/>
            <ac:picMk id="21" creationId="{DD6888C6-491C-12D7-E9C6-FFDC4A06E898}"/>
          </ac:picMkLst>
        </pc:picChg>
        <pc:picChg chg="add del mod ord">
          <ac:chgData name="alina" userId="85412a263356ec05" providerId="LiveId" clId="{D6F00724-5BE7-4E8C-8AA7-70CF406A37F1}" dt="2023-02-07T20:54:14.728" v="943" actId="478"/>
          <ac:picMkLst>
            <pc:docMk/>
            <pc:sldMk cId="1732174978" sldId="258"/>
            <ac:picMk id="27" creationId="{CBC752BC-FDAE-62BA-6A04-679BE40C1070}"/>
          </ac:picMkLst>
        </pc:picChg>
        <pc:picChg chg="add mod ord">
          <ac:chgData name="alina" userId="85412a263356ec05" providerId="LiveId" clId="{D6F00724-5BE7-4E8C-8AA7-70CF406A37F1}" dt="2023-02-08T01:08:52.297" v="989" actId="26606"/>
          <ac:picMkLst>
            <pc:docMk/>
            <pc:sldMk cId="1732174978" sldId="258"/>
            <ac:picMk id="34" creationId="{CB2B63DD-FCDF-4B18-12AE-EBBCB94750E8}"/>
          </ac:picMkLst>
        </pc:picChg>
        <pc:picChg chg="add mod">
          <ac:chgData name="alina" userId="85412a263356ec05" providerId="LiveId" clId="{D6F00724-5BE7-4E8C-8AA7-70CF406A37F1}" dt="2023-02-08T14:05:34.434" v="1406" actId="1076"/>
          <ac:picMkLst>
            <pc:docMk/>
            <pc:sldMk cId="1732174978" sldId="258"/>
            <ac:picMk id="38" creationId="{624B6445-0B32-68BA-CADA-F9AD76032A82}"/>
          </ac:picMkLst>
        </pc:picChg>
        <pc:cxnChg chg="add del">
          <ac:chgData name="alina" userId="85412a263356ec05" providerId="LiveId" clId="{D6F00724-5BE7-4E8C-8AA7-70CF406A37F1}" dt="2023-02-07T20:41:43.927" v="881" actId="26606"/>
          <ac:cxnSpMkLst>
            <pc:docMk/>
            <pc:sldMk cId="1732174978" sldId="258"/>
            <ac:cxnSpMk id="22" creationId="{384CBE60-0977-4285-9BF5-9D8271989AD6}"/>
          </ac:cxnSpMkLst>
        </pc:cxnChg>
        <pc:cxnChg chg="add del">
          <ac:chgData name="alina" userId="85412a263356ec05" providerId="LiveId" clId="{D6F00724-5BE7-4E8C-8AA7-70CF406A37F1}" dt="2023-02-07T20:41:43.927" v="881" actId="26606"/>
          <ac:cxnSpMkLst>
            <pc:docMk/>
            <pc:sldMk cId="1732174978" sldId="258"/>
            <ac:cxnSpMk id="24" creationId="{1911CEBB-5C08-41C5-8954-C727FC875565}"/>
          </ac:cxnSpMkLst>
        </pc:cxnChg>
        <pc:cxnChg chg="add del">
          <ac:chgData name="alina" userId="85412a263356ec05" providerId="LiveId" clId="{D6F00724-5BE7-4E8C-8AA7-70CF406A37F1}" dt="2023-02-07T20:41:43.927" v="881" actId="26606"/>
          <ac:cxnSpMkLst>
            <pc:docMk/>
            <pc:sldMk cId="1732174978" sldId="258"/>
            <ac:cxnSpMk id="26" creationId="{E56FA950-4DFC-4710-A30A-6E55033CA460}"/>
          </ac:cxnSpMkLst>
        </pc:cxnChg>
        <pc:cxnChg chg="add del">
          <ac:chgData name="alina" userId="85412a263356ec05" providerId="LiveId" clId="{D6F00724-5BE7-4E8C-8AA7-70CF406A37F1}" dt="2023-02-07T20:46:58.704" v="900" actId="26606"/>
          <ac:cxnSpMkLst>
            <pc:docMk/>
            <pc:sldMk cId="1732174978" sldId="258"/>
            <ac:cxnSpMk id="37" creationId="{91737B27-2FDB-4819-8276-3E1BE4126CA3}"/>
          </ac:cxnSpMkLst>
        </pc:cxnChg>
        <pc:cxnChg chg="add del">
          <ac:chgData name="alina" userId="85412a263356ec05" providerId="LiveId" clId="{D6F00724-5BE7-4E8C-8AA7-70CF406A37F1}" dt="2023-02-07T20:46:58.704" v="900" actId="26606"/>
          <ac:cxnSpMkLst>
            <pc:docMk/>
            <pc:sldMk cId="1732174978" sldId="258"/>
            <ac:cxnSpMk id="39" creationId="{7CBEB561-DF70-4557-BEBF-2FE29C6628E5}"/>
          </ac:cxnSpMkLst>
        </pc:cxnChg>
        <pc:cxnChg chg="add del">
          <ac:chgData name="alina" userId="85412a263356ec05" providerId="LiveId" clId="{D6F00724-5BE7-4E8C-8AA7-70CF406A37F1}" dt="2023-02-07T20:46:58.704" v="900" actId="26606"/>
          <ac:cxnSpMkLst>
            <pc:docMk/>
            <pc:sldMk cId="1732174978" sldId="258"/>
            <ac:cxnSpMk id="41" creationId="{65BC40AF-6E9A-4A96-A533-FEB9BB900B7A}"/>
          </ac:cxnSpMkLst>
        </pc:cxnChg>
        <pc:cxnChg chg="add del">
          <ac:chgData name="alina" userId="85412a263356ec05" providerId="LiveId" clId="{D6F00724-5BE7-4E8C-8AA7-70CF406A37F1}" dt="2023-02-07T20:46:43.344" v="897" actId="26606"/>
          <ac:cxnSpMkLst>
            <pc:docMk/>
            <pc:sldMk cId="1732174978" sldId="258"/>
            <ac:cxnSpMk id="54" creationId="{384CBE60-0977-4285-9BF5-9D8271989AD6}"/>
          </ac:cxnSpMkLst>
        </pc:cxnChg>
        <pc:cxnChg chg="add del">
          <ac:chgData name="alina" userId="85412a263356ec05" providerId="LiveId" clId="{D6F00724-5BE7-4E8C-8AA7-70CF406A37F1}" dt="2023-02-07T20:46:43.344" v="897" actId="26606"/>
          <ac:cxnSpMkLst>
            <pc:docMk/>
            <pc:sldMk cId="1732174978" sldId="258"/>
            <ac:cxnSpMk id="56" creationId="{1911CEBB-5C08-41C5-8954-C727FC875565}"/>
          </ac:cxnSpMkLst>
        </pc:cxnChg>
        <pc:cxnChg chg="add del">
          <ac:chgData name="alina" userId="85412a263356ec05" providerId="LiveId" clId="{D6F00724-5BE7-4E8C-8AA7-70CF406A37F1}" dt="2023-02-07T20:46:43.344" v="897" actId="26606"/>
          <ac:cxnSpMkLst>
            <pc:docMk/>
            <pc:sldMk cId="1732174978" sldId="258"/>
            <ac:cxnSpMk id="58" creationId="{E56FA950-4DFC-4710-A30A-6E55033CA460}"/>
          </ac:cxnSpMkLst>
        </pc:cxnChg>
        <pc:cxnChg chg="add del">
          <ac:chgData name="alina" userId="85412a263356ec05" providerId="LiveId" clId="{D6F00724-5BE7-4E8C-8AA7-70CF406A37F1}" dt="2023-02-07T20:46:58.633" v="899" actId="26606"/>
          <ac:cxnSpMkLst>
            <pc:docMk/>
            <pc:sldMk cId="1732174978" sldId="258"/>
            <ac:cxnSpMk id="60" creationId="{FA4E8A71-0238-4578-995C-783636A279E6}"/>
          </ac:cxnSpMkLst>
        </pc:cxnChg>
        <pc:cxnChg chg="add del">
          <ac:chgData name="alina" userId="85412a263356ec05" providerId="LiveId" clId="{D6F00724-5BE7-4E8C-8AA7-70CF406A37F1}" dt="2023-02-07T20:46:58.633" v="899" actId="26606"/>
          <ac:cxnSpMkLst>
            <pc:docMk/>
            <pc:sldMk cId="1732174978" sldId="258"/>
            <ac:cxnSpMk id="62" creationId="{DD308AD8-656D-4E77-B7D8-272EDAF782EF}"/>
          </ac:cxnSpMkLst>
        </pc:cxnChg>
        <pc:cxnChg chg="add del">
          <ac:chgData name="alina" userId="85412a263356ec05" providerId="LiveId" clId="{D6F00724-5BE7-4E8C-8AA7-70CF406A37F1}" dt="2023-02-07T20:46:58.633" v="899" actId="26606"/>
          <ac:cxnSpMkLst>
            <pc:docMk/>
            <pc:sldMk cId="1732174978" sldId="258"/>
            <ac:cxnSpMk id="66" creationId="{5A7DB983-86D7-4567-952A-AF1A2FAE734E}"/>
          </ac:cxnSpMkLst>
        </pc:cxnChg>
        <pc:cxnChg chg="add del">
          <ac:chgData name="alina" userId="85412a263356ec05" providerId="LiveId" clId="{D6F00724-5BE7-4E8C-8AA7-70CF406A37F1}" dt="2023-02-07T20:46:58.633" v="899" actId="26606"/>
          <ac:cxnSpMkLst>
            <pc:docMk/>
            <pc:sldMk cId="1732174978" sldId="258"/>
            <ac:cxnSpMk id="67" creationId="{E1F6A267-758B-448D-9C18-43FFF60CD78C}"/>
          </ac:cxnSpMkLst>
        </pc:cxnChg>
        <pc:cxnChg chg="add del">
          <ac:chgData name="alina" userId="85412a263356ec05" providerId="LiveId" clId="{D6F00724-5BE7-4E8C-8AA7-70CF406A37F1}" dt="2023-02-07T20:46:58.633" v="899" actId="26606"/>
          <ac:cxnSpMkLst>
            <pc:docMk/>
            <pc:sldMk cId="1732174978" sldId="258"/>
            <ac:cxnSpMk id="68" creationId="{A471DF64-1653-4000-B1F8-BA7561F2CBD3}"/>
          </ac:cxnSpMkLst>
        </pc:cxnChg>
        <pc:cxnChg chg="add del">
          <ac:chgData name="alina" userId="85412a263356ec05" providerId="LiveId" clId="{D6F00724-5BE7-4E8C-8AA7-70CF406A37F1}" dt="2023-02-07T20:49:14.682" v="905" actId="26606"/>
          <ac:cxnSpMkLst>
            <pc:docMk/>
            <pc:sldMk cId="1732174978" sldId="258"/>
            <ac:cxnSpMk id="74" creationId="{524AFA8E-029C-4240-9FB7-3E8310B32ABC}"/>
          </ac:cxnSpMkLst>
        </pc:cxnChg>
        <pc:cxnChg chg="add del">
          <ac:chgData name="alina" userId="85412a263356ec05" providerId="LiveId" clId="{D6F00724-5BE7-4E8C-8AA7-70CF406A37F1}" dt="2023-02-07T20:49:14.682" v="905" actId="26606"/>
          <ac:cxnSpMkLst>
            <pc:docMk/>
            <pc:sldMk cId="1732174978" sldId="258"/>
            <ac:cxnSpMk id="75" creationId="{A5859857-9645-4780-9C3B-77C7E41AC2A7}"/>
          </ac:cxnSpMkLst>
        </pc:cxnChg>
        <pc:cxnChg chg="add del">
          <ac:chgData name="alina" userId="85412a263356ec05" providerId="LiveId" clId="{D6F00724-5BE7-4E8C-8AA7-70CF406A37F1}" dt="2023-02-07T20:49:14.682" v="905" actId="26606"/>
          <ac:cxnSpMkLst>
            <pc:docMk/>
            <pc:sldMk cId="1732174978" sldId="258"/>
            <ac:cxnSpMk id="76" creationId="{4EC4D835-59FA-4D9C-AD2A-003916884083}"/>
          </ac:cxnSpMkLst>
        </pc:cxnChg>
        <pc:cxnChg chg="add del">
          <ac:chgData name="alina" userId="85412a263356ec05" providerId="LiveId" clId="{D6F00724-5BE7-4E8C-8AA7-70CF406A37F1}" dt="2023-02-07T20:49:14.682" v="905" actId="26606"/>
          <ac:cxnSpMkLst>
            <pc:docMk/>
            <pc:sldMk cId="1732174978" sldId="258"/>
            <ac:cxnSpMk id="78" creationId="{490EF45A-7A95-4528-9BEF-9765771752E2}"/>
          </ac:cxnSpMkLst>
        </pc:cxnChg>
        <pc:cxnChg chg="add del">
          <ac:chgData name="alina" userId="85412a263356ec05" providerId="LiveId" clId="{D6F00724-5BE7-4E8C-8AA7-70CF406A37F1}" dt="2023-02-07T20:49:14.682" v="905" actId="26606"/>
          <ac:cxnSpMkLst>
            <pc:docMk/>
            <pc:sldMk cId="1732174978" sldId="258"/>
            <ac:cxnSpMk id="79" creationId="{A615B0F6-0EFC-40D4-BAC7-4B910D9C3EEA}"/>
          </ac:cxnSpMkLst>
        </pc:cxnChg>
        <pc:cxnChg chg="add del">
          <ac:chgData name="alina" userId="85412a263356ec05" providerId="LiveId" clId="{D6F00724-5BE7-4E8C-8AA7-70CF406A37F1}" dt="2023-02-07T20:49:14.682" v="905" actId="26606"/>
          <ac:cxnSpMkLst>
            <pc:docMk/>
            <pc:sldMk cId="1732174978" sldId="258"/>
            <ac:cxnSpMk id="80" creationId="{ECDC41CC-18B0-404F-952A-91FCED2EB44B}"/>
          </ac:cxnSpMkLst>
        </pc:cxnChg>
        <pc:cxnChg chg="add del">
          <ac:chgData name="alina" userId="85412a263356ec05" providerId="LiveId" clId="{D6F00724-5BE7-4E8C-8AA7-70CF406A37F1}" dt="2023-02-07T20:49:14.619" v="904" actId="26606"/>
          <ac:cxnSpMkLst>
            <pc:docMk/>
            <pc:sldMk cId="1732174978" sldId="258"/>
            <ac:cxnSpMk id="95" creationId="{E23955ED-8A3E-41D9-BF4F-69E2290C1ECA}"/>
          </ac:cxnSpMkLst>
        </pc:cxnChg>
        <pc:cxnChg chg="add del">
          <ac:chgData name="alina" userId="85412a263356ec05" providerId="LiveId" clId="{D6F00724-5BE7-4E8C-8AA7-70CF406A37F1}" dt="2023-02-07T20:49:14.619" v="904" actId="26606"/>
          <ac:cxnSpMkLst>
            <pc:docMk/>
            <pc:sldMk cId="1732174978" sldId="258"/>
            <ac:cxnSpMk id="97" creationId="{34762D2B-379B-4D5A-A3F8-A76B27F45E7D}"/>
          </ac:cxnSpMkLst>
        </pc:cxnChg>
        <pc:cxnChg chg="add del">
          <ac:chgData name="alina" userId="85412a263356ec05" providerId="LiveId" clId="{D6F00724-5BE7-4E8C-8AA7-70CF406A37F1}" dt="2023-02-07T20:49:14.619" v="904" actId="26606"/>
          <ac:cxnSpMkLst>
            <pc:docMk/>
            <pc:sldMk cId="1732174978" sldId="258"/>
            <ac:cxnSpMk id="99" creationId="{3AF46179-2B68-4E50-AA70-03E3D9085285}"/>
          </ac:cxnSpMkLst>
        </pc:cxnChg>
        <pc:cxnChg chg="add del">
          <ac:chgData name="alina" userId="85412a263356ec05" providerId="LiveId" clId="{D6F00724-5BE7-4E8C-8AA7-70CF406A37F1}" dt="2023-02-07T20:55:24.671" v="947" actId="26606"/>
          <ac:cxnSpMkLst>
            <pc:docMk/>
            <pc:sldMk cId="1732174978" sldId="258"/>
            <ac:cxnSpMk id="101" creationId="{490EF45A-7A95-4528-9BEF-9765771752E2}"/>
          </ac:cxnSpMkLst>
        </pc:cxnChg>
        <pc:cxnChg chg="add del">
          <ac:chgData name="alina" userId="85412a263356ec05" providerId="LiveId" clId="{D6F00724-5BE7-4E8C-8AA7-70CF406A37F1}" dt="2023-02-07T20:55:24.671" v="947" actId="26606"/>
          <ac:cxnSpMkLst>
            <pc:docMk/>
            <pc:sldMk cId="1732174978" sldId="258"/>
            <ac:cxnSpMk id="103" creationId="{A615B0F6-0EFC-40D4-BAC7-4B910D9C3EEA}"/>
          </ac:cxnSpMkLst>
        </pc:cxnChg>
        <pc:cxnChg chg="add del">
          <ac:chgData name="alina" userId="85412a263356ec05" providerId="LiveId" clId="{D6F00724-5BE7-4E8C-8AA7-70CF406A37F1}" dt="2023-02-07T20:55:24.671" v="947" actId="26606"/>
          <ac:cxnSpMkLst>
            <pc:docMk/>
            <pc:sldMk cId="1732174978" sldId="258"/>
            <ac:cxnSpMk id="105" creationId="{ECDC41CC-18B0-404F-952A-91FCED2EB44B}"/>
          </ac:cxnSpMkLst>
        </pc:cxnChg>
        <pc:cxnChg chg="add del">
          <ac:chgData name="alina" userId="85412a263356ec05" providerId="LiveId" clId="{D6F00724-5BE7-4E8C-8AA7-70CF406A37F1}" dt="2023-02-07T20:55:24.671" v="947" actId="26606"/>
          <ac:cxnSpMkLst>
            <pc:docMk/>
            <pc:sldMk cId="1732174978" sldId="258"/>
            <ac:cxnSpMk id="108" creationId="{524AFA8E-029C-4240-9FB7-3E8310B32ABC}"/>
          </ac:cxnSpMkLst>
        </pc:cxnChg>
        <pc:cxnChg chg="add del">
          <ac:chgData name="alina" userId="85412a263356ec05" providerId="LiveId" clId="{D6F00724-5BE7-4E8C-8AA7-70CF406A37F1}" dt="2023-02-07T20:55:24.671" v="947" actId="26606"/>
          <ac:cxnSpMkLst>
            <pc:docMk/>
            <pc:sldMk cId="1732174978" sldId="258"/>
            <ac:cxnSpMk id="109" creationId="{A5859857-9645-4780-9C3B-77C7E41AC2A7}"/>
          </ac:cxnSpMkLst>
        </pc:cxnChg>
        <pc:cxnChg chg="add del">
          <ac:chgData name="alina" userId="85412a263356ec05" providerId="LiveId" clId="{D6F00724-5BE7-4E8C-8AA7-70CF406A37F1}" dt="2023-02-07T20:55:24.671" v="947" actId="26606"/>
          <ac:cxnSpMkLst>
            <pc:docMk/>
            <pc:sldMk cId="1732174978" sldId="258"/>
            <ac:cxnSpMk id="110" creationId="{4EC4D835-59FA-4D9C-AD2A-003916884083}"/>
          </ac:cxnSpMkLst>
        </pc:cxnChg>
        <pc:cxnChg chg="add del">
          <ac:chgData name="alina" userId="85412a263356ec05" providerId="LiveId" clId="{D6F00724-5BE7-4E8C-8AA7-70CF406A37F1}" dt="2023-02-07T20:59:13.839" v="973" actId="26606"/>
          <ac:cxnSpMkLst>
            <pc:docMk/>
            <pc:sldMk cId="1732174978" sldId="258"/>
            <ac:cxnSpMk id="124" creationId="{524AFA8E-029C-4240-9FB7-3E8310B32ABC}"/>
          </ac:cxnSpMkLst>
        </pc:cxnChg>
        <pc:cxnChg chg="add del">
          <ac:chgData name="alina" userId="85412a263356ec05" providerId="LiveId" clId="{D6F00724-5BE7-4E8C-8AA7-70CF406A37F1}" dt="2023-02-07T20:59:13.839" v="973" actId="26606"/>
          <ac:cxnSpMkLst>
            <pc:docMk/>
            <pc:sldMk cId="1732174978" sldId="258"/>
            <ac:cxnSpMk id="126" creationId="{A5859857-9645-4780-9C3B-77C7E41AC2A7}"/>
          </ac:cxnSpMkLst>
        </pc:cxnChg>
        <pc:cxnChg chg="add del">
          <ac:chgData name="alina" userId="85412a263356ec05" providerId="LiveId" clId="{D6F00724-5BE7-4E8C-8AA7-70CF406A37F1}" dt="2023-02-07T20:59:13.839" v="973" actId="26606"/>
          <ac:cxnSpMkLst>
            <pc:docMk/>
            <pc:sldMk cId="1732174978" sldId="258"/>
            <ac:cxnSpMk id="128" creationId="{4EC4D835-59FA-4D9C-AD2A-003916884083}"/>
          </ac:cxnSpMkLst>
        </pc:cxnChg>
        <pc:cxnChg chg="add del">
          <ac:chgData name="alina" userId="85412a263356ec05" providerId="LiveId" clId="{D6F00724-5BE7-4E8C-8AA7-70CF406A37F1}" dt="2023-02-07T20:59:13.839" v="973" actId="26606"/>
          <ac:cxnSpMkLst>
            <pc:docMk/>
            <pc:sldMk cId="1732174978" sldId="258"/>
            <ac:cxnSpMk id="132" creationId="{490EF45A-7A95-4528-9BEF-9765771752E2}"/>
          </ac:cxnSpMkLst>
        </pc:cxnChg>
        <pc:cxnChg chg="add del">
          <ac:chgData name="alina" userId="85412a263356ec05" providerId="LiveId" clId="{D6F00724-5BE7-4E8C-8AA7-70CF406A37F1}" dt="2023-02-07T20:59:13.839" v="973" actId="26606"/>
          <ac:cxnSpMkLst>
            <pc:docMk/>
            <pc:sldMk cId="1732174978" sldId="258"/>
            <ac:cxnSpMk id="134" creationId="{A615B0F6-0EFC-40D4-BAC7-4B910D9C3EEA}"/>
          </ac:cxnSpMkLst>
        </pc:cxnChg>
        <pc:cxnChg chg="add del">
          <ac:chgData name="alina" userId="85412a263356ec05" providerId="LiveId" clId="{D6F00724-5BE7-4E8C-8AA7-70CF406A37F1}" dt="2023-02-07T20:59:13.839" v="973" actId="26606"/>
          <ac:cxnSpMkLst>
            <pc:docMk/>
            <pc:sldMk cId="1732174978" sldId="258"/>
            <ac:cxnSpMk id="136" creationId="{ECDC41CC-18B0-404F-952A-91FCED2EB44B}"/>
          </ac:cxnSpMkLst>
        </pc:cxnChg>
        <pc:cxnChg chg="add del">
          <ac:chgData name="alina" userId="85412a263356ec05" providerId="LiveId" clId="{D6F00724-5BE7-4E8C-8AA7-70CF406A37F1}" dt="2023-02-08T01:08:52.297" v="989" actId="26606"/>
          <ac:cxnSpMkLst>
            <pc:docMk/>
            <pc:sldMk cId="1732174978" sldId="258"/>
            <ac:cxnSpMk id="149" creationId="{A207C111-4AF5-46E6-9072-33829E27EC17}"/>
          </ac:cxnSpMkLst>
        </pc:cxnChg>
        <pc:cxnChg chg="add del">
          <ac:chgData name="alina" userId="85412a263356ec05" providerId="LiveId" clId="{D6F00724-5BE7-4E8C-8AA7-70CF406A37F1}" dt="2023-02-08T01:08:52.297" v="989" actId="26606"/>
          <ac:cxnSpMkLst>
            <pc:docMk/>
            <pc:sldMk cId="1732174978" sldId="258"/>
            <ac:cxnSpMk id="151" creationId="{51B42FE6-BEAF-413E-A213-73F20F11FDBF}"/>
          </ac:cxnSpMkLst>
        </pc:cxnChg>
        <pc:cxnChg chg="add del">
          <ac:chgData name="alina" userId="85412a263356ec05" providerId="LiveId" clId="{D6F00724-5BE7-4E8C-8AA7-70CF406A37F1}" dt="2023-02-08T01:08:52.297" v="989" actId="26606"/>
          <ac:cxnSpMkLst>
            <pc:docMk/>
            <pc:sldMk cId="1732174978" sldId="258"/>
            <ac:cxnSpMk id="153" creationId="{F232A2AC-37C6-4CAC-BAAD-1606F4BB6FF7}"/>
          </ac:cxnSpMkLst>
        </pc:cxnChg>
        <pc:cxnChg chg="add del">
          <ac:chgData name="alina" userId="85412a263356ec05" providerId="LiveId" clId="{D6F00724-5BE7-4E8C-8AA7-70CF406A37F1}" dt="2023-02-08T01:08:52.297" v="989" actId="26606"/>
          <ac:cxnSpMkLst>
            <pc:docMk/>
            <pc:sldMk cId="1732174978" sldId="258"/>
            <ac:cxnSpMk id="159" creationId="{FEC84F8B-2E75-4DF7-B743-E9C7E515FF4E}"/>
          </ac:cxnSpMkLst>
        </pc:cxnChg>
        <pc:cxnChg chg="add del">
          <ac:chgData name="alina" userId="85412a263356ec05" providerId="LiveId" clId="{D6F00724-5BE7-4E8C-8AA7-70CF406A37F1}" dt="2023-02-08T01:08:52.297" v="989" actId="26606"/>
          <ac:cxnSpMkLst>
            <pc:docMk/>
            <pc:sldMk cId="1732174978" sldId="258"/>
            <ac:cxnSpMk id="161" creationId="{A8C691AD-0718-4FAC-9825-91F3BE0DB369}"/>
          </ac:cxnSpMkLst>
        </pc:cxnChg>
        <pc:cxnChg chg="add del">
          <ac:chgData name="alina" userId="85412a263356ec05" providerId="LiveId" clId="{D6F00724-5BE7-4E8C-8AA7-70CF406A37F1}" dt="2023-02-08T01:08:52.297" v="989" actId="26606"/>
          <ac:cxnSpMkLst>
            <pc:docMk/>
            <pc:sldMk cId="1732174978" sldId="258"/>
            <ac:cxnSpMk id="163" creationId="{9716C769-FC92-42D5-A094-FF9049DD2957}"/>
          </ac:cxnSpMkLst>
        </pc:cxnChg>
        <pc:cxnChg chg="add">
          <ac:chgData name="alina" userId="85412a263356ec05" providerId="LiveId" clId="{D6F00724-5BE7-4E8C-8AA7-70CF406A37F1}" dt="2023-02-08T01:08:52.297" v="989" actId="26606"/>
          <ac:cxnSpMkLst>
            <pc:docMk/>
            <pc:sldMk cId="1732174978" sldId="258"/>
            <ac:cxnSpMk id="176" creationId="{524AFA8E-029C-4240-9FB7-3E8310B32ABC}"/>
          </ac:cxnSpMkLst>
        </pc:cxnChg>
        <pc:cxnChg chg="add">
          <ac:chgData name="alina" userId="85412a263356ec05" providerId="LiveId" clId="{D6F00724-5BE7-4E8C-8AA7-70CF406A37F1}" dt="2023-02-08T01:08:52.297" v="989" actId="26606"/>
          <ac:cxnSpMkLst>
            <pc:docMk/>
            <pc:sldMk cId="1732174978" sldId="258"/>
            <ac:cxnSpMk id="178" creationId="{A5859857-9645-4780-9C3B-77C7E41AC2A7}"/>
          </ac:cxnSpMkLst>
        </pc:cxnChg>
        <pc:cxnChg chg="add">
          <ac:chgData name="alina" userId="85412a263356ec05" providerId="LiveId" clId="{D6F00724-5BE7-4E8C-8AA7-70CF406A37F1}" dt="2023-02-08T01:08:52.297" v="989" actId="26606"/>
          <ac:cxnSpMkLst>
            <pc:docMk/>
            <pc:sldMk cId="1732174978" sldId="258"/>
            <ac:cxnSpMk id="180" creationId="{4EC4D835-59FA-4D9C-AD2A-003916884083}"/>
          </ac:cxnSpMkLst>
        </pc:cxnChg>
        <pc:cxnChg chg="add">
          <ac:chgData name="alina" userId="85412a263356ec05" providerId="LiveId" clId="{D6F00724-5BE7-4E8C-8AA7-70CF406A37F1}" dt="2023-02-08T01:08:52.297" v="989" actId="26606"/>
          <ac:cxnSpMkLst>
            <pc:docMk/>
            <pc:sldMk cId="1732174978" sldId="258"/>
            <ac:cxnSpMk id="184" creationId="{490EF45A-7A95-4528-9BEF-9765771752E2}"/>
          </ac:cxnSpMkLst>
        </pc:cxnChg>
        <pc:cxnChg chg="add">
          <ac:chgData name="alina" userId="85412a263356ec05" providerId="LiveId" clId="{D6F00724-5BE7-4E8C-8AA7-70CF406A37F1}" dt="2023-02-08T01:08:52.297" v="989" actId="26606"/>
          <ac:cxnSpMkLst>
            <pc:docMk/>
            <pc:sldMk cId="1732174978" sldId="258"/>
            <ac:cxnSpMk id="186" creationId="{A615B0F6-0EFC-40D4-BAC7-4B910D9C3EEA}"/>
          </ac:cxnSpMkLst>
        </pc:cxnChg>
        <pc:cxnChg chg="add">
          <ac:chgData name="alina" userId="85412a263356ec05" providerId="LiveId" clId="{D6F00724-5BE7-4E8C-8AA7-70CF406A37F1}" dt="2023-02-08T01:08:52.297" v="989" actId="26606"/>
          <ac:cxnSpMkLst>
            <pc:docMk/>
            <pc:sldMk cId="1732174978" sldId="258"/>
            <ac:cxnSpMk id="188" creationId="{ECDC41CC-18B0-404F-952A-91FCED2EB44B}"/>
          </ac:cxnSpMkLst>
        </pc:cxnChg>
      </pc:sldChg>
      <pc:sldChg chg="addSp delSp modSp new mod setBg">
        <pc:chgData name="alina" userId="85412a263356ec05" providerId="LiveId" clId="{D6F00724-5BE7-4E8C-8AA7-70CF406A37F1}" dt="2023-02-08T02:34:11.602" v="1266" actId="1076"/>
        <pc:sldMkLst>
          <pc:docMk/>
          <pc:sldMk cId="2291801962" sldId="259"/>
        </pc:sldMkLst>
        <pc:spChg chg="mod">
          <ac:chgData name="alina" userId="85412a263356ec05" providerId="LiveId" clId="{D6F00724-5BE7-4E8C-8AA7-70CF406A37F1}" dt="2023-02-08T02:31:42.734" v="1259" actId="255"/>
          <ac:spMkLst>
            <pc:docMk/>
            <pc:sldMk cId="2291801962" sldId="259"/>
            <ac:spMk id="2" creationId="{76EA05E6-D1D4-9BB5-C50D-5E4D7E7B9FE9}"/>
          </ac:spMkLst>
        </pc:spChg>
        <pc:spChg chg="mod">
          <ac:chgData name="alina" userId="85412a263356ec05" providerId="LiveId" clId="{D6F00724-5BE7-4E8C-8AA7-70CF406A37F1}" dt="2023-02-08T02:31:55.352" v="1260" actId="1076"/>
          <ac:spMkLst>
            <pc:docMk/>
            <pc:sldMk cId="2291801962" sldId="259"/>
            <ac:spMk id="3" creationId="{88C712D7-BE8E-4B01-6326-CB60AEAB275B}"/>
          </ac:spMkLst>
        </pc:spChg>
        <pc:spChg chg="add del mod">
          <ac:chgData name="alina" userId="85412a263356ec05" providerId="LiveId" clId="{D6F00724-5BE7-4E8C-8AA7-70CF406A37F1}" dt="2023-02-08T02:19:15.771" v="1201" actId="478"/>
          <ac:spMkLst>
            <pc:docMk/>
            <pc:sldMk cId="2291801962" sldId="259"/>
            <ac:spMk id="6" creationId="{38038493-0C8E-4EA0-867F-37F0DE4CACFA}"/>
          </ac:spMkLst>
        </pc:spChg>
        <pc:spChg chg="add del">
          <ac:chgData name="alina" userId="85412a263356ec05" providerId="LiveId" clId="{D6F00724-5BE7-4E8C-8AA7-70CF406A37F1}" dt="2023-02-08T02:09:53.587" v="1173" actId="26606"/>
          <ac:spMkLst>
            <pc:docMk/>
            <pc:sldMk cId="2291801962" sldId="259"/>
            <ac:spMk id="8" creationId="{D071C0CD-5EFD-45A1-AAFD-61C3D4A65188}"/>
          </ac:spMkLst>
        </pc:spChg>
        <pc:spChg chg="add del">
          <ac:chgData name="alina" userId="85412a263356ec05" providerId="LiveId" clId="{D6F00724-5BE7-4E8C-8AA7-70CF406A37F1}" dt="2023-02-08T02:09:53.587" v="1173" actId="26606"/>
          <ac:spMkLst>
            <pc:docMk/>
            <pc:sldMk cId="2291801962" sldId="259"/>
            <ac:spMk id="10" creationId="{8A03302C-20A2-4C4F-9760-E85AE1041385}"/>
          </ac:spMkLst>
        </pc:spChg>
        <pc:spChg chg="add del mod">
          <ac:chgData name="alina" userId="85412a263356ec05" providerId="LiveId" clId="{D6F00724-5BE7-4E8C-8AA7-70CF406A37F1}" dt="2023-02-08T02:13:47.243" v="1178" actId="478"/>
          <ac:spMkLst>
            <pc:docMk/>
            <pc:sldMk cId="2291801962" sldId="259"/>
            <ac:spMk id="11" creationId="{18943A2B-AC49-6792-7409-577E902E7430}"/>
          </ac:spMkLst>
        </pc:spChg>
        <pc:spChg chg="add del">
          <ac:chgData name="alina" userId="85412a263356ec05" providerId="LiveId" clId="{D6F00724-5BE7-4E8C-8AA7-70CF406A37F1}" dt="2023-02-08T02:09:53.587" v="1173" actId="26606"/>
          <ac:spMkLst>
            <pc:docMk/>
            <pc:sldMk cId="2291801962" sldId="259"/>
            <ac:spMk id="12" creationId="{D00F093B-0739-4429-B30D-D72924D08871}"/>
          </ac:spMkLst>
        </pc:spChg>
        <pc:spChg chg="add del">
          <ac:chgData name="alina" userId="85412a263356ec05" providerId="LiveId" clId="{D6F00724-5BE7-4E8C-8AA7-70CF406A37F1}" dt="2023-02-08T02:09:53.587" v="1173" actId="26606"/>
          <ac:spMkLst>
            <pc:docMk/>
            <pc:sldMk cId="2291801962" sldId="259"/>
            <ac:spMk id="14" creationId="{1BB92999-6A40-480A-8965-2F20DFB032B5}"/>
          </ac:spMkLst>
        </pc:spChg>
        <pc:spChg chg="add del mod">
          <ac:chgData name="alina" userId="85412a263356ec05" providerId="LiveId" clId="{D6F00724-5BE7-4E8C-8AA7-70CF406A37F1}" dt="2023-02-08T02:18:16.222" v="1188" actId="478"/>
          <ac:spMkLst>
            <pc:docMk/>
            <pc:sldMk cId="2291801962" sldId="259"/>
            <ac:spMk id="17" creationId="{12D20B50-829E-2926-9BE5-5053FD0386D4}"/>
          </ac:spMkLst>
        </pc:spChg>
        <pc:spChg chg="add del mod">
          <ac:chgData name="alina" userId="85412a263356ec05" providerId="LiveId" clId="{D6F00724-5BE7-4E8C-8AA7-70CF406A37F1}" dt="2023-02-08T02:19:20.588" v="1202" actId="478"/>
          <ac:spMkLst>
            <pc:docMk/>
            <pc:sldMk cId="2291801962" sldId="259"/>
            <ac:spMk id="22" creationId="{6CC0361C-93EC-AA5D-D1E4-6294021008D8}"/>
          </ac:spMkLst>
        </pc:spChg>
        <pc:spChg chg="add del">
          <ac:chgData name="alina" userId="85412a263356ec05" providerId="LiveId" clId="{D6F00724-5BE7-4E8C-8AA7-70CF406A37F1}" dt="2023-02-08T02:14:30.854" v="1181" actId="26606"/>
          <ac:spMkLst>
            <pc:docMk/>
            <pc:sldMk cId="2291801962" sldId="259"/>
            <ac:spMk id="25" creationId="{391159B2-3847-4541-BAAE-D93F71723E70}"/>
          </ac:spMkLst>
        </pc:spChg>
        <pc:spChg chg="add del">
          <ac:chgData name="alina" userId="85412a263356ec05" providerId="LiveId" clId="{D6F00724-5BE7-4E8C-8AA7-70CF406A37F1}" dt="2023-02-08T02:14:30.854" v="1181" actId="26606"/>
          <ac:spMkLst>
            <pc:docMk/>
            <pc:sldMk cId="2291801962" sldId="259"/>
            <ac:spMk id="27" creationId="{93BDF953-B1FC-408F-A14E-33A8C1DC1B4B}"/>
          </ac:spMkLst>
        </pc:spChg>
        <pc:spChg chg="add del">
          <ac:chgData name="alina" userId="85412a263356ec05" providerId="LiveId" clId="{D6F00724-5BE7-4E8C-8AA7-70CF406A37F1}" dt="2023-02-08T02:14:30.854" v="1181" actId="26606"/>
          <ac:spMkLst>
            <pc:docMk/>
            <pc:sldMk cId="2291801962" sldId="259"/>
            <ac:spMk id="29" creationId="{17C4AC30-431E-4860-8128-139F9F61E237}"/>
          </ac:spMkLst>
        </pc:spChg>
        <pc:spChg chg="add del">
          <ac:chgData name="alina" userId="85412a263356ec05" providerId="LiveId" clId="{D6F00724-5BE7-4E8C-8AA7-70CF406A37F1}" dt="2023-02-08T02:14:30.798" v="1180" actId="26606"/>
          <ac:spMkLst>
            <pc:docMk/>
            <pc:sldMk cId="2291801962" sldId="259"/>
            <ac:spMk id="40" creationId="{391159B2-3847-4541-BAAE-D93F71723E70}"/>
          </ac:spMkLst>
        </pc:spChg>
        <pc:spChg chg="add del">
          <ac:chgData name="alina" userId="85412a263356ec05" providerId="LiveId" clId="{D6F00724-5BE7-4E8C-8AA7-70CF406A37F1}" dt="2023-02-08T02:14:30.798" v="1180" actId="26606"/>
          <ac:spMkLst>
            <pc:docMk/>
            <pc:sldMk cId="2291801962" sldId="259"/>
            <ac:spMk id="42" creationId="{93BDF953-B1FC-408F-A14E-33A8C1DC1B4B}"/>
          </ac:spMkLst>
        </pc:spChg>
        <pc:spChg chg="add del">
          <ac:chgData name="alina" userId="85412a263356ec05" providerId="LiveId" clId="{D6F00724-5BE7-4E8C-8AA7-70CF406A37F1}" dt="2023-02-08T02:14:30.798" v="1180" actId="26606"/>
          <ac:spMkLst>
            <pc:docMk/>
            <pc:sldMk cId="2291801962" sldId="259"/>
            <ac:spMk id="44" creationId="{17C4AC30-431E-4860-8128-139F9F61E237}"/>
          </ac:spMkLst>
        </pc:spChg>
        <pc:spChg chg="add del">
          <ac:chgData name="alina" userId="85412a263356ec05" providerId="LiveId" clId="{D6F00724-5BE7-4E8C-8AA7-70CF406A37F1}" dt="2023-02-08T02:22:39.249" v="1209" actId="26606"/>
          <ac:spMkLst>
            <pc:docMk/>
            <pc:sldMk cId="2291801962" sldId="259"/>
            <ac:spMk id="52" creationId="{4C5BA039-0683-44E1-B87C-3E30128D60F3}"/>
          </ac:spMkLst>
        </pc:spChg>
        <pc:spChg chg="add del">
          <ac:chgData name="alina" userId="85412a263356ec05" providerId="LiveId" clId="{D6F00724-5BE7-4E8C-8AA7-70CF406A37F1}" dt="2023-02-08T02:22:39.249" v="1209" actId="26606"/>
          <ac:spMkLst>
            <pc:docMk/>
            <pc:sldMk cId="2291801962" sldId="259"/>
            <ac:spMk id="53" creationId="{7F24250C-75E4-4A6A-9884-055CF6D2355F}"/>
          </ac:spMkLst>
        </pc:spChg>
        <pc:spChg chg="add del">
          <ac:chgData name="alina" userId="85412a263356ec05" providerId="LiveId" clId="{D6F00724-5BE7-4E8C-8AA7-70CF406A37F1}" dt="2023-02-08T02:22:39.249" v="1209" actId="26606"/>
          <ac:spMkLst>
            <pc:docMk/>
            <pc:sldMk cId="2291801962" sldId="259"/>
            <ac:spMk id="54" creationId="{9E5C6BAF-B1E2-490E-8E2C-E0238E94FE96}"/>
          </ac:spMkLst>
        </pc:spChg>
        <pc:spChg chg="add del">
          <ac:chgData name="alina" userId="85412a263356ec05" providerId="LiveId" clId="{D6F00724-5BE7-4E8C-8AA7-70CF406A37F1}" dt="2023-02-08T02:22:39.201" v="1208" actId="26606"/>
          <ac:spMkLst>
            <pc:docMk/>
            <pc:sldMk cId="2291801962" sldId="259"/>
            <ac:spMk id="62" creationId="{18D8845F-30A4-4D73-83CB-ABA691F5A92D}"/>
          </ac:spMkLst>
        </pc:spChg>
        <pc:spChg chg="add del">
          <ac:chgData name="alina" userId="85412a263356ec05" providerId="LiveId" clId="{D6F00724-5BE7-4E8C-8AA7-70CF406A37F1}" dt="2023-02-08T02:22:39.201" v="1208" actId="26606"/>
          <ac:spMkLst>
            <pc:docMk/>
            <pc:sldMk cId="2291801962" sldId="259"/>
            <ac:spMk id="64" creationId="{1DAC2350-FA6C-4B24-9A17-926C160E8CD9}"/>
          </ac:spMkLst>
        </pc:spChg>
        <pc:spChg chg="add del">
          <ac:chgData name="alina" userId="85412a263356ec05" providerId="LiveId" clId="{D6F00724-5BE7-4E8C-8AA7-70CF406A37F1}" dt="2023-02-08T02:22:39.201" v="1208" actId="26606"/>
          <ac:spMkLst>
            <pc:docMk/>
            <pc:sldMk cId="2291801962" sldId="259"/>
            <ac:spMk id="66" creationId="{2A637C44-0146-4C54-A1A1-57BC8E6C3C2B}"/>
          </ac:spMkLst>
        </pc:spChg>
        <pc:spChg chg="add del">
          <ac:chgData name="alina" userId="85412a263356ec05" providerId="LiveId" clId="{D6F00724-5BE7-4E8C-8AA7-70CF406A37F1}" dt="2023-02-08T02:22:39.201" v="1208" actId="26606"/>
          <ac:spMkLst>
            <pc:docMk/>
            <pc:sldMk cId="2291801962" sldId="259"/>
            <ac:spMk id="68" creationId="{6AB310E7-DE5C-4964-8CBB-E87A22B5BD59}"/>
          </ac:spMkLst>
        </pc:spChg>
        <pc:spChg chg="add">
          <ac:chgData name="alina" userId="85412a263356ec05" providerId="LiveId" clId="{D6F00724-5BE7-4E8C-8AA7-70CF406A37F1}" dt="2023-02-08T02:22:39.249" v="1209" actId="26606"/>
          <ac:spMkLst>
            <pc:docMk/>
            <pc:sldMk cId="2291801962" sldId="259"/>
            <ac:spMk id="76" creationId="{02DC0967-ECFB-46A2-ADEB-01374F3D3CF0}"/>
          </ac:spMkLst>
        </pc:spChg>
        <pc:spChg chg="add">
          <ac:chgData name="alina" userId="85412a263356ec05" providerId="LiveId" clId="{D6F00724-5BE7-4E8C-8AA7-70CF406A37F1}" dt="2023-02-08T02:22:39.249" v="1209" actId="26606"/>
          <ac:spMkLst>
            <pc:docMk/>
            <pc:sldMk cId="2291801962" sldId="259"/>
            <ac:spMk id="77" creationId="{533173E3-A708-4A63-AB1F-6729F5E53B6D}"/>
          </ac:spMkLst>
        </pc:spChg>
        <pc:spChg chg="add">
          <ac:chgData name="alina" userId="85412a263356ec05" providerId="LiveId" clId="{D6F00724-5BE7-4E8C-8AA7-70CF406A37F1}" dt="2023-02-08T02:22:39.249" v="1209" actId="26606"/>
          <ac:spMkLst>
            <pc:docMk/>
            <pc:sldMk cId="2291801962" sldId="259"/>
            <ac:spMk id="78" creationId="{9D98FDEF-0256-4AA6-B4F5-14FEE180D833}"/>
          </ac:spMkLst>
        </pc:spChg>
        <pc:spChg chg="add">
          <ac:chgData name="alina" userId="85412a263356ec05" providerId="LiveId" clId="{D6F00724-5BE7-4E8C-8AA7-70CF406A37F1}" dt="2023-02-08T02:22:39.249" v="1209" actId="26606"/>
          <ac:spMkLst>
            <pc:docMk/>
            <pc:sldMk cId="2291801962" sldId="259"/>
            <ac:spMk id="79" creationId="{8ABEB269-2208-4181-9DDB-A5C2D189B262}"/>
          </ac:spMkLst>
        </pc:spChg>
        <pc:picChg chg="add mod ord">
          <ac:chgData name="alina" userId="85412a263356ec05" providerId="LiveId" clId="{D6F00724-5BE7-4E8C-8AA7-70CF406A37F1}" dt="2023-02-08T02:28:46.760" v="1248" actId="14100"/>
          <ac:picMkLst>
            <pc:docMk/>
            <pc:sldMk cId="2291801962" sldId="259"/>
            <ac:picMk id="5" creationId="{B1308556-7092-24DF-01EA-0715343D0FB6}"/>
          </ac:picMkLst>
        </pc:picChg>
        <pc:picChg chg="add del mod ord">
          <ac:chgData name="alina" userId="85412a263356ec05" providerId="LiveId" clId="{D6F00724-5BE7-4E8C-8AA7-70CF406A37F1}" dt="2023-02-08T02:13:47.243" v="1178" actId="478"/>
          <ac:picMkLst>
            <pc:docMk/>
            <pc:sldMk cId="2291801962" sldId="259"/>
            <ac:picMk id="9" creationId="{82B7420C-FAAB-645C-616C-148BB1502B2C}"/>
          </ac:picMkLst>
        </pc:picChg>
        <pc:picChg chg="add mod ord">
          <ac:chgData name="alina" userId="85412a263356ec05" providerId="LiveId" clId="{D6F00724-5BE7-4E8C-8AA7-70CF406A37F1}" dt="2023-02-08T02:28:41.111" v="1247" actId="14100"/>
          <ac:picMkLst>
            <pc:docMk/>
            <pc:sldMk cId="2291801962" sldId="259"/>
            <ac:picMk id="15" creationId="{04689293-6BCE-B6D5-4F0D-3F45322A34D3}"/>
          </ac:picMkLst>
        </pc:picChg>
        <pc:picChg chg="add mod ord">
          <ac:chgData name="alina" userId="85412a263356ec05" providerId="LiveId" clId="{D6F00724-5BE7-4E8C-8AA7-70CF406A37F1}" dt="2023-02-08T02:28:24.961" v="1244" actId="1440"/>
          <ac:picMkLst>
            <pc:docMk/>
            <pc:sldMk cId="2291801962" sldId="259"/>
            <ac:picMk id="21" creationId="{893A8D1A-93D6-2CC2-1594-E54E40BABB52}"/>
          </ac:picMkLst>
        </pc:picChg>
        <pc:picChg chg="add mod">
          <ac:chgData name="alina" userId="85412a263356ec05" providerId="LiveId" clId="{D6F00724-5BE7-4E8C-8AA7-70CF406A37F1}" dt="2023-02-08T02:34:11.602" v="1266" actId="1076"/>
          <ac:picMkLst>
            <pc:docMk/>
            <pc:sldMk cId="2291801962" sldId="259"/>
            <ac:picMk id="23" creationId="{CD5822E8-5327-F592-4D2F-68B31D171FD6}"/>
          </ac:picMkLst>
        </pc:picChg>
        <pc:cxnChg chg="add del">
          <ac:chgData name="alina" userId="85412a263356ec05" providerId="LiveId" clId="{D6F00724-5BE7-4E8C-8AA7-70CF406A37F1}" dt="2023-02-08T02:09:53.587" v="1173" actId="26606"/>
          <ac:cxnSpMkLst>
            <pc:docMk/>
            <pc:sldMk cId="2291801962" sldId="259"/>
            <ac:cxnSpMk id="16" creationId="{15573B87-7D61-460C-9ADA-EF63674E3A97}"/>
          </ac:cxnSpMkLst>
        </pc:cxnChg>
        <pc:cxnChg chg="add del">
          <ac:chgData name="alina" userId="85412a263356ec05" providerId="LiveId" clId="{D6F00724-5BE7-4E8C-8AA7-70CF406A37F1}" dt="2023-02-08T02:09:53.587" v="1173" actId="26606"/>
          <ac:cxnSpMkLst>
            <pc:docMk/>
            <pc:sldMk cId="2291801962" sldId="259"/>
            <ac:cxnSpMk id="18" creationId="{0AAF6B7C-985D-4351-9564-8DBDF5BB03EA}"/>
          </ac:cxnSpMkLst>
        </pc:cxnChg>
        <pc:cxnChg chg="add del">
          <ac:chgData name="alina" userId="85412a263356ec05" providerId="LiveId" clId="{D6F00724-5BE7-4E8C-8AA7-70CF406A37F1}" dt="2023-02-08T02:09:53.587" v="1173" actId="26606"/>
          <ac:cxnSpMkLst>
            <pc:docMk/>
            <pc:sldMk cId="2291801962" sldId="259"/>
            <ac:cxnSpMk id="20" creationId="{F88433F4-33AB-4CE1-9DE3-72A8403654F1}"/>
          </ac:cxnSpMkLst>
        </pc:cxnChg>
        <pc:cxnChg chg="add del">
          <ac:chgData name="alina" userId="85412a263356ec05" providerId="LiveId" clId="{D6F00724-5BE7-4E8C-8AA7-70CF406A37F1}" dt="2023-02-08T02:14:30.854" v="1181" actId="26606"/>
          <ac:cxnSpMkLst>
            <pc:docMk/>
            <pc:sldMk cId="2291801962" sldId="259"/>
            <ac:cxnSpMk id="31" creationId="{D0C35C70-8DD1-457D-85E7-728F1B0C5284}"/>
          </ac:cxnSpMkLst>
        </pc:cxnChg>
        <pc:cxnChg chg="add del">
          <ac:chgData name="alina" userId="85412a263356ec05" providerId="LiveId" clId="{D6F00724-5BE7-4E8C-8AA7-70CF406A37F1}" dt="2023-02-08T02:14:30.854" v="1181" actId="26606"/>
          <ac:cxnSpMkLst>
            <pc:docMk/>
            <pc:sldMk cId="2291801962" sldId="259"/>
            <ac:cxnSpMk id="33" creationId="{B71691B1-EF90-41BA-A886-9331EB0364C2}"/>
          </ac:cxnSpMkLst>
        </pc:cxnChg>
        <pc:cxnChg chg="add del">
          <ac:chgData name="alina" userId="85412a263356ec05" providerId="LiveId" clId="{D6F00724-5BE7-4E8C-8AA7-70CF406A37F1}" dt="2023-02-08T02:14:30.854" v="1181" actId="26606"/>
          <ac:cxnSpMkLst>
            <pc:docMk/>
            <pc:sldMk cId="2291801962" sldId="259"/>
            <ac:cxnSpMk id="35" creationId="{BEB77709-9ED2-4392-8D1E-91E4AB9644E8}"/>
          </ac:cxnSpMkLst>
        </pc:cxnChg>
        <pc:cxnChg chg="add del">
          <ac:chgData name="alina" userId="85412a263356ec05" providerId="LiveId" clId="{D6F00724-5BE7-4E8C-8AA7-70CF406A37F1}" dt="2023-02-08T02:14:30.798" v="1180" actId="26606"/>
          <ac:cxnSpMkLst>
            <pc:docMk/>
            <pc:sldMk cId="2291801962" sldId="259"/>
            <ac:cxnSpMk id="46" creationId="{D0C35C70-8DD1-457D-85E7-728F1B0C5284}"/>
          </ac:cxnSpMkLst>
        </pc:cxnChg>
        <pc:cxnChg chg="add del">
          <ac:chgData name="alina" userId="85412a263356ec05" providerId="LiveId" clId="{D6F00724-5BE7-4E8C-8AA7-70CF406A37F1}" dt="2023-02-08T02:14:30.798" v="1180" actId="26606"/>
          <ac:cxnSpMkLst>
            <pc:docMk/>
            <pc:sldMk cId="2291801962" sldId="259"/>
            <ac:cxnSpMk id="48" creationId="{B71691B1-EF90-41BA-A886-9331EB0364C2}"/>
          </ac:cxnSpMkLst>
        </pc:cxnChg>
        <pc:cxnChg chg="add del">
          <ac:chgData name="alina" userId="85412a263356ec05" providerId="LiveId" clId="{D6F00724-5BE7-4E8C-8AA7-70CF406A37F1}" dt="2023-02-08T02:14:30.798" v="1180" actId="26606"/>
          <ac:cxnSpMkLst>
            <pc:docMk/>
            <pc:sldMk cId="2291801962" sldId="259"/>
            <ac:cxnSpMk id="50" creationId="{BEB77709-9ED2-4392-8D1E-91E4AB9644E8}"/>
          </ac:cxnSpMkLst>
        </pc:cxnChg>
        <pc:cxnChg chg="add del">
          <ac:chgData name="alina" userId="85412a263356ec05" providerId="LiveId" clId="{D6F00724-5BE7-4E8C-8AA7-70CF406A37F1}" dt="2023-02-08T02:22:39.249" v="1209" actId="26606"/>
          <ac:cxnSpMkLst>
            <pc:docMk/>
            <pc:sldMk cId="2291801962" sldId="259"/>
            <ac:cxnSpMk id="55" creationId="{503E5D32-230D-4AED-A4E7-0967E3A182F1}"/>
          </ac:cxnSpMkLst>
        </pc:cxnChg>
        <pc:cxnChg chg="add del">
          <ac:chgData name="alina" userId="85412a263356ec05" providerId="LiveId" clId="{D6F00724-5BE7-4E8C-8AA7-70CF406A37F1}" dt="2023-02-08T02:22:39.249" v="1209" actId="26606"/>
          <ac:cxnSpMkLst>
            <pc:docMk/>
            <pc:sldMk cId="2291801962" sldId="259"/>
            <ac:cxnSpMk id="56" creationId="{0DF93DE4-6A6A-4255-9F12-2F1918F32837}"/>
          </ac:cxnSpMkLst>
        </pc:cxnChg>
        <pc:cxnChg chg="add del">
          <ac:chgData name="alina" userId="85412a263356ec05" providerId="LiveId" clId="{D6F00724-5BE7-4E8C-8AA7-70CF406A37F1}" dt="2023-02-08T02:22:39.249" v="1209" actId="26606"/>
          <ac:cxnSpMkLst>
            <pc:docMk/>
            <pc:sldMk cId="2291801962" sldId="259"/>
            <ac:cxnSpMk id="57" creationId="{A78A5413-15CE-4E26-83B7-C05E471EFB33}"/>
          </ac:cxnSpMkLst>
        </pc:cxnChg>
        <pc:cxnChg chg="add del">
          <ac:chgData name="alina" userId="85412a263356ec05" providerId="LiveId" clId="{D6F00724-5BE7-4E8C-8AA7-70CF406A37F1}" dt="2023-02-08T02:22:39.201" v="1208" actId="26606"/>
          <ac:cxnSpMkLst>
            <pc:docMk/>
            <pc:sldMk cId="2291801962" sldId="259"/>
            <ac:cxnSpMk id="70" creationId="{BC6D0BA2-2FCA-496D-A55A-C56A7B3E09D8}"/>
          </ac:cxnSpMkLst>
        </pc:cxnChg>
        <pc:cxnChg chg="add del">
          <ac:chgData name="alina" userId="85412a263356ec05" providerId="LiveId" clId="{D6F00724-5BE7-4E8C-8AA7-70CF406A37F1}" dt="2023-02-08T02:22:39.201" v="1208" actId="26606"/>
          <ac:cxnSpMkLst>
            <pc:docMk/>
            <pc:sldMk cId="2291801962" sldId="259"/>
            <ac:cxnSpMk id="72" creationId="{EA158404-99A1-4EB0-B63C-8744C273AC0A}"/>
          </ac:cxnSpMkLst>
        </pc:cxnChg>
        <pc:cxnChg chg="add del">
          <ac:chgData name="alina" userId="85412a263356ec05" providerId="LiveId" clId="{D6F00724-5BE7-4E8C-8AA7-70CF406A37F1}" dt="2023-02-08T02:22:39.201" v="1208" actId="26606"/>
          <ac:cxnSpMkLst>
            <pc:docMk/>
            <pc:sldMk cId="2291801962" sldId="259"/>
            <ac:cxnSpMk id="74" creationId="{B1848EA8-FE52-4762-AE9B-5D1DD4C33621}"/>
          </ac:cxnSpMkLst>
        </pc:cxnChg>
        <pc:cxnChg chg="add">
          <ac:chgData name="alina" userId="85412a263356ec05" providerId="LiveId" clId="{D6F00724-5BE7-4E8C-8AA7-70CF406A37F1}" dt="2023-02-08T02:22:39.249" v="1209" actId="26606"/>
          <ac:cxnSpMkLst>
            <pc:docMk/>
            <pc:sldMk cId="2291801962" sldId="259"/>
            <ac:cxnSpMk id="80" creationId="{384CBE60-0977-4285-9BF5-9D8271989AD6}"/>
          </ac:cxnSpMkLst>
        </pc:cxnChg>
        <pc:cxnChg chg="add">
          <ac:chgData name="alina" userId="85412a263356ec05" providerId="LiveId" clId="{D6F00724-5BE7-4E8C-8AA7-70CF406A37F1}" dt="2023-02-08T02:22:39.249" v="1209" actId="26606"/>
          <ac:cxnSpMkLst>
            <pc:docMk/>
            <pc:sldMk cId="2291801962" sldId="259"/>
            <ac:cxnSpMk id="81" creationId="{1911CEBB-5C08-41C5-8954-C727FC875565}"/>
          </ac:cxnSpMkLst>
        </pc:cxnChg>
        <pc:cxnChg chg="add">
          <ac:chgData name="alina" userId="85412a263356ec05" providerId="LiveId" clId="{D6F00724-5BE7-4E8C-8AA7-70CF406A37F1}" dt="2023-02-08T02:22:39.249" v="1209" actId="26606"/>
          <ac:cxnSpMkLst>
            <pc:docMk/>
            <pc:sldMk cId="2291801962" sldId="259"/>
            <ac:cxnSpMk id="82" creationId="{E56FA950-4DFC-4710-A30A-6E55033CA460}"/>
          </ac:cxnSpMkLst>
        </pc:cxnChg>
      </pc:sldChg>
      <pc:sldChg chg="addSp delSp modSp new mod setBg">
        <pc:chgData name="alina" userId="85412a263356ec05" providerId="LiveId" clId="{D6F00724-5BE7-4E8C-8AA7-70CF406A37F1}" dt="2023-02-08T14:10:56.578" v="1416" actId="20577"/>
        <pc:sldMkLst>
          <pc:docMk/>
          <pc:sldMk cId="3220975264" sldId="260"/>
        </pc:sldMkLst>
        <pc:spChg chg="mod">
          <ac:chgData name="alina" userId="85412a263356ec05" providerId="LiveId" clId="{D6F00724-5BE7-4E8C-8AA7-70CF406A37F1}" dt="2023-02-08T13:58:11.975" v="1376" actId="255"/>
          <ac:spMkLst>
            <pc:docMk/>
            <pc:sldMk cId="3220975264" sldId="260"/>
            <ac:spMk id="2" creationId="{A36D7EA9-70F9-A305-AD8E-F1BB1AC5B9FD}"/>
          </ac:spMkLst>
        </pc:spChg>
        <pc:spChg chg="mod">
          <ac:chgData name="alina" userId="85412a263356ec05" providerId="LiveId" clId="{D6F00724-5BE7-4E8C-8AA7-70CF406A37F1}" dt="2023-02-08T14:10:56.578" v="1416" actId="20577"/>
          <ac:spMkLst>
            <pc:docMk/>
            <pc:sldMk cId="3220975264" sldId="260"/>
            <ac:spMk id="3" creationId="{C97210A4-DF8A-25AB-D1DB-2B1C9D26E9E0}"/>
          </ac:spMkLst>
        </pc:spChg>
        <pc:spChg chg="add del mod">
          <ac:chgData name="alina" userId="85412a263356ec05" providerId="LiveId" clId="{D6F00724-5BE7-4E8C-8AA7-70CF406A37F1}" dt="2023-02-08T13:53:13.500" v="1354" actId="478"/>
          <ac:spMkLst>
            <pc:docMk/>
            <pc:sldMk cId="3220975264" sldId="260"/>
            <ac:spMk id="6" creationId="{C4EAA599-22A1-4909-831C-73CACBA591A6}"/>
          </ac:spMkLst>
        </pc:spChg>
        <pc:spChg chg="add del mod">
          <ac:chgData name="alina" userId="85412a263356ec05" providerId="LiveId" clId="{D6F00724-5BE7-4E8C-8AA7-70CF406A37F1}" dt="2023-02-08T13:59:15.437" v="1381" actId="478"/>
          <ac:spMkLst>
            <pc:docMk/>
            <pc:sldMk cId="3220975264" sldId="260"/>
            <ac:spMk id="9" creationId="{FB57956C-6C6B-108D-9837-CA277DD615F6}"/>
          </ac:spMkLst>
        </pc:spChg>
        <pc:spChg chg="add">
          <ac:chgData name="alina" userId="85412a263356ec05" providerId="LiveId" clId="{D6F00724-5BE7-4E8C-8AA7-70CF406A37F1}" dt="2023-02-08T13:55:15.503" v="1360" actId="26606"/>
          <ac:spMkLst>
            <pc:docMk/>
            <pc:sldMk cId="3220975264" sldId="260"/>
            <ac:spMk id="14" creationId="{C8AC92D2-D6DE-4772-A874-5D65F883FCDB}"/>
          </ac:spMkLst>
        </pc:spChg>
        <pc:spChg chg="add">
          <ac:chgData name="alina" userId="85412a263356ec05" providerId="LiveId" clId="{D6F00724-5BE7-4E8C-8AA7-70CF406A37F1}" dt="2023-02-08T13:55:15.503" v="1360" actId="26606"/>
          <ac:spMkLst>
            <pc:docMk/>
            <pc:sldMk cId="3220975264" sldId="260"/>
            <ac:spMk id="16" creationId="{0F2E3678-25D0-49F9-9BD6-8D4D605650E5}"/>
          </ac:spMkLst>
        </pc:spChg>
        <pc:spChg chg="add">
          <ac:chgData name="alina" userId="85412a263356ec05" providerId="LiveId" clId="{D6F00724-5BE7-4E8C-8AA7-70CF406A37F1}" dt="2023-02-08T13:55:15.503" v="1360" actId="26606"/>
          <ac:spMkLst>
            <pc:docMk/>
            <pc:sldMk cId="3220975264" sldId="260"/>
            <ac:spMk id="18" creationId="{63A45CD5-61B0-48E1-8090-7584418C274A}"/>
          </ac:spMkLst>
        </pc:spChg>
        <pc:picChg chg="add del mod">
          <ac:chgData name="alina" userId="85412a263356ec05" providerId="LiveId" clId="{D6F00724-5BE7-4E8C-8AA7-70CF406A37F1}" dt="2023-02-08T13:53:13.500" v="1354" actId="478"/>
          <ac:picMkLst>
            <pc:docMk/>
            <pc:sldMk cId="3220975264" sldId="260"/>
            <ac:picMk id="5" creationId="{A8C38582-3FB0-2403-9674-FDB42DD12756}"/>
          </ac:picMkLst>
        </pc:picChg>
        <pc:picChg chg="add del mod">
          <ac:chgData name="alina" userId="85412a263356ec05" providerId="LiveId" clId="{D6F00724-5BE7-4E8C-8AA7-70CF406A37F1}" dt="2023-02-08T14:03:15.085" v="1392" actId="1076"/>
          <ac:picMkLst>
            <pc:docMk/>
            <pc:sldMk cId="3220975264" sldId="260"/>
            <ac:picMk id="8" creationId="{D5A24A7D-4446-F3F3-BDE7-C426A3DC949D}"/>
          </ac:picMkLst>
        </pc:picChg>
        <pc:picChg chg="add mod">
          <ac:chgData name="alina" userId="85412a263356ec05" providerId="LiveId" clId="{D6F00724-5BE7-4E8C-8AA7-70CF406A37F1}" dt="2023-02-08T14:03:38.737" v="1394" actId="1076"/>
          <ac:picMkLst>
            <pc:docMk/>
            <pc:sldMk cId="3220975264" sldId="260"/>
            <ac:picMk id="10" creationId="{A43B0244-62D1-0349-8471-49C158F372CE}"/>
          </ac:picMkLst>
        </pc:picChg>
        <pc:cxnChg chg="add">
          <ac:chgData name="alina" userId="85412a263356ec05" providerId="LiveId" clId="{D6F00724-5BE7-4E8C-8AA7-70CF406A37F1}" dt="2023-02-08T13:55:15.503" v="1360" actId="26606"/>
          <ac:cxnSpMkLst>
            <pc:docMk/>
            <pc:sldMk cId="3220975264" sldId="260"/>
            <ac:cxnSpMk id="20" creationId="{C6D4C1FD-C274-4FA8-939A-09E6498EFC7D}"/>
          </ac:cxnSpMkLst>
        </pc:cxnChg>
        <pc:cxnChg chg="add">
          <ac:chgData name="alina" userId="85412a263356ec05" providerId="LiveId" clId="{D6F00724-5BE7-4E8C-8AA7-70CF406A37F1}" dt="2023-02-08T13:55:15.503" v="1360" actId="26606"/>
          <ac:cxnSpMkLst>
            <pc:docMk/>
            <pc:sldMk cId="3220975264" sldId="260"/>
            <ac:cxnSpMk id="22" creationId="{C13D4426-8AD5-43D7-8033-05DBB3BFE65E}"/>
          </ac:cxnSpMkLst>
        </pc:cxnChg>
        <pc:cxnChg chg="add">
          <ac:chgData name="alina" userId="85412a263356ec05" providerId="LiveId" clId="{D6F00724-5BE7-4E8C-8AA7-70CF406A37F1}" dt="2023-02-08T13:55:15.503" v="1360" actId="26606"/>
          <ac:cxnSpMkLst>
            <pc:docMk/>
            <pc:sldMk cId="3220975264" sldId="260"/>
            <ac:cxnSpMk id="24" creationId="{1EC8029B-C6E2-4459-859A-7539865E0066}"/>
          </ac:cxnSpMkLst>
        </pc:cxnChg>
      </pc:sldChg>
      <pc:sldChg chg="addSp delSp modSp new mod setBg">
        <pc:chgData name="alina" userId="85412a263356ec05" providerId="LiveId" clId="{D6F00724-5BE7-4E8C-8AA7-70CF406A37F1}" dt="2023-02-08T17:02:43.961" v="1490" actId="478"/>
        <pc:sldMkLst>
          <pc:docMk/>
          <pc:sldMk cId="1168065137" sldId="261"/>
        </pc:sldMkLst>
        <pc:spChg chg="mod">
          <ac:chgData name="alina" userId="85412a263356ec05" providerId="LiveId" clId="{D6F00724-5BE7-4E8C-8AA7-70CF406A37F1}" dt="2023-02-08T17:02:04.883" v="1483" actId="1076"/>
          <ac:spMkLst>
            <pc:docMk/>
            <pc:sldMk cId="1168065137" sldId="261"/>
            <ac:spMk id="2" creationId="{4DFD1F37-B57B-DEED-5E72-AFC663B930CB}"/>
          </ac:spMkLst>
        </pc:spChg>
        <pc:spChg chg="mod">
          <ac:chgData name="alina" userId="85412a263356ec05" providerId="LiveId" clId="{D6F00724-5BE7-4E8C-8AA7-70CF406A37F1}" dt="2023-02-08T17:02:34.407" v="1488" actId="120"/>
          <ac:spMkLst>
            <pc:docMk/>
            <pc:sldMk cId="1168065137" sldId="261"/>
            <ac:spMk id="3" creationId="{71BA1D74-065F-8D8E-A413-8E2ED3511CD6}"/>
          </ac:spMkLst>
        </pc:spChg>
        <pc:spChg chg="add del mod ord">
          <ac:chgData name="alina" userId="85412a263356ec05" providerId="LiveId" clId="{D6F00724-5BE7-4E8C-8AA7-70CF406A37F1}" dt="2023-02-08T17:02:43.961" v="1490" actId="478"/>
          <ac:spMkLst>
            <pc:docMk/>
            <pc:sldMk cId="1168065137" sldId="261"/>
            <ac:spMk id="6" creationId="{35FE7EAD-2D52-82AA-D6E6-87DAF000B3F4}"/>
          </ac:spMkLst>
        </pc:spChg>
        <pc:spChg chg="add">
          <ac:chgData name="alina" userId="85412a263356ec05" providerId="LiveId" clId="{D6F00724-5BE7-4E8C-8AA7-70CF406A37F1}" dt="2023-02-08T17:01:15.843" v="1474" actId="26606"/>
          <ac:spMkLst>
            <pc:docMk/>
            <pc:sldMk cId="1168065137" sldId="261"/>
            <ac:spMk id="12" creationId="{02DC0967-ECFB-46A2-ADEB-01374F3D3CF0}"/>
          </ac:spMkLst>
        </pc:spChg>
        <pc:spChg chg="add">
          <ac:chgData name="alina" userId="85412a263356ec05" providerId="LiveId" clId="{D6F00724-5BE7-4E8C-8AA7-70CF406A37F1}" dt="2023-02-08T17:01:15.843" v="1474" actId="26606"/>
          <ac:spMkLst>
            <pc:docMk/>
            <pc:sldMk cId="1168065137" sldId="261"/>
            <ac:spMk id="14" creationId="{533173E3-A708-4A63-AB1F-6729F5E53B6D}"/>
          </ac:spMkLst>
        </pc:spChg>
        <pc:spChg chg="add">
          <ac:chgData name="alina" userId="85412a263356ec05" providerId="LiveId" clId="{D6F00724-5BE7-4E8C-8AA7-70CF406A37F1}" dt="2023-02-08T17:01:15.843" v="1474" actId="26606"/>
          <ac:spMkLst>
            <pc:docMk/>
            <pc:sldMk cId="1168065137" sldId="261"/>
            <ac:spMk id="16" creationId="{9D98FDEF-0256-4AA6-B4F5-14FEE180D833}"/>
          </ac:spMkLst>
        </pc:spChg>
        <pc:spChg chg="add">
          <ac:chgData name="alina" userId="85412a263356ec05" providerId="LiveId" clId="{D6F00724-5BE7-4E8C-8AA7-70CF406A37F1}" dt="2023-02-08T17:01:15.843" v="1474" actId="26606"/>
          <ac:spMkLst>
            <pc:docMk/>
            <pc:sldMk cId="1168065137" sldId="261"/>
            <ac:spMk id="18" creationId="{8ABEB269-2208-4181-9DDB-A5C2D189B262}"/>
          </ac:spMkLst>
        </pc:spChg>
        <pc:picChg chg="add mod">
          <ac:chgData name="alina" userId="85412a263356ec05" providerId="LiveId" clId="{D6F00724-5BE7-4E8C-8AA7-70CF406A37F1}" dt="2023-02-08T17:01:15.843" v="1474" actId="26606"/>
          <ac:picMkLst>
            <pc:docMk/>
            <pc:sldMk cId="1168065137" sldId="261"/>
            <ac:picMk id="5" creationId="{93AFAB8C-C688-D043-22FB-AD6DCC7FCB38}"/>
          </ac:picMkLst>
        </pc:picChg>
        <pc:picChg chg="add mod">
          <ac:chgData name="alina" userId="85412a263356ec05" providerId="LiveId" clId="{D6F00724-5BE7-4E8C-8AA7-70CF406A37F1}" dt="2023-02-08T17:01:15.843" v="1474" actId="26606"/>
          <ac:picMkLst>
            <pc:docMk/>
            <pc:sldMk cId="1168065137" sldId="261"/>
            <ac:picMk id="7" creationId="{E7D02422-AFF2-1069-EC0D-FCE02A5A2282}"/>
          </ac:picMkLst>
        </pc:picChg>
        <pc:cxnChg chg="add">
          <ac:chgData name="alina" userId="85412a263356ec05" providerId="LiveId" clId="{D6F00724-5BE7-4E8C-8AA7-70CF406A37F1}" dt="2023-02-08T17:01:15.843" v="1474" actId="26606"/>
          <ac:cxnSpMkLst>
            <pc:docMk/>
            <pc:sldMk cId="1168065137" sldId="261"/>
            <ac:cxnSpMk id="20" creationId="{384CBE60-0977-4285-9BF5-9D8271989AD6}"/>
          </ac:cxnSpMkLst>
        </pc:cxnChg>
        <pc:cxnChg chg="add">
          <ac:chgData name="alina" userId="85412a263356ec05" providerId="LiveId" clId="{D6F00724-5BE7-4E8C-8AA7-70CF406A37F1}" dt="2023-02-08T17:01:15.843" v="1474" actId="26606"/>
          <ac:cxnSpMkLst>
            <pc:docMk/>
            <pc:sldMk cId="1168065137" sldId="261"/>
            <ac:cxnSpMk id="22" creationId="{1911CEBB-5C08-41C5-8954-C727FC875565}"/>
          </ac:cxnSpMkLst>
        </pc:cxnChg>
        <pc:cxnChg chg="add">
          <ac:chgData name="alina" userId="85412a263356ec05" providerId="LiveId" clId="{D6F00724-5BE7-4E8C-8AA7-70CF406A37F1}" dt="2023-02-08T17:01:15.843" v="1474" actId="26606"/>
          <ac:cxnSpMkLst>
            <pc:docMk/>
            <pc:sldMk cId="1168065137" sldId="261"/>
            <ac:cxnSpMk id="24" creationId="{E56FA950-4DFC-4710-A30A-6E55033CA460}"/>
          </ac:cxnSpMkLst>
        </pc:cxnChg>
      </pc:sldChg>
      <pc:sldChg chg="addSp delSp modSp new mod setBg">
        <pc:chgData name="alina" userId="85412a263356ec05" providerId="LiveId" clId="{D6F00724-5BE7-4E8C-8AA7-70CF406A37F1}" dt="2023-02-08T17:45:22.026" v="1551" actId="1076"/>
        <pc:sldMkLst>
          <pc:docMk/>
          <pc:sldMk cId="593406480" sldId="262"/>
        </pc:sldMkLst>
        <pc:spChg chg="mod">
          <ac:chgData name="alina" userId="85412a263356ec05" providerId="LiveId" clId="{D6F00724-5BE7-4E8C-8AA7-70CF406A37F1}" dt="2023-02-08T17:42:53.812" v="1537" actId="14100"/>
          <ac:spMkLst>
            <pc:docMk/>
            <pc:sldMk cId="593406480" sldId="262"/>
            <ac:spMk id="2" creationId="{264527F7-2954-AF13-0069-D22E26FC9365}"/>
          </ac:spMkLst>
        </pc:spChg>
        <pc:spChg chg="mod">
          <ac:chgData name="alina" userId="85412a263356ec05" providerId="LiveId" clId="{D6F00724-5BE7-4E8C-8AA7-70CF406A37F1}" dt="2023-02-08T17:43:51.499" v="1546" actId="1076"/>
          <ac:spMkLst>
            <pc:docMk/>
            <pc:sldMk cId="593406480" sldId="262"/>
            <ac:spMk id="3" creationId="{DD3AEDB6-F7E1-FAD4-BD64-E05D61A51851}"/>
          </ac:spMkLst>
        </pc:spChg>
        <pc:spChg chg="add del mod">
          <ac:chgData name="alina" userId="85412a263356ec05" providerId="LiveId" clId="{D6F00724-5BE7-4E8C-8AA7-70CF406A37F1}" dt="2023-02-08T17:43:05.131" v="1539" actId="478"/>
          <ac:spMkLst>
            <pc:docMk/>
            <pc:sldMk cId="593406480" sldId="262"/>
            <ac:spMk id="6" creationId="{49A674C2-AB78-CCDF-5312-F7666E00C5B2}"/>
          </ac:spMkLst>
        </pc:spChg>
        <pc:spChg chg="add del">
          <ac:chgData name="alina" userId="85412a263356ec05" providerId="LiveId" clId="{D6F00724-5BE7-4E8C-8AA7-70CF406A37F1}" dt="2023-02-08T17:42:16.974" v="1529" actId="26606"/>
          <ac:spMkLst>
            <pc:docMk/>
            <pc:sldMk cId="593406480" sldId="262"/>
            <ac:spMk id="11" creationId="{B72F95F4-0E09-4540-BBFC-C4470C218197}"/>
          </ac:spMkLst>
        </pc:spChg>
        <pc:spChg chg="add del">
          <ac:chgData name="alina" userId="85412a263356ec05" providerId="LiveId" clId="{D6F00724-5BE7-4E8C-8AA7-70CF406A37F1}" dt="2023-02-08T17:42:16.974" v="1529" actId="26606"/>
          <ac:spMkLst>
            <pc:docMk/>
            <pc:sldMk cId="593406480" sldId="262"/>
            <ac:spMk id="13" creationId="{5262CA33-19AF-4656-BA08-6B38D15E4435}"/>
          </ac:spMkLst>
        </pc:spChg>
        <pc:spChg chg="add del">
          <ac:chgData name="alina" userId="85412a263356ec05" providerId="LiveId" clId="{D6F00724-5BE7-4E8C-8AA7-70CF406A37F1}" dt="2023-02-08T17:42:16.974" v="1529" actId="26606"/>
          <ac:spMkLst>
            <pc:docMk/>
            <pc:sldMk cId="593406480" sldId="262"/>
            <ac:spMk id="15" creationId="{B2D0B24D-581F-4EE0-BBE1-460AB70DCBFE}"/>
          </ac:spMkLst>
        </pc:spChg>
        <pc:spChg chg="add del">
          <ac:chgData name="alina" userId="85412a263356ec05" providerId="LiveId" clId="{D6F00724-5BE7-4E8C-8AA7-70CF406A37F1}" dt="2023-02-08T17:42:16.974" v="1529" actId="26606"/>
          <ac:spMkLst>
            <pc:docMk/>
            <pc:sldMk cId="593406480" sldId="262"/>
            <ac:spMk id="17" creationId="{49322DED-8AE2-416D-9BD2-7AF32DB3611A}"/>
          </ac:spMkLst>
        </pc:spChg>
        <pc:spChg chg="add">
          <ac:chgData name="alina" userId="85412a263356ec05" providerId="LiveId" clId="{D6F00724-5BE7-4E8C-8AA7-70CF406A37F1}" dt="2023-02-08T17:42:16.974" v="1529" actId="26606"/>
          <ac:spMkLst>
            <pc:docMk/>
            <pc:sldMk cId="593406480" sldId="262"/>
            <ac:spMk id="28" creationId="{B72F95F4-0E09-4540-BBFC-C4470C218197}"/>
          </ac:spMkLst>
        </pc:spChg>
        <pc:spChg chg="add">
          <ac:chgData name="alina" userId="85412a263356ec05" providerId="LiveId" clId="{D6F00724-5BE7-4E8C-8AA7-70CF406A37F1}" dt="2023-02-08T17:42:16.974" v="1529" actId="26606"/>
          <ac:spMkLst>
            <pc:docMk/>
            <pc:sldMk cId="593406480" sldId="262"/>
            <ac:spMk id="30" creationId="{5262CA33-19AF-4656-BA08-6B38D15E4435}"/>
          </ac:spMkLst>
        </pc:spChg>
        <pc:spChg chg="add">
          <ac:chgData name="alina" userId="85412a263356ec05" providerId="LiveId" clId="{D6F00724-5BE7-4E8C-8AA7-70CF406A37F1}" dt="2023-02-08T17:42:16.974" v="1529" actId="26606"/>
          <ac:spMkLst>
            <pc:docMk/>
            <pc:sldMk cId="593406480" sldId="262"/>
            <ac:spMk id="32" creationId="{B2D0B24D-581F-4EE0-BBE1-460AB70DCBFE}"/>
          </ac:spMkLst>
        </pc:spChg>
        <pc:spChg chg="add">
          <ac:chgData name="alina" userId="85412a263356ec05" providerId="LiveId" clId="{D6F00724-5BE7-4E8C-8AA7-70CF406A37F1}" dt="2023-02-08T17:42:16.974" v="1529" actId="26606"/>
          <ac:spMkLst>
            <pc:docMk/>
            <pc:sldMk cId="593406480" sldId="262"/>
            <ac:spMk id="34" creationId="{49322DED-8AE2-416D-9BD2-7AF32DB3611A}"/>
          </ac:spMkLst>
        </pc:spChg>
        <pc:picChg chg="add mod">
          <ac:chgData name="alina" userId="85412a263356ec05" providerId="LiveId" clId="{D6F00724-5BE7-4E8C-8AA7-70CF406A37F1}" dt="2023-02-08T17:42:16.974" v="1529" actId="26606"/>
          <ac:picMkLst>
            <pc:docMk/>
            <pc:sldMk cId="593406480" sldId="262"/>
            <ac:picMk id="5" creationId="{5EECD751-A839-6459-0FF6-B549FC23F1C1}"/>
          </ac:picMkLst>
        </pc:picChg>
        <pc:picChg chg="add mod">
          <ac:chgData name="alina" userId="85412a263356ec05" providerId="LiveId" clId="{D6F00724-5BE7-4E8C-8AA7-70CF406A37F1}" dt="2023-02-08T17:45:22.026" v="1551" actId="1076"/>
          <ac:picMkLst>
            <pc:docMk/>
            <pc:sldMk cId="593406480" sldId="262"/>
            <ac:picMk id="7" creationId="{7C2C1854-9470-DDDC-2B31-0E372C466E00}"/>
          </ac:picMkLst>
        </pc:picChg>
        <pc:cxnChg chg="add del">
          <ac:chgData name="alina" userId="85412a263356ec05" providerId="LiveId" clId="{D6F00724-5BE7-4E8C-8AA7-70CF406A37F1}" dt="2023-02-08T17:42:16.974" v="1529" actId="26606"/>
          <ac:cxnSpMkLst>
            <pc:docMk/>
            <pc:sldMk cId="593406480" sldId="262"/>
            <ac:cxnSpMk id="19" creationId="{D1F027EB-1048-4CEB-9D81-42265BE1CEFA}"/>
          </ac:cxnSpMkLst>
        </pc:cxnChg>
        <pc:cxnChg chg="add del">
          <ac:chgData name="alina" userId="85412a263356ec05" providerId="LiveId" clId="{D6F00724-5BE7-4E8C-8AA7-70CF406A37F1}" dt="2023-02-08T17:42:16.974" v="1529" actId="26606"/>
          <ac:cxnSpMkLst>
            <pc:docMk/>
            <pc:sldMk cId="593406480" sldId="262"/>
            <ac:cxnSpMk id="21" creationId="{910BB016-5CC1-4883-AB85-D75A23EA929A}"/>
          </ac:cxnSpMkLst>
        </pc:cxnChg>
        <pc:cxnChg chg="add del">
          <ac:chgData name="alina" userId="85412a263356ec05" providerId="LiveId" clId="{D6F00724-5BE7-4E8C-8AA7-70CF406A37F1}" dt="2023-02-08T17:42:16.974" v="1529" actId="26606"/>
          <ac:cxnSpMkLst>
            <pc:docMk/>
            <pc:sldMk cId="593406480" sldId="262"/>
            <ac:cxnSpMk id="23" creationId="{33712053-7418-413E-8B47-34AAF28086D9}"/>
          </ac:cxnSpMkLst>
        </pc:cxnChg>
        <pc:cxnChg chg="add">
          <ac:chgData name="alina" userId="85412a263356ec05" providerId="LiveId" clId="{D6F00724-5BE7-4E8C-8AA7-70CF406A37F1}" dt="2023-02-08T17:42:16.974" v="1529" actId="26606"/>
          <ac:cxnSpMkLst>
            <pc:docMk/>
            <pc:sldMk cId="593406480" sldId="262"/>
            <ac:cxnSpMk id="36" creationId="{D1F027EB-1048-4CEB-9D81-42265BE1CEFA}"/>
          </ac:cxnSpMkLst>
        </pc:cxnChg>
        <pc:cxnChg chg="add">
          <ac:chgData name="alina" userId="85412a263356ec05" providerId="LiveId" clId="{D6F00724-5BE7-4E8C-8AA7-70CF406A37F1}" dt="2023-02-08T17:42:16.974" v="1529" actId="26606"/>
          <ac:cxnSpMkLst>
            <pc:docMk/>
            <pc:sldMk cId="593406480" sldId="262"/>
            <ac:cxnSpMk id="38" creationId="{910BB016-5CC1-4883-AB85-D75A23EA929A}"/>
          </ac:cxnSpMkLst>
        </pc:cxnChg>
        <pc:cxnChg chg="add">
          <ac:chgData name="alina" userId="85412a263356ec05" providerId="LiveId" clId="{D6F00724-5BE7-4E8C-8AA7-70CF406A37F1}" dt="2023-02-08T17:42:16.974" v="1529" actId="26606"/>
          <ac:cxnSpMkLst>
            <pc:docMk/>
            <pc:sldMk cId="593406480" sldId="262"/>
            <ac:cxnSpMk id="40" creationId="{33712053-7418-413E-8B47-34AAF28086D9}"/>
          </ac:cxnSpMkLst>
        </pc:cxnChg>
      </pc:sldChg>
      <pc:sldChg chg="addSp delSp modSp new mod setBg">
        <pc:chgData name="alina" userId="85412a263356ec05" providerId="LiveId" clId="{D6F00724-5BE7-4E8C-8AA7-70CF406A37F1}" dt="2023-02-08T18:35:47.917" v="1666" actId="26606"/>
        <pc:sldMkLst>
          <pc:docMk/>
          <pc:sldMk cId="4141534293" sldId="263"/>
        </pc:sldMkLst>
        <pc:spChg chg="mod">
          <ac:chgData name="alina" userId="85412a263356ec05" providerId="LiveId" clId="{D6F00724-5BE7-4E8C-8AA7-70CF406A37F1}" dt="2023-02-08T18:35:47.917" v="1666" actId="26606"/>
          <ac:spMkLst>
            <pc:docMk/>
            <pc:sldMk cId="4141534293" sldId="263"/>
            <ac:spMk id="2" creationId="{C7A0B727-221B-914B-E37B-E1069448DA2C}"/>
          </ac:spMkLst>
        </pc:spChg>
        <pc:spChg chg="mod ord">
          <ac:chgData name="alina" userId="85412a263356ec05" providerId="LiveId" clId="{D6F00724-5BE7-4E8C-8AA7-70CF406A37F1}" dt="2023-02-08T18:35:47.917" v="1666" actId="26606"/>
          <ac:spMkLst>
            <pc:docMk/>
            <pc:sldMk cId="4141534293" sldId="263"/>
            <ac:spMk id="3" creationId="{5184F612-750B-A1FC-030B-E8B27FB20B53}"/>
          </ac:spMkLst>
        </pc:spChg>
        <pc:spChg chg="add del">
          <ac:chgData name="alina" userId="85412a263356ec05" providerId="LiveId" clId="{D6F00724-5BE7-4E8C-8AA7-70CF406A37F1}" dt="2023-02-08T18:30:49.145" v="1637" actId="26606"/>
          <ac:spMkLst>
            <pc:docMk/>
            <pc:sldMk cId="4141534293" sldId="263"/>
            <ac:spMk id="10" creationId="{391159B2-3847-4541-BAAE-D93F71723E70}"/>
          </ac:spMkLst>
        </pc:spChg>
        <pc:spChg chg="add del">
          <ac:chgData name="alina" userId="85412a263356ec05" providerId="LiveId" clId="{D6F00724-5BE7-4E8C-8AA7-70CF406A37F1}" dt="2023-02-08T18:30:49.145" v="1637" actId="26606"/>
          <ac:spMkLst>
            <pc:docMk/>
            <pc:sldMk cId="4141534293" sldId="263"/>
            <ac:spMk id="12" creationId="{93BDF953-B1FC-408F-A14E-33A8C1DC1B4B}"/>
          </ac:spMkLst>
        </pc:spChg>
        <pc:spChg chg="add del">
          <ac:chgData name="alina" userId="85412a263356ec05" providerId="LiveId" clId="{D6F00724-5BE7-4E8C-8AA7-70CF406A37F1}" dt="2023-02-08T18:30:49.145" v="1637" actId="26606"/>
          <ac:spMkLst>
            <pc:docMk/>
            <pc:sldMk cId="4141534293" sldId="263"/>
            <ac:spMk id="14" creationId="{17C4AC30-431E-4860-8128-139F9F61E237}"/>
          </ac:spMkLst>
        </pc:spChg>
        <pc:spChg chg="add del">
          <ac:chgData name="alina" userId="85412a263356ec05" providerId="LiveId" clId="{D6F00724-5BE7-4E8C-8AA7-70CF406A37F1}" dt="2023-02-08T18:30:19.456" v="1634" actId="26606"/>
          <ac:spMkLst>
            <pc:docMk/>
            <pc:sldMk cId="4141534293" sldId="263"/>
            <ac:spMk id="25" creationId="{A643B7E8-B361-4A91-A7A5-07418CFCF9E5}"/>
          </ac:spMkLst>
        </pc:spChg>
        <pc:spChg chg="add del">
          <ac:chgData name="alina" userId="85412a263356ec05" providerId="LiveId" clId="{D6F00724-5BE7-4E8C-8AA7-70CF406A37F1}" dt="2023-02-08T18:30:19.456" v="1634" actId="26606"/>
          <ac:spMkLst>
            <pc:docMk/>
            <pc:sldMk cId="4141534293" sldId="263"/>
            <ac:spMk id="27" creationId="{D7A74E93-DAA8-4661-8F23-0F48710EAF4A}"/>
          </ac:spMkLst>
        </pc:spChg>
        <pc:spChg chg="add del">
          <ac:chgData name="alina" userId="85412a263356ec05" providerId="LiveId" clId="{D6F00724-5BE7-4E8C-8AA7-70CF406A37F1}" dt="2023-02-08T18:30:19.456" v="1634" actId="26606"/>
          <ac:spMkLst>
            <pc:docMk/>
            <pc:sldMk cId="4141534293" sldId="263"/>
            <ac:spMk id="29" creationId="{FF212E38-C041-49D9-9236-29FF44B27E1B}"/>
          </ac:spMkLst>
        </pc:spChg>
        <pc:spChg chg="add del">
          <ac:chgData name="alina" userId="85412a263356ec05" providerId="LiveId" clId="{D6F00724-5BE7-4E8C-8AA7-70CF406A37F1}" dt="2023-02-08T18:30:19.456" v="1634" actId="26606"/>
          <ac:spMkLst>
            <pc:docMk/>
            <pc:sldMk cId="4141534293" sldId="263"/>
            <ac:spMk id="31" creationId="{790391D1-AA86-467F-A77E-0606FCCCD29B}"/>
          </ac:spMkLst>
        </pc:spChg>
        <pc:spChg chg="add del">
          <ac:chgData name="alina" userId="85412a263356ec05" providerId="LiveId" clId="{D6F00724-5BE7-4E8C-8AA7-70CF406A37F1}" dt="2023-02-08T18:30:49.096" v="1636" actId="26606"/>
          <ac:spMkLst>
            <pc:docMk/>
            <pc:sldMk cId="4141534293" sldId="263"/>
            <ac:spMk id="39" creationId="{9D879A56-BA4A-47BE-B8EA-643910D696DB}"/>
          </ac:spMkLst>
        </pc:spChg>
        <pc:spChg chg="add del">
          <ac:chgData name="alina" userId="85412a263356ec05" providerId="LiveId" clId="{D6F00724-5BE7-4E8C-8AA7-70CF406A37F1}" dt="2023-02-08T18:30:49.096" v="1636" actId="26606"/>
          <ac:spMkLst>
            <pc:docMk/>
            <pc:sldMk cId="4141534293" sldId="263"/>
            <ac:spMk id="40" creationId="{68E7D62B-6F82-4DD0-9764-C143AEAAC198}"/>
          </ac:spMkLst>
        </pc:spChg>
        <pc:spChg chg="add del">
          <ac:chgData name="alina" userId="85412a263356ec05" providerId="LiveId" clId="{D6F00724-5BE7-4E8C-8AA7-70CF406A37F1}" dt="2023-02-08T18:30:49.096" v="1636" actId="26606"/>
          <ac:spMkLst>
            <pc:docMk/>
            <pc:sldMk cId="4141534293" sldId="263"/>
            <ac:spMk id="41" creationId="{9C283B92-B6AF-4FE0-AF35-F51A679051EE}"/>
          </ac:spMkLst>
        </pc:spChg>
        <pc:spChg chg="add del">
          <ac:chgData name="alina" userId="85412a263356ec05" providerId="LiveId" clId="{D6F00724-5BE7-4E8C-8AA7-70CF406A37F1}" dt="2023-02-08T18:35:47.917" v="1666" actId="26606"/>
          <ac:spMkLst>
            <pc:docMk/>
            <pc:sldMk cId="4141534293" sldId="263"/>
            <ac:spMk id="46" creationId="{56F7F177-4AE8-4934-A7F6-B3910259F21E}"/>
          </ac:spMkLst>
        </pc:spChg>
        <pc:spChg chg="add del">
          <ac:chgData name="alina" userId="85412a263356ec05" providerId="LiveId" clId="{D6F00724-5BE7-4E8C-8AA7-70CF406A37F1}" dt="2023-02-08T18:35:47.917" v="1666" actId="26606"/>
          <ac:spMkLst>
            <pc:docMk/>
            <pc:sldMk cId="4141534293" sldId="263"/>
            <ac:spMk id="47" creationId="{1DAC2350-FA6C-4B24-9A17-926C160E8CD9}"/>
          </ac:spMkLst>
        </pc:spChg>
        <pc:spChg chg="add del">
          <ac:chgData name="alina" userId="85412a263356ec05" providerId="LiveId" clId="{D6F00724-5BE7-4E8C-8AA7-70CF406A37F1}" dt="2023-02-08T18:35:47.917" v="1666" actId="26606"/>
          <ac:spMkLst>
            <pc:docMk/>
            <pc:sldMk cId="4141534293" sldId="263"/>
            <ac:spMk id="48" creationId="{2A637C44-0146-4C54-A1A1-57BC8E6C3C2B}"/>
          </ac:spMkLst>
        </pc:spChg>
        <pc:spChg chg="add del">
          <ac:chgData name="alina" userId="85412a263356ec05" providerId="LiveId" clId="{D6F00724-5BE7-4E8C-8AA7-70CF406A37F1}" dt="2023-02-08T18:35:47.917" v="1666" actId="26606"/>
          <ac:spMkLst>
            <pc:docMk/>
            <pc:sldMk cId="4141534293" sldId="263"/>
            <ac:spMk id="49" creationId="{6AB310E7-DE5C-4964-8CBB-E87A22B5BD59}"/>
          </ac:spMkLst>
        </pc:spChg>
        <pc:spChg chg="add del">
          <ac:chgData name="alina" userId="85412a263356ec05" providerId="LiveId" clId="{D6F00724-5BE7-4E8C-8AA7-70CF406A37F1}" dt="2023-02-08T18:35:47.917" v="1666" actId="26606"/>
          <ac:spMkLst>
            <pc:docMk/>
            <pc:sldMk cId="4141534293" sldId="263"/>
            <ac:spMk id="57" creationId="{1E94681D-2A4C-4A8D-B9B5-31D440D0328D}"/>
          </ac:spMkLst>
        </pc:spChg>
        <pc:spChg chg="add del">
          <ac:chgData name="alina" userId="85412a263356ec05" providerId="LiveId" clId="{D6F00724-5BE7-4E8C-8AA7-70CF406A37F1}" dt="2023-02-08T18:35:47.917" v="1666" actId="26606"/>
          <ac:spMkLst>
            <pc:docMk/>
            <pc:sldMk cId="4141534293" sldId="263"/>
            <ac:spMk id="59" creationId="{7CBCD26A-BD2E-4E94-A8F8-A4B67923FDFA}"/>
          </ac:spMkLst>
        </pc:spChg>
        <pc:spChg chg="add del">
          <ac:chgData name="alina" userId="85412a263356ec05" providerId="LiveId" clId="{D6F00724-5BE7-4E8C-8AA7-70CF406A37F1}" dt="2023-02-08T18:35:47.917" v="1666" actId="26606"/>
          <ac:spMkLst>
            <pc:docMk/>
            <pc:sldMk cId="4141534293" sldId="263"/>
            <ac:spMk id="61" creationId="{ED0D337F-FB00-4E19-BBDA-8485C8ABB506}"/>
          </ac:spMkLst>
        </pc:spChg>
        <pc:spChg chg="add del">
          <ac:chgData name="alina" userId="85412a263356ec05" providerId="LiveId" clId="{D6F00724-5BE7-4E8C-8AA7-70CF406A37F1}" dt="2023-02-08T18:35:47.917" v="1666" actId="26606"/>
          <ac:spMkLst>
            <pc:docMk/>
            <pc:sldMk cId="4141534293" sldId="263"/>
            <ac:spMk id="63" creationId="{78632963-757B-40C2-BB84-FC6107A54DAD}"/>
          </ac:spMkLst>
        </pc:spChg>
        <pc:spChg chg="add del">
          <ac:chgData name="alina" userId="85412a263356ec05" providerId="LiveId" clId="{D6F00724-5BE7-4E8C-8AA7-70CF406A37F1}" dt="2023-02-08T18:35:47.917" v="1666" actId="26606"/>
          <ac:spMkLst>
            <pc:docMk/>
            <pc:sldMk cId="4141534293" sldId="263"/>
            <ac:spMk id="65" creationId="{2853AE55-7E35-44B0-89F1-3F52B262AF33}"/>
          </ac:spMkLst>
        </pc:spChg>
        <pc:spChg chg="add del">
          <ac:chgData name="alina" userId="85412a263356ec05" providerId="LiveId" clId="{D6F00724-5BE7-4E8C-8AA7-70CF406A37F1}" dt="2023-02-08T18:35:47.917" v="1666" actId="26606"/>
          <ac:spMkLst>
            <pc:docMk/>
            <pc:sldMk cId="4141534293" sldId="263"/>
            <ac:spMk id="67" creationId="{DBC4BE4D-4B50-4F51-9F85-4B5D60B02D81}"/>
          </ac:spMkLst>
        </pc:spChg>
        <pc:picChg chg="add del mod">
          <ac:chgData name="alina" userId="85412a263356ec05" providerId="LiveId" clId="{D6F00724-5BE7-4E8C-8AA7-70CF406A37F1}" dt="2023-02-08T18:31:33.946" v="1638" actId="478"/>
          <ac:picMkLst>
            <pc:docMk/>
            <pc:sldMk cId="4141534293" sldId="263"/>
            <ac:picMk id="5" creationId="{58A1C3AE-6854-DC4E-9300-D7B45E259B88}"/>
          </ac:picMkLst>
        </pc:picChg>
        <pc:picChg chg="add mod">
          <ac:chgData name="alina" userId="85412a263356ec05" providerId="LiveId" clId="{D6F00724-5BE7-4E8C-8AA7-70CF406A37F1}" dt="2023-02-08T18:35:47.917" v="1666" actId="26606"/>
          <ac:picMkLst>
            <pc:docMk/>
            <pc:sldMk cId="4141534293" sldId="263"/>
            <ac:picMk id="7" creationId="{CC16A285-0C66-8109-2472-AEE043ADF62D}"/>
          </ac:picMkLst>
        </pc:picChg>
        <pc:picChg chg="add mod">
          <ac:chgData name="alina" userId="85412a263356ec05" providerId="LiveId" clId="{D6F00724-5BE7-4E8C-8AA7-70CF406A37F1}" dt="2023-02-08T18:35:47.917" v="1666" actId="26606"/>
          <ac:picMkLst>
            <pc:docMk/>
            <pc:sldMk cId="4141534293" sldId="263"/>
            <ac:picMk id="8" creationId="{3370A297-1340-6609-3732-7147A63471FE}"/>
          </ac:picMkLst>
        </pc:picChg>
        <pc:cxnChg chg="add del">
          <ac:chgData name="alina" userId="85412a263356ec05" providerId="LiveId" clId="{D6F00724-5BE7-4E8C-8AA7-70CF406A37F1}" dt="2023-02-08T18:30:49.145" v="1637" actId="26606"/>
          <ac:cxnSpMkLst>
            <pc:docMk/>
            <pc:sldMk cId="4141534293" sldId="263"/>
            <ac:cxnSpMk id="16" creationId="{D0C35C70-8DD1-457D-85E7-728F1B0C5284}"/>
          </ac:cxnSpMkLst>
        </pc:cxnChg>
        <pc:cxnChg chg="add del">
          <ac:chgData name="alina" userId="85412a263356ec05" providerId="LiveId" clId="{D6F00724-5BE7-4E8C-8AA7-70CF406A37F1}" dt="2023-02-08T18:30:49.145" v="1637" actId="26606"/>
          <ac:cxnSpMkLst>
            <pc:docMk/>
            <pc:sldMk cId="4141534293" sldId="263"/>
            <ac:cxnSpMk id="18" creationId="{B71691B1-EF90-41BA-A886-9331EB0364C2}"/>
          </ac:cxnSpMkLst>
        </pc:cxnChg>
        <pc:cxnChg chg="add del">
          <ac:chgData name="alina" userId="85412a263356ec05" providerId="LiveId" clId="{D6F00724-5BE7-4E8C-8AA7-70CF406A37F1}" dt="2023-02-08T18:30:49.145" v="1637" actId="26606"/>
          <ac:cxnSpMkLst>
            <pc:docMk/>
            <pc:sldMk cId="4141534293" sldId="263"/>
            <ac:cxnSpMk id="20" creationId="{BEB77709-9ED2-4392-8D1E-91E4AB9644E8}"/>
          </ac:cxnSpMkLst>
        </pc:cxnChg>
        <pc:cxnChg chg="add del">
          <ac:chgData name="alina" userId="85412a263356ec05" providerId="LiveId" clId="{D6F00724-5BE7-4E8C-8AA7-70CF406A37F1}" dt="2023-02-08T18:30:19.456" v="1634" actId="26606"/>
          <ac:cxnSpMkLst>
            <pc:docMk/>
            <pc:sldMk cId="4141534293" sldId="263"/>
            <ac:cxnSpMk id="33" creationId="{4A430F17-C7B1-40FD-89FA-55002B663697}"/>
          </ac:cxnSpMkLst>
        </pc:cxnChg>
        <pc:cxnChg chg="add del">
          <ac:chgData name="alina" userId="85412a263356ec05" providerId="LiveId" clId="{D6F00724-5BE7-4E8C-8AA7-70CF406A37F1}" dt="2023-02-08T18:30:19.456" v="1634" actId="26606"/>
          <ac:cxnSpMkLst>
            <pc:docMk/>
            <pc:sldMk cId="4141534293" sldId="263"/>
            <ac:cxnSpMk id="35" creationId="{03EAAD29-514C-4272-AA97-D2DCEB35B696}"/>
          </ac:cxnSpMkLst>
        </pc:cxnChg>
        <pc:cxnChg chg="add del">
          <ac:chgData name="alina" userId="85412a263356ec05" providerId="LiveId" clId="{D6F00724-5BE7-4E8C-8AA7-70CF406A37F1}" dt="2023-02-08T18:30:19.456" v="1634" actId="26606"/>
          <ac:cxnSpMkLst>
            <pc:docMk/>
            <pc:sldMk cId="4141534293" sldId="263"/>
            <ac:cxnSpMk id="37" creationId="{E080894D-F290-4DF4-82A7-905285A7E129}"/>
          </ac:cxnSpMkLst>
        </pc:cxnChg>
        <pc:cxnChg chg="add del">
          <ac:chgData name="alina" userId="85412a263356ec05" providerId="LiveId" clId="{D6F00724-5BE7-4E8C-8AA7-70CF406A37F1}" dt="2023-02-08T18:30:49.096" v="1636" actId="26606"/>
          <ac:cxnSpMkLst>
            <pc:docMk/>
            <pc:sldMk cId="4141534293" sldId="263"/>
            <ac:cxnSpMk id="42" creationId="{9B60A8CB-176B-4FD6-AD24-9D98027E5CA0}"/>
          </ac:cxnSpMkLst>
        </pc:cxnChg>
        <pc:cxnChg chg="add del">
          <ac:chgData name="alina" userId="85412a263356ec05" providerId="LiveId" clId="{D6F00724-5BE7-4E8C-8AA7-70CF406A37F1}" dt="2023-02-08T18:30:49.096" v="1636" actId="26606"/>
          <ac:cxnSpMkLst>
            <pc:docMk/>
            <pc:sldMk cId="4141534293" sldId="263"/>
            <ac:cxnSpMk id="43" creationId="{8171CA5D-A004-471D-81F2-0B1381DE61F0}"/>
          </ac:cxnSpMkLst>
        </pc:cxnChg>
        <pc:cxnChg chg="add del">
          <ac:chgData name="alina" userId="85412a263356ec05" providerId="LiveId" clId="{D6F00724-5BE7-4E8C-8AA7-70CF406A37F1}" dt="2023-02-08T18:30:49.096" v="1636" actId="26606"/>
          <ac:cxnSpMkLst>
            <pc:docMk/>
            <pc:sldMk cId="4141534293" sldId="263"/>
            <ac:cxnSpMk id="44" creationId="{0682D131-57BB-442B-BD9B-8F06D2B230E3}"/>
          </ac:cxnSpMkLst>
        </pc:cxnChg>
        <pc:cxnChg chg="add del">
          <ac:chgData name="alina" userId="85412a263356ec05" providerId="LiveId" clId="{D6F00724-5BE7-4E8C-8AA7-70CF406A37F1}" dt="2023-02-08T18:35:47.917" v="1666" actId="26606"/>
          <ac:cxnSpMkLst>
            <pc:docMk/>
            <pc:sldMk cId="4141534293" sldId="263"/>
            <ac:cxnSpMk id="50" creationId="{BC6D0BA2-2FCA-496D-A55A-C56A7B3E09D8}"/>
          </ac:cxnSpMkLst>
        </pc:cxnChg>
        <pc:cxnChg chg="add del">
          <ac:chgData name="alina" userId="85412a263356ec05" providerId="LiveId" clId="{D6F00724-5BE7-4E8C-8AA7-70CF406A37F1}" dt="2023-02-08T18:35:47.917" v="1666" actId="26606"/>
          <ac:cxnSpMkLst>
            <pc:docMk/>
            <pc:sldMk cId="4141534293" sldId="263"/>
            <ac:cxnSpMk id="51" creationId="{EA158404-99A1-4EB0-B63C-8744C273AC0A}"/>
          </ac:cxnSpMkLst>
        </pc:cxnChg>
        <pc:cxnChg chg="add del">
          <ac:chgData name="alina" userId="85412a263356ec05" providerId="LiveId" clId="{D6F00724-5BE7-4E8C-8AA7-70CF406A37F1}" dt="2023-02-08T18:35:47.917" v="1666" actId="26606"/>
          <ac:cxnSpMkLst>
            <pc:docMk/>
            <pc:sldMk cId="4141534293" sldId="263"/>
            <ac:cxnSpMk id="52" creationId="{B1848EA8-FE52-4762-AE9B-5D1DD4C33621}"/>
          </ac:cxnSpMkLst>
        </pc:cxnChg>
      </pc:sldChg>
      <pc:sldChg chg="addSp delSp modSp new mod setBg">
        <pc:chgData name="alina" userId="85412a263356ec05" providerId="LiveId" clId="{D6F00724-5BE7-4E8C-8AA7-70CF406A37F1}" dt="2023-02-08T19:20:28.059" v="1781" actId="1076"/>
        <pc:sldMkLst>
          <pc:docMk/>
          <pc:sldMk cId="2980374801" sldId="264"/>
        </pc:sldMkLst>
        <pc:spChg chg="mod">
          <ac:chgData name="alina" userId="85412a263356ec05" providerId="LiveId" clId="{D6F00724-5BE7-4E8C-8AA7-70CF406A37F1}" dt="2023-02-08T18:40:35.401" v="1681" actId="1076"/>
          <ac:spMkLst>
            <pc:docMk/>
            <pc:sldMk cId="2980374801" sldId="264"/>
            <ac:spMk id="2" creationId="{CF7EA290-5C57-B9C5-1456-CF46A3EDC21B}"/>
          </ac:spMkLst>
        </pc:spChg>
        <pc:spChg chg="mod">
          <ac:chgData name="alina" userId="85412a263356ec05" providerId="LiveId" clId="{D6F00724-5BE7-4E8C-8AA7-70CF406A37F1}" dt="2023-02-08T19:19:50.947" v="1779" actId="20577"/>
          <ac:spMkLst>
            <pc:docMk/>
            <pc:sldMk cId="2980374801" sldId="264"/>
            <ac:spMk id="3" creationId="{C7665B78-6F63-26BF-C215-4AD8381D1F2B}"/>
          </ac:spMkLst>
        </pc:spChg>
        <pc:spChg chg="add">
          <ac:chgData name="alina" userId="85412a263356ec05" providerId="LiveId" clId="{D6F00724-5BE7-4E8C-8AA7-70CF406A37F1}" dt="2023-02-08T18:39:23.378" v="1671" actId="26606"/>
          <ac:spMkLst>
            <pc:docMk/>
            <pc:sldMk cId="2980374801" sldId="264"/>
            <ac:spMk id="10" creationId="{C8AC92D2-D6DE-4772-A874-5D65F883FCDB}"/>
          </ac:spMkLst>
        </pc:spChg>
        <pc:spChg chg="add">
          <ac:chgData name="alina" userId="85412a263356ec05" providerId="LiveId" clId="{D6F00724-5BE7-4E8C-8AA7-70CF406A37F1}" dt="2023-02-08T18:39:23.378" v="1671" actId="26606"/>
          <ac:spMkLst>
            <pc:docMk/>
            <pc:sldMk cId="2980374801" sldId="264"/>
            <ac:spMk id="12" creationId="{0F2E3678-25D0-49F9-9BD6-8D4D605650E5}"/>
          </ac:spMkLst>
        </pc:spChg>
        <pc:spChg chg="add">
          <ac:chgData name="alina" userId="85412a263356ec05" providerId="LiveId" clId="{D6F00724-5BE7-4E8C-8AA7-70CF406A37F1}" dt="2023-02-08T18:39:23.378" v="1671" actId="26606"/>
          <ac:spMkLst>
            <pc:docMk/>
            <pc:sldMk cId="2980374801" sldId="264"/>
            <ac:spMk id="14" creationId="{63A45CD5-61B0-48E1-8090-7584418C274A}"/>
          </ac:spMkLst>
        </pc:spChg>
        <pc:picChg chg="add mod">
          <ac:chgData name="alina" userId="85412a263356ec05" providerId="LiveId" clId="{D6F00724-5BE7-4E8C-8AA7-70CF406A37F1}" dt="2023-02-08T19:20:28.059" v="1781" actId="1076"/>
          <ac:picMkLst>
            <pc:docMk/>
            <pc:sldMk cId="2980374801" sldId="264"/>
            <ac:picMk id="4" creationId="{5DC720AE-23F1-AFD4-BB56-71121B702D5A}"/>
          </ac:picMkLst>
        </pc:picChg>
        <pc:picChg chg="add del mod">
          <ac:chgData name="alina" userId="85412a263356ec05" providerId="LiveId" clId="{D6F00724-5BE7-4E8C-8AA7-70CF406A37F1}" dt="2023-02-08T18:49:49.859" v="1729" actId="478"/>
          <ac:picMkLst>
            <pc:docMk/>
            <pc:sldMk cId="2980374801" sldId="264"/>
            <ac:picMk id="7" creationId="{7A2518FC-7D9C-BD23-7DF1-71163A6746D5}"/>
          </ac:picMkLst>
        </pc:picChg>
        <pc:cxnChg chg="add">
          <ac:chgData name="alina" userId="85412a263356ec05" providerId="LiveId" clId="{D6F00724-5BE7-4E8C-8AA7-70CF406A37F1}" dt="2023-02-08T18:39:23.378" v="1671" actId="26606"/>
          <ac:cxnSpMkLst>
            <pc:docMk/>
            <pc:sldMk cId="2980374801" sldId="264"/>
            <ac:cxnSpMk id="16" creationId="{C6D4C1FD-C274-4FA8-939A-09E6498EFC7D}"/>
          </ac:cxnSpMkLst>
        </pc:cxnChg>
        <pc:cxnChg chg="add">
          <ac:chgData name="alina" userId="85412a263356ec05" providerId="LiveId" clId="{D6F00724-5BE7-4E8C-8AA7-70CF406A37F1}" dt="2023-02-08T18:39:23.378" v="1671" actId="26606"/>
          <ac:cxnSpMkLst>
            <pc:docMk/>
            <pc:sldMk cId="2980374801" sldId="264"/>
            <ac:cxnSpMk id="18" creationId="{C13D4426-8AD5-43D7-8033-05DBB3BFE65E}"/>
          </ac:cxnSpMkLst>
        </pc:cxnChg>
        <pc:cxnChg chg="add">
          <ac:chgData name="alina" userId="85412a263356ec05" providerId="LiveId" clId="{D6F00724-5BE7-4E8C-8AA7-70CF406A37F1}" dt="2023-02-08T18:39:23.378" v="1671" actId="26606"/>
          <ac:cxnSpMkLst>
            <pc:docMk/>
            <pc:sldMk cId="2980374801" sldId="264"/>
            <ac:cxnSpMk id="20" creationId="{1EC8029B-C6E2-4459-859A-7539865E0066}"/>
          </ac:cxnSpMkLst>
        </pc:cxnChg>
      </pc:sldChg>
      <pc:sldChg chg="addSp delSp modSp new mod setBg">
        <pc:chgData name="alina" userId="85412a263356ec05" providerId="LiveId" clId="{D6F00724-5BE7-4E8C-8AA7-70CF406A37F1}" dt="2023-02-08T19:27:02.984" v="1810" actId="1076"/>
        <pc:sldMkLst>
          <pc:docMk/>
          <pc:sldMk cId="2983505560" sldId="265"/>
        </pc:sldMkLst>
        <pc:spChg chg="add del mod">
          <ac:chgData name="alina" userId="85412a263356ec05" providerId="LiveId" clId="{D6F00724-5BE7-4E8C-8AA7-70CF406A37F1}" dt="2023-02-08T19:25:34.612" v="1791" actId="478"/>
          <ac:spMkLst>
            <pc:docMk/>
            <pc:sldMk cId="2983505560" sldId="265"/>
            <ac:spMk id="6" creationId="{BC70E170-C846-9353-57F4-7548E9C4AB3C}"/>
          </ac:spMkLst>
        </pc:spChg>
        <pc:spChg chg="add mod">
          <ac:chgData name="alina" userId="85412a263356ec05" providerId="LiveId" clId="{D6F00724-5BE7-4E8C-8AA7-70CF406A37F1}" dt="2023-02-08T19:26:52.631" v="1808" actId="26606"/>
          <ac:spMkLst>
            <pc:docMk/>
            <pc:sldMk cId="2983505560" sldId="265"/>
            <ac:spMk id="7" creationId="{2BEA49A5-81AA-FFB1-3FA9-A63096FBCEB1}"/>
          </ac:spMkLst>
        </pc:spChg>
        <pc:spChg chg="add">
          <ac:chgData name="alina" userId="85412a263356ec05" providerId="LiveId" clId="{D6F00724-5BE7-4E8C-8AA7-70CF406A37F1}" dt="2023-02-08T19:26:52.631" v="1808" actId="26606"/>
          <ac:spMkLst>
            <pc:docMk/>
            <pc:sldMk cId="2983505560" sldId="265"/>
            <ac:spMk id="12" creationId="{904DB13E-F722-4ED6-BB00-556651E95281}"/>
          </ac:spMkLst>
        </pc:spChg>
        <pc:spChg chg="add">
          <ac:chgData name="alina" userId="85412a263356ec05" providerId="LiveId" clId="{D6F00724-5BE7-4E8C-8AA7-70CF406A37F1}" dt="2023-02-08T19:26:52.631" v="1808" actId="26606"/>
          <ac:spMkLst>
            <pc:docMk/>
            <pc:sldMk cId="2983505560" sldId="265"/>
            <ac:spMk id="14" creationId="{7B58A187-A4B1-42EB-A4C7-8635BA507BCE}"/>
          </ac:spMkLst>
        </pc:spChg>
        <pc:spChg chg="add">
          <ac:chgData name="alina" userId="85412a263356ec05" providerId="LiveId" clId="{D6F00724-5BE7-4E8C-8AA7-70CF406A37F1}" dt="2023-02-08T19:26:52.631" v="1808" actId="26606"/>
          <ac:spMkLst>
            <pc:docMk/>
            <pc:sldMk cId="2983505560" sldId="265"/>
            <ac:spMk id="16" creationId="{37F14E7F-3054-458C-ACF9-A8DA1757C65C}"/>
          </ac:spMkLst>
        </pc:spChg>
        <pc:spChg chg="add">
          <ac:chgData name="alina" userId="85412a263356ec05" providerId="LiveId" clId="{D6F00724-5BE7-4E8C-8AA7-70CF406A37F1}" dt="2023-02-08T19:26:52.631" v="1808" actId="26606"/>
          <ac:spMkLst>
            <pc:docMk/>
            <pc:sldMk cId="2983505560" sldId="265"/>
            <ac:spMk id="18" creationId="{93747C1C-97FC-4D70-A6C8-A01FBCF5A9DC}"/>
          </ac:spMkLst>
        </pc:spChg>
        <pc:spChg chg="add">
          <ac:chgData name="alina" userId="85412a263356ec05" providerId="LiveId" clId="{D6F00724-5BE7-4E8C-8AA7-70CF406A37F1}" dt="2023-02-08T19:26:52.631" v="1808" actId="26606"/>
          <ac:spMkLst>
            <pc:docMk/>
            <pc:sldMk cId="2983505560" sldId="265"/>
            <ac:spMk id="25" creationId="{D071C0CD-5EFD-45A1-AAFD-61C3D4A65188}"/>
          </ac:spMkLst>
        </pc:spChg>
        <pc:spChg chg="add">
          <ac:chgData name="alina" userId="85412a263356ec05" providerId="LiveId" clId="{D6F00724-5BE7-4E8C-8AA7-70CF406A37F1}" dt="2023-02-08T19:26:52.631" v="1808" actId="26606"/>
          <ac:spMkLst>
            <pc:docMk/>
            <pc:sldMk cId="2983505560" sldId="265"/>
            <ac:spMk id="27" creationId="{8A03302C-20A2-4C4F-9760-E85AE1041385}"/>
          </ac:spMkLst>
        </pc:spChg>
        <pc:spChg chg="add">
          <ac:chgData name="alina" userId="85412a263356ec05" providerId="LiveId" clId="{D6F00724-5BE7-4E8C-8AA7-70CF406A37F1}" dt="2023-02-08T19:26:52.631" v="1808" actId="26606"/>
          <ac:spMkLst>
            <pc:docMk/>
            <pc:sldMk cId="2983505560" sldId="265"/>
            <ac:spMk id="29" creationId="{D00F093B-0739-4429-B30D-D72924D08871}"/>
          </ac:spMkLst>
        </pc:spChg>
        <pc:spChg chg="add">
          <ac:chgData name="alina" userId="85412a263356ec05" providerId="LiveId" clId="{D6F00724-5BE7-4E8C-8AA7-70CF406A37F1}" dt="2023-02-08T19:26:52.631" v="1808" actId="26606"/>
          <ac:spMkLst>
            <pc:docMk/>
            <pc:sldMk cId="2983505560" sldId="265"/>
            <ac:spMk id="31" creationId="{1BB92999-6A40-480A-8965-2F20DFB032B5}"/>
          </ac:spMkLst>
        </pc:spChg>
        <pc:grpChg chg="add">
          <ac:chgData name="alina" userId="85412a263356ec05" providerId="LiveId" clId="{D6F00724-5BE7-4E8C-8AA7-70CF406A37F1}" dt="2023-02-08T19:26:52.631" v="1808" actId="26606"/>
          <ac:grpSpMkLst>
            <pc:docMk/>
            <pc:sldMk cId="2983505560" sldId="265"/>
            <ac:grpSpMk id="20" creationId="{E26428D7-C6F3-473D-A360-A3F5C3E8728C}"/>
          </ac:grpSpMkLst>
        </pc:grpChg>
        <pc:picChg chg="add del mod">
          <ac:chgData name="alina" userId="85412a263356ec05" providerId="LiveId" clId="{D6F00724-5BE7-4E8C-8AA7-70CF406A37F1}" dt="2023-02-08T19:22:40.756" v="1786" actId="478"/>
          <ac:picMkLst>
            <pc:docMk/>
            <pc:sldMk cId="2983505560" sldId="265"/>
            <ac:picMk id="3" creationId="{09FCA2EB-FC9D-6BD5-ADFB-CB11D7386ABD}"/>
          </ac:picMkLst>
        </pc:picChg>
        <pc:picChg chg="add del mod">
          <ac:chgData name="alina" userId="85412a263356ec05" providerId="LiveId" clId="{D6F00724-5BE7-4E8C-8AA7-70CF406A37F1}" dt="2023-02-08T19:25:39.256" v="1792" actId="478"/>
          <ac:picMkLst>
            <pc:docMk/>
            <pc:sldMk cId="2983505560" sldId="265"/>
            <ac:picMk id="5" creationId="{C76C8390-2CDC-52EE-499D-D4CCABCF22DE}"/>
          </ac:picMkLst>
        </pc:picChg>
        <pc:picChg chg="add mod">
          <ac:chgData name="alina" userId="85412a263356ec05" providerId="LiveId" clId="{D6F00724-5BE7-4E8C-8AA7-70CF406A37F1}" dt="2023-02-08T19:27:02.984" v="1810" actId="1076"/>
          <ac:picMkLst>
            <pc:docMk/>
            <pc:sldMk cId="2983505560" sldId="265"/>
            <ac:picMk id="8" creationId="{0A28EBB6-54A3-FFC3-99BB-FA1097098E44}"/>
          </ac:picMkLst>
        </pc:picChg>
        <pc:cxnChg chg="add">
          <ac:chgData name="alina" userId="85412a263356ec05" providerId="LiveId" clId="{D6F00724-5BE7-4E8C-8AA7-70CF406A37F1}" dt="2023-02-08T19:26:52.631" v="1808" actId="26606"/>
          <ac:cxnSpMkLst>
            <pc:docMk/>
            <pc:sldMk cId="2983505560" sldId="265"/>
            <ac:cxnSpMk id="33" creationId="{15573B87-7D61-460C-9ADA-EF63674E3A97}"/>
          </ac:cxnSpMkLst>
        </pc:cxnChg>
        <pc:cxnChg chg="add">
          <ac:chgData name="alina" userId="85412a263356ec05" providerId="LiveId" clId="{D6F00724-5BE7-4E8C-8AA7-70CF406A37F1}" dt="2023-02-08T19:26:52.631" v="1808" actId="26606"/>
          <ac:cxnSpMkLst>
            <pc:docMk/>
            <pc:sldMk cId="2983505560" sldId="265"/>
            <ac:cxnSpMk id="35" creationId="{0AAF6B7C-985D-4351-9564-8DBDF5BB03EA}"/>
          </ac:cxnSpMkLst>
        </pc:cxnChg>
        <pc:cxnChg chg="add">
          <ac:chgData name="alina" userId="85412a263356ec05" providerId="LiveId" clId="{D6F00724-5BE7-4E8C-8AA7-70CF406A37F1}" dt="2023-02-08T19:26:52.631" v="1808" actId="26606"/>
          <ac:cxnSpMkLst>
            <pc:docMk/>
            <pc:sldMk cId="2983505560" sldId="265"/>
            <ac:cxnSpMk id="37" creationId="{F88433F4-33AB-4CE1-9DE3-72A8403654F1}"/>
          </ac:cxnSpMkLst>
        </pc:cxnChg>
      </pc:sldChg>
      <pc:sldMasterChg chg="add del addSldLayout delSldLayout">
        <pc:chgData name="alina" userId="85412a263356ec05" providerId="LiveId" clId="{D6F00724-5BE7-4E8C-8AA7-70CF406A37F1}" dt="2023-02-07T12:37:56.876" v="10" actId="26606"/>
        <pc:sldMasterMkLst>
          <pc:docMk/>
          <pc:sldMasterMk cId="3920609202" sldId="2147483648"/>
        </pc:sldMasterMkLst>
        <pc:sldLayoutChg chg="add del">
          <pc:chgData name="alina" userId="85412a263356ec05" providerId="LiveId" clId="{D6F00724-5BE7-4E8C-8AA7-70CF406A37F1}" dt="2023-02-07T12:37:56.876" v="10" actId="26606"/>
          <pc:sldLayoutMkLst>
            <pc:docMk/>
            <pc:sldMasterMk cId="3920609202" sldId="2147483648"/>
            <pc:sldLayoutMk cId="3477461176" sldId="2147483649"/>
          </pc:sldLayoutMkLst>
        </pc:sldLayoutChg>
        <pc:sldLayoutChg chg="add del">
          <pc:chgData name="alina" userId="85412a263356ec05" providerId="LiveId" clId="{D6F00724-5BE7-4E8C-8AA7-70CF406A37F1}" dt="2023-02-07T12:37:56.876" v="10" actId="26606"/>
          <pc:sldLayoutMkLst>
            <pc:docMk/>
            <pc:sldMasterMk cId="3920609202" sldId="2147483648"/>
            <pc:sldLayoutMk cId="3227153355" sldId="2147483650"/>
          </pc:sldLayoutMkLst>
        </pc:sldLayoutChg>
        <pc:sldLayoutChg chg="add del">
          <pc:chgData name="alina" userId="85412a263356ec05" providerId="LiveId" clId="{D6F00724-5BE7-4E8C-8AA7-70CF406A37F1}" dt="2023-02-07T12:37:56.876" v="10" actId="26606"/>
          <pc:sldLayoutMkLst>
            <pc:docMk/>
            <pc:sldMasterMk cId="3920609202" sldId="2147483648"/>
            <pc:sldLayoutMk cId="1583053835" sldId="2147483651"/>
          </pc:sldLayoutMkLst>
        </pc:sldLayoutChg>
        <pc:sldLayoutChg chg="add del">
          <pc:chgData name="alina" userId="85412a263356ec05" providerId="LiveId" clId="{D6F00724-5BE7-4E8C-8AA7-70CF406A37F1}" dt="2023-02-07T12:37:56.876" v="10" actId="26606"/>
          <pc:sldLayoutMkLst>
            <pc:docMk/>
            <pc:sldMasterMk cId="3920609202" sldId="2147483648"/>
            <pc:sldLayoutMk cId="2140444724" sldId="2147483652"/>
          </pc:sldLayoutMkLst>
        </pc:sldLayoutChg>
        <pc:sldLayoutChg chg="add del">
          <pc:chgData name="alina" userId="85412a263356ec05" providerId="LiveId" clId="{D6F00724-5BE7-4E8C-8AA7-70CF406A37F1}" dt="2023-02-07T12:37:56.876" v="10" actId="26606"/>
          <pc:sldLayoutMkLst>
            <pc:docMk/>
            <pc:sldMasterMk cId="3920609202" sldId="2147483648"/>
            <pc:sldLayoutMk cId="3029946418" sldId="2147483653"/>
          </pc:sldLayoutMkLst>
        </pc:sldLayoutChg>
        <pc:sldLayoutChg chg="add del">
          <pc:chgData name="alina" userId="85412a263356ec05" providerId="LiveId" clId="{D6F00724-5BE7-4E8C-8AA7-70CF406A37F1}" dt="2023-02-07T12:37:56.876" v="10" actId="26606"/>
          <pc:sldLayoutMkLst>
            <pc:docMk/>
            <pc:sldMasterMk cId="3920609202" sldId="2147483648"/>
            <pc:sldLayoutMk cId="1096905353" sldId="2147483654"/>
          </pc:sldLayoutMkLst>
        </pc:sldLayoutChg>
        <pc:sldLayoutChg chg="add del">
          <pc:chgData name="alina" userId="85412a263356ec05" providerId="LiveId" clId="{D6F00724-5BE7-4E8C-8AA7-70CF406A37F1}" dt="2023-02-07T12:37:56.876" v="10" actId="26606"/>
          <pc:sldLayoutMkLst>
            <pc:docMk/>
            <pc:sldMasterMk cId="3920609202" sldId="2147483648"/>
            <pc:sldLayoutMk cId="59790543" sldId="2147483655"/>
          </pc:sldLayoutMkLst>
        </pc:sldLayoutChg>
        <pc:sldLayoutChg chg="add del">
          <pc:chgData name="alina" userId="85412a263356ec05" providerId="LiveId" clId="{D6F00724-5BE7-4E8C-8AA7-70CF406A37F1}" dt="2023-02-07T12:37:56.876" v="10" actId="26606"/>
          <pc:sldLayoutMkLst>
            <pc:docMk/>
            <pc:sldMasterMk cId="3920609202" sldId="2147483648"/>
            <pc:sldLayoutMk cId="1511259114" sldId="2147483656"/>
          </pc:sldLayoutMkLst>
        </pc:sldLayoutChg>
        <pc:sldLayoutChg chg="add del">
          <pc:chgData name="alina" userId="85412a263356ec05" providerId="LiveId" clId="{D6F00724-5BE7-4E8C-8AA7-70CF406A37F1}" dt="2023-02-07T12:37:56.876" v="10" actId="26606"/>
          <pc:sldLayoutMkLst>
            <pc:docMk/>
            <pc:sldMasterMk cId="3920609202" sldId="2147483648"/>
            <pc:sldLayoutMk cId="3124204610" sldId="2147483657"/>
          </pc:sldLayoutMkLst>
        </pc:sldLayoutChg>
        <pc:sldLayoutChg chg="add del">
          <pc:chgData name="alina" userId="85412a263356ec05" providerId="LiveId" clId="{D6F00724-5BE7-4E8C-8AA7-70CF406A37F1}" dt="2023-02-07T12:37:56.876" v="10" actId="26606"/>
          <pc:sldLayoutMkLst>
            <pc:docMk/>
            <pc:sldMasterMk cId="3920609202" sldId="2147483648"/>
            <pc:sldLayoutMk cId="4253439253" sldId="2147483658"/>
          </pc:sldLayoutMkLst>
        </pc:sldLayoutChg>
        <pc:sldLayoutChg chg="add del">
          <pc:chgData name="alina" userId="85412a263356ec05" providerId="LiveId" clId="{D6F00724-5BE7-4E8C-8AA7-70CF406A37F1}" dt="2023-02-07T12:37:56.876" v="10" actId="26606"/>
          <pc:sldLayoutMkLst>
            <pc:docMk/>
            <pc:sldMasterMk cId="3920609202" sldId="2147483648"/>
            <pc:sldLayoutMk cId="1060369761" sldId="2147483659"/>
          </pc:sldLayoutMkLst>
        </pc:sldLayoutChg>
      </pc:sldMasterChg>
      <pc:sldMasterChg chg="add del addSldLayout delSldLayout">
        <pc:chgData name="alina" userId="85412a263356ec05" providerId="LiveId" clId="{D6F00724-5BE7-4E8C-8AA7-70CF406A37F1}" dt="2023-02-07T12:48:09.985" v="153" actId="26606"/>
        <pc:sldMasterMkLst>
          <pc:docMk/>
          <pc:sldMasterMk cId="2470552607" sldId="2147483712"/>
        </pc:sldMasterMkLst>
        <pc:sldLayoutChg chg="add del">
          <pc:chgData name="alina" userId="85412a263356ec05" providerId="LiveId" clId="{D6F00724-5BE7-4E8C-8AA7-70CF406A37F1}" dt="2023-02-07T12:48:09.985" v="153" actId="26606"/>
          <pc:sldLayoutMkLst>
            <pc:docMk/>
            <pc:sldMasterMk cId="2470552607" sldId="2147483712"/>
            <pc:sldLayoutMk cId="607781537" sldId="2147483701"/>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642146429" sldId="2147483702"/>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671643384" sldId="2147483703"/>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099741649" sldId="2147483704"/>
          </pc:sldLayoutMkLst>
        </pc:sldLayoutChg>
        <pc:sldLayoutChg chg="add del">
          <pc:chgData name="alina" userId="85412a263356ec05" providerId="LiveId" clId="{D6F00724-5BE7-4E8C-8AA7-70CF406A37F1}" dt="2023-02-07T12:48:09.985" v="153" actId="26606"/>
          <pc:sldLayoutMkLst>
            <pc:docMk/>
            <pc:sldMasterMk cId="2470552607" sldId="2147483712"/>
            <pc:sldLayoutMk cId="3187402402" sldId="2147483705"/>
          </pc:sldLayoutMkLst>
        </pc:sldLayoutChg>
        <pc:sldLayoutChg chg="add del">
          <pc:chgData name="alina" userId="85412a263356ec05" providerId="LiveId" clId="{D6F00724-5BE7-4E8C-8AA7-70CF406A37F1}" dt="2023-02-07T12:48:09.985" v="153" actId="26606"/>
          <pc:sldLayoutMkLst>
            <pc:docMk/>
            <pc:sldMasterMk cId="2470552607" sldId="2147483712"/>
            <pc:sldLayoutMk cId="4162882305" sldId="2147483706"/>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703334602" sldId="2147483707"/>
          </pc:sldLayoutMkLst>
        </pc:sldLayoutChg>
        <pc:sldLayoutChg chg="add del">
          <pc:chgData name="alina" userId="85412a263356ec05" providerId="LiveId" clId="{D6F00724-5BE7-4E8C-8AA7-70CF406A37F1}" dt="2023-02-07T12:48:09.985" v="153" actId="26606"/>
          <pc:sldLayoutMkLst>
            <pc:docMk/>
            <pc:sldMasterMk cId="2470552607" sldId="2147483712"/>
            <pc:sldLayoutMk cId="3592874386" sldId="2147483708"/>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58241477" sldId="2147483709"/>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654145252" sldId="2147483710"/>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664665601" sldId="2147483711"/>
          </pc:sldLayoutMkLst>
        </pc:sldLayoutChg>
      </pc:sldMasterChg>
      <pc:sldMasterChg chg="add del addSldLayout delSldLayout">
        <pc:chgData name="alina" userId="85412a263356ec05" providerId="LiveId" clId="{D6F00724-5BE7-4E8C-8AA7-70CF406A37F1}" dt="2023-02-07T12:48:09.769" v="152" actId="26606"/>
        <pc:sldMasterMkLst>
          <pc:docMk/>
          <pc:sldMasterMk cId="338485153" sldId="2147483736"/>
        </pc:sldMasterMkLst>
        <pc:sldLayoutChg chg="add del">
          <pc:chgData name="alina" userId="85412a263356ec05" providerId="LiveId" clId="{D6F00724-5BE7-4E8C-8AA7-70CF406A37F1}" dt="2023-02-07T12:48:09.769" v="152" actId="26606"/>
          <pc:sldLayoutMkLst>
            <pc:docMk/>
            <pc:sldMasterMk cId="338485153" sldId="2147483736"/>
            <pc:sldLayoutMk cId="4256635662" sldId="2147483725"/>
          </pc:sldLayoutMkLst>
        </pc:sldLayoutChg>
        <pc:sldLayoutChg chg="add del">
          <pc:chgData name="alina" userId="85412a263356ec05" providerId="LiveId" clId="{D6F00724-5BE7-4E8C-8AA7-70CF406A37F1}" dt="2023-02-07T12:48:09.769" v="152" actId="26606"/>
          <pc:sldLayoutMkLst>
            <pc:docMk/>
            <pc:sldMasterMk cId="338485153" sldId="2147483736"/>
            <pc:sldLayoutMk cId="1110917882" sldId="2147483726"/>
          </pc:sldLayoutMkLst>
        </pc:sldLayoutChg>
        <pc:sldLayoutChg chg="add del">
          <pc:chgData name="alina" userId="85412a263356ec05" providerId="LiveId" clId="{D6F00724-5BE7-4E8C-8AA7-70CF406A37F1}" dt="2023-02-07T12:48:09.769" v="152" actId="26606"/>
          <pc:sldLayoutMkLst>
            <pc:docMk/>
            <pc:sldMasterMk cId="338485153" sldId="2147483736"/>
            <pc:sldLayoutMk cId="973363488" sldId="2147483727"/>
          </pc:sldLayoutMkLst>
        </pc:sldLayoutChg>
        <pc:sldLayoutChg chg="add del">
          <pc:chgData name="alina" userId="85412a263356ec05" providerId="LiveId" clId="{D6F00724-5BE7-4E8C-8AA7-70CF406A37F1}" dt="2023-02-07T12:48:09.769" v="152" actId="26606"/>
          <pc:sldLayoutMkLst>
            <pc:docMk/>
            <pc:sldMasterMk cId="338485153" sldId="2147483736"/>
            <pc:sldLayoutMk cId="29501975" sldId="2147483728"/>
          </pc:sldLayoutMkLst>
        </pc:sldLayoutChg>
        <pc:sldLayoutChg chg="add del">
          <pc:chgData name="alina" userId="85412a263356ec05" providerId="LiveId" clId="{D6F00724-5BE7-4E8C-8AA7-70CF406A37F1}" dt="2023-02-07T12:48:09.769" v="152" actId="26606"/>
          <pc:sldLayoutMkLst>
            <pc:docMk/>
            <pc:sldMasterMk cId="338485153" sldId="2147483736"/>
            <pc:sldLayoutMk cId="2283597439" sldId="2147483729"/>
          </pc:sldLayoutMkLst>
        </pc:sldLayoutChg>
        <pc:sldLayoutChg chg="add del">
          <pc:chgData name="alina" userId="85412a263356ec05" providerId="LiveId" clId="{D6F00724-5BE7-4E8C-8AA7-70CF406A37F1}" dt="2023-02-07T12:48:09.769" v="152" actId="26606"/>
          <pc:sldLayoutMkLst>
            <pc:docMk/>
            <pc:sldMasterMk cId="338485153" sldId="2147483736"/>
            <pc:sldLayoutMk cId="2663387855" sldId="2147483730"/>
          </pc:sldLayoutMkLst>
        </pc:sldLayoutChg>
        <pc:sldLayoutChg chg="add del">
          <pc:chgData name="alina" userId="85412a263356ec05" providerId="LiveId" clId="{D6F00724-5BE7-4E8C-8AA7-70CF406A37F1}" dt="2023-02-07T12:48:09.769" v="152" actId="26606"/>
          <pc:sldLayoutMkLst>
            <pc:docMk/>
            <pc:sldMasterMk cId="338485153" sldId="2147483736"/>
            <pc:sldLayoutMk cId="2072658224" sldId="2147483731"/>
          </pc:sldLayoutMkLst>
        </pc:sldLayoutChg>
        <pc:sldLayoutChg chg="add del">
          <pc:chgData name="alina" userId="85412a263356ec05" providerId="LiveId" clId="{D6F00724-5BE7-4E8C-8AA7-70CF406A37F1}" dt="2023-02-07T12:48:09.769" v="152" actId="26606"/>
          <pc:sldLayoutMkLst>
            <pc:docMk/>
            <pc:sldMasterMk cId="338485153" sldId="2147483736"/>
            <pc:sldLayoutMk cId="3489017025" sldId="2147483732"/>
          </pc:sldLayoutMkLst>
        </pc:sldLayoutChg>
        <pc:sldLayoutChg chg="add del">
          <pc:chgData name="alina" userId="85412a263356ec05" providerId="LiveId" clId="{D6F00724-5BE7-4E8C-8AA7-70CF406A37F1}" dt="2023-02-07T12:48:09.769" v="152" actId="26606"/>
          <pc:sldLayoutMkLst>
            <pc:docMk/>
            <pc:sldMasterMk cId="338485153" sldId="2147483736"/>
            <pc:sldLayoutMk cId="352243776" sldId="2147483733"/>
          </pc:sldLayoutMkLst>
        </pc:sldLayoutChg>
        <pc:sldLayoutChg chg="add del">
          <pc:chgData name="alina" userId="85412a263356ec05" providerId="LiveId" clId="{D6F00724-5BE7-4E8C-8AA7-70CF406A37F1}" dt="2023-02-07T12:48:09.769" v="152" actId="26606"/>
          <pc:sldLayoutMkLst>
            <pc:docMk/>
            <pc:sldMasterMk cId="338485153" sldId="2147483736"/>
            <pc:sldLayoutMk cId="1704290308" sldId="2147483734"/>
          </pc:sldLayoutMkLst>
        </pc:sldLayoutChg>
        <pc:sldLayoutChg chg="add del">
          <pc:chgData name="alina" userId="85412a263356ec05" providerId="LiveId" clId="{D6F00724-5BE7-4E8C-8AA7-70CF406A37F1}" dt="2023-02-07T12:48:09.769" v="152" actId="26606"/>
          <pc:sldLayoutMkLst>
            <pc:docMk/>
            <pc:sldMasterMk cId="338485153" sldId="2147483736"/>
            <pc:sldLayoutMk cId="3818894113" sldId="2147483735"/>
          </pc:sldLayoutMkLst>
        </pc:sldLayoutChg>
      </pc:sldMasterChg>
      <pc:sldMasterChg chg="add addSldLayout">
        <pc:chgData name="alina" userId="85412a263356ec05" providerId="LiveId" clId="{D6F00724-5BE7-4E8C-8AA7-70CF406A37F1}" dt="2023-02-07T12:48:09.985" v="153" actId="26606"/>
        <pc:sldMasterMkLst>
          <pc:docMk/>
          <pc:sldMasterMk cId="649805950" sldId="2147483736"/>
        </pc:sldMasterMkLst>
        <pc:sldLayoutChg chg="add">
          <pc:chgData name="alina" userId="85412a263356ec05" providerId="LiveId" clId="{D6F00724-5BE7-4E8C-8AA7-70CF406A37F1}" dt="2023-02-07T12:48:09.985" v="153" actId="26606"/>
          <pc:sldLayoutMkLst>
            <pc:docMk/>
            <pc:sldMasterMk cId="649805950" sldId="2147483736"/>
            <pc:sldLayoutMk cId="1154755387" sldId="2147483725"/>
          </pc:sldLayoutMkLst>
        </pc:sldLayoutChg>
        <pc:sldLayoutChg chg="add">
          <pc:chgData name="alina" userId="85412a263356ec05" providerId="LiveId" clId="{D6F00724-5BE7-4E8C-8AA7-70CF406A37F1}" dt="2023-02-07T12:48:09.985" v="153" actId="26606"/>
          <pc:sldLayoutMkLst>
            <pc:docMk/>
            <pc:sldMasterMk cId="649805950" sldId="2147483736"/>
            <pc:sldLayoutMk cId="1073244540" sldId="2147483726"/>
          </pc:sldLayoutMkLst>
        </pc:sldLayoutChg>
        <pc:sldLayoutChg chg="add">
          <pc:chgData name="alina" userId="85412a263356ec05" providerId="LiveId" clId="{D6F00724-5BE7-4E8C-8AA7-70CF406A37F1}" dt="2023-02-07T12:48:09.985" v="153" actId="26606"/>
          <pc:sldLayoutMkLst>
            <pc:docMk/>
            <pc:sldMasterMk cId="649805950" sldId="2147483736"/>
            <pc:sldLayoutMk cId="88788395" sldId="2147483727"/>
          </pc:sldLayoutMkLst>
        </pc:sldLayoutChg>
        <pc:sldLayoutChg chg="add">
          <pc:chgData name="alina" userId="85412a263356ec05" providerId="LiveId" clId="{D6F00724-5BE7-4E8C-8AA7-70CF406A37F1}" dt="2023-02-07T12:48:09.985" v="153" actId="26606"/>
          <pc:sldLayoutMkLst>
            <pc:docMk/>
            <pc:sldMasterMk cId="649805950" sldId="2147483736"/>
            <pc:sldLayoutMk cId="219265377" sldId="2147483728"/>
          </pc:sldLayoutMkLst>
        </pc:sldLayoutChg>
        <pc:sldLayoutChg chg="add">
          <pc:chgData name="alina" userId="85412a263356ec05" providerId="LiveId" clId="{D6F00724-5BE7-4E8C-8AA7-70CF406A37F1}" dt="2023-02-07T12:48:09.985" v="153" actId="26606"/>
          <pc:sldLayoutMkLst>
            <pc:docMk/>
            <pc:sldMasterMk cId="649805950" sldId="2147483736"/>
            <pc:sldLayoutMk cId="4282358096" sldId="2147483729"/>
          </pc:sldLayoutMkLst>
        </pc:sldLayoutChg>
        <pc:sldLayoutChg chg="add">
          <pc:chgData name="alina" userId="85412a263356ec05" providerId="LiveId" clId="{D6F00724-5BE7-4E8C-8AA7-70CF406A37F1}" dt="2023-02-07T12:48:09.985" v="153" actId="26606"/>
          <pc:sldLayoutMkLst>
            <pc:docMk/>
            <pc:sldMasterMk cId="649805950" sldId="2147483736"/>
            <pc:sldLayoutMk cId="2855114522" sldId="2147483730"/>
          </pc:sldLayoutMkLst>
        </pc:sldLayoutChg>
        <pc:sldLayoutChg chg="add">
          <pc:chgData name="alina" userId="85412a263356ec05" providerId="LiveId" clId="{D6F00724-5BE7-4E8C-8AA7-70CF406A37F1}" dt="2023-02-07T12:48:09.985" v="153" actId="26606"/>
          <pc:sldLayoutMkLst>
            <pc:docMk/>
            <pc:sldMasterMk cId="649805950" sldId="2147483736"/>
            <pc:sldLayoutMk cId="198327510" sldId="2147483731"/>
          </pc:sldLayoutMkLst>
        </pc:sldLayoutChg>
        <pc:sldLayoutChg chg="add">
          <pc:chgData name="alina" userId="85412a263356ec05" providerId="LiveId" clId="{D6F00724-5BE7-4E8C-8AA7-70CF406A37F1}" dt="2023-02-07T12:48:09.985" v="153" actId="26606"/>
          <pc:sldLayoutMkLst>
            <pc:docMk/>
            <pc:sldMasterMk cId="649805950" sldId="2147483736"/>
            <pc:sldLayoutMk cId="1132633756" sldId="2147483732"/>
          </pc:sldLayoutMkLst>
        </pc:sldLayoutChg>
        <pc:sldLayoutChg chg="add">
          <pc:chgData name="alina" userId="85412a263356ec05" providerId="LiveId" clId="{D6F00724-5BE7-4E8C-8AA7-70CF406A37F1}" dt="2023-02-07T12:48:09.985" v="153" actId="26606"/>
          <pc:sldLayoutMkLst>
            <pc:docMk/>
            <pc:sldMasterMk cId="649805950" sldId="2147483736"/>
            <pc:sldLayoutMk cId="2116692605" sldId="2147483733"/>
          </pc:sldLayoutMkLst>
        </pc:sldLayoutChg>
        <pc:sldLayoutChg chg="add">
          <pc:chgData name="alina" userId="85412a263356ec05" providerId="LiveId" clId="{D6F00724-5BE7-4E8C-8AA7-70CF406A37F1}" dt="2023-02-07T12:48:09.985" v="153" actId="26606"/>
          <pc:sldLayoutMkLst>
            <pc:docMk/>
            <pc:sldMasterMk cId="649805950" sldId="2147483736"/>
            <pc:sldLayoutMk cId="3547982010" sldId="2147483734"/>
          </pc:sldLayoutMkLst>
        </pc:sldLayoutChg>
        <pc:sldLayoutChg chg="add">
          <pc:chgData name="alina" userId="85412a263356ec05" providerId="LiveId" clId="{D6F00724-5BE7-4E8C-8AA7-70CF406A37F1}" dt="2023-02-07T12:48:09.985" v="153" actId="26606"/>
          <pc:sldLayoutMkLst>
            <pc:docMk/>
            <pc:sldMasterMk cId="649805950" sldId="2147483736"/>
            <pc:sldLayoutMk cId="2475761953" sldId="2147483735"/>
          </pc:sldLayoutMkLst>
        </pc:sldLayoutChg>
      </pc:sldMasterChg>
      <pc:sldMasterChg chg="add del addSldLayout delSldLayout">
        <pc:chgData name="alina" userId="85412a263356ec05" providerId="LiveId" clId="{D6F00724-5BE7-4E8C-8AA7-70CF406A37F1}" dt="2023-02-07T12:46:46.854" v="144" actId="26606"/>
        <pc:sldMasterMkLst>
          <pc:docMk/>
          <pc:sldMasterMk cId="1060022842" sldId="2147483736"/>
        </pc:sldMasterMkLst>
        <pc:sldLayoutChg chg="add del">
          <pc:chgData name="alina" userId="85412a263356ec05" providerId="LiveId" clId="{D6F00724-5BE7-4E8C-8AA7-70CF406A37F1}" dt="2023-02-07T12:46:46.854" v="144" actId="26606"/>
          <pc:sldLayoutMkLst>
            <pc:docMk/>
            <pc:sldMasterMk cId="1060022842" sldId="2147483736"/>
            <pc:sldLayoutMk cId="3598672079" sldId="2147483725"/>
          </pc:sldLayoutMkLst>
        </pc:sldLayoutChg>
        <pc:sldLayoutChg chg="add del">
          <pc:chgData name="alina" userId="85412a263356ec05" providerId="LiveId" clId="{D6F00724-5BE7-4E8C-8AA7-70CF406A37F1}" dt="2023-02-07T12:46:46.854" v="144" actId="26606"/>
          <pc:sldLayoutMkLst>
            <pc:docMk/>
            <pc:sldMasterMk cId="1060022842" sldId="2147483736"/>
            <pc:sldLayoutMk cId="1453570657" sldId="2147483726"/>
          </pc:sldLayoutMkLst>
        </pc:sldLayoutChg>
        <pc:sldLayoutChg chg="add del">
          <pc:chgData name="alina" userId="85412a263356ec05" providerId="LiveId" clId="{D6F00724-5BE7-4E8C-8AA7-70CF406A37F1}" dt="2023-02-07T12:46:46.854" v="144" actId="26606"/>
          <pc:sldLayoutMkLst>
            <pc:docMk/>
            <pc:sldMasterMk cId="1060022842" sldId="2147483736"/>
            <pc:sldLayoutMk cId="576151985" sldId="2147483727"/>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610156077" sldId="2147483728"/>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272690551" sldId="2147483729"/>
          </pc:sldLayoutMkLst>
        </pc:sldLayoutChg>
        <pc:sldLayoutChg chg="add del">
          <pc:chgData name="alina" userId="85412a263356ec05" providerId="LiveId" clId="{D6F00724-5BE7-4E8C-8AA7-70CF406A37F1}" dt="2023-02-07T12:46:46.854" v="144" actId="26606"/>
          <pc:sldLayoutMkLst>
            <pc:docMk/>
            <pc:sldMasterMk cId="1060022842" sldId="2147483736"/>
            <pc:sldLayoutMk cId="2938949788" sldId="2147483730"/>
          </pc:sldLayoutMkLst>
        </pc:sldLayoutChg>
        <pc:sldLayoutChg chg="add del">
          <pc:chgData name="alina" userId="85412a263356ec05" providerId="LiveId" clId="{D6F00724-5BE7-4E8C-8AA7-70CF406A37F1}" dt="2023-02-07T12:46:46.854" v="144" actId="26606"/>
          <pc:sldLayoutMkLst>
            <pc:docMk/>
            <pc:sldMasterMk cId="1060022842" sldId="2147483736"/>
            <pc:sldLayoutMk cId="2296010179" sldId="2147483731"/>
          </pc:sldLayoutMkLst>
        </pc:sldLayoutChg>
        <pc:sldLayoutChg chg="add del">
          <pc:chgData name="alina" userId="85412a263356ec05" providerId="LiveId" clId="{D6F00724-5BE7-4E8C-8AA7-70CF406A37F1}" dt="2023-02-07T12:46:46.854" v="144" actId="26606"/>
          <pc:sldLayoutMkLst>
            <pc:docMk/>
            <pc:sldMasterMk cId="1060022842" sldId="2147483736"/>
            <pc:sldLayoutMk cId="4235748071" sldId="2147483732"/>
          </pc:sldLayoutMkLst>
        </pc:sldLayoutChg>
        <pc:sldLayoutChg chg="add del">
          <pc:chgData name="alina" userId="85412a263356ec05" providerId="LiveId" clId="{D6F00724-5BE7-4E8C-8AA7-70CF406A37F1}" dt="2023-02-07T12:46:46.854" v="144" actId="26606"/>
          <pc:sldLayoutMkLst>
            <pc:docMk/>
            <pc:sldMasterMk cId="1060022842" sldId="2147483736"/>
            <pc:sldLayoutMk cId="927312828" sldId="2147483733"/>
          </pc:sldLayoutMkLst>
        </pc:sldLayoutChg>
        <pc:sldLayoutChg chg="add del">
          <pc:chgData name="alina" userId="85412a263356ec05" providerId="LiveId" clId="{D6F00724-5BE7-4E8C-8AA7-70CF406A37F1}" dt="2023-02-07T12:46:46.854" v="144" actId="26606"/>
          <pc:sldLayoutMkLst>
            <pc:docMk/>
            <pc:sldMasterMk cId="1060022842" sldId="2147483736"/>
            <pc:sldLayoutMk cId="1018105852" sldId="2147483734"/>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538516626" sldId="2147483735"/>
          </pc:sldLayoutMkLst>
        </pc:sldLayoutChg>
      </pc:sldMasterChg>
      <pc:sldMasterChg chg="add del addSldLayout delSldLayout">
        <pc:chgData name="alina" userId="85412a263356ec05" providerId="LiveId" clId="{D6F00724-5BE7-4E8C-8AA7-70CF406A37F1}" dt="2023-02-07T12:36:49.327" v="4" actId="26606"/>
        <pc:sldMasterMkLst>
          <pc:docMk/>
          <pc:sldMasterMk cId="4286434320" sldId="2147483751"/>
        </pc:sldMasterMkLst>
        <pc:sldLayoutChg chg="add del">
          <pc:chgData name="alina" userId="85412a263356ec05" providerId="LiveId" clId="{D6F00724-5BE7-4E8C-8AA7-70CF406A37F1}" dt="2023-02-07T12:36:49.327" v="4" actId="26606"/>
          <pc:sldLayoutMkLst>
            <pc:docMk/>
            <pc:sldMasterMk cId="4286434320" sldId="2147483751"/>
            <pc:sldLayoutMk cId="2417132105" sldId="2147483740"/>
          </pc:sldLayoutMkLst>
        </pc:sldLayoutChg>
        <pc:sldLayoutChg chg="add del">
          <pc:chgData name="alina" userId="85412a263356ec05" providerId="LiveId" clId="{D6F00724-5BE7-4E8C-8AA7-70CF406A37F1}" dt="2023-02-07T12:36:49.327" v="4" actId="26606"/>
          <pc:sldLayoutMkLst>
            <pc:docMk/>
            <pc:sldMasterMk cId="4286434320" sldId="2147483751"/>
            <pc:sldLayoutMk cId="3368704707" sldId="2147483741"/>
          </pc:sldLayoutMkLst>
        </pc:sldLayoutChg>
        <pc:sldLayoutChg chg="add del">
          <pc:chgData name="alina" userId="85412a263356ec05" providerId="LiveId" clId="{D6F00724-5BE7-4E8C-8AA7-70CF406A37F1}" dt="2023-02-07T12:36:49.327" v="4" actId="26606"/>
          <pc:sldLayoutMkLst>
            <pc:docMk/>
            <pc:sldMasterMk cId="4286434320" sldId="2147483751"/>
            <pc:sldLayoutMk cId="2934150175" sldId="2147483742"/>
          </pc:sldLayoutMkLst>
        </pc:sldLayoutChg>
        <pc:sldLayoutChg chg="add del">
          <pc:chgData name="alina" userId="85412a263356ec05" providerId="LiveId" clId="{D6F00724-5BE7-4E8C-8AA7-70CF406A37F1}" dt="2023-02-07T12:36:49.327" v="4" actId="26606"/>
          <pc:sldLayoutMkLst>
            <pc:docMk/>
            <pc:sldMasterMk cId="4286434320" sldId="2147483751"/>
            <pc:sldLayoutMk cId="2400101482" sldId="2147483743"/>
          </pc:sldLayoutMkLst>
        </pc:sldLayoutChg>
        <pc:sldLayoutChg chg="add del">
          <pc:chgData name="alina" userId="85412a263356ec05" providerId="LiveId" clId="{D6F00724-5BE7-4E8C-8AA7-70CF406A37F1}" dt="2023-02-07T12:36:49.327" v="4" actId="26606"/>
          <pc:sldLayoutMkLst>
            <pc:docMk/>
            <pc:sldMasterMk cId="4286434320" sldId="2147483751"/>
            <pc:sldLayoutMk cId="572763165" sldId="2147483744"/>
          </pc:sldLayoutMkLst>
        </pc:sldLayoutChg>
        <pc:sldLayoutChg chg="add del">
          <pc:chgData name="alina" userId="85412a263356ec05" providerId="LiveId" clId="{D6F00724-5BE7-4E8C-8AA7-70CF406A37F1}" dt="2023-02-07T12:36:49.327" v="4" actId="26606"/>
          <pc:sldLayoutMkLst>
            <pc:docMk/>
            <pc:sldMasterMk cId="4286434320" sldId="2147483751"/>
            <pc:sldLayoutMk cId="502590754" sldId="2147483745"/>
          </pc:sldLayoutMkLst>
        </pc:sldLayoutChg>
        <pc:sldLayoutChg chg="add del">
          <pc:chgData name="alina" userId="85412a263356ec05" providerId="LiveId" clId="{D6F00724-5BE7-4E8C-8AA7-70CF406A37F1}" dt="2023-02-07T12:36:49.327" v="4" actId="26606"/>
          <pc:sldLayoutMkLst>
            <pc:docMk/>
            <pc:sldMasterMk cId="4286434320" sldId="2147483751"/>
            <pc:sldLayoutMk cId="3516410124" sldId="2147483746"/>
          </pc:sldLayoutMkLst>
        </pc:sldLayoutChg>
        <pc:sldLayoutChg chg="add del">
          <pc:chgData name="alina" userId="85412a263356ec05" providerId="LiveId" clId="{D6F00724-5BE7-4E8C-8AA7-70CF406A37F1}" dt="2023-02-07T12:36:49.327" v="4" actId="26606"/>
          <pc:sldLayoutMkLst>
            <pc:docMk/>
            <pc:sldMasterMk cId="4286434320" sldId="2147483751"/>
            <pc:sldLayoutMk cId="2740770780" sldId="2147483747"/>
          </pc:sldLayoutMkLst>
        </pc:sldLayoutChg>
        <pc:sldLayoutChg chg="add del">
          <pc:chgData name="alina" userId="85412a263356ec05" providerId="LiveId" clId="{D6F00724-5BE7-4E8C-8AA7-70CF406A37F1}" dt="2023-02-07T12:36:49.327" v="4" actId="26606"/>
          <pc:sldLayoutMkLst>
            <pc:docMk/>
            <pc:sldMasterMk cId="4286434320" sldId="2147483751"/>
            <pc:sldLayoutMk cId="2613686085" sldId="2147483748"/>
          </pc:sldLayoutMkLst>
        </pc:sldLayoutChg>
        <pc:sldLayoutChg chg="add del">
          <pc:chgData name="alina" userId="85412a263356ec05" providerId="LiveId" clId="{D6F00724-5BE7-4E8C-8AA7-70CF406A37F1}" dt="2023-02-07T12:36:49.327" v="4" actId="26606"/>
          <pc:sldLayoutMkLst>
            <pc:docMk/>
            <pc:sldMasterMk cId="4286434320" sldId="2147483751"/>
            <pc:sldLayoutMk cId="4254967676" sldId="2147483749"/>
          </pc:sldLayoutMkLst>
        </pc:sldLayoutChg>
        <pc:sldLayoutChg chg="add del">
          <pc:chgData name="alina" userId="85412a263356ec05" providerId="LiveId" clId="{D6F00724-5BE7-4E8C-8AA7-70CF406A37F1}" dt="2023-02-07T12:36:49.327" v="4" actId="26606"/>
          <pc:sldLayoutMkLst>
            <pc:docMk/>
            <pc:sldMasterMk cId="4286434320" sldId="2147483751"/>
            <pc:sldLayoutMk cId="164464756" sldId="2147483750"/>
          </pc:sldLayoutMkLst>
        </pc:sldLayoutChg>
      </pc:sldMasterChg>
      <pc:sldMasterChg chg="add del addSldLayout delSldLayout">
        <pc:chgData name="alina" userId="85412a263356ec05" providerId="LiveId" clId="{D6F00724-5BE7-4E8C-8AA7-70CF406A37F1}" dt="2023-02-07T12:47:09.201" v="148" actId="26606"/>
        <pc:sldMasterMkLst>
          <pc:docMk/>
          <pc:sldMasterMk cId="425060163" sldId="2147483775"/>
        </pc:sldMasterMkLst>
        <pc:sldLayoutChg chg="add del">
          <pc:chgData name="alina" userId="85412a263356ec05" providerId="LiveId" clId="{D6F00724-5BE7-4E8C-8AA7-70CF406A37F1}" dt="2023-02-07T12:47:09.201" v="148" actId="26606"/>
          <pc:sldLayoutMkLst>
            <pc:docMk/>
            <pc:sldMasterMk cId="425060163" sldId="2147483775"/>
            <pc:sldLayoutMk cId="2757576408" sldId="2147483764"/>
          </pc:sldLayoutMkLst>
        </pc:sldLayoutChg>
        <pc:sldLayoutChg chg="add del">
          <pc:chgData name="alina" userId="85412a263356ec05" providerId="LiveId" clId="{D6F00724-5BE7-4E8C-8AA7-70CF406A37F1}" dt="2023-02-07T12:47:09.201" v="148" actId="26606"/>
          <pc:sldLayoutMkLst>
            <pc:docMk/>
            <pc:sldMasterMk cId="425060163" sldId="2147483775"/>
            <pc:sldLayoutMk cId="1933365488" sldId="2147483765"/>
          </pc:sldLayoutMkLst>
        </pc:sldLayoutChg>
        <pc:sldLayoutChg chg="add del">
          <pc:chgData name="alina" userId="85412a263356ec05" providerId="LiveId" clId="{D6F00724-5BE7-4E8C-8AA7-70CF406A37F1}" dt="2023-02-07T12:47:09.201" v="148" actId="26606"/>
          <pc:sldLayoutMkLst>
            <pc:docMk/>
            <pc:sldMasterMk cId="425060163" sldId="2147483775"/>
            <pc:sldLayoutMk cId="3547110463" sldId="2147483766"/>
          </pc:sldLayoutMkLst>
        </pc:sldLayoutChg>
        <pc:sldLayoutChg chg="add del">
          <pc:chgData name="alina" userId="85412a263356ec05" providerId="LiveId" clId="{D6F00724-5BE7-4E8C-8AA7-70CF406A37F1}" dt="2023-02-07T12:47:09.201" v="148" actId="26606"/>
          <pc:sldLayoutMkLst>
            <pc:docMk/>
            <pc:sldMasterMk cId="425060163" sldId="2147483775"/>
            <pc:sldLayoutMk cId="3398160696" sldId="2147483767"/>
          </pc:sldLayoutMkLst>
        </pc:sldLayoutChg>
        <pc:sldLayoutChg chg="add del">
          <pc:chgData name="alina" userId="85412a263356ec05" providerId="LiveId" clId="{D6F00724-5BE7-4E8C-8AA7-70CF406A37F1}" dt="2023-02-07T12:47:09.201" v="148" actId="26606"/>
          <pc:sldLayoutMkLst>
            <pc:docMk/>
            <pc:sldMasterMk cId="425060163" sldId="2147483775"/>
            <pc:sldLayoutMk cId="1676906151" sldId="2147483768"/>
          </pc:sldLayoutMkLst>
        </pc:sldLayoutChg>
        <pc:sldLayoutChg chg="add del">
          <pc:chgData name="alina" userId="85412a263356ec05" providerId="LiveId" clId="{D6F00724-5BE7-4E8C-8AA7-70CF406A37F1}" dt="2023-02-07T12:47:09.201" v="148" actId="26606"/>
          <pc:sldLayoutMkLst>
            <pc:docMk/>
            <pc:sldMasterMk cId="425060163" sldId="2147483775"/>
            <pc:sldLayoutMk cId="946793630" sldId="2147483769"/>
          </pc:sldLayoutMkLst>
        </pc:sldLayoutChg>
        <pc:sldLayoutChg chg="add del">
          <pc:chgData name="alina" userId="85412a263356ec05" providerId="LiveId" clId="{D6F00724-5BE7-4E8C-8AA7-70CF406A37F1}" dt="2023-02-07T12:47:09.201" v="148" actId="26606"/>
          <pc:sldLayoutMkLst>
            <pc:docMk/>
            <pc:sldMasterMk cId="425060163" sldId="2147483775"/>
            <pc:sldLayoutMk cId="3268012811" sldId="2147483770"/>
          </pc:sldLayoutMkLst>
        </pc:sldLayoutChg>
        <pc:sldLayoutChg chg="add del">
          <pc:chgData name="alina" userId="85412a263356ec05" providerId="LiveId" clId="{D6F00724-5BE7-4E8C-8AA7-70CF406A37F1}" dt="2023-02-07T12:47:09.201" v="148" actId="26606"/>
          <pc:sldLayoutMkLst>
            <pc:docMk/>
            <pc:sldMasterMk cId="425060163" sldId="2147483775"/>
            <pc:sldLayoutMk cId="2337323895" sldId="2147483771"/>
          </pc:sldLayoutMkLst>
        </pc:sldLayoutChg>
        <pc:sldLayoutChg chg="add del">
          <pc:chgData name="alina" userId="85412a263356ec05" providerId="LiveId" clId="{D6F00724-5BE7-4E8C-8AA7-70CF406A37F1}" dt="2023-02-07T12:47:09.201" v="148" actId="26606"/>
          <pc:sldLayoutMkLst>
            <pc:docMk/>
            <pc:sldMasterMk cId="425060163" sldId="2147483775"/>
            <pc:sldLayoutMk cId="882331804" sldId="2147483772"/>
          </pc:sldLayoutMkLst>
        </pc:sldLayoutChg>
        <pc:sldLayoutChg chg="add del">
          <pc:chgData name="alina" userId="85412a263356ec05" providerId="LiveId" clId="{D6F00724-5BE7-4E8C-8AA7-70CF406A37F1}" dt="2023-02-07T12:47:09.201" v="148" actId="26606"/>
          <pc:sldLayoutMkLst>
            <pc:docMk/>
            <pc:sldMasterMk cId="425060163" sldId="2147483775"/>
            <pc:sldLayoutMk cId="3789932557" sldId="2147483773"/>
          </pc:sldLayoutMkLst>
        </pc:sldLayoutChg>
        <pc:sldLayoutChg chg="add del">
          <pc:chgData name="alina" userId="85412a263356ec05" providerId="LiveId" clId="{D6F00724-5BE7-4E8C-8AA7-70CF406A37F1}" dt="2023-02-07T12:47:09.201" v="148" actId="26606"/>
          <pc:sldLayoutMkLst>
            <pc:docMk/>
            <pc:sldMasterMk cId="425060163" sldId="2147483775"/>
            <pc:sldLayoutMk cId="1427128600" sldId="2147483774"/>
          </pc:sldLayoutMkLst>
        </pc:sldLayoutChg>
      </pc:sldMasterChg>
      <pc:sldMasterChg chg="add del addSldLayout delSldLayout">
        <pc:chgData name="alina" userId="85412a263356ec05" providerId="LiveId" clId="{D6F00724-5BE7-4E8C-8AA7-70CF406A37F1}" dt="2023-02-07T12:45:59.933" v="142" actId="26606"/>
        <pc:sldMasterMkLst>
          <pc:docMk/>
          <pc:sldMasterMk cId="2928012884" sldId="2147483788"/>
        </pc:sldMasterMkLst>
        <pc:sldLayoutChg chg="add del">
          <pc:chgData name="alina" userId="85412a263356ec05" providerId="LiveId" clId="{D6F00724-5BE7-4E8C-8AA7-70CF406A37F1}" dt="2023-02-07T12:45:59.933" v="142" actId="26606"/>
          <pc:sldLayoutMkLst>
            <pc:docMk/>
            <pc:sldMasterMk cId="2928012884" sldId="2147483788"/>
            <pc:sldLayoutMk cId="1001947791" sldId="2147483777"/>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334870856" sldId="2147483778"/>
          </pc:sldLayoutMkLst>
        </pc:sldLayoutChg>
        <pc:sldLayoutChg chg="add del">
          <pc:chgData name="alina" userId="85412a263356ec05" providerId="LiveId" clId="{D6F00724-5BE7-4E8C-8AA7-70CF406A37F1}" dt="2023-02-07T12:45:59.933" v="142" actId="26606"/>
          <pc:sldLayoutMkLst>
            <pc:docMk/>
            <pc:sldMasterMk cId="2928012884" sldId="2147483788"/>
            <pc:sldLayoutMk cId="2916834703" sldId="2147483779"/>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682890399" sldId="2147483780"/>
          </pc:sldLayoutMkLst>
        </pc:sldLayoutChg>
        <pc:sldLayoutChg chg="add del">
          <pc:chgData name="alina" userId="85412a263356ec05" providerId="LiveId" clId="{D6F00724-5BE7-4E8C-8AA7-70CF406A37F1}" dt="2023-02-07T12:45:59.933" v="142" actId="26606"/>
          <pc:sldLayoutMkLst>
            <pc:docMk/>
            <pc:sldMasterMk cId="2928012884" sldId="2147483788"/>
            <pc:sldLayoutMk cId="719690510" sldId="2147483781"/>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464009666" sldId="2147483782"/>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674961249" sldId="2147483783"/>
          </pc:sldLayoutMkLst>
        </pc:sldLayoutChg>
        <pc:sldLayoutChg chg="add del">
          <pc:chgData name="alina" userId="85412a263356ec05" providerId="LiveId" clId="{D6F00724-5BE7-4E8C-8AA7-70CF406A37F1}" dt="2023-02-07T12:45:59.933" v="142" actId="26606"/>
          <pc:sldLayoutMkLst>
            <pc:docMk/>
            <pc:sldMasterMk cId="2928012884" sldId="2147483788"/>
            <pc:sldLayoutMk cId="2000348221" sldId="2147483784"/>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273582292" sldId="2147483785"/>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253414159" sldId="2147483786"/>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366227621" sldId="2147483787"/>
          </pc:sldLayoutMkLst>
        </pc:sldLayoutChg>
      </pc:sldMasterChg>
      <pc:sldMasterChg chg="add del addSldLayout delSldLayout">
        <pc:chgData name="alina" userId="85412a263356ec05" providerId="LiveId" clId="{D6F00724-5BE7-4E8C-8AA7-70CF406A37F1}" dt="2023-02-07T12:47:44.965" v="150" actId="26606"/>
        <pc:sldMasterMkLst>
          <pc:docMk/>
          <pc:sldMasterMk cId="3777714319" sldId="2147483788"/>
        </pc:sldMasterMkLst>
        <pc:sldLayoutChg chg="add del">
          <pc:chgData name="alina" userId="85412a263356ec05" providerId="LiveId" clId="{D6F00724-5BE7-4E8C-8AA7-70CF406A37F1}" dt="2023-02-07T12:47:44.965" v="150" actId="26606"/>
          <pc:sldLayoutMkLst>
            <pc:docMk/>
            <pc:sldMasterMk cId="3777714319" sldId="2147483788"/>
            <pc:sldLayoutMk cId="735372408" sldId="2147483777"/>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229677492" sldId="2147483778"/>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680619944" sldId="2147483779"/>
          </pc:sldLayoutMkLst>
        </pc:sldLayoutChg>
        <pc:sldLayoutChg chg="add del">
          <pc:chgData name="alina" userId="85412a263356ec05" providerId="LiveId" clId="{D6F00724-5BE7-4E8C-8AA7-70CF406A37F1}" dt="2023-02-07T12:47:44.965" v="150" actId="26606"/>
          <pc:sldLayoutMkLst>
            <pc:docMk/>
            <pc:sldMasterMk cId="3777714319" sldId="2147483788"/>
            <pc:sldLayoutMk cId="2827314360" sldId="2147483780"/>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965618738" sldId="2147483781"/>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483057426" sldId="2147483782"/>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519488778" sldId="2147483783"/>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735995927" sldId="2147483784"/>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597777909" sldId="2147483785"/>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145341481" sldId="2147483786"/>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843388222" sldId="214748378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2/8/2023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32633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16692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2/8/2023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47982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75761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54755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8327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244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2/8/2023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878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2/8/2023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19265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82358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5511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2/8/2023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4980595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25" r:id="rId5"/>
    <p:sldLayoutId id="2147483731" r:id="rId6"/>
    <p:sldLayoutId id="2147483726" r:id="rId7"/>
    <p:sldLayoutId id="2147483727" r:id="rId8"/>
    <p:sldLayoutId id="2147483728" r:id="rId9"/>
    <p:sldLayoutId id="2147483729" r:id="rId10"/>
    <p:sldLayoutId id="2147483730"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screditcardguide.com/a-beginners-guide-to-marriott-reward-progra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screditcardguide.com/a-beginners-guide-to-marriott-reward-progra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flickr.com/photos/bayareaag/36522200856" TargetMode="External"/><Relationship Id="rId7" Type="http://schemas.openxmlformats.org/officeDocument/2006/relationships/hyperlink" Target="https://www.flickr.com/photos/jeepersmedia/14853263665/" TargetMode="External"/><Relationship Id="rId2"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hyperlink" Target="https://mommysnippets.com/marriott-rivercenter-sanantonio/"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opentextbc.ca/introtourism2e/chapter/hotels/" TargetMode="External"/><Relationship Id="rId7" Type="http://schemas.openxmlformats.org/officeDocument/2006/relationships/hyperlink" Target="https://www.uscreditcardguide.com/ritz-carlton-hong-kong-review-tallest-hotel-world/" TargetMode="External"/><Relationship Id="rId2" Type="http://schemas.openxmlformats.org/officeDocument/2006/relationships/image" Target="../media/image7.jp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hyperlink" Target="https://www.flickr.com/photos/63439615@N00/34872697395" TargetMode="Externa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heatheronhertravels/6934196902/" TargetMode="External"/><Relationship Id="rId2" Type="http://schemas.openxmlformats.org/officeDocument/2006/relationships/image" Target="../media/image10.jp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www.thebestaddress.co/courtyard-by-marriott-pune-chakan/" TargetMode="External"/><Relationship Id="rId2" Type="http://schemas.openxmlformats.org/officeDocument/2006/relationships/image" Target="../media/image12.jp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JW_Marriott_Hotel_Macau_Man_Ho_Chinese_Restaurant_2016.JPG" TargetMode="External"/><Relationship Id="rId2" Type="http://schemas.openxmlformats.org/officeDocument/2006/relationships/image" Target="../media/image14.JP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flickr.com/photos/heatheronhertravels/6934196902/" TargetMode="External"/><Relationship Id="rId3" Type="http://schemas.openxmlformats.org/officeDocument/2006/relationships/hyperlink" Target="https://www.forbes.com/sites/christinacadet/2020/09/11/marriott-international-hotel-industry-4-key-insights/#7a3a096f3240" TargetMode="External"/><Relationship Id="rId7" Type="http://schemas.openxmlformats.org/officeDocument/2006/relationships/hyperlink" Target="https://www.marriott.com/hotels/hotel-services.mi" TargetMode="External"/><Relationship Id="rId12" Type="http://schemas.openxmlformats.org/officeDocument/2006/relationships/image" Target="../media/image11.png"/><Relationship Id="rId2" Type="http://schemas.openxmlformats.org/officeDocument/2006/relationships/hyperlink" Target="https://corporate.marriott.com/" TargetMode="External"/><Relationship Id="rId1" Type="http://schemas.openxmlformats.org/officeDocument/2006/relationships/slideLayout" Target="../slideLayouts/slideLayout1.xml"/><Relationship Id="rId6" Type="http://schemas.openxmlformats.org/officeDocument/2006/relationships/hyperlink" Target="https://www.hotelnewsresource.com/article109092.html" TargetMode="External"/><Relationship Id="rId11" Type="http://schemas.openxmlformats.org/officeDocument/2006/relationships/hyperlink" Target="https://mommysnippets.com/marriott-rivercenter-sanantonio/" TargetMode="External"/><Relationship Id="rId5" Type="http://schemas.openxmlformats.org/officeDocument/2006/relationships/hyperlink" Target="https://www.mvorganizing.org/what-is-guest-expectation/" TargetMode="External"/><Relationship Id="rId10" Type="http://schemas.openxmlformats.org/officeDocument/2006/relationships/hyperlink" Target="https://commons.wikimedia.org/wiki/File:JW_Marriott_Hotel_Macau_Man_Ho_Chinese_Restaurant_2016.JPG" TargetMode="External"/><Relationship Id="rId4" Type="http://schemas.openxmlformats.org/officeDocument/2006/relationships/hyperlink" Target="https://www.newtimes.co.rw/section/read/183956" TargetMode="External"/><Relationship Id="rId9" Type="http://schemas.openxmlformats.org/officeDocument/2006/relationships/hyperlink" Target="https://www.flickr.com/photos/bayareaag/36430596891/in/photostrea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34">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36">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71" name="Rectangle 38">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A3A30D8-A7EF-E049-F07B-AC5F2B3A1432}"/>
              </a:ext>
            </a:extLst>
          </p:cNvPr>
          <p:cNvSpPr>
            <a:spLocks noGrp="1"/>
          </p:cNvSpPr>
          <p:nvPr>
            <p:ph type="ctrTitle"/>
          </p:nvPr>
        </p:nvSpPr>
        <p:spPr>
          <a:xfrm>
            <a:off x="1227607" y="3692168"/>
            <a:ext cx="9732773" cy="1192696"/>
          </a:xfrm>
        </p:spPr>
        <p:txBody>
          <a:bodyPr>
            <a:normAutofit/>
          </a:bodyPr>
          <a:lstStyle/>
          <a:p>
            <a:r>
              <a:rPr lang="en-GB" sz="2800" b="1" dirty="0">
                <a:latin typeface="Arial Nova Cond" panose="020B0506020202020204" pitchFamily="34" charset="0"/>
              </a:rPr>
              <a:t>The role and importance of quality service, hospitality, and quest  services within the hotel industry</a:t>
            </a:r>
          </a:p>
        </p:txBody>
      </p:sp>
      <p:sp>
        <p:nvSpPr>
          <p:cNvPr id="3" name="Subtitle 2">
            <a:extLst>
              <a:ext uri="{FF2B5EF4-FFF2-40B4-BE49-F238E27FC236}">
                <a16:creationId xmlns:a16="http://schemas.microsoft.com/office/drawing/2014/main" id="{901D3523-4A9F-DDAF-B086-E7714B80E6AA}"/>
              </a:ext>
            </a:extLst>
          </p:cNvPr>
          <p:cNvSpPr>
            <a:spLocks noGrp="1"/>
          </p:cNvSpPr>
          <p:nvPr>
            <p:ph type="subTitle" idx="1"/>
          </p:nvPr>
        </p:nvSpPr>
        <p:spPr>
          <a:xfrm>
            <a:off x="1371600" y="4890052"/>
            <a:ext cx="9517450" cy="1192696"/>
          </a:xfrm>
        </p:spPr>
        <p:txBody>
          <a:bodyPr>
            <a:normAutofit fontScale="92500" lnSpcReduction="10000"/>
          </a:bodyPr>
          <a:lstStyle/>
          <a:p>
            <a:pPr algn="l"/>
            <a:r>
              <a:rPr lang="en-GB" dirty="0">
                <a:latin typeface="Arial Nova Cond" panose="020B0506020202020204" pitchFamily="34" charset="0"/>
              </a:rPr>
              <a:t>Student name: Alina Grigore</a:t>
            </a:r>
          </a:p>
          <a:p>
            <a:pPr algn="l"/>
            <a:r>
              <a:rPr lang="en-GB" dirty="0">
                <a:latin typeface="Arial Nova Cond" panose="020B0506020202020204" pitchFamily="34" charset="0"/>
              </a:rPr>
              <a:t>Student ID number:2209836</a:t>
            </a:r>
          </a:p>
          <a:p>
            <a:pPr algn="l"/>
            <a:r>
              <a:rPr lang="en-GB" dirty="0">
                <a:latin typeface="Arial Nova Cond" panose="020B0506020202020204" pitchFamily="34" charset="0"/>
              </a:rPr>
              <a:t>Module name: Hospitality and guest services(BMIH4003)</a:t>
            </a:r>
          </a:p>
          <a:p>
            <a:pPr algn="l"/>
            <a:r>
              <a:rPr lang="en-GB" dirty="0">
                <a:latin typeface="Arial Nova Cond" panose="020B0506020202020204" pitchFamily="34" charset="0"/>
              </a:rPr>
              <a:t>Lecturer name: Muhammad Cassamo</a:t>
            </a:r>
          </a:p>
        </p:txBody>
      </p:sp>
      <p:sp>
        <p:nvSpPr>
          <p:cNvPr id="72" name="Rectangle 40">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3" name="Straight Connector 42">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logo&#10;&#10;Description automatically generated">
            <a:extLst>
              <a:ext uri="{FF2B5EF4-FFF2-40B4-BE49-F238E27FC236}">
                <a16:creationId xmlns:a16="http://schemas.microsoft.com/office/drawing/2014/main" id="{48E39C6F-F3C7-7CA8-6849-0D958EACD4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49148" y="1395172"/>
            <a:ext cx="4304287" cy="2216708"/>
          </a:xfrm>
          <a:prstGeom prst="rect">
            <a:avLst/>
          </a:prstGeom>
        </p:spPr>
      </p:pic>
    </p:spTree>
    <p:extLst>
      <p:ext uri="{BB962C8B-B14F-4D97-AF65-F5344CB8AC3E}">
        <p14:creationId xmlns:p14="http://schemas.microsoft.com/office/powerpoint/2010/main" val="559799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Rectangle 11">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4" name="Rectangle 13">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078797BD-BA3A-8119-B477-96B667A02521}"/>
              </a:ext>
            </a:extLst>
          </p:cNvPr>
          <p:cNvSpPr>
            <a:spLocks noGrp="1"/>
          </p:cNvSpPr>
          <p:nvPr>
            <p:ph type="ctrTitle"/>
          </p:nvPr>
        </p:nvSpPr>
        <p:spPr>
          <a:xfrm>
            <a:off x="4638853" y="1245919"/>
            <a:ext cx="5716338" cy="1521047"/>
          </a:xfrm>
        </p:spPr>
        <p:txBody>
          <a:bodyPr>
            <a:normAutofit/>
          </a:bodyPr>
          <a:lstStyle/>
          <a:p>
            <a:r>
              <a:rPr lang="en-GB" sz="5400" dirty="0">
                <a:solidFill>
                  <a:schemeClr val="tx1"/>
                </a:solidFill>
              </a:rPr>
              <a:t>Table of contents</a:t>
            </a:r>
          </a:p>
        </p:txBody>
      </p:sp>
      <p:sp>
        <p:nvSpPr>
          <p:cNvPr id="3" name="Subtitle 2">
            <a:extLst>
              <a:ext uri="{FF2B5EF4-FFF2-40B4-BE49-F238E27FC236}">
                <a16:creationId xmlns:a16="http://schemas.microsoft.com/office/drawing/2014/main" id="{E390638E-D278-4DAE-D987-9C0853F1DCDE}"/>
              </a:ext>
            </a:extLst>
          </p:cNvPr>
          <p:cNvSpPr>
            <a:spLocks noGrp="1"/>
          </p:cNvSpPr>
          <p:nvPr>
            <p:ph type="subTitle" idx="1"/>
          </p:nvPr>
        </p:nvSpPr>
        <p:spPr>
          <a:xfrm>
            <a:off x="4831307" y="2596517"/>
            <a:ext cx="6057743" cy="3036520"/>
          </a:xfrm>
        </p:spPr>
        <p:txBody>
          <a:bodyPr>
            <a:normAutofit/>
          </a:bodyPr>
          <a:lstStyle/>
          <a:p>
            <a:pPr marL="285750" indent="-285750" algn="l">
              <a:buFont typeface="Wingdings" panose="05000000000000000000" pitchFamily="2" charset="2"/>
              <a:buChar char="v"/>
            </a:pPr>
            <a:r>
              <a:rPr lang="en-GB" b="1" dirty="0"/>
              <a:t>Introduction of Marriott hotel brand</a:t>
            </a:r>
          </a:p>
          <a:p>
            <a:pPr marL="285750" indent="-285750" algn="l">
              <a:buFont typeface="Wingdings" panose="05000000000000000000" pitchFamily="2" charset="2"/>
              <a:buChar char="v"/>
            </a:pPr>
            <a:r>
              <a:rPr lang="en-GB" b="1" dirty="0"/>
              <a:t>Marriott brand’s main consumers</a:t>
            </a:r>
          </a:p>
          <a:p>
            <a:pPr marL="285750" indent="-285750" algn="l">
              <a:buFont typeface="Wingdings" panose="05000000000000000000" pitchFamily="2" charset="2"/>
              <a:buChar char="v"/>
            </a:pPr>
            <a:r>
              <a:rPr lang="en-GB" b="1" dirty="0"/>
              <a:t>Nature, scope and role of the guest services and facilities provided by the Marriott brand</a:t>
            </a:r>
          </a:p>
          <a:p>
            <a:pPr marL="285750" indent="-285750" algn="l">
              <a:buFont typeface="Wingdings" panose="05000000000000000000" pitchFamily="2" charset="2"/>
              <a:buChar char="v"/>
            </a:pPr>
            <a:r>
              <a:rPr lang="en-GB" b="1" dirty="0"/>
              <a:t>Role and function of guest services in general</a:t>
            </a:r>
          </a:p>
          <a:p>
            <a:pPr marL="285750" indent="-285750" algn="l">
              <a:buFont typeface="Wingdings" panose="05000000000000000000" pitchFamily="2" charset="2"/>
              <a:buChar char="v"/>
            </a:pPr>
            <a:r>
              <a:rPr lang="en-GB" b="1" dirty="0"/>
              <a:t>Importance of hospitality and how hotels meet guest expectation</a:t>
            </a:r>
          </a:p>
          <a:p>
            <a:pPr marL="285750" indent="-285750" algn="l">
              <a:buFont typeface="Wingdings" panose="05000000000000000000" pitchFamily="2" charset="2"/>
              <a:buChar char="v"/>
            </a:pPr>
            <a:r>
              <a:rPr lang="en-GB" b="1" dirty="0"/>
              <a:t>Conclusion</a:t>
            </a:r>
          </a:p>
          <a:p>
            <a:pPr marL="285750" indent="-285750" algn="l">
              <a:buFont typeface="Wingdings" panose="05000000000000000000" pitchFamily="2" charset="2"/>
              <a:buChar char="v"/>
            </a:pPr>
            <a:r>
              <a:rPr lang="en-GB" b="1" dirty="0"/>
              <a:t>References</a:t>
            </a:r>
          </a:p>
          <a:p>
            <a:pPr marL="285750" indent="-285750" algn="l">
              <a:buFont typeface="Wingdings" panose="05000000000000000000" pitchFamily="2" charset="2"/>
              <a:buChar char="v"/>
            </a:pPr>
            <a:endParaRPr lang="en-GB" dirty="0"/>
          </a:p>
          <a:p>
            <a:endParaRPr lang="en-GB" dirty="0"/>
          </a:p>
        </p:txBody>
      </p:sp>
      <p:sp>
        <p:nvSpPr>
          <p:cNvPr id="16" name="Rectangle 15">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logo&#10;&#10;Description automatically generated">
            <a:extLst>
              <a:ext uri="{FF2B5EF4-FFF2-40B4-BE49-F238E27FC236}">
                <a16:creationId xmlns:a16="http://schemas.microsoft.com/office/drawing/2014/main" id="{E6B865A8-0771-B0A6-6390-B953D75FAB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0728" y="2449198"/>
            <a:ext cx="3234135" cy="1665579"/>
          </a:xfrm>
          <a:prstGeom prst="rect">
            <a:avLst/>
          </a:prstGeom>
        </p:spPr>
      </p:pic>
    </p:spTree>
    <p:extLst>
      <p:ext uri="{BB962C8B-B14F-4D97-AF65-F5344CB8AC3E}">
        <p14:creationId xmlns:p14="http://schemas.microsoft.com/office/powerpoint/2010/main" val="1686529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ABFD00E6-A136-483C-AC74-3EF1B9F11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70" name="Rectangle 169">
            <a:extLst>
              <a:ext uri="{FF2B5EF4-FFF2-40B4-BE49-F238E27FC236}">
                <a16:creationId xmlns:a16="http://schemas.microsoft.com/office/drawing/2014/main" id="{41600FA0-7F6A-496C-A384-A175C1DFC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2" name="Rectangle 171">
            <a:extLst>
              <a:ext uri="{FF2B5EF4-FFF2-40B4-BE49-F238E27FC236}">
                <a16:creationId xmlns:a16="http://schemas.microsoft.com/office/drawing/2014/main" id="{83CBB39A-C757-46DB-BF2C-C24CE1095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F956F37-5FA3-8280-8507-3BEA43F554A3}"/>
              </a:ext>
            </a:extLst>
          </p:cNvPr>
          <p:cNvSpPr>
            <a:spLocks noGrp="1"/>
          </p:cNvSpPr>
          <p:nvPr>
            <p:ph type="ctrTitle"/>
          </p:nvPr>
        </p:nvSpPr>
        <p:spPr>
          <a:xfrm>
            <a:off x="800382" y="1559768"/>
            <a:ext cx="5943600" cy="4488988"/>
          </a:xfrm>
        </p:spPr>
        <p:txBody>
          <a:bodyPr>
            <a:normAutofit/>
          </a:bodyPr>
          <a:lstStyle/>
          <a:p>
            <a:pPr marL="285750" indent="-285750" algn="l">
              <a:buFont typeface="Wingdings" panose="05000000000000000000" pitchFamily="2" charset="2"/>
              <a:buChar char="v"/>
            </a:pPr>
            <a:r>
              <a:rPr lang="en-GB" sz="1500" b="1" dirty="0">
                <a:latin typeface="+mn-lt"/>
              </a:rPr>
              <a:t> </a:t>
            </a:r>
            <a:r>
              <a:rPr lang="en-GB" sz="2400" b="1" i="0" dirty="0">
                <a:latin typeface="+mn-lt"/>
              </a:rPr>
              <a:t>Introduction of Marriott hotel brand</a:t>
            </a:r>
            <a:br>
              <a:rPr lang="en-GB" sz="1500" b="1" dirty="0">
                <a:latin typeface="+mn-lt"/>
              </a:rPr>
            </a:br>
            <a:br>
              <a:rPr lang="en-GB" sz="1500" b="1" dirty="0">
                <a:latin typeface="+mn-lt"/>
              </a:rPr>
            </a:br>
            <a:br>
              <a:rPr lang="en-GB" sz="2000" dirty="0">
                <a:latin typeface="Arial Nova Cond" panose="020B0506020202020204" pitchFamily="34" charset="0"/>
              </a:rPr>
            </a:br>
            <a:r>
              <a:rPr lang="en-GB" sz="2000" i="0" dirty="0">
                <a:latin typeface="+mn-lt"/>
              </a:rPr>
              <a:t>Marriott International is a global hotel and restaurant chain. It administers nearly 7,000 hotels and resorts, including Marriott Hotels, Marriott Resorts, Courtyard by Marriott, and others, in 130 countries. The Bethesda, Maryland-based corporation is a global leader in hotel services and experiences.</a:t>
            </a:r>
            <a:br>
              <a:rPr lang="en-GB" sz="2000" i="0" dirty="0">
                <a:latin typeface="+mn-lt"/>
              </a:rPr>
            </a:br>
            <a:br>
              <a:rPr lang="en-GB" sz="2000" i="0" dirty="0">
                <a:latin typeface="+mn-lt"/>
              </a:rPr>
            </a:br>
            <a:r>
              <a:rPr lang="en-GB" sz="2000" i="0" dirty="0">
                <a:latin typeface="+mn-lt"/>
              </a:rPr>
              <a:t>Hospitality and guest service is a significant part of the hotel sector, which not only analyses the complexities of quality customer service with solid and established concepts but also meets guests' expectations through good service (</a:t>
            </a:r>
            <a:r>
              <a:rPr lang="en-GB" sz="2000" i="0" dirty="0" err="1">
                <a:latin typeface="+mn-lt"/>
              </a:rPr>
              <a:t>Bagdan</a:t>
            </a:r>
            <a:r>
              <a:rPr lang="en-GB" sz="2000" i="0" dirty="0">
                <a:latin typeface="+mn-lt"/>
              </a:rPr>
              <a:t>, 2012).</a:t>
            </a:r>
            <a:br>
              <a:rPr lang="en-GB" sz="2000" i="0" dirty="0">
                <a:latin typeface="+mn-lt"/>
              </a:rPr>
            </a:br>
            <a:endParaRPr lang="en-GB" sz="2000" i="0" dirty="0">
              <a:latin typeface="+mn-lt"/>
            </a:endParaRPr>
          </a:p>
        </p:txBody>
      </p:sp>
      <p:sp>
        <p:nvSpPr>
          <p:cNvPr id="174" name="Rectangle 173">
            <a:extLst>
              <a:ext uri="{FF2B5EF4-FFF2-40B4-BE49-F238E27FC236}">
                <a16:creationId xmlns:a16="http://schemas.microsoft.com/office/drawing/2014/main" id="{1F31CD62-801B-4034-8D62-FD966E1AB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176" name="Straight Connector 175">
            <a:extLst>
              <a:ext uri="{FF2B5EF4-FFF2-40B4-BE49-F238E27FC236}">
                <a16:creationId xmlns:a16="http://schemas.microsoft.com/office/drawing/2014/main" id="{524AFA8E-029C-4240-9FB7-3E8310B32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A5859857-9645-4780-9C3B-77C7E41AC2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4EC4D835-59FA-4D9C-AD2A-0039168840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182" name="Rectangle 181">
            <a:extLst>
              <a:ext uri="{FF2B5EF4-FFF2-40B4-BE49-F238E27FC236}">
                <a16:creationId xmlns:a16="http://schemas.microsoft.com/office/drawing/2014/main" id="{55FD55A2-38FE-407C-9F94-3140751853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055"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A picture containing outdoor, resort, shore&#10;&#10;Description automatically generated">
            <a:extLst>
              <a:ext uri="{FF2B5EF4-FFF2-40B4-BE49-F238E27FC236}">
                <a16:creationId xmlns:a16="http://schemas.microsoft.com/office/drawing/2014/main" id="{CB2B63DD-FCDF-4B18-12AE-EBBCB94750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27" r="2274" b="3"/>
          <a:stretch/>
        </p:blipFill>
        <p:spPr>
          <a:xfrm>
            <a:off x="7555833" y="3446096"/>
            <a:ext cx="4636167" cy="3411904"/>
          </a:xfrm>
          <a:prstGeom prst="rect">
            <a:avLst/>
          </a:prstGeom>
        </p:spPr>
      </p:pic>
      <p:pic>
        <p:nvPicPr>
          <p:cNvPr id="21" name="Picture 20" descr="A picture containing outdoor, building, sky, water&#10;&#10;Description automatically generated">
            <a:extLst>
              <a:ext uri="{FF2B5EF4-FFF2-40B4-BE49-F238E27FC236}">
                <a16:creationId xmlns:a16="http://schemas.microsoft.com/office/drawing/2014/main" id="{DD6888C6-491C-12D7-E9C6-FFDC4A06E89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427" r="29294" b="1"/>
          <a:stretch/>
        </p:blipFill>
        <p:spPr>
          <a:xfrm>
            <a:off x="9881396" y="10"/>
            <a:ext cx="2310604" cy="3457483"/>
          </a:xfrm>
          <a:prstGeom prst="rect">
            <a:avLst/>
          </a:prstGeom>
        </p:spPr>
      </p:pic>
      <p:pic>
        <p:nvPicPr>
          <p:cNvPr id="15" name="Picture 14" descr="Logo&#10;&#10;Description automatically generated">
            <a:extLst>
              <a:ext uri="{FF2B5EF4-FFF2-40B4-BE49-F238E27FC236}">
                <a16:creationId xmlns:a16="http://schemas.microsoft.com/office/drawing/2014/main" id="{33BE82A4-C6FF-2DCB-9D9A-85D1BCCEC17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8363" r="23931" b="-2"/>
          <a:stretch/>
        </p:blipFill>
        <p:spPr>
          <a:xfrm>
            <a:off x="7555832" y="10"/>
            <a:ext cx="2331299" cy="3457483"/>
          </a:xfrm>
          <a:prstGeom prst="rect">
            <a:avLst/>
          </a:prstGeom>
        </p:spPr>
      </p:pic>
      <p:cxnSp>
        <p:nvCxnSpPr>
          <p:cNvPr id="184" name="Straight Connector 183">
            <a:extLst>
              <a:ext uri="{FF2B5EF4-FFF2-40B4-BE49-F238E27FC236}">
                <a16:creationId xmlns:a16="http://schemas.microsoft.com/office/drawing/2014/main" id="{490EF45A-7A95-4528-9BEF-9765771752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32" y="3456431"/>
            <a:ext cx="4636008" cy="0"/>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A615B0F6-0EFC-40D4-BAC7-4B910D9C3E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32" y="0"/>
            <a:ext cx="0" cy="6858000"/>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ECDC41CC-18B0-404F-952A-91FCED2EB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81396" y="-1"/>
            <a:ext cx="0" cy="3456432"/>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624B6445-0B32-68BA-CADA-F9AD76032A82}"/>
              </a:ext>
            </a:extLst>
          </p:cNvPr>
          <p:cNvPicPr>
            <a:picLocks noChangeAspect="1"/>
          </p:cNvPicPr>
          <p:nvPr/>
        </p:nvPicPr>
        <p:blipFill>
          <a:blip r:embed="rId8"/>
          <a:stretch>
            <a:fillRect/>
          </a:stretch>
        </p:blipFill>
        <p:spPr>
          <a:xfrm>
            <a:off x="4185406" y="5482345"/>
            <a:ext cx="2639966" cy="732191"/>
          </a:xfrm>
          <a:prstGeom prst="rect">
            <a:avLst/>
          </a:prstGeom>
        </p:spPr>
      </p:pic>
    </p:spTree>
    <p:extLst>
      <p:ext uri="{BB962C8B-B14F-4D97-AF65-F5344CB8AC3E}">
        <p14:creationId xmlns:p14="http://schemas.microsoft.com/office/powerpoint/2010/main" val="1732174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61">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7" name="Rectangle 63">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78" name="Rectangle 65">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76EA05E6-D1D4-9BB5-C50D-5E4D7E7B9FE9}"/>
              </a:ext>
            </a:extLst>
          </p:cNvPr>
          <p:cNvSpPr>
            <a:spLocks noGrp="1"/>
          </p:cNvSpPr>
          <p:nvPr>
            <p:ph type="ctrTitle"/>
          </p:nvPr>
        </p:nvSpPr>
        <p:spPr>
          <a:xfrm>
            <a:off x="3657375" y="881965"/>
            <a:ext cx="6860840" cy="2495768"/>
          </a:xfrm>
        </p:spPr>
        <p:txBody>
          <a:bodyPr>
            <a:normAutofit/>
          </a:bodyPr>
          <a:lstStyle/>
          <a:p>
            <a:pPr marL="342900" indent="-342900" algn="l">
              <a:buFont typeface="Wingdings" panose="05000000000000000000" pitchFamily="2" charset="2"/>
              <a:buChar char="v"/>
            </a:pPr>
            <a:r>
              <a:rPr lang="en-GB" sz="2900" b="1" i="0" dirty="0">
                <a:solidFill>
                  <a:schemeClr val="tx1"/>
                </a:solidFill>
                <a:latin typeface="+mn-lt"/>
              </a:rPr>
              <a:t>Marriott brand’s main consumers</a:t>
            </a:r>
            <a:br>
              <a:rPr lang="en-GB" sz="2900" b="1" i="0" dirty="0">
                <a:solidFill>
                  <a:schemeClr val="tx1"/>
                </a:solidFill>
                <a:latin typeface="+mn-lt"/>
              </a:rPr>
            </a:br>
            <a:br>
              <a:rPr lang="en-GB" sz="2900" b="1" i="0" dirty="0">
                <a:solidFill>
                  <a:schemeClr val="tx1"/>
                </a:solidFill>
                <a:latin typeface="+mn-lt"/>
              </a:rPr>
            </a:br>
            <a:r>
              <a:rPr lang="en-GB" sz="2000" i="0" dirty="0">
                <a:solidFill>
                  <a:schemeClr val="tx1"/>
                </a:solidFill>
                <a:latin typeface="+mn-lt"/>
              </a:rPr>
              <a:t>Marriott International's clients are primarily business travellers, leisure travellers, and groups traveling together for special events</a:t>
            </a:r>
          </a:p>
        </p:txBody>
      </p:sp>
      <p:sp>
        <p:nvSpPr>
          <p:cNvPr id="3" name="Subtitle 2">
            <a:extLst>
              <a:ext uri="{FF2B5EF4-FFF2-40B4-BE49-F238E27FC236}">
                <a16:creationId xmlns:a16="http://schemas.microsoft.com/office/drawing/2014/main" id="{88C712D7-BE8E-4B01-6326-CB60AEAB275B}"/>
              </a:ext>
            </a:extLst>
          </p:cNvPr>
          <p:cNvSpPr>
            <a:spLocks noGrp="1"/>
          </p:cNvSpPr>
          <p:nvPr>
            <p:ph type="subTitle" idx="1"/>
          </p:nvPr>
        </p:nvSpPr>
        <p:spPr>
          <a:xfrm>
            <a:off x="3884173" y="3080562"/>
            <a:ext cx="7296731" cy="2547034"/>
          </a:xfrm>
        </p:spPr>
        <p:txBody>
          <a:bodyPr>
            <a:noAutofit/>
          </a:bodyPr>
          <a:lstStyle/>
          <a:p>
            <a:pPr marL="342900" indent="-342900" algn="l">
              <a:lnSpc>
                <a:spcPct val="100000"/>
              </a:lnSpc>
              <a:spcAft>
                <a:spcPts val="600"/>
              </a:spcAft>
              <a:buFont typeface="Wingdings" panose="05000000000000000000" pitchFamily="2" charset="2"/>
              <a:buChar char="ü"/>
            </a:pPr>
            <a:r>
              <a:rPr lang="en-GB" b="1" dirty="0"/>
              <a:t>Business travellers- </a:t>
            </a:r>
            <a:r>
              <a:rPr lang="en-GB" sz="1600" dirty="0"/>
              <a:t>Those that travel for business often do so for work-related reasons, necessitating the proximity of a hotel to their place of employment.</a:t>
            </a:r>
          </a:p>
          <a:p>
            <a:pPr marL="342900" indent="-342900" algn="l">
              <a:lnSpc>
                <a:spcPct val="100000"/>
              </a:lnSpc>
              <a:spcAft>
                <a:spcPts val="600"/>
              </a:spcAft>
              <a:buFont typeface="Wingdings" panose="05000000000000000000" pitchFamily="2" charset="2"/>
              <a:buChar char="ü"/>
            </a:pPr>
            <a:r>
              <a:rPr lang="en-GB" b="1" dirty="0"/>
              <a:t>Leisure travellers</a:t>
            </a:r>
            <a:r>
              <a:rPr lang="en-GB" sz="1600" b="1" dirty="0"/>
              <a:t>- </a:t>
            </a:r>
            <a:r>
              <a:rPr lang="en-GB" sz="1600" dirty="0"/>
              <a:t>Often they are looking for amenities like pools, spas, and fitness centres while they are on vacation to relax and enjoy themselves. </a:t>
            </a:r>
          </a:p>
          <a:p>
            <a:pPr marL="285750" indent="-285750" algn="l">
              <a:lnSpc>
                <a:spcPct val="100000"/>
              </a:lnSpc>
              <a:spcAft>
                <a:spcPts val="600"/>
              </a:spcAft>
              <a:buFont typeface="Wingdings" panose="05000000000000000000" pitchFamily="2" charset="2"/>
              <a:buChar char="ü"/>
            </a:pPr>
            <a:r>
              <a:rPr lang="en-GB" b="1" dirty="0"/>
              <a:t>Groups travellers</a:t>
            </a:r>
            <a:r>
              <a:rPr lang="en-GB" sz="1600" dirty="0"/>
              <a:t>-Travelers attending a convention or other special event usually require multiple rooms including other amenities to satisfy their needs.</a:t>
            </a:r>
          </a:p>
        </p:txBody>
      </p:sp>
      <p:pic>
        <p:nvPicPr>
          <p:cNvPr id="15" name="Picture 14" descr="A picture containing tree, outdoor, sky, people&#10;&#10;Description automatically generated">
            <a:extLst>
              <a:ext uri="{FF2B5EF4-FFF2-40B4-BE49-F238E27FC236}">
                <a16:creationId xmlns:a16="http://schemas.microsoft.com/office/drawing/2014/main" id="{04689293-6BCE-B6D5-4F0D-3F45322A34D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474" r="15664" b="-2"/>
          <a:stretch/>
        </p:blipFill>
        <p:spPr>
          <a:xfrm>
            <a:off x="669498" y="766863"/>
            <a:ext cx="2824329" cy="1602794"/>
          </a:xfrm>
          <a:prstGeom prst="rect">
            <a:avLst/>
          </a:prstGeom>
          <a:ln>
            <a:noFill/>
          </a:ln>
          <a:effectLst>
            <a:softEdge rad="112500"/>
          </a:effectLst>
        </p:spPr>
      </p:pic>
      <p:sp>
        <p:nvSpPr>
          <p:cNvPr id="79" name="Rectangle 67">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37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0" name="Straight Connector 69">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473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71">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637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73">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473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1" name="Picture 20" descr="A picture containing indoor, floor, ceiling, room&#10;&#10;Description automatically generated">
            <a:extLst>
              <a:ext uri="{FF2B5EF4-FFF2-40B4-BE49-F238E27FC236}">
                <a16:creationId xmlns:a16="http://schemas.microsoft.com/office/drawing/2014/main" id="{893A8D1A-93D6-2CC2-1594-E54E40BABB5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547" r="133" b="3"/>
          <a:stretch/>
        </p:blipFill>
        <p:spPr>
          <a:xfrm>
            <a:off x="643117" y="2566597"/>
            <a:ext cx="2850710" cy="1861592"/>
          </a:xfrm>
          <a:prstGeom prst="rect">
            <a:avLst/>
          </a:prstGeom>
          <a:ln>
            <a:noFill/>
          </a:ln>
          <a:effectLst>
            <a:softEdge rad="112500"/>
          </a:effectLst>
        </p:spPr>
      </p:pic>
      <p:pic>
        <p:nvPicPr>
          <p:cNvPr id="5" name="Picture 4" descr="A picture containing indoor, window, building&#10;&#10;Description automatically generated">
            <a:extLst>
              <a:ext uri="{FF2B5EF4-FFF2-40B4-BE49-F238E27FC236}">
                <a16:creationId xmlns:a16="http://schemas.microsoft.com/office/drawing/2014/main" id="{B1308556-7092-24DF-01EA-0715343D0FB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6630" r="13142" b="-2"/>
          <a:stretch/>
        </p:blipFill>
        <p:spPr>
          <a:xfrm>
            <a:off x="643117" y="4512287"/>
            <a:ext cx="2850710" cy="1639824"/>
          </a:xfrm>
          <a:prstGeom prst="rect">
            <a:avLst/>
          </a:prstGeom>
          <a:ln>
            <a:noFill/>
          </a:ln>
          <a:effectLst>
            <a:softEdge rad="112500"/>
          </a:effectLst>
        </p:spPr>
      </p:pic>
      <p:pic>
        <p:nvPicPr>
          <p:cNvPr id="23" name="Picture 22">
            <a:extLst>
              <a:ext uri="{FF2B5EF4-FFF2-40B4-BE49-F238E27FC236}">
                <a16:creationId xmlns:a16="http://schemas.microsoft.com/office/drawing/2014/main" id="{CD5822E8-5327-F592-4D2F-68B31D171FD6}"/>
              </a:ext>
            </a:extLst>
          </p:cNvPr>
          <p:cNvPicPr>
            <a:picLocks noChangeAspect="1"/>
          </p:cNvPicPr>
          <p:nvPr/>
        </p:nvPicPr>
        <p:blipFill>
          <a:blip r:embed="rId8"/>
          <a:stretch>
            <a:fillRect/>
          </a:stretch>
        </p:blipFill>
        <p:spPr>
          <a:xfrm>
            <a:off x="8698175" y="5332199"/>
            <a:ext cx="2850711" cy="896776"/>
          </a:xfrm>
          <a:prstGeom prst="rect">
            <a:avLst/>
          </a:prstGeom>
        </p:spPr>
      </p:pic>
    </p:spTree>
    <p:extLst>
      <p:ext uri="{BB962C8B-B14F-4D97-AF65-F5344CB8AC3E}">
        <p14:creationId xmlns:p14="http://schemas.microsoft.com/office/powerpoint/2010/main" val="2291801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6" name="Rectangle 15">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36D7EA9-70F9-A305-AD8E-F1BB1AC5B9FD}"/>
              </a:ext>
            </a:extLst>
          </p:cNvPr>
          <p:cNvSpPr>
            <a:spLocks noGrp="1"/>
          </p:cNvSpPr>
          <p:nvPr>
            <p:ph type="ctrTitle"/>
          </p:nvPr>
        </p:nvSpPr>
        <p:spPr>
          <a:xfrm>
            <a:off x="418565" y="386295"/>
            <a:ext cx="10561091" cy="2807480"/>
          </a:xfrm>
        </p:spPr>
        <p:txBody>
          <a:bodyPr>
            <a:normAutofit/>
          </a:bodyPr>
          <a:lstStyle/>
          <a:p>
            <a:pPr marL="457200" indent="-457200">
              <a:buFont typeface="Wingdings" panose="05000000000000000000" pitchFamily="2" charset="2"/>
              <a:buChar char="v"/>
            </a:pPr>
            <a:r>
              <a:rPr lang="en-GB" sz="2400" b="1" i="0" dirty="0">
                <a:latin typeface="+mn-lt"/>
              </a:rPr>
              <a:t>Nature, scope and role of the guest services and facilities provided by the Marriott brand</a:t>
            </a:r>
            <a:br>
              <a:rPr lang="en-GB" sz="4200" dirty="0"/>
            </a:br>
            <a:endParaRPr lang="en-GB" sz="4200" dirty="0"/>
          </a:p>
        </p:txBody>
      </p:sp>
      <p:sp>
        <p:nvSpPr>
          <p:cNvPr id="3" name="Subtitle 2">
            <a:extLst>
              <a:ext uri="{FF2B5EF4-FFF2-40B4-BE49-F238E27FC236}">
                <a16:creationId xmlns:a16="http://schemas.microsoft.com/office/drawing/2014/main" id="{C97210A4-DF8A-25AB-D1DB-2B1C9D26E9E0}"/>
              </a:ext>
            </a:extLst>
          </p:cNvPr>
          <p:cNvSpPr>
            <a:spLocks noGrp="1"/>
          </p:cNvSpPr>
          <p:nvPr>
            <p:ph type="subTitle" idx="1"/>
          </p:nvPr>
        </p:nvSpPr>
        <p:spPr>
          <a:xfrm>
            <a:off x="772824" y="1914910"/>
            <a:ext cx="6693724" cy="4220847"/>
          </a:xfrm>
        </p:spPr>
        <p:txBody>
          <a:bodyPr>
            <a:noAutofit/>
          </a:bodyPr>
          <a:lstStyle/>
          <a:p>
            <a:pPr marL="285750" indent="-285750" algn="l">
              <a:lnSpc>
                <a:spcPct val="100000"/>
              </a:lnSpc>
              <a:spcAft>
                <a:spcPts val="600"/>
              </a:spcAft>
              <a:buFont typeface="Courier New" panose="02070309020205020404" pitchFamily="49" charset="0"/>
              <a:buChar char="o"/>
            </a:pPr>
            <a:r>
              <a:rPr lang="en-GB" b="1" dirty="0"/>
              <a:t>Marriott International's guest services and facilities aim to make visitors' stays enjoyable and memorable.</a:t>
            </a:r>
          </a:p>
          <a:p>
            <a:pPr marL="285750" indent="-285750" algn="l">
              <a:lnSpc>
                <a:spcPct val="100000"/>
              </a:lnSpc>
              <a:spcAft>
                <a:spcPts val="600"/>
              </a:spcAft>
              <a:buFont typeface="Courier New" panose="02070309020205020404" pitchFamily="49" charset="0"/>
              <a:buChar char="o"/>
            </a:pPr>
            <a:r>
              <a:rPr lang="en-GB" b="1" dirty="0"/>
              <a:t>The hotel provides its guests with a number of services and amenities:</a:t>
            </a:r>
            <a:endParaRPr lang="en-GB" dirty="0"/>
          </a:p>
          <a:p>
            <a:pPr marL="285750" indent="-285750" algn="l">
              <a:lnSpc>
                <a:spcPct val="100000"/>
              </a:lnSpc>
              <a:spcAft>
                <a:spcPts val="600"/>
              </a:spcAft>
              <a:buFont typeface="Wingdings" panose="05000000000000000000" pitchFamily="2" charset="2"/>
              <a:buChar char="ü"/>
            </a:pPr>
            <a:r>
              <a:rPr lang="en-GB" sz="1600" dirty="0"/>
              <a:t>Concierge including ;</a:t>
            </a:r>
          </a:p>
          <a:p>
            <a:pPr marL="285750" indent="-285750" algn="l">
              <a:lnSpc>
                <a:spcPct val="100000"/>
              </a:lnSpc>
              <a:spcAft>
                <a:spcPts val="600"/>
              </a:spcAft>
              <a:buFont typeface="Wingdings" panose="05000000000000000000" pitchFamily="2" charset="2"/>
              <a:buChar char="ü"/>
            </a:pPr>
            <a:r>
              <a:rPr lang="en-GB" sz="1600" dirty="0"/>
              <a:t>24-hour front desk;</a:t>
            </a:r>
          </a:p>
          <a:p>
            <a:pPr marL="285750" indent="-285750" algn="l">
              <a:lnSpc>
                <a:spcPct val="100000"/>
              </a:lnSpc>
              <a:spcAft>
                <a:spcPts val="600"/>
              </a:spcAft>
              <a:buFont typeface="Wingdings" panose="05000000000000000000" pitchFamily="2" charset="2"/>
              <a:buChar char="ü"/>
            </a:pPr>
            <a:r>
              <a:rPr lang="en-GB" sz="1600" dirty="0"/>
              <a:t> Laundry services;</a:t>
            </a:r>
          </a:p>
          <a:p>
            <a:pPr marL="285750" indent="-285750" algn="l">
              <a:lnSpc>
                <a:spcPct val="100000"/>
              </a:lnSpc>
              <a:spcAft>
                <a:spcPts val="600"/>
              </a:spcAft>
              <a:buFont typeface="Wingdings" panose="05000000000000000000" pitchFamily="2" charset="2"/>
              <a:buChar char="ü"/>
            </a:pPr>
            <a:r>
              <a:rPr lang="en-GB" sz="1600" dirty="0"/>
              <a:t>Variety of eating options; </a:t>
            </a:r>
          </a:p>
          <a:p>
            <a:pPr marL="285750" indent="-285750" algn="l">
              <a:lnSpc>
                <a:spcPct val="100000"/>
              </a:lnSpc>
              <a:spcAft>
                <a:spcPts val="600"/>
              </a:spcAft>
              <a:buFont typeface="Wingdings" panose="05000000000000000000" pitchFamily="2" charset="2"/>
              <a:buChar char="ü"/>
            </a:pPr>
            <a:r>
              <a:rPr lang="en-GB" sz="1600" dirty="0"/>
              <a:t>Access to complimentary Wi-Fi;</a:t>
            </a:r>
          </a:p>
          <a:p>
            <a:pPr marL="285750" indent="-285750" algn="l">
              <a:lnSpc>
                <a:spcPct val="100000"/>
              </a:lnSpc>
              <a:spcAft>
                <a:spcPts val="600"/>
              </a:spcAft>
              <a:buFont typeface="Wingdings" panose="05000000000000000000" pitchFamily="2" charset="2"/>
              <a:buChar char="ü"/>
            </a:pPr>
            <a:r>
              <a:rPr lang="en-GB" sz="1600" dirty="0"/>
              <a:t>A business centre; </a:t>
            </a:r>
          </a:p>
          <a:p>
            <a:pPr marL="285750" indent="-285750" algn="l">
              <a:lnSpc>
                <a:spcPct val="100000"/>
              </a:lnSpc>
              <a:spcAft>
                <a:spcPts val="600"/>
              </a:spcAft>
              <a:buFont typeface="Wingdings" panose="05000000000000000000" pitchFamily="2" charset="2"/>
              <a:buChar char="ü"/>
            </a:pPr>
            <a:r>
              <a:rPr lang="en-GB" sz="1600" dirty="0"/>
              <a:t>A variety of activities, as well as child care and transportation services.</a:t>
            </a:r>
          </a:p>
        </p:txBody>
      </p:sp>
      <p:sp>
        <p:nvSpPr>
          <p:cNvPr id="18" name="Rectangle 17">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8" name="Picture 7" descr="A picture containing floor, indoor, room, living&#10;&#10;Description automatically generated">
            <a:extLst>
              <a:ext uri="{FF2B5EF4-FFF2-40B4-BE49-F238E27FC236}">
                <a16:creationId xmlns:a16="http://schemas.microsoft.com/office/drawing/2014/main" id="{D5A24A7D-4446-F3F3-BDE7-C426A3DC94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20545" y="1914910"/>
            <a:ext cx="4385330" cy="2471531"/>
          </a:xfrm>
          <a:prstGeom prst="rect">
            <a:avLst/>
          </a:prstGeom>
        </p:spPr>
      </p:pic>
      <p:pic>
        <p:nvPicPr>
          <p:cNvPr id="10" name="Picture 9">
            <a:extLst>
              <a:ext uri="{FF2B5EF4-FFF2-40B4-BE49-F238E27FC236}">
                <a16:creationId xmlns:a16="http://schemas.microsoft.com/office/drawing/2014/main" id="{A43B0244-62D1-0349-8471-49C158F372CE}"/>
              </a:ext>
            </a:extLst>
          </p:cNvPr>
          <p:cNvPicPr>
            <a:picLocks noChangeAspect="1"/>
          </p:cNvPicPr>
          <p:nvPr/>
        </p:nvPicPr>
        <p:blipFill>
          <a:blip r:embed="rId4"/>
          <a:stretch>
            <a:fillRect/>
          </a:stretch>
        </p:blipFill>
        <p:spPr>
          <a:xfrm>
            <a:off x="6560035" y="5229683"/>
            <a:ext cx="2853175" cy="896190"/>
          </a:xfrm>
          <a:prstGeom prst="rect">
            <a:avLst/>
          </a:prstGeom>
        </p:spPr>
      </p:pic>
    </p:spTree>
    <p:extLst>
      <p:ext uri="{BB962C8B-B14F-4D97-AF65-F5344CB8AC3E}">
        <p14:creationId xmlns:p14="http://schemas.microsoft.com/office/powerpoint/2010/main" val="3220975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6" name="Rectangle 15">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4DFD1F37-B57B-DEED-5E72-AFC663B930CB}"/>
              </a:ext>
            </a:extLst>
          </p:cNvPr>
          <p:cNvSpPr>
            <a:spLocks noGrp="1"/>
          </p:cNvSpPr>
          <p:nvPr>
            <p:ph type="ctrTitle"/>
          </p:nvPr>
        </p:nvSpPr>
        <p:spPr>
          <a:xfrm>
            <a:off x="4475305" y="1109082"/>
            <a:ext cx="6975889" cy="1127070"/>
          </a:xfrm>
        </p:spPr>
        <p:txBody>
          <a:bodyPr>
            <a:normAutofit/>
          </a:bodyPr>
          <a:lstStyle/>
          <a:p>
            <a:pPr marL="571500" indent="-571500">
              <a:buFont typeface="Wingdings" panose="05000000000000000000" pitchFamily="2" charset="2"/>
              <a:buChar char="v"/>
            </a:pPr>
            <a:r>
              <a:rPr lang="en-GB" sz="2800" b="1" i="0" dirty="0">
                <a:solidFill>
                  <a:schemeClr val="tx1"/>
                </a:solidFill>
                <a:latin typeface="+mn-lt"/>
              </a:rPr>
              <a:t>Role and function of guest services in general</a:t>
            </a:r>
            <a:br>
              <a:rPr lang="en-GB" sz="2800" b="1" dirty="0">
                <a:solidFill>
                  <a:schemeClr val="tx1"/>
                </a:solidFill>
                <a:latin typeface="+mn-lt"/>
              </a:rPr>
            </a:br>
            <a:endParaRPr lang="en-GB" sz="2800" b="1" dirty="0">
              <a:solidFill>
                <a:schemeClr val="tx1"/>
              </a:solidFill>
              <a:latin typeface="+mn-lt"/>
            </a:endParaRPr>
          </a:p>
        </p:txBody>
      </p:sp>
      <p:sp>
        <p:nvSpPr>
          <p:cNvPr id="3" name="Subtitle 2">
            <a:extLst>
              <a:ext uri="{FF2B5EF4-FFF2-40B4-BE49-F238E27FC236}">
                <a16:creationId xmlns:a16="http://schemas.microsoft.com/office/drawing/2014/main" id="{71BA1D74-065F-8D8E-A413-8E2ED3511CD6}"/>
              </a:ext>
            </a:extLst>
          </p:cNvPr>
          <p:cNvSpPr>
            <a:spLocks noGrp="1"/>
          </p:cNvSpPr>
          <p:nvPr>
            <p:ph type="subTitle" idx="1"/>
          </p:nvPr>
        </p:nvSpPr>
        <p:spPr>
          <a:xfrm>
            <a:off x="4811151" y="2011680"/>
            <a:ext cx="6471138" cy="3621357"/>
          </a:xfrm>
        </p:spPr>
        <p:txBody>
          <a:bodyPr>
            <a:noAutofit/>
          </a:bodyPr>
          <a:lstStyle/>
          <a:p>
            <a:pPr marL="285750" indent="-285750" algn="l">
              <a:lnSpc>
                <a:spcPct val="100000"/>
              </a:lnSpc>
              <a:spcAft>
                <a:spcPts val="600"/>
              </a:spcAft>
              <a:buFont typeface="Wingdings" panose="05000000000000000000" pitchFamily="2" charset="2"/>
              <a:buChar char="ü"/>
            </a:pPr>
            <a:r>
              <a:rPr lang="en-GB" sz="2000" dirty="0"/>
              <a:t>Great service shows guest care about building a long-term relationship.</a:t>
            </a:r>
          </a:p>
          <a:p>
            <a:pPr marL="285750" indent="-285750" algn="l">
              <a:lnSpc>
                <a:spcPct val="100000"/>
              </a:lnSpc>
              <a:spcAft>
                <a:spcPts val="600"/>
              </a:spcAft>
              <a:buFont typeface="Wingdings" panose="05000000000000000000" pitchFamily="2" charset="2"/>
              <a:buChar char="ü"/>
            </a:pPr>
            <a:r>
              <a:rPr lang="en-GB" sz="2000" dirty="0"/>
              <a:t>Customer service benefits hotels more than advertising.</a:t>
            </a:r>
          </a:p>
          <a:p>
            <a:pPr marL="285750" indent="-285750" algn="l">
              <a:lnSpc>
                <a:spcPct val="100000"/>
              </a:lnSpc>
              <a:spcAft>
                <a:spcPts val="600"/>
              </a:spcAft>
              <a:buFont typeface="Wingdings" panose="05000000000000000000" pitchFamily="2" charset="2"/>
              <a:buChar char="ü"/>
            </a:pPr>
            <a:r>
              <a:rPr lang="en-GB" sz="2000" dirty="0"/>
              <a:t>Regardless of the role a person holds in a business, they must know that if they respond quickly and efficiently to customers' requests, there are chances that they will stay and consume more from that business.</a:t>
            </a:r>
          </a:p>
          <a:p>
            <a:pPr marL="285750" indent="-285750" algn="l">
              <a:lnSpc>
                <a:spcPct val="100000"/>
              </a:lnSpc>
              <a:spcAft>
                <a:spcPts val="600"/>
              </a:spcAft>
              <a:buFont typeface="Wingdings" panose="05000000000000000000" pitchFamily="2" charset="2"/>
              <a:buChar char="ü"/>
            </a:pPr>
            <a:r>
              <a:rPr lang="en-GB" sz="2000" dirty="0"/>
              <a:t>Excellent guests service directly boosts economic growth. It's a secret weapon for hospitality and related businesses.(Kimanuka,2014)</a:t>
            </a:r>
          </a:p>
        </p:txBody>
      </p:sp>
      <p:pic>
        <p:nvPicPr>
          <p:cNvPr id="5" name="Picture 4" descr="A picture containing person&#10;&#10;Description automatically generated">
            <a:extLst>
              <a:ext uri="{FF2B5EF4-FFF2-40B4-BE49-F238E27FC236}">
                <a16:creationId xmlns:a16="http://schemas.microsoft.com/office/drawing/2014/main" id="{93AFAB8C-C688-D043-22FB-AD6DCC7FCB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1368" y="1091683"/>
            <a:ext cx="3373937" cy="2252102"/>
          </a:xfrm>
          <a:prstGeom prst="rect">
            <a:avLst/>
          </a:prstGeom>
        </p:spPr>
      </p:pic>
      <p:sp>
        <p:nvSpPr>
          <p:cNvPr id="18" name="Rectangle 17">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E7D02422-AFF2-1069-EC0D-FCE02A5A2282}"/>
              </a:ext>
            </a:extLst>
          </p:cNvPr>
          <p:cNvPicPr>
            <a:picLocks noChangeAspect="1"/>
          </p:cNvPicPr>
          <p:nvPr/>
        </p:nvPicPr>
        <p:blipFill>
          <a:blip r:embed="rId4"/>
          <a:stretch>
            <a:fillRect/>
          </a:stretch>
        </p:blipFill>
        <p:spPr>
          <a:xfrm>
            <a:off x="1101368" y="4099107"/>
            <a:ext cx="3373937" cy="1062790"/>
          </a:xfrm>
          <a:prstGeom prst="rect">
            <a:avLst/>
          </a:prstGeom>
        </p:spPr>
      </p:pic>
    </p:spTree>
    <p:extLst>
      <p:ext uri="{BB962C8B-B14F-4D97-AF65-F5344CB8AC3E}">
        <p14:creationId xmlns:p14="http://schemas.microsoft.com/office/powerpoint/2010/main" val="1168065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72F95F4-0E09-4540-BBFC-C4470C218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Rectangle 29">
            <a:extLst>
              <a:ext uri="{FF2B5EF4-FFF2-40B4-BE49-F238E27FC236}">
                <a16:creationId xmlns:a16="http://schemas.microsoft.com/office/drawing/2014/main" id="{5262CA33-19AF-4656-BA08-6B38D15E4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32" name="Rectangle 31">
            <a:extLst>
              <a:ext uri="{FF2B5EF4-FFF2-40B4-BE49-F238E27FC236}">
                <a16:creationId xmlns:a16="http://schemas.microsoft.com/office/drawing/2014/main" id="{B2D0B24D-581F-4EE0-BBE1-460AB70DC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64527F7-2954-AF13-0069-D22E26FC9365}"/>
              </a:ext>
            </a:extLst>
          </p:cNvPr>
          <p:cNvSpPr>
            <a:spLocks noGrp="1"/>
          </p:cNvSpPr>
          <p:nvPr>
            <p:ph type="ctrTitle"/>
          </p:nvPr>
        </p:nvSpPr>
        <p:spPr>
          <a:xfrm>
            <a:off x="4845925" y="758606"/>
            <a:ext cx="6725326" cy="2080156"/>
          </a:xfrm>
        </p:spPr>
        <p:txBody>
          <a:bodyPr>
            <a:normAutofit/>
          </a:bodyPr>
          <a:lstStyle/>
          <a:p>
            <a:pPr marL="457200" indent="-457200">
              <a:buFont typeface="Wingdings" panose="05000000000000000000" pitchFamily="2" charset="2"/>
              <a:buChar char="v"/>
            </a:pPr>
            <a:r>
              <a:rPr lang="en-GB" sz="2800" b="1" i="0" dirty="0">
                <a:latin typeface="+mn-lt"/>
              </a:rPr>
              <a:t>Importance of hospitality and how hotels meet guest expectation</a:t>
            </a:r>
            <a:br>
              <a:rPr lang="en-GB" sz="2800" dirty="0"/>
            </a:br>
            <a:endParaRPr lang="en-GB" sz="2800" dirty="0"/>
          </a:p>
        </p:txBody>
      </p:sp>
      <p:sp>
        <p:nvSpPr>
          <p:cNvPr id="3" name="Subtitle 2">
            <a:extLst>
              <a:ext uri="{FF2B5EF4-FFF2-40B4-BE49-F238E27FC236}">
                <a16:creationId xmlns:a16="http://schemas.microsoft.com/office/drawing/2014/main" id="{DD3AEDB6-F7E1-FAD4-BD64-E05D61A51851}"/>
              </a:ext>
            </a:extLst>
          </p:cNvPr>
          <p:cNvSpPr>
            <a:spLocks noGrp="1"/>
          </p:cNvSpPr>
          <p:nvPr>
            <p:ph type="subTitle" idx="1"/>
          </p:nvPr>
        </p:nvSpPr>
        <p:spPr>
          <a:xfrm>
            <a:off x="5085560" y="2149910"/>
            <a:ext cx="6246055" cy="3522884"/>
          </a:xfrm>
        </p:spPr>
        <p:txBody>
          <a:bodyPr>
            <a:normAutofit fontScale="92500" lnSpcReduction="10000"/>
          </a:bodyPr>
          <a:lstStyle/>
          <a:p>
            <a:pPr marL="285750" indent="-285750" algn="l">
              <a:lnSpc>
                <a:spcPct val="100000"/>
              </a:lnSpc>
              <a:spcAft>
                <a:spcPts val="600"/>
              </a:spcAft>
              <a:buFont typeface="Wingdings" panose="05000000000000000000" pitchFamily="2" charset="2"/>
              <a:buChar char="ü"/>
            </a:pPr>
            <a:r>
              <a:rPr lang="en-GB" sz="2000" dirty="0"/>
              <a:t>Hospitality is a vital component of the hotel industry, and hotels are required to meet and surpass the expectations of their customers.</a:t>
            </a:r>
          </a:p>
          <a:p>
            <a:pPr marL="285750" indent="-285750" algn="l">
              <a:lnSpc>
                <a:spcPct val="100000"/>
              </a:lnSpc>
              <a:spcAft>
                <a:spcPts val="600"/>
              </a:spcAft>
              <a:buFont typeface="Wingdings" panose="05000000000000000000" pitchFamily="2" charset="2"/>
              <a:buChar char="ü"/>
            </a:pPr>
            <a:r>
              <a:rPr lang="en-GB" sz="2000" dirty="0"/>
              <a:t>Customers form expectations based on their particular experiences and what they have learnt, in addition to their prior knowledge and experience.</a:t>
            </a:r>
          </a:p>
          <a:p>
            <a:pPr marL="285750" indent="-285750" algn="l">
              <a:lnSpc>
                <a:spcPct val="100000"/>
              </a:lnSpc>
              <a:spcAft>
                <a:spcPts val="600"/>
              </a:spcAft>
              <a:buFont typeface="Wingdings" panose="05000000000000000000" pitchFamily="2" charset="2"/>
              <a:buChar char="ü"/>
            </a:pPr>
            <a:r>
              <a:rPr lang="en-GB" sz="2000" dirty="0"/>
              <a:t>Needs, desires, and expectations are the primary motivators of the customer, and for this reason, every individual is significant.</a:t>
            </a:r>
          </a:p>
          <a:p>
            <a:pPr marL="285750" indent="-285750" algn="l">
              <a:lnSpc>
                <a:spcPct val="100000"/>
              </a:lnSpc>
              <a:spcAft>
                <a:spcPts val="600"/>
              </a:spcAft>
              <a:buFont typeface="Wingdings" panose="05000000000000000000" pitchFamily="2" charset="2"/>
              <a:buChar char="ü"/>
            </a:pPr>
            <a:r>
              <a:rPr lang="en-GB" sz="2000" dirty="0"/>
              <a:t>Meeting consumer expectations sets the stage for exceeding them and turning customers into brand supporters</a:t>
            </a:r>
            <a:r>
              <a:rPr lang="en-GB" sz="500" dirty="0"/>
              <a:t>.</a:t>
            </a:r>
          </a:p>
        </p:txBody>
      </p:sp>
      <p:pic>
        <p:nvPicPr>
          <p:cNvPr id="5" name="Picture 4" descr="People sitting at tables in a restaurant&#10;&#10;Description automatically generated with low confidence">
            <a:extLst>
              <a:ext uri="{FF2B5EF4-FFF2-40B4-BE49-F238E27FC236}">
                <a16:creationId xmlns:a16="http://schemas.microsoft.com/office/drawing/2014/main" id="{5EECD751-A839-6459-0FF6-B549FC23F1C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154" r="15814" b="1"/>
          <a:stretch/>
        </p:blipFill>
        <p:spPr>
          <a:xfrm>
            <a:off x="616737" y="621793"/>
            <a:ext cx="4376501" cy="5614416"/>
          </a:xfrm>
          <a:prstGeom prst="rect">
            <a:avLst/>
          </a:prstGeom>
        </p:spPr>
      </p:pic>
      <p:sp>
        <p:nvSpPr>
          <p:cNvPr id="34" name="Rectangle 33">
            <a:extLst>
              <a:ext uri="{FF2B5EF4-FFF2-40B4-BE49-F238E27FC236}">
                <a16:creationId xmlns:a16="http://schemas.microsoft.com/office/drawing/2014/main" id="{49322DED-8AE2-416D-9BD2-7AF32DB36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D1F027EB-1048-4CEB-9D81-42265BE1C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0BB016-5CC1-4883-AB85-D75A23EA92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712053-7418-413E-8B47-34AAF28086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7C2C1854-9470-DDDC-2B31-0E372C466E00}"/>
              </a:ext>
            </a:extLst>
          </p:cNvPr>
          <p:cNvPicPr>
            <a:picLocks noChangeAspect="1"/>
          </p:cNvPicPr>
          <p:nvPr/>
        </p:nvPicPr>
        <p:blipFill>
          <a:blip r:embed="rId4"/>
          <a:stretch>
            <a:fillRect/>
          </a:stretch>
        </p:blipFill>
        <p:spPr>
          <a:xfrm>
            <a:off x="8208587" y="5356100"/>
            <a:ext cx="3371380" cy="890485"/>
          </a:xfrm>
          <a:prstGeom prst="rect">
            <a:avLst/>
          </a:prstGeom>
        </p:spPr>
      </p:pic>
    </p:spTree>
    <p:extLst>
      <p:ext uri="{BB962C8B-B14F-4D97-AF65-F5344CB8AC3E}">
        <p14:creationId xmlns:p14="http://schemas.microsoft.com/office/powerpoint/2010/main" val="593406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24">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6">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8" name="Rectangle 28">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7A0B727-221B-914B-E37B-E1069448DA2C}"/>
              </a:ext>
            </a:extLst>
          </p:cNvPr>
          <p:cNvSpPr>
            <a:spLocks noGrp="1"/>
          </p:cNvSpPr>
          <p:nvPr>
            <p:ph type="ctrTitle"/>
          </p:nvPr>
        </p:nvSpPr>
        <p:spPr>
          <a:xfrm>
            <a:off x="-1319150" y="1251496"/>
            <a:ext cx="9732773" cy="1465112"/>
          </a:xfrm>
        </p:spPr>
        <p:txBody>
          <a:bodyPr>
            <a:normAutofit/>
          </a:bodyPr>
          <a:lstStyle/>
          <a:p>
            <a:pPr marL="571500" indent="-571500">
              <a:buFont typeface="Wingdings" panose="05000000000000000000" pitchFamily="2" charset="2"/>
              <a:buChar char="v"/>
            </a:pPr>
            <a:r>
              <a:rPr lang="en-GB" sz="5100" b="1" i="0">
                <a:latin typeface="+mn-lt"/>
              </a:rPr>
              <a:t>Conclusion</a:t>
            </a:r>
            <a:br>
              <a:rPr lang="en-GB" sz="5100"/>
            </a:br>
            <a:endParaRPr lang="en-GB" sz="5100" dirty="0"/>
          </a:p>
        </p:txBody>
      </p:sp>
      <p:sp>
        <p:nvSpPr>
          <p:cNvPr id="3" name="Subtitle 2">
            <a:extLst>
              <a:ext uri="{FF2B5EF4-FFF2-40B4-BE49-F238E27FC236}">
                <a16:creationId xmlns:a16="http://schemas.microsoft.com/office/drawing/2014/main" id="{5184F612-750B-A1FC-030B-E8B27FB20B53}"/>
              </a:ext>
            </a:extLst>
          </p:cNvPr>
          <p:cNvSpPr>
            <a:spLocks noGrp="1"/>
          </p:cNvSpPr>
          <p:nvPr>
            <p:ph type="subTitle" idx="1"/>
          </p:nvPr>
        </p:nvSpPr>
        <p:spPr>
          <a:xfrm>
            <a:off x="1053016" y="2110388"/>
            <a:ext cx="9517450" cy="638904"/>
          </a:xfrm>
        </p:spPr>
        <p:txBody>
          <a:bodyPr>
            <a:noAutofit/>
          </a:bodyPr>
          <a:lstStyle/>
          <a:p>
            <a:pPr marL="285750" indent="-285750" algn="l">
              <a:lnSpc>
                <a:spcPct val="100000"/>
              </a:lnSpc>
              <a:spcAft>
                <a:spcPts val="600"/>
              </a:spcAft>
              <a:buFont typeface="Wingdings" panose="05000000000000000000" pitchFamily="2" charset="2"/>
              <a:buChar char="ü"/>
            </a:pPr>
            <a:r>
              <a:rPr lang="en-GB" sz="2000"/>
              <a:t>The hospitality and success of the hotel depends on the guest services. </a:t>
            </a:r>
          </a:p>
          <a:p>
            <a:pPr marL="285750" indent="-285750" algn="l">
              <a:lnSpc>
                <a:spcPct val="100000"/>
              </a:lnSpc>
              <a:spcAft>
                <a:spcPts val="600"/>
              </a:spcAft>
              <a:buFont typeface="Wingdings" panose="05000000000000000000" pitchFamily="2" charset="2"/>
              <a:buChar char="ü"/>
            </a:pPr>
            <a:r>
              <a:rPr lang="en-GB" sz="2000"/>
              <a:t>Guest service provides a pleasant stay ,and satisfied customers recommend the hotel and bring repeat business (Arjona, M, 2020). </a:t>
            </a:r>
          </a:p>
          <a:p>
            <a:pPr marL="285750" indent="-285750" algn="l">
              <a:lnSpc>
                <a:spcPct val="100000"/>
              </a:lnSpc>
              <a:spcAft>
                <a:spcPts val="600"/>
              </a:spcAft>
              <a:buFont typeface="Wingdings" panose="05000000000000000000" pitchFamily="2" charset="2"/>
              <a:buChar char="ü"/>
            </a:pPr>
            <a:r>
              <a:rPr lang="en-GB" sz="2000"/>
              <a:t>Knowing the types of guests and their preferences is essential for service delivery. </a:t>
            </a:r>
          </a:p>
          <a:p>
            <a:pPr marL="285750" indent="-285750" algn="l">
              <a:lnSpc>
                <a:spcPct val="100000"/>
              </a:lnSpc>
              <a:spcAft>
                <a:spcPts val="600"/>
              </a:spcAft>
              <a:buFont typeface="Wingdings" panose="05000000000000000000" pitchFamily="2" charset="2"/>
              <a:buChar char="ü"/>
            </a:pPr>
            <a:r>
              <a:rPr lang="en-GB" sz="2000"/>
              <a:t>Understanding demand trends helps deliver uniqueness first and being responsive to changing trends ensures exceptional guest service in all situations.</a:t>
            </a:r>
            <a:endParaRPr lang="en-GB" sz="2000" dirty="0"/>
          </a:p>
        </p:txBody>
      </p:sp>
      <p:sp>
        <p:nvSpPr>
          <p:cNvPr id="49" name="Rectangle 30">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32">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34">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36">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descr="A group of people raising their hands">
            <a:extLst>
              <a:ext uri="{FF2B5EF4-FFF2-40B4-BE49-F238E27FC236}">
                <a16:creationId xmlns:a16="http://schemas.microsoft.com/office/drawing/2014/main" id="{CC16A285-0C66-8109-2472-AEE043ADF6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7588" y="4735877"/>
            <a:ext cx="4559853" cy="1414749"/>
          </a:xfrm>
          <a:prstGeom prst="ellipse">
            <a:avLst/>
          </a:prstGeom>
          <a:ln>
            <a:noFill/>
          </a:ln>
          <a:effectLst>
            <a:softEdge rad="112500"/>
          </a:effectLst>
        </p:spPr>
      </p:pic>
      <p:pic>
        <p:nvPicPr>
          <p:cNvPr id="8" name="Picture 7">
            <a:extLst>
              <a:ext uri="{FF2B5EF4-FFF2-40B4-BE49-F238E27FC236}">
                <a16:creationId xmlns:a16="http://schemas.microsoft.com/office/drawing/2014/main" id="{3370A297-1340-6609-3732-7147A63471FE}"/>
              </a:ext>
            </a:extLst>
          </p:cNvPr>
          <p:cNvPicPr>
            <a:picLocks noChangeAspect="1"/>
          </p:cNvPicPr>
          <p:nvPr/>
        </p:nvPicPr>
        <p:blipFill>
          <a:blip r:embed="rId3"/>
          <a:stretch>
            <a:fillRect/>
          </a:stretch>
        </p:blipFill>
        <p:spPr>
          <a:xfrm>
            <a:off x="8045217" y="672049"/>
            <a:ext cx="3371380" cy="890093"/>
          </a:xfrm>
          <a:prstGeom prst="rect">
            <a:avLst/>
          </a:prstGeom>
        </p:spPr>
      </p:pic>
    </p:spTree>
    <p:extLst>
      <p:ext uri="{BB962C8B-B14F-4D97-AF65-F5344CB8AC3E}">
        <p14:creationId xmlns:p14="http://schemas.microsoft.com/office/powerpoint/2010/main" val="4141534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F7EA290-5C57-B9C5-1456-CF46A3EDC21B}"/>
              </a:ext>
            </a:extLst>
          </p:cNvPr>
          <p:cNvSpPr>
            <a:spLocks noGrp="1"/>
          </p:cNvSpPr>
          <p:nvPr>
            <p:ph type="ctrTitle"/>
          </p:nvPr>
        </p:nvSpPr>
        <p:spPr>
          <a:xfrm>
            <a:off x="735329" y="1086903"/>
            <a:ext cx="2242419" cy="1428438"/>
          </a:xfrm>
        </p:spPr>
        <p:txBody>
          <a:bodyPr>
            <a:normAutofit/>
          </a:bodyPr>
          <a:lstStyle/>
          <a:p>
            <a:r>
              <a:rPr lang="en-GB" sz="2800" dirty="0"/>
              <a:t>References</a:t>
            </a:r>
            <a:br>
              <a:rPr lang="en-GB" sz="6000" dirty="0"/>
            </a:br>
            <a:endParaRPr lang="en-GB" sz="6000" dirty="0"/>
          </a:p>
        </p:txBody>
      </p:sp>
      <p:sp>
        <p:nvSpPr>
          <p:cNvPr id="3" name="Subtitle 2">
            <a:extLst>
              <a:ext uri="{FF2B5EF4-FFF2-40B4-BE49-F238E27FC236}">
                <a16:creationId xmlns:a16="http://schemas.microsoft.com/office/drawing/2014/main" id="{C7665B78-6F63-26BF-C215-4AD8381D1F2B}"/>
              </a:ext>
            </a:extLst>
          </p:cNvPr>
          <p:cNvSpPr>
            <a:spLocks noGrp="1"/>
          </p:cNvSpPr>
          <p:nvPr>
            <p:ph type="subTitle" idx="1"/>
          </p:nvPr>
        </p:nvSpPr>
        <p:spPr>
          <a:xfrm>
            <a:off x="1317386" y="1842052"/>
            <a:ext cx="9428862" cy="4394155"/>
          </a:xfrm>
        </p:spPr>
        <p:txBody>
          <a:bodyPr>
            <a:normAutofit/>
          </a:bodyPr>
          <a:lstStyle/>
          <a:p>
            <a:pPr marL="285750" indent="-285750" algn="l">
              <a:buFont typeface="Wingdings" panose="05000000000000000000" pitchFamily="2" charset="2"/>
              <a:buChar char="ü"/>
            </a:pPr>
            <a:r>
              <a:rPr lang="en-GB" sz="1400" dirty="0"/>
              <a:t> </a:t>
            </a:r>
            <a:r>
              <a:rPr lang="en-GB" sz="1400" dirty="0">
                <a:hlinkClick r:id="rId2"/>
              </a:rPr>
              <a:t>https://corporate.marriott.com/</a:t>
            </a:r>
            <a:endParaRPr lang="en-GB" sz="1400" dirty="0"/>
          </a:p>
          <a:p>
            <a:pPr marL="285750" indent="-285750" algn="l">
              <a:buFont typeface="Wingdings" panose="05000000000000000000" pitchFamily="2" charset="2"/>
              <a:buChar char="ü"/>
            </a:pPr>
            <a:r>
              <a:rPr lang="en-GB" sz="1400" dirty="0">
                <a:hlinkClick r:id="rId3"/>
              </a:rPr>
              <a:t>https://www.forbes.com/sites/christinacadet/2020/09/11/marriott-international-hotel-industry-4-key-insights/#7a3a096f3240</a:t>
            </a:r>
            <a:endParaRPr lang="en-GB" sz="1400" dirty="0"/>
          </a:p>
          <a:p>
            <a:pPr marL="285750" indent="-285750" algn="l">
              <a:buFont typeface="Wingdings" panose="05000000000000000000" pitchFamily="2" charset="2"/>
              <a:buChar char="ü"/>
            </a:pPr>
            <a:r>
              <a:rPr lang="en-GB" sz="1400" dirty="0" err="1"/>
              <a:t>Kimanuka</a:t>
            </a:r>
            <a:r>
              <a:rPr lang="en-GB" sz="1400" dirty="0"/>
              <a:t>, O. (2014). Why customer service in hospitality industry is everything. [online] The New Times | Rwanda. Available at: </a:t>
            </a:r>
            <a:r>
              <a:rPr lang="en-GB" sz="1400" dirty="0">
                <a:hlinkClick r:id="rId4"/>
              </a:rPr>
              <a:t>https://www.newtimes.co.rw/section/read/183956</a:t>
            </a:r>
            <a:r>
              <a:rPr lang="en-GB" sz="1400" dirty="0"/>
              <a:t>.</a:t>
            </a:r>
          </a:p>
          <a:p>
            <a:pPr marL="285750" indent="-285750" algn="l">
              <a:buFont typeface="Wingdings" panose="05000000000000000000" pitchFamily="2" charset="2"/>
              <a:buChar char="ü"/>
            </a:pPr>
            <a:r>
              <a:rPr lang="en-GB" sz="1400" dirty="0"/>
              <a:t>www.mvorganizing.org. (n.d.). What is guest expectation? – </a:t>
            </a:r>
            <a:r>
              <a:rPr lang="en-GB" sz="1400" dirty="0" err="1"/>
              <a:t>mvorganizing</a:t>
            </a:r>
            <a:r>
              <a:rPr lang="en-GB" sz="1400" dirty="0"/>
              <a:t>. [online] Available at: </a:t>
            </a:r>
            <a:r>
              <a:rPr lang="en-GB" sz="1400" dirty="0">
                <a:hlinkClick r:id="rId5"/>
              </a:rPr>
              <a:t>https://www.mvorganizing.org/what-is-guest-expectation/</a:t>
            </a:r>
            <a:endParaRPr lang="en-GB" sz="1400" dirty="0"/>
          </a:p>
          <a:p>
            <a:pPr marL="285750" indent="-285750" algn="l">
              <a:buFont typeface="Wingdings" panose="05000000000000000000" pitchFamily="2" charset="2"/>
              <a:buChar char="ü"/>
            </a:pPr>
            <a:r>
              <a:rPr lang="en-GB" sz="1400" dirty="0"/>
              <a:t>3-Hotel News Resource (2020). The Importance of Customer Service in the Hospitality Industry. [online] 1hotelnews. Available at </a:t>
            </a:r>
            <a:r>
              <a:rPr lang="en-GB" sz="1400" dirty="0">
                <a:hlinkClick r:id="rId6"/>
              </a:rPr>
              <a:t>https://www.hotelnewsresource.com/article109092.html</a:t>
            </a:r>
            <a:r>
              <a:rPr lang="en-GB" sz="1400" dirty="0"/>
              <a:t>.</a:t>
            </a:r>
          </a:p>
          <a:p>
            <a:pPr marL="285750" indent="-285750" algn="l">
              <a:buFont typeface="Wingdings" panose="05000000000000000000" pitchFamily="2" charset="2"/>
              <a:buChar char="ü"/>
            </a:pPr>
            <a:r>
              <a:rPr lang="en-GB" sz="1400" dirty="0" err="1"/>
              <a:t>Arjona</a:t>
            </a:r>
            <a:r>
              <a:rPr lang="en-GB" sz="1400" dirty="0"/>
              <a:t>, M. (2020). GUEST SERVICE IN THE HOSPITALITY INDUSTRY. Oakville, ON: Society Publishing.</a:t>
            </a:r>
          </a:p>
          <a:p>
            <a:pPr marL="285750" indent="-285750" algn="l">
              <a:buFont typeface="Wingdings" panose="05000000000000000000" pitchFamily="2" charset="2"/>
              <a:buChar char="ü"/>
            </a:pPr>
            <a:r>
              <a:rPr lang="en-GB" sz="1400" dirty="0">
                <a:hlinkClick r:id="rId7"/>
              </a:rPr>
              <a:t>https://www.marriott.com/hotels/hotel-services.mi</a:t>
            </a:r>
            <a:endParaRPr lang="en-GB" sz="1400" dirty="0"/>
          </a:p>
          <a:p>
            <a:pPr marL="285750" indent="-285750" algn="l">
              <a:buFont typeface="Wingdings" panose="05000000000000000000" pitchFamily="2" charset="2"/>
              <a:buChar char="ü"/>
            </a:pPr>
            <a:r>
              <a:rPr lang="en-GB" sz="1400" dirty="0" err="1"/>
              <a:t>P.Bagdan</a:t>
            </a:r>
            <a:r>
              <a:rPr lang="en-GB" sz="1400" dirty="0"/>
              <a:t> (2012). Guest Service in the Hospitality Industry</a:t>
            </a:r>
          </a:p>
          <a:p>
            <a:pPr marL="285750" indent="-285750" algn="l">
              <a:buFont typeface="Wingdings" panose="05000000000000000000" pitchFamily="2" charset="2"/>
              <a:buChar char="ü"/>
            </a:pPr>
            <a:r>
              <a:rPr lang="en-GB" sz="1400" dirty="0">
                <a:hlinkClick r:id="rId8"/>
              </a:rPr>
              <a:t>https://www.flickr.com/photos/heatheronhertravels/6934196902/</a:t>
            </a:r>
            <a:endParaRPr lang="en-GB" sz="1400" dirty="0"/>
          </a:p>
          <a:p>
            <a:pPr marL="285750" indent="-285750" algn="l">
              <a:buFont typeface="Wingdings" panose="05000000000000000000" pitchFamily="2" charset="2"/>
              <a:buChar char="ü"/>
            </a:pPr>
            <a:r>
              <a:rPr lang="en-GB" sz="1400" dirty="0">
                <a:hlinkClick r:id="rId9"/>
              </a:rPr>
              <a:t>https://www.flickr.com/photos/bayareaag/36430596891/in/photostream/</a:t>
            </a:r>
            <a:endParaRPr lang="en-GB" sz="1400" dirty="0"/>
          </a:p>
          <a:p>
            <a:pPr marL="285750" indent="-285750" algn="l">
              <a:buFont typeface="Wingdings" panose="05000000000000000000" pitchFamily="2" charset="2"/>
              <a:buChar char="ü"/>
            </a:pPr>
            <a:r>
              <a:rPr lang="en-GB" sz="1400" dirty="0">
                <a:hlinkClick r:id="rId10"/>
              </a:rPr>
              <a:t>https://commons.wikimedia.org/wiki/File:JW_Marriott_Hotel_Macau_Man_Ho_Chinese_Restaurant_2016.JPG</a:t>
            </a:r>
            <a:endParaRPr lang="en-GB" sz="1400" dirty="0"/>
          </a:p>
          <a:p>
            <a:pPr marL="285750" indent="-285750" algn="l">
              <a:buFont typeface="Wingdings" panose="05000000000000000000" pitchFamily="2" charset="2"/>
              <a:buChar char="ü"/>
            </a:pPr>
            <a:r>
              <a:rPr lang="en-GB" sz="1400" dirty="0">
                <a:hlinkClick r:id="rId11"/>
              </a:rPr>
              <a:t>https://mommysnippets.com/marriott-rivercenter-sanantonio/</a:t>
            </a: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algn="l"/>
            <a:endParaRPr lang="en-GB" dirty="0"/>
          </a:p>
          <a:p>
            <a:pPr marL="285750" indent="-285750" algn="l">
              <a:buFont typeface="Wingdings" panose="05000000000000000000" pitchFamily="2" charset="2"/>
              <a:buChar char="ü"/>
            </a:pPr>
            <a:endParaRPr lang="en-GB" dirty="0"/>
          </a:p>
          <a:p>
            <a:pPr marL="285750" indent="-285750" algn="l">
              <a:buFont typeface="Wingdings" panose="05000000000000000000" pitchFamily="2" charset="2"/>
              <a:buChar char="ü"/>
            </a:pPr>
            <a:endParaRPr lang="en-GB" dirty="0"/>
          </a:p>
          <a:p>
            <a:pPr algn="l"/>
            <a:endParaRPr lang="en-GB" dirty="0"/>
          </a:p>
          <a:p>
            <a:pPr algn="l"/>
            <a:endParaRPr lang="en-GB" dirty="0"/>
          </a:p>
          <a:p>
            <a:pPr marL="285750" indent="-285750" algn="l">
              <a:buFont typeface="Wingdings" panose="05000000000000000000" pitchFamily="2" charset="2"/>
              <a:buChar char="ü"/>
            </a:pPr>
            <a:endParaRPr lang="en-GB" dirty="0"/>
          </a:p>
          <a:p>
            <a:pPr marL="285750" indent="-285750" algn="l">
              <a:buFont typeface="Wingdings" panose="05000000000000000000" pitchFamily="2" charset="2"/>
              <a:buChar char="ü"/>
            </a:pPr>
            <a:endParaRPr lang="en-GB" dirty="0"/>
          </a:p>
        </p:txBody>
      </p:sp>
      <p:sp>
        <p:nvSpPr>
          <p:cNvPr id="14" name="Rectangle 13">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DC720AE-23F1-AFD4-BB56-71121B702D5A}"/>
              </a:ext>
            </a:extLst>
          </p:cNvPr>
          <p:cNvPicPr>
            <a:picLocks noChangeAspect="1"/>
          </p:cNvPicPr>
          <p:nvPr/>
        </p:nvPicPr>
        <p:blipFill>
          <a:blip r:embed="rId12"/>
          <a:stretch>
            <a:fillRect/>
          </a:stretch>
        </p:blipFill>
        <p:spPr>
          <a:xfrm>
            <a:off x="8300856" y="766863"/>
            <a:ext cx="2853175" cy="896190"/>
          </a:xfrm>
          <a:prstGeom prst="rect">
            <a:avLst/>
          </a:prstGeom>
        </p:spPr>
      </p:pic>
    </p:spTree>
    <p:extLst>
      <p:ext uri="{BB962C8B-B14F-4D97-AF65-F5344CB8AC3E}">
        <p14:creationId xmlns:p14="http://schemas.microsoft.com/office/powerpoint/2010/main" val="2980374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9" name="Rectangle 28">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7" name="TextBox 6">
            <a:extLst>
              <a:ext uri="{FF2B5EF4-FFF2-40B4-BE49-F238E27FC236}">
                <a16:creationId xmlns:a16="http://schemas.microsoft.com/office/drawing/2014/main" id="{2BEA49A5-81AA-FFB1-3FA9-A63096FBCEB1}"/>
              </a:ext>
            </a:extLst>
          </p:cNvPr>
          <p:cNvSpPr txBox="1"/>
          <p:nvPr/>
        </p:nvSpPr>
        <p:spPr>
          <a:xfrm>
            <a:off x="1306286" y="1446715"/>
            <a:ext cx="9637485" cy="3299335"/>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6800" i="1" cap="all" spc="-100">
                <a:solidFill>
                  <a:schemeClr val="tx1">
                    <a:lumMod val="85000"/>
                    <a:lumOff val="15000"/>
                  </a:schemeClr>
                </a:solidFill>
                <a:latin typeface="+mj-lt"/>
              </a:rPr>
              <a:t>THANK YOU</a:t>
            </a:r>
          </a:p>
        </p:txBody>
      </p:sp>
      <p:sp>
        <p:nvSpPr>
          <p:cNvPr id="31" name="Rectangle 30">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A28EBB6-54A3-FFC3-99BB-FA1097098E44}"/>
              </a:ext>
            </a:extLst>
          </p:cNvPr>
          <p:cNvPicPr>
            <a:picLocks noChangeAspect="1"/>
          </p:cNvPicPr>
          <p:nvPr/>
        </p:nvPicPr>
        <p:blipFill>
          <a:blip r:embed="rId2"/>
          <a:stretch>
            <a:fillRect/>
          </a:stretch>
        </p:blipFill>
        <p:spPr>
          <a:xfrm>
            <a:off x="4528735" y="5116439"/>
            <a:ext cx="2853175" cy="896190"/>
          </a:xfrm>
          <a:prstGeom prst="rect">
            <a:avLst/>
          </a:prstGeom>
        </p:spPr>
      </p:pic>
    </p:spTree>
    <p:extLst>
      <p:ext uri="{BB962C8B-B14F-4D97-AF65-F5344CB8AC3E}">
        <p14:creationId xmlns:p14="http://schemas.microsoft.com/office/powerpoint/2010/main" val="29835055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1243</TotalTime>
  <Words>899</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 Nova Cond</vt:lpstr>
      <vt:lpstr>Courier New</vt:lpstr>
      <vt:lpstr>Garamond</vt:lpstr>
      <vt:lpstr>Goudy Old Style</vt:lpstr>
      <vt:lpstr>Wingdings</vt:lpstr>
      <vt:lpstr>SavonVTI</vt:lpstr>
      <vt:lpstr>The role and importance of quality service, hospitality, and quest  services within the hotel industry</vt:lpstr>
      <vt:lpstr>Table of contents</vt:lpstr>
      <vt:lpstr> Introduction of Marriott hotel brand   Marriott International is a global hotel and restaurant chain. It administers nearly 7,000 hotels and resorts, including Marriott Hotels, Marriott Resorts, Courtyard by Marriott, and others, in 130 countries. The Bethesda, Maryland-based corporation is a global leader in hotel services and experiences.  Hospitality and guest service is a significant part of the hotel sector, which not only analyses the complexities of quality customer service with solid and established concepts but also meets guests' expectations through good service (Bagdan, 2012). </vt:lpstr>
      <vt:lpstr>Marriott brand’s main consumers  Marriott International's clients are primarily business travellers, leisure travellers, and groups traveling together for special events</vt:lpstr>
      <vt:lpstr>Nature, scope and role of the guest services and facilities provided by the Marriott brand </vt:lpstr>
      <vt:lpstr>Role and function of guest services in general </vt:lpstr>
      <vt:lpstr>Importance of hospitality and how hotels meet guest expectation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dc:creator>
  <cp:lastModifiedBy>alina</cp:lastModifiedBy>
  <cp:revision>1</cp:revision>
  <dcterms:created xsi:type="dcterms:W3CDTF">2023-02-07T12:29:24Z</dcterms:created>
  <dcterms:modified xsi:type="dcterms:W3CDTF">2023-02-08T19:27:12Z</dcterms:modified>
</cp:coreProperties>
</file>