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2" r:id="rId7"/>
    <p:sldId id="265" r:id="rId8"/>
    <p:sldId id="266" r:id="rId9"/>
    <p:sldId id="267" r:id="rId10"/>
    <p:sldId id="278" r:id="rId11"/>
    <p:sldId id="279" r:id="rId12"/>
    <p:sldId id="270" r:id="rId13"/>
    <p:sldId id="268" r:id="rId14"/>
    <p:sldId id="269" r:id="rId15"/>
    <p:sldId id="271" r:id="rId16"/>
    <p:sldId id="272" r:id="rId17"/>
    <p:sldId id="274" r:id="rId18"/>
    <p:sldId id="275"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D7F3BA-9FA8-4E7F-A82B-DCFAA9003449}" v="184" dt="2026-10-25T15:20:34.2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48" d="100"/>
          <a:sy n="48" d="100"/>
        </p:scale>
        <p:origin x="67" y="7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YLAH S" userId="0caca66f0444ad9b" providerId="LiveId" clId="{2A634DB1-01AC-41F5-ABE6-5DD6F491E27A}"/>
    <pc:docChg chg="undo custSel addSld delSld modSld sldOrd">
      <pc:chgData name="NYLAH S" userId="0caca66f0444ad9b" providerId="LiveId" clId="{2A634DB1-01AC-41F5-ABE6-5DD6F491E27A}" dt="2026-10-25T15:20:38.667" v="2485" actId="1076"/>
      <pc:docMkLst>
        <pc:docMk/>
      </pc:docMkLst>
      <pc:sldChg chg="addSp delSp modSp mod setBg addAnim delAnim modAnim">
        <pc:chgData name="NYLAH S" userId="0caca66f0444ad9b" providerId="LiveId" clId="{2A634DB1-01AC-41F5-ABE6-5DD6F491E27A}" dt="2026-10-25T15:01:54.150" v="2473" actId="478"/>
        <pc:sldMkLst>
          <pc:docMk/>
          <pc:sldMk cId="2218118651" sldId="256"/>
        </pc:sldMkLst>
        <pc:spChg chg="mod">
          <ac:chgData name="NYLAH S" userId="0caca66f0444ad9b" providerId="LiveId" clId="{2A634DB1-01AC-41F5-ABE6-5DD6F491E27A}" dt="2026-10-24T23:07:31.961" v="2312" actId="26606"/>
          <ac:spMkLst>
            <pc:docMk/>
            <pc:sldMk cId="2218118651" sldId="256"/>
            <ac:spMk id="2" creationId="{39961698-4528-7782-FFC0-7440D4A039E1}"/>
          </ac:spMkLst>
        </pc:spChg>
        <pc:spChg chg="mod">
          <ac:chgData name="NYLAH S" userId="0caca66f0444ad9b" providerId="LiveId" clId="{2A634DB1-01AC-41F5-ABE6-5DD6F491E27A}" dt="2026-10-24T23:13:33.060" v="2415" actId="20577"/>
          <ac:spMkLst>
            <pc:docMk/>
            <pc:sldMk cId="2218118651" sldId="256"/>
            <ac:spMk id="3" creationId="{59AF9B2E-8063-EA7E-7A69-07AC1D2AFECC}"/>
          </ac:spMkLst>
        </pc:spChg>
        <pc:spChg chg="add">
          <ac:chgData name="NYLAH S" userId="0caca66f0444ad9b" providerId="LiveId" clId="{2A634DB1-01AC-41F5-ABE6-5DD6F491E27A}" dt="2026-10-24T23:07:31.961" v="2312" actId="26606"/>
          <ac:spMkLst>
            <pc:docMk/>
            <pc:sldMk cId="2218118651" sldId="256"/>
            <ac:spMk id="38" creationId="{FEC7823C-FDD6-429C-986C-063FDEBF9EAA}"/>
          </ac:spMkLst>
        </pc:spChg>
        <pc:spChg chg="add">
          <ac:chgData name="NYLAH S" userId="0caca66f0444ad9b" providerId="LiveId" clId="{2A634DB1-01AC-41F5-ABE6-5DD6F491E27A}" dt="2026-10-24T23:07:31.961" v="2312" actId="26606"/>
          <ac:spMkLst>
            <pc:docMk/>
            <pc:sldMk cId="2218118651" sldId="256"/>
            <ac:spMk id="40" creationId="{9CF7FE1C-8BC5-4B0C-A2BC-93AB72C90FDD}"/>
          </ac:spMkLst>
        </pc:spChg>
        <pc:spChg chg="add">
          <ac:chgData name="NYLAH S" userId="0caca66f0444ad9b" providerId="LiveId" clId="{2A634DB1-01AC-41F5-ABE6-5DD6F491E27A}" dt="2026-10-24T23:07:31.961" v="2312" actId="26606"/>
          <ac:spMkLst>
            <pc:docMk/>
            <pc:sldMk cId="2218118651" sldId="256"/>
            <ac:spMk id="42" creationId="{B0651F5E-0457-4065-ACB2-8B81590C204B}"/>
          </ac:spMkLst>
        </pc:spChg>
        <pc:picChg chg="del mod">
          <ac:chgData name="NYLAH S" userId="0caca66f0444ad9b" providerId="LiveId" clId="{2A634DB1-01AC-41F5-ABE6-5DD6F491E27A}" dt="2026-10-25T14:28:05.105" v="2466" actId="478"/>
          <ac:picMkLst>
            <pc:docMk/>
            <pc:sldMk cId="2218118651" sldId="256"/>
            <ac:picMk id="4" creationId="{9E036320-76B2-ADF3-6CD4-468B1BBBAF60}"/>
          </ac:picMkLst>
        </pc:picChg>
        <pc:picChg chg="add del mod">
          <ac:chgData name="NYLAH S" userId="0caca66f0444ad9b" providerId="LiveId" clId="{2A634DB1-01AC-41F5-ABE6-5DD6F491E27A}" dt="2026-10-25T14:29:18.996" v="2468" actId="21"/>
          <ac:picMkLst>
            <pc:docMk/>
            <pc:sldMk cId="2218118651" sldId="256"/>
            <ac:picMk id="5" creationId="{BFED1C51-C3C9-CA30-A075-259533B0D0EB}"/>
          </ac:picMkLst>
        </pc:picChg>
        <pc:picChg chg="add del mod">
          <ac:chgData name="NYLAH S" userId="0caca66f0444ad9b" providerId="LiveId" clId="{2A634DB1-01AC-41F5-ABE6-5DD6F491E27A}" dt="2026-10-25T15:01:54.150" v="2473" actId="478"/>
          <ac:picMkLst>
            <pc:docMk/>
            <pc:sldMk cId="2218118651" sldId="256"/>
            <ac:picMk id="6" creationId="{86AAFF7B-070C-4999-ACED-4DB27C00BC95}"/>
          </ac:picMkLst>
        </pc:picChg>
        <pc:cxnChg chg="add del">
          <ac:chgData name="NYLAH S" userId="0caca66f0444ad9b" providerId="LiveId" clId="{2A634DB1-01AC-41F5-ABE6-5DD6F491E27A}" dt="2026-10-24T23:07:31.961" v="2312" actId="26606"/>
          <ac:cxnSpMkLst>
            <pc:docMk/>
            <pc:sldMk cId="2218118651" sldId="256"/>
            <ac:cxnSpMk id="33" creationId="{7667AA61-5C27-F30F-D229-06CBE5709F33}"/>
          </ac:cxnSpMkLst>
        </pc:cxnChg>
      </pc:sldChg>
      <pc:sldChg chg="addSp delSp modSp mod setBg delAnim">
        <pc:chgData name="NYLAH S" userId="0caca66f0444ad9b" providerId="LiveId" clId="{2A634DB1-01AC-41F5-ABE6-5DD6F491E27A}" dt="2026-10-25T14:08:53.313" v="2461" actId="478"/>
        <pc:sldMkLst>
          <pc:docMk/>
          <pc:sldMk cId="3868832005" sldId="257"/>
        </pc:sldMkLst>
        <pc:spChg chg="mod">
          <ac:chgData name="NYLAH S" userId="0caca66f0444ad9b" providerId="LiveId" clId="{2A634DB1-01AC-41F5-ABE6-5DD6F491E27A}" dt="2026-10-24T21:03:04.930" v="84" actId="20577"/>
          <ac:spMkLst>
            <pc:docMk/>
            <pc:sldMk cId="3868832005" sldId="257"/>
            <ac:spMk id="2" creationId="{A6BE63DE-00C5-435F-9E4E-D8A5ED76963A}"/>
          </ac:spMkLst>
        </pc:spChg>
        <pc:spChg chg="add">
          <ac:chgData name="NYLAH S" userId="0caca66f0444ad9b" providerId="LiveId" clId="{2A634DB1-01AC-41F5-ABE6-5DD6F491E27A}" dt="2026-10-23T22:36:07.795" v="44" actId="26606"/>
          <ac:spMkLst>
            <pc:docMk/>
            <pc:sldMk cId="3868832005" sldId="257"/>
            <ac:spMk id="11" creationId="{8F90786E-B72D-4C32-BDCE-A170B007822D}"/>
          </ac:spMkLst>
        </pc:spChg>
        <pc:spChg chg="add">
          <ac:chgData name="NYLAH S" userId="0caca66f0444ad9b" providerId="LiveId" clId="{2A634DB1-01AC-41F5-ABE6-5DD6F491E27A}" dt="2026-10-23T22:36:07.795" v="44" actId="26606"/>
          <ac:spMkLst>
            <pc:docMk/>
            <pc:sldMk cId="3868832005" sldId="257"/>
            <ac:spMk id="13" creationId="{5E46F2E7-848F-4A6C-A098-4764FDEA771A}"/>
          </ac:spMkLst>
        </pc:spChg>
        <pc:graphicFrameChg chg="add mod modGraphic">
          <ac:chgData name="NYLAH S" userId="0caca66f0444ad9b" providerId="LiveId" clId="{2A634DB1-01AC-41F5-ABE6-5DD6F491E27A}" dt="2026-10-24T21:11:49.261" v="234" actId="313"/>
          <ac:graphicFrameMkLst>
            <pc:docMk/>
            <pc:sldMk cId="3868832005" sldId="257"/>
            <ac:graphicFrameMk id="5" creationId="{6F155434-2C08-205D-A952-88CFDAA5113D}"/>
          </ac:graphicFrameMkLst>
        </pc:graphicFrameChg>
        <pc:picChg chg="del mod">
          <ac:chgData name="NYLAH S" userId="0caca66f0444ad9b" providerId="LiveId" clId="{2A634DB1-01AC-41F5-ABE6-5DD6F491E27A}" dt="2026-10-25T14:02:47.533" v="2453" actId="478"/>
          <ac:picMkLst>
            <pc:docMk/>
            <pc:sldMk cId="3868832005" sldId="257"/>
            <ac:picMk id="3" creationId="{260BE152-6E7E-98F1-076E-ABDF41DA532F}"/>
          </ac:picMkLst>
        </pc:picChg>
        <pc:picChg chg="del">
          <ac:chgData name="NYLAH S" userId="0caca66f0444ad9b" providerId="LiveId" clId="{2A634DB1-01AC-41F5-ABE6-5DD6F491E27A}" dt="2026-10-25T14:08:53.313" v="2461" actId="478"/>
          <ac:picMkLst>
            <pc:docMk/>
            <pc:sldMk cId="3868832005" sldId="257"/>
            <ac:picMk id="4" creationId="{905D29D5-688A-B9C8-1856-30F143A6D950}"/>
          </ac:picMkLst>
        </pc:picChg>
        <pc:picChg chg="add mod ord">
          <ac:chgData name="NYLAH S" userId="0caca66f0444ad9b" providerId="LiveId" clId="{2A634DB1-01AC-41F5-ABE6-5DD6F491E27A}" dt="2026-10-25T13:46:56.859" v="2452" actId="1076"/>
          <ac:picMkLst>
            <pc:docMk/>
            <pc:sldMk cId="3868832005" sldId="257"/>
            <ac:picMk id="6" creationId="{2F0D795E-2BC9-698D-3DF7-F39CBE4A872F}"/>
          </ac:picMkLst>
        </pc:picChg>
        <pc:picChg chg="mod">
          <ac:chgData name="NYLAH S" userId="0caca66f0444ad9b" providerId="LiveId" clId="{2A634DB1-01AC-41F5-ABE6-5DD6F491E27A}" dt="2026-10-25T14:03:46.546" v="2454" actId="1076"/>
          <ac:picMkLst>
            <pc:docMk/>
            <pc:sldMk cId="3868832005" sldId="257"/>
            <ac:picMk id="7" creationId="{5F97E420-3BFD-3B03-28A4-909CB1A541F3}"/>
          </ac:picMkLst>
        </pc:picChg>
      </pc:sldChg>
      <pc:sldChg chg="addSp delSp modSp mod setBg delAnim">
        <pc:chgData name="NYLAH S" userId="0caca66f0444ad9b" providerId="LiveId" clId="{2A634DB1-01AC-41F5-ABE6-5DD6F491E27A}" dt="2026-10-25T14:05:08.806" v="2456" actId="1076"/>
        <pc:sldMkLst>
          <pc:docMk/>
          <pc:sldMk cId="2872193176" sldId="258"/>
        </pc:sldMkLst>
        <pc:spChg chg="mod">
          <ac:chgData name="NYLAH S" userId="0caca66f0444ad9b" providerId="LiveId" clId="{2A634DB1-01AC-41F5-ABE6-5DD6F491E27A}" dt="2026-10-23T22:34:20.527" v="38" actId="26606"/>
          <ac:spMkLst>
            <pc:docMk/>
            <pc:sldMk cId="2872193176" sldId="258"/>
            <ac:spMk id="2" creationId="{CA498657-1A84-306D-43A5-DAE32F9B04D2}"/>
          </ac:spMkLst>
        </pc:spChg>
        <pc:spChg chg="mod ord">
          <ac:chgData name="NYLAH S" userId="0caca66f0444ad9b" providerId="LiveId" clId="{2A634DB1-01AC-41F5-ABE6-5DD6F491E27A}" dt="2026-10-24T22:41:04.121" v="2192" actId="113"/>
          <ac:spMkLst>
            <pc:docMk/>
            <pc:sldMk cId="2872193176" sldId="258"/>
            <ac:spMk id="3" creationId="{F4F87153-7D1E-4B8A-0936-60976FF6D1ED}"/>
          </ac:spMkLst>
        </pc:spChg>
        <pc:picChg chg="del mod">
          <ac:chgData name="NYLAH S" userId="0caca66f0444ad9b" providerId="LiveId" clId="{2A634DB1-01AC-41F5-ABE6-5DD6F491E27A}" dt="2026-10-25T07:06:14.071" v="2421" actId="478"/>
          <ac:picMkLst>
            <pc:docMk/>
            <pc:sldMk cId="2872193176" sldId="258"/>
            <ac:picMk id="4" creationId="{934B4BE1-C2EF-4907-20D2-D79CC4DF3334}"/>
          </ac:picMkLst>
        </pc:picChg>
        <pc:picChg chg="del mod">
          <ac:chgData name="NYLAH S" userId="0caca66f0444ad9b" providerId="LiveId" clId="{2A634DB1-01AC-41F5-ABE6-5DD6F491E27A}" dt="2026-10-25T14:04:06.432" v="2455" actId="478"/>
          <ac:picMkLst>
            <pc:docMk/>
            <pc:sldMk cId="2872193176" sldId="258"/>
            <ac:picMk id="5" creationId="{4FCE16DA-C097-B0B7-AD37-5E3762C35D49}"/>
          </ac:picMkLst>
        </pc:picChg>
        <pc:picChg chg="add mod">
          <ac:chgData name="NYLAH S" userId="0caca66f0444ad9b" providerId="LiveId" clId="{2A634DB1-01AC-41F5-ABE6-5DD6F491E27A}" dt="2026-10-23T22:34:20.527" v="38" actId="26606"/>
          <ac:picMkLst>
            <pc:docMk/>
            <pc:sldMk cId="2872193176" sldId="258"/>
            <ac:picMk id="6" creationId="{97FE278F-56F9-5ED0-C160-697695703C37}"/>
          </ac:picMkLst>
        </pc:picChg>
        <pc:picChg chg="mod">
          <ac:chgData name="NYLAH S" userId="0caca66f0444ad9b" providerId="LiveId" clId="{2A634DB1-01AC-41F5-ABE6-5DD6F491E27A}" dt="2026-10-25T14:05:08.806" v="2456" actId="1076"/>
          <ac:picMkLst>
            <pc:docMk/>
            <pc:sldMk cId="2872193176" sldId="258"/>
            <ac:picMk id="7" creationId="{304BBD33-E549-646C-2341-B3E0C95E6B1B}"/>
          </ac:picMkLst>
        </pc:picChg>
      </pc:sldChg>
      <pc:sldChg chg="addSp delSp modSp mod setBg delAnim modAnim">
        <pc:chgData name="NYLAH S" userId="0caca66f0444ad9b" providerId="LiveId" clId="{2A634DB1-01AC-41F5-ABE6-5DD6F491E27A}" dt="2026-10-25T14:06:34.087" v="2460" actId="1076"/>
        <pc:sldMkLst>
          <pc:docMk/>
          <pc:sldMk cId="133532530" sldId="259"/>
        </pc:sldMkLst>
        <pc:spChg chg="mod">
          <ac:chgData name="NYLAH S" userId="0caca66f0444ad9b" providerId="LiveId" clId="{2A634DB1-01AC-41F5-ABE6-5DD6F491E27A}" dt="2026-10-24T21:26:08.806" v="263" actId="20577"/>
          <ac:spMkLst>
            <pc:docMk/>
            <pc:sldMk cId="133532530" sldId="259"/>
            <ac:spMk id="2" creationId="{36F98C65-182B-20E2-443A-9ABE0FFC6D92}"/>
          </ac:spMkLst>
        </pc:spChg>
        <pc:spChg chg="mod">
          <ac:chgData name="NYLAH S" userId="0caca66f0444ad9b" providerId="LiveId" clId="{2A634DB1-01AC-41F5-ABE6-5DD6F491E27A}" dt="2026-10-24T22:49:12.219" v="2284"/>
          <ac:spMkLst>
            <pc:docMk/>
            <pc:sldMk cId="133532530" sldId="259"/>
            <ac:spMk id="3" creationId="{0AE9CAEC-F0AE-6498-C1D4-9F80A7A2E14D}"/>
          </ac:spMkLst>
        </pc:spChg>
        <pc:spChg chg="add">
          <ac:chgData name="NYLAH S" userId="0caca66f0444ad9b" providerId="LiveId" clId="{2A634DB1-01AC-41F5-ABE6-5DD6F491E27A}" dt="2026-10-23T22:22:38.451" v="13" actId="26606"/>
          <ac:spMkLst>
            <pc:docMk/>
            <pc:sldMk cId="133532530" sldId="259"/>
            <ac:spMk id="10" creationId="{04812C46-200A-4DEB-A05E-3ED6C68C2387}"/>
          </ac:spMkLst>
        </pc:spChg>
        <pc:spChg chg="add">
          <ac:chgData name="NYLAH S" userId="0caca66f0444ad9b" providerId="LiveId" clId="{2A634DB1-01AC-41F5-ABE6-5DD6F491E27A}" dt="2026-10-23T22:22:38.451" v="13" actId="26606"/>
          <ac:spMkLst>
            <pc:docMk/>
            <pc:sldMk cId="133532530" sldId="259"/>
            <ac:spMk id="12" creationId="{D1EA859B-E555-4109-94F3-6700E046E008}"/>
          </ac:spMkLst>
        </pc:spChg>
        <pc:picChg chg="del mod">
          <ac:chgData name="NYLAH S" userId="0caca66f0444ad9b" providerId="LiveId" clId="{2A634DB1-01AC-41F5-ABE6-5DD6F491E27A}" dt="2026-10-25T14:05:32.311" v="2457" actId="478"/>
          <ac:picMkLst>
            <pc:docMk/>
            <pc:sldMk cId="133532530" sldId="259"/>
            <ac:picMk id="4" creationId="{A622C1AC-0B14-1BD4-75E0-7EDCA7FD1D66}"/>
          </ac:picMkLst>
        </pc:picChg>
        <pc:picChg chg="add mod ord">
          <ac:chgData name="NYLAH S" userId="0caca66f0444ad9b" providerId="LiveId" clId="{2A634DB1-01AC-41F5-ABE6-5DD6F491E27A}" dt="2026-10-25T14:06:34.087" v="2460" actId="1076"/>
          <ac:picMkLst>
            <pc:docMk/>
            <pc:sldMk cId="133532530" sldId="259"/>
            <ac:picMk id="5" creationId="{CD62F851-FD1A-CDF1-F941-72B153AF9F5C}"/>
          </ac:picMkLst>
        </pc:picChg>
        <pc:picChg chg="mod">
          <ac:chgData name="NYLAH S" userId="0caca66f0444ad9b" providerId="LiveId" clId="{2A634DB1-01AC-41F5-ABE6-5DD6F491E27A}" dt="2026-10-25T07:10:05.348" v="2423"/>
          <ac:picMkLst>
            <pc:docMk/>
            <pc:sldMk cId="133532530" sldId="259"/>
            <ac:picMk id="6" creationId="{DA8AF81A-A653-DC90-8B45-812ED56D5D7E}"/>
          </ac:picMkLst>
        </pc:picChg>
        <pc:picChg chg="mod">
          <ac:chgData name="NYLAH S" userId="0caca66f0444ad9b" providerId="LiveId" clId="{2A634DB1-01AC-41F5-ABE6-5DD6F491E27A}" dt="2026-10-25T14:06:29.249" v="2459" actId="1076"/>
          <ac:picMkLst>
            <pc:docMk/>
            <pc:sldMk cId="133532530" sldId="259"/>
            <ac:picMk id="7" creationId="{4BB7BDE9-38B7-A04E-9106-9591804C02A7}"/>
          </ac:picMkLst>
        </pc:picChg>
      </pc:sldChg>
      <pc:sldChg chg="addSp modSp mod setBg">
        <pc:chgData name="NYLAH S" userId="0caca66f0444ad9b" providerId="LiveId" clId="{2A634DB1-01AC-41F5-ABE6-5DD6F491E27A}" dt="2026-10-25T13:00:48.308" v="2436" actId="1076"/>
        <pc:sldMkLst>
          <pc:docMk/>
          <pc:sldMk cId="1985356502" sldId="260"/>
        </pc:sldMkLst>
        <pc:spChg chg="mod ord">
          <ac:chgData name="NYLAH S" userId="0caca66f0444ad9b" providerId="LiveId" clId="{2A634DB1-01AC-41F5-ABE6-5DD6F491E27A}" dt="2026-10-24T21:41:21.007" v="1174" actId="26606"/>
          <ac:spMkLst>
            <pc:docMk/>
            <pc:sldMk cId="1985356502" sldId="260"/>
            <ac:spMk id="2" creationId="{1AB30499-53F7-FF94-2E30-C28C88AC592F}"/>
          </ac:spMkLst>
        </pc:spChg>
        <pc:spChg chg="mod ord">
          <ac:chgData name="NYLAH S" userId="0caca66f0444ad9b" providerId="LiveId" clId="{2A634DB1-01AC-41F5-ABE6-5DD6F491E27A}" dt="2026-10-24T22:50:34.143" v="2285" actId="255"/>
          <ac:spMkLst>
            <pc:docMk/>
            <pc:sldMk cId="1985356502" sldId="260"/>
            <ac:spMk id="3" creationId="{C69CEECF-ADCE-B183-BDA8-C2AEF7E7A19C}"/>
          </ac:spMkLst>
        </pc:spChg>
        <pc:spChg chg="add">
          <ac:chgData name="NYLAH S" userId="0caca66f0444ad9b" providerId="LiveId" clId="{2A634DB1-01AC-41F5-ABE6-5DD6F491E27A}" dt="2026-10-24T21:41:21.007" v="1174" actId="26606"/>
          <ac:spMkLst>
            <pc:docMk/>
            <pc:sldMk cId="1985356502" sldId="260"/>
            <ac:spMk id="10" creationId="{04812C46-200A-4DEB-A05E-3ED6C68C2387}"/>
          </ac:spMkLst>
        </pc:spChg>
        <pc:spChg chg="add">
          <ac:chgData name="NYLAH S" userId="0caca66f0444ad9b" providerId="LiveId" clId="{2A634DB1-01AC-41F5-ABE6-5DD6F491E27A}" dt="2026-10-24T21:41:21.007" v="1174" actId="26606"/>
          <ac:spMkLst>
            <pc:docMk/>
            <pc:sldMk cId="1985356502" sldId="260"/>
            <ac:spMk id="12" creationId="{D1EA859B-E555-4109-94F3-6700E046E008}"/>
          </ac:spMkLst>
        </pc:spChg>
        <pc:picChg chg="mod">
          <ac:chgData name="NYLAH S" userId="0caca66f0444ad9b" providerId="LiveId" clId="{2A634DB1-01AC-41F5-ABE6-5DD6F491E27A}" dt="2026-10-25T13:00:48.308" v="2436" actId="1076"/>
          <ac:picMkLst>
            <pc:docMk/>
            <pc:sldMk cId="1985356502" sldId="260"/>
            <ac:picMk id="4" creationId="{2499BA04-E31A-A367-8A24-9B61A371FDFB}"/>
          </ac:picMkLst>
        </pc:picChg>
        <pc:picChg chg="add mod">
          <ac:chgData name="NYLAH S" userId="0caca66f0444ad9b" providerId="LiveId" clId="{2A634DB1-01AC-41F5-ABE6-5DD6F491E27A}" dt="2026-10-24T21:41:21.007" v="1174" actId="26606"/>
          <ac:picMkLst>
            <pc:docMk/>
            <pc:sldMk cId="1985356502" sldId="260"/>
            <ac:picMk id="5" creationId="{BDF843F6-06B1-BD6C-19F6-543D92C86D3E}"/>
          </ac:picMkLst>
        </pc:picChg>
      </pc:sldChg>
      <pc:sldChg chg="addSp modSp del mod setBg">
        <pc:chgData name="NYLAH S" userId="0caca66f0444ad9b" providerId="LiveId" clId="{2A634DB1-01AC-41F5-ABE6-5DD6F491E27A}" dt="2026-10-24T21:41:53.968" v="1175" actId="2696"/>
        <pc:sldMkLst>
          <pc:docMk/>
          <pc:sldMk cId="639690011" sldId="261"/>
        </pc:sldMkLst>
      </pc:sldChg>
      <pc:sldChg chg="addSp delSp modSp mod setBg delAnim">
        <pc:chgData name="NYLAH S" userId="0caca66f0444ad9b" providerId="LiveId" clId="{2A634DB1-01AC-41F5-ABE6-5DD6F491E27A}" dt="2026-10-25T15:10:33.186" v="2483" actId="1076"/>
        <pc:sldMkLst>
          <pc:docMk/>
          <pc:sldMk cId="3325917060" sldId="262"/>
        </pc:sldMkLst>
        <pc:spChg chg="mod">
          <ac:chgData name="NYLAH S" userId="0caca66f0444ad9b" providerId="LiveId" clId="{2A634DB1-01AC-41F5-ABE6-5DD6F491E27A}" dt="2026-10-24T21:43:10.928" v="1201" actId="20577"/>
          <ac:spMkLst>
            <pc:docMk/>
            <pc:sldMk cId="3325917060" sldId="262"/>
            <ac:spMk id="2" creationId="{5F84CF6F-A422-6DDB-2365-82E3AB570698}"/>
          </ac:spMkLst>
        </pc:spChg>
        <pc:spChg chg="mod">
          <ac:chgData name="NYLAH S" userId="0caca66f0444ad9b" providerId="LiveId" clId="{2A634DB1-01AC-41F5-ABE6-5DD6F491E27A}" dt="2026-10-24T21:49:35.523" v="1620" actId="20577"/>
          <ac:spMkLst>
            <pc:docMk/>
            <pc:sldMk cId="3325917060" sldId="262"/>
            <ac:spMk id="3" creationId="{C0980FF1-603D-1F0F-9CD8-C616BE43E701}"/>
          </ac:spMkLst>
        </pc:spChg>
        <pc:spChg chg="add">
          <ac:chgData name="NYLAH S" userId="0caca66f0444ad9b" providerId="LiveId" clId="{2A634DB1-01AC-41F5-ABE6-5DD6F491E27A}" dt="2026-10-23T22:31:54.233" v="32" actId="26606"/>
          <ac:spMkLst>
            <pc:docMk/>
            <pc:sldMk cId="3325917060" sldId="262"/>
            <ac:spMk id="25" creationId="{04812C46-200A-4DEB-A05E-3ED6C68C2387}"/>
          </ac:spMkLst>
        </pc:spChg>
        <pc:spChg chg="add">
          <ac:chgData name="NYLAH S" userId="0caca66f0444ad9b" providerId="LiveId" clId="{2A634DB1-01AC-41F5-ABE6-5DD6F491E27A}" dt="2026-10-23T22:31:54.233" v="32" actId="26606"/>
          <ac:spMkLst>
            <pc:docMk/>
            <pc:sldMk cId="3325917060" sldId="262"/>
            <ac:spMk id="26" creationId="{D1EA859B-E555-4109-94F3-6700E046E008}"/>
          </ac:spMkLst>
        </pc:spChg>
        <pc:picChg chg="del mod">
          <ac:chgData name="NYLAH S" userId="0caca66f0444ad9b" providerId="LiveId" clId="{2A634DB1-01AC-41F5-ABE6-5DD6F491E27A}" dt="2026-10-25T15:09:25.572" v="2480" actId="478"/>
          <ac:picMkLst>
            <pc:docMk/>
            <pc:sldMk cId="3325917060" sldId="262"/>
            <ac:picMk id="4" creationId="{5F831A2D-3EE0-CE14-B6D6-C1F0E909811E}"/>
          </ac:picMkLst>
        </pc:picChg>
        <pc:picChg chg="mod">
          <ac:chgData name="NYLAH S" userId="0caca66f0444ad9b" providerId="LiveId" clId="{2A634DB1-01AC-41F5-ABE6-5DD6F491E27A}" dt="2026-10-25T15:10:28.767" v="2482" actId="1076"/>
          <ac:picMkLst>
            <pc:docMk/>
            <pc:sldMk cId="3325917060" sldId="262"/>
            <ac:picMk id="5" creationId="{50C602BF-707D-5F01-2B3D-7763C197839E}"/>
          </ac:picMkLst>
        </pc:picChg>
        <pc:picChg chg="add mod ord">
          <ac:chgData name="NYLAH S" userId="0caca66f0444ad9b" providerId="LiveId" clId="{2A634DB1-01AC-41F5-ABE6-5DD6F491E27A}" dt="2026-10-25T15:10:33.186" v="2483" actId="1076"/>
          <ac:picMkLst>
            <pc:docMk/>
            <pc:sldMk cId="3325917060" sldId="262"/>
            <ac:picMk id="11" creationId="{646A4034-73B4-4F0A-D71F-72BF25F03C4B}"/>
          </ac:picMkLst>
        </pc:picChg>
      </pc:sldChg>
      <pc:sldChg chg="addSp modSp del mod setBg">
        <pc:chgData name="NYLAH S" userId="0caca66f0444ad9b" providerId="LiveId" clId="{2A634DB1-01AC-41F5-ABE6-5DD6F491E27A}" dt="2026-10-25T14:46:43.680" v="2472" actId="2696"/>
        <pc:sldMkLst>
          <pc:docMk/>
          <pc:sldMk cId="2030113380" sldId="263"/>
        </pc:sldMkLst>
        <pc:spChg chg="mod">
          <ac:chgData name="NYLAH S" userId="0caca66f0444ad9b" providerId="LiveId" clId="{2A634DB1-01AC-41F5-ABE6-5DD6F491E27A}" dt="2026-10-24T21:56:46.219" v="1636" actId="20577"/>
          <ac:spMkLst>
            <pc:docMk/>
            <pc:sldMk cId="2030113380" sldId="263"/>
            <ac:spMk id="2" creationId="{35462B24-1569-F246-BD62-87F1CE7734E6}"/>
          </ac:spMkLst>
        </pc:spChg>
        <pc:spChg chg="mod">
          <ac:chgData name="NYLAH S" userId="0caca66f0444ad9b" providerId="LiveId" clId="{2A634DB1-01AC-41F5-ABE6-5DD6F491E27A}" dt="2026-10-24T21:58:59.126" v="1648" actId="5793"/>
          <ac:spMkLst>
            <pc:docMk/>
            <pc:sldMk cId="2030113380" sldId="263"/>
            <ac:spMk id="3" creationId="{E8E4B2C0-D566-2C54-5814-6A9A51562B2B}"/>
          </ac:spMkLst>
        </pc:spChg>
        <pc:picChg chg="mod">
          <ac:chgData name="NYLAH S" userId="0caca66f0444ad9b" providerId="LiveId" clId="{2A634DB1-01AC-41F5-ABE6-5DD6F491E27A}" dt="2026-10-25T13:05:34.522" v="2438" actId="1076"/>
          <ac:picMkLst>
            <pc:docMk/>
            <pc:sldMk cId="2030113380" sldId="263"/>
            <ac:picMk id="4" creationId="{4C674187-35E5-A002-66F9-41315402CFC6}"/>
          </ac:picMkLst>
        </pc:picChg>
      </pc:sldChg>
      <pc:sldChg chg="addSp modSp del mod setBg">
        <pc:chgData name="NYLAH S" userId="0caca66f0444ad9b" providerId="LiveId" clId="{2A634DB1-01AC-41F5-ABE6-5DD6F491E27A}" dt="2026-10-24T21:59:11.220" v="1649" actId="2696"/>
        <pc:sldMkLst>
          <pc:docMk/>
          <pc:sldMk cId="177761019" sldId="264"/>
        </pc:sldMkLst>
      </pc:sldChg>
      <pc:sldChg chg="addSp delSp modSp mod delAnim">
        <pc:chgData name="NYLAH S" userId="0caca66f0444ad9b" providerId="LiveId" clId="{2A634DB1-01AC-41F5-ABE6-5DD6F491E27A}" dt="2026-10-25T15:04:27.530" v="2476" actId="20577"/>
        <pc:sldMkLst>
          <pc:docMk/>
          <pc:sldMk cId="3914508687" sldId="265"/>
        </pc:sldMkLst>
        <pc:spChg chg="mod">
          <ac:chgData name="NYLAH S" userId="0caca66f0444ad9b" providerId="LiveId" clId="{2A634DB1-01AC-41F5-ABE6-5DD6F491E27A}" dt="2026-10-24T22:02:50.380" v="1650"/>
          <ac:spMkLst>
            <pc:docMk/>
            <pc:sldMk cId="3914508687" sldId="265"/>
            <ac:spMk id="2" creationId="{AF9988B9-4D0E-E174-2014-76058FA1FB35}"/>
          </ac:spMkLst>
        </pc:spChg>
        <pc:graphicFrameChg chg="add mod modGraphic">
          <ac:chgData name="NYLAH S" userId="0caca66f0444ad9b" providerId="LiveId" clId="{2A634DB1-01AC-41F5-ABE6-5DD6F491E27A}" dt="2026-10-25T15:04:27.530" v="2476" actId="20577"/>
          <ac:graphicFrameMkLst>
            <pc:docMk/>
            <pc:sldMk cId="3914508687" sldId="265"/>
            <ac:graphicFrameMk id="5" creationId="{0E570C3B-FB1C-2E09-4A07-DAD3B7AE16B3}"/>
          </ac:graphicFrameMkLst>
        </pc:graphicFrameChg>
        <pc:picChg chg="del mod">
          <ac:chgData name="NYLAH S" userId="0caca66f0444ad9b" providerId="LiveId" clId="{2A634DB1-01AC-41F5-ABE6-5DD6F491E27A}" dt="2026-10-25T15:02:59.740" v="2474" actId="478"/>
          <ac:picMkLst>
            <pc:docMk/>
            <pc:sldMk cId="3914508687" sldId="265"/>
            <ac:picMk id="3" creationId="{0DC5E7B6-DDE6-F052-0449-6BA77C7FDAB9}"/>
          </ac:picMkLst>
        </pc:picChg>
        <pc:picChg chg="mod">
          <ac:chgData name="NYLAH S" userId="0caca66f0444ad9b" providerId="LiveId" clId="{2A634DB1-01AC-41F5-ABE6-5DD6F491E27A}" dt="2026-10-25T15:04:18.563" v="2475" actId="1076"/>
          <ac:picMkLst>
            <pc:docMk/>
            <pc:sldMk cId="3914508687" sldId="265"/>
            <ac:picMk id="4" creationId="{20FEBCC7-EBBE-A365-30DF-951F715D485B}"/>
          </ac:picMkLst>
        </pc:picChg>
      </pc:sldChg>
      <pc:sldChg chg="addSp delSp modSp mod setBg delAnim">
        <pc:chgData name="NYLAH S" userId="0caca66f0444ad9b" providerId="LiveId" clId="{2A634DB1-01AC-41F5-ABE6-5DD6F491E27A}" dt="2026-10-25T15:20:38.667" v="2485" actId="1076"/>
        <pc:sldMkLst>
          <pc:docMk/>
          <pc:sldMk cId="2220712624" sldId="266"/>
        </pc:sldMkLst>
        <pc:spChg chg="mod">
          <ac:chgData name="NYLAH S" userId="0caca66f0444ad9b" providerId="LiveId" clId="{2A634DB1-01AC-41F5-ABE6-5DD6F491E27A}" dt="2026-10-24T22:51:09.299" v="2286" actId="26606"/>
          <ac:spMkLst>
            <pc:docMk/>
            <pc:sldMk cId="2220712624" sldId="266"/>
            <ac:spMk id="2" creationId="{5E5F04FF-F648-590A-1AC6-F5AC61B7D6E9}"/>
          </ac:spMkLst>
        </pc:spChg>
        <pc:spChg chg="mod">
          <ac:chgData name="NYLAH S" userId="0caca66f0444ad9b" providerId="LiveId" clId="{2A634DB1-01AC-41F5-ABE6-5DD6F491E27A}" dt="2026-10-25T07:13:14.291" v="2432" actId="14100"/>
          <ac:spMkLst>
            <pc:docMk/>
            <pc:sldMk cId="2220712624" sldId="266"/>
            <ac:spMk id="3" creationId="{E4C39B17-A1AF-E94E-A222-B2FF1BFF17BF}"/>
          </ac:spMkLst>
        </pc:spChg>
        <pc:spChg chg="add">
          <ac:chgData name="NYLAH S" userId="0caca66f0444ad9b" providerId="LiveId" clId="{2A634DB1-01AC-41F5-ABE6-5DD6F491E27A}" dt="2026-10-24T22:51:09.299" v="2286" actId="26606"/>
          <ac:spMkLst>
            <pc:docMk/>
            <pc:sldMk cId="2220712624" sldId="266"/>
            <ac:spMk id="10" creationId="{EDDBB197-D710-4A4F-A9CA-FD2177498BE8}"/>
          </ac:spMkLst>
        </pc:spChg>
        <pc:spChg chg="add">
          <ac:chgData name="NYLAH S" userId="0caca66f0444ad9b" providerId="LiveId" clId="{2A634DB1-01AC-41F5-ABE6-5DD6F491E27A}" dt="2026-10-24T22:51:09.299" v="2286" actId="26606"/>
          <ac:spMkLst>
            <pc:docMk/>
            <pc:sldMk cId="2220712624" sldId="266"/>
            <ac:spMk id="12" creationId="{975D1CFA-2CDB-4B64-BD9F-85744E8DA12F}"/>
          </ac:spMkLst>
        </pc:spChg>
        <pc:grpChg chg="add">
          <ac:chgData name="NYLAH S" userId="0caca66f0444ad9b" providerId="LiveId" clId="{2A634DB1-01AC-41F5-ABE6-5DD6F491E27A}" dt="2026-10-24T22:51:09.299" v="2286" actId="26606"/>
          <ac:grpSpMkLst>
            <pc:docMk/>
            <pc:sldMk cId="2220712624" sldId="266"/>
            <ac:grpSpMk id="14" creationId="{25EE5136-01F1-466C-962D-BA9B4C6757AA}"/>
          </ac:grpSpMkLst>
        </pc:grpChg>
        <pc:picChg chg="del mod">
          <ac:chgData name="NYLAH S" userId="0caca66f0444ad9b" providerId="LiveId" clId="{2A634DB1-01AC-41F5-ABE6-5DD6F491E27A}" dt="2026-10-25T15:18:34.125" v="2484" actId="21"/>
          <ac:picMkLst>
            <pc:docMk/>
            <pc:sldMk cId="2220712624" sldId="266"/>
            <ac:picMk id="4" creationId="{F7E425DA-6A8A-058B-61CB-3716969EF2AD}"/>
          </ac:picMkLst>
        </pc:picChg>
        <pc:picChg chg="mod">
          <ac:chgData name="NYLAH S" userId="0caca66f0444ad9b" providerId="LiveId" clId="{2A634DB1-01AC-41F5-ABE6-5DD6F491E27A}" dt="2026-10-25T15:20:38.667" v="2485" actId="1076"/>
          <ac:picMkLst>
            <pc:docMk/>
            <pc:sldMk cId="2220712624" sldId="266"/>
            <ac:picMk id="5" creationId="{702E45F6-0239-2C94-3D88-FFFBDFDD1BE6}"/>
          </ac:picMkLst>
        </pc:picChg>
        <pc:picChg chg="add">
          <ac:chgData name="NYLAH S" userId="0caca66f0444ad9b" providerId="LiveId" clId="{2A634DB1-01AC-41F5-ABE6-5DD6F491E27A}" dt="2026-10-24T22:51:09.299" v="2286" actId="26606"/>
          <ac:picMkLst>
            <pc:docMk/>
            <pc:sldMk cId="2220712624" sldId="266"/>
            <ac:picMk id="7" creationId="{4218A99C-74DE-57E7-57FF-FE1CC3BC56BB}"/>
          </ac:picMkLst>
        </pc:picChg>
      </pc:sldChg>
      <pc:sldChg chg="addSp delSp modSp mod setBg">
        <pc:chgData name="NYLAH S" userId="0caca66f0444ad9b" providerId="LiveId" clId="{2A634DB1-01AC-41F5-ABE6-5DD6F491E27A}" dt="2026-10-25T13:18:51.833" v="2439" actId="1076"/>
        <pc:sldMkLst>
          <pc:docMk/>
          <pc:sldMk cId="1358591709" sldId="267"/>
        </pc:sldMkLst>
        <pc:spChg chg="mod">
          <ac:chgData name="NYLAH S" userId="0caca66f0444ad9b" providerId="LiveId" clId="{2A634DB1-01AC-41F5-ABE6-5DD6F491E27A}" dt="2026-10-24T22:52:23.946" v="2291" actId="26606"/>
          <ac:spMkLst>
            <pc:docMk/>
            <pc:sldMk cId="1358591709" sldId="267"/>
            <ac:spMk id="2" creationId="{8D52C5C3-440D-205E-4BC0-1298AE0D5C58}"/>
          </ac:spMkLst>
        </pc:spChg>
        <pc:spChg chg="mod">
          <ac:chgData name="NYLAH S" userId="0caca66f0444ad9b" providerId="LiveId" clId="{2A634DB1-01AC-41F5-ABE6-5DD6F491E27A}" dt="2026-10-24T22:52:23.946" v="2291" actId="26606"/>
          <ac:spMkLst>
            <pc:docMk/>
            <pc:sldMk cId="1358591709" sldId="267"/>
            <ac:spMk id="3" creationId="{F1B7EEF1-4F79-4ECF-5918-3FE9CD786561}"/>
          </ac:spMkLst>
        </pc:spChg>
        <pc:spChg chg="add del">
          <ac:chgData name="NYLAH S" userId="0caca66f0444ad9b" providerId="LiveId" clId="{2A634DB1-01AC-41F5-ABE6-5DD6F491E27A}" dt="2026-10-24T22:52:04.614" v="2288" actId="26606"/>
          <ac:spMkLst>
            <pc:docMk/>
            <pc:sldMk cId="1358591709" sldId="267"/>
            <ac:spMk id="9" creationId="{6CC7D015-0DD8-420F-A568-AC4FEDC41251}"/>
          </ac:spMkLst>
        </pc:spChg>
        <pc:spChg chg="add del">
          <ac:chgData name="NYLAH S" userId="0caca66f0444ad9b" providerId="LiveId" clId="{2A634DB1-01AC-41F5-ABE6-5DD6F491E27A}" dt="2026-10-24T22:52:04.614" v="2288" actId="26606"/>
          <ac:spMkLst>
            <pc:docMk/>
            <pc:sldMk cId="1358591709" sldId="267"/>
            <ac:spMk id="11" creationId="{DC595556-C814-4F1F-B0E5-71812F38A8CD}"/>
          </ac:spMkLst>
        </pc:spChg>
        <pc:spChg chg="add">
          <ac:chgData name="NYLAH S" userId="0caca66f0444ad9b" providerId="LiveId" clId="{2A634DB1-01AC-41F5-ABE6-5DD6F491E27A}" dt="2026-10-24T22:52:23.946" v="2291" actId="26606"/>
          <ac:spMkLst>
            <pc:docMk/>
            <pc:sldMk cId="1358591709" sldId="267"/>
            <ac:spMk id="15" creationId="{D2B78728-A580-49A7-84F9-6EF6F583ADE0}"/>
          </ac:spMkLst>
        </pc:spChg>
        <pc:spChg chg="add">
          <ac:chgData name="NYLAH S" userId="0caca66f0444ad9b" providerId="LiveId" clId="{2A634DB1-01AC-41F5-ABE6-5DD6F491E27A}" dt="2026-10-24T22:52:23.946" v="2291" actId="26606"/>
          <ac:spMkLst>
            <pc:docMk/>
            <pc:sldMk cId="1358591709" sldId="267"/>
            <ac:spMk id="16" creationId="{2E17E911-875F-4DE5-8699-99D9F1805A5D}"/>
          </ac:spMkLst>
        </pc:spChg>
        <pc:spChg chg="add">
          <ac:chgData name="NYLAH S" userId="0caca66f0444ad9b" providerId="LiveId" clId="{2A634DB1-01AC-41F5-ABE6-5DD6F491E27A}" dt="2026-10-24T22:52:23.946" v="2291" actId="26606"/>
          <ac:spMkLst>
            <pc:docMk/>
            <pc:sldMk cId="1358591709" sldId="267"/>
            <ac:spMk id="17" creationId="{38FAA1A1-D861-433F-88FA-1E9D6FD31D11}"/>
          </ac:spMkLst>
        </pc:spChg>
        <pc:spChg chg="add">
          <ac:chgData name="NYLAH S" userId="0caca66f0444ad9b" providerId="LiveId" clId="{2A634DB1-01AC-41F5-ABE6-5DD6F491E27A}" dt="2026-10-24T22:52:23.946" v="2291" actId="26606"/>
          <ac:spMkLst>
            <pc:docMk/>
            <pc:sldMk cId="1358591709" sldId="267"/>
            <ac:spMk id="18" creationId="{CD9FE4EF-C4D8-49A0-B2FF-81D8DB7D8A24}"/>
          </ac:spMkLst>
        </pc:spChg>
        <pc:spChg chg="add">
          <ac:chgData name="NYLAH S" userId="0caca66f0444ad9b" providerId="LiveId" clId="{2A634DB1-01AC-41F5-ABE6-5DD6F491E27A}" dt="2026-10-24T22:52:23.946" v="2291" actId="26606"/>
          <ac:spMkLst>
            <pc:docMk/>
            <pc:sldMk cId="1358591709" sldId="267"/>
            <ac:spMk id="19" creationId="{8D71EDA1-87BF-4D5D-AB79-F346FD19278A}"/>
          </ac:spMkLst>
        </pc:spChg>
        <pc:spChg chg="add">
          <ac:chgData name="NYLAH S" userId="0caca66f0444ad9b" providerId="LiveId" clId="{2A634DB1-01AC-41F5-ABE6-5DD6F491E27A}" dt="2026-10-24T22:52:23.946" v="2291" actId="26606"/>
          <ac:spMkLst>
            <pc:docMk/>
            <pc:sldMk cId="1358591709" sldId="267"/>
            <ac:spMk id="20" creationId="{4300840D-0A0B-4512-BACA-B439D5B9C57C}"/>
          </ac:spMkLst>
        </pc:spChg>
        <pc:picChg chg="mod">
          <ac:chgData name="NYLAH S" userId="0caca66f0444ad9b" providerId="LiveId" clId="{2A634DB1-01AC-41F5-ABE6-5DD6F491E27A}" dt="2026-10-25T13:18:51.833" v="2439" actId="1076"/>
          <ac:picMkLst>
            <pc:docMk/>
            <pc:sldMk cId="1358591709" sldId="267"/>
            <ac:picMk id="4" creationId="{29F5B692-1C3B-7C1C-317C-1F0A359F07FF}"/>
          </ac:picMkLst>
        </pc:picChg>
        <pc:picChg chg="add del">
          <ac:chgData name="NYLAH S" userId="0caca66f0444ad9b" providerId="LiveId" clId="{2A634DB1-01AC-41F5-ABE6-5DD6F491E27A}" dt="2026-10-24T22:52:04.614" v="2288" actId="26606"/>
          <ac:picMkLst>
            <pc:docMk/>
            <pc:sldMk cId="1358591709" sldId="267"/>
            <ac:picMk id="5" creationId="{BBB0546D-7B07-A1A7-2A19-04F8C43B8C7A}"/>
          </ac:picMkLst>
        </pc:picChg>
        <pc:picChg chg="add del">
          <ac:chgData name="NYLAH S" userId="0caca66f0444ad9b" providerId="LiveId" clId="{2A634DB1-01AC-41F5-ABE6-5DD6F491E27A}" dt="2026-10-24T22:52:23.931" v="2290" actId="26606"/>
          <ac:picMkLst>
            <pc:docMk/>
            <pc:sldMk cId="1358591709" sldId="267"/>
            <ac:picMk id="13" creationId="{0B0AE0A2-D0E8-AB6F-EF9A-3FEA1913E886}"/>
          </ac:picMkLst>
        </pc:picChg>
        <pc:picChg chg="add">
          <ac:chgData name="NYLAH S" userId="0caca66f0444ad9b" providerId="LiveId" clId="{2A634DB1-01AC-41F5-ABE6-5DD6F491E27A}" dt="2026-10-24T22:52:23.946" v="2291" actId="26606"/>
          <ac:picMkLst>
            <pc:docMk/>
            <pc:sldMk cId="1358591709" sldId="267"/>
            <ac:picMk id="21" creationId="{4AE0069B-669F-4306-B3B8-CA9546170E37}"/>
          </ac:picMkLst>
        </pc:picChg>
      </pc:sldChg>
      <pc:sldChg chg="addSp modSp mod setBg">
        <pc:chgData name="NYLAH S" userId="0caca66f0444ad9b" providerId="LiveId" clId="{2A634DB1-01AC-41F5-ABE6-5DD6F491E27A}" dt="2026-10-25T13:29:23.882" v="2443" actId="1076"/>
        <pc:sldMkLst>
          <pc:docMk/>
          <pc:sldMk cId="2423752137" sldId="268"/>
        </pc:sldMkLst>
        <pc:spChg chg="mod">
          <ac:chgData name="NYLAH S" userId="0caca66f0444ad9b" providerId="LiveId" clId="{2A634DB1-01AC-41F5-ABE6-5DD6F491E27A}" dt="2026-10-24T22:59:10.595" v="2300" actId="26606"/>
          <ac:spMkLst>
            <pc:docMk/>
            <pc:sldMk cId="2423752137" sldId="268"/>
            <ac:spMk id="2" creationId="{B3C88095-54B2-5CEF-D38E-D288FFA7DE9C}"/>
          </ac:spMkLst>
        </pc:spChg>
        <pc:spChg chg="mod">
          <ac:chgData name="NYLAH S" userId="0caca66f0444ad9b" providerId="LiveId" clId="{2A634DB1-01AC-41F5-ABE6-5DD6F491E27A}" dt="2026-10-24T22:59:10.595" v="2300" actId="26606"/>
          <ac:spMkLst>
            <pc:docMk/>
            <pc:sldMk cId="2423752137" sldId="268"/>
            <ac:spMk id="3" creationId="{0FC04DE9-8F75-0225-3B1C-448779FDA7B2}"/>
          </ac:spMkLst>
        </pc:spChg>
        <pc:spChg chg="add">
          <ac:chgData name="NYLAH S" userId="0caca66f0444ad9b" providerId="LiveId" clId="{2A634DB1-01AC-41F5-ABE6-5DD6F491E27A}" dt="2026-10-24T22:59:10.595" v="2300" actId="26606"/>
          <ac:spMkLst>
            <pc:docMk/>
            <pc:sldMk cId="2423752137" sldId="268"/>
            <ac:spMk id="8" creationId="{1B15ED52-F352-441B-82BF-E0EA34836D08}"/>
          </ac:spMkLst>
        </pc:spChg>
        <pc:spChg chg="add">
          <ac:chgData name="NYLAH S" userId="0caca66f0444ad9b" providerId="LiveId" clId="{2A634DB1-01AC-41F5-ABE6-5DD6F491E27A}" dt="2026-10-24T22:59:10.595" v="2300" actId="26606"/>
          <ac:spMkLst>
            <pc:docMk/>
            <pc:sldMk cId="2423752137" sldId="268"/>
            <ac:spMk id="10" creationId="{3B2E3793-BFE6-45A2-9B7B-E18844431C99}"/>
          </ac:spMkLst>
        </pc:spChg>
        <pc:spChg chg="add">
          <ac:chgData name="NYLAH S" userId="0caca66f0444ad9b" providerId="LiveId" clId="{2A634DB1-01AC-41F5-ABE6-5DD6F491E27A}" dt="2026-10-24T22:59:10.595" v="2300" actId="26606"/>
          <ac:spMkLst>
            <pc:docMk/>
            <pc:sldMk cId="2423752137" sldId="268"/>
            <ac:spMk id="12" creationId="{BC4C4868-CB8F-4AF9-9CDB-8108F2C19B67}"/>
          </ac:spMkLst>
        </pc:spChg>
        <pc:spChg chg="add">
          <ac:chgData name="NYLAH S" userId="0caca66f0444ad9b" providerId="LiveId" clId="{2A634DB1-01AC-41F5-ABE6-5DD6F491E27A}" dt="2026-10-24T22:59:10.595" v="2300" actId="26606"/>
          <ac:spMkLst>
            <pc:docMk/>
            <pc:sldMk cId="2423752137" sldId="268"/>
            <ac:spMk id="14" creationId="{375E0459-6403-40CD-989D-56A4407CA12E}"/>
          </ac:spMkLst>
        </pc:spChg>
        <pc:spChg chg="add">
          <ac:chgData name="NYLAH S" userId="0caca66f0444ad9b" providerId="LiveId" clId="{2A634DB1-01AC-41F5-ABE6-5DD6F491E27A}" dt="2026-10-24T22:59:10.595" v="2300" actId="26606"/>
          <ac:spMkLst>
            <pc:docMk/>
            <pc:sldMk cId="2423752137" sldId="268"/>
            <ac:spMk id="16" creationId="{53E5B1A8-3AC9-4BD1-9BBC-78CA94F2D1BA}"/>
          </ac:spMkLst>
        </pc:spChg>
        <pc:picChg chg="mod">
          <ac:chgData name="NYLAH S" userId="0caca66f0444ad9b" providerId="LiveId" clId="{2A634DB1-01AC-41F5-ABE6-5DD6F491E27A}" dt="2026-10-25T13:29:23.882" v="2443" actId="1076"/>
          <ac:picMkLst>
            <pc:docMk/>
            <pc:sldMk cId="2423752137" sldId="268"/>
            <ac:picMk id="4" creationId="{D010D065-C069-92B6-3C5B-3CFA8F82930E}"/>
          </ac:picMkLst>
        </pc:picChg>
      </pc:sldChg>
      <pc:sldChg chg="addSp modSp mod setBg">
        <pc:chgData name="NYLAH S" userId="0caca66f0444ad9b" providerId="LiveId" clId="{2A634DB1-01AC-41F5-ABE6-5DD6F491E27A}" dt="2026-10-25T13:32:29.374" v="2444" actId="1076"/>
        <pc:sldMkLst>
          <pc:docMk/>
          <pc:sldMk cId="1011046008" sldId="269"/>
        </pc:sldMkLst>
        <pc:spChg chg="mod">
          <ac:chgData name="NYLAH S" userId="0caca66f0444ad9b" providerId="LiveId" clId="{2A634DB1-01AC-41F5-ABE6-5DD6F491E27A}" dt="2026-10-24T23:02:12.349" v="2302" actId="26606"/>
          <ac:spMkLst>
            <pc:docMk/>
            <pc:sldMk cId="1011046008" sldId="269"/>
            <ac:spMk id="2" creationId="{EEE377BD-76F2-9FB8-60D3-374508CEEBE1}"/>
          </ac:spMkLst>
        </pc:spChg>
        <pc:spChg chg="mod">
          <ac:chgData name="NYLAH S" userId="0caca66f0444ad9b" providerId="LiveId" clId="{2A634DB1-01AC-41F5-ABE6-5DD6F491E27A}" dt="2026-10-24T23:02:12.349" v="2302" actId="26606"/>
          <ac:spMkLst>
            <pc:docMk/>
            <pc:sldMk cId="1011046008" sldId="269"/>
            <ac:spMk id="3" creationId="{725139C4-0ECA-CBF8-F086-1A059F4CE558}"/>
          </ac:spMkLst>
        </pc:spChg>
        <pc:spChg chg="add">
          <ac:chgData name="NYLAH S" userId="0caca66f0444ad9b" providerId="LiveId" clId="{2A634DB1-01AC-41F5-ABE6-5DD6F491E27A}" dt="2026-10-24T23:02:12.349" v="2302" actId="26606"/>
          <ac:spMkLst>
            <pc:docMk/>
            <pc:sldMk cId="1011046008" sldId="269"/>
            <ac:spMk id="12" creationId="{DF8BC164-E230-753F-2C7E-B4EE7BA77CF1}"/>
          </ac:spMkLst>
        </pc:spChg>
        <pc:picChg chg="mod">
          <ac:chgData name="NYLAH S" userId="0caca66f0444ad9b" providerId="LiveId" clId="{2A634DB1-01AC-41F5-ABE6-5DD6F491E27A}" dt="2026-10-25T13:32:29.374" v="2444" actId="1076"/>
          <ac:picMkLst>
            <pc:docMk/>
            <pc:sldMk cId="1011046008" sldId="269"/>
            <ac:picMk id="4" creationId="{CD88D0AC-AE68-4E2B-AD31-F86C07DFACBC}"/>
          </ac:picMkLst>
        </pc:picChg>
        <pc:picChg chg="add mod">
          <ac:chgData name="NYLAH S" userId="0caca66f0444ad9b" providerId="LiveId" clId="{2A634DB1-01AC-41F5-ABE6-5DD6F491E27A}" dt="2026-10-24T23:02:12.349" v="2302" actId="26606"/>
          <ac:picMkLst>
            <pc:docMk/>
            <pc:sldMk cId="1011046008" sldId="269"/>
            <ac:picMk id="5" creationId="{F9CA3906-B68B-DE39-24F5-68A7968F80B2}"/>
          </ac:picMkLst>
        </pc:picChg>
        <pc:cxnChg chg="add">
          <ac:chgData name="NYLAH S" userId="0caca66f0444ad9b" providerId="LiveId" clId="{2A634DB1-01AC-41F5-ABE6-5DD6F491E27A}" dt="2026-10-24T23:02:12.349" v="2302" actId="26606"/>
          <ac:cxnSpMkLst>
            <pc:docMk/>
            <pc:sldMk cId="1011046008" sldId="269"/>
            <ac:cxnSpMk id="10" creationId="{FC23E3B9-5ABF-58B3-E2B0-E9A5DAA90037}"/>
          </ac:cxnSpMkLst>
        </pc:cxnChg>
      </pc:sldChg>
      <pc:sldChg chg="delSp modSp mod ord delAnim">
        <pc:chgData name="NYLAH S" userId="0caca66f0444ad9b" providerId="LiveId" clId="{2A634DB1-01AC-41F5-ABE6-5DD6F491E27A}" dt="2026-10-25T14:46:34.203" v="2471" actId="1076"/>
        <pc:sldMkLst>
          <pc:docMk/>
          <pc:sldMk cId="259699214" sldId="270"/>
        </pc:sldMkLst>
        <pc:spChg chg="mod">
          <ac:chgData name="NYLAH S" userId="0caca66f0444ad9b" providerId="LiveId" clId="{2A634DB1-01AC-41F5-ABE6-5DD6F491E27A}" dt="2026-10-24T22:16:00.263" v="1711"/>
          <ac:spMkLst>
            <pc:docMk/>
            <pc:sldMk cId="259699214" sldId="270"/>
            <ac:spMk id="2" creationId="{6660951A-9B6E-24C4-415F-554BF6C35559}"/>
          </ac:spMkLst>
        </pc:spChg>
        <pc:spChg chg="mod">
          <ac:chgData name="NYLAH S" userId="0caca66f0444ad9b" providerId="LiveId" clId="{2A634DB1-01AC-41F5-ABE6-5DD6F491E27A}" dt="2026-10-24T22:18:43.091" v="1740" actId="115"/>
          <ac:spMkLst>
            <pc:docMk/>
            <pc:sldMk cId="259699214" sldId="270"/>
            <ac:spMk id="3" creationId="{242C6405-1DA2-A761-5441-AB418E258CE4}"/>
          </ac:spMkLst>
        </pc:spChg>
        <pc:picChg chg="del mod">
          <ac:chgData name="NYLAH S" userId="0caca66f0444ad9b" providerId="LiveId" clId="{2A634DB1-01AC-41F5-ABE6-5DD6F491E27A}" dt="2026-10-25T14:25:22.233" v="2464" actId="21"/>
          <ac:picMkLst>
            <pc:docMk/>
            <pc:sldMk cId="259699214" sldId="270"/>
            <ac:picMk id="4" creationId="{221DD79A-0012-8206-4F92-C1E3A7BCE7F2}"/>
          </ac:picMkLst>
        </pc:picChg>
        <pc:picChg chg="del mod">
          <ac:chgData name="NYLAH S" userId="0caca66f0444ad9b" providerId="LiveId" clId="{2A634DB1-01AC-41F5-ABE6-5DD6F491E27A}" dt="2026-10-25T14:45:32.060" v="2470" actId="478"/>
          <ac:picMkLst>
            <pc:docMk/>
            <pc:sldMk cId="259699214" sldId="270"/>
            <ac:picMk id="5" creationId="{93E79DAC-C35A-37B1-AA5A-72C0017ABEF8}"/>
          </ac:picMkLst>
        </pc:picChg>
        <pc:picChg chg="mod">
          <ac:chgData name="NYLAH S" userId="0caca66f0444ad9b" providerId="LiveId" clId="{2A634DB1-01AC-41F5-ABE6-5DD6F491E27A}" dt="2026-10-25T14:46:34.203" v="2471" actId="1076"/>
          <ac:picMkLst>
            <pc:docMk/>
            <pc:sldMk cId="259699214" sldId="270"/>
            <ac:picMk id="7" creationId="{B719FF36-07C8-5334-E638-48306A6AEB34}"/>
          </ac:picMkLst>
        </pc:picChg>
      </pc:sldChg>
      <pc:sldChg chg="addSp modSp mod setBg">
        <pc:chgData name="NYLAH S" userId="0caca66f0444ad9b" providerId="LiveId" clId="{2A634DB1-01AC-41F5-ABE6-5DD6F491E27A}" dt="2026-10-25T13:34:13.407" v="2445" actId="1076"/>
        <pc:sldMkLst>
          <pc:docMk/>
          <pc:sldMk cId="2841112153" sldId="271"/>
        </pc:sldMkLst>
        <pc:spChg chg="mod">
          <ac:chgData name="NYLAH S" userId="0caca66f0444ad9b" providerId="LiveId" clId="{2A634DB1-01AC-41F5-ABE6-5DD6F491E27A}" dt="2026-10-24T23:03:49.524" v="2304" actId="26606"/>
          <ac:spMkLst>
            <pc:docMk/>
            <pc:sldMk cId="2841112153" sldId="271"/>
            <ac:spMk id="2" creationId="{FA86868D-D5C8-2FA5-6D3E-30051DD656ED}"/>
          </ac:spMkLst>
        </pc:spChg>
        <pc:spChg chg="mod">
          <ac:chgData name="NYLAH S" userId="0caca66f0444ad9b" providerId="LiveId" clId="{2A634DB1-01AC-41F5-ABE6-5DD6F491E27A}" dt="2026-10-24T23:03:49.524" v="2304" actId="26606"/>
          <ac:spMkLst>
            <pc:docMk/>
            <pc:sldMk cId="2841112153" sldId="271"/>
            <ac:spMk id="3" creationId="{2D7379E0-F85E-B815-B36D-D2596D785B0E}"/>
          </ac:spMkLst>
        </pc:spChg>
        <pc:spChg chg="add">
          <ac:chgData name="NYLAH S" userId="0caca66f0444ad9b" providerId="LiveId" clId="{2A634DB1-01AC-41F5-ABE6-5DD6F491E27A}" dt="2026-10-24T23:03:49.524" v="2304" actId="26606"/>
          <ac:spMkLst>
            <pc:docMk/>
            <pc:sldMk cId="2841112153" sldId="271"/>
            <ac:spMk id="12" creationId="{99F1FFA9-D672-408C-9220-ADEEC6ABDD09}"/>
          </ac:spMkLst>
        </pc:spChg>
        <pc:picChg chg="mod">
          <ac:chgData name="NYLAH S" userId="0caca66f0444ad9b" providerId="LiveId" clId="{2A634DB1-01AC-41F5-ABE6-5DD6F491E27A}" dt="2026-10-25T13:34:13.407" v="2445" actId="1076"/>
          <ac:picMkLst>
            <pc:docMk/>
            <pc:sldMk cId="2841112153" sldId="271"/>
            <ac:picMk id="4" creationId="{0CE1CADA-8A20-B06A-DA30-94BD60D70234}"/>
          </ac:picMkLst>
        </pc:picChg>
        <pc:picChg chg="add mod">
          <ac:chgData name="NYLAH S" userId="0caca66f0444ad9b" providerId="LiveId" clId="{2A634DB1-01AC-41F5-ABE6-5DD6F491E27A}" dt="2026-10-24T23:03:49.524" v="2304" actId="26606"/>
          <ac:picMkLst>
            <pc:docMk/>
            <pc:sldMk cId="2841112153" sldId="271"/>
            <ac:picMk id="5" creationId="{C05E8467-EEE8-2DF5-3D97-1120BA09FAE8}"/>
          </ac:picMkLst>
        </pc:picChg>
        <pc:picChg chg="add mod">
          <ac:chgData name="NYLAH S" userId="0caca66f0444ad9b" providerId="LiveId" clId="{2A634DB1-01AC-41F5-ABE6-5DD6F491E27A}" dt="2026-10-24T23:03:49.524" v="2304" actId="26606"/>
          <ac:picMkLst>
            <pc:docMk/>
            <pc:sldMk cId="2841112153" sldId="271"/>
            <ac:picMk id="7" creationId="{A72CD355-3C7C-DC0F-26FB-254C7618D324}"/>
          </ac:picMkLst>
        </pc:picChg>
      </pc:sldChg>
      <pc:sldChg chg="addSp delSp modSp mod setBg">
        <pc:chgData name="NYLAH S" userId="0caca66f0444ad9b" providerId="LiveId" clId="{2A634DB1-01AC-41F5-ABE6-5DD6F491E27A}" dt="2026-10-25T13:37:22.259" v="2446" actId="1076"/>
        <pc:sldMkLst>
          <pc:docMk/>
          <pc:sldMk cId="1565989213" sldId="272"/>
        </pc:sldMkLst>
        <pc:spChg chg="mod">
          <ac:chgData name="NYLAH S" userId="0caca66f0444ad9b" providerId="LiveId" clId="{2A634DB1-01AC-41F5-ABE6-5DD6F491E27A}" dt="2026-10-24T23:06:48.177" v="2309" actId="26606"/>
          <ac:spMkLst>
            <pc:docMk/>
            <pc:sldMk cId="1565989213" sldId="272"/>
            <ac:spMk id="2" creationId="{941465D2-65DF-1C3C-1DE5-F5CDAD41A4B1}"/>
          </ac:spMkLst>
        </pc:spChg>
        <pc:spChg chg="mod ord">
          <ac:chgData name="NYLAH S" userId="0caca66f0444ad9b" providerId="LiveId" clId="{2A634DB1-01AC-41F5-ABE6-5DD6F491E27A}" dt="2026-10-24T23:06:48.177" v="2309" actId="26606"/>
          <ac:spMkLst>
            <pc:docMk/>
            <pc:sldMk cId="1565989213" sldId="272"/>
            <ac:spMk id="3" creationId="{3A641156-B8A5-5AA7-A334-523ED88DEDC4}"/>
          </ac:spMkLst>
        </pc:spChg>
        <pc:spChg chg="del mod">
          <ac:chgData name="NYLAH S" userId="0caca66f0444ad9b" providerId="LiveId" clId="{2A634DB1-01AC-41F5-ABE6-5DD6F491E27A}" dt="2026-10-24T22:27:38.142" v="1983" actId="478"/>
          <ac:spMkLst>
            <pc:docMk/>
            <pc:sldMk cId="1565989213" sldId="272"/>
            <ac:spMk id="4" creationId="{D392B5CD-E357-BB59-7CCA-C74427B1E669}"/>
          </ac:spMkLst>
        </pc:spChg>
        <pc:spChg chg="del mod">
          <ac:chgData name="NYLAH S" userId="0caca66f0444ad9b" providerId="LiveId" clId="{2A634DB1-01AC-41F5-ABE6-5DD6F491E27A}" dt="2026-10-24T22:27:34.674" v="1982" actId="478"/>
          <ac:spMkLst>
            <pc:docMk/>
            <pc:sldMk cId="1565989213" sldId="272"/>
            <ac:spMk id="5" creationId="{61580EF7-9DDB-C9BB-8596-1E24C500C717}"/>
          </ac:spMkLst>
        </pc:spChg>
        <pc:spChg chg="add del">
          <ac:chgData name="NYLAH S" userId="0caca66f0444ad9b" providerId="LiveId" clId="{2A634DB1-01AC-41F5-ABE6-5DD6F491E27A}" dt="2026-10-24T23:06:48.177" v="2309" actId="26606"/>
          <ac:spMkLst>
            <pc:docMk/>
            <pc:sldMk cId="1565989213" sldId="272"/>
            <ac:spMk id="10" creationId="{7B831B6F-405A-4B47-B9BB-5CA88F285844}"/>
          </ac:spMkLst>
        </pc:spChg>
        <pc:spChg chg="add del">
          <ac:chgData name="NYLAH S" userId="0caca66f0444ad9b" providerId="LiveId" clId="{2A634DB1-01AC-41F5-ABE6-5DD6F491E27A}" dt="2026-10-24T23:06:48.177" v="2309" actId="26606"/>
          <ac:spMkLst>
            <pc:docMk/>
            <pc:sldMk cId="1565989213" sldId="272"/>
            <ac:spMk id="12" creationId="{953EE71A-6488-4203-A7C4-77102FD0DCCA}"/>
          </ac:spMkLst>
        </pc:spChg>
        <pc:spChg chg="add">
          <ac:chgData name="NYLAH S" userId="0caca66f0444ad9b" providerId="LiveId" clId="{2A634DB1-01AC-41F5-ABE6-5DD6F491E27A}" dt="2026-10-24T23:06:48.177" v="2309" actId="26606"/>
          <ac:spMkLst>
            <pc:docMk/>
            <pc:sldMk cId="1565989213" sldId="272"/>
            <ac:spMk id="17" creationId="{85F55C16-BC21-49EF-A4FF-C3155BB93BD3}"/>
          </ac:spMkLst>
        </pc:spChg>
        <pc:spChg chg="add">
          <ac:chgData name="NYLAH S" userId="0caca66f0444ad9b" providerId="LiveId" clId="{2A634DB1-01AC-41F5-ABE6-5DD6F491E27A}" dt="2026-10-24T23:06:48.177" v="2309" actId="26606"/>
          <ac:spMkLst>
            <pc:docMk/>
            <pc:sldMk cId="1565989213" sldId="272"/>
            <ac:spMk id="19" creationId="{0C5F069E-AFE6-4825-8945-46F2918A5019}"/>
          </ac:spMkLst>
        </pc:spChg>
        <pc:picChg chg="mod">
          <ac:chgData name="NYLAH S" userId="0caca66f0444ad9b" providerId="LiveId" clId="{2A634DB1-01AC-41F5-ABE6-5DD6F491E27A}" dt="2026-10-25T13:37:22.259" v="2446" actId="1076"/>
          <ac:picMkLst>
            <pc:docMk/>
            <pc:sldMk cId="1565989213" sldId="272"/>
            <ac:picMk id="4" creationId="{42040D24-3815-F100-3F6F-7208275CE437}"/>
          </ac:picMkLst>
        </pc:picChg>
        <pc:picChg chg="add mod">
          <ac:chgData name="NYLAH S" userId="0caca66f0444ad9b" providerId="LiveId" clId="{2A634DB1-01AC-41F5-ABE6-5DD6F491E27A}" dt="2026-10-24T23:06:48.177" v="2309" actId="26606"/>
          <ac:picMkLst>
            <pc:docMk/>
            <pc:sldMk cId="1565989213" sldId="272"/>
            <ac:picMk id="5" creationId="{5C185CC3-871B-9AD6-DB32-B95E67BC2315}"/>
          </ac:picMkLst>
        </pc:picChg>
      </pc:sldChg>
      <pc:sldChg chg="addSp delSp modSp mod delAnim">
        <pc:chgData name="NYLAH S" userId="0caca66f0444ad9b" providerId="LiveId" clId="{2A634DB1-01AC-41F5-ABE6-5DD6F491E27A}" dt="2026-10-25T15:08:50.397" v="2479" actId="1076"/>
        <pc:sldMkLst>
          <pc:docMk/>
          <pc:sldMk cId="273715803" sldId="274"/>
        </pc:sldMkLst>
        <pc:spChg chg="mod">
          <ac:chgData name="NYLAH S" userId="0caca66f0444ad9b" providerId="LiveId" clId="{2A634DB1-01AC-41F5-ABE6-5DD6F491E27A}" dt="2026-10-24T22:28:04.809" v="1984"/>
          <ac:spMkLst>
            <pc:docMk/>
            <pc:sldMk cId="273715803" sldId="274"/>
            <ac:spMk id="2" creationId="{0E74EE6A-AC0E-F02E-D440-FCAA15CB247D}"/>
          </ac:spMkLst>
        </pc:spChg>
        <pc:spChg chg="del mod">
          <ac:chgData name="NYLAH S" userId="0caca66f0444ad9b" providerId="LiveId" clId="{2A634DB1-01AC-41F5-ABE6-5DD6F491E27A}" dt="2026-10-24T23:07:05.324" v="2310" actId="26606"/>
          <ac:spMkLst>
            <pc:docMk/>
            <pc:sldMk cId="273715803" sldId="274"/>
            <ac:spMk id="3" creationId="{7B601380-4256-FC9E-20D4-64A2F8EBEB23}"/>
          </ac:spMkLst>
        </pc:spChg>
        <pc:graphicFrameChg chg="add">
          <ac:chgData name="NYLAH S" userId="0caca66f0444ad9b" providerId="LiveId" clId="{2A634DB1-01AC-41F5-ABE6-5DD6F491E27A}" dt="2026-10-24T23:07:05.324" v="2310" actId="26606"/>
          <ac:graphicFrameMkLst>
            <pc:docMk/>
            <pc:sldMk cId="273715803" sldId="274"/>
            <ac:graphicFrameMk id="5" creationId="{0B54ED29-E8DA-1F02-948A-D0C5386E9BBD}"/>
          </ac:graphicFrameMkLst>
        </pc:graphicFrameChg>
        <pc:picChg chg="del mod">
          <ac:chgData name="NYLAH S" userId="0caca66f0444ad9b" providerId="LiveId" clId="{2A634DB1-01AC-41F5-ABE6-5DD6F491E27A}" dt="2026-10-25T15:07:43.317" v="2478" actId="478"/>
          <ac:picMkLst>
            <pc:docMk/>
            <pc:sldMk cId="273715803" sldId="274"/>
            <ac:picMk id="3" creationId="{0DA15FB0-0892-C623-9D99-CC8AE88B7A4D}"/>
          </ac:picMkLst>
        </pc:picChg>
        <pc:picChg chg="mod">
          <ac:chgData name="NYLAH S" userId="0caca66f0444ad9b" providerId="LiveId" clId="{2A634DB1-01AC-41F5-ABE6-5DD6F491E27A}" dt="2026-10-25T15:08:50.397" v="2479" actId="1076"/>
          <ac:picMkLst>
            <pc:docMk/>
            <pc:sldMk cId="273715803" sldId="274"/>
            <ac:picMk id="7" creationId="{8A021754-0CC0-6A7E-6AF1-22ED5ACD5B90}"/>
          </ac:picMkLst>
        </pc:picChg>
      </pc:sldChg>
      <pc:sldChg chg="addSp delSp modSp mod ord setBg delAnim">
        <pc:chgData name="NYLAH S" userId="0caca66f0444ad9b" providerId="LiveId" clId="{2A634DB1-01AC-41F5-ABE6-5DD6F491E27A}" dt="2026-10-25T15:05:14.189" v="2477" actId="478"/>
        <pc:sldMkLst>
          <pc:docMk/>
          <pc:sldMk cId="4167061054" sldId="275"/>
        </pc:sldMkLst>
        <pc:spChg chg="mod">
          <ac:chgData name="NYLAH S" userId="0caca66f0444ad9b" providerId="LiveId" clId="{2A634DB1-01AC-41F5-ABE6-5DD6F491E27A}" dt="2026-10-24T23:07:16.579" v="2311" actId="26606"/>
          <ac:spMkLst>
            <pc:docMk/>
            <pc:sldMk cId="4167061054" sldId="275"/>
            <ac:spMk id="2" creationId="{084B63A4-24E3-62C9-9501-2081A624FFEC}"/>
          </ac:spMkLst>
        </pc:spChg>
        <pc:spChg chg="mod">
          <ac:chgData name="NYLAH S" userId="0caca66f0444ad9b" providerId="LiveId" clId="{2A634DB1-01AC-41F5-ABE6-5DD6F491E27A}" dt="2026-10-24T23:07:16.579" v="2311" actId="26606"/>
          <ac:spMkLst>
            <pc:docMk/>
            <pc:sldMk cId="4167061054" sldId="275"/>
            <ac:spMk id="3" creationId="{818ADA13-1571-8553-0ED9-DC9842C08734}"/>
          </ac:spMkLst>
        </pc:spChg>
        <pc:spChg chg="add">
          <ac:chgData name="NYLAH S" userId="0caca66f0444ad9b" providerId="LiveId" clId="{2A634DB1-01AC-41F5-ABE6-5DD6F491E27A}" dt="2026-10-24T23:07:16.579" v="2311" actId="26606"/>
          <ac:spMkLst>
            <pc:docMk/>
            <pc:sldMk cId="4167061054" sldId="275"/>
            <ac:spMk id="9" creationId="{79BB35BC-D5C2-4C8B-A22A-A71E6191913B}"/>
          </ac:spMkLst>
        </pc:spChg>
        <pc:picChg chg="del mod">
          <ac:chgData name="NYLAH S" userId="0caca66f0444ad9b" providerId="LiveId" clId="{2A634DB1-01AC-41F5-ABE6-5DD6F491E27A}" dt="2026-10-25T15:05:14.189" v="2477" actId="478"/>
          <ac:picMkLst>
            <pc:docMk/>
            <pc:sldMk cId="4167061054" sldId="275"/>
            <ac:picMk id="4" creationId="{7E2C2415-43CA-2A9F-71E7-8B5DA84A1B50}"/>
          </ac:picMkLst>
        </pc:picChg>
        <pc:picChg chg="add">
          <ac:chgData name="NYLAH S" userId="0caca66f0444ad9b" providerId="LiveId" clId="{2A634DB1-01AC-41F5-ABE6-5DD6F491E27A}" dt="2026-10-24T23:07:16.579" v="2311" actId="26606"/>
          <ac:picMkLst>
            <pc:docMk/>
            <pc:sldMk cId="4167061054" sldId="275"/>
            <ac:picMk id="5" creationId="{E0A5ECF6-03F2-ADDE-1FE9-C88724E0CFB6}"/>
          </ac:picMkLst>
        </pc:picChg>
      </pc:sldChg>
      <pc:sldChg chg="modSp mod">
        <pc:chgData name="NYLAH S" userId="0caca66f0444ad9b" providerId="LiveId" clId="{2A634DB1-01AC-41F5-ABE6-5DD6F491E27A}" dt="2026-10-25T13:42:14.146" v="2448" actId="1076"/>
        <pc:sldMkLst>
          <pc:docMk/>
          <pc:sldMk cId="2606005272" sldId="276"/>
        </pc:sldMkLst>
        <pc:spChg chg="mod">
          <ac:chgData name="NYLAH S" userId="0caca66f0444ad9b" providerId="LiveId" clId="{2A634DB1-01AC-41F5-ABE6-5DD6F491E27A}" dt="2026-10-25T07:01:54.783" v="2418" actId="20577"/>
          <ac:spMkLst>
            <pc:docMk/>
            <pc:sldMk cId="2606005272" sldId="276"/>
            <ac:spMk id="3" creationId="{055DECCE-7DDA-B2FD-15C4-9FF9F16A14C3}"/>
          </ac:spMkLst>
        </pc:spChg>
        <pc:picChg chg="mod">
          <ac:chgData name="NYLAH S" userId="0caca66f0444ad9b" providerId="LiveId" clId="{2A634DB1-01AC-41F5-ABE6-5DD6F491E27A}" dt="2026-10-25T13:42:14.146" v="2448" actId="1076"/>
          <ac:picMkLst>
            <pc:docMk/>
            <pc:sldMk cId="2606005272" sldId="276"/>
            <ac:picMk id="4" creationId="{9CF8270A-22BE-924E-547C-9EEB6F1D2049}"/>
          </ac:picMkLst>
        </pc:picChg>
      </pc:sldChg>
      <pc:sldChg chg="modSp mod">
        <pc:chgData name="NYLAH S" userId="0caca66f0444ad9b" providerId="LiveId" clId="{2A634DB1-01AC-41F5-ABE6-5DD6F491E27A}" dt="2026-10-25T13:42:33.737" v="2449" actId="1076"/>
        <pc:sldMkLst>
          <pc:docMk/>
          <pc:sldMk cId="1047625927" sldId="277"/>
        </pc:sldMkLst>
        <pc:spChg chg="mod">
          <ac:chgData name="NYLAH S" userId="0caca66f0444ad9b" providerId="LiveId" clId="{2A634DB1-01AC-41F5-ABE6-5DD6F491E27A}" dt="2026-10-23T22:17:42.092" v="7" actId="1076"/>
          <ac:spMkLst>
            <pc:docMk/>
            <pc:sldMk cId="1047625927" sldId="277"/>
            <ac:spMk id="2" creationId="{6FC8650F-FD7E-0468-C4BE-1AA570D4B0C5}"/>
          </ac:spMkLst>
        </pc:spChg>
        <pc:spChg chg="mod">
          <ac:chgData name="NYLAH S" userId="0caca66f0444ad9b" providerId="LiveId" clId="{2A634DB1-01AC-41F5-ABE6-5DD6F491E27A}" dt="2026-10-25T07:02:21.974" v="2419" actId="20577"/>
          <ac:spMkLst>
            <pc:docMk/>
            <pc:sldMk cId="1047625927" sldId="277"/>
            <ac:spMk id="3" creationId="{33110C91-77DD-93FF-82D3-E2BA066C60F3}"/>
          </ac:spMkLst>
        </pc:spChg>
        <pc:picChg chg="mod">
          <ac:chgData name="NYLAH S" userId="0caca66f0444ad9b" providerId="LiveId" clId="{2A634DB1-01AC-41F5-ABE6-5DD6F491E27A}" dt="2026-10-25T13:42:33.737" v="2449" actId="1076"/>
          <ac:picMkLst>
            <pc:docMk/>
            <pc:sldMk cId="1047625927" sldId="277"/>
            <ac:picMk id="4" creationId="{0F8008D2-7287-71E4-4D6B-CC1815A3F967}"/>
          </ac:picMkLst>
        </pc:picChg>
      </pc:sldChg>
      <pc:sldChg chg="addSp delSp modSp new mod setBg">
        <pc:chgData name="NYLAH S" userId="0caca66f0444ad9b" providerId="LiveId" clId="{2A634DB1-01AC-41F5-ABE6-5DD6F491E27A}" dt="2026-10-25T13:21:33.168" v="2440" actId="1076"/>
        <pc:sldMkLst>
          <pc:docMk/>
          <pc:sldMk cId="2359480156" sldId="278"/>
        </pc:sldMkLst>
        <pc:spChg chg="mod">
          <ac:chgData name="NYLAH S" userId="0caca66f0444ad9b" providerId="LiveId" clId="{2A634DB1-01AC-41F5-ABE6-5DD6F491E27A}" dt="2026-10-24T22:53:22.369" v="2294" actId="26606"/>
          <ac:spMkLst>
            <pc:docMk/>
            <pc:sldMk cId="2359480156" sldId="278"/>
            <ac:spMk id="2" creationId="{45B16F08-8F4C-C462-AF06-2604D939439D}"/>
          </ac:spMkLst>
        </pc:spChg>
        <pc:spChg chg="add del mod">
          <ac:chgData name="NYLAH S" userId="0caca66f0444ad9b" providerId="LiveId" clId="{2A634DB1-01AC-41F5-ABE6-5DD6F491E27A}" dt="2026-10-24T22:53:22.369" v="2294" actId="26606"/>
          <ac:spMkLst>
            <pc:docMk/>
            <pc:sldMk cId="2359480156" sldId="278"/>
            <ac:spMk id="3" creationId="{2348DFA3-3565-2D6D-A512-EE3F8DF97B1D}"/>
          </ac:spMkLst>
        </pc:spChg>
        <pc:spChg chg="add del">
          <ac:chgData name="NYLAH S" userId="0caca66f0444ad9b" providerId="LiveId" clId="{2A634DB1-01AC-41F5-ABE6-5DD6F491E27A}" dt="2026-10-24T22:53:22.331" v="2293" actId="26606"/>
          <ac:spMkLst>
            <pc:docMk/>
            <pc:sldMk cId="2359480156" sldId="278"/>
            <ac:spMk id="9" creationId="{BACC6370-2D7E-4714-9D71-7542949D7D5D}"/>
          </ac:spMkLst>
        </pc:spChg>
        <pc:spChg chg="add del">
          <ac:chgData name="NYLAH S" userId="0caca66f0444ad9b" providerId="LiveId" clId="{2A634DB1-01AC-41F5-ABE6-5DD6F491E27A}" dt="2026-10-24T22:53:22.331" v="2293" actId="26606"/>
          <ac:spMkLst>
            <pc:docMk/>
            <pc:sldMk cId="2359480156" sldId="278"/>
            <ac:spMk id="11" creationId="{F68B3F68-107C-434F-AA38-110D5EA91B85}"/>
          </ac:spMkLst>
        </pc:spChg>
        <pc:spChg chg="add del">
          <ac:chgData name="NYLAH S" userId="0caca66f0444ad9b" providerId="LiveId" clId="{2A634DB1-01AC-41F5-ABE6-5DD6F491E27A}" dt="2026-10-24T22:53:22.331" v="2293" actId="26606"/>
          <ac:spMkLst>
            <pc:docMk/>
            <pc:sldMk cId="2359480156" sldId="278"/>
            <ac:spMk id="13" creationId="{AAD0DBB9-1A4B-4391-81D4-CB19F9AB918A}"/>
          </ac:spMkLst>
        </pc:spChg>
        <pc:spChg chg="add del">
          <ac:chgData name="NYLAH S" userId="0caca66f0444ad9b" providerId="LiveId" clId="{2A634DB1-01AC-41F5-ABE6-5DD6F491E27A}" dt="2026-10-24T22:53:22.331" v="2293" actId="26606"/>
          <ac:spMkLst>
            <pc:docMk/>
            <pc:sldMk cId="2359480156" sldId="278"/>
            <ac:spMk id="15" creationId="{063BBA22-50EA-4C4D-BE05-F1CE4E63AA56}"/>
          </ac:spMkLst>
        </pc:spChg>
        <pc:spChg chg="add">
          <ac:chgData name="NYLAH S" userId="0caca66f0444ad9b" providerId="LiveId" clId="{2A634DB1-01AC-41F5-ABE6-5DD6F491E27A}" dt="2026-10-24T22:53:22.369" v="2294" actId="26606"/>
          <ac:spMkLst>
            <pc:docMk/>
            <pc:sldMk cId="2359480156" sldId="278"/>
            <ac:spMk id="19" creationId="{2348DFA3-3565-2D6D-A512-EE3F8DF97B1D}"/>
          </ac:spMkLst>
        </pc:spChg>
        <pc:graphicFrameChg chg="add del">
          <ac:chgData name="NYLAH S" userId="0caca66f0444ad9b" providerId="LiveId" clId="{2A634DB1-01AC-41F5-ABE6-5DD6F491E27A}" dt="2026-10-24T22:53:22.331" v="2293" actId="26606"/>
          <ac:graphicFrameMkLst>
            <pc:docMk/>
            <pc:sldMk cId="2359480156" sldId="278"/>
            <ac:graphicFrameMk id="5" creationId="{CDEB8343-37DE-4D2C-BE6E-FDFD6278863C}"/>
          </ac:graphicFrameMkLst>
        </pc:graphicFrameChg>
        <pc:picChg chg="mod">
          <ac:chgData name="NYLAH S" userId="0caca66f0444ad9b" providerId="LiveId" clId="{2A634DB1-01AC-41F5-ABE6-5DD6F491E27A}" dt="2026-10-25T13:21:33.168" v="2440" actId="1076"/>
          <ac:picMkLst>
            <pc:docMk/>
            <pc:sldMk cId="2359480156" sldId="278"/>
            <ac:picMk id="3" creationId="{BB890414-26A4-2256-A865-44CB5A096133}"/>
          </ac:picMkLst>
        </pc:picChg>
        <pc:picChg chg="add">
          <ac:chgData name="NYLAH S" userId="0caca66f0444ad9b" providerId="LiveId" clId="{2A634DB1-01AC-41F5-ABE6-5DD6F491E27A}" dt="2026-10-24T22:53:22.369" v="2294" actId="26606"/>
          <ac:picMkLst>
            <pc:docMk/>
            <pc:sldMk cId="2359480156" sldId="278"/>
            <ac:picMk id="17" creationId="{5CC1ABDA-4DC0-5519-6A3D-9D8335CD8E8E}"/>
          </ac:picMkLst>
        </pc:picChg>
        <pc:cxnChg chg="add">
          <ac:chgData name="NYLAH S" userId="0caca66f0444ad9b" providerId="LiveId" clId="{2A634DB1-01AC-41F5-ABE6-5DD6F491E27A}" dt="2026-10-24T22:53:22.369" v="2294" actId="26606"/>
          <ac:cxnSpMkLst>
            <pc:docMk/>
            <pc:sldMk cId="2359480156" sldId="278"/>
            <ac:cxnSpMk id="18" creationId="{1503BFE4-729B-D9D0-C17B-501E6AF1127A}"/>
          </ac:cxnSpMkLst>
        </pc:cxnChg>
      </pc:sldChg>
      <pc:sldChg chg="addSp delSp modSp new mod delAnim">
        <pc:chgData name="NYLAH S" userId="0caca66f0444ad9b" providerId="LiveId" clId="{2A634DB1-01AC-41F5-ABE6-5DD6F491E27A}" dt="2026-10-25T14:24:58.948" v="2463" actId="1076"/>
        <pc:sldMkLst>
          <pc:docMk/>
          <pc:sldMk cId="8453824" sldId="279"/>
        </pc:sldMkLst>
        <pc:spChg chg="mod">
          <ac:chgData name="NYLAH S" userId="0caca66f0444ad9b" providerId="LiveId" clId="{2A634DB1-01AC-41F5-ABE6-5DD6F491E27A}" dt="2026-10-24T22:12:27.646" v="1698" actId="20577"/>
          <ac:spMkLst>
            <pc:docMk/>
            <pc:sldMk cId="8453824" sldId="279"/>
            <ac:spMk id="2" creationId="{93DC6C43-D541-A07C-E720-50B99F838ECB}"/>
          </ac:spMkLst>
        </pc:spChg>
        <pc:spChg chg="del mod">
          <ac:chgData name="NYLAH S" userId="0caca66f0444ad9b" providerId="LiveId" clId="{2A634DB1-01AC-41F5-ABE6-5DD6F491E27A}" dt="2026-10-24T22:53:55.485" v="2295" actId="26606"/>
          <ac:spMkLst>
            <pc:docMk/>
            <pc:sldMk cId="8453824" sldId="279"/>
            <ac:spMk id="3" creationId="{B7549CDD-C4EA-002B-89E0-95D6A3963FB0}"/>
          </ac:spMkLst>
        </pc:spChg>
        <pc:graphicFrameChg chg="add mod modGraphic">
          <ac:chgData name="NYLAH S" userId="0caca66f0444ad9b" providerId="LiveId" clId="{2A634DB1-01AC-41F5-ABE6-5DD6F491E27A}" dt="2026-10-24T22:54:52.243" v="2299" actId="20577"/>
          <ac:graphicFrameMkLst>
            <pc:docMk/>
            <pc:sldMk cId="8453824" sldId="279"/>
            <ac:graphicFrameMk id="5" creationId="{70EB5C84-BA5B-33C8-9B73-467DF99EE635}"/>
          </ac:graphicFrameMkLst>
        </pc:graphicFrameChg>
        <pc:picChg chg="del mod">
          <ac:chgData name="NYLAH S" userId="0caca66f0444ad9b" providerId="LiveId" clId="{2A634DB1-01AC-41F5-ABE6-5DD6F491E27A}" dt="2026-10-25T14:23:59.626" v="2462" actId="478"/>
          <ac:picMkLst>
            <pc:docMk/>
            <pc:sldMk cId="8453824" sldId="279"/>
            <ac:picMk id="3" creationId="{D2D420C5-9827-0829-70CC-16E42EEC1B75}"/>
          </ac:picMkLst>
        </pc:picChg>
        <pc:picChg chg="mod">
          <ac:chgData name="NYLAH S" userId="0caca66f0444ad9b" providerId="LiveId" clId="{2A634DB1-01AC-41F5-ABE6-5DD6F491E27A}" dt="2026-10-25T14:24:58.948" v="2463" actId="1076"/>
          <ac:picMkLst>
            <pc:docMk/>
            <pc:sldMk cId="8453824" sldId="279"/>
            <ac:picMk id="4" creationId="{45D9658D-AC71-8DD3-63E3-23D4F42C27A3}"/>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F30829-4215-4950-A4E4-8B58BC3A258D}"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FE006EE6-67A1-4EBB-BEFB-A7DBBAA3A970}">
      <dgm:prSet custT="1"/>
      <dgm:spPr/>
      <dgm:t>
        <a:bodyPr/>
        <a:lstStyle/>
        <a:p>
          <a:r>
            <a:rPr lang="en-GB" sz="1600" baseline="0" dirty="0">
              <a:solidFill>
                <a:schemeClr val="bg1"/>
              </a:solidFill>
            </a:rPr>
            <a:t>Ageing population- which increases care needs (ONS, 2023)</a:t>
          </a:r>
          <a:endParaRPr lang="en-US" sz="1600" baseline="0" dirty="0">
            <a:solidFill>
              <a:schemeClr val="bg1"/>
            </a:solidFill>
          </a:endParaRPr>
        </a:p>
      </dgm:t>
    </dgm:pt>
    <dgm:pt modelId="{D54548E7-6E30-44D8-8193-B93A887F8478}" type="parTrans" cxnId="{6B2703C3-8788-4105-B7E2-3107F433D586}">
      <dgm:prSet/>
      <dgm:spPr/>
      <dgm:t>
        <a:bodyPr/>
        <a:lstStyle/>
        <a:p>
          <a:endParaRPr lang="en-US"/>
        </a:p>
      </dgm:t>
    </dgm:pt>
    <dgm:pt modelId="{9C1FAFF0-EB34-478D-A599-743976FC84F4}" type="sibTrans" cxnId="{6B2703C3-8788-4105-B7E2-3107F433D586}">
      <dgm:prSet/>
      <dgm:spPr/>
      <dgm:t>
        <a:bodyPr/>
        <a:lstStyle/>
        <a:p>
          <a:endParaRPr lang="en-US"/>
        </a:p>
      </dgm:t>
    </dgm:pt>
    <dgm:pt modelId="{56B18A92-A63F-4BA8-BD4E-5253B21ED492}">
      <dgm:prSet custT="1"/>
      <dgm:spPr/>
      <dgm:t>
        <a:bodyPr/>
        <a:lstStyle/>
        <a:p>
          <a:r>
            <a:rPr lang="en-GB" sz="1600" baseline="0" dirty="0">
              <a:solidFill>
                <a:schemeClr val="bg1"/>
              </a:solidFill>
            </a:rPr>
            <a:t>Focus: abuse, safeguarding and empowerment </a:t>
          </a:r>
          <a:endParaRPr lang="en-US" sz="1600" baseline="0" dirty="0">
            <a:solidFill>
              <a:schemeClr val="bg1"/>
            </a:solidFill>
          </a:endParaRPr>
        </a:p>
      </dgm:t>
    </dgm:pt>
    <dgm:pt modelId="{B2129877-5EF5-4FDC-9048-84FE4BD88103}" type="parTrans" cxnId="{C30C6FBA-2B7F-430A-A636-C2DADE75F56E}">
      <dgm:prSet/>
      <dgm:spPr/>
      <dgm:t>
        <a:bodyPr/>
        <a:lstStyle/>
        <a:p>
          <a:endParaRPr lang="en-US"/>
        </a:p>
      </dgm:t>
    </dgm:pt>
    <dgm:pt modelId="{EE75BFF3-03AE-45AB-A279-D7C2A2628869}" type="sibTrans" cxnId="{C30C6FBA-2B7F-430A-A636-C2DADE75F56E}">
      <dgm:prSet/>
      <dgm:spPr/>
      <dgm:t>
        <a:bodyPr/>
        <a:lstStyle/>
        <a:p>
          <a:endParaRPr lang="en-US"/>
        </a:p>
      </dgm:t>
    </dgm:pt>
    <dgm:pt modelId="{F7B1B68C-098F-4453-9759-3CECA252A977}">
      <dgm:prSet custT="1"/>
      <dgm:spPr/>
      <dgm:t>
        <a:bodyPr/>
        <a:lstStyle/>
        <a:p>
          <a:r>
            <a:rPr lang="en-GB" sz="1600" baseline="0" dirty="0">
              <a:solidFill>
                <a:schemeClr val="bg1"/>
              </a:solidFill>
            </a:rPr>
            <a:t>Comparing domiciliary vs residential care </a:t>
          </a:r>
          <a:endParaRPr lang="en-US" sz="1600" baseline="0" dirty="0">
            <a:solidFill>
              <a:schemeClr val="bg1"/>
            </a:solidFill>
          </a:endParaRPr>
        </a:p>
      </dgm:t>
    </dgm:pt>
    <dgm:pt modelId="{B443A894-B52B-47DD-8903-842D0270B223}" type="parTrans" cxnId="{D9EB5FD7-766F-4ADB-80ED-A2E2DF44DA05}">
      <dgm:prSet/>
      <dgm:spPr/>
      <dgm:t>
        <a:bodyPr/>
        <a:lstStyle/>
        <a:p>
          <a:endParaRPr lang="en-US"/>
        </a:p>
      </dgm:t>
    </dgm:pt>
    <dgm:pt modelId="{CB73A991-9E4C-4280-80FC-970193BC2A37}" type="sibTrans" cxnId="{D9EB5FD7-766F-4ADB-80ED-A2E2DF44DA05}">
      <dgm:prSet/>
      <dgm:spPr/>
      <dgm:t>
        <a:bodyPr/>
        <a:lstStyle/>
        <a:p>
          <a:endParaRPr lang="en-US"/>
        </a:p>
      </dgm:t>
    </dgm:pt>
    <dgm:pt modelId="{89C9013B-00E7-4E0C-9A04-EF72FDAF3DBE}">
      <dgm:prSet custT="1"/>
      <dgm:spPr/>
      <dgm:t>
        <a:bodyPr/>
        <a:lstStyle/>
        <a:p>
          <a:r>
            <a:rPr lang="en-GB" sz="1600" baseline="0" dirty="0">
              <a:solidFill>
                <a:schemeClr val="bg1"/>
              </a:solidFill>
            </a:rPr>
            <a:t>Using aging theories and UK policy</a:t>
          </a:r>
          <a:endParaRPr lang="en-US" sz="1600" baseline="0" dirty="0">
            <a:solidFill>
              <a:schemeClr val="bg1"/>
            </a:solidFill>
          </a:endParaRPr>
        </a:p>
      </dgm:t>
    </dgm:pt>
    <dgm:pt modelId="{35858E12-5B6F-4600-B2AE-D313A3809979}" type="parTrans" cxnId="{E462FCE5-29F1-4E33-9057-D995CFA78C16}">
      <dgm:prSet/>
      <dgm:spPr/>
      <dgm:t>
        <a:bodyPr/>
        <a:lstStyle/>
        <a:p>
          <a:endParaRPr lang="en-US"/>
        </a:p>
      </dgm:t>
    </dgm:pt>
    <dgm:pt modelId="{946A119E-6DB7-46E5-86DB-45EB9D62B015}" type="sibTrans" cxnId="{E462FCE5-29F1-4E33-9057-D995CFA78C16}">
      <dgm:prSet/>
      <dgm:spPr/>
      <dgm:t>
        <a:bodyPr/>
        <a:lstStyle/>
        <a:p>
          <a:endParaRPr lang="en-US"/>
        </a:p>
      </dgm:t>
    </dgm:pt>
    <dgm:pt modelId="{39828C17-0367-4AE7-806E-41BBC289AEC5}">
      <dgm:prSet custT="1"/>
      <dgm:spPr/>
      <dgm:t>
        <a:bodyPr/>
        <a:lstStyle/>
        <a:p>
          <a:r>
            <a:rPr lang="en-GB" sz="1600" baseline="0" dirty="0">
              <a:solidFill>
                <a:schemeClr val="bg1"/>
              </a:solidFill>
            </a:rPr>
            <a:t>Case study: Lincolnshire care home abuse </a:t>
          </a:r>
          <a:endParaRPr lang="en-US" sz="1600" baseline="0" dirty="0">
            <a:solidFill>
              <a:schemeClr val="bg1"/>
            </a:solidFill>
          </a:endParaRPr>
        </a:p>
      </dgm:t>
    </dgm:pt>
    <dgm:pt modelId="{734E697B-F695-4A21-81D5-3BF3F3AD6392}" type="parTrans" cxnId="{909C1CF3-281B-4721-8A3B-C5F8BB1960ED}">
      <dgm:prSet/>
      <dgm:spPr/>
      <dgm:t>
        <a:bodyPr/>
        <a:lstStyle/>
        <a:p>
          <a:endParaRPr lang="en-US"/>
        </a:p>
      </dgm:t>
    </dgm:pt>
    <dgm:pt modelId="{E7E557B0-32D7-43FA-B687-F82D053B799D}" type="sibTrans" cxnId="{909C1CF3-281B-4721-8A3B-C5F8BB1960ED}">
      <dgm:prSet/>
      <dgm:spPr/>
      <dgm:t>
        <a:bodyPr/>
        <a:lstStyle/>
        <a:p>
          <a:endParaRPr lang="en-US"/>
        </a:p>
      </dgm:t>
    </dgm:pt>
    <dgm:pt modelId="{173E9608-2D99-4680-9F58-2FBAFDD3100D}">
      <dgm:prSet custT="1"/>
      <dgm:spPr/>
      <dgm:t>
        <a:bodyPr/>
        <a:lstStyle/>
        <a:p>
          <a:r>
            <a:rPr lang="en-GB" sz="1600" baseline="0" dirty="0">
              <a:solidFill>
                <a:schemeClr val="bg1"/>
              </a:solidFill>
            </a:rPr>
            <a:t>Aim: to critically evaluate care quality and </a:t>
          </a:r>
          <a:r>
            <a:rPr lang="en-GB" sz="1600" baseline="0">
              <a:solidFill>
                <a:schemeClr val="bg1"/>
              </a:solidFill>
            </a:rPr>
            <a:t>improvements </a:t>
          </a:r>
          <a:endParaRPr lang="en-US" sz="1600" baseline="0" dirty="0">
            <a:solidFill>
              <a:schemeClr val="bg1"/>
            </a:solidFill>
          </a:endParaRPr>
        </a:p>
      </dgm:t>
    </dgm:pt>
    <dgm:pt modelId="{840A8337-2248-4506-A350-3B4C78B908F4}" type="parTrans" cxnId="{599B8E45-9568-43A8-B630-3F104DEA6FC8}">
      <dgm:prSet/>
      <dgm:spPr/>
      <dgm:t>
        <a:bodyPr/>
        <a:lstStyle/>
        <a:p>
          <a:endParaRPr lang="en-US"/>
        </a:p>
      </dgm:t>
    </dgm:pt>
    <dgm:pt modelId="{07C2959A-E763-4C87-B469-8A76BCD5105E}" type="sibTrans" cxnId="{599B8E45-9568-43A8-B630-3F104DEA6FC8}">
      <dgm:prSet/>
      <dgm:spPr/>
      <dgm:t>
        <a:bodyPr/>
        <a:lstStyle/>
        <a:p>
          <a:endParaRPr lang="en-US"/>
        </a:p>
      </dgm:t>
    </dgm:pt>
    <dgm:pt modelId="{0303DC7B-B93C-43E6-9C71-8EAF03BED63D}">
      <dgm:prSet custT="1"/>
      <dgm:spPr/>
      <dgm:t>
        <a:bodyPr/>
        <a:lstStyle/>
        <a:p>
          <a:r>
            <a:rPr lang="en-US" sz="1600" baseline="0" dirty="0">
              <a:solidFill>
                <a:schemeClr val="bg1"/>
              </a:solidFill>
            </a:rPr>
            <a:t>Core purpose: supporting health, safety and quality of life through medical care, social engagement and safeguarding </a:t>
          </a:r>
        </a:p>
      </dgm:t>
    </dgm:pt>
    <dgm:pt modelId="{59BE5E16-B939-4C73-ACBD-B8ECC93E164C}" type="parTrans" cxnId="{8E8F0A27-B620-49BA-8DD1-5A329E389435}">
      <dgm:prSet/>
      <dgm:spPr/>
      <dgm:t>
        <a:bodyPr/>
        <a:lstStyle/>
        <a:p>
          <a:endParaRPr lang="en-US"/>
        </a:p>
      </dgm:t>
    </dgm:pt>
    <dgm:pt modelId="{EDE4E1A0-ED5E-4987-B27E-86111B14A4A7}" type="sibTrans" cxnId="{8E8F0A27-B620-49BA-8DD1-5A329E389435}">
      <dgm:prSet/>
      <dgm:spPr/>
      <dgm:t>
        <a:bodyPr/>
        <a:lstStyle/>
        <a:p>
          <a:endParaRPr lang="en-US"/>
        </a:p>
      </dgm:t>
    </dgm:pt>
    <dgm:pt modelId="{49A9F9BB-86FA-4B54-B4D1-8D572E7C1EDF}">
      <dgm:prSet custT="1"/>
      <dgm:spPr/>
      <dgm:t>
        <a:bodyPr/>
        <a:lstStyle/>
        <a:p>
          <a:endParaRPr lang="en-US" sz="1600" baseline="0" dirty="0">
            <a:solidFill>
              <a:schemeClr val="bg1"/>
            </a:solidFill>
          </a:endParaRPr>
        </a:p>
      </dgm:t>
    </dgm:pt>
    <dgm:pt modelId="{F741D56A-8316-47F5-8F9C-B7760893DA08}" type="parTrans" cxnId="{DEA7416E-6FF9-4ACE-B277-CA768D3C7D48}">
      <dgm:prSet/>
      <dgm:spPr/>
      <dgm:t>
        <a:bodyPr/>
        <a:lstStyle/>
        <a:p>
          <a:endParaRPr lang="en-US"/>
        </a:p>
      </dgm:t>
    </dgm:pt>
    <dgm:pt modelId="{3E37A9A2-57D7-45BF-87F0-57E2071B293B}" type="sibTrans" cxnId="{DEA7416E-6FF9-4ACE-B277-CA768D3C7D48}">
      <dgm:prSet/>
      <dgm:spPr/>
      <dgm:t>
        <a:bodyPr/>
        <a:lstStyle/>
        <a:p>
          <a:endParaRPr lang="en-US"/>
        </a:p>
      </dgm:t>
    </dgm:pt>
    <dgm:pt modelId="{6DFB8B83-39F8-4E9B-8DE1-5D0AADBED5C1}" type="pres">
      <dgm:prSet presAssocID="{3BF30829-4215-4950-A4E4-8B58BC3A258D}" presName="vert0" presStyleCnt="0">
        <dgm:presLayoutVars>
          <dgm:dir/>
          <dgm:animOne val="branch"/>
          <dgm:animLvl val="lvl"/>
        </dgm:presLayoutVars>
      </dgm:prSet>
      <dgm:spPr/>
    </dgm:pt>
    <dgm:pt modelId="{E6775273-B2BF-43C1-A2EB-963D385A0F0A}" type="pres">
      <dgm:prSet presAssocID="{FE006EE6-67A1-4EBB-BEFB-A7DBBAA3A970}" presName="thickLine" presStyleLbl="alignNode1" presStyleIdx="0" presStyleCnt="8"/>
      <dgm:spPr/>
    </dgm:pt>
    <dgm:pt modelId="{0399C9B1-342D-4FEE-BBA0-D64F09C8AFA5}" type="pres">
      <dgm:prSet presAssocID="{FE006EE6-67A1-4EBB-BEFB-A7DBBAA3A970}" presName="horz1" presStyleCnt="0"/>
      <dgm:spPr/>
    </dgm:pt>
    <dgm:pt modelId="{A122F95D-2128-480A-B503-7E74D207C43E}" type="pres">
      <dgm:prSet presAssocID="{FE006EE6-67A1-4EBB-BEFB-A7DBBAA3A970}" presName="tx1" presStyleLbl="revTx" presStyleIdx="0" presStyleCnt="8"/>
      <dgm:spPr/>
    </dgm:pt>
    <dgm:pt modelId="{D6D8F9DF-9AC6-4487-9B4A-C045941F04D5}" type="pres">
      <dgm:prSet presAssocID="{FE006EE6-67A1-4EBB-BEFB-A7DBBAA3A970}" presName="vert1" presStyleCnt="0"/>
      <dgm:spPr/>
    </dgm:pt>
    <dgm:pt modelId="{A04D90B5-A951-4CA6-AE9A-E7005CA7690C}" type="pres">
      <dgm:prSet presAssocID="{56B18A92-A63F-4BA8-BD4E-5253B21ED492}" presName="thickLine" presStyleLbl="alignNode1" presStyleIdx="1" presStyleCnt="8"/>
      <dgm:spPr/>
    </dgm:pt>
    <dgm:pt modelId="{1DCC7CDF-1914-4823-BB0B-19A10C9AB7BB}" type="pres">
      <dgm:prSet presAssocID="{56B18A92-A63F-4BA8-BD4E-5253B21ED492}" presName="horz1" presStyleCnt="0"/>
      <dgm:spPr/>
    </dgm:pt>
    <dgm:pt modelId="{0610D5AF-554C-4C5A-A9CA-43BA3C67718D}" type="pres">
      <dgm:prSet presAssocID="{56B18A92-A63F-4BA8-BD4E-5253B21ED492}" presName="tx1" presStyleLbl="revTx" presStyleIdx="1" presStyleCnt="8"/>
      <dgm:spPr/>
    </dgm:pt>
    <dgm:pt modelId="{F5EACE93-47C6-4F52-8942-FDCFF2159FA1}" type="pres">
      <dgm:prSet presAssocID="{56B18A92-A63F-4BA8-BD4E-5253B21ED492}" presName="vert1" presStyleCnt="0"/>
      <dgm:spPr/>
    </dgm:pt>
    <dgm:pt modelId="{D7F2456F-CB36-47CD-BD7A-01BE0BF4081A}" type="pres">
      <dgm:prSet presAssocID="{F7B1B68C-098F-4453-9759-3CECA252A977}" presName="thickLine" presStyleLbl="alignNode1" presStyleIdx="2" presStyleCnt="8"/>
      <dgm:spPr/>
    </dgm:pt>
    <dgm:pt modelId="{BDCA81ED-37F3-48E9-A3C7-F2E999E13790}" type="pres">
      <dgm:prSet presAssocID="{F7B1B68C-098F-4453-9759-3CECA252A977}" presName="horz1" presStyleCnt="0"/>
      <dgm:spPr/>
    </dgm:pt>
    <dgm:pt modelId="{AB0626C6-60EC-4267-BD1D-94B6A6087697}" type="pres">
      <dgm:prSet presAssocID="{F7B1B68C-098F-4453-9759-3CECA252A977}" presName="tx1" presStyleLbl="revTx" presStyleIdx="2" presStyleCnt="8"/>
      <dgm:spPr/>
    </dgm:pt>
    <dgm:pt modelId="{F5477950-2ECF-4C5C-B18C-EEB2E05CD836}" type="pres">
      <dgm:prSet presAssocID="{F7B1B68C-098F-4453-9759-3CECA252A977}" presName="vert1" presStyleCnt="0"/>
      <dgm:spPr/>
    </dgm:pt>
    <dgm:pt modelId="{2EF55159-9505-4360-B2C1-E5F45E23E452}" type="pres">
      <dgm:prSet presAssocID="{89C9013B-00E7-4E0C-9A04-EF72FDAF3DBE}" presName="thickLine" presStyleLbl="alignNode1" presStyleIdx="3" presStyleCnt="8"/>
      <dgm:spPr/>
    </dgm:pt>
    <dgm:pt modelId="{5D17EC23-3F99-4683-B9C3-2A9E9EC259C1}" type="pres">
      <dgm:prSet presAssocID="{89C9013B-00E7-4E0C-9A04-EF72FDAF3DBE}" presName="horz1" presStyleCnt="0"/>
      <dgm:spPr/>
    </dgm:pt>
    <dgm:pt modelId="{5AA35030-FDE4-4A7E-9529-0A30AE4A43BE}" type="pres">
      <dgm:prSet presAssocID="{89C9013B-00E7-4E0C-9A04-EF72FDAF3DBE}" presName="tx1" presStyleLbl="revTx" presStyleIdx="3" presStyleCnt="8"/>
      <dgm:spPr/>
    </dgm:pt>
    <dgm:pt modelId="{7ABAD6CD-A2A5-4362-BB07-3D66E88B7A72}" type="pres">
      <dgm:prSet presAssocID="{89C9013B-00E7-4E0C-9A04-EF72FDAF3DBE}" presName="vert1" presStyleCnt="0"/>
      <dgm:spPr/>
    </dgm:pt>
    <dgm:pt modelId="{261B24E3-6038-4AF0-BEAC-930FEA0F81EE}" type="pres">
      <dgm:prSet presAssocID="{39828C17-0367-4AE7-806E-41BBC289AEC5}" presName="thickLine" presStyleLbl="alignNode1" presStyleIdx="4" presStyleCnt="8"/>
      <dgm:spPr/>
    </dgm:pt>
    <dgm:pt modelId="{EED033CF-4973-4CF5-98FE-A6DB161BD21A}" type="pres">
      <dgm:prSet presAssocID="{39828C17-0367-4AE7-806E-41BBC289AEC5}" presName="horz1" presStyleCnt="0"/>
      <dgm:spPr/>
    </dgm:pt>
    <dgm:pt modelId="{FDF74318-E032-472D-BCCF-45E0116577E9}" type="pres">
      <dgm:prSet presAssocID="{39828C17-0367-4AE7-806E-41BBC289AEC5}" presName="tx1" presStyleLbl="revTx" presStyleIdx="4" presStyleCnt="8"/>
      <dgm:spPr/>
    </dgm:pt>
    <dgm:pt modelId="{380E5FA3-58DF-4B1D-8166-4BBF56DB2B9D}" type="pres">
      <dgm:prSet presAssocID="{39828C17-0367-4AE7-806E-41BBC289AEC5}" presName="vert1" presStyleCnt="0"/>
      <dgm:spPr/>
    </dgm:pt>
    <dgm:pt modelId="{8E1E219D-E4E2-4110-ACD5-AF58B0E0D8B3}" type="pres">
      <dgm:prSet presAssocID="{173E9608-2D99-4680-9F58-2FBAFDD3100D}" presName="thickLine" presStyleLbl="alignNode1" presStyleIdx="5" presStyleCnt="8"/>
      <dgm:spPr/>
    </dgm:pt>
    <dgm:pt modelId="{F3AEF626-F9BF-4DE7-9E70-CE56E197C8A6}" type="pres">
      <dgm:prSet presAssocID="{173E9608-2D99-4680-9F58-2FBAFDD3100D}" presName="horz1" presStyleCnt="0"/>
      <dgm:spPr/>
    </dgm:pt>
    <dgm:pt modelId="{40A96B4A-4EBF-4E88-90F9-050594F25C18}" type="pres">
      <dgm:prSet presAssocID="{173E9608-2D99-4680-9F58-2FBAFDD3100D}" presName="tx1" presStyleLbl="revTx" presStyleIdx="5" presStyleCnt="8"/>
      <dgm:spPr/>
    </dgm:pt>
    <dgm:pt modelId="{938F7714-40EB-4D08-A89B-82B55FEAC28B}" type="pres">
      <dgm:prSet presAssocID="{173E9608-2D99-4680-9F58-2FBAFDD3100D}" presName="vert1" presStyleCnt="0"/>
      <dgm:spPr/>
    </dgm:pt>
    <dgm:pt modelId="{7DAB4AA5-01FC-4EC2-AFB4-AECE9318FD46}" type="pres">
      <dgm:prSet presAssocID="{0303DC7B-B93C-43E6-9C71-8EAF03BED63D}" presName="thickLine" presStyleLbl="alignNode1" presStyleIdx="6" presStyleCnt="8"/>
      <dgm:spPr/>
    </dgm:pt>
    <dgm:pt modelId="{0FDB9DCF-C7D1-45F7-B9E3-6EDF904CCECC}" type="pres">
      <dgm:prSet presAssocID="{0303DC7B-B93C-43E6-9C71-8EAF03BED63D}" presName="horz1" presStyleCnt="0"/>
      <dgm:spPr/>
    </dgm:pt>
    <dgm:pt modelId="{83A1632B-6AA5-4E2E-B4A3-4B98A524FA18}" type="pres">
      <dgm:prSet presAssocID="{0303DC7B-B93C-43E6-9C71-8EAF03BED63D}" presName="tx1" presStyleLbl="revTx" presStyleIdx="6" presStyleCnt="8"/>
      <dgm:spPr/>
    </dgm:pt>
    <dgm:pt modelId="{7F950C0A-FB8B-4488-9CDC-F058AD562E17}" type="pres">
      <dgm:prSet presAssocID="{0303DC7B-B93C-43E6-9C71-8EAF03BED63D}" presName="vert1" presStyleCnt="0"/>
      <dgm:spPr/>
    </dgm:pt>
    <dgm:pt modelId="{5F0C5DE1-E42F-4D6B-8FB3-9894DBB8C1BC}" type="pres">
      <dgm:prSet presAssocID="{49A9F9BB-86FA-4B54-B4D1-8D572E7C1EDF}" presName="thickLine" presStyleLbl="alignNode1" presStyleIdx="7" presStyleCnt="8" custLinFactNeighborX="0" custLinFactNeighborY="46360"/>
      <dgm:spPr/>
    </dgm:pt>
    <dgm:pt modelId="{F34C5D3E-9FF4-483C-ABA0-AD869C523614}" type="pres">
      <dgm:prSet presAssocID="{49A9F9BB-86FA-4B54-B4D1-8D572E7C1EDF}" presName="horz1" presStyleCnt="0"/>
      <dgm:spPr/>
    </dgm:pt>
    <dgm:pt modelId="{51B88750-B6C2-45F5-8997-EED18918C38B}" type="pres">
      <dgm:prSet presAssocID="{49A9F9BB-86FA-4B54-B4D1-8D572E7C1EDF}" presName="tx1" presStyleLbl="revTx" presStyleIdx="7" presStyleCnt="8"/>
      <dgm:spPr/>
    </dgm:pt>
    <dgm:pt modelId="{E857EEF1-E743-41A3-AA3C-8D05AD244A6D}" type="pres">
      <dgm:prSet presAssocID="{49A9F9BB-86FA-4B54-B4D1-8D572E7C1EDF}" presName="vert1" presStyleCnt="0"/>
      <dgm:spPr/>
    </dgm:pt>
  </dgm:ptLst>
  <dgm:cxnLst>
    <dgm:cxn modelId="{8E8F0A27-B620-49BA-8DD1-5A329E389435}" srcId="{3BF30829-4215-4950-A4E4-8B58BC3A258D}" destId="{0303DC7B-B93C-43E6-9C71-8EAF03BED63D}" srcOrd="6" destOrd="0" parTransId="{59BE5E16-B939-4C73-ACBD-B8ECC93E164C}" sibTransId="{EDE4E1A0-ED5E-4987-B27E-86111B14A4A7}"/>
    <dgm:cxn modelId="{E9CFD764-17B3-4A13-AFDB-03ECE7133A57}" type="presOf" srcId="{FE006EE6-67A1-4EBB-BEFB-A7DBBAA3A970}" destId="{A122F95D-2128-480A-B503-7E74D207C43E}" srcOrd="0" destOrd="0" presId="urn:microsoft.com/office/officeart/2008/layout/LinedList"/>
    <dgm:cxn modelId="{599B8E45-9568-43A8-B630-3F104DEA6FC8}" srcId="{3BF30829-4215-4950-A4E4-8B58BC3A258D}" destId="{173E9608-2D99-4680-9F58-2FBAFDD3100D}" srcOrd="5" destOrd="0" parTransId="{840A8337-2248-4506-A350-3B4C78B908F4}" sibTransId="{07C2959A-E763-4C87-B469-8A76BCD5105E}"/>
    <dgm:cxn modelId="{3A74CC6C-578A-4CA2-836D-B84FF39E93D6}" type="presOf" srcId="{F7B1B68C-098F-4453-9759-3CECA252A977}" destId="{AB0626C6-60EC-4267-BD1D-94B6A6087697}" srcOrd="0" destOrd="0" presId="urn:microsoft.com/office/officeart/2008/layout/LinedList"/>
    <dgm:cxn modelId="{DEA7416E-6FF9-4ACE-B277-CA768D3C7D48}" srcId="{3BF30829-4215-4950-A4E4-8B58BC3A258D}" destId="{49A9F9BB-86FA-4B54-B4D1-8D572E7C1EDF}" srcOrd="7" destOrd="0" parTransId="{F741D56A-8316-47F5-8F9C-B7760893DA08}" sibTransId="{3E37A9A2-57D7-45BF-87F0-57E2071B293B}"/>
    <dgm:cxn modelId="{B6E43C70-9BBF-41A8-97ED-5320F8C517C0}" type="presOf" srcId="{173E9608-2D99-4680-9F58-2FBAFDD3100D}" destId="{40A96B4A-4EBF-4E88-90F9-050594F25C18}" srcOrd="0" destOrd="0" presId="urn:microsoft.com/office/officeart/2008/layout/LinedList"/>
    <dgm:cxn modelId="{12880151-436A-4ED3-B229-FBF10085F2C8}" type="presOf" srcId="{56B18A92-A63F-4BA8-BD4E-5253B21ED492}" destId="{0610D5AF-554C-4C5A-A9CA-43BA3C67718D}" srcOrd="0" destOrd="0" presId="urn:microsoft.com/office/officeart/2008/layout/LinedList"/>
    <dgm:cxn modelId="{F9AA3D52-132A-426D-868A-D73F35594416}" type="presOf" srcId="{0303DC7B-B93C-43E6-9C71-8EAF03BED63D}" destId="{83A1632B-6AA5-4E2E-B4A3-4B98A524FA18}" srcOrd="0" destOrd="0" presId="urn:microsoft.com/office/officeart/2008/layout/LinedList"/>
    <dgm:cxn modelId="{E1D48B72-4ED7-463A-9E0E-43755FCB1FE5}" type="presOf" srcId="{39828C17-0367-4AE7-806E-41BBC289AEC5}" destId="{FDF74318-E032-472D-BCCF-45E0116577E9}" srcOrd="0" destOrd="0" presId="urn:microsoft.com/office/officeart/2008/layout/LinedList"/>
    <dgm:cxn modelId="{CD6BD989-D114-442B-A340-18E8D765E4F5}" type="presOf" srcId="{89C9013B-00E7-4E0C-9A04-EF72FDAF3DBE}" destId="{5AA35030-FDE4-4A7E-9529-0A30AE4A43BE}" srcOrd="0" destOrd="0" presId="urn:microsoft.com/office/officeart/2008/layout/LinedList"/>
    <dgm:cxn modelId="{2642D6A1-43E9-4C0F-BF91-BE6C074F1FA3}" type="presOf" srcId="{3BF30829-4215-4950-A4E4-8B58BC3A258D}" destId="{6DFB8B83-39F8-4E9B-8DE1-5D0AADBED5C1}" srcOrd="0" destOrd="0" presId="urn:microsoft.com/office/officeart/2008/layout/LinedList"/>
    <dgm:cxn modelId="{C30C6FBA-2B7F-430A-A636-C2DADE75F56E}" srcId="{3BF30829-4215-4950-A4E4-8B58BC3A258D}" destId="{56B18A92-A63F-4BA8-BD4E-5253B21ED492}" srcOrd="1" destOrd="0" parTransId="{B2129877-5EF5-4FDC-9048-84FE4BD88103}" sibTransId="{EE75BFF3-03AE-45AB-A279-D7C2A2628869}"/>
    <dgm:cxn modelId="{6B2703C3-8788-4105-B7E2-3107F433D586}" srcId="{3BF30829-4215-4950-A4E4-8B58BC3A258D}" destId="{FE006EE6-67A1-4EBB-BEFB-A7DBBAA3A970}" srcOrd="0" destOrd="0" parTransId="{D54548E7-6E30-44D8-8193-B93A887F8478}" sibTransId="{9C1FAFF0-EB34-478D-A599-743976FC84F4}"/>
    <dgm:cxn modelId="{D9EB5FD7-766F-4ADB-80ED-A2E2DF44DA05}" srcId="{3BF30829-4215-4950-A4E4-8B58BC3A258D}" destId="{F7B1B68C-098F-4453-9759-3CECA252A977}" srcOrd="2" destOrd="0" parTransId="{B443A894-B52B-47DD-8903-842D0270B223}" sibTransId="{CB73A991-9E4C-4280-80FC-970193BC2A37}"/>
    <dgm:cxn modelId="{CC9BEAD8-2DAD-457A-A0C2-9D60E3B4406C}" type="presOf" srcId="{49A9F9BB-86FA-4B54-B4D1-8D572E7C1EDF}" destId="{51B88750-B6C2-45F5-8997-EED18918C38B}" srcOrd="0" destOrd="0" presId="urn:microsoft.com/office/officeart/2008/layout/LinedList"/>
    <dgm:cxn modelId="{E462FCE5-29F1-4E33-9057-D995CFA78C16}" srcId="{3BF30829-4215-4950-A4E4-8B58BC3A258D}" destId="{89C9013B-00E7-4E0C-9A04-EF72FDAF3DBE}" srcOrd="3" destOrd="0" parTransId="{35858E12-5B6F-4600-B2AE-D313A3809979}" sibTransId="{946A119E-6DB7-46E5-86DB-45EB9D62B015}"/>
    <dgm:cxn modelId="{909C1CF3-281B-4721-8A3B-C5F8BB1960ED}" srcId="{3BF30829-4215-4950-A4E4-8B58BC3A258D}" destId="{39828C17-0367-4AE7-806E-41BBC289AEC5}" srcOrd="4" destOrd="0" parTransId="{734E697B-F695-4A21-81D5-3BF3F3AD6392}" sibTransId="{E7E557B0-32D7-43FA-B687-F82D053B799D}"/>
    <dgm:cxn modelId="{F3DAFC70-9DCB-4E1D-9501-D3D6E4CE3EDD}" type="presParOf" srcId="{6DFB8B83-39F8-4E9B-8DE1-5D0AADBED5C1}" destId="{E6775273-B2BF-43C1-A2EB-963D385A0F0A}" srcOrd="0" destOrd="0" presId="urn:microsoft.com/office/officeart/2008/layout/LinedList"/>
    <dgm:cxn modelId="{82F99E1C-2C3D-4DE3-890D-795749ADBFB2}" type="presParOf" srcId="{6DFB8B83-39F8-4E9B-8DE1-5D0AADBED5C1}" destId="{0399C9B1-342D-4FEE-BBA0-D64F09C8AFA5}" srcOrd="1" destOrd="0" presId="urn:microsoft.com/office/officeart/2008/layout/LinedList"/>
    <dgm:cxn modelId="{C5729082-788E-4DF0-9C93-84B958C1F9F7}" type="presParOf" srcId="{0399C9B1-342D-4FEE-BBA0-D64F09C8AFA5}" destId="{A122F95D-2128-480A-B503-7E74D207C43E}" srcOrd="0" destOrd="0" presId="urn:microsoft.com/office/officeart/2008/layout/LinedList"/>
    <dgm:cxn modelId="{3882ADD0-F813-43FD-96C3-19F234B888C0}" type="presParOf" srcId="{0399C9B1-342D-4FEE-BBA0-D64F09C8AFA5}" destId="{D6D8F9DF-9AC6-4487-9B4A-C045941F04D5}" srcOrd="1" destOrd="0" presId="urn:microsoft.com/office/officeart/2008/layout/LinedList"/>
    <dgm:cxn modelId="{E2D27318-44F9-4AFD-BEC5-3B269FC7A077}" type="presParOf" srcId="{6DFB8B83-39F8-4E9B-8DE1-5D0AADBED5C1}" destId="{A04D90B5-A951-4CA6-AE9A-E7005CA7690C}" srcOrd="2" destOrd="0" presId="urn:microsoft.com/office/officeart/2008/layout/LinedList"/>
    <dgm:cxn modelId="{9761C7CD-3A86-4075-8688-E715B5E86D32}" type="presParOf" srcId="{6DFB8B83-39F8-4E9B-8DE1-5D0AADBED5C1}" destId="{1DCC7CDF-1914-4823-BB0B-19A10C9AB7BB}" srcOrd="3" destOrd="0" presId="urn:microsoft.com/office/officeart/2008/layout/LinedList"/>
    <dgm:cxn modelId="{9A5249FB-E85A-4043-9CD8-43B27193C006}" type="presParOf" srcId="{1DCC7CDF-1914-4823-BB0B-19A10C9AB7BB}" destId="{0610D5AF-554C-4C5A-A9CA-43BA3C67718D}" srcOrd="0" destOrd="0" presId="urn:microsoft.com/office/officeart/2008/layout/LinedList"/>
    <dgm:cxn modelId="{95BD62E5-43F9-47B0-8FBA-8510EFC67EE5}" type="presParOf" srcId="{1DCC7CDF-1914-4823-BB0B-19A10C9AB7BB}" destId="{F5EACE93-47C6-4F52-8942-FDCFF2159FA1}" srcOrd="1" destOrd="0" presId="urn:microsoft.com/office/officeart/2008/layout/LinedList"/>
    <dgm:cxn modelId="{D5792213-0D3B-4191-BFB1-022D95753533}" type="presParOf" srcId="{6DFB8B83-39F8-4E9B-8DE1-5D0AADBED5C1}" destId="{D7F2456F-CB36-47CD-BD7A-01BE0BF4081A}" srcOrd="4" destOrd="0" presId="urn:microsoft.com/office/officeart/2008/layout/LinedList"/>
    <dgm:cxn modelId="{349172CA-4242-458A-A23A-AECD5B767122}" type="presParOf" srcId="{6DFB8B83-39F8-4E9B-8DE1-5D0AADBED5C1}" destId="{BDCA81ED-37F3-48E9-A3C7-F2E999E13790}" srcOrd="5" destOrd="0" presId="urn:microsoft.com/office/officeart/2008/layout/LinedList"/>
    <dgm:cxn modelId="{95C696C4-1A81-419C-9CCF-934AF3DFF0DC}" type="presParOf" srcId="{BDCA81ED-37F3-48E9-A3C7-F2E999E13790}" destId="{AB0626C6-60EC-4267-BD1D-94B6A6087697}" srcOrd="0" destOrd="0" presId="urn:microsoft.com/office/officeart/2008/layout/LinedList"/>
    <dgm:cxn modelId="{76C5B5AA-D982-474D-B9DC-216D103894BC}" type="presParOf" srcId="{BDCA81ED-37F3-48E9-A3C7-F2E999E13790}" destId="{F5477950-2ECF-4C5C-B18C-EEB2E05CD836}" srcOrd="1" destOrd="0" presId="urn:microsoft.com/office/officeart/2008/layout/LinedList"/>
    <dgm:cxn modelId="{31DAD6F1-F86F-4B3C-BFE3-D88DFC2AC7AA}" type="presParOf" srcId="{6DFB8B83-39F8-4E9B-8DE1-5D0AADBED5C1}" destId="{2EF55159-9505-4360-B2C1-E5F45E23E452}" srcOrd="6" destOrd="0" presId="urn:microsoft.com/office/officeart/2008/layout/LinedList"/>
    <dgm:cxn modelId="{FCCD76E5-EF2F-4689-8FC6-977DC267455B}" type="presParOf" srcId="{6DFB8B83-39F8-4E9B-8DE1-5D0AADBED5C1}" destId="{5D17EC23-3F99-4683-B9C3-2A9E9EC259C1}" srcOrd="7" destOrd="0" presId="urn:microsoft.com/office/officeart/2008/layout/LinedList"/>
    <dgm:cxn modelId="{BFF24B63-78AB-41AC-802A-EDA974D4FF54}" type="presParOf" srcId="{5D17EC23-3F99-4683-B9C3-2A9E9EC259C1}" destId="{5AA35030-FDE4-4A7E-9529-0A30AE4A43BE}" srcOrd="0" destOrd="0" presId="urn:microsoft.com/office/officeart/2008/layout/LinedList"/>
    <dgm:cxn modelId="{CED40F2B-E336-4E5F-BE93-ECD7A2231FAA}" type="presParOf" srcId="{5D17EC23-3F99-4683-B9C3-2A9E9EC259C1}" destId="{7ABAD6CD-A2A5-4362-BB07-3D66E88B7A72}" srcOrd="1" destOrd="0" presId="urn:microsoft.com/office/officeart/2008/layout/LinedList"/>
    <dgm:cxn modelId="{492B9FD1-BBE5-4E60-8F43-C3238821E0BD}" type="presParOf" srcId="{6DFB8B83-39F8-4E9B-8DE1-5D0AADBED5C1}" destId="{261B24E3-6038-4AF0-BEAC-930FEA0F81EE}" srcOrd="8" destOrd="0" presId="urn:microsoft.com/office/officeart/2008/layout/LinedList"/>
    <dgm:cxn modelId="{7D859747-EE82-4499-AD77-C2AED434C655}" type="presParOf" srcId="{6DFB8B83-39F8-4E9B-8DE1-5D0AADBED5C1}" destId="{EED033CF-4973-4CF5-98FE-A6DB161BD21A}" srcOrd="9" destOrd="0" presId="urn:microsoft.com/office/officeart/2008/layout/LinedList"/>
    <dgm:cxn modelId="{371BF9AA-D41B-4119-843F-759CE69D6434}" type="presParOf" srcId="{EED033CF-4973-4CF5-98FE-A6DB161BD21A}" destId="{FDF74318-E032-472D-BCCF-45E0116577E9}" srcOrd="0" destOrd="0" presId="urn:microsoft.com/office/officeart/2008/layout/LinedList"/>
    <dgm:cxn modelId="{0D2E6482-609D-4382-A254-3DE77A869229}" type="presParOf" srcId="{EED033CF-4973-4CF5-98FE-A6DB161BD21A}" destId="{380E5FA3-58DF-4B1D-8166-4BBF56DB2B9D}" srcOrd="1" destOrd="0" presId="urn:microsoft.com/office/officeart/2008/layout/LinedList"/>
    <dgm:cxn modelId="{CAB8A472-4A99-4B0E-9235-4B1E158EC5D1}" type="presParOf" srcId="{6DFB8B83-39F8-4E9B-8DE1-5D0AADBED5C1}" destId="{8E1E219D-E4E2-4110-ACD5-AF58B0E0D8B3}" srcOrd="10" destOrd="0" presId="urn:microsoft.com/office/officeart/2008/layout/LinedList"/>
    <dgm:cxn modelId="{5899086D-46D5-4A3C-8B4A-C69F3F6101ED}" type="presParOf" srcId="{6DFB8B83-39F8-4E9B-8DE1-5D0AADBED5C1}" destId="{F3AEF626-F9BF-4DE7-9E70-CE56E197C8A6}" srcOrd="11" destOrd="0" presId="urn:microsoft.com/office/officeart/2008/layout/LinedList"/>
    <dgm:cxn modelId="{56118BB0-2E8C-4DCD-8017-5036AA7DDAE1}" type="presParOf" srcId="{F3AEF626-F9BF-4DE7-9E70-CE56E197C8A6}" destId="{40A96B4A-4EBF-4E88-90F9-050594F25C18}" srcOrd="0" destOrd="0" presId="urn:microsoft.com/office/officeart/2008/layout/LinedList"/>
    <dgm:cxn modelId="{DE52C6BA-4C04-4AAB-AE47-8135B681960D}" type="presParOf" srcId="{F3AEF626-F9BF-4DE7-9E70-CE56E197C8A6}" destId="{938F7714-40EB-4D08-A89B-82B55FEAC28B}" srcOrd="1" destOrd="0" presId="urn:microsoft.com/office/officeart/2008/layout/LinedList"/>
    <dgm:cxn modelId="{2ADB86DF-2F88-43CF-A67A-C77A94A3B624}" type="presParOf" srcId="{6DFB8B83-39F8-4E9B-8DE1-5D0AADBED5C1}" destId="{7DAB4AA5-01FC-4EC2-AFB4-AECE9318FD46}" srcOrd="12" destOrd="0" presId="urn:microsoft.com/office/officeart/2008/layout/LinedList"/>
    <dgm:cxn modelId="{357381D8-8A68-47E2-9453-DA14F6477A5D}" type="presParOf" srcId="{6DFB8B83-39F8-4E9B-8DE1-5D0AADBED5C1}" destId="{0FDB9DCF-C7D1-45F7-B9E3-6EDF904CCECC}" srcOrd="13" destOrd="0" presId="urn:microsoft.com/office/officeart/2008/layout/LinedList"/>
    <dgm:cxn modelId="{BD4DE488-9F72-4972-B281-B78696A5FEA2}" type="presParOf" srcId="{0FDB9DCF-C7D1-45F7-B9E3-6EDF904CCECC}" destId="{83A1632B-6AA5-4E2E-B4A3-4B98A524FA18}" srcOrd="0" destOrd="0" presId="urn:microsoft.com/office/officeart/2008/layout/LinedList"/>
    <dgm:cxn modelId="{C5C1B8DA-DC19-48DA-A47F-0EF24B59B6C0}" type="presParOf" srcId="{0FDB9DCF-C7D1-45F7-B9E3-6EDF904CCECC}" destId="{7F950C0A-FB8B-4488-9CDC-F058AD562E17}" srcOrd="1" destOrd="0" presId="urn:microsoft.com/office/officeart/2008/layout/LinedList"/>
    <dgm:cxn modelId="{A648C374-93A2-4FD6-A9AF-10DB0D20EDAC}" type="presParOf" srcId="{6DFB8B83-39F8-4E9B-8DE1-5D0AADBED5C1}" destId="{5F0C5DE1-E42F-4D6B-8FB3-9894DBB8C1BC}" srcOrd="14" destOrd="0" presId="urn:microsoft.com/office/officeart/2008/layout/LinedList"/>
    <dgm:cxn modelId="{F2D721B4-3642-4050-8A1F-90BF0F168139}" type="presParOf" srcId="{6DFB8B83-39F8-4E9B-8DE1-5D0AADBED5C1}" destId="{F34C5D3E-9FF4-483C-ABA0-AD869C523614}" srcOrd="15" destOrd="0" presId="urn:microsoft.com/office/officeart/2008/layout/LinedList"/>
    <dgm:cxn modelId="{92172230-363A-4D51-9F89-D40437DBCE51}" type="presParOf" srcId="{F34C5D3E-9FF4-483C-ABA0-AD869C523614}" destId="{51B88750-B6C2-45F5-8997-EED18918C38B}" srcOrd="0" destOrd="0" presId="urn:microsoft.com/office/officeart/2008/layout/LinedList"/>
    <dgm:cxn modelId="{33BF52FA-9495-48F7-9EBC-9629DA404D97}" type="presParOf" srcId="{F34C5D3E-9FF4-483C-ABA0-AD869C523614}" destId="{E857EEF1-E743-41A3-AA3C-8D05AD244A6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ADFE05-5886-4F60-AE1E-0DAE9CFBA4C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F4A2D27-1D41-4FA7-9CAB-2B0B5611B066}">
      <dgm:prSet/>
      <dgm:spPr/>
      <dgm:t>
        <a:bodyPr/>
        <a:lstStyle/>
        <a:p>
          <a:r>
            <a:rPr lang="en-GB" dirty="0"/>
            <a:t>Care homes, nursing homes and respite services support older adults when independence declines (Care Home UK Research Team, 2026).</a:t>
          </a:r>
          <a:endParaRPr lang="en-US" dirty="0"/>
        </a:p>
      </dgm:t>
    </dgm:pt>
    <dgm:pt modelId="{E29B7DFD-B59B-40AC-BBCE-071388267996}" type="parTrans" cxnId="{0B3EDD22-C5C8-4A81-B055-C7FC3CB6C548}">
      <dgm:prSet/>
      <dgm:spPr/>
      <dgm:t>
        <a:bodyPr/>
        <a:lstStyle/>
        <a:p>
          <a:endParaRPr lang="en-US"/>
        </a:p>
      </dgm:t>
    </dgm:pt>
    <dgm:pt modelId="{6C9BA22E-F686-441D-8A92-8F095185EC3C}" type="sibTrans" cxnId="{0B3EDD22-C5C8-4A81-B055-C7FC3CB6C548}">
      <dgm:prSet/>
      <dgm:spPr/>
      <dgm:t>
        <a:bodyPr/>
        <a:lstStyle/>
        <a:p>
          <a:endParaRPr lang="en-US"/>
        </a:p>
      </dgm:t>
    </dgm:pt>
    <dgm:pt modelId="{7375F97B-2790-4FD8-9CA2-77D23DDB3F65}">
      <dgm:prSet/>
      <dgm:spPr/>
      <dgm:t>
        <a:bodyPr/>
        <a:lstStyle/>
        <a:p>
          <a:pPr>
            <a:buFont typeface="Arial" panose="020B0604020202020204" pitchFamily="34" charset="0"/>
            <a:buChar char="•"/>
          </a:pPr>
          <a:r>
            <a:rPr lang="en-GB"/>
            <a:t>National frameworks: NHS integration, Age UK guidance, and multi‑agency safeguarding duties (Department of Health, 2011; Age UK, 2023).</a:t>
          </a:r>
        </a:p>
      </dgm:t>
    </dgm:pt>
    <dgm:pt modelId="{9B561422-27FD-45C5-8C9C-F093169FE259}" type="parTrans" cxnId="{D38E1089-97B2-43CE-B2EA-86456E6244B4}">
      <dgm:prSet/>
      <dgm:spPr/>
      <dgm:t>
        <a:bodyPr/>
        <a:lstStyle/>
        <a:p>
          <a:endParaRPr lang="en-GB"/>
        </a:p>
      </dgm:t>
    </dgm:pt>
    <dgm:pt modelId="{F9114F06-339B-4DCC-B054-382CB8AF0A02}" type="sibTrans" cxnId="{D38E1089-97B2-43CE-B2EA-86456E6244B4}">
      <dgm:prSet/>
      <dgm:spPr/>
      <dgm:t>
        <a:bodyPr/>
        <a:lstStyle/>
        <a:p>
          <a:endParaRPr lang="en-GB"/>
        </a:p>
      </dgm:t>
    </dgm:pt>
    <dgm:pt modelId="{7F4AE96B-FC7D-43B1-AAF3-67879B870E2A}">
      <dgm:prSet/>
      <dgm:spPr/>
      <dgm:t>
        <a:bodyPr/>
        <a:lstStyle/>
        <a:p>
          <a:pPr>
            <a:buFont typeface="Arial" panose="020B0604020202020204" pitchFamily="34" charset="0"/>
            <a:buChar char="•"/>
          </a:pPr>
          <a:r>
            <a:rPr lang="en-GB" dirty="0"/>
            <a:t>Core aim: 24‑hour safety, personal care, medication oversight and regulated environments (CQC, 2023).</a:t>
          </a:r>
        </a:p>
      </dgm:t>
    </dgm:pt>
    <dgm:pt modelId="{F7BEBC21-01D0-4400-AD59-55C09F788C41}" type="parTrans" cxnId="{C563F7F5-AEBB-41C9-A987-17DF1060D432}">
      <dgm:prSet/>
      <dgm:spPr/>
      <dgm:t>
        <a:bodyPr/>
        <a:lstStyle/>
        <a:p>
          <a:endParaRPr lang="en-GB"/>
        </a:p>
      </dgm:t>
    </dgm:pt>
    <dgm:pt modelId="{7F239307-4A75-4DDB-8D22-31D0442CB8F8}" type="sibTrans" cxnId="{C563F7F5-AEBB-41C9-A987-17DF1060D432}">
      <dgm:prSet/>
      <dgm:spPr/>
      <dgm:t>
        <a:bodyPr/>
        <a:lstStyle/>
        <a:p>
          <a:endParaRPr lang="en-GB"/>
        </a:p>
      </dgm:t>
    </dgm:pt>
    <dgm:pt modelId="{7342BD8C-06CC-43D5-8F8C-65187C9326B4}">
      <dgm:prSet/>
      <dgm:spPr/>
      <dgm:t>
        <a:bodyPr/>
        <a:lstStyle/>
        <a:p>
          <a:pPr>
            <a:buFont typeface="Arial" panose="020B0604020202020204" pitchFamily="34" charset="0"/>
            <a:buChar char="•"/>
          </a:pPr>
          <a:r>
            <a:rPr lang="en-GB" b="1"/>
            <a:t>Reality of practice:</a:t>
          </a:r>
          <a:r>
            <a:rPr lang="en-GB"/>
            <a:t> Workforce shortages, rising complexity of needs, and inconsistent staffing affect care quality (Skills for Care, 2023).</a:t>
          </a:r>
        </a:p>
      </dgm:t>
    </dgm:pt>
    <dgm:pt modelId="{BFBCE976-AFBD-448A-8125-51BDE2CA3F18}" type="parTrans" cxnId="{EDD7A7EF-16B8-40EC-97C7-5A2B3895036C}">
      <dgm:prSet/>
      <dgm:spPr/>
      <dgm:t>
        <a:bodyPr/>
        <a:lstStyle/>
        <a:p>
          <a:endParaRPr lang="en-GB"/>
        </a:p>
      </dgm:t>
    </dgm:pt>
    <dgm:pt modelId="{7CE88C2F-F99E-4D1A-8B84-04D3720A5350}" type="sibTrans" cxnId="{EDD7A7EF-16B8-40EC-97C7-5A2B3895036C}">
      <dgm:prSet/>
      <dgm:spPr/>
      <dgm:t>
        <a:bodyPr/>
        <a:lstStyle/>
        <a:p>
          <a:endParaRPr lang="en-GB"/>
        </a:p>
      </dgm:t>
    </dgm:pt>
    <dgm:pt modelId="{CC4A704B-7552-4031-9D90-9ECDC0FB359E}">
      <dgm:prSet/>
      <dgm:spPr/>
      <dgm:t>
        <a:bodyPr/>
        <a:lstStyle/>
        <a:p>
          <a:pPr>
            <a:buFont typeface="Arial" panose="020B0604020202020204" pitchFamily="34" charset="0"/>
            <a:buChar char="•"/>
          </a:pPr>
          <a:r>
            <a:rPr lang="en-GB" b="1"/>
            <a:t>Risk factor:</a:t>
          </a:r>
          <a:r>
            <a:rPr lang="en-GB"/>
            <a:t> Institutional settings can create closed cultures where poor practice goes unnoticed.</a:t>
          </a:r>
        </a:p>
      </dgm:t>
    </dgm:pt>
    <dgm:pt modelId="{6DE9F6A7-02B7-4E5E-A5BC-2C2F84605548}" type="parTrans" cxnId="{58493894-8614-4F32-917A-EDF300B837FD}">
      <dgm:prSet/>
      <dgm:spPr/>
      <dgm:t>
        <a:bodyPr/>
        <a:lstStyle/>
        <a:p>
          <a:endParaRPr lang="en-GB"/>
        </a:p>
      </dgm:t>
    </dgm:pt>
    <dgm:pt modelId="{1A82576A-666F-4555-B9D5-6296B228E78C}" type="sibTrans" cxnId="{58493894-8614-4F32-917A-EDF300B837FD}">
      <dgm:prSet/>
      <dgm:spPr/>
      <dgm:t>
        <a:bodyPr/>
        <a:lstStyle/>
        <a:p>
          <a:endParaRPr lang="en-GB"/>
        </a:p>
      </dgm:t>
    </dgm:pt>
    <dgm:pt modelId="{37AB73B1-70CB-4684-9C5C-6D3E64F9A43B}" type="pres">
      <dgm:prSet presAssocID="{9AADFE05-5886-4F60-AE1E-0DAE9CFBA4C6}" presName="linear" presStyleCnt="0">
        <dgm:presLayoutVars>
          <dgm:animLvl val="lvl"/>
          <dgm:resizeHandles val="exact"/>
        </dgm:presLayoutVars>
      </dgm:prSet>
      <dgm:spPr/>
    </dgm:pt>
    <dgm:pt modelId="{72AEC1E3-BD1F-4C9C-93C5-6902C9BDC725}" type="pres">
      <dgm:prSet presAssocID="{0F4A2D27-1D41-4FA7-9CAB-2B0B5611B066}" presName="parentText" presStyleLbl="node1" presStyleIdx="0" presStyleCnt="5">
        <dgm:presLayoutVars>
          <dgm:chMax val="0"/>
          <dgm:bulletEnabled val="1"/>
        </dgm:presLayoutVars>
      </dgm:prSet>
      <dgm:spPr/>
    </dgm:pt>
    <dgm:pt modelId="{1ABC7811-F0D6-4ADF-BB42-32BA78EDEC8E}" type="pres">
      <dgm:prSet presAssocID="{6C9BA22E-F686-441D-8A92-8F095185EC3C}" presName="spacer" presStyleCnt="0"/>
      <dgm:spPr/>
    </dgm:pt>
    <dgm:pt modelId="{49C45951-5601-472E-9FD6-AD421FA64069}" type="pres">
      <dgm:prSet presAssocID="{7375F97B-2790-4FD8-9CA2-77D23DDB3F65}" presName="parentText" presStyleLbl="node1" presStyleIdx="1" presStyleCnt="5">
        <dgm:presLayoutVars>
          <dgm:chMax val="0"/>
          <dgm:bulletEnabled val="1"/>
        </dgm:presLayoutVars>
      </dgm:prSet>
      <dgm:spPr/>
    </dgm:pt>
    <dgm:pt modelId="{47C8404B-86D5-4883-8BDB-963FEF62191B}" type="pres">
      <dgm:prSet presAssocID="{F9114F06-339B-4DCC-B054-382CB8AF0A02}" presName="spacer" presStyleCnt="0"/>
      <dgm:spPr/>
    </dgm:pt>
    <dgm:pt modelId="{ADA6D5AD-2A50-49A7-8382-9AF95F6172D6}" type="pres">
      <dgm:prSet presAssocID="{7F4AE96B-FC7D-43B1-AAF3-67879B870E2A}" presName="parentText" presStyleLbl="node1" presStyleIdx="2" presStyleCnt="5">
        <dgm:presLayoutVars>
          <dgm:chMax val="0"/>
          <dgm:bulletEnabled val="1"/>
        </dgm:presLayoutVars>
      </dgm:prSet>
      <dgm:spPr/>
    </dgm:pt>
    <dgm:pt modelId="{87FEF525-4D67-441D-A561-8A230D2EFD8E}" type="pres">
      <dgm:prSet presAssocID="{7F239307-4A75-4DDB-8D22-31D0442CB8F8}" presName="spacer" presStyleCnt="0"/>
      <dgm:spPr/>
    </dgm:pt>
    <dgm:pt modelId="{81BA4B5A-97D7-4331-A06A-CCB45DDD9EB4}" type="pres">
      <dgm:prSet presAssocID="{7342BD8C-06CC-43D5-8F8C-65187C9326B4}" presName="parentText" presStyleLbl="node1" presStyleIdx="3" presStyleCnt="5">
        <dgm:presLayoutVars>
          <dgm:chMax val="0"/>
          <dgm:bulletEnabled val="1"/>
        </dgm:presLayoutVars>
      </dgm:prSet>
      <dgm:spPr/>
    </dgm:pt>
    <dgm:pt modelId="{A0517BF8-A192-4FAE-8E63-31B652729019}" type="pres">
      <dgm:prSet presAssocID="{7CE88C2F-F99E-4D1A-8B84-04D3720A5350}" presName="spacer" presStyleCnt="0"/>
      <dgm:spPr/>
    </dgm:pt>
    <dgm:pt modelId="{1A932B28-2601-4A14-9ED0-87612F6CDDB6}" type="pres">
      <dgm:prSet presAssocID="{CC4A704B-7552-4031-9D90-9ECDC0FB359E}" presName="parentText" presStyleLbl="node1" presStyleIdx="4" presStyleCnt="5">
        <dgm:presLayoutVars>
          <dgm:chMax val="0"/>
          <dgm:bulletEnabled val="1"/>
        </dgm:presLayoutVars>
      </dgm:prSet>
      <dgm:spPr/>
    </dgm:pt>
  </dgm:ptLst>
  <dgm:cxnLst>
    <dgm:cxn modelId="{847E3B0A-8A2D-4570-A143-2889A43F2C2E}" type="presOf" srcId="{7375F97B-2790-4FD8-9CA2-77D23DDB3F65}" destId="{49C45951-5601-472E-9FD6-AD421FA64069}" srcOrd="0" destOrd="0" presId="urn:microsoft.com/office/officeart/2005/8/layout/vList2"/>
    <dgm:cxn modelId="{0B3EDD22-C5C8-4A81-B055-C7FC3CB6C548}" srcId="{9AADFE05-5886-4F60-AE1E-0DAE9CFBA4C6}" destId="{0F4A2D27-1D41-4FA7-9CAB-2B0B5611B066}" srcOrd="0" destOrd="0" parTransId="{E29B7DFD-B59B-40AC-BBCE-071388267996}" sibTransId="{6C9BA22E-F686-441D-8A92-8F095185EC3C}"/>
    <dgm:cxn modelId="{F2D12F7E-19E3-46AA-A594-A46CDF1EE8DA}" type="presOf" srcId="{0F4A2D27-1D41-4FA7-9CAB-2B0B5611B066}" destId="{72AEC1E3-BD1F-4C9C-93C5-6902C9BDC725}" srcOrd="0" destOrd="0" presId="urn:microsoft.com/office/officeart/2005/8/layout/vList2"/>
    <dgm:cxn modelId="{D38E1089-97B2-43CE-B2EA-86456E6244B4}" srcId="{9AADFE05-5886-4F60-AE1E-0DAE9CFBA4C6}" destId="{7375F97B-2790-4FD8-9CA2-77D23DDB3F65}" srcOrd="1" destOrd="0" parTransId="{9B561422-27FD-45C5-8C9C-F093169FE259}" sibTransId="{F9114F06-339B-4DCC-B054-382CB8AF0A02}"/>
    <dgm:cxn modelId="{58493894-8614-4F32-917A-EDF300B837FD}" srcId="{9AADFE05-5886-4F60-AE1E-0DAE9CFBA4C6}" destId="{CC4A704B-7552-4031-9D90-9ECDC0FB359E}" srcOrd="4" destOrd="0" parTransId="{6DE9F6A7-02B7-4E5E-A5BC-2C2F84605548}" sibTransId="{1A82576A-666F-4555-B9D5-6296B228E78C}"/>
    <dgm:cxn modelId="{4A5099B5-CED0-4E47-B5B1-A82A5403C318}" type="presOf" srcId="{7F4AE96B-FC7D-43B1-AAF3-67879B870E2A}" destId="{ADA6D5AD-2A50-49A7-8382-9AF95F6172D6}" srcOrd="0" destOrd="0" presId="urn:microsoft.com/office/officeart/2005/8/layout/vList2"/>
    <dgm:cxn modelId="{B444ACC7-61A7-4EEB-B993-800BDF377772}" type="presOf" srcId="{9AADFE05-5886-4F60-AE1E-0DAE9CFBA4C6}" destId="{37AB73B1-70CB-4684-9C5C-6D3E64F9A43B}" srcOrd="0" destOrd="0" presId="urn:microsoft.com/office/officeart/2005/8/layout/vList2"/>
    <dgm:cxn modelId="{D6BAD7E7-792D-4F39-9115-1E5FBDB06260}" type="presOf" srcId="{CC4A704B-7552-4031-9D90-9ECDC0FB359E}" destId="{1A932B28-2601-4A14-9ED0-87612F6CDDB6}" srcOrd="0" destOrd="0" presId="urn:microsoft.com/office/officeart/2005/8/layout/vList2"/>
    <dgm:cxn modelId="{A8942EEF-A1E0-46F4-9843-E52FD89FAF56}" type="presOf" srcId="{7342BD8C-06CC-43D5-8F8C-65187C9326B4}" destId="{81BA4B5A-97D7-4331-A06A-CCB45DDD9EB4}" srcOrd="0" destOrd="0" presId="urn:microsoft.com/office/officeart/2005/8/layout/vList2"/>
    <dgm:cxn modelId="{EDD7A7EF-16B8-40EC-97C7-5A2B3895036C}" srcId="{9AADFE05-5886-4F60-AE1E-0DAE9CFBA4C6}" destId="{7342BD8C-06CC-43D5-8F8C-65187C9326B4}" srcOrd="3" destOrd="0" parTransId="{BFBCE976-AFBD-448A-8125-51BDE2CA3F18}" sibTransId="{7CE88C2F-F99E-4D1A-8B84-04D3720A5350}"/>
    <dgm:cxn modelId="{C563F7F5-AEBB-41C9-A987-17DF1060D432}" srcId="{9AADFE05-5886-4F60-AE1E-0DAE9CFBA4C6}" destId="{7F4AE96B-FC7D-43B1-AAF3-67879B870E2A}" srcOrd="2" destOrd="0" parTransId="{F7BEBC21-01D0-4400-AD59-55C09F788C41}" sibTransId="{7F239307-4A75-4DDB-8D22-31D0442CB8F8}"/>
    <dgm:cxn modelId="{65885A1E-DD86-4C96-9D42-1073F0209212}" type="presParOf" srcId="{37AB73B1-70CB-4684-9C5C-6D3E64F9A43B}" destId="{72AEC1E3-BD1F-4C9C-93C5-6902C9BDC725}" srcOrd="0" destOrd="0" presId="urn:microsoft.com/office/officeart/2005/8/layout/vList2"/>
    <dgm:cxn modelId="{EF705BFE-5EFB-44F3-B61A-6AEAE5FBA778}" type="presParOf" srcId="{37AB73B1-70CB-4684-9C5C-6D3E64F9A43B}" destId="{1ABC7811-F0D6-4ADF-BB42-32BA78EDEC8E}" srcOrd="1" destOrd="0" presId="urn:microsoft.com/office/officeart/2005/8/layout/vList2"/>
    <dgm:cxn modelId="{78E1CB7C-D01D-4CF9-BE63-7D538D33F61B}" type="presParOf" srcId="{37AB73B1-70CB-4684-9C5C-6D3E64F9A43B}" destId="{49C45951-5601-472E-9FD6-AD421FA64069}" srcOrd="2" destOrd="0" presId="urn:microsoft.com/office/officeart/2005/8/layout/vList2"/>
    <dgm:cxn modelId="{9AD5DA43-A34E-42AE-802F-F2F5DF5AC596}" type="presParOf" srcId="{37AB73B1-70CB-4684-9C5C-6D3E64F9A43B}" destId="{47C8404B-86D5-4883-8BDB-963FEF62191B}" srcOrd="3" destOrd="0" presId="urn:microsoft.com/office/officeart/2005/8/layout/vList2"/>
    <dgm:cxn modelId="{50DCCD3C-7AA7-41AF-8A0E-FD23061ADFEA}" type="presParOf" srcId="{37AB73B1-70CB-4684-9C5C-6D3E64F9A43B}" destId="{ADA6D5AD-2A50-49A7-8382-9AF95F6172D6}" srcOrd="4" destOrd="0" presId="urn:microsoft.com/office/officeart/2005/8/layout/vList2"/>
    <dgm:cxn modelId="{80E822CB-8BA8-468A-9A99-1218F0B6A6E6}" type="presParOf" srcId="{37AB73B1-70CB-4684-9C5C-6D3E64F9A43B}" destId="{87FEF525-4D67-441D-A561-8A230D2EFD8E}" srcOrd="5" destOrd="0" presId="urn:microsoft.com/office/officeart/2005/8/layout/vList2"/>
    <dgm:cxn modelId="{186858D6-A95B-4B44-B9E7-166DF480CE62}" type="presParOf" srcId="{37AB73B1-70CB-4684-9C5C-6D3E64F9A43B}" destId="{81BA4B5A-97D7-4331-A06A-CCB45DDD9EB4}" srcOrd="6" destOrd="0" presId="urn:microsoft.com/office/officeart/2005/8/layout/vList2"/>
    <dgm:cxn modelId="{33850103-EF83-4561-B430-5F35F26593DD}" type="presParOf" srcId="{37AB73B1-70CB-4684-9C5C-6D3E64F9A43B}" destId="{A0517BF8-A192-4FAE-8E63-31B652729019}" srcOrd="7" destOrd="0" presId="urn:microsoft.com/office/officeart/2005/8/layout/vList2"/>
    <dgm:cxn modelId="{61EA375E-F661-4FA6-8E58-A5E189581A04}" type="presParOf" srcId="{37AB73B1-70CB-4684-9C5C-6D3E64F9A43B}" destId="{1A932B28-2601-4A14-9ED0-87612F6CDDB6}"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8D5B61-AD19-4737-BB9C-D745EAD434E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E35F342-FB48-496B-9245-5C9032C0BA14}">
      <dgm:prSet/>
      <dgm:spPr/>
      <dgm:t>
        <a:bodyPr/>
        <a:lstStyle/>
        <a:p>
          <a:r>
            <a:rPr lang="en-GB" dirty="0"/>
            <a:t>Empowerment: Presuming older adults can make decisions and supporting self-determination, offering choices allows them to have control </a:t>
          </a:r>
          <a:endParaRPr lang="en-US" dirty="0"/>
        </a:p>
      </dgm:t>
    </dgm:pt>
    <dgm:pt modelId="{988AD03F-60E4-4E49-884F-10E573C7C3BD}" type="parTrans" cxnId="{D5B59389-DA80-4368-B876-CBB6024C6AA6}">
      <dgm:prSet/>
      <dgm:spPr/>
      <dgm:t>
        <a:bodyPr/>
        <a:lstStyle/>
        <a:p>
          <a:endParaRPr lang="en-US"/>
        </a:p>
      </dgm:t>
    </dgm:pt>
    <dgm:pt modelId="{C14545D2-2027-4B83-8ECD-65A8BF40F045}" type="sibTrans" cxnId="{D5B59389-DA80-4368-B876-CBB6024C6AA6}">
      <dgm:prSet/>
      <dgm:spPr/>
      <dgm:t>
        <a:bodyPr/>
        <a:lstStyle/>
        <a:p>
          <a:endParaRPr lang="en-US"/>
        </a:p>
      </dgm:t>
    </dgm:pt>
    <dgm:pt modelId="{AB668FB9-8C6F-444B-A525-17507AC01075}">
      <dgm:prSet/>
      <dgm:spPr/>
      <dgm:t>
        <a:bodyPr/>
        <a:lstStyle/>
        <a:p>
          <a:r>
            <a:rPr lang="en-GB"/>
            <a:t>Prevention: Taking proactive action before harm occurs (DHSC, 2021).</a:t>
          </a:r>
          <a:endParaRPr lang="en-US"/>
        </a:p>
      </dgm:t>
    </dgm:pt>
    <dgm:pt modelId="{BF50DDAF-D3F4-4227-A3E0-C80E7DF70D58}" type="parTrans" cxnId="{5FCE0E1D-6E26-4939-BBD5-4EDD790D4546}">
      <dgm:prSet/>
      <dgm:spPr/>
      <dgm:t>
        <a:bodyPr/>
        <a:lstStyle/>
        <a:p>
          <a:endParaRPr lang="en-US"/>
        </a:p>
      </dgm:t>
    </dgm:pt>
    <dgm:pt modelId="{9643006A-C781-4FBC-B03E-74CBB6EB8819}" type="sibTrans" cxnId="{5FCE0E1D-6E26-4939-BBD5-4EDD790D4546}">
      <dgm:prSet/>
      <dgm:spPr/>
      <dgm:t>
        <a:bodyPr/>
        <a:lstStyle/>
        <a:p>
          <a:endParaRPr lang="en-US"/>
        </a:p>
      </dgm:t>
    </dgm:pt>
    <dgm:pt modelId="{A09AC783-7D2B-41A1-9E82-23814CB31CDF}">
      <dgm:prSet/>
      <dgm:spPr/>
      <dgm:t>
        <a:bodyPr/>
        <a:lstStyle/>
        <a:p>
          <a:r>
            <a:rPr lang="en-GB"/>
            <a:t>Protection: Providing support and representation for those in greatest need (Age UK, 2023).</a:t>
          </a:r>
          <a:endParaRPr lang="en-US"/>
        </a:p>
      </dgm:t>
    </dgm:pt>
    <dgm:pt modelId="{A3C9490B-B230-45EC-9A4F-CBEB68B25118}" type="parTrans" cxnId="{88F65F4B-8CBE-4491-BFDB-5198415C4D7B}">
      <dgm:prSet/>
      <dgm:spPr/>
      <dgm:t>
        <a:bodyPr/>
        <a:lstStyle/>
        <a:p>
          <a:endParaRPr lang="en-US"/>
        </a:p>
      </dgm:t>
    </dgm:pt>
    <dgm:pt modelId="{900176B4-1322-4625-B7BE-CCBF1EB61926}" type="sibTrans" cxnId="{88F65F4B-8CBE-4491-BFDB-5198415C4D7B}">
      <dgm:prSet/>
      <dgm:spPr/>
      <dgm:t>
        <a:bodyPr/>
        <a:lstStyle/>
        <a:p>
          <a:endParaRPr lang="en-US"/>
        </a:p>
      </dgm:t>
    </dgm:pt>
    <dgm:pt modelId="{338330C8-90D1-4083-A65F-A897C8AAFAC9}">
      <dgm:prSet/>
      <dgm:spPr/>
      <dgm:t>
        <a:bodyPr/>
        <a:lstStyle/>
        <a:p>
          <a:r>
            <a:rPr lang="en-GB"/>
            <a:t>Proportionality: Ensuring response is least intrusive and balanced to the risk (SCIE, 2023).</a:t>
          </a:r>
          <a:endParaRPr lang="en-US"/>
        </a:p>
      </dgm:t>
    </dgm:pt>
    <dgm:pt modelId="{5DDB84D9-1583-40F4-BEE4-4FCE9770A9AB}" type="parTrans" cxnId="{ECD0BD6A-F974-4E2E-8611-5BAA6B4D4A92}">
      <dgm:prSet/>
      <dgm:spPr/>
      <dgm:t>
        <a:bodyPr/>
        <a:lstStyle/>
        <a:p>
          <a:endParaRPr lang="en-US"/>
        </a:p>
      </dgm:t>
    </dgm:pt>
    <dgm:pt modelId="{B001A6FF-FCA4-49E6-BDEA-C5004BD1A768}" type="sibTrans" cxnId="{ECD0BD6A-F974-4E2E-8611-5BAA6B4D4A92}">
      <dgm:prSet/>
      <dgm:spPr/>
      <dgm:t>
        <a:bodyPr/>
        <a:lstStyle/>
        <a:p>
          <a:endParaRPr lang="en-US"/>
        </a:p>
      </dgm:t>
    </dgm:pt>
    <dgm:pt modelId="{1200A777-71E0-4B30-87EC-03B886E39BAF}">
      <dgm:prSet/>
      <dgm:spPr/>
      <dgm:t>
        <a:bodyPr/>
        <a:lstStyle/>
        <a:p>
          <a:r>
            <a:rPr lang="en-GB"/>
            <a:t>Partnership: Local communities and multi-agency teams working collaboratively (Department of Health, 2011).</a:t>
          </a:r>
          <a:endParaRPr lang="en-US"/>
        </a:p>
      </dgm:t>
    </dgm:pt>
    <dgm:pt modelId="{C026610D-87D6-4C01-A621-0AB2E15BA8AD}" type="parTrans" cxnId="{9C7A3E01-AA03-489F-9353-B972FE9B4F92}">
      <dgm:prSet/>
      <dgm:spPr/>
      <dgm:t>
        <a:bodyPr/>
        <a:lstStyle/>
        <a:p>
          <a:endParaRPr lang="en-US"/>
        </a:p>
      </dgm:t>
    </dgm:pt>
    <dgm:pt modelId="{1D736F4F-9877-4AC8-8810-86E2707CF1AF}" type="sibTrans" cxnId="{9C7A3E01-AA03-489F-9353-B972FE9B4F92}">
      <dgm:prSet/>
      <dgm:spPr/>
      <dgm:t>
        <a:bodyPr/>
        <a:lstStyle/>
        <a:p>
          <a:endParaRPr lang="en-US"/>
        </a:p>
      </dgm:t>
    </dgm:pt>
    <dgm:pt modelId="{00D0DE93-0891-47DA-B07A-FB69EB651001}">
      <dgm:prSet/>
      <dgm:spPr/>
      <dgm:t>
        <a:bodyPr/>
        <a:lstStyle/>
        <a:p>
          <a:r>
            <a:rPr lang="en-GB"/>
            <a:t>Accountability: Transparency in safeguarding practice (CQC, 2023).</a:t>
          </a:r>
          <a:endParaRPr lang="en-US"/>
        </a:p>
      </dgm:t>
    </dgm:pt>
    <dgm:pt modelId="{E714204A-F705-4CB0-B824-06978C762511}" type="parTrans" cxnId="{9C6CA7B0-5F39-4AF0-9D9B-F568B349AE18}">
      <dgm:prSet/>
      <dgm:spPr/>
      <dgm:t>
        <a:bodyPr/>
        <a:lstStyle/>
        <a:p>
          <a:endParaRPr lang="en-US"/>
        </a:p>
      </dgm:t>
    </dgm:pt>
    <dgm:pt modelId="{EC0F7BF6-0596-47A9-BB2D-7F255DABD9A6}" type="sibTrans" cxnId="{9C6CA7B0-5F39-4AF0-9D9B-F568B349AE18}">
      <dgm:prSet/>
      <dgm:spPr/>
      <dgm:t>
        <a:bodyPr/>
        <a:lstStyle/>
        <a:p>
          <a:endParaRPr lang="en-US"/>
        </a:p>
      </dgm:t>
    </dgm:pt>
    <dgm:pt modelId="{B626A868-9DD7-4E14-8F5A-A08BE9F89532}">
      <dgm:prSet/>
      <dgm:spPr>
        <a:ln>
          <a:noFill/>
        </a:ln>
      </dgm:spPr>
      <dgm:t>
        <a:bodyPr/>
        <a:lstStyle/>
        <a:p>
          <a:r>
            <a:rPr lang="en-GB"/>
            <a:t>Around </a:t>
          </a:r>
          <a:r>
            <a:rPr lang="en-GB" b="1"/>
            <a:t>1 in 6</a:t>
          </a:r>
          <a:r>
            <a:rPr lang="en-GB"/>
            <a:t> older adults experience abuse globally (WHO, 2022)</a:t>
          </a:r>
          <a:endParaRPr lang="en-US"/>
        </a:p>
      </dgm:t>
    </dgm:pt>
    <dgm:pt modelId="{70D0DB57-F238-403E-810C-BAE185087E3C}" type="parTrans" cxnId="{95739BC7-528C-49EF-A2C4-348806F4A3A8}">
      <dgm:prSet/>
      <dgm:spPr/>
      <dgm:t>
        <a:bodyPr/>
        <a:lstStyle/>
        <a:p>
          <a:endParaRPr lang="en-US"/>
        </a:p>
      </dgm:t>
    </dgm:pt>
    <dgm:pt modelId="{9992FA88-48A8-4D62-BA8B-0451690F0349}" type="sibTrans" cxnId="{95739BC7-528C-49EF-A2C4-348806F4A3A8}">
      <dgm:prSet/>
      <dgm:spPr/>
      <dgm:t>
        <a:bodyPr/>
        <a:lstStyle/>
        <a:p>
          <a:endParaRPr lang="en-US"/>
        </a:p>
      </dgm:t>
    </dgm:pt>
    <dgm:pt modelId="{EF671053-CFF6-48C0-A654-5948E2CDEA6F}" type="pres">
      <dgm:prSet presAssocID="{F78D5B61-AD19-4737-BB9C-D745EAD434EE}" presName="vert0" presStyleCnt="0">
        <dgm:presLayoutVars>
          <dgm:dir/>
          <dgm:animOne val="branch"/>
          <dgm:animLvl val="lvl"/>
        </dgm:presLayoutVars>
      </dgm:prSet>
      <dgm:spPr/>
    </dgm:pt>
    <dgm:pt modelId="{792754EA-CE88-45C4-B58F-CD8C2A650EFA}" type="pres">
      <dgm:prSet presAssocID="{BE35F342-FB48-496B-9245-5C9032C0BA14}" presName="thickLine" presStyleLbl="alignNode1" presStyleIdx="0" presStyleCnt="7"/>
      <dgm:spPr/>
    </dgm:pt>
    <dgm:pt modelId="{A53F26F0-2A30-400B-9413-1FE5CFC9D883}" type="pres">
      <dgm:prSet presAssocID="{BE35F342-FB48-496B-9245-5C9032C0BA14}" presName="horz1" presStyleCnt="0"/>
      <dgm:spPr/>
    </dgm:pt>
    <dgm:pt modelId="{27C42162-2FE4-48E9-ACB5-9FABD85C6B63}" type="pres">
      <dgm:prSet presAssocID="{BE35F342-FB48-496B-9245-5C9032C0BA14}" presName="tx1" presStyleLbl="revTx" presStyleIdx="0" presStyleCnt="7"/>
      <dgm:spPr/>
    </dgm:pt>
    <dgm:pt modelId="{6C43C490-501C-4B3D-A86B-46273DDF8783}" type="pres">
      <dgm:prSet presAssocID="{BE35F342-FB48-496B-9245-5C9032C0BA14}" presName="vert1" presStyleCnt="0"/>
      <dgm:spPr/>
    </dgm:pt>
    <dgm:pt modelId="{A07B0AFE-0F33-4797-AA58-B5EF10E55480}" type="pres">
      <dgm:prSet presAssocID="{AB668FB9-8C6F-444B-A525-17507AC01075}" presName="thickLine" presStyleLbl="alignNode1" presStyleIdx="1" presStyleCnt="7"/>
      <dgm:spPr/>
    </dgm:pt>
    <dgm:pt modelId="{1ECB29F9-63AD-4AAA-82F8-42A53D8117FE}" type="pres">
      <dgm:prSet presAssocID="{AB668FB9-8C6F-444B-A525-17507AC01075}" presName="horz1" presStyleCnt="0"/>
      <dgm:spPr/>
    </dgm:pt>
    <dgm:pt modelId="{3F771BEA-E4C8-4C3A-ACEA-F900E9A6532E}" type="pres">
      <dgm:prSet presAssocID="{AB668FB9-8C6F-444B-A525-17507AC01075}" presName="tx1" presStyleLbl="revTx" presStyleIdx="1" presStyleCnt="7"/>
      <dgm:spPr/>
    </dgm:pt>
    <dgm:pt modelId="{C4DB120C-B6AB-4C6F-B17F-F384E54D5F2B}" type="pres">
      <dgm:prSet presAssocID="{AB668FB9-8C6F-444B-A525-17507AC01075}" presName="vert1" presStyleCnt="0"/>
      <dgm:spPr/>
    </dgm:pt>
    <dgm:pt modelId="{3D3CA5E5-9DE5-402D-93E1-0CECC0B77CBC}" type="pres">
      <dgm:prSet presAssocID="{A09AC783-7D2B-41A1-9E82-23814CB31CDF}" presName="thickLine" presStyleLbl="alignNode1" presStyleIdx="2" presStyleCnt="7"/>
      <dgm:spPr/>
    </dgm:pt>
    <dgm:pt modelId="{FA60EDC4-979D-4C94-94CE-78ED50E468D7}" type="pres">
      <dgm:prSet presAssocID="{A09AC783-7D2B-41A1-9E82-23814CB31CDF}" presName="horz1" presStyleCnt="0"/>
      <dgm:spPr/>
    </dgm:pt>
    <dgm:pt modelId="{62D73766-4856-4461-9B78-D91F1442C586}" type="pres">
      <dgm:prSet presAssocID="{A09AC783-7D2B-41A1-9E82-23814CB31CDF}" presName="tx1" presStyleLbl="revTx" presStyleIdx="2" presStyleCnt="7"/>
      <dgm:spPr/>
    </dgm:pt>
    <dgm:pt modelId="{DF8784AA-87A0-4D2C-8E1B-D76066630161}" type="pres">
      <dgm:prSet presAssocID="{A09AC783-7D2B-41A1-9E82-23814CB31CDF}" presName="vert1" presStyleCnt="0"/>
      <dgm:spPr/>
    </dgm:pt>
    <dgm:pt modelId="{87F89B24-1EDC-4A08-B53B-8F77B95B9CBF}" type="pres">
      <dgm:prSet presAssocID="{338330C8-90D1-4083-A65F-A897C8AAFAC9}" presName="thickLine" presStyleLbl="alignNode1" presStyleIdx="3" presStyleCnt="7"/>
      <dgm:spPr/>
    </dgm:pt>
    <dgm:pt modelId="{9939AFF8-1056-46FF-BB7C-1C0F777A842E}" type="pres">
      <dgm:prSet presAssocID="{338330C8-90D1-4083-A65F-A897C8AAFAC9}" presName="horz1" presStyleCnt="0"/>
      <dgm:spPr/>
    </dgm:pt>
    <dgm:pt modelId="{979ED9AF-57AD-4B02-8B7D-7D6ACF25F20A}" type="pres">
      <dgm:prSet presAssocID="{338330C8-90D1-4083-A65F-A897C8AAFAC9}" presName="tx1" presStyleLbl="revTx" presStyleIdx="3" presStyleCnt="7"/>
      <dgm:spPr/>
    </dgm:pt>
    <dgm:pt modelId="{5528310E-482A-4BD2-A1FA-B02AB56AAB68}" type="pres">
      <dgm:prSet presAssocID="{338330C8-90D1-4083-A65F-A897C8AAFAC9}" presName="vert1" presStyleCnt="0"/>
      <dgm:spPr/>
    </dgm:pt>
    <dgm:pt modelId="{30461C17-0442-48B7-AB7F-A62E16FDCAE3}" type="pres">
      <dgm:prSet presAssocID="{1200A777-71E0-4B30-87EC-03B886E39BAF}" presName="thickLine" presStyleLbl="alignNode1" presStyleIdx="4" presStyleCnt="7"/>
      <dgm:spPr/>
    </dgm:pt>
    <dgm:pt modelId="{CF2537E5-A05A-4E53-BC95-3D494CA8FE5C}" type="pres">
      <dgm:prSet presAssocID="{1200A777-71E0-4B30-87EC-03B886E39BAF}" presName="horz1" presStyleCnt="0"/>
      <dgm:spPr/>
    </dgm:pt>
    <dgm:pt modelId="{8F4AD1D0-F028-4956-A50B-B95B4D00E2CA}" type="pres">
      <dgm:prSet presAssocID="{1200A777-71E0-4B30-87EC-03B886E39BAF}" presName="tx1" presStyleLbl="revTx" presStyleIdx="4" presStyleCnt="7"/>
      <dgm:spPr/>
    </dgm:pt>
    <dgm:pt modelId="{C618DC16-000E-4DBB-87AF-EDA8FE1A56E1}" type="pres">
      <dgm:prSet presAssocID="{1200A777-71E0-4B30-87EC-03B886E39BAF}" presName="vert1" presStyleCnt="0"/>
      <dgm:spPr/>
    </dgm:pt>
    <dgm:pt modelId="{F996D5A6-4312-482C-93D5-C781986BF787}" type="pres">
      <dgm:prSet presAssocID="{00D0DE93-0891-47DA-B07A-FB69EB651001}" presName="thickLine" presStyleLbl="alignNode1" presStyleIdx="5" presStyleCnt="7"/>
      <dgm:spPr/>
    </dgm:pt>
    <dgm:pt modelId="{E5F0E565-AFA0-41A0-8E62-3FBC05A62DB0}" type="pres">
      <dgm:prSet presAssocID="{00D0DE93-0891-47DA-B07A-FB69EB651001}" presName="horz1" presStyleCnt="0"/>
      <dgm:spPr/>
    </dgm:pt>
    <dgm:pt modelId="{1E618A06-0A63-413B-BB9D-D0CD35B71FBA}" type="pres">
      <dgm:prSet presAssocID="{00D0DE93-0891-47DA-B07A-FB69EB651001}" presName="tx1" presStyleLbl="revTx" presStyleIdx="5" presStyleCnt="7"/>
      <dgm:spPr/>
    </dgm:pt>
    <dgm:pt modelId="{27635C22-8E6E-4E69-88C4-F67534CC01A2}" type="pres">
      <dgm:prSet presAssocID="{00D0DE93-0891-47DA-B07A-FB69EB651001}" presName="vert1" presStyleCnt="0"/>
      <dgm:spPr/>
    </dgm:pt>
    <dgm:pt modelId="{0D46CEE9-FF82-4127-9905-A747D414BA25}" type="pres">
      <dgm:prSet presAssocID="{B626A868-9DD7-4E14-8F5A-A08BE9F89532}" presName="thickLine" presStyleLbl="alignNode1" presStyleIdx="6" presStyleCnt="7"/>
      <dgm:spPr/>
    </dgm:pt>
    <dgm:pt modelId="{C3B253DA-1D83-4843-ABF4-7B72A5FA6C8D}" type="pres">
      <dgm:prSet presAssocID="{B626A868-9DD7-4E14-8F5A-A08BE9F89532}" presName="horz1" presStyleCnt="0"/>
      <dgm:spPr/>
    </dgm:pt>
    <dgm:pt modelId="{8D835CE7-DDD1-4DAD-B67D-5B91F851C831}" type="pres">
      <dgm:prSet presAssocID="{B626A868-9DD7-4E14-8F5A-A08BE9F89532}" presName="tx1" presStyleLbl="revTx" presStyleIdx="6" presStyleCnt="7"/>
      <dgm:spPr/>
    </dgm:pt>
    <dgm:pt modelId="{25336417-2A03-485E-9295-88ADFD176454}" type="pres">
      <dgm:prSet presAssocID="{B626A868-9DD7-4E14-8F5A-A08BE9F89532}" presName="vert1" presStyleCnt="0"/>
      <dgm:spPr/>
    </dgm:pt>
  </dgm:ptLst>
  <dgm:cxnLst>
    <dgm:cxn modelId="{9C7A3E01-AA03-489F-9353-B972FE9B4F92}" srcId="{F78D5B61-AD19-4737-BB9C-D745EAD434EE}" destId="{1200A777-71E0-4B30-87EC-03B886E39BAF}" srcOrd="4" destOrd="0" parTransId="{C026610D-87D6-4C01-A621-0AB2E15BA8AD}" sibTransId="{1D736F4F-9877-4AC8-8810-86E2707CF1AF}"/>
    <dgm:cxn modelId="{5FCE0E1D-6E26-4939-BBD5-4EDD790D4546}" srcId="{F78D5B61-AD19-4737-BB9C-D745EAD434EE}" destId="{AB668FB9-8C6F-444B-A525-17507AC01075}" srcOrd="1" destOrd="0" parTransId="{BF50DDAF-D3F4-4227-A3E0-C80E7DF70D58}" sibTransId="{9643006A-C781-4FBC-B03E-74CBB6EB8819}"/>
    <dgm:cxn modelId="{6968351F-A49A-4B97-BF99-36809481E26D}" type="presOf" srcId="{F78D5B61-AD19-4737-BB9C-D745EAD434EE}" destId="{EF671053-CFF6-48C0-A654-5948E2CDEA6F}" srcOrd="0" destOrd="0" presId="urn:microsoft.com/office/officeart/2008/layout/LinedList"/>
    <dgm:cxn modelId="{01D7CD3E-B7FD-4908-817A-928D5E5FA6D6}" type="presOf" srcId="{A09AC783-7D2B-41A1-9E82-23814CB31CDF}" destId="{62D73766-4856-4461-9B78-D91F1442C586}" srcOrd="0" destOrd="0" presId="urn:microsoft.com/office/officeart/2008/layout/LinedList"/>
    <dgm:cxn modelId="{97FC1141-69B0-4037-8561-5FAEB576A70D}" type="presOf" srcId="{B626A868-9DD7-4E14-8F5A-A08BE9F89532}" destId="{8D835CE7-DDD1-4DAD-B67D-5B91F851C831}" srcOrd="0" destOrd="0" presId="urn:microsoft.com/office/officeart/2008/layout/LinedList"/>
    <dgm:cxn modelId="{7DEA5A64-9638-495D-BDDF-411ACBE298C2}" type="presOf" srcId="{BE35F342-FB48-496B-9245-5C9032C0BA14}" destId="{27C42162-2FE4-48E9-ACB5-9FABD85C6B63}" srcOrd="0" destOrd="0" presId="urn:microsoft.com/office/officeart/2008/layout/LinedList"/>
    <dgm:cxn modelId="{ECD0BD6A-F974-4E2E-8611-5BAA6B4D4A92}" srcId="{F78D5B61-AD19-4737-BB9C-D745EAD434EE}" destId="{338330C8-90D1-4083-A65F-A897C8AAFAC9}" srcOrd="3" destOrd="0" parTransId="{5DDB84D9-1583-40F4-BEE4-4FCE9770A9AB}" sibTransId="{B001A6FF-FCA4-49E6-BDEA-C5004BD1A768}"/>
    <dgm:cxn modelId="{88F65F4B-8CBE-4491-BFDB-5198415C4D7B}" srcId="{F78D5B61-AD19-4737-BB9C-D745EAD434EE}" destId="{A09AC783-7D2B-41A1-9E82-23814CB31CDF}" srcOrd="2" destOrd="0" parTransId="{A3C9490B-B230-45EC-9A4F-CBEB68B25118}" sibTransId="{900176B4-1322-4625-B7BE-CCBF1EB61926}"/>
    <dgm:cxn modelId="{7466856C-E29A-493C-9BF3-BB7998D9F7DD}" type="presOf" srcId="{AB668FB9-8C6F-444B-A525-17507AC01075}" destId="{3F771BEA-E4C8-4C3A-ACEA-F900E9A6532E}" srcOrd="0" destOrd="0" presId="urn:microsoft.com/office/officeart/2008/layout/LinedList"/>
    <dgm:cxn modelId="{22DADA4C-8FA9-4C4B-9B67-0E1618C60A96}" type="presOf" srcId="{1200A777-71E0-4B30-87EC-03B886E39BAF}" destId="{8F4AD1D0-F028-4956-A50B-B95B4D00E2CA}" srcOrd="0" destOrd="0" presId="urn:microsoft.com/office/officeart/2008/layout/LinedList"/>
    <dgm:cxn modelId="{D5B59389-DA80-4368-B876-CBB6024C6AA6}" srcId="{F78D5B61-AD19-4737-BB9C-D745EAD434EE}" destId="{BE35F342-FB48-496B-9245-5C9032C0BA14}" srcOrd="0" destOrd="0" parTransId="{988AD03F-60E4-4E49-884F-10E573C7C3BD}" sibTransId="{C14545D2-2027-4B83-8ECD-65A8BF40F045}"/>
    <dgm:cxn modelId="{F94BE48A-CDA1-4651-AD42-4594B82C0519}" type="presOf" srcId="{00D0DE93-0891-47DA-B07A-FB69EB651001}" destId="{1E618A06-0A63-413B-BB9D-D0CD35B71FBA}" srcOrd="0" destOrd="0" presId="urn:microsoft.com/office/officeart/2008/layout/LinedList"/>
    <dgm:cxn modelId="{9BC63AA7-BD48-4E5D-8597-BFF836EE10BC}" type="presOf" srcId="{338330C8-90D1-4083-A65F-A897C8AAFAC9}" destId="{979ED9AF-57AD-4B02-8B7D-7D6ACF25F20A}" srcOrd="0" destOrd="0" presId="urn:microsoft.com/office/officeart/2008/layout/LinedList"/>
    <dgm:cxn modelId="{9C6CA7B0-5F39-4AF0-9D9B-F568B349AE18}" srcId="{F78D5B61-AD19-4737-BB9C-D745EAD434EE}" destId="{00D0DE93-0891-47DA-B07A-FB69EB651001}" srcOrd="5" destOrd="0" parTransId="{E714204A-F705-4CB0-B824-06978C762511}" sibTransId="{EC0F7BF6-0596-47A9-BB2D-7F255DABD9A6}"/>
    <dgm:cxn modelId="{95739BC7-528C-49EF-A2C4-348806F4A3A8}" srcId="{F78D5B61-AD19-4737-BB9C-D745EAD434EE}" destId="{B626A868-9DD7-4E14-8F5A-A08BE9F89532}" srcOrd="6" destOrd="0" parTransId="{70D0DB57-F238-403E-810C-BAE185087E3C}" sibTransId="{9992FA88-48A8-4D62-BA8B-0451690F0349}"/>
    <dgm:cxn modelId="{EBD5EE63-BA9C-452C-B0C3-90D46F09320F}" type="presParOf" srcId="{EF671053-CFF6-48C0-A654-5948E2CDEA6F}" destId="{792754EA-CE88-45C4-B58F-CD8C2A650EFA}" srcOrd="0" destOrd="0" presId="urn:microsoft.com/office/officeart/2008/layout/LinedList"/>
    <dgm:cxn modelId="{DC2E0444-738A-4317-9C7E-FB00134D242E}" type="presParOf" srcId="{EF671053-CFF6-48C0-A654-5948E2CDEA6F}" destId="{A53F26F0-2A30-400B-9413-1FE5CFC9D883}" srcOrd="1" destOrd="0" presId="urn:microsoft.com/office/officeart/2008/layout/LinedList"/>
    <dgm:cxn modelId="{851D66E9-04EA-4DC4-99B2-114E6CE16509}" type="presParOf" srcId="{A53F26F0-2A30-400B-9413-1FE5CFC9D883}" destId="{27C42162-2FE4-48E9-ACB5-9FABD85C6B63}" srcOrd="0" destOrd="0" presId="urn:microsoft.com/office/officeart/2008/layout/LinedList"/>
    <dgm:cxn modelId="{F73F74A0-35CE-40F8-8D0A-915C76413C10}" type="presParOf" srcId="{A53F26F0-2A30-400B-9413-1FE5CFC9D883}" destId="{6C43C490-501C-4B3D-A86B-46273DDF8783}" srcOrd="1" destOrd="0" presId="urn:microsoft.com/office/officeart/2008/layout/LinedList"/>
    <dgm:cxn modelId="{FDFCADC4-C42B-4C80-A9A9-1AA953FAF717}" type="presParOf" srcId="{EF671053-CFF6-48C0-A654-5948E2CDEA6F}" destId="{A07B0AFE-0F33-4797-AA58-B5EF10E55480}" srcOrd="2" destOrd="0" presId="urn:microsoft.com/office/officeart/2008/layout/LinedList"/>
    <dgm:cxn modelId="{7E9A7E50-EB5B-4C02-9EEF-F155F2211103}" type="presParOf" srcId="{EF671053-CFF6-48C0-A654-5948E2CDEA6F}" destId="{1ECB29F9-63AD-4AAA-82F8-42A53D8117FE}" srcOrd="3" destOrd="0" presId="urn:microsoft.com/office/officeart/2008/layout/LinedList"/>
    <dgm:cxn modelId="{4391DB52-7726-4EB0-85CE-07E1F230534F}" type="presParOf" srcId="{1ECB29F9-63AD-4AAA-82F8-42A53D8117FE}" destId="{3F771BEA-E4C8-4C3A-ACEA-F900E9A6532E}" srcOrd="0" destOrd="0" presId="urn:microsoft.com/office/officeart/2008/layout/LinedList"/>
    <dgm:cxn modelId="{B7081978-7491-4970-9885-8FEE6116543D}" type="presParOf" srcId="{1ECB29F9-63AD-4AAA-82F8-42A53D8117FE}" destId="{C4DB120C-B6AB-4C6F-B17F-F384E54D5F2B}" srcOrd="1" destOrd="0" presId="urn:microsoft.com/office/officeart/2008/layout/LinedList"/>
    <dgm:cxn modelId="{55C2FFF7-4039-4E61-8AA3-A0A7B0EDE296}" type="presParOf" srcId="{EF671053-CFF6-48C0-A654-5948E2CDEA6F}" destId="{3D3CA5E5-9DE5-402D-93E1-0CECC0B77CBC}" srcOrd="4" destOrd="0" presId="urn:microsoft.com/office/officeart/2008/layout/LinedList"/>
    <dgm:cxn modelId="{AE4B7C54-1AC0-4B77-ACEA-E580C08CA304}" type="presParOf" srcId="{EF671053-CFF6-48C0-A654-5948E2CDEA6F}" destId="{FA60EDC4-979D-4C94-94CE-78ED50E468D7}" srcOrd="5" destOrd="0" presId="urn:microsoft.com/office/officeart/2008/layout/LinedList"/>
    <dgm:cxn modelId="{75C9058E-E8B7-4E70-9F26-8B8C6017D322}" type="presParOf" srcId="{FA60EDC4-979D-4C94-94CE-78ED50E468D7}" destId="{62D73766-4856-4461-9B78-D91F1442C586}" srcOrd="0" destOrd="0" presId="urn:microsoft.com/office/officeart/2008/layout/LinedList"/>
    <dgm:cxn modelId="{D7CBD235-B4D3-41A8-B382-7229D22BE6BA}" type="presParOf" srcId="{FA60EDC4-979D-4C94-94CE-78ED50E468D7}" destId="{DF8784AA-87A0-4D2C-8E1B-D76066630161}" srcOrd="1" destOrd="0" presId="urn:microsoft.com/office/officeart/2008/layout/LinedList"/>
    <dgm:cxn modelId="{8919FD68-665A-4412-928B-FDF9CB56FA59}" type="presParOf" srcId="{EF671053-CFF6-48C0-A654-5948E2CDEA6F}" destId="{87F89B24-1EDC-4A08-B53B-8F77B95B9CBF}" srcOrd="6" destOrd="0" presId="urn:microsoft.com/office/officeart/2008/layout/LinedList"/>
    <dgm:cxn modelId="{289EE6D6-6F0C-48A8-95A4-142A0E0A62C6}" type="presParOf" srcId="{EF671053-CFF6-48C0-A654-5948E2CDEA6F}" destId="{9939AFF8-1056-46FF-BB7C-1C0F777A842E}" srcOrd="7" destOrd="0" presId="urn:microsoft.com/office/officeart/2008/layout/LinedList"/>
    <dgm:cxn modelId="{3C25C1FB-5FA3-473C-AAF3-BEFBE80D4C8E}" type="presParOf" srcId="{9939AFF8-1056-46FF-BB7C-1C0F777A842E}" destId="{979ED9AF-57AD-4B02-8B7D-7D6ACF25F20A}" srcOrd="0" destOrd="0" presId="urn:microsoft.com/office/officeart/2008/layout/LinedList"/>
    <dgm:cxn modelId="{D733AFE6-B93F-4667-87BE-B258E6766226}" type="presParOf" srcId="{9939AFF8-1056-46FF-BB7C-1C0F777A842E}" destId="{5528310E-482A-4BD2-A1FA-B02AB56AAB68}" srcOrd="1" destOrd="0" presId="urn:microsoft.com/office/officeart/2008/layout/LinedList"/>
    <dgm:cxn modelId="{02C07793-4D8E-4059-A406-82A972359AF4}" type="presParOf" srcId="{EF671053-CFF6-48C0-A654-5948E2CDEA6F}" destId="{30461C17-0442-48B7-AB7F-A62E16FDCAE3}" srcOrd="8" destOrd="0" presId="urn:microsoft.com/office/officeart/2008/layout/LinedList"/>
    <dgm:cxn modelId="{A60A18C8-D290-4549-8692-84EF0E04C74E}" type="presParOf" srcId="{EF671053-CFF6-48C0-A654-5948E2CDEA6F}" destId="{CF2537E5-A05A-4E53-BC95-3D494CA8FE5C}" srcOrd="9" destOrd="0" presId="urn:microsoft.com/office/officeart/2008/layout/LinedList"/>
    <dgm:cxn modelId="{9BB5B877-B59D-4472-A74B-C449C8512B38}" type="presParOf" srcId="{CF2537E5-A05A-4E53-BC95-3D494CA8FE5C}" destId="{8F4AD1D0-F028-4956-A50B-B95B4D00E2CA}" srcOrd="0" destOrd="0" presId="urn:microsoft.com/office/officeart/2008/layout/LinedList"/>
    <dgm:cxn modelId="{1B3FA937-F522-4E09-BC90-F3281CFE7320}" type="presParOf" srcId="{CF2537E5-A05A-4E53-BC95-3D494CA8FE5C}" destId="{C618DC16-000E-4DBB-87AF-EDA8FE1A56E1}" srcOrd="1" destOrd="0" presId="urn:microsoft.com/office/officeart/2008/layout/LinedList"/>
    <dgm:cxn modelId="{C0999B74-B5F4-4D0B-895B-B2083F2B3D00}" type="presParOf" srcId="{EF671053-CFF6-48C0-A654-5948E2CDEA6F}" destId="{F996D5A6-4312-482C-93D5-C781986BF787}" srcOrd="10" destOrd="0" presId="urn:microsoft.com/office/officeart/2008/layout/LinedList"/>
    <dgm:cxn modelId="{0A05FDF8-4878-496F-BF00-C4D3FE9B4482}" type="presParOf" srcId="{EF671053-CFF6-48C0-A654-5948E2CDEA6F}" destId="{E5F0E565-AFA0-41A0-8E62-3FBC05A62DB0}" srcOrd="11" destOrd="0" presId="urn:microsoft.com/office/officeart/2008/layout/LinedList"/>
    <dgm:cxn modelId="{DC2F4353-3397-470A-B1FB-8218937A02FA}" type="presParOf" srcId="{E5F0E565-AFA0-41A0-8E62-3FBC05A62DB0}" destId="{1E618A06-0A63-413B-BB9D-D0CD35B71FBA}" srcOrd="0" destOrd="0" presId="urn:microsoft.com/office/officeart/2008/layout/LinedList"/>
    <dgm:cxn modelId="{B1BF4AFF-7436-41AE-AB3C-EDA2D117CECD}" type="presParOf" srcId="{E5F0E565-AFA0-41A0-8E62-3FBC05A62DB0}" destId="{27635C22-8E6E-4E69-88C4-F67534CC01A2}" srcOrd="1" destOrd="0" presId="urn:microsoft.com/office/officeart/2008/layout/LinedList"/>
    <dgm:cxn modelId="{421A1935-BC93-4A9B-9F60-45A4981880E2}" type="presParOf" srcId="{EF671053-CFF6-48C0-A654-5948E2CDEA6F}" destId="{0D46CEE9-FF82-4127-9905-A747D414BA25}" srcOrd="12" destOrd="0" presId="urn:microsoft.com/office/officeart/2008/layout/LinedList"/>
    <dgm:cxn modelId="{796DEAB0-32C1-4C2C-AEE4-454AFE5795EA}" type="presParOf" srcId="{EF671053-CFF6-48C0-A654-5948E2CDEA6F}" destId="{C3B253DA-1D83-4843-ABF4-7B72A5FA6C8D}" srcOrd="13" destOrd="0" presId="urn:microsoft.com/office/officeart/2008/layout/LinedList"/>
    <dgm:cxn modelId="{FEA3AA33-C87A-42A5-BD01-D4654FAC45B4}" type="presParOf" srcId="{C3B253DA-1D83-4843-ABF4-7B72A5FA6C8D}" destId="{8D835CE7-DDD1-4DAD-B67D-5B91F851C831}" srcOrd="0" destOrd="0" presId="urn:microsoft.com/office/officeart/2008/layout/LinedList"/>
    <dgm:cxn modelId="{E3911735-E3AB-4D41-90E2-2F7AA74B23C1}" type="presParOf" srcId="{C3B253DA-1D83-4843-ABF4-7B72A5FA6C8D}" destId="{25336417-2A03-485E-9295-88ADFD17645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EAC7AD-9796-40A3-A5B3-0C0DEC85D55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66A6151-E5BD-4D6C-A703-6F9066A783AB}">
      <dgm:prSet/>
      <dgm:spPr/>
      <dgm:t>
        <a:bodyPr/>
        <a:lstStyle/>
        <a:p>
          <a:pPr>
            <a:lnSpc>
              <a:spcPct val="100000"/>
            </a:lnSpc>
          </a:pPr>
          <a:r>
            <a:rPr lang="en-GB"/>
            <a:t>Potential Barriers: Chronic underfunding, sector resistance, and digital exclusion (The King’s Fund, 2023).</a:t>
          </a:r>
          <a:endParaRPr lang="en-US"/>
        </a:p>
      </dgm:t>
    </dgm:pt>
    <dgm:pt modelId="{64C1EF55-A532-4497-A3B6-194E3916C06F}" type="parTrans" cxnId="{9C65CD85-0EBB-4370-9A7C-42A99B029F12}">
      <dgm:prSet/>
      <dgm:spPr/>
      <dgm:t>
        <a:bodyPr/>
        <a:lstStyle/>
        <a:p>
          <a:endParaRPr lang="en-US"/>
        </a:p>
      </dgm:t>
    </dgm:pt>
    <dgm:pt modelId="{247F0B22-0E66-488F-A03B-CC62FADB3AAE}" type="sibTrans" cxnId="{9C65CD85-0EBB-4370-9A7C-42A99B029F12}">
      <dgm:prSet/>
      <dgm:spPr/>
      <dgm:t>
        <a:bodyPr/>
        <a:lstStyle/>
        <a:p>
          <a:endParaRPr lang="en-US"/>
        </a:p>
      </dgm:t>
    </dgm:pt>
    <dgm:pt modelId="{CEE91E01-DDB4-48F1-B139-683C072DCC04}">
      <dgm:prSet/>
      <dgm:spPr/>
      <dgm:t>
        <a:bodyPr/>
        <a:lstStyle/>
        <a:p>
          <a:pPr>
            <a:lnSpc>
              <a:spcPct val="100000"/>
            </a:lnSpc>
          </a:pPr>
          <a:r>
            <a:rPr lang="en-GB"/>
            <a:t>Improved Outcomes: Better retention, enhanced safety, and transparent person-centred care (DHSC, 2021).</a:t>
          </a:r>
          <a:endParaRPr lang="en-US"/>
        </a:p>
      </dgm:t>
    </dgm:pt>
    <dgm:pt modelId="{5C9D6DAA-30B1-46A6-9AA4-740E97D3CD58}" type="parTrans" cxnId="{39EEF9D7-F796-47C9-A566-CF4B9EFCD8C3}">
      <dgm:prSet/>
      <dgm:spPr/>
      <dgm:t>
        <a:bodyPr/>
        <a:lstStyle/>
        <a:p>
          <a:endParaRPr lang="en-US"/>
        </a:p>
      </dgm:t>
    </dgm:pt>
    <dgm:pt modelId="{2C56200E-D681-414A-BB45-AFB113A89A38}" type="sibTrans" cxnId="{39EEF9D7-F796-47C9-A566-CF4B9EFCD8C3}">
      <dgm:prSet/>
      <dgm:spPr/>
      <dgm:t>
        <a:bodyPr/>
        <a:lstStyle/>
        <a:p>
          <a:endParaRPr lang="en-US"/>
        </a:p>
      </dgm:t>
    </dgm:pt>
    <dgm:pt modelId="{EAF1E55F-FA55-44AE-A6CB-7A26EB87D109}">
      <dgm:prSet/>
      <dgm:spPr/>
      <dgm:t>
        <a:bodyPr/>
        <a:lstStyle/>
        <a:p>
          <a:pPr>
            <a:lnSpc>
              <a:spcPct val="100000"/>
            </a:lnSpc>
          </a:pPr>
          <a:r>
            <a:rPr lang="en-GB"/>
            <a:t>Proposed Solutions: Central government investment, national pay scales for care workers, and rigorous unannounced CQC inspections (Age UK, 2023).</a:t>
          </a:r>
          <a:endParaRPr lang="en-US"/>
        </a:p>
      </dgm:t>
    </dgm:pt>
    <dgm:pt modelId="{9301EC81-6591-4B5B-A801-4A1BFA63E491}" type="parTrans" cxnId="{7717E250-3364-401B-904C-C8B2FD0C794D}">
      <dgm:prSet/>
      <dgm:spPr/>
      <dgm:t>
        <a:bodyPr/>
        <a:lstStyle/>
        <a:p>
          <a:endParaRPr lang="en-US"/>
        </a:p>
      </dgm:t>
    </dgm:pt>
    <dgm:pt modelId="{50B69AA6-DA3D-4BF4-AC16-FE60BBAC2A10}" type="sibTrans" cxnId="{7717E250-3364-401B-904C-C8B2FD0C794D}">
      <dgm:prSet/>
      <dgm:spPr/>
      <dgm:t>
        <a:bodyPr/>
        <a:lstStyle/>
        <a:p>
          <a:endParaRPr lang="en-US"/>
        </a:p>
      </dgm:t>
    </dgm:pt>
    <dgm:pt modelId="{E4E3C541-EFC9-4B99-970F-53BA5D6A7BE4}" type="pres">
      <dgm:prSet presAssocID="{FAEAC7AD-9796-40A3-A5B3-0C0DEC85D552}" presName="root" presStyleCnt="0">
        <dgm:presLayoutVars>
          <dgm:dir/>
          <dgm:resizeHandles val="exact"/>
        </dgm:presLayoutVars>
      </dgm:prSet>
      <dgm:spPr/>
    </dgm:pt>
    <dgm:pt modelId="{2F5F2A3E-F5DC-4755-8611-2E426ED0B6C4}" type="pres">
      <dgm:prSet presAssocID="{866A6151-E5BD-4D6C-A703-6F9066A783AB}" presName="compNode" presStyleCnt="0"/>
      <dgm:spPr/>
    </dgm:pt>
    <dgm:pt modelId="{328544B4-9816-45B5-BA91-1B41334D4618}" type="pres">
      <dgm:prSet presAssocID="{866A6151-E5BD-4D6C-A703-6F9066A783AB}" presName="bgRect" presStyleLbl="bgShp" presStyleIdx="0" presStyleCnt="3"/>
      <dgm:spPr/>
    </dgm:pt>
    <dgm:pt modelId="{EB07653E-8786-47CD-9CFC-374A1712AFEB}" type="pres">
      <dgm:prSet presAssocID="{866A6151-E5BD-4D6C-A703-6F9066A783A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Euro"/>
        </a:ext>
      </dgm:extLst>
    </dgm:pt>
    <dgm:pt modelId="{47976E0E-2E07-4DB0-9232-A8C6C35A3A3D}" type="pres">
      <dgm:prSet presAssocID="{866A6151-E5BD-4D6C-A703-6F9066A783AB}" presName="spaceRect" presStyleCnt="0"/>
      <dgm:spPr/>
    </dgm:pt>
    <dgm:pt modelId="{B0243AF6-83BE-4490-B41C-C2013B76FFAC}" type="pres">
      <dgm:prSet presAssocID="{866A6151-E5BD-4D6C-A703-6F9066A783AB}" presName="parTx" presStyleLbl="revTx" presStyleIdx="0" presStyleCnt="3">
        <dgm:presLayoutVars>
          <dgm:chMax val="0"/>
          <dgm:chPref val="0"/>
        </dgm:presLayoutVars>
      </dgm:prSet>
      <dgm:spPr/>
    </dgm:pt>
    <dgm:pt modelId="{C5216590-D83A-4A07-ADA1-2F557C7534E2}" type="pres">
      <dgm:prSet presAssocID="{247F0B22-0E66-488F-A03B-CC62FADB3AAE}" presName="sibTrans" presStyleCnt="0"/>
      <dgm:spPr/>
    </dgm:pt>
    <dgm:pt modelId="{21D5701A-D435-4926-9DC9-DCF0739AA6F8}" type="pres">
      <dgm:prSet presAssocID="{CEE91E01-DDB4-48F1-B139-683C072DCC04}" presName="compNode" presStyleCnt="0"/>
      <dgm:spPr/>
    </dgm:pt>
    <dgm:pt modelId="{7FB5B825-40FD-41BE-B66C-EEBBBF5D8FC1}" type="pres">
      <dgm:prSet presAssocID="{CEE91E01-DDB4-48F1-B139-683C072DCC04}" presName="bgRect" presStyleLbl="bgShp" presStyleIdx="1" presStyleCnt="3"/>
      <dgm:spPr/>
    </dgm:pt>
    <dgm:pt modelId="{059EE4EF-28CF-472E-844F-F675EAD9E571}" type="pres">
      <dgm:prSet presAssocID="{CEE91E01-DDB4-48F1-B139-683C072DCC0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ers"/>
        </a:ext>
      </dgm:extLst>
    </dgm:pt>
    <dgm:pt modelId="{2E4670A6-70DA-46D3-BA3E-D718E6321BB8}" type="pres">
      <dgm:prSet presAssocID="{CEE91E01-DDB4-48F1-B139-683C072DCC04}" presName="spaceRect" presStyleCnt="0"/>
      <dgm:spPr/>
    </dgm:pt>
    <dgm:pt modelId="{245FFCE1-EEAA-4936-AA53-401A5828BA66}" type="pres">
      <dgm:prSet presAssocID="{CEE91E01-DDB4-48F1-B139-683C072DCC04}" presName="parTx" presStyleLbl="revTx" presStyleIdx="1" presStyleCnt="3">
        <dgm:presLayoutVars>
          <dgm:chMax val="0"/>
          <dgm:chPref val="0"/>
        </dgm:presLayoutVars>
      </dgm:prSet>
      <dgm:spPr/>
    </dgm:pt>
    <dgm:pt modelId="{027254C9-9252-4BBE-841B-6F5867D1E87F}" type="pres">
      <dgm:prSet presAssocID="{2C56200E-D681-414A-BB45-AFB113A89A38}" presName="sibTrans" presStyleCnt="0"/>
      <dgm:spPr/>
    </dgm:pt>
    <dgm:pt modelId="{202CF078-D316-4C09-B14F-5DDA72DBBEB7}" type="pres">
      <dgm:prSet presAssocID="{EAF1E55F-FA55-44AE-A6CB-7A26EB87D109}" presName="compNode" presStyleCnt="0"/>
      <dgm:spPr/>
    </dgm:pt>
    <dgm:pt modelId="{3923EA2E-0971-4C3D-8172-F796F2E36DC5}" type="pres">
      <dgm:prSet presAssocID="{EAF1E55F-FA55-44AE-A6CB-7A26EB87D109}" presName="bgRect" presStyleLbl="bgShp" presStyleIdx="2" presStyleCnt="3"/>
      <dgm:spPr/>
    </dgm:pt>
    <dgm:pt modelId="{B77E90EE-2667-4AA5-9974-0A56BB42B14D}" type="pres">
      <dgm:prSet presAssocID="{EAF1E55F-FA55-44AE-A6CB-7A26EB87D10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ank"/>
        </a:ext>
      </dgm:extLst>
    </dgm:pt>
    <dgm:pt modelId="{A516A6A0-2D7B-4877-9240-F8D0A1393641}" type="pres">
      <dgm:prSet presAssocID="{EAF1E55F-FA55-44AE-A6CB-7A26EB87D109}" presName="spaceRect" presStyleCnt="0"/>
      <dgm:spPr/>
    </dgm:pt>
    <dgm:pt modelId="{38C5D4FD-3C42-4659-92F8-2844592CB8B2}" type="pres">
      <dgm:prSet presAssocID="{EAF1E55F-FA55-44AE-A6CB-7A26EB87D109}" presName="parTx" presStyleLbl="revTx" presStyleIdx="2" presStyleCnt="3">
        <dgm:presLayoutVars>
          <dgm:chMax val="0"/>
          <dgm:chPref val="0"/>
        </dgm:presLayoutVars>
      </dgm:prSet>
      <dgm:spPr/>
    </dgm:pt>
  </dgm:ptLst>
  <dgm:cxnLst>
    <dgm:cxn modelId="{B84CCB00-CAA4-4A8F-BAC4-1FBB13C32707}" type="presOf" srcId="{CEE91E01-DDB4-48F1-B139-683C072DCC04}" destId="{245FFCE1-EEAA-4936-AA53-401A5828BA66}" srcOrd="0" destOrd="0" presId="urn:microsoft.com/office/officeart/2018/2/layout/IconVerticalSolidList"/>
    <dgm:cxn modelId="{39CE7E14-256D-418F-95E4-75902F333D83}" type="presOf" srcId="{EAF1E55F-FA55-44AE-A6CB-7A26EB87D109}" destId="{38C5D4FD-3C42-4659-92F8-2844592CB8B2}" srcOrd="0" destOrd="0" presId="urn:microsoft.com/office/officeart/2018/2/layout/IconVerticalSolidList"/>
    <dgm:cxn modelId="{9BCAD041-C514-4B80-85C0-FAC2EEEFA8A6}" type="presOf" srcId="{FAEAC7AD-9796-40A3-A5B3-0C0DEC85D552}" destId="{E4E3C541-EFC9-4B99-970F-53BA5D6A7BE4}" srcOrd="0" destOrd="0" presId="urn:microsoft.com/office/officeart/2018/2/layout/IconVerticalSolidList"/>
    <dgm:cxn modelId="{7717E250-3364-401B-904C-C8B2FD0C794D}" srcId="{FAEAC7AD-9796-40A3-A5B3-0C0DEC85D552}" destId="{EAF1E55F-FA55-44AE-A6CB-7A26EB87D109}" srcOrd="2" destOrd="0" parTransId="{9301EC81-6591-4B5B-A801-4A1BFA63E491}" sibTransId="{50B69AA6-DA3D-4BF4-AC16-FE60BBAC2A10}"/>
    <dgm:cxn modelId="{9C65CD85-0EBB-4370-9A7C-42A99B029F12}" srcId="{FAEAC7AD-9796-40A3-A5B3-0C0DEC85D552}" destId="{866A6151-E5BD-4D6C-A703-6F9066A783AB}" srcOrd="0" destOrd="0" parTransId="{64C1EF55-A532-4497-A3B6-194E3916C06F}" sibTransId="{247F0B22-0E66-488F-A03B-CC62FADB3AAE}"/>
    <dgm:cxn modelId="{FD6734CC-92DB-421D-8CB4-3228BCA0BDC7}" type="presOf" srcId="{866A6151-E5BD-4D6C-A703-6F9066A783AB}" destId="{B0243AF6-83BE-4490-B41C-C2013B76FFAC}" srcOrd="0" destOrd="0" presId="urn:microsoft.com/office/officeart/2018/2/layout/IconVerticalSolidList"/>
    <dgm:cxn modelId="{39EEF9D7-F796-47C9-A566-CF4B9EFCD8C3}" srcId="{FAEAC7AD-9796-40A3-A5B3-0C0DEC85D552}" destId="{CEE91E01-DDB4-48F1-B139-683C072DCC04}" srcOrd="1" destOrd="0" parTransId="{5C9D6DAA-30B1-46A6-9AA4-740E97D3CD58}" sibTransId="{2C56200E-D681-414A-BB45-AFB113A89A38}"/>
    <dgm:cxn modelId="{7E1C599B-2106-4E1D-9E79-AD45231FD2DF}" type="presParOf" srcId="{E4E3C541-EFC9-4B99-970F-53BA5D6A7BE4}" destId="{2F5F2A3E-F5DC-4755-8611-2E426ED0B6C4}" srcOrd="0" destOrd="0" presId="urn:microsoft.com/office/officeart/2018/2/layout/IconVerticalSolidList"/>
    <dgm:cxn modelId="{A170C9B4-CFF2-402E-BA59-E58A960FC321}" type="presParOf" srcId="{2F5F2A3E-F5DC-4755-8611-2E426ED0B6C4}" destId="{328544B4-9816-45B5-BA91-1B41334D4618}" srcOrd="0" destOrd="0" presId="urn:microsoft.com/office/officeart/2018/2/layout/IconVerticalSolidList"/>
    <dgm:cxn modelId="{7414854E-63B7-416E-A843-E8442ADDD11B}" type="presParOf" srcId="{2F5F2A3E-F5DC-4755-8611-2E426ED0B6C4}" destId="{EB07653E-8786-47CD-9CFC-374A1712AFEB}" srcOrd="1" destOrd="0" presId="urn:microsoft.com/office/officeart/2018/2/layout/IconVerticalSolidList"/>
    <dgm:cxn modelId="{89CAE569-D7F7-40AA-A828-9111FC0DF1BD}" type="presParOf" srcId="{2F5F2A3E-F5DC-4755-8611-2E426ED0B6C4}" destId="{47976E0E-2E07-4DB0-9232-A8C6C35A3A3D}" srcOrd="2" destOrd="0" presId="urn:microsoft.com/office/officeart/2018/2/layout/IconVerticalSolidList"/>
    <dgm:cxn modelId="{E7B70693-5D83-4221-91C1-F68BEBF63D9F}" type="presParOf" srcId="{2F5F2A3E-F5DC-4755-8611-2E426ED0B6C4}" destId="{B0243AF6-83BE-4490-B41C-C2013B76FFAC}" srcOrd="3" destOrd="0" presId="urn:microsoft.com/office/officeart/2018/2/layout/IconVerticalSolidList"/>
    <dgm:cxn modelId="{A70ED57F-B13F-4898-A8BB-6CFCBD6B5EAA}" type="presParOf" srcId="{E4E3C541-EFC9-4B99-970F-53BA5D6A7BE4}" destId="{C5216590-D83A-4A07-ADA1-2F557C7534E2}" srcOrd="1" destOrd="0" presId="urn:microsoft.com/office/officeart/2018/2/layout/IconVerticalSolidList"/>
    <dgm:cxn modelId="{E975BA56-7E03-4CD0-ABC3-07DEF5DBF471}" type="presParOf" srcId="{E4E3C541-EFC9-4B99-970F-53BA5D6A7BE4}" destId="{21D5701A-D435-4926-9DC9-DCF0739AA6F8}" srcOrd="2" destOrd="0" presId="urn:microsoft.com/office/officeart/2018/2/layout/IconVerticalSolidList"/>
    <dgm:cxn modelId="{46718591-53CD-43E6-B186-0BBF5FA2BA64}" type="presParOf" srcId="{21D5701A-D435-4926-9DC9-DCF0739AA6F8}" destId="{7FB5B825-40FD-41BE-B66C-EEBBBF5D8FC1}" srcOrd="0" destOrd="0" presId="urn:microsoft.com/office/officeart/2018/2/layout/IconVerticalSolidList"/>
    <dgm:cxn modelId="{D017D1AE-11F6-46BD-B53C-A42701F88245}" type="presParOf" srcId="{21D5701A-D435-4926-9DC9-DCF0739AA6F8}" destId="{059EE4EF-28CF-472E-844F-F675EAD9E571}" srcOrd="1" destOrd="0" presId="urn:microsoft.com/office/officeart/2018/2/layout/IconVerticalSolidList"/>
    <dgm:cxn modelId="{83FABA42-0037-4BAE-A13F-5D2DA80D4C9F}" type="presParOf" srcId="{21D5701A-D435-4926-9DC9-DCF0739AA6F8}" destId="{2E4670A6-70DA-46D3-BA3E-D718E6321BB8}" srcOrd="2" destOrd="0" presId="urn:microsoft.com/office/officeart/2018/2/layout/IconVerticalSolidList"/>
    <dgm:cxn modelId="{8C268B7E-AFAA-416E-AF38-AB93D90C1139}" type="presParOf" srcId="{21D5701A-D435-4926-9DC9-DCF0739AA6F8}" destId="{245FFCE1-EEAA-4936-AA53-401A5828BA66}" srcOrd="3" destOrd="0" presId="urn:microsoft.com/office/officeart/2018/2/layout/IconVerticalSolidList"/>
    <dgm:cxn modelId="{85381686-581E-4C30-BAD3-09EDB71137D1}" type="presParOf" srcId="{E4E3C541-EFC9-4B99-970F-53BA5D6A7BE4}" destId="{027254C9-9252-4BBE-841B-6F5867D1E87F}" srcOrd="3" destOrd="0" presId="urn:microsoft.com/office/officeart/2018/2/layout/IconVerticalSolidList"/>
    <dgm:cxn modelId="{C7B3C586-D3FC-4FF9-ADDB-E9B9FCA27D1C}" type="presParOf" srcId="{E4E3C541-EFC9-4B99-970F-53BA5D6A7BE4}" destId="{202CF078-D316-4C09-B14F-5DDA72DBBEB7}" srcOrd="4" destOrd="0" presId="urn:microsoft.com/office/officeart/2018/2/layout/IconVerticalSolidList"/>
    <dgm:cxn modelId="{73079F07-2E25-41A9-9361-75757BA5C641}" type="presParOf" srcId="{202CF078-D316-4C09-B14F-5DDA72DBBEB7}" destId="{3923EA2E-0971-4C3D-8172-F796F2E36DC5}" srcOrd="0" destOrd="0" presId="urn:microsoft.com/office/officeart/2018/2/layout/IconVerticalSolidList"/>
    <dgm:cxn modelId="{4D8C93C2-539B-480D-B566-20ADCBFAEB39}" type="presParOf" srcId="{202CF078-D316-4C09-B14F-5DDA72DBBEB7}" destId="{B77E90EE-2667-4AA5-9974-0A56BB42B14D}" srcOrd="1" destOrd="0" presId="urn:microsoft.com/office/officeart/2018/2/layout/IconVerticalSolidList"/>
    <dgm:cxn modelId="{3882A1AC-E5E2-4572-AFFF-0EC761C77F8F}" type="presParOf" srcId="{202CF078-D316-4C09-B14F-5DDA72DBBEB7}" destId="{A516A6A0-2D7B-4877-9240-F8D0A1393641}" srcOrd="2" destOrd="0" presId="urn:microsoft.com/office/officeart/2018/2/layout/IconVerticalSolidList"/>
    <dgm:cxn modelId="{4231609F-B725-4773-BB13-7F631765DB2D}" type="presParOf" srcId="{202CF078-D316-4C09-B14F-5DDA72DBBEB7}" destId="{38C5D4FD-3C42-4659-92F8-2844592CB8B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75273-B2BF-43C1-A2EB-963D385A0F0A}">
      <dsp:nvSpPr>
        <dsp:cNvPr id="0" name=""/>
        <dsp:cNvSpPr/>
      </dsp:nvSpPr>
      <dsp:spPr>
        <a:xfrm>
          <a:off x="0" y="0"/>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122F95D-2128-480A-B503-7E74D207C43E}">
      <dsp:nvSpPr>
        <dsp:cNvPr id="0" name=""/>
        <dsp:cNvSpPr/>
      </dsp:nvSpPr>
      <dsp:spPr>
        <a:xfrm>
          <a:off x="0" y="0"/>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Ageing population- which increases care needs (ONS, 2023)</a:t>
          </a:r>
          <a:endParaRPr lang="en-US" sz="1600" kern="1200" baseline="0" dirty="0">
            <a:solidFill>
              <a:schemeClr val="bg1"/>
            </a:solidFill>
          </a:endParaRPr>
        </a:p>
      </dsp:txBody>
      <dsp:txXfrm>
        <a:off x="0" y="0"/>
        <a:ext cx="5170860" cy="509005"/>
      </dsp:txXfrm>
    </dsp:sp>
    <dsp:sp modelId="{A04D90B5-A951-4CA6-AE9A-E7005CA7690C}">
      <dsp:nvSpPr>
        <dsp:cNvPr id="0" name=""/>
        <dsp:cNvSpPr/>
      </dsp:nvSpPr>
      <dsp:spPr>
        <a:xfrm>
          <a:off x="0" y="509005"/>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610D5AF-554C-4C5A-A9CA-43BA3C67718D}">
      <dsp:nvSpPr>
        <dsp:cNvPr id="0" name=""/>
        <dsp:cNvSpPr/>
      </dsp:nvSpPr>
      <dsp:spPr>
        <a:xfrm>
          <a:off x="0" y="509005"/>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Focus: abuse, safeguarding and empowerment </a:t>
          </a:r>
          <a:endParaRPr lang="en-US" sz="1600" kern="1200" baseline="0" dirty="0">
            <a:solidFill>
              <a:schemeClr val="bg1"/>
            </a:solidFill>
          </a:endParaRPr>
        </a:p>
      </dsp:txBody>
      <dsp:txXfrm>
        <a:off x="0" y="509005"/>
        <a:ext cx="5170860" cy="509005"/>
      </dsp:txXfrm>
    </dsp:sp>
    <dsp:sp modelId="{D7F2456F-CB36-47CD-BD7A-01BE0BF4081A}">
      <dsp:nvSpPr>
        <dsp:cNvPr id="0" name=""/>
        <dsp:cNvSpPr/>
      </dsp:nvSpPr>
      <dsp:spPr>
        <a:xfrm>
          <a:off x="0" y="1018010"/>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B0626C6-60EC-4267-BD1D-94B6A6087697}">
      <dsp:nvSpPr>
        <dsp:cNvPr id="0" name=""/>
        <dsp:cNvSpPr/>
      </dsp:nvSpPr>
      <dsp:spPr>
        <a:xfrm>
          <a:off x="0" y="1018010"/>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Comparing domiciliary vs residential care </a:t>
          </a:r>
          <a:endParaRPr lang="en-US" sz="1600" kern="1200" baseline="0" dirty="0">
            <a:solidFill>
              <a:schemeClr val="bg1"/>
            </a:solidFill>
          </a:endParaRPr>
        </a:p>
      </dsp:txBody>
      <dsp:txXfrm>
        <a:off x="0" y="1018010"/>
        <a:ext cx="5170860" cy="509005"/>
      </dsp:txXfrm>
    </dsp:sp>
    <dsp:sp modelId="{2EF55159-9505-4360-B2C1-E5F45E23E452}">
      <dsp:nvSpPr>
        <dsp:cNvPr id="0" name=""/>
        <dsp:cNvSpPr/>
      </dsp:nvSpPr>
      <dsp:spPr>
        <a:xfrm>
          <a:off x="0" y="1527016"/>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AA35030-FDE4-4A7E-9529-0A30AE4A43BE}">
      <dsp:nvSpPr>
        <dsp:cNvPr id="0" name=""/>
        <dsp:cNvSpPr/>
      </dsp:nvSpPr>
      <dsp:spPr>
        <a:xfrm>
          <a:off x="0" y="1527016"/>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Using aging theories and UK policy</a:t>
          </a:r>
          <a:endParaRPr lang="en-US" sz="1600" kern="1200" baseline="0" dirty="0">
            <a:solidFill>
              <a:schemeClr val="bg1"/>
            </a:solidFill>
          </a:endParaRPr>
        </a:p>
      </dsp:txBody>
      <dsp:txXfrm>
        <a:off x="0" y="1527016"/>
        <a:ext cx="5170860" cy="509005"/>
      </dsp:txXfrm>
    </dsp:sp>
    <dsp:sp modelId="{261B24E3-6038-4AF0-BEAC-930FEA0F81EE}">
      <dsp:nvSpPr>
        <dsp:cNvPr id="0" name=""/>
        <dsp:cNvSpPr/>
      </dsp:nvSpPr>
      <dsp:spPr>
        <a:xfrm>
          <a:off x="0" y="2036021"/>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DF74318-E032-472D-BCCF-45E0116577E9}">
      <dsp:nvSpPr>
        <dsp:cNvPr id="0" name=""/>
        <dsp:cNvSpPr/>
      </dsp:nvSpPr>
      <dsp:spPr>
        <a:xfrm>
          <a:off x="0" y="2036021"/>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Case study: Lincolnshire care home abuse </a:t>
          </a:r>
          <a:endParaRPr lang="en-US" sz="1600" kern="1200" baseline="0" dirty="0">
            <a:solidFill>
              <a:schemeClr val="bg1"/>
            </a:solidFill>
          </a:endParaRPr>
        </a:p>
      </dsp:txBody>
      <dsp:txXfrm>
        <a:off x="0" y="2036021"/>
        <a:ext cx="5170860" cy="509005"/>
      </dsp:txXfrm>
    </dsp:sp>
    <dsp:sp modelId="{8E1E219D-E4E2-4110-ACD5-AF58B0E0D8B3}">
      <dsp:nvSpPr>
        <dsp:cNvPr id="0" name=""/>
        <dsp:cNvSpPr/>
      </dsp:nvSpPr>
      <dsp:spPr>
        <a:xfrm>
          <a:off x="0" y="2545026"/>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A96B4A-4EBF-4E88-90F9-050594F25C18}">
      <dsp:nvSpPr>
        <dsp:cNvPr id="0" name=""/>
        <dsp:cNvSpPr/>
      </dsp:nvSpPr>
      <dsp:spPr>
        <a:xfrm>
          <a:off x="0" y="2545026"/>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solidFill>
                <a:schemeClr val="bg1"/>
              </a:solidFill>
            </a:rPr>
            <a:t>Aim: to critically evaluate care quality and </a:t>
          </a:r>
          <a:r>
            <a:rPr lang="en-GB" sz="1600" kern="1200" baseline="0">
              <a:solidFill>
                <a:schemeClr val="bg1"/>
              </a:solidFill>
            </a:rPr>
            <a:t>improvements </a:t>
          </a:r>
          <a:endParaRPr lang="en-US" sz="1600" kern="1200" baseline="0" dirty="0">
            <a:solidFill>
              <a:schemeClr val="bg1"/>
            </a:solidFill>
          </a:endParaRPr>
        </a:p>
      </dsp:txBody>
      <dsp:txXfrm>
        <a:off x="0" y="2545026"/>
        <a:ext cx="5170860" cy="509005"/>
      </dsp:txXfrm>
    </dsp:sp>
    <dsp:sp modelId="{7DAB4AA5-01FC-4EC2-AFB4-AECE9318FD46}">
      <dsp:nvSpPr>
        <dsp:cNvPr id="0" name=""/>
        <dsp:cNvSpPr/>
      </dsp:nvSpPr>
      <dsp:spPr>
        <a:xfrm>
          <a:off x="0" y="3054032"/>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3A1632B-6AA5-4E2E-B4A3-4B98A524FA18}">
      <dsp:nvSpPr>
        <dsp:cNvPr id="0" name=""/>
        <dsp:cNvSpPr/>
      </dsp:nvSpPr>
      <dsp:spPr>
        <a:xfrm>
          <a:off x="0" y="3054032"/>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baseline="0" dirty="0">
              <a:solidFill>
                <a:schemeClr val="bg1"/>
              </a:solidFill>
            </a:rPr>
            <a:t>Core purpose: supporting health, safety and quality of life through medical care, social engagement and safeguarding </a:t>
          </a:r>
        </a:p>
      </dsp:txBody>
      <dsp:txXfrm>
        <a:off x="0" y="3054032"/>
        <a:ext cx="5170860" cy="509005"/>
      </dsp:txXfrm>
    </dsp:sp>
    <dsp:sp modelId="{5F0C5DE1-E42F-4D6B-8FB3-9894DBB8C1BC}">
      <dsp:nvSpPr>
        <dsp:cNvPr id="0" name=""/>
        <dsp:cNvSpPr/>
      </dsp:nvSpPr>
      <dsp:spPr>
        <a:xfrm>
          <a:off x="0" y="3799012"/>
          <a:ext cx="517086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1B88750-B6C2-45F5-8997-EED18918C38B}">
      <dsp:nvSpPr>
        <dsp:cNvPr id="0" name=""/>
        <dsp:cNvSpPr/>
      </dsp:nvSpPr>
      <dsp:spPr>
        <a:xfrm>
          <a:off x="0" y="3563037"/>
          <a:ext cx="5170860" cy="509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baseline="0" dirty="0">
            <a:solidFill>
              <a:schemeClr val="bg1"/>
            </a:solidFill>
          </a:endParaRPr>
        </a:p>
      </dsp:txBody>
      <dsp:txXfrm>
        <a:off x="0" y="3563037"/>
        <a:ext cx="5170860" cy="5090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EC1E3-BD1F-4C9C-93C5-6902C9BDC725}">
      <dsp:nvSpPr>
        <dsp:cNvPr id="0" name=""/>
        <dsp:cNvSpPr/>
      </dsp:nvSpPr>
      <dsp:spPr>
        <a:xfrm>
          <a:off x="0" y="714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Care homes, nursing homes and respite services support older adults when independence declines (Care Home UK Research Team, 2026).</a:t>
          </a:r>
          <a:endParaRPr lang="en-US" sz="2000" kern="1200" dirty="0"/>
        </a:p>
      </dsp:txBody>
      <dsp:txXfrm>
        <a:off x="38838" y="110307"/>
        <a:ext cx="10437924" cy="717924"/>
      </dsp:txXfrm>
    </dsp:sp>
    <dsp:sp modelId="{49C45951-5601-472E-9FD6-AD421FA64069}">
      <dsp:nvSpPr>
        <dsp:cNvPr id="0" name=""/>
        <dsp:cNvSpPr/>
      </dsp:nvSpPr>
      <dsp:spPr>
        <a:xfrm>
          <a:off x="0" y="9246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GB" sz="2000" kern="1200"/>
            <a:t>National frameworks: NHS integration, Age UK guidance, and multi‑agency safeguarding duties (Department of Health, 2011; Age UK, 2023).</a:t>
          </a:r>
        </a:p>
      </dsp:txBody>
      <dsp:txXfrm>
        <a:off x="38838" y="963507"/>
        <a:ext cx="10437924" cy="717924"/>
      </dsp:txXfrm>
    </dsp:sp>
    <dsp:sp modelId="{ADA6D5AD-2A50-49A7-8382-9AF95F6172D6}">
      <dsp:nvSpPr>
        <dsp:cNvPr id="0" name=""/>
        <dsp:cNvSpPr/>
      </dsp:nvSpPr>
      <dsp:spPr>
        <a:xfrm>
          <a:off x="0" y="17778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GB" sz="2000" kern="1200" dirty="0"/>
            <a:t>Core aim: 24‑hour safety, personal care, medication oversight and regulated environments (CQC, 2023).</a:t>
          </a:r>
        </a:p>
      </dsp:txBody>
      <dsp:txXfrm>
        <a:off x="38838" y="1816707"/>
        <a:ext cx="10437924" cy="717924"/>
      </dsp:txXfrm>
    </dsp:sp>
    <dsp:sp modelId="{81BA4B5A-97D7-4331-A06A-CCB45DDD9EB4}">
      <dsp:nvSpPr>
        <dsp:cNvPr id="0" name=""/>
        <dsp:cNvSpPr/>
      </dsp:nvSpPr>
      <dsp:spPr>
        <a:xfrm>
          <a:off x="0" y="26310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GB" sz="2000" b="1" kern="1200"/>
            <a:t>Reality of practice:</a:t>
          </a:r>
          <a:r>
            <a:rPr lang="en-GB" sz="2000" kern="1200"/>
            <a:t> Workforce shortages, rising complexity of needs, and inconsistent staffing affect care quality (Skills for Care, 2023).</a:t>
          </a:r>
        </a:p>
      </dsp:txBody>
      <dsp:txXfrm>
        <a:off x="38838" y="2669907"/>
        <a:ext cx="10437924" cy="717924"/>
      </dsp:txXfrm>
    </dsp:sp>
    <dsp:sp modelId="{1A932B28-2601-4A14-9ED0-87612F6CDDB6}">
      <dsp:nvSpPr>
        <dsp:cNvPr id="0" name=""/>
        <dsp:cNvSpPr/>
      </dsp:nvSpPr>
      <dsp:spPr>
        <a:xfrm>
          <a:off x="0" y="34842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GB" sz="2000" b="1" kern="1200"/>
            <a:t>Risk factor:</a:t>
          </a:r>
          <a:r>
            <a:rPr lang="en-GB" sz="2000" kern="1200"/>
            <a:t> Institutional settings can create closed cultures where poor practice goes unnoticed.</a:t>
          </a:r>
        </a:p>
      </dsp:txBody>
      <dsp:txXfrm>
        <a:off x="38838" y="3523107"/>
        <a:ext cx="10437924" cy="717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754EA-CE88-45C4-B58F-CD8C2A650EFA}">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C42162-2FE4-48E9-ACB5-9FABD85C6B63}">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Empowerment: Presuming older adults can make decisions and supporting self-determination, offering choices allows them to have control </a:t>
          </a:r>
          <a:endParaRPr lang="en-US" sz="1700" kern="1200" dirty="0"/>
        </a:p>
      </dsp:txBody>
      <dsp:txXfrm>
        <a:off x="0" y="531"/>
        <a:ext cx="10515600" cy="621467"/>
      </dsp:txXfrm>
    </dsp:sp>
    <dsp:sp modelId="{A07B0AFE-0F33-4797-AA58-B5EF10E55480}">
      <dsp:nvSpPr>
        <dsp:cNvPr id="0" name=""/>
        <dsp:cNvSpPr/>
      </dsp:nvSpPr>
      <dsp:spPr>
        <a:xfrm>
          <a:off x="0" y="62199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771BEA-E4C8-4C3A-ACEA-F900E9A6532E}">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Prevention: Taking proactive action before harm occurs (DHSC, 2021).</a:t>
          </a:r>
          <a:endParaRPr lang="en-US" sz="1700" kern="1200"/>
        </a:p>
      </dsp:txBody>
      <dsp:txXfrm>
        <a:off x="0" y="621999"/>
        <a:ext cx="10515600" cy="621467"/>
      </dsp:txXfrm>
    </dsp:sp>
    <dsp:sp modelId="{3D3CA5E5-9DE5-402D-93E1-0CECC0B77CBC}">
      <dsp:nvSpPr>
        <dsp:cNvPr id="0" name=""/>
        <dsp:cNvSpPr/>
      </dsp:nvSpPr>
      <dsp:spPr>
        <a:xfrm>
          <a:off x="0" y="124346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73766-4856-4461-9B78-D91F1442C586}">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Protection: Providing support and representation for those in greatest need (Age UK, 2023).</a:t>
          </a:r>
          <a:endParaRPr lang="en-US" sz="1700" kern="1200"/>
        </a:p>
      </dsp:txBody>
      <dsp:txXfrm>
        <a:off x="0" y="1243467"/>
        <a:ext cx="10515600" cy="621467"/>
      </dsp:txXfrm>
    </dsp:sp>
    <dsp:sp modelId="{87F89B24-1EDC-4A08-B53B-8F77B95B9CBF}">
      <dsp:nvSpPr>
        <dsp:cNvPr id="0" name=""/>
        <dsp:cNvSpPr/>
      </dsp:nvSpPr>
      <dsp:spPr>
        <a:xfrm>
          <a:off x="0" y="186493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9ED9AF-57AD-4B02-8B7D-7D6ACF25F20A}">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Proportionality: Ensuring response is least intrusive and balanced to the risk (SCIE, 2023).</a:t>
          </a:r>
          <a:endParaRPr lang="en-US" sz="1700" kern="1200"/>
        </a:p>
      </dsp:txBody>
      <dsp:txXfrm>
        <a:off x="0" y="1864935"/>
        <a:ext cx="10515600" cy="621467"/>
      </dsp:txXfrm>
    </dsp:sp>
    <dsp:sp modelId="{30461C17-0442-48B7-AB7F-A62E16FDCAE3}">
      <dsp:nvSpPr>
        <dsp:cNvPr id="0" name=""/>
        <dsp:cNvSpPr/>
      </dsp:nvSpPr>
      <dsp:spPr>
        <a:xfrm>
          <a:off x="0" y="248640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AD1D0-F028-4956-A50B-B95B4D00E2CA}">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Partnership: Local communities and multi-agency teams working collaboratively (Department of Health, 2011).</a:t>
          </a:r>
          <a:endParaRPr lang="en-US" sz="1700" kern="1200"/>
        </a:p>
      </dsp:txBody>
      <dsp:txXfrm>
        <a:off x="0" y="2486402"/>
        <a:ext cx="10515600" cy="621467"/>
      </dsp:txXfrm>
    </dsp:sp>
    <dsp:sp modelId="{F996D5A6-4312-482C-93D5-C781986BF787}">
      <dsp:nvSpPr>
        <dsp:cNvPr id="0" name=""/>
        <dsp:cNvSpPr/>
      </dsp:nvSpPr>
      <dsp:spPr>
        <a:xfrm>
          <a:off x="0" y="310787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618A06-0A63-413B-BB9D-D0CD35B71FBA}">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Accountability: Transparency in safeguarding practice (CQC, 2023).</a:t>
          </a:r>
          <a:endParaRPr lang="en-US" sz="1700" kern="1200"/>
        </a:p>
      </dsp:txBody>
      <dsp:txXfrm>
        <a:off x="0" y="3107870"/>
        <a:ext cx="10515600" cy="621467"/>
      </dsp:txXfrm>
    </dsp:sp>
    <dsp:sp modelId="{0D46CEE9-FF82-4127-9905-A747D414BA25}">
      <dsp:nvSpPr>
        <dsp:cNvPr id="0" name=""/>
        <dsp:cNvSpPr/>
      </dsp:nvSpPr>
      <dsp:spPr>
        <a:xfrm>
          <a:off x="0" y="372933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35CE7-DDD1-4DAD-B67D-5B91F851C831}">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Around </a:t>
          </a:r>
          <a:r>
            <a:rPr lang="en-GB" sz="1700" b="1" kern="1200"/>
            <a:t>1 in 6</a:t>
          </a:r>
          <a:r>
            <a:rPr lang="en-GB" sz="1700" kern="1200"/>
            <a:t> older adults experience abuse globally (WHO, 2022)</a:t>
          </a:r>
          <a:endParaRPr lang="en-US" sz="1700" kern="1200"/>
        </a:p>
      </dsp:txBody>
      <dsp:txXfrm>
        <a:off x="0" y="3729338"/>
        <a:ext cx="10515600" cy="621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544B4-9816-45B5-BA91-1B41334D4618}">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07653E-8786-47CD-9CFC-374A1712AFEB}">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243AF6-83BE-4490-B41C-C2013B76FFAC}">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Potential Barriers: Chronic underfunding, sector resistance, and digital exclusion (The King’s Fund, 2023).</a:t>
          </a:r>
          <a:endParaRPr lang="en-US" sz="2100" kern="1200"/>
        </a:p>
      </dsp:txBody>
      <dsp:txXfrm>
        <a:off x="1435590" y="531"/>
        <a:ext cx="9080009" cy="1242935"/>
      </dsp:txXfrm>
    </dsp:sp>
    <dsp:sp modelId="{7FB5B825-40FD-41BE-B66C-EEBBBF5D8FC1}">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9EE4EF-28CF-472E-844F-F675EAD9E571}">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5FFCE1-EEAA-4936-AA53-401A5828BA66}">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Improved Outcomes: Better retention, enhanced safety, and transparent person-centred care (DHSC, 2021).</a:t>
          </a:r>
          <a:endParaRPr lang="en-US" sz="2100" kern="1200"/>
        </a:p>
      </dsp:txBody>
      <dsp:txXfrm>
        <a:off x="1435590" y="1554201"/>
        <a:ext cx="9080009" cy="1242935"/>
      </dsp:txXfrm>
    </dsp:sp>
    <dsp:sp modelId="{3923EA2E-0971-4C3D-8172-F796F2E36DC5}">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7E90EE-2667-4AA5-9974-0A56BB42B14D}">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5D4FD-3C42-4659-92F8-2844592CB8B2}">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Proposed Solutions: Central government investment, national pay scales for care workers, and rigorous unannounced CQC inspections (Age UK, 2023).</a:t>
          </a:r>
          <a:endParaRPr lang="en-US" sz="21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D6CE9-A0DD-42F0-A07B-2EDCC91D89BF}" type="datetimeFigureOut">
              <a:rPr lang="en-GB" smtClean="0"/>
              <a:t>25/10/2026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46247D-45C7-4E11-8C6C-AA6AC8469C9F}" type="slidenum">
              <a:rPr lang="en-GB" smtClean="0"/>
              <a:t>‹#›</a:t>
            </a:fld>
            <a:endParaRPr lang="en-GB"/>
          </a:p>
        </p:txBody>
      </p:sp>
    </p:spTree>
    <p:extLst>
      <p:ext uri="{BB962C8B-B14F-4D97-AF65-F5344CB8AC3E}">
        <p14:creationId xmlns:p14="http://schemas.microsoft.com/office/powerpoint/2010/main" val="3708831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46247D-45C7-4E11-8C6C-AA6AC8469C9F}" type="slidenum">
              <a:rPr lang="en-GB" smtClean="0"/>
              <a:t>5</a:t>
            </a:fld>
            <a:endParaRPr lang="en-GB"/>
          </a:p>
        </p:txBody>
      </p:sp>
    </p:spTree>
    <p:extLst>
      <p:ext uri="{BB962C8B-B14F-4D97-AF65-F5344CB8AC3E}">
        <p14:creationId xmlns:p14="http://schemas.microsoft.com/office/powerpoint/2010/main" val="379029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A3F9E-F0D3-507E-09B7-EEC022C8AD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520909-0891-6422-527B-39766FCD0D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00E40E-45E4-BF51-5531-B6D39BF6E2B5}"/>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5" name="Footer Placeholder 4">
            <a:extLst>
              <a:ext uri="{FF2B5EF4-FFF2-40B4-BE49-F238E27FC236}">
                <a16:creationId xmlns:a16="http://schemas.microsoft.com/office/drawing/2014/main" id="{49F78F64-BBE7-1709-3BF2-BE9FDE783F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0759BF-D121-739E-1946-33FBB357FDD0}"/>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3602906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14592-2A2E-F82D-6DD6-C39B15735A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C347C0-BF8E-FED6-43CD-ED70FC8ABF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5EA363-BEC9-0A21-7116-8F47BF454180}"/>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5" name="Footer Placeholder 4">
            <a:extLst>
              <a:ext uri="{FF2B5EF4-FFF2-40B4-BE49-F238E27FC236}">
                <a16:creationId xmlns:a16="http://schemas.microsoft.com/office/drawing/2014/main" id="{E547C149-7494-D80B-E21B-75630700DE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33F50-9D9E-41F4-73D3-6DBB0EBEBA82}"/>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2334395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C8687-630E-1B3D-7159-4368AED3FA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0615B6-26B8-0A47-3688-33D0209962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6C28FA-539C-3630-7470-722B4F510A9C}"/>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5" name="Footer Placeholder 4">
            <a:extLst>
              <a:ext uri="{FF2B5EF4-FFF2-40B4-BE49-F238E27FC236}">
                <a16:creationId xmlns:a16="http://schemas.microsoft.com/office/drawing/2014/main" id="{B7469EE2-AC8A-24E0-A1E2-5A670A5E80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12019F-1FBE-2787-91C6-0DEFE4DA4170}"/>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3073880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A15E3-B11A-1B25-E1ED-A767807E6E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A209DC-CB34-A97A-60EA-B8A7FEFC9F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55F9C5-A426-599B-35C1-18501FB14C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D83A25-083B-9771-5923-464F95B138B0}"/>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6" name="Footer Placeholder 5">
            <a:extLst>
              <a:ext uri="{FF2B5EF4-FFF2-40B4-BE49-F238E27FC236}">
                <a16:creationId xmlns:a16="http://schemas.microsoft.com/office/drawing/2014/main" id="{EEFDA1F3-7CE0-3891-376E-4672FFD676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C15FAF-2D51-B6EA-E72E-3ED81A37D556}"/>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2983151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CC920-2E64-DB26-AA6B-7073989D1D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F497E3-4667-87F3-0B83-7AAF964947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B8FBC0-D7A3-A68E-746F-D3BFE180C4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B8F5D9-BBC2-2B6B-89A8-47F970015A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8C6CA4-77CA-3D76-A252-C027DCAE91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57ADCE-7329-88F2-5117-83FA88D7C43C}"/>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8" name="Footer Placeholder 7">
            <a:extLst>
              <a:ext uri="{FF2B5EF4-FFF2-40B4-BE49-F238E27FC236}">
                <a16:creationId xmlns:a16="http://schemas.microsoft.com/office/drawing/2014/main" id="{4BEB6F99-18B6-002C-6EFA-2241C4BA44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D80B85-D84B-CC5D-C132-0D3BDD9FB5B1}"/>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771345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4064-BC64-B193-8883-794FD35BD1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37BF8E-D7A8-F902-DE9E-0E5016CAD5CB}"/>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4" name="Footer Placeholder 3">
            <a:extLst>
              <a:ext uri="{FF2B5EF4-FFF2-40B4-BE49-F238E27FC236}">
                <a16:creationId xmlns:a16="http://schemas.microsoft.com/office/drawing/2014/main" id="{EB87AC0E-E179-72D4-953E-BF0B943571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1F9BAE-6CC5-B71A-2635-DD823A4643DE}"/>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391256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8014C6-9396-3C1C-E422-4A12399069B2}"/>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3" name="Footer Placeholder 2">
            <a:extLst>
              <a:ext uri="{FF2B5EF4-FFF2-40B4-BE49-F238E27FC236}">
                <a16:creationId xmlns:a16="http://schemas.microsoft.com/office/drawing/2014/main" id="{3616AFB0-6E19-7ADB-5A54-65DE3134A1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8840BC-0D3C-8C6C-C4ED-A36090BE5165}"/>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609242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A71B3-E89F-90D5-6118-7BBA40D6A2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2C0C91-C6E9-4A7D-8496-45023C4588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AA7695-27C9-F955-F80D-FE90A70D4D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7F7DC6-67A1-3771-228C-AB6F0FC5B405}"/>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6" name="Footer Placeholder 5">
            <a:extLst>
              <a:ext uri="{FF2B5EF4-FFF2-40B4-BE49-F238E27FC236}">
                <a16:creationId xmlns:a16="http://schemas.microsoft.com/office/drawing/2014/main" id="{66006863-E0DE-E0A4-4FB3-BC8B199255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2EA21C-1EE5-307F-A363-8C6B10D212BD}"/>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1289422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94FFC-8E81-D100-F768-4618D42409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6A50EF9-B305-D1B5-81BC-302F54D6259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E24445-AB18-EA57-89C5-7C319C2468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92F1B5-A769-D0BA-084B-0FCB5E90CE5B}"/>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6" name="Footer Placeholder 5">
            <a:extLst>
              <a:ext uri="{FF2B5EF4-FFF2-40B4-BE49-F238E27FC236}">
                <a16:creationId xmlns:a16="http://schemas.microsoft.com/office/drawing/2014/main" id="{25291C57-59EA-A7AC-76FD-BBE5D5832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9724F-0F5E-81CF-DB0B-F1E9A9F3AB47}"/>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231367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653A8-859E-1BF3-9281-8D65A4C4A6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AF769F-38ED-1F7B-4D95-FD59AC2E31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F4EBEE-DEC1-C74D-1754-B639525271A5}"/>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5" name="Footer Placeholder 4">
            <a:extLst>
              <a:ext uri="{FF2B5EF4-FFF2-40B4-BE49-F238E27FC236}">
                <a16:creationId xmlns:a16="http://schemas.microsoft.com/office/drawing/2014/main" id="{4B31502E-1C1D-1105-19F6-F005FC85E6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5AC97B-1394-8F1F-603F-D37286859265}"/>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1456061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69E797-F426-E54A-9C99-2E47F9404C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DC2C4A-DB24-9E17-B610-7337060BEA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01FD7-B980-781C-BB2E-3B6B5DD58AF6}"/>
              </a:ext>
            </a:extLst>
          </p:cNvPr>
          <p:cNvSpPr>
            <a:spLocks noGrp="1"/>
          </p:cNvSpPr>
          <p:nvPr>
            <p:ph type="dt" sz="half" idx="10"/>
          </p:nvPr>
        </p:nvSpPr>
        <p:spPr/>
        <p:txBody>
          <a:bodyPr/>
          <a:lstStyle/>
          <a:p>
            <a:fld id="{662098C0-41CB-450F-A08B-5EE47F01B33F}" type="datetimeFigureOut">
              <a:rPr lang="en-GB" smtClean="0"/>
              <a:t>25/10/2026</a:t>
            </a:fld>
            <a:endParaRPr lang="en-GB"/>
          </a:p>
        </p:txBody>
      </p:sp>
      <p:sp>
        <p:nvSpPr>
          <p:cNvPr id="5" name="Footer Placeholder 4">
            <a:extLst>
              <a:ext uri="{FF2B5EF4-FFF2-40B4-BE49-F238E27FC236}">
                <a16:creationId xmlns:a16="http://schemas.microsoft.com/office/drawing/2014/main" id="{5F6EA817-5235-68E4-89C3-7E768AB7A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7A5D2B-D8EF-CAB3-C1F1-C6FA44FDC0A0}"/>
              </a:ext>
            </a:extLst>
          </p:cNvPr>
          <p:cNvSpPr>
            <a:spLocks noGrp="1"/>
          </p:cNvSpPr>
          <p:nvPr>
            <p:ph type="sldNum" sz="quarter" idx="12"/>
          </p:nvPr>
        </p:nvSpPr>
        <p:spPr/>
        <p:txBody>
          <a:bodyPr/>
          <a:lstStyle/>
          <a:p>
            <a:fld id="{9D210D26-9352-4634-A01B-25446C7666B8}" type="slidenum">
              <a:rPr lang="en-GB" smtClean="0"/>
              <a:t>‹#›</a:t>
            </a:fld>
            <a:endParaRPr lang="en-GB"/>
          </a:p>
        </p:txBody>
      </p:sp>
    </p:spTree>
    <p:extLst>
      <p:ext uri="{BB962C8B-B14F-4D97-AF65-F5344CB8AC3E}">
        <p14:creationId xmlns:p14="http://schemas.microsoft.com/office/powerpoint/2010/main" val="2107099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AA2EF6-D145-91DB-61B8-7BA0CC52F6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A10297-319F-DD15-A836-4C42ACBF4E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4171A5-FE72-6C72-C7E9-D843333E4F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2098C0-41CB-450F-A08B-5EE47F01B33F}" type="datetimeFigureOut">
              <a:rPr lang="en-GB" smtClean="0"/>
              <a:t>25/10/2026</a:t>
            </a:fld>
            <a:endParaRPr lang="en-GB"/>
          </a:p>
        </p:txBody>
      </p:sp>
      <p:sp>
        <p:nvSpPr>
          <p:cNvPr id="5" name="Footer Placeholder 4">
            <a:extLst>
              <a:ext uri="{FF2B5EF4-FFF2-40B4-BE49-F238E27FC236}">
                <a16:creationId xmlns:a16="http://schemas.microsoft.com/office/drawing/2014/main" id="{B79D401D-4D3C-F31A-B300-FD23612AA3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95B6C4-A0B6-60F5-F249-12978A0785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D210D26-9352-4634-A01B-25446C7666B8}" type="slidenum">
              <a:rPr lang="en-GB" smtClean="0"/>
              <a:t>‹#›</a:t>
            </a:fld>
            <a:endParaRPr lang="en-GB"/>
          </a:p>
        </p:txBody>
      </p:sp>
    </p:spTree>
    <p:extLst>
      <p:ext uri="{BB962C8B-B14F-4D97-AF65-F5344CB8AC3E}">
        <p14:creationId xmlns:p14="http://schemas.microsoft.com/office/powerpoint/2010/main" val="41524452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0.sv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2.jpg"/><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3.svg"/></Relationships>
</file>

<file path=ppt/slides/_rels/slide1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8" Type="http://schemas.openxmlformats.org/officeDocument/2006/relationships/hyperlink" Target="https://www.lpft.nhs.uk/about-us/accessing-our-information/annual-reports-and-accounts/annual-report-and-accounts-year-2022-23/part-two/nhs-foundation-trust-code-governance/care-quality-commission" TargetMode="External"/><Relationship Id="rId13" Type="http://schemas.openxmlformats.org/officeDocument/2006/relationships/hyperlink" Target="https://assets.publishing.service.gov.uk/media/6234b0a6e90e0779a18d3f46/people-at-the-heart-of-care-asc-reform-accessible-with-correction-slip.pdf" TargetMode="External"/><Relationship Id="rId3" Type="http://schemas.openxmlformats.org/officeDocument/2006/relationships/slideLayout" Target="../slideLayouts/slideLayout2.xml"/><Relationship Id="rId7" Type="http://schemas.openxmlformats.org/officeDocument/2006/relationships/hyperlink" Target="https://care-home.org.uk/research/local/lincolnshire" TargetMode="External"/><Relationship Id="rId12" Type="http://schemas.openxmlformats.org/officeDocument/2006/relationships/hyperlink" Target="https://www.gov.uk/government/publications/care-act-statutory-guidance" TargetMode="External"/><Relationship Id="rId2" Type="http://schemas.openxmlformats.org/officeDocument/2006/relationships/audio" Target="../media/media18.m4a"/><Relationship Id="rId16" Type="http://schemas.openxmlformats.org/officeDocument/2006/relationships/image" Target="../media/image2.png"/><Relationship Id="rId1" Type="http://schemas.microsoft.com/office/2007/relationships/media" Target="../media/media18.m4a"/><Relationship Id="rId6" Type="http://schemas.openxmlformats.org/officeDocument/2006/relationships/hyperlink" Target="https://www.bbc.co.uk/news/articles/cgk5r8z0xdyo" TargetMode="External"/><Relationship Id="rId11" Type="http://schemas.openxmlformats.org/officeDocument/2006/relationships/hyperlink" Target="https://www.gov.uk/government/publications/safeguarding-adults-the-role-of-health-services" TargetMode="External"/><Relationship Id="rId5" Type="http://schemas.openxmlformats.org/officeDocument/2006/relationships/hyperlink" Target="https://www.alzheimers.org.uk/about-dementia/stages-and-symptoms/progression-stages-dementia" TargetMode="External"/><Relationship Id="rId15" Type="http://schemas.openxmlformats.org/officeDocument/2006/relationships/hyperlink" Target="https://www.lincolnshirelive.co.uk/news/lincoln-news/inadequate-lincs-care-home-placed-6881426" TargetMode="External"/><Relationship Id="rId10" Type="http://schemas.openxmlformats.org/officeDocument/2006/relationships/hyperlink" Target="https://www.cambridge.org/core/journals/ageing-and-society/issue/46F3100D50A725BE18C75871E2B5C734" TargetMode="External"/><Relationship Id="rId4" Type="http://schemas.openxmlformats.org/officeDocument/2006/relationships/hyperlink" Target="https://www.ageuk.org.uk/siteassets/documents/factsheets/fs78_safeguarding_older_people_from_abuse_fcs.pdf" TargetMode="External"/><Relationship Id="rId9" Type="http://schemas.openxmlformats.org/officeDocument/2006/relationships/hyperlink" Target="https://www.cqc.org.uk/publications/major-report/state-care/2022-2023" TargetMode="External"/><Relationship Id="rId14" Type="http://schemas.openxmlformats.org/officeDocument/2006/relationships/hyperlink" Target="https://www.gov.uk/government/organisations/equality-and-human-rights-commission"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kingsfund.org.uk/publications/adult-social-care-explained" TargetMode="External"/><Relationship Id="rId13" Type="http://schemas.openxmlformats.org/officeDocument/2006/relationships/hyperlink" Target="https://digital.nhs.uk/" TargetMode="External"/><Relationship Id="rId18" Type="http://schemas.openxmlformats.org/officeDocument/2006/relationships/hyperlink" Target="https://www.scie.org.uk/home-care" TargetMode="External"/><Relationship Id="rId3" Type="http://schemas.openxmlformats.org/officeDocument/2006/relationships/slideLayout" Target="../slideLayouts/slideLayout2.xml"/><Relationship Id="rId21" Type="http://schemas.openxmlformats.org/officeDocument/2006/relationships/hyperlink" Target="https://www.skillsforcare.org.uk/" TargetMode="External"/><Relationship Id="rId7" Type="http://schemas.openxmlformats.org/officeDocument/2006/relationships/hyperlink" Target="https://journal.ilpnetwork.org/" TargetMode="External"/><Relationship Id="rId12" Type="http://schemas.openxmlformats.org/officeDocument/2006/relationships/hyperlink" Target="https://www.emerald.com/insight/content/doi/10.1108/JAP-03-2020-0008/full/html" TargetMode="External"/><Relationship Id="rId17" Type="http://schemas.openxmlformats.org/officeDocument/2006/relationships/hyperlink" Target="https://www.cambridge.org/core/journals/ageing-and-society" TargetMode="External"/><Relationship Id="rId2" Type="http://schemas.openxmlformats.org/officeDocument/2006/relationships/audio" Target="../media/media19.m4a"/><Relationship Id="rId16" Type="http://schemas.openxmlformats.org/officeDocument/2006/relationships/hyperlink" Target="https://www.bbc.co.uk/programmes/b006t14n" TargetMode="External"/><Relationship Id="rId20" Type="http://schemas.openxmlformats.org/officeDocument/2006/relationships/hyperlink" Target="https://www.scie.org.uk/safeguarding" TargetMode="External"/><Relationship Id="rId1" Type="http://schemas.microsoft.com/office/2007/relationships/media" Target="../media/media19.m4a"/><Relationship Id="rId6" Type="http://schemas.openxmlformats.org/officeDocument/2006/relationships/hyperlink" Target="https://www.tandfonline.com/loi/wean20" TargetMode="External"/><Relationship Id="rId11" Type="http://schemas.openxmlformats.org/officeDocument/2006/relationships/hyperlink" Target="https://www.emerald.com/insight/content/doi/10.1108/JAP-02-2018-0004/full/html" TargetMode="External"/><Relationship Id="rId5" Type="http://schemas.openxmlformats.org/officeDocument/2006/relationships/hyperlink" Target="https://www.emerald.com/insight/publication/issn/1466-8203" TargetMode="External"/><Relationship Id="rId15" Type="http://schemas.openxmlformats.org/officeDocument/2006/relationships/hyperlink" Target="https://www.ons.gov.uk/" TargetMode="External"/><Relationship Id="rId23" Type="http://schemas.openxmlformats.org/officeDocument/2006/relationships/image" Target="../media/image2.png"/><Relationship Id="rId10" Type="http://schemas.openxmlformats.org/officeDocument/2006/relationships/hyperlink" Target="https://www.kingsfund.org.uk/publications/workforce-social-care" TargetMode="External"/><Relationship Id="rId19" Type="http://schemas.openxmlformats.org/officeDocument/2006/relationships/hyperlink" Target="https://www.scie.org.uk/tech-enabled-care" TargetMode="External"/><Relationship Id="rId4" Type="http://schemas.openxmlformats.org/officeDocument/2006/relationships/hyperlink" Target="https://journal.ilpnetwork.org/articles/10.31389/jltc.20/" TargetMode="External"/><Relationship Id="rId9" Type="http://schemas.openxmlformats.org/officeDocument/2006/relationships/hyperlink" Target="https://www.kingsfund.org.uk/publications/digital-transformation-social-care" TargetMode="External"/><Relationship Id="rId14" Type="http://schemas.openxmlformats.org/officeDocument/2006/relationships/hyperlink" Target="https://www.nice.org.uk/guidance" TargetMode="External"/><Relationship Id="rId22"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EC7823C-FDD6-429C-986C-063FDEBF9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B0651F5E-0457-4065-ACB2-8B81590C2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50098" flipH="1" flipV="1">
            <a:off x="-160709" y="3977842"/>
            <a:ext cx="7507400" cy="3166385"/>
          </a:xfrm>
          <a:custGeom>
            <a:avLst/>
            <a:gdLst>
              <a:gd name="connsiteX0" fmla="*/ 5497485 w 7507400"/>
              <a:gd name="connsiteY0" fmla="*/ 2912009 h 3166385"/>
              <a:gd name="connsiteX1" fmla="*/ 7034681 w 7507400"/>
              <a:gd name="connsiteY1" fmla="*/ 3151263 h 3166385"/>
              <a:gd name="connsiteX2" fmla="*/ 7137723 w 7507400"/>
              <a:gd name="connsiteY2" fmla="*/ 3166385 h 3166385"/>
              <a:gd name="connsiteX3" fmla="*/ 7507400 w 7507400"/>
              <a:gd name="connsiteY3" fmla="*/ 875071 h 3166385"/>
              <a:gd name="connsiteX4" fmla="*/ 2083578 w 7507400"/>
              <a:gd name="connsiteY4" fmla="*/ 0 h 3166385"/>
              <a:gd name="connsiteX5" fmla="*/ 2023081 w 7507400"/>
              <a:gd name="connsiteY5" fmla="*/ 5468 h 3166385"/>
              <a:gd name="connsiteX6" fmla="*/ 1865374 w 7507400"/>
              <a:gd name="connsiteY6" fmla="*/ 76313 h 3166385"/>
              <a:gd name="connsiteX7" fmla="*/ 1634010 w 7507400"/>
              <a:gd name="connsiteY7" fmla="*/ 119359 h 3166385"/>
              <a:gd name="connsiteX8" fmla="*/ 1388186 w 7507400"/>
              <a:gd name="connsiteY8" fmla="*/ 130121 h 3166385"/>
              <a:gd name="connsiteX9" fmla="*/ 1330344 w 7507400"/>
              <a:gd name="connsiteY9" fmla="*/ 198275 h 3166385"/>
              <a:gd name="connsiteX10" fmla="*/ 1406262 w 7507400"/>
              <a:gd name="connsiteY10" fmla="*/ 270018 h 3166385"/>
              <a:gd name="connsiteX11" fmla="*/ 1521942 w 7507400"/>
              <a:gd name="connsiteY11" fmla="*/ 277191 h 3166385"/>
              <a:gd name="connsiteX12" fmla="*/ 2212420 w 7507400"/>
              <a:gd name="connsiteY12" fmla="*/ 295128 h 3166385"/>
              <a:gd name="connsiteX13" fmla="*/ 0 w 7507400"/>
              <a:gd name="connsiteY13" fmla="*/ 452960 h 3166385"/>
              <a:gd name="connsiteX14" fmla="*/ 300051 w 7507400"/>
              <a:gd name="connsiteY14" fmla="*/ 549813 h 3166385"/>
              <a:gd name="connsiteX15" fmla="*/ 401272 w 7507400"/>
              <a:gd name="connsiteY15" fmla="*/ 815258 h 3166385"/>
              <a:gd name="connsiteX16" fmla="*/ 770008 w 7507400"/>
              <a:gd name="connsiteY16" fmla="*/ 965917 h 3166385"/>
              <a:gd name="connsiteX17" fmla="*/ 1008605 w 7507400"/>
              <a:gd name="connsiteY17" fmla="*/ 1019724 h 3166385"/>
              <a:gd name="connsiteX18" fmla="*/ 1554478 w 7507400"/>
              <a:gd name="connsiteY18" fmla="*/ 1098641 h 3166385"/>
              <a:gd name="connsiteX19" fmla="*/ 1634010 w 7507400"/>
              <a:gd name="connsiteY19" fmla="*/ 1227777 h 3166385"/>
              <a:gd name="connsiteX20" fmla="*/ 1702696 w 7507400"/>
              <a:gd name="connsiteY20" fmla="*/ 1371261 h 3166385"/>
              <a:gd name="connsiteX21" fmla="*/ 1847299 w 7507400"/>
              <a:gd name="connsiteY21" fmla="*/ 1464526 h 3166385"/>
              <a:gd name="connsiteX22" fmla="*/ 723015 w 7507400"/>
              <a:gd name="connsiteY22" fmla="*/ 1450177 h 3166385"/>
              <a:gd name="connsiteX23" fmla="*/ 1991901 w 7507400"/>
              <a:gd name="connsiteY23" fmla="*/ 1751495 h 3166385"/>
              <a:gd name="connsiteX24" fmla="*/ 1879835 w 7507400"/>
              <a:gd name="connsiteY24" fmla="*/ 1869870 h 3166385"/>
              <a:gd name="connsiteX25" fmla="*/ 2573927 w 7507400"/>
              <a:gd name="connsiteY25" fmla="*/ 2031290 h 3166385"/>
              <a:gd name="connsiteX26" fmla="*/ 2201575 w 7507400"/>
              <a:gd name="connsiteY26" fmla="*/ 2049225 h 3166385"/>
              <a:gd name="connsiteX27" fmla="*/ 4367000 w 7507400"/>
              <a:gd name="connsiteY27" fmla="*/ 2723602 h 3166385"/>
              <a:gd name="connsiteX28" fmla="*/ 5497485 w 7507400"/>
              <a:gd name="connsiteY28" fmla="*/ 2912009 h 3166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507400" h="3166385">
                <a:moveTo>
                  <a:pt x="5497485" y="2912009"/>
                </a:moveTo>
                <a:cubicBezTo>
                  <a:pt x="6033497" y="2998226"/>
                  <a:pt x="6619155" y="3089592"/>
                  <a:pt x="7034681" y="3151263"/>
                </a:cubicBezTo>
                <a:lnTo>
                  <a:pt x="7137723" y="3166385"/>
                </a:lnTo>
                <a:lnTo>
                  <a:pt x="7507400" y="875071"/>
                </a:lnTo>
                <a:lnTo>
                  <a:pt x="2083578" y="0"/>
                </a:lnTo>
                <a:lnTo>
                  <a:pt x="2023081" y="5468"/>
                </a:lnTo>
                <a:cubicBezTo>
                  <a:pt x="1965692" y="12642"/>
                  <a:pt x="1910562" y="27887"/>
                  <a:pt x="1865374" y="76313"/>
                </a:cubicBezTo>
                <a:cubicBezTo>
                  <a:pt x="1796688" y="151642"/>
                  <a:pt x="1724387" y="162404"/>
                  <a:pt x="1634010" y="119359"/>
                </a:cubicBezTo>
                <a:cubicBezTo>
                  <a:pt x="1554478" y="79900"/>
                  <a:pt x="1467718" y="90662"/>
                  <a:pt x="1388186" y="130121"/>
                </a:cubicBezTo>
                <a:cubicBezTo>
                  <a:pt x="1359266" y="144469"/>
                  <a:pt x="1330344" y="162404"/>
                  <a:pt x="1330344" y="198275"/>
                </a:cubicBezTo>
                <a:cubicBezTo>
                  <a:pt x="1330344" y="248495"/>
                  <a:pt x="1366496" y="262843"/>
                  <a:pt x="1406262" y="270018"/>
                </a:cubicBezTo>
                <a:cubicBezTo>
                  <a:pt x="1442412" y="277191"/>
                  <a:pt x="1485792" y="284366"/>
                  <a:pt x="1521942" y="277191"/>
                </a:cubicBezTo>
                <a:cubicBezTo>
                  <a:pt x="1753307" y="237734"/>
                  <a:pt x="1981057" y="302301"/>
                  <a:pt x="2212420" y="295128"/>
                </a:cubicBezTo>
                <a:cubicBezTo>
                  <a:pt x="1485792" y="449373"/>
                  <a:pt x="751934" y="399154"/>
                  <a:pt x="0" y="452960"/>
                </a:cubicBezTo>
                <a:cubicBezTo>
                  <a:pt x="97608" y="560573"/>
                  <a:pt x="224135" y="470896"/>
                  <a:pt x="300051" y="549813"/>
                </a:cubicBezTo>
                <a:cubicBezTo>
                  <a:pt x="227750" y="714820"/>
                  <a:pt x="256671" y="804497"/>
                  <a:pt x="401272" y="815258"/>
                </a:cubicBezTo>
                <a:cubicBezTo>
                  <a:pt x="542261" y="826019"/>
                  <a:pt x="694093" y="768625"/>
                  <a:pt x="770008" y="965917"/>
                </a:cubicBezTo>
                <a:cubicBezTo>
                  <a:pt x="791699" y="1026898"/>
                  <a:pt x="925458" y="1008963"/>
                  <a:pt x="1008605" y="1019724"/>
                </a:cubicBezTo>
                <a:cubicBezTo>
                  <a:pt x="1189357" y="1044833"/>
                  <a:pt x="1380957" y="1019724"/>
                  <a:pt x="1554478" y="1098641"/>
                </a:cubicBezTo>
                <a:cubicBezTo>
                  <a:pt x="1623165" y="1127337"/>
                  <a:pt x="1670160" y="1148860"/>
                  <a:pt x="1634010" y="1227777"/>
                </a:cubicBezTo>
                <a:cubicBezTo>
                  <a:pt x="1597859" y="1310280"/>
                  <a:pt x="1644855" y="1338976"/>
                  <a:pt x="1702696" y="1371261"/>
                </a:cubicBezTo>
                <a:cubicBezTo>
                  <a:pt x="1746077" y="1396370"/>
                  <a:pt x="1811148" y="1389197"/>
                  <a:pt x="1847299" y="1464526"/>
                </a:cubicBezTo>
                <a:cubicBezTo>
                  <a:pt x="1467717" y="1453764"/>
                  <a:pt x="1098981" y="1392783"/>
                  <a:pt x="723015" y="1450177"/>
                </a:cubicBezTo>
                <a:cubicBezTo>
                  <a:pt x="1135131" y="1593662"/>
                  <a:pt x="1587014" y="1586487"/>
                  <a:pt x="1991901" y="1751495"/>
                </a:cubicBezTo>
                <a:cubicBezTo>
                  <a:pt x="1977441" y="1808889"/>
                  <a:pt x="1883449" y="1783778"/>
                  <a:pt x="1879835" y="1869870"/>
                </a:cubicBezTo>
                <a:cubicBezTo>
                  <a:pt x="2093123" y="1959548"/>
                  <a:pt x="2349794" y="1898566"/>
                  <a:pt x="2573927" y="2031290"/>
                </a:cubicBezTo>
                <a:cubicBezTo>
                  <a:pt x="2443785" y="2092271"/>
                  <a:pt x="2324488" y="1991831"/>
                  <a:pt x="2201575" y="2049225"/>
                </a:cubicBezTo>
                <a:cubicBezTo>
                  <a:pt x="2241342" y="2135316"/>
                  <a:pt x="4041644" y="2666208"/>
                  <a:pt x="4367000" y="2723602"/>
                </a:cubicBezTo>
                <a:cubicBezTo>
                  <a:pt x="4615085" y="2767993"/>
                  <a:pt x="5038048" y="2838109"/>
                  <a:pt x="5497485" y="2912009"/>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9961698-4528-7782-FFC0-7440D4A039E1}"/>
              </a:ext>
            </a:extLst>
          </p:cNvPr>
          <p:cNvSpPr>
            <a:spLocks noGrp="1"/>
          </p:cNvSpPr>
          <p:nvPr>
            <p:ph type="ctrTitle"/>
          </p:nvPr>
        </p:nvSpPr>
        <p:spPr>
          <a:xfrm>
            <a:off x="5751094" y="1058780"/>
            <a:ext cx="5602705" cy="3092116"/>
          </a:xfrm>
        </p:spPr>
        <p:txBody>
          <a:bodyPr anchor="ctr">
            <a:normAutofit/>
          </a:bodyPr>
          <a:lstStyle/>
          <a:p>
            <a:pPr algn="l"/>
            <a:r>
              <a:rPr lang="en-GB" sz="5200"/>
              <a:t>Nylah shahid </a:t>
            </a:r>
            <a:br>
              <a:rPr lang="en-GB" sz="5200"/>
            </a:br>
            <a:r>
              <a:rPr lang="en-GB" sz="5200"/>
              <a:t>2330714 </a:t>
            </a:r>
          </a:p>
        </p:txBody>
      </p:sp>
      <p:sp>
        <p:nvSpPr>
          <p:cNvPr id="3" name="Subtitle 2">
            <a:extLst>
              <a:ext uri="{FF2B5EF4-FFF2-40B4-BE49-F238E27FC236}">
                <a16:creationId xmlns:a16="http://schemas.microsoft.com/office/drawing/2014/main" id="{59AF9B2E-8063-EA7E-7A69-07AC1D2AFECC}"/>
              </a:ext>
            </a:extLst>
          </p:cNvPr>
          <p:cNvSpPr>
            <a:spLocks noGrp="1"/>
          </p:cNvSpPr>
          <p:nvPr>
            <p:ph type="subTitle" idx="1"/>
          </p:nvPr>
        </p:nvSpPr>
        <p:spPr>
          <a:xfrm>
            <a:off x="838200" y="4360985"/>
            <a:ext cx="3673510" cy="1927103"/>
          </a:xfrm>
        </p:spPr>
        <p:txBody>
          <a:bodyPr anchor="ctr">
            <a:normAutofit fontScale="85000" lnSpcReduction="20000"/>
          </a:bodyPr>
          <a:lstStyle/>
          <a:p>
            <a:pPr algn="l"/>
            <a:r>
              <a:rPr lang="en-GB" dirty="0"/>
              <a:t>Empowering the older person </a:t>
            </a:r>
          </a:p>
          <a:p>
            <a:pPr algn="l"/>
            <a:r>
              <a:rPr lang="en-GB" dirty="0"/>
              <a:t>BMHP6027</a:t>
            </a:r>
          </a:p>
          <a:p>
            <a:pPr algn="l"/>
            <a:r>
              <a:rPr lang="en-GB" dirty="0"/>
              <a:t>Component 1 – Individual presentation PowerPoint (voice over)</a:t>
            </a:r>
          </a:p>
          <a:p>
            <a:pPr algn="l"/>
            <a:r>
              <a:rPr lang="en-GB" dirty="0" err="1"/>
              <a:t>Tsiwani</a:t>
            </a:r>
            <a:r>
              <a:rPr lang="en-GB" dirty="0"/>
              <a:t> Khumalo</a:t>
            </a:r>
          </a:p>
          <a:p>
            <a:pPr algn="l"/>
            <a:endParaRPr lang="en-GB" dirty="0"/>
          </a:p>
        </p:txBody>
      </p:sp>
    </p:spTree>
    <p:extLst>
      <p:ext uri="{BB962C8B-B14F-4D97-AF65-F5344CB8AC3E}">
        <p14:creationId xmlns:p14="http://schemas.microsoft.com/office/powerpoint/2010/main" val="2218118651"/>
      </p:ext>
    </p:extLst>
  </p:cSld>
  <p:clrMapOvr>
    <a:masterClrMapping/>
  </p:clrMapOvr>
  <mc:AlternateContent xmlns:mc="http://schemas.openxmlformats.org/markup-compatibility/2006" xmlns:p14="http://schemas.microsoft.com/office/powerpoint/2010/main">
    <mc:Choice Requires="p14">
      <p:transition spd="slow" p14:dur="2000" advTm="20520"/>
    </mc:Choice>
    <mc:Fallback xmlns="">
      <p:transition spd="slow" advTm="20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Elderly person in a wheelchair">
            <a:extLst>
              <a:ext uri="{FF2B5EF4-FFF2-40B4-BE49-F238E27FC236}">
                <a16:creationId xmlns:a16="http://schemas.microsoft.com/office/drawing/2014/main" id="{2F0D795E-2BC9-698D-3DF7-F39CBE4A872F}"/>
              </a:ext>
            </a:extLst>
          </p:cNvPr>
          <p:cNvPicPr>
            <a:picLocks noChangeAspect="1"/>
          </p:cNvPicPr>
          <p:nvPr/>
        </p:nvPicPr>
        <p:blipFill>
          <a:blip r:embed="rId4">
            <a:alphaModFix amt="60000"/>
            <a:extLst>
              <a:ext uri="{28A0092B-C50C-407E-A947-70E740481C1C}">
                <a14:useLocalDpi xmlns:a14="http://schemas.microsoft.com/office/drawing/2010/main" val="0"/>
              </a:ext>
            </a:extLst>
          </a:blip>
          <a:srcRect t="13925" b="1805"/>
          <a:stretch>
            <a:fillRect/>
          </a:stretch>
        </p:blipFill>
        <p:spPr>
          <a:xfrm>
            <a:off x="0" y="10"/>
            <a:ext cx="12192001" cy="6857990"/>
          </a:xfrm>
          <a:prstGeom prst="rect">
            <a:avLst/>
          </a:prstGeom>
        </p:spPr>
      </p:pic>
      <p:sp>
        <p:nvSpPr>
          <p:cNvPr id="2" name="Title 1">
            <a:extLst>
              <a:ext uri="{FF2B5EF4-FFF2-40B4-BE49-F238E27FC236}">
                <a16:creationId xmlns:a16="http://schemas.microsoft.com/office/drawing/2014/main" id="{A6BE63DE-00C5-435F-9E4E-D8A5ED76963A}"/>
              </a:ext>
            </a:extLst>
          </p:cNvPr>
          <p:cNvSpPr>
            <a:spLocks noGrp="1"/>
          </p:cNvSpPr>
          <p:nvPr>
            <p:ph type="title"/>
          </p:nvPr>
        </p:nvSpPr>
        <p:spPr>
          <a:xfrm>
            <a:off x="838199" y="1671570"/>
            <a:ext cx="5155261" cy="4072044"/>
          </a:xfrm>
        </p:spPr>
        <p:txBody>
          <a:bodyPr>
            <a:normAutofit/>
          </a:bodyPr>
          <a:lstStyle/>
          <a:p>
            <a:r>
              <a:rPr lang="en-GB" dirty="0">
                <a:solidFill>
                  <a:srgbClr val="FFFFFF"/>
                </a:solidFill>
              </a:rPr>
              <a:t>Introduction- Defining aging and core care needs  		</a:t>
            </a:r>
          </a:p>
        </p:txBody>
      </p:sp>
      <p:graphicFrame>
        <p:nvGraphicFramePr>
          <p:cNvPr id="5" name="Content Placeholder 2">
            <a:extLst>
              <a:ext uri="{FF2B5EF4-FFF2-40B4-BE49-F238E27FC236}">
                <a16:creationId xmlns:a16="http://schemas.microsoft.com/office/drawing/2014/main" id="{6F155434-2C08-205D-A952-88CFDAA5113D}"/>
              </a:ext>
            </a:extLst>
          </p:cNvPr>
          <p:cNvGraphicFramePr>
            <a:graphicFrameLocks noGrp="1"/>
          </p:cNvGraphicFramePr>
          <p:nvPr>
            <p:ph idx="1"/>
            <p:extLst>
              <p:ext uri="{D42A27DB-BD31-4B8C-83A1-F6EECF244321}">
                <p14:modId xmlns:p14="http://schemas.microsoft.com/office/powerpoint/2010/main" val="1501367301"/>
              </p:ext>
            </p:extLst>
          </p:nvPr>
        </p:nvGraphicFramePr>
        <p:xfrm>
          <a:off x="7021139" y="452366"/>
          <a:ext cx="5170861" cy="407204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Recorded Sound">
            <a:hlinkClick r:id="" action="ppaction://media"/>
            <a:extLst>
              <a:ext uri="{FF2B5EF4-FFF2-40B4-BE49-F238E27FC236}">
                <a16:creationId xmlns:a16="http://schemas.microsoft.com/office/drawing/2014/main" id="{5F97E420-3BFD-3B03-28A4-909CB1A541F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948969" y="971764"/>
            <a:ext cx="487363" cy="487363"/>
          </a:xfrm>
          <a:prstGeom prst="rect">
            <a:avLst/>
          </a:prstGeom>
        </p:spPr>
      </p:pic>
    </p:spTree>
    <p:extLst>
      <p:ext uri="{BB962C8B-B14F-4D97-AF65-F5344CB8AC3E}">
        <p14:creationId xmlns:p14="http://schemas.microsoft.com/office/powerpoint/2010/main" val="3868832005"/>
      </p:ext>
    </p:extLst>
  </p:cSld>
  <p:clrMapOvr>
    <a:masterClrMapping/>
  </p:clrMapOvr>
  <mc:AlternateContent xmlns:mc="http://schemas.openxmlformats.org/markup-compatibility/2006" xmlns:p14="http://schemas.microsoft.com/office/powerpoint/2010/main">
    <mc:Choice Requires="p14">
      <p:transition spd="slow" p14:dur="2000" advTm="51777"/>
    </mc:Choice>
    <mc:Fallback xmlns="">
      <p:transition spd="slow" advTm="51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19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98657-1A84-306D-43A5-DAE32F9B04D2}"/>
              </a:ext>
            </a:extLst>
          </p:cNvPr>
          <p:cNvSpPr>
            <a:spLocks noGrp="1"/>
          </p:cNvSpPr>
          <p:nvPr>
            <p:ph type="title"/>
          </p:nvPr>
        </p:nvSpPr>
        <p:spPr>
          <a:xfrm>
            <a:off x="481013" y="3752849"/>
            <a:ext cx="3290887" cy="2452687"/>
          </a:xfrm>
        </p:spPr>
        <p:txBody>
          <a:bodyPr anchor="ctr">
            <a:normAutofit/>
          </a:bodyPr>
          <a:lstStyle/>
          <a:p>
            <a:r>
              <a:rPr lang="en-GB" sz="3600" dirty="0"/>
              <a:t>Understanding Ageing</a:t>
            </a:r>
          </a:p>
        </p:txBody>
      </p:sp>
      <p:pic>
        <p:nvPicPr>
          <p:cNvPr id="6" name="Picture 5" descr="Happy family standing in front of a house">
            <a:extLst>
              <a:ext uri="{FF2B5EF4-FFF2-40B4-BE49-F238E27FC236}">
                <a16:creationId xmlns:a16="http://schemas.microsoft.com/office/drawing/2014/main" id="{97FE278F-56F9-5ED0-C160-697695703C37}"/>
              </a:ext>
            </a:extLst>
          </p:cNvPr>
          <p:cNvPicPr>
            <a:picLocks noChangeAspect="1"/>
          </p:cNvPicPr>
          <p:nvPr/>
        </p:nvPicPr>
        <p:blipFill>
          <a:blip r:embed="rId4">
            <a:extLst>
              <a:ext uri="{28A0092B-C50C-407E-A947-70E740481C1C}">
                <a14:useLocalDpi xmlns:a14="http://schemas.microsoft.com/office/drawing/2010/main" val="0"/>
              </a:ext>
            </a:extLst>
          </a:blip>
          <a:srcRect t="21081" b="33323"/>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4F87153-7D1E-4B8A-0936-60976FF6D1ED}"/>
              </a:ext>
            </a:extLst>
          </p:cNvPr>
          <p:cNvSpPr>
            <a:spLocks noGrp="1"/>
          </p:cNvSpPr>
          <p:nvPr>
            <p:ph idx="1"/>
          </p:nvPr>
        </p:nvSpPr>
        <p:spPr>
          <a:xfrm>
            <a:off x="4223982" y="3752850"/>
            <a:ext cx="7582831" cy="2778579"/>
          </a:xfrm>
        </p:spPr>
        <p:txBody>
          <a:bodyPr anchor="ctr">
            <a:normAutofit/>
          </a:bodyPr>
          <a:lstStyle/>
          <a:p>
            <a:r>
              <a:rPr lang="en-GB" sz="1600" dirty="0"/>
              <a:t>Ageing involves physical decline, cognitive changes and shifts in social roles. These changes increase vulnerability and create a need for safe, person‑centred care. Empowerment, dignity and autonomy are essential to maintaining quality of life. Understanding ageing helps professionals recognise how abuse disrupts wellbeing (SCIE, 2023).</a:t>
            </a:r>
          </a:p>
          <a:p>
            <a:r>
              <a:rPr lang="en-GB" sz="1600" dirty="0"/>
              <a:t>Demographic evidence shows that the UK has over 11 million people aged 65 and over, representing 19% of the population. The number of adults aged 85+ is projected to double by 2045 (ONS, 2023).</a:t>
            </a:r>
          </a:p>
          <a:p>
            <a:r>
              <a:rPr lang="en-GB" sz="1600" dirty="0"/>
              <a:t>Globally, the WHO reports that 1 in 6 people aged 60+ experience some form of abuse, highlighting the international scale of vulnerability in older adults (WHO, 2022).</a:t>
            </a:r>
          </a:p>
        </p:txBody>
      </p:sp>
      <p:pic>
        <p:nvPicPr>
          <p:cNvPr id="7" name="Recorded Sound">
            <a:hlinkClick r:id="" action="ppaction://media"/>
            <a:extLst>
              <a:ext uri="{FF2B5EF4-FFF2-40B4-BE49-F238E27FC236}">
                <a16:creationId xmlns:a16="http://schemas.microsoft.com/office/drawing/2014/main" id="{304BBD33-E549-646C-2341-B3E0C95E6B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736619" y="3922462"/>
            <a:ext cx="487363" cy="487363"/>
          </a:xfrm>
          <a:prstGeom prst="rect">
            <a:avLst/>
          </a:prstGeom>
        </p:spPr>
      </p:pic>
    </p:spTree>
    <p:extLst>
      <p:ext uri="{BB962C8B-B14F-4D97-AF65-F5344CB8AC3E}">
        <p14:creationId xmlns:p14="http://schemas.microsoft.com/office/powerpoint/2010/main" val="2872193176"/>
      </p:ext>
    </p:extLst>
  </p:cSld>
  <p:clrMapOvr>
    <a:masterClrMapping/>
  </p:clrMapOvr>
  <mc:AlternateContent xmlns:mc="http://schemas.openxmlformats.org/markup-compatibility/2006">
    <mc:Choice xmlns:p14="http://schemas.microsoft.com/office/powerpoint/2010/main" Requires="p14">
      <p:transition spd="slow" p14:dur="2000" advTm="70145"/>
    </mc:Choice>
    <mc:Fallback>
      <p:transition spd="slow" advTm="70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21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old men sitting on the bleachers">
            <a:extLst>
              <a:ext uri="{FF2B5EF4-FFF2-40B4-BE49-F238E27FC236}">
                <a16:creationId xmlns:a16="http://schemas.microsoft.com/office/drawing/2014/main" id="{CD62F851-FD1A-CDF1-F941-72B153AF9F5C}"/>
              </a:ext>
            </a:extLst>
          </p:cNvPr>
          <p:cNvPicPr>
            <a:picLocks noChangeAspect="1"/>
          </p:cNvPicPr>
          <p:nvPr/>
        </p:nvPicPr>
        <p:blipFill>
          <a:blip r:embed="rId4">
            <a:extLst>
              <a:ext uri="{28A0092B-C50C-407E-A947-70E740481C1C}">
                <a14:useLocalDpi xmlns:a14="http://schemas.microsoft.com/office/drawing/2010/main" val="0"/>
              </a:ext>
            </a:extLst>
          </a:blip>
          <a:srcRect l="5884" r="-1" b="-1"/>
          <a:stretch>
            <a:fillRect/>
          </a:stretch>
        </p:blipFill>
        <p:spPr>
          <a:xfrm>
            <a:off x="-3047"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F98C65-182B-20E2-443A-9ABE0FFC6D92}"/>
              </a:ext>
            </a:extLst>
          </p:cNvPr>
          <p:cNvSpPr>
            <a:spLocks noGrp="1"/>
          </p:cNvSpPr>
          <p:nvPr>
            <p:ph type="title"/>
          </p:nvPr>
        </p:nvSpPr>
        <p:spPr>
          <a:xfrm>
            <a:off x="7531610" y="365125"/>
            <a:ext cx="3822189" cy="1899912"/>
          </a:xfrm>
        </p:spPr>
        <p:txBody>
          <a:bodyPr>
            <a:normAutofit fontScale="90000"/>
          </a:bodyPr>
          <a:lstStyle/>
          <a:p>
            <a:r>
              <a:rPr lang="en-GB" sz="4000" dirty="0"/>
              <a:t>The ageing population (UK) and demographic evidence </a:t>
            </a:r>
          </a:p>
        </p:txBody>
      </p:sp>
      <p:sp>
        <p:nvSpPr>
          <p:cNvPr id="3" name="Content Placeholder 2">
            <a:extLst>
              <a:ext uri="{FF2B5EF4-FFF2-40B4-BE49-F238E27FC236}">
                <a16:creationId xmlns:a16="http://schemas.microsoft.com/office/drawing/2014/main" id="{0AE9CAEC-F0AE-6498-C1D4-9F80A7A2E14D}"/>
              </a:ext>
            </a:extLst>
          </p:cNvPr>
          <p:cNvSpPr>
            <a:spLocks noGrp="1"/>
          </p:cNvSpPr>
          <p:nvPr>
            <p:ph idx="1"/>
          </p:nvPr>
        </p:nvSpPr>
        <p:spPr>
          <a:xfrm>
            <a:off x="7531610" y="2434201"/>
            <a:ext cx="3822189" cy="3742762"/>
          </a:xfrm>
        </p:spPr>
        <p:txBody>
          <a:bodyPr>
            <a:normAutofit/>
          </a:bodyPr>
          <a:lstStyle/>
          <a:p>
            <a:r>
              <a:rPr lang="en-GB" sz="1700" dirty="0"/>
              <a:t>Adults aged 65 and over is growing rapidly (ONS, 2023).</a:t>
            </a:r>
          </a:p>
          <a:p>
            <a:r>
              <a:rPr lang="en-GB" sz="1700" dirty="0"/>
              <a:t>Increasing demand: rising requirements for formal residential care and nursing care facilities (The Kings Fund, 2022). </a:t>
            </a:r>
          </a:p>
          <a:p>
            <a:r>
              <a:rPr lang="en-GB" sz="1700" dirty="0"/>
              <a:t>Sector pressures: chronic workforce shortages and funding create systemic risks to care quality and safety, however </a:t>
            </a:r>
            <a:r>
              <a:rPr lang="en-GB" sz="1800" dirty="0"/>
              <a:t>Adult social care currently has </a:t>
            </a:r>
            <a:r>
              <a:rPr lang="en-GB" sz="1800" b="1" dirty="0"/>
              <a:t>152,000 vacancies</a:t>
            </a:r>
            <a:r>
              <a:rPr lang="en-GB" sz="1800" dirty="0"/>
              <a:t>, the highest ever recorded </a:t>
            </a:r>
            <a:r>
              <a:rPr lang="en-GB" sz="1700" dirty="0"/>
              <a:t>(Skills for care, 2023). </a:t>
            </a:r>
          </a:p>
          <a:p>
            <a:endParaRPr lang="en-GB" sz="1700" dirty="0"/>
          </a:p>
        </p:txBody>
      </p:sp>
      <p:pic>
        <p:nvPicPr>
          <p:cNvPr id="7" name="Recorded Sound">
            <a:hlinkClick r:id="" action="ppaction://media"/>
            <a:extLst>
              <a:ext uri="{FF2B5EF4-FFF2-40B4-BE49-F238E27FC236}">
                <a16:creationId xmlns:a16="http://schemas.microsoft.com/office/drawing/2014/main" id="{4BB7BDE9-38B7-A04E-9106-9591804C02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00315" y="365125"/>
            <a:ext cx="487363" cy="487363"/>
          </a:xfrm>
          <a:prstGeom prst="rect">
            <a:avLst/>
          </a:prstGeom>
        </p:spPr>
      </p:pic>
    </p:spTree>
    <p:extLst>
      <p:ext uri="{BB962C8B-B14F-4D97-AF65-F5344CB8AC3E}">
        <p14:creationId xmlns:p14="http://schemas.microsoft.com/office/powerpoint/2010/main" val="133532530"/>
      </p:ext>
    </p:extLst>
  </p:cSld>
  <p:clrMapOvr>
    <a:masterClrMapping/>
  </p:clrMapOvr>
  <mc:AlternateContent xmlns:mc="http://schemas.openxmlformats.org/markup-compatibility/2006">
    <mc:Choice xmlns:p14="http://schemas.microsoft.com/office/powerpoint/2010/main" Requires="p14">
      <p:transition spd="slow" p14:dur="2000" advTm="36930"/>
    </mc:Choice>
    <mc:Fallback>
      <p:transition spd="slow" advTm="36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19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BDF843F6-06B1-BD6C-19F6-543D92C86D3E}"/>
              </a:ext>
            </a:extLst>
          </p:cNvPr>
          <p:cNvPicPr>
            <a:picLocks noChangeAspect="1"/>
          </p:cNvPicPr>
          <p:nvPr/>
        </p:nvPicPr>
        <p:blipFill>
          <a:blip r:embed="rId5">
            <a:extLst>
              <a:ext uri="{28A0092B-C50C-407E-A947-70E740481C1C}">
                <a14:useLocalDpi xmlns:a14="http://schemas.microsoft.com/office/drawing/2010/main" val="0"/>
              </a:ext>
            </a:extLst>
          </a:blip>
          <a:srcRect t="5436"/>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B30499-53F7-FF94-2E30-C28C88AC592F}"/>
              </a:ext>
            </a:extLst>
          </p:cNvPr>
          <p:cNvSpPr>
            <a:spLocks noGrp="1"/>
          </p:cNvSpPr>
          <p:nvPr>
            <p:ph type="title"/>
          </p:nvPr>
        </p:nvSpPr>
        <p:spPr>
          <a:xfrm>
            <a:off x="7531610" y="365125"/>
            <a:ext cx="3822189" cy="1899912"/>
          </a:xfrm>
        </p:spPr>
        <p:txBody>
          <a:bodyPr>
            <a:normAutofit/>
          </a:bodyPr>
          <a:lstStyle/>
          <a:p>
            <a:r>
              <a:rPr lang="en-GB" sz="3100"/>
              <a:t>Theoretical Frameworks (1) – disengagement Theory  </a:t>
            </a:r>
          </a:p>
        </p:txBody>
      </p:sp>
      <p:sp>
        <p:nvSpPr>
          <p:cNvPr id="3" name="Content Placeholder 2">
            <a:extLst>
              <a:ext uri="{FF2B5EF4-FFF2-40B4-BE49-F238E27FC236}">
                <a16:creationId xmlns:a16="http://schemas.microsoft.com/office/drawing/2014/main" id="{C69CEECF-ADCE-B183-BDA8-C2AEF7E7A19C}"/>
              </a:ext>
            </a:extLst>
          </p:cNvPr>
          <p:cNvSpPr>
            <a:spLocks noGrp="1"/>
          </p:cNvSpPr>
          <p:nvPr>
            <p:ph idx="1"/>
          </p:nvPr>
        </p:nvSpPr>
        <p:spPr>
          <a:xfrm>
            <a:off x="7531610" y="2434201"/>
            <a:ext cx="3822189" cy="3742762"/>
          </a:xfrm>
        </p:spPr>
        <p:txBody>
          <a:bodyPr>
            <a:normAutofit/>
          </a:bodyPr>
          <a:lstStyle/>
          <a:p>
            <a:pPr marL="0" lvl="0" indent="0">
              <a:buNone/>
            </a:pPr>
            <a:r>
              <a:rPr lang="en-GB" sz="1200" dirty="0"/>
              <a:t>Ageing theories help explain how older people respond to care environments.</a:t>
            </a:r>
          </a:p>
          <a:p>
            <a:r>
              <a:rPr lang="en-GB" sz="1200" dirty="0"/>
              <a:t>What the theory says: </a:t>
            </a:r>
          </a:p>
          <a:p>
            <a:pPr marL="0" indent="0">
              <a:buNone/>
            </a:pPr>
            <a:r>
              <a:rPr lang="en-GB" sz="1200" dirty="0"/>
              <a:t>older people naturally and voluntarily withdraw from social roles as they age (Cumming &amp; Henry, 1961). </a:t>
            </a:r>
          </a:p>
          <a:p>
            <a:r>
              <a:rPr lang="en-GB" sz="1200" dirty="0"/>
              <a:t>Core practice Link: </a:t>
            </a:r>
          </a:p>
          <a:p>
            <a:pPr marL="0" indent="0">
              <a:buNone/>
            </a:pPr>
            <a:r>
              <a:rPr lang="en-GB" sz="1200" dirty="0"/>
              <a:t>In institutional care, abuse, </a:t>
            </a:r>
            <a:r>
              <a:rPr lang="en-GB" sz="1200" dirty="0" err="1"/>
              <a:t>neglet</a:t>
            </a:r>
            <a:r>
              <a:rPr lang="en-GB" sz="1200" dirty="0"/>
              <a:t> or rigid routines can force disengagement, causing fear and isolation (Philipson, 2019). </a:t>
            </a:r>
          </a:p>
          <a:p>
            <a:r>
              <a:rPr lang="en-GB" sz="1200" dirty="0" err="1"/>
              <a:t>Stenghts</a:t>
            </a:r>
            <a:r>
              <a:rPr lang="en-GB" sz="1200" dirty="0"/>
              <a:t> and limitations: </a:t>
            </a:r>
          </a:p>
          <a:p>
            <a:pPr marL="0" indent="0">
              <a:buNone/>
            </a:pPr>
            <a:r>
              <a:rPr lang="en-GB" sz="1200" dirty="0"/>
              <a:t>Highlights emotional vulnerability, but incorrectly assumes social withdrawal is always a natural, voluntary choice. (Dally, 2018). </a:t>
            </a:r>
          </a:p>
          <a:p>
            <a:pPr marL="0" indent="0">
              <a:buNone/>
            </a:pPr>
            <a:r>
              <a:rPr lang="en-GB" sz="1200" dirty="0"/>
              <a:t>The theory assumes disengagement is voluntary however modern evidence shows it can be caused by poor care.</a:t>
            </a:r>
          </a:p>
          <a:p>
            <a:pPr marL="0" indent="0">
              <a:buNone/>
            </a:pPr>
            <a:endParaRPr lang="en-GB" sz="1100" dirty="0"/>
          </a:p>
        </p:txBody>
      </p:sp>
      <p:pic>
        <p:nvPicPr>
          <p:cNvPr id="4" name="Recorded Sound">
            <a:hlinkClick r:id="" action="ppaction://media"/>
            <a:extLst>
              <a:ext uri="{FF2B5EF4-FFF2-40B4-BE49-F238E27FC236}">
                <a16:creationId xmlns:a16="http://schemas.microsoft.com/office/drawing/2014/main" id="{2499BA04-E31A-A367-8A24-9B61A371FDF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14198" y="437355"/>
            <a:ext cx="487363" cy="487363"/>
          </a:xfrm>
          <a:prstGeom prst="rect">
            <a:avLst/>
          </a:prstGeom>
        </p:spPr>
      </p:pic>
    </p:spTree>
    <p:extLst>
      <p:ext uri="{BB962C8B-B14F-4D97-AF65-F5344CB8AC3E}">
        <p14:creationId xmlns:p14="http://schemas.microsoft.com/office/powerpoint/2010/main" val="1985356502"/>
      </p:ext>
    </p:extLst>
  </p:cSld>
  <p:clrMapOvr>
    <a:masterClrMapping/>
  </p:clrMapOvr>
  <mc:AlternateContent xmlns:mc="http://schemas.openxmlformats.org/markup-compatibility/2006">
    <mc:Choice xmlns:p14="http://schemas.microsoft.com/office/powerpoint/2010/main" Requires="p14">
      <p:transition spd="slow" p14:dur="2000" advTm="40265"/>
    </mc:Choice>
    <mc:Fallback>
      <p:transition spd="slow" advTm="40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2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Couple riding a bike together">
            <a:extLst>
              <a:ext uri="{FF2B5EF4-FFF2-40B4-BE49-F238E27FC236}">
                <a16:creationId xmlns:a16="http://schemas.microsoft.com/office/drawing/2014/main" id="{646A4034-73B4-4F0A-D71F-72BF25F03C4B}"/>
              </a:ext>
            </a:extLst>
          </p:cNvPr>
          <p:cNvPicPr>
            <a:picLocks noChangeAspect="1"/>
          </p:cNvPicPr>
          <p:nvPr/>
        </p:nvPicPr>
        <p:blipFill>
          <a:blip r:embed="rId4">
            <a:extLst>
              <a:ext uri="{28A0092B-C50C-407E-A947-70E740481C1C}">
                <a14:useLocalDpi xmlns:a14="http://schemas.microsoft.com/office/drawing/2010/main" val="0"/>
              </a:ext>
            </a:extLst>
          </a:blip>
          <a:srcRect l="5884" r="-1" b="-1"/>
          <a:stretch>
            <a:fillRect/>
          </a:stretch>
        </p:blipFill>
        <p:spPr>
          <a:xfrm>
            <a:off x="2519309"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84CF6F-A422-6DDB-2365-82E3AB570698}"/>
              </a:ext>
            </a:extLst>
          </p:cNvPr>
          <p:cNvSpPr>
            <a:spLocks noGrp="1"/>
          </p:cNvSpPr>
          <p:nvPr>
            <p:ph type="title"/>
          </p:nvPr>
        </p:nvSpPr>
        <p:spPr>
          <a:xfrm>
            <a:off x="838200" y="365125"/>
            <a:ext cx="3822189" cy="1899912"/>
          </a:xfrm>
        </p:spPr>
        <p:txBody>
          <a:bodyPr>
            <a:normAutofit/>
          </a:bodyPr>
          <a:lstStyle/>
          <a:p>
            <a:r>
              <a:rPr lang="en-GB" sz="4000" dirty="0"/>
              <a:t>Theoretical Framework (2)-Activity Theory</a:t>
            </a:r>
          </a:p>
        </p:txBody>
      </p:sp>
      <p:sp>
        <p:nvSpPr>
          <p:cNvPr id="3" name="Content Placeholder 2">
            <a:extLst>
              <a:ext uri="{FF2B5EF4-FFF2-40B4-BE49-F238E27FC236}">
                <a16:creationId xmlns:a16="http://schemas.microsoft.com/office/drawing/2014/main" id="{C0980FF1-603D-1F0F-9CD8-C616BE43E701}"/>
              </a:ext>
            </a:extLst>
          </p:cNvPr>
          <p:cNvSpPr>
            <a:spLocks noGrp="1"/>
          </p:cNvSpPr>
          <p:nvPr>
            <p:ph idx="1"/>
          </p:nvPr>
        </p:nvSpPr>
        <p:spPr>
          <a:xfrm>
            <a:off x="838200" y="2434201"/>
            <a:ext cx="3822189" cy="3742762"/>
          </a:xfrm>
        </p:spPr>
        <p:txBody>
          <a:bodyPr>
            <a:normAutofit/>
          </a:bodyPr>
          <a:lstStyle/>
          <a:p>
            <a:r>
              <a:rPr lang="en-GB" sz="1400" b="1" dirty="0">
                <a:effectLst/>
              </a:rPr>
              <a:t>Original theory:</a:t>
            </a:r>
            <a:r>
              <a:rPr lang="en-GB" sz="1400" dirty="0">
                <a:effectLst/>
              </a:rPr>
              <a:t> Staying active supports wellbeing and identity (Havighurst et al., 1963).</a:t>
            </a:r>
          </a:p>
          <a:p>
            <a:r>
              <a:rPr lang="en-GB" sz="1400" b="1" dirty="0">
                <a:effectLst/>
              </a:rPr>
              <a:t>Modern application: </a:t>
            </a:r>
            <a:r>
              <a:rPr lang="en-GB" sz="1400" dirty="0">
                <a:effectLst/>
              </a:rPr>
              <a:t> institutional neglect or lack of stimulation leads to passivity, depression an loss of motivation among residents (Cooper et al., 2008). </a:t>
            </a:r>
          </a:p>
          <a:p>
            <a:r>
              <a:rPr lang="en-GB" sz="1400" dirty="0">
                <a:effectLst/>
              </a:rPr>
              <a:t>Domiciliary care can support activity but only when staff have time and training. </a:t>
            </a:r>
          </a:p>
          <a:p>
            <a:r>
              <a:rPr lang="en-GB" sz="1400" b="1" dirty="0">
                <a:effectLst/>
              </a:rPr>
              <a:t>Critical point:</a:t>
            </a:r>
            <a:r>
              <a:rPr lang="en-GB" sz="1400" dirty="0">
                <a:effectLst/>
              </a:rPr>
              <a:t> Not all older adults can maintain high activity levels.</a:t>
            </a:r>
            <a:endParaRPr lang="en-GB" sz="1400" dirty="0"/>
          </a:p>
          <a:p>
            <a:r>
              <a:rPr lang="en-GB" sz="1400" dirty="0">
                <a:effectLst/>
              </a:rPr>
              <a:t>Strengths and Limitations-</a:t>
            </a:r>
            <a:r>
              <a:rPr lang="en-GB" sz="1400" dirty="0"/>
              <a:t> emphasizes the importance of stimulation but fails to account for individuals with severe physical or cognitive limitations (Alzheimer’s society, 2025). </a:t>
            </a:r>
          </a:p>
          <a:p>
            <a:endParaRPr lang="en-GB" sz="1400" dirty="0"/>
          </a:p>
        </p:txBody>
      </p:sp>
      <p:pic>
        <p:nvPicPr>
          <p:cNvPr id="5" name="Recorded Sound">
            <a:hlinkClick r:id="" action="ppaction://media"/>
            <a:extLst>
              <a:ext uri="{FF2B5EF4-FFF2-40B4-BE49-F238E27FC236}">
                <a16:creationId xmlns:a16="http://schemas.microsoft.com/office/drawing/2014/main" id="{50C602BF-707D-5F01-2B3D-7763C19783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50837" y="1071399"/>
            <a:ext cx="487363" cy="487363"/>
          </a:xfrm>
          <a:prstGeom prst="rect">
            <a:avLst/>
          </a:prstGeom>
        </p:spPr>
      </p:pic>
    </p:spTree>
    <p:extLst>
      <p:ext uri="{BB962C8B-B14F-4D97-AF65-F5344CB8AC3E}">
        <p14:creationId xmlns:p14="http://schemas.microsoft.com/office/powerpoint/2010/main" val="3325917060"/>
      </p:ext>
    </p:extLst>
  </p:cSld>
  <p:clrMapOvr>
    <a:masterClrMapping/>
  </p:clrMapOvr>
  <mc:AlternateContent xmlns:mc="http://schemas.openxmlformats.org/markup-compatibility/2006">
    <mc:Choice xmlns:p14="http://schemas.microsoft.com/office/powerpoint/2010/main" Requires="p14">
      <p:transition spd="slow" p14:dur="2000" advTm="94938"/>
    </mc:Choice>
    <mc:Fallback>
      <p:transition spd="slow" advTm="94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3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988B9-4D0E-E174-2014-76058FA1FB35}"/>
              </a:ext>
            </a:extLst>
          </p:cNvPr>
          <p:cNvSpPr>
            <a:spLocks noGrp="1"/>
          </p:cNvSpPr>
          <p:nvPr>
            <p:ph type="title"/>
          </p:nvPr>
        </p:nvSpPr>
        <p:spPr/>
        <p:txBody>
          <a:bodyPr/>
          <a:lstStyle/>
          <a:p>
            <a:r>
              <a:rPr lang="en-GB" dirty="0"/>
              <a:t>Current Care Provision – Institutional &amp; Residential Services</a:t>
            </a:r>
          </a:p>
        </p:txBody>
      </p:sp>
      <p:graphicFrame>
        <p:nvGraphicFramePr>
          <p:cNvPr id="5" name="Content Placeholder 2">
            <a:extLst>
              <a:ext uri="{FF2B5EF4-FFF2-40B4-BE49-F238E27FC236}">
                <a16:creationId xmlns:a16="http://schemas.microsoft.com/office/drawing/2014/main" id="{0E570C3B-FB1C-2E09-4A07-DAD3B7AE16B3}"/>
              </a:ext>
            </a:extLst>
          </p:cNvPr>
          <p:cNvGraphicFramePr>
            <a:graphicFrameLocks noGrp="1"/>
          </p:cNvGraphicFramePr>
          <p:nvPr>
            <p:ph idx="1"/>
            <p:extLst>
              <p:ext uri="{D42A27DB-BD31-4B8C-83A1-F6EECF244321}">
                <p14:modId xmlns:p14="http://schemas.microsoft.com/office/powerpoint/2010/main" val="3311773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20FEBCC7-EBBE-A365-30DF-951F715D485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343441" y="1338262"/>
            <a:ext cx="487363" cy="487363"/>
          </a:xfrm>
          <a:prstGeom prst="rect">
            <a:avLst/>
          </a:prstGeom>
        </p:spPr>
      </p:pic>
    </p:spTree>
    <p:extLst>
      <p:ext uri="{BB962C8B-B14F-4D97-AF65-F5344CB8AC3E}">
        <p14:creationId xmlns:p14="http://schemas.microsoft.com/office/powerpoint/2010/main" val="3914508687"/>
      </p:ext>
    </p:extLst>
  </p:cSld>
  <p:clrMapOvr>
    <a:masterClrMapping/>
  </p:clrMapOvr>
  <mc:AlternateContent xmlns:mc="http://schemas.openxmlformats.org/markup-compatibility/2006">
    <mc:Choice xmlns:p14="http://schemas.microsoft.com/office/powerpoint/2010/main" Requires="p14">
      <p:transition spd="slow" p14:dur="2000" advTm="80423"/>
    </mc:Choice>
    <mc:Fallback>
      <p:transition spd="slow" advTm="80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7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F04FF-F648-590A-1AC6-F5AC61B7D6E9}"/>
              </a:ext>
            </a:extLst>
          </p:cNvPr>
          <p:cNvSpPr>
            <a:spLocks noGrp="1"/>
          </p:cNvSpPr>
          <p:nvPr>
            <p:ph type="title"/>
          </p:nvPr>
        </p:nvSpPr>
        <p:spPr>
          <a:xfrm>
            <a:off x="804672" y="802955"/>
            <a:ext cx="4977976" cy="1454051"/>
          </a:xfrm>
        </p:spPr>
        <p:txBody>
          <a:bodyPr>
            <a:normAutofit/>
          </a:bodyPr>
          <a:lstStyle/>
          <a:p>
            <a:r>
              <a:rPr lang="en-GB" sz="3300" dirty="0">
                <a:solidFill>
                  <a:schemeClr val="tx2"/>
                </a:solidFill>
              </a:rPr>
              <a:t>Current Care Provision – Critical Analysis</a:t>
            </a:r>
            <a:br>
              <a:rPr lang="en-GB" sz="3300" dirty="0">
                <a:solidFill>
                  <a:schemeClr val="tx2"/>
                </a:solidFill>
              </a:rPr>
            </a:br>
            <a:r>
              <a:rPr lang="en-GB" sz="3300" dirty="0">
                <a:solidFill>
                  <a:schemeClr val="tx2"/>
                </a:solidFill>
              </a:rPr>
              <a:t>(Residential Care)  </a:t>
            </a:r>
          </a:p>
        </p:txBody>
      </p:sp>
      <p:sp>
        <p:nvSpPr>
          <p:cNvPr id="3" name="Content Placeholder 2">
            <a:extLst>
              <a:ext uri="{FF2B5EF4-FFF2-40B4-BE49-F238E27FC236}">
                <a16:creationId xmlns:a16="http://schemas.microsoft.com/office/drawing/2014/main" id="{E4C39B17-A1AF-E94E-A222-B2FF1BFF17BF}"/>
              </a:ext>
            </a:extLst>
          </p:cNvPr>
          <p:cNvSpPr>
            <a:spLocks noGrp="1"/>
          </p:cNvSpPr>
          <p:nvPr>
            <p:ph idx="1"/>
          </p:nvPr>
        </p:nvSpPr>
        <p:spPr>
          <a:xfrm>
            <a:off x="450253" y="2257006"/>
            <a:ext cx="6176519" cy="4190176"/>
          </a:xfrm>
        </p:spPr>
        <p:txBody>
          <a:bodyPr anchor="ctr">
            <a:normAutofit fontScale="70000" lnSpcReduction="20000"/>
          </a:bodyPr>
          <a:lstStyle/>
          <a:p>
            <a:r>
              <a:rPr lang="en-GB" sz="1800" b="1" dirty="0"/>
              <a:t>Strengths:</a:t>
            </a:r>
            <a:endParaRPr lang="en-GB" sz="1800" dirty="0"/>
          </a:p>
          <a:p>
            <a:pPr lvl="0"/>
            <a:r>
              <a:rPr lang="en-GB" sz="1800" dirty="0"/>
              <a:t>24‑hour supervision and access to medical support (The King’s Fund, 2022).</a:t>
            </a:r>
          </a:p>
          <a:p>
            <a:pPr lvl="0"/>
            <a:r>
              <a:rPr lang="en-GB" sz="1800" dirty="0"/>
              <a:t>Structured routines and regulated environments.</a:t>
            </a:r>
          </a:p>
          <a:p>
            <a:pPr lvl="0"/>
            <a:r>
              <a:rPr lang="en-GB" sz="1800" dirty="0"/>
              <a:t>Multi‑disciplinary teams available onsite.</a:t>
            </a:r>
          </a:p>
          <a:p>
            <a:r>
              <a:rPr lang="en-GB" sz="1800" b="1" dirty="0"/>
              <a:t>Weaknesses:</a:t>
            </a:r>
            <a:endParaRPr lang="en-GB" sz="1800" dirty="0"/>
          </a:p>
          <a:p>
            <a:pPr lvl="0"/>
            <a:r>
              <a:rPr lang="en-GB" sz="1800" dirty="0"/>
              <a:t>Task‑driven cultures reduce person‑centred care (Hussein, 2020).</a:t>
            </a:r>
          </a:p>
          <a:p>
            <a:pPr lvl="0"/>
            <a:r>
              <a:rPr lang="en-GB" sz="1800" dirty="0"/>
              <a:t>High turnover → inconsistent carers and emotional instability for residents.</a:t>
            </a:r>
          </a:p>
          <a:p>
            <a:pPr lvl="0"/>
            <a:r>
              <a:rPr lang="en-GB" sz="1800" b="1" dirty="0"/>
              <a:t>22% of care homes rated ‘requires improvement’ or ‘inadequate’</a:t>
            </a:r>
            <a:r>
              <a:rPr lang="en-GB" sz="1800" dirty="0"/>
              <a:t> (CQC, 2023).</a:t>
            </a:r>
          </a:p>
          <a:p>
            <a:pPr lvl="0"/>
            <a:r>
              <a:rPr lang="en-GB" sz="1800" dirty="0"/>
              <a:t>Institutional settings can foster neglect, especially with weak leadership (Journal of Elder Abuse &amp; Neglect, 2019).</a:t>
            </a:r>
          </a:p>
          <a:p>
            <a:r>
              <a:rPr lang="en-GB" sz="1800" b="1" dirty="0"/>
              <a:t>Critical Insight:</a:t>
            </a:r>
            <a:endParaRPr lang="en-GB" sz="1800" dirty="0"/>
          </a:p>
          <a:p>
            <a:pPr lvl="0"/>
            <a:r>
              <a:rPr lang="en-GB" sz="1800" dirty="0"/>
              <a:t>Closed cultures increase risk of abuse.</a:t>
            </a:r>
          </a:p>
          <a:p>
            <a:pPr lvl="0"/>
            <a:r>
              <a:rPr lang="en-GB" sz="1800" dirty="0"/>
              <a:t>Residents may experience loss of autonomy, disrupted routines and emotional disengagement.</a:t>
            </a:r>
          </a:p>
          <a:p>
            <a:pPr lvl="0"/>
            <a:r>
              <a:rPr lang="en-GB" sz="1800" dirty="0"/>
              <a:t>Safeguarding failures often linked to staffing pressures and poor organisational culture.</a:t>
            </a:r>
          </a:p>
          <a:p>
            <a:pPr marL="0" indent="0">
              <a:buNone/>
            </a:pPr>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ospital">
            <a:extLst>
              <a:ext uri="{FF2B5EF4-FFF2-40B4-BE49-F238E27FC236}">
                <a16:creationId xmlns:a16="http://schemas.microsoft.com/office/drawing/2014/main" id="{4218A99C-74DE-57E7-57FF-FE1CC3BC56B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pic>
        <p:nvPicPr>
          <p:cNvPr id="5" name="Recorded Sound">
            <a:hlinkClick r:id="" action="ppaction://media"/>
            <a:extLst>
              <a:ext uri="{FF2B5EF4-FFF2-40B4-BE49-F238E27FC236}">
                <a16:creationId xmlns:a16="http://schemas.microsoft.com/office/drawing/2014/main" id="{702E45F6-0239-2C94-3D88-FFFBDFDD1B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32915" y="950686"/>
            <a:ext cx="487363" cy="487363"/>
          </a:xfrm>
          <a:prstGeom prst="rect">
            <a:avLst/>
          </a:prstGeom>
        </p:spPr>
      </p:pic>
    </p:spTree>
    <p:extLst>
      <p:ext uri="{BB962C8B-B14F-4D97-AF65-F5344CB8AC3E}">
        <p14:creationId xmlns:p14="http://schemas.microsoft.com/office/powerpoint/2010/main" val="2220712624"/>
      </p:ext>
    </p:extLst>
  </p:cSld>
  <p:clrMapOvr>
    <a:masterClrMapping/>
  </p:clrMapOvr>
  <mc:AlternateContent xmlns:mc="http://schemas.openxmlformats.org/markup-compatibility/2006">
    <mc:Choice xmlns:p14="http://schemas.microsoft.com/office/powerpoint/2010/main" Requires="p14">
      <p:transition spd="slow" p14:dur="2000" advTm="111330"/>
    </mc:Choice>
    <mc:Fallback>
      <p:transition spd="slow" advTm="111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25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2C5C3-440D-205E-4BC0-1298AE0D5C5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Critical Evaluation of Domiciliary Care</a:t>
            </a:r>
            <a:br>
              <a:rPr lang="en-GB" sz="4000" b="1">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F1B7EEF1-4F79-4ECF-5918-3FE9CD786561}"/>
              </a:ext>
            </a:extLst>
          </p:cNvPr>
          <p:cNvSpPr>
            <a:spLocks noGrp="1"/>
          </p:cNvSpPr>
          <p:nvPr>
            <p:ph idx="1"/>
          </p:nvPr>
        </p:nvSpPr>
        <p:spPr>
          <a:xfrm>
            <a:off x="4581727" y="649480"/>
            <a:ext cx="3025303" cy="5546047"/>
          </a:xfrm>
        </p:spPr>
        <p:txBody>
          <a:bodyPr anchor="ctr">
            <a:normAutofit/>
          </a:bodyPr>
          <a:lstStyle/>
          <a:p>
            <a:r>
              <a:rPr lang="en-GB" sz="1300" b="1">
                <a:effectLst/>
              </a:rPr>
              <a:t>Strengths:</a:t>
            </a:r>
            <a:endParaRPr lang="en-GB" sz="1300"/>
          </a:p>
          <a:p>
            <a:pPr lvl="0"/>
            <a:r>
              <a:rPr lang="en-GB" sz="1300">
                <a:effectLst/>
              </a:rPr>
              <a:t>Promotes independence and empowerment</a:t>
            </a:r>
            <a:endParaRPr lang="en-GB" sz="1300"/>
          </a:p>
          <a:p>
            <a:pPr lvl="0"/>
            <a:r>
              <a:rPr lang="en-GB" sz="1300">
                <a:effectLst/>
              </a:rPr>
              <a:t>Supports continuity of routines</a:t>
            </a:r>
            <a:endParaRPr lang="en-GB" sz="1300"/>
          </a:p>
          <a:p>
            <a:r>
              <a:rPr lang="en-GB" sz="1300">
                <a:effectLst/>
              </a:rPr>
              <a:t>Emotional comfort of home environment (</a:t>
            </a:r>
            <a:r>
              <a:rPr lang="en-GB" sz="1300"/>
              <a:t>Daly et al. 2022), </a:t>
            </a:r>
          </a:p>
          <a:p>
            <a:r>
              <a:rPr lang="en-GB" sz="1300" b="1">
                <a:effectLst/>
              </a:rPr>
              <a:t>Weaknesses:</a:t>
            </a:r>
            <a:endParaRPr lang="en-GB" sz="1300"/>
          </a:p>
          <a:p>
            <a:pPr lvl="0"/>
            <a:r>
              <a:rPr lang="en-GB" sz="1300">
                <a:effectLst/>
              </a:rPr>
              <a:t>Lone workers results in limited oversight</a:t>
            </a:r>
            <a:endParaRPr lang="en-GB" sz="1300"/>
          </a:p>
          <a:p>
            <a:pPr lvl="0"/>
            <a:r>
              <a:rPr lang="en-GB" sz="1300">
                <a:effectLst/>
              </a:rPr>
              <a:t>Rushed visits result in neglect risk</a:t>
            </a:r>
            <a:endParaRPr lang="en-GB" sz="1300"/>
          </a:p>
          <a:p>
            <a:pPr lvl="0"/>
            <a:r>
              <a:rPr lang="en-GB" sz="1300">
                <a:effectLst/>
              </a:rPr>
              <a:t>Digital exclusion result in missed alerts</a:t>
            </a:r>
            <a:endParaRPr lang="en-GB" sz="1300"/>
          </a:p>
          <a:p>
            <a:pPr lvl="0"/>
            <a:r>
              <a:rPr lang="en-GB" sz="1300">
                <a:effectLst/>
              </a:rPr>
              <a:t>High turnover result in inconsistent care </a:t>
            </a:r>
          </a:p>
          <a:p>
            <a:pPr marL="0" lvl="0" indent="0">
              <a:buNone/>
            </a:pPr>
            <a:r>
              <a:rPr lang="en-GB" sz="1300"/>
              <a:t>Around half a million people receive home care in England (The King’s Fund, 2022). However, workforce pressures mean that around 70% of home‑care visits last 15 minutes or less (Skills for Care, 2023). Missed or late visits increased by 21% in 2023 due to staffing shortages (Homecare Association, 2023).</a:t>
            </a:r>
          </a:p>
          <a:p>
            <a:endParaRPr lang="en-GB" sz="1300"/>
          </a:p>
        </p:txBody>
      </p:sp>
      <p:pic>
        <p:nvPicPr>
          <p:cNvPr id="21" name="Picture 20" descr="A midsection of a person holding a miniature house">
            <a:extLst>
              <a:ext uri="{FF2B5EF4-FFF2-40B4-BE49-F238E27FC236}">
                <a16:creationId xmlns:a16="http://schemas.microsoft.com/office/drawing/2014/main" id="{4AE0069B-669F-4306-B3B8-CA9546170E37}"/>
              </a:ext>
            </a:extLst>
          </p:cNvPr>
          <p:cNvPicPr>
            <a:picLocks noChangeAspect="1"/>
          </p:cNvPicPr>
          <p:nvPr/>
        </p:nvPicPr>
        <p:blipFill>
          <a:blip r:embed="rId4"/>
          <a:srcRect l="32083" r="30413" b="-1"/>
          <a:stretch>
            <a:fillRect/>
          </a:stretch>
        </p:blipFill>
        <p:spPr>
          <a:xfrm>
            <a:off x="8109502" y="10"/>
            <a:ext cx="4082498" cy="6857990"/>
          </a:xfrm>
          <a:prstGeom prst="rect">
            <a:avLst/>
          </a:prstGeom>
        </p:spPr>
      </p:pic>
      <p:pic>
        <p:nvPicPr>
          <p:cNvPr id="4" name="Recorded Sound">
            <a:hlinkClick r:id="" action="ppaction://media"/>
            <a:extLst>
              <a:ext uri="{FF2B5EF4-FFF2-40B4-BE49-F238E27FC236}">
                <a16:creationId xmlns:a16="http://schemas.microsoft.com/office/drawing/2014/main" id="{29F5B692-1C3B-7C1C-317C-1F0A359F07F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247011" y="267706"/>
            <a:ext cx="487363" cy="487363"/>
          </a:xfrm>
          <a:prstGeom prst="rect">
            <a:avLst/>
          </a:prstGeom>
        </p:spPr>
      </p:pic>
    </p:spTree>
    <p:extLst>
      <p:ext uri="{BB962C8B-B14F-4D97-AF65-F5344CB8AC3E}">
        <p14:creationId xmlns:p14="http://schemas.microsoft.com/office/powerpoint/2010/main" val="1358591709"/>
      </p:ext>
    </p:extLst>
  </p:cSld>
  <p:clrMapOvr>
    <a:masterClrMapping/>
  </p:clrMapOvr>
  <mc:AlternateContent xmlns:mc="http://schemas.openxmlformats.org/markup-compatibility/2006">
    <mc:Choice xmlns:p14="http://schemas.microsoft.com/office/powerpoint/2010/main" Requires="p14">
      <p:transition spd="slow" p14:dur="2000" advTm="128048"/>
    </mc:Choice>
    <mc:Fallback>
      <p:transition spd="slow" advTm="128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16F08-8F4C-C462-AF06-2604D939439D}"/>
              </a:ext>
            </a:extLst>
          </p:cNvPr>
          <p:cNvSpPr>
            <a:spLocks noGrp="1"/>
          </p:cNvSpPr>
          <p:nvPr>
            <p:ph type="title"/>
          </p:nvPr>
        </p:nvSpPr>
        <p:spPr>
          <a:xfrm>
            <a:off x="5868557" y="1138036"/>
            <a:ext cx="5444382" cy="1402470"/>
          </a:xfrm>
        </p:spPr>
        <p:txBody>
          <a:bodyPr>
            <a:normAutofit/>
          </a:bodyPr>
          <a:lstStyle/>
          <a:p>
            <a:r>
              <a:rPr lang="en-GB" sz="3200"/>
              <a:t>Policy &amp; Legislation – Care Act 2014 &amp; Human Rights Act 1998</a:t>
            </a:r>
          </a:p>
        </p:txBody>
      </p:sp>
      <p:pic>
        <p:nvPicPr>
          <p:cNvPr id="17" name="Picture 16" descr="Hands holding each other's wrists and interlinked to form a circle">
            <a:extLst>
              <a:ext uri="{FF2B5EF4-FFF2-40B4-BE49-F238E27FC236}">
                <a16:creationId xmlns:a16="http://schemas.microsoft.com/office/drawing/2014/main" id="{5CC1ABDA-4DC0-5519-6A3D-9D8335CD8E8E}"/>
              </a:ext>
            </a:extLst>
          </p:cNvPr>
          <p:cNvPicPr>
            <a:picLocks noChangeAspect="1"/>
          </p:cNvPicPr>
          <p:nvPr/>
        </p:nvPicPr>
        <p:blipFill>
          <a:blip r:embed="rId4"/>
          <a:srcRect l="26749" r="23113" b="-1"/>
          <a:stretch>
            <a:fillRect/>
          </a:stretch>
        </p:blipFill>
        <p:spPr>
          <a:xfrm>
            <a:off x="-1" y="10"/>
            <a:ext cx="5151179" cy="6857990"/>
          </a:xfrm>
          <a:prstGeom prst="rect">
            <a:avLst/>
          </a:prstGeom>
        </p:spPr>
      </p:pic>
      <p:cxnSp>
        <p:nvCxnSpPr>
          <p:cNvPr id="18" name="Straight Connector 1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 name="Content Placeholder 2">
            <a:extLst>
              <a:ext uri="{FF2B5EF4-FFF2-40B4-BE49-F238E27FC236}">
                <a16:creationId xmlns:a16="http://schemas.microsoft.com/office/drawing/2014/main" id="{2348DFA3-3565-2D6D-A512-EE3F8DF97B1D}"/>
              </a:ext>
            </a:extLst>
          </p:cNvPr>
          <p:cNvSpPr>
            <a:spLocks noGrp="1"/>
          </p:cNvSpPr>
          <p:nvPr>
            <p:ph idx="1"/>
          </p:nvPr>
        </p:nvSpPr>
        <p:spPr>
          <a:xfrm>
            <a:off x="5868557" y="2551176"/>
            <a:ext cx="5444382" cy="3591207"/>
          </a:xfrm>
        </p:spPr>
        <p:txBody>
          <a:bodyPr>
            <a:normAutofit/>
          </a:bodyPr>
          <a:lstStyle/>
          <a:p>
            <a:pPr fontAlgn="base"/>
            <a:r>
              <a:rPr lang="en-GB" sz="2000"/>
              <a:t>Care Act 2014 (Section 42): Mandates local authorities to undertake formal enquiries when adult abuse or neglect is suspected (DHSC, 2014).</a:t>
            </a:r>
          </a:p>
          <a:p>
            <a:pPr fontAlgn="base"/>
            <a:r>
              <a:rPr lang="en-GB" sz="2000"/>
              <a:t>Human Rights Act 1998 (Article 3): Guarantees absolute protection against inhuman or degrading treatment (Equality and Human Rights Commission, 2022).</a:t>
            </a:r>
          </a:p>
          <a:p>
            <a:pPr fontAlgn="base"/>
            <a:r>
              <a:rPr lang="en-GB" sz="2000"/>
              <a:t>Regulatory Enforcement: CQC fundamental standards enforce provider accountability (CQC, 2023a).</a:t>
            </a:r>
          </a:p>
          <a:p>
            <a:endParaRPr lang="en-GB" sz="2000"/>
          </a:p>
        </p:txBody>
      </p:sp>
      <p:pic>
        <p:nvPicPr>
          <p:cNvPr id="3" name="Recorded Sound">
            <a:hlinkClick r:id="" action="ppaction://media"/>
            <a:extLst>
              <a:ext uri="{FF2B5EF4-FFF2-40B4-BE49-F238E27FC236}">
                <a16:creationId xmlns:a16="http://schemas.microsoft.com/office/drawing/2014/main" id="{BB890414-26A4-2256-A865-44CB5A0961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529155" y="517228"/>
            <a:ext cx="487363" cy="487363"/>
          </a:xfrm>
          <a:prstGeom prst="rect">
            <a:avLst/>
          </a:prstGeom>
        </p:spPr>
      </p:pic>
    </p:spTree>
    <p:extLst>
      <p:ext uri="{BB962C8B-B14F-4D97-AF65-F5344CB8AC3E}">
        <p14:creationId xmlns:p14="http://schemas.microsoft.com/office/powerpoint/2010/main" val="2359480156"/>
      </p:ext>
    </p:extLst>
  </p:cSld>
  <p:clrMapOvr>
    <a:masterClrMapping/>
  </p:clrMapOvr>
  <mc:AlternateContent xmlns:mc="http://schemas.openxmlformats.org/markup-compatibility/2006">
    <mc:Choice xmlns:p14="http://schemas.microsoft.com/office/powerpoint/2010/main" Requires="p14">
      <p:transition spd="slow" p14:dur="2000" advTm="96308"/>
    </mc:Choice>
    <mc:Fallback>
      <p:transition spd="slow" advTm="96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3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C6C43-D541-A07C-E720-50B99F838ECB}"/>
              </a:ext>
            </a:extLst>
          </p:cNvPr>
          <p:cNvSpPr>
            <a:spLocks noGrp="1"/>
          </p:cNvSpPr>
          <p:nvPr>
            <p:ph type="title"/>
          </p:nvPr>
        </p:nvSpPr>
        <p:spPr/>
        <p:txBody>
          <a:bodyPr/>
          <a:lstStyle/>
          <a:p>
            <a:r>
              <a:rPr lang="en-GB" dirty="0"/>
              <a:t>Safeguarding Principles – </a:t>
            </a:r>
            <a:br>
              <a:rPr lang="en-GB" dirty="0"/>
            </a:br>
            <a:r>
              <a:rPr lang="en-GB" dirty="0"/>
              <a:t>The 6 Statutory Pillars</a:t>
            </a:r>
          </a:p>
        </p:txBody>
      </p:sp>
      <p:graphicFrame>
        <p:nvGraphicFramePr>
          <p:cNvPr id="5" name="Content Placeholder 2">
            <a:extLst>
              <a:ext uri="{FF2B5EF4-FFF2-40B4-BE49-F238E27FC236}">
                <a16:creationId xmlns:a16="http://schemas.microsoft.com/office/drawing/2014/main" id="{70EB5C84-BA5B-33C8-9B73-467DF99EE635}"/>
              </a:ext>
            </a:extLst>
          </p:cNvPr>
          <p:cNvGraphicFramePr>
            <a:graphicFrameLocks noGrp="1"/>
          </p:cNvGraphicFramePr>
          <p:nvPr>
            <p:ph idx="1"/>
            <p:extLst>
              <p:ext uri="{D42A27DB-BD31-4B8C-83A1-F6EECF244321}">
                <p14:modId xmlns:p14="http://schemas.microsoft.com/office/powerpoint/2010/main" val="42318572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45D9658D-AC71-8DD3-63E3-23D4F42C27A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471778" y="784224"/>
            <a:ext cx="487363" cy="487363"/>
          </a:xfrm>
          <a:prstGeom prst="rect">
            <a:avLst/>
          </a:prstGeom>
        </p:spPr>
      </p:pic>
    </p:spTree>
    <p:extLst>
      <p:ext uri="{BB962C8B-B14F-4D97-AF65-F5344CB8AC3E}">
        <p14:creationId xmlns:p14="http://schemas.microsoft.com/office/powerpoint/2010/main" val="8453824"/>
      </p:ext>
    </p:extLst>
  </p:cSld>
  <p:clrMapOvr>
    <a:masterClrMapping/>
  </p:clrMapOvr>
  <mc:AlternateContent xmlns:mc="http://schemas.openxmlformats.org/markup-compatibility/2006">
    <mc:Choice xmlns:p14="http://schemas.microsoft.com/office/powerpoint/2010/main" Requires="p14">
      <p:transition spd="slow" p14:dur="2000" advTm="103935"/>
    </mc:Choice>
    <mc:Fallback>
      <p:transition spd="slow" advTm="103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4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0951A-9B6E-24C4-415F-554BF6C35559}"/>
              </a:ext>
            </a:extLst>
          </p:cNvPr>
          <p:cNvSpPr>
            <a:spLocks noGrp="1"/>
          </p:cNvSpPr>
          <p:nvPr>
            <p:ph type="title"/>
          </p:nvPr>
        </p:nvSpPr>
        <p:spPr/>
        <p:txBody>
          <a:bodyPr/>
          <a:lstStyle/>
          <a:p>
            <a:r>
              <a:rPr lang="en-GB" dirty="0"/>
              <a:t>Technological Innovations – Telecare, Telehealth &amp; Smart Homes</a:t>
            </a:r>
          </a:p>
        </p:txBody>
      </p:sp>
      <p:sp>
        <p:nvSpPr>
          <p:cNvPr id="3" name="Content Placeholder 2">
            <a:extLst>
              <a:ext uri="{FF2B5EF4-FFF2-40B4-BE49-F238E27FC236}">
                <a16:creationId xmlns:a16="http://schemas.microsoft.com/office/drawing/2014/main" id="{242C6405-1DA2-A761-5441-AB418E258CE4}"/>
              </a:ext>
            </a:extLst>
          </p:cNvPr>
          <p:cNvSpPr>
            <a:spLocks noGrp="1"/>
          </p:cNvSpPr>
          <p:nvPr>
            <p:ph idx="1"/>
          </p:nvPr>
        </p:nvSpPr>
        <p:spPr/>
        <p:txBody>
          <a:bodyPr>
            <a:normAutofit/>
          </a:bodyPr>
          <a:lstStyle/>
          <a:p>
            <a:r>
              <a:rPr lang="en-GB" dirty="0">
                <a:effectLst/>
              </a:rPr>
              <a:t>Telecare, fall sensors and remote monitoring improve safety and independence</a:t>
            </a:r>
            <a:r>
              <a:rPr lang="en-GB" dirty="0"/>
              <a:t> (NHS Digital 2023).</a:t>
            </a:r>
            <a:endParaRPr lang="en-GB" dirty="0">
              <a:effectLst/>
            </a:endParaRPr>
          </a:p>
          <a:p>
            <a:pPr fontAlgn="base"/>
            <a:r>
              <a:rPr lang="en-GB" u="sng" dirty="0"/>
              <a:t>Benefits &amp; Support: </a:t>
            </a:r>
            <a:r>
              <a:rPr lang="en-GB" dirty="0"/>
              <a:t>Enhances safety, detects missed visits or distress early, and provides transparent audit trails (The King’s Fund, 2022).</a:t>
            </a:r>
          </a:p>
          <a:p>
            <a:pPr fontAlgn="base"/>
            <a:r>
              <a:rPr lang="en-GB" u="sng" dirty="0"/>
              <a:t>Limitations: </a:t>
            </a:r>
            <a:r>
              <a:rPr lang="en-GB" dirty="0"/>
              <a:t>Digital exclusion, high costs, and the risk of reducing human warmth if used to replace staff (SCIE, 2023).</a:t>
            </a:r>
          </a:p>
          <a:p>
            <a:pPr fontAlgn="base"/>
            <a:r>
              <a:rPr lang="en-GB" dirty="0">
                <a:effectLst/>
              </a:rPr>
              <a:t>Digital exclusion remains a major barrier for older adults.</a:t>
            </a:r>
            <a:endParaRPr lang="en-GB" dirty="0"/>
          </a:p>
        </p:txBody>
      </p:sp>
      <p:pic>
        <p:nvPicPr>
          <p:cNvPr id="7" name="Recorded Sound">
            <a:hlinkClick r:id="" action="ppaction://media"/>
            <a:extLst>
              <a:ext uri="{FF2B5EF4-FFF2-40B4-BE49-F238E27FC236}">
                <a16:creationId xmlns:a16="http://schemas.microsoft.com/office/drawing/2014/main" id="{B719FF36-07C8-5334-E638-48306A6AEB3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13925" y="681037"/>
            <a:ext cx="487363" cy="487363"/>
          </a:xfrm>
          <a:prstGeom prst="rect">
            <a:avLst/>
          </a:prstGeom>
        </p:spPr>
      </p:pic>
    </p:spTree>
    <p:extLst>
      <p:ext uri="{BB962C8B-B14F-4D97-AF65-F5344CB8AC3E}">
        <p14:creationId xmlns:p14="http://schemas.microsoft.com/office/powerpoint/2010/main" val="259699214"/>
      </p:ext>
    </p:extLst>
  </p:cSld>
  <p:clrMapOvr>
    <a:masterClrMapping/>
  </p:clrMapOvr>
  <mc:AlternateContent xmlns:mc="http://schemas.openxmlformats.org/markup-compatibility/2006">
    <mc:Choice xmlns:p14="http://schemas.microsoft.com/office/powerpoint/2010/main" Requires="p14">
      <p:transition spd="slow" p14:dur="2000" advTm="75029"/>
    </mc:Choice>
    <mc:Fallback>
      <p:transition spd="slow" advTm="75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78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88095-54B2-5CEF-D38E-D288FFA7DE9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Case Study: Lincolnshire Care Home Scandal</a:t>
            </a:r>
          </a:p>
        </p:txBody>
      </p:sp>
      <p:sp>
        <p:nvSpPr>
          <p:cNvPr id="3" name="Content Placeholder 2">
            <a:extLst>
              <a:ext uri="{FF2B5EF4-FFF2-40B4-BE49-F238E27FC236}">
                <a16:creationId xmlns:a16="http://schemas.microsoft.com/office/drawing/2014/main" id="{0FC04DE9-8F75-0225-3B1C-448779FDA7B2}"/>
              </a:ext>
            </a:extLst>
          </p:cNvPr>
          <p:cNvSpPr>
            <a:spLocks noGrp="1"/>
          </p:cNvSpPr>
          <p:nvPr>
            <p:ph idx="1"/>
          </p:nvPr>
        </p:nvSpPr>
        <p:spPr>
          <a:xfrm>
            <a:off x="1371599" y="2318197"/>
            <a:ext cx="9724031" cy="3683358"/>
          </a:xfrm>
        </p:spPr>
        <p:txBody>
          <a:bodyPr anchor="ctr">
            <a:normAutofit/>
          </a:bodyPr>
          <a:lstStyle/>
          <a:p>
            <a:r>
              <a:rPr lang="en-GB" sz="2000"/>
              <a:t>The Incident: Undercover media and regulatory investigations exposed staff mocking, rough handling, and neglect of vulnerable residents (Panorama, 2022). This was reported on news channels such as BBC where footage was broadcasted (BBC News, 2022). </a:t>
            </a:r>
          </a:p>
          <a:p>
            <a:r>
              <a:rPr lang="en-GB" sz="2000"/>
              <a:t> Cultural Failure: A toxic workplace culture of disrespect and poor management oversight allowed abuse to persist (Care Home UK research team, 2026).</a:t>
            </a:r>
          </a:p>
          <a:p>
            <a:pPr fontAlgn="base"/>
            <a:r>
              <a:rPr lang="en-GB" sz="2000"/>
              <a:t>Regulatory Outcome: Rated 'Inadequate' and placed into special measures by the CQC (Maslin, 2022).</a:t>
            </a:r>
          </a:p>
          <a:p>
            <a:endParaRPr lang="en-GB" sz="2000"/>
          </a:p>
        </p:txBody>
      </p:sp>
      <p:pic>
        <p:nvPicPr>
          <p:cNvPr id="4" name="Recorded Sound">
            <a:hlinkClick r:id="" action="ppaction://media"/>
            <a:extLst>
              <a:ext uri="{FF2B5EF4-FFF2-40B4-BE49-F238E27FC236}">
                <a16:creationId xmlns:a16="http://schemas.microsoft.com/office/drawing/2014/main" id="{D010D065-C069-92B6-3C5B-3CFA8F8293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32211" y="1952128"/>
            <a:ext cx="487363" cy="487363"/>
          </a:xfrm>
          <a:prstGeom prst="rect">
            <a:avLst/>
          </a:prstGeom>
        </p:spPr>
      </p:pic>
    </p:spTree>
    <p:extLst>
      <p:ext uri="{BB962C8B-B14F-4D97-AF65-F5344CB8AC3E}">
        <p14:creationId xmlns:p14="http://schemas.microsoft.com/office/powerpoint/2010/main" val="2423752137"/>
      </p:ext>
    </p:extLst>
  </p:cSld>
  <p:clrMapOvr>
    <a:masterClrMapping/>
  </p:clrMapOvr>
  <mc:AlternateContent xmlns:mc="http://schemas.openxmlformats.org/markup-compatibility/2006">
    <mc:Choice xmlns:p14="http://schemas.microsoft.com/office/powerpoint/2010/main" Requires="p14">
      <p:transition spd="slow" p14:dur="2000" advTm="72662"/>
    </mc:Choice>
    <mc:Fallback>
      <p:transition spd="slow" advTm="72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6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377BD-76F2-9FB8-60D3-374508CEEBE1}"/>
              </a:ext>
            </a:extLst>
          </p:cNvPr>
          <p:cNvSpPr>
            <a:spLocks noGrp="1"/>
          </p:cNvSpPr>
          <p:nvPr>
            <p:ph type="title"/>
          </p:nvPr>
        </p:nvSpPr>
        <p:spPr>
          <a:xfrm>
            <a:off x="762000" y="1138265"/>
            <a:ext cx="5791199" cy="1401183"/>
          </a:xfrm>
        </p:spPr>
        <p:txBody>
          <a:bodyPr>
            <a:normAutofit/>
          </a:bodyPr>
          <a:lstStyle/>
          <a:p>
            <a:r>
              <a:rPr lang="en-GB" sz="3200"/>
              <a:t>Critical Analysis of the Case Study</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5139C4-0ECA-CBF8-F086-1A059F4CE558}"/>
              </a:ext>
            </a:extLst>
          </p:cNvPr>
          <p:cNvSpPr>
            <a:spLocks noGrp="1"/>
          </p:cNvSpPr>
          <p:nvPr>
            <p:ph idx="1"/>
          </p:nvPr>
        </p:nvSpPr>
        <p:spPr>
          <a:xfrm>
            <a:off x="762000" y="2551176"/>
            <a:ext cx="5791199" cy="3602935"/>
          </a:xfrm>
        </p:spPr>
        <p:txBody>
          <a:bodyPr>
            <a:normAutofit/>
          </a:bodyPr>
          <a:lstStyle/>
          <a:p>
            <a:pPr fontAlgn="base"/>
            <a:r>
              <a:rPr lang="en-GB" sz="2000"/>
              <a:t>Theoretical Link: Forced disengagement and social withdrawal caused by fear and trauma (Cooper et al., 2008).</a:t>
            </a:r>
          </a:p>
          <a:p>
            <a:pPr fontAlgn="base"/>
            <a:r>
              <a:rPr lang="en-GB" sz="2000"/>
              <a:t>Care Failures: Total absence of person-centred activity, continuity, and dignity (Journal of Elder Abuse &amp; Neglect, 2019).</a:t>
            </a:r>
          </a:p>
          <a:p>
            <a:pPr fontAlgn="base"/>
            <a:r>
              <a:rPr lang="en-GB" sz="2000"/>
              <a:t> Legal Breaches: Direct violations of the Care Act 2014, CQC standards, and human rights legislation (DHSC, 2014).</a:t>
            </a:r>
          </a:p>
          <a:p>
            <a:endParaRPr lang="en-GB" sz="2000"/>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Old man using cane">
            <a:extLst>
              <a:ext uri="{FF2B5EF4-FFF2-40B4-BE49-F238E27FC236}">
                <a16:creationId xmlns:a16="http://schemas.microsoft.com/office/drawing/2014/main" id="{F9CA3906-B68B-DE39-24F5-68A7968F80B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530738" y="842824"/>
            <a:ext cx="2439098" cy="5167037"/>
          </a:xfrm>
          <a:prstGeom prst="rect">
            <a:avLst/>
          </a:prstGeom>
        </p:spPr>
      </p:pic>
      <p:pic>
        <p:nvPicPr>
          <p:cNvPr id="4" name="Recorded Sound">
            <a:hlinkClick r:id="" action="ppaction://media"/>
            <a:extLst>
              <a:ext uri="{FF2B5EF4-FFF2-40B4-BE49-F238E27FC236}">
                <a16:creationId xmlns:a16="http://schemas.microsoft.com/office/drawing/2014/main" id="{CD88D0AC-AE68-4E2B-AD31-F86C07DFAC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144404" y="894583"/>
            <a:ext cx="487363" cy="487363"/>
          </a:xfrm>
          <a:prstGeom prst="rect">
            <a:avLst/>
          </a:prstGeom>
        </p:spPr>
      </p:pic>
    </p:spTree>
    <p:extLst>
      <p:ext uri="{BB962C8B-B14F-4D97-AF65-F5344CB8AC3E}">
        <p14:creationId xmlns:p14="http://schemas.microsoft.com/office/powerpoint/2010/main" val="1011046008"/>
      </p:ext>
    </p:extLst>
  </p:cSld>
  <p:clrMapOvr>
    <a:masterClrMapping/>
  </p:clrMapOvr>
  <mc:AlternateContent xmlns:mc="http://schemas.openxmlformats.org/markup-compatibility/2006">
    <mc:Choice xmlns:p14="http://schemas.microsoft.com/office/powerpoint/2010/main" Requires="p14">
      <p:transition spd="slow" p14:dur="2000" advTm="73280"/>
    </mc:Choice>
    <mc:Fallback>
      <p:transition spd="slow" advTm="73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2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86868D-D5C8-2FA5-6D3E-30051DD656ED}"/>
              </a:ext>
            </a:extLst>
          </p:cNvPr>
          <p:cNvSpPr>
            <a:spLocks noGrp="1"/>
          </p:cNvSpPr>
          <p:nvPr>
            <p:ph type="title"/>
          </p:nvPr>
        </p:nvSpPr>
        <p:spPr>
          <a:xfrm>
            <a:off x="838201" y="365125"/>
            <a:ext cx="3816095" cy="1938076"/>
          </a:xfrm>
        </p:spPr>
        <p:txBody>
          <a:bodyPr>
            <a:normAutofit/>
          </a:bodyPr>
          <a:lstStyle/>
          <a:p>
            <a:r>
              <a:rPr lang="en-GB" dirty="0"/>
              <a:t>Challenges Older People Face</a:t>
            </a:r>
          </a:p>
        </p:txBody>
      </p:sp>
      <p:sp>
        <p:nvSpPr>
          <p:cNvPr id="3" name="Content Placeholder 2">
            <a:extLst>
              <a:ext uri="{FF2B5EF4-FFF2-40B4-BE49-F238E27FC236}">
                <a16:creationId xmlns:a16="http://schemas.microsoft.com/office/drawing/2014/main" id="{2D7379E0-F85E-B815-B36D-D2596D785B0E}"/>
              </a:ext>
            </a:extLst>
          </p:cNvPr>
          <p:cNvSpPr>
            <a:spLocks noGrp="1"/>
          </p:cNvSpPr>
          <p:nvPr>
            <p:ph idx="1"/>
          </p:nvPr>
        </p:nvSpPr>
        <p:spPr>
          <a:xfrm>
            <a:off x="838201" y="2482589"/>
            <a:ext cx="3816096" cy="3694373"/>
          </a:xfrm>
        </p:spPr>
        <p:txBody>
          <a:bodyPr>
            <a:normAutofit/>
          </a:bodyPr>
          <a:lstStyle/>
          <a:p>
            <a:pPr fontAlgn="base"/>
            <a:r>
              <a:rPr lang="en-GB" sz="1700"/>
              <a:t>Core Threats: Systemic abuse, neglect, and loss of personal autonomy (Age UK, 2023).</a:t>
            </a:r>
          </a:p>
          <a:p>
            <a:pPr fontAlgn="base"/>
            <a:r>
              <a:rPr lang="en-GB" sz="1700"/>
              <a:t>Social Vulnerability: High rates of loneliness, isolation, and cognitive decline (Osime &amp; Ajani, 2026; Alzheimer’s Society, 2025).</a:t>
            </a:r>
          </a:p>
          <a:p>
            <a:pPr fontAlgn="base"/>
            <a:r>
              <a:rPr lang="en-GB" sz="1700"/>
              <a:t>The Reporting Barrier: Fear of retaliation and total physical dependence on carers prevents residents from reporting mistreatment (SCIE, 2023).</a:t>
            </a:r>
          </a:p>
          <a:p>
            <a:endParaRPr lang="en-GB" sz="1700"/>
          </a:p>
        </p:txBody>
      </p:sp>
      <p:pic>
        <p:nvPicPr>
          <p:cNvPr id="5" name="Picture 4" descr="Old woman at beach in sunset">
            <a:extLst>
              <a:ext uri="{FF2B5EF4-FFF2-40B4-BE49-F238E27FC236}">
                <a16:creationId xmlns:a16="http://schemas.microsoft.com/office/drawing/2014/main" id="{C05E8467-EEE8-2DF5-3D97-1120BA09FAE8}"/>
              </a:ext>
            </a:extLst>
          </p:cNvPr>
          <p:cNvPicPr>
            <a:picLocks noChangeAspect="1"/>
          </p:cNvPicPr>
          <p:nvPr/>
        </p:nvPicPr>
        <p:blipFill>
          <a:blip r:embed="rId4">
            <a:extLst>
              <a:ext uri="{28A0092B-C50C-407E-A947-70E740481C1C}">
                <a14:useLocalDpi xmlns:a14="http://schemas.microsoft.com/office/drawing/2010/main" val="0"/>
              </a:ext>
            </a:extLst>
          </a:blip>
          <a:srcRect t="3190" r="-1" b="20864"/>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descr="Elderly businessman stressed at work">
            <a:extLst>
              <a:ext uri="{FF2B5EF4-FFF2-40B4-BE49-F238E27FC236}">
                <a16:creationId xmlns:a16="http://schemas.microsoft.com/office/drawing/2014/main" id="{A72CD355-3C7C-DC0F-26FB-254C7618D324}"/>
              </a:ext>
            </a:extLst>
          </p:cNvPr>
          <p:cNvPicPr>
            <a:picLocks noChangeAspect="1"/>
          </p:cNvPicPr>
          <p:nvPr/>
        </p:nvPicPr>
        <p:blipFill>
          <a:blip r:embed="rId5">
            <a:extLst>
              <a:ext uri="{28A0092B-C50C-407E-A947-70E740481C1C}">
                <a14:useLocalDpi xmlns:a14="http://schemas.microsoft.com/office/drawing/2010/main" val="0"/>
              </a:ext>
            </a:extLst>
          </a:blip>
          <a:srcRect t="13382" b="25368"/>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4" name="Recorded Sound">
            <a:hlinkClick r:id="" action="ppaction://media"/>
            <a:extLst>
              <a:ext uri="{FF2B5EF4-FFF2-40B4-BE49-F238E27FC236}">
                <a16:creationId xmlns:a16="http://schemas.microsoft.com/office/drawing/2014/main" id="{0CE1CADA-8A20-B06A-DA30-94BD60D702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248815" y="846800"/>
            <a:ext cx="487363" cy="487363"/>
          </a:xfrm>
          <a:prstGeom prst="rect">
            <a:avLst/>
          </a:prstGeom>
        </p:spPr>
      </p:pic>
    </p:spTree>
    <p:extLst>
      <p:ext uri="{BB962C8B-B14F-4D97-AF65-F5344CB8AC3E}">
        <p14:creationId xmlns:p14="http://schemas.microsoft.com/office/powerpoint/2010/main" val="2841112153"/>
      </p:ext>
    </p:extLst>
  </p:cSld>
  <p:clrMapOvr>
    <a:masterClrMapping/>
  </p:clrMapOvr>
  <mc:AlternateContent xmlns:mc="http://schemas.openxmlformats.org/markup-compatibility/2006">
    <mc:Choice xmlns:p14="http://schemas.microsoft.com/office/powerpoint/2010/main" Requires="p14">
      <p:transition spd="slow" p14:dur="2000" advTm="74369"/>
    </mc:Choice>
    <mc:Fallback>
      <p:transition spd="slow" advTm="74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3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465D2-65DF-1C3C-1DE5-F5CDAD41A4B1}"/>
              </a:ext>
            </a:extLst>
          </p:cNvPr>
          <p:cNvSpPr>
            <a:spLocks noGrp="1"/>
          </p:cNvSpPr>
          <p:nvPr>
            <p:ph type="title"/>
          </p:nvPr>
        </p:nvSpPr>
        <p:spPr>
          <a:xfrm>
            <a:off x="6248400" y="365125"/>
            <a:ext cx="5105398" cy="1952744"/>
          </a:xfrm>
        </p:spPr>
        <p:txBody>
          <a:bodyPr vert="horz" lIns="91440" tIns="45720" rIns="91440" bIns="45720" rtlCol="0" anchor="ctr">
            <a:normAutofit/>
          </a:bodyPr>
          <a:lstStyle/>
          <a:p>
            <a:r>
              <a:rPr lang="en-US" kern="1200">
                <a:solidFill>
                  <a:schemeClr val="tx1"/>
                </a:solidFill>
                <a:latin typeface="+mj-lt"/>
                <a:ea typeface="+mj-ea"/>
                <a:cs typeface="+mj-cs"/>
              </a:rPr>
              <a:t>Recommendations</a:t>
            </a:r>
            <a:br>
              <a:rPr lang="en-US" kern="1200">
                <a:solidFill>
                  <a:schemeClr val="tx1"/>
                </a:solidFill>
                <a:latin typeface="+mj-lt"/>
                <a:ea typeface="+mj-ea"/>
                <a:cs typeface="+mj-cs"/>
              </a:rPr>
            </a:br>
            <a:r>
              <a:rPr lang="en-US" kern="1200">
                <a:solidFill>
                  <a:schemeClr val="tx1"/>
                </a:solidFill>
                <a:latin typeface="+mj-lt"/>
                <a:ea typeface="+mj-ea"/>
                <a:cs typeface="+mj-cs"/>
              </a:rPr>
              <a:t>(1) – Service Delivery</a:t>
            </a:r>
          </a:p>
        </p:txBody>
      </p:sp>
      <p:sp>
        <p:nvSpPr>
          <p:cNvPr id="19" name="Freeform: Shape 1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Graphic 4" descr="Checkmark with solid fill">
            <a:extLst>
              <a:ext uri="{FF2B5EF4-FFF2-40B4-BE49-F238E27FC236}">
                <a16:creationId xmlns:a16="http://schemas.microsoft.com/office/drawing/2014/main" id="{5C185CC3-871B-9AD6-DB32-B95E67BC231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1134" y="1918107"/>
            <a:ext cx="3195204" cy="3195204"/>
          </a:xfrm>
          <a:prstGeom prst="rect">
            <a:avLst/>
          </a:prstGeom>
        </p:spPr>
      </p:pic>
      <p:sp>
        <p:nvSpPr>
          <p:cNvPr id="3" name="Content Placeholder 2">
            <a:extLst>
              <a:ext uri="{FF2B5EF4-FFF2-40B4-BE49-F238E27FC236}">
                <a16:creationId xmlns:a16="http://schemas.microsoft.com/office/drawing/2014/main" id="{3A641156-B8A5-5AA7-A334-523ED88DEDC4}"/>
              </a:ext>
            </a:extLst>
          </p:cNvPr>
          <p:cNvSpPr>
            <a:spLocks noGrp="1"/>
          </p:cNvSpPr>
          <p:nvPr>
            <p:ph sz="half" idx="1"/>
          </p:nvPr>
        </p:nvSpPr>
        <p:spPr>
          <a:xfrm>
            <a:off x="6248400" y="2497257"/>
            <a:ext cx="5105398" cy="3679705"/>
          </a:xfrm>
        </p:spPr>
        <p:txBody>
          <a:bodyPr vert="horz" lIns="91440" tIns="45720" rIns="91440" bIns="45720" rtlCol="0">
            <a:normAutofit/>
          </a:bodyPr>
          <a:lstStyle/>
          <a:p>
            <a:pPr fontAlgn="base"/>
            <a:r>
              <a:rPr lang="en-US" sz="2000"/>
              <a:t>Problem Identified: Inconsistent care quality and lack of specialized staff training (Journal of Adult Protection, 2021).</a:t>
            </a:r>
          </a:p>
          <a:p>
            <a:pPr fontAlgn="base"/>
            <a:r>
              <a:rPr lang="en-US" sz="2000"/>
              <a:t>Evidence/Statistics: High turnover and workforce shortages directly compromise resident safety (Skills for Care, 2023).</a:t>
            </a:r>
          </a:p>
          <a:p>
            <a:pPr fontAlgn="base"/>
            <a:r>
              <a:rPr lang="en-US" sz="2000"/>
              <a:t>Recommendation: Implement mandatory, nationally standardized trauma-informed safeguarding training for all personnel (NICE, 2021).</a:t>
            </a:r>
          </a:p>
        </p:txBody>
      </p:sp>
      <p:pic>
        <p:nvPicPr>
          <p:cNvPr id="4" name="Recorded Sound">
            <a:hlinkClick r:id="" action="ppaction://media"/>
            <a:extLst>
              <a:ext uri="{FF2B5EF4-FFF2-40B4-BE49-F238E27FC236}">
                <a16:creationId xmlns:a16="http://schemas.microsoft.com/office/drawing/2014/main" id="{42040D24-3815-F100-3F6F-7208275CE4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584199" y="854134"/>
            <a:ext cx="487363" cy="487363"/>
          </a:xfrm>
          <a:prstGeom prst="rect">
            <a:avLst/>
          </a:prstGeom>
        </p:spPr>
      </p:pic>
    </p:spTree>
    <p:extLst>
      <p:ext uri="{BB962C8B-B14F-4D97-AF65-F5344CB8AC3E}">
        <p14:creationId xmlns:p14="http://schemas.microsoft.com/office/powerpoint/2010/main" val="1565989213"/>
      </p:ext>
    </p:extLst>
  </p:cSld>
  <p:clrMapOvr>
    <a:masterClrMapping/>
  </p:clrMapOvr>
  <mc:AlternateContent xmlns:mc="http://schemas.openxmlformats.org/markup-compatibility/2006">
    <mc:Choice xmlns:p14="http://schemas.microsoft.com/office/powerpoint/2010/main" Requires="p14">
      <p:transition spd="slow" p14:dur="2000" advTm="103956"/>
    </mc:Choice>
    <mc:Fallback>
      <p:transition spd="slow" advTm="103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9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4EE6A-AC0E-F02E-D440-FCAA15CB247D}"/>
              </a:ext>
            </a:extLst>
          </p:cNvPr>
          <p:cNvSpPr>
            <a:spLocks noGrp="1"/>
          </p:cNvSpPr>
          <p:nvPr>
            <p:ph type="title"/>
          </p:nvPr>
        </p:nvSpPr>
        <p:spPr/>
        <p:txBody>
          <a:bodyPr/>
          <a:lstStyle/>
          <a:p>
            <a:r>
              <a:rPr lang="en-GB" dirty="0"/>
              <a:t>Evidence-Based Recommendations (2) – Barriers, Outcomes &amp; Solutions </a:t>
            </a:r>
          </a:p>
        </p:txBody>
      </p:sp>
      <p:graphicFrame>
        <p:nvGraphicFramePr>
          <p:cNvPr id="5" name="Content Placeholder 2">
            <a:extLst>
              <a:ext uri="{FF2B5EF4-FFF2-40B4-BE49-F238E27FC236}">
                <a16:creationId xmlns:a16="http://schemas.microsoft.com/office/drawing/2014/main" id="{0B54ED29-E8DA-1F02-948A-D0C5386E9BB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Recorded Sound">
            <a:hlinkClick r:id="" action="ppaction://media"/>
            <a:extLst>
              <a:ext uri="{FF2B5EF4-FFF2-40B4-BE49-F238E27FC236}">
                <a16:creationId xmlns:a16="http://schemas.microsoft.com/office/drawing/2014/main" id="{8A021754-0CC0-6A7E-6AF1-22ED5ACD5B9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519778" y="660984"/>
            <a:ext cx="487363" cy="487363"/>
          </a:xfrm>
          <a:prstGeom prst="rect">
            <a:avLst/>
          </a:prstGeom>
        </p:spPr>
      </p:pic>
    </p:spTree>
    <p:extLst>
      <p:ext uri="{BB962C8B-B14F-4D97-AF65-F5344CB8AC3E}">
        <p14:creationId xmlns:p14="http://schemas.microsoft.com/office/powerpoint/2010/main" val="273715803"/>
      </p:ext>
    </p:extLst>
  </p:cSld>
  <p:clrMapOvr>
    <a:masterClrMapping/>
  </p:clrMapOvr>
  <mc:AlternateContent xmlns:mc="http://schemas.openxmlformats.org/markup-compatibility/2006">
    <mc:Choice xmlns:p14="http://schemas.microsoft.com/office/powerpoint/2010/main" Requires="p14">
      <p:transition spd="slow" p14:dur="2000" advTm="107528"/>
    </mc:Choice>
    <mc:Fallback>
      <p:transition spd="slow" advTm="107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28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B63A4-24E3-62C9-9501-2081A624FFEC}"/>
              </a:ext>
            </a:extLst>
          </p:cNvPr>
          <p:cNvSpPr>
            <a:spLocks noGrp="1"/>
          </p:cNvSpPr>
          <p:nvPr>
            <p:ph type="title"/>
          </p:nvPr>
        </p:nvSpPr>
        <p:spPr>
          <a:xfrm>
            <a:off x="6513788" y="365125"/>
            <a:ext cx="4840010" cy="1807305"/>
          </a:xfrm>
        </p:spPr>
        <p:txBody>
          <a:bodyPr>
            <a:normAutofit/>
          </a:bodyPr>
          <a:lstStyle/>
          <a:p>
            <a:r>
              <a:rPr lang="en-GB" dirty="0"/>
              <a:t>Conclusion </a:t>
            </a:r>
          </a:p>
        </p:txBody>
      </p:sp>
      <p:pic>
        <p:nvPicPr>
          <p:cNvPr id="5" name="Picture 4" descr="Two people holding each other's hands">
            <a:extLst>
              <a:ext uri="{FF2B5EF4-FFF2-40B4-BE49-F238E27FC236}">
                <a16:creationId xmlns:a16="http://schemas.microsoft.com/office/drawing/2014/main" id="{E0A5ECF6-03F2-ADDE-1FE9-C88724E0CFB6}"/>
              </a:ext>
            </a:extLst>
          </p:cNvPr>
          <p:cNvPicPr>
            <a:picLocks noChangeAspect="1"/>
          </p:cNvPicPr>
          <p:nvPr/>
        </p:nvPicPr>
        <p:blipFill>
          <a:blip r:embed="rId4"/>
          <a:srcRect l="17179" r="23286"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18ADA13-1571-8553-0ED9-DC9842C08734}"/>
              </a:ext>
            </a:extLst>
          </p:cNvPr>
          <p:cNvSpPr>
            <a:spLocks noGrp="1"/>
          </p:cNvSpPr>
          <p:nvPr>
            <p:ph idx="1"/>
          </p:nvPr>
        </p:nvSpPr>
        <p:spPr>
          <a:xfrm>
            <a:off x="6513788" y="2333297"/>
            <a:ext cx="4840010" cy="3843666"/>
          </a:xfrm>
        </p:spPr>
        <p:txBody>
          <a:bodyPr>
            <a:normAutofit/>
          </a:bodyPr>
          <a:lstStyle/>
          <a:p>
            <a:pPr fontAlgn="base"/>
            <a:r>
              <a:rPr lang="en-GB" sz="1900"/>
              <a:t>Summary: Abuse severely damages dignity, wellbeing, and personal empowerment (WHO, 2022). As there are laws who protect every individual </a:t>
            </a:r>
          </a:p>
          <a:p>
            <a:pPr fontAlgn="base"/>
            <a:r>
              <a:rPr lang="en-GB" sz="1900"/>
              <a:t> Synthesis: Aging theories and case evidence prove that unsafe care disrupts healthy aging and psychological stability (Phillipson, 2019).</a:t>
            </a:r>
          </a:p>
          <a:p>
            <a:pPr fontAlgn="base"/>
            <a:r>
              <a:rPr lang="en-GB" sz="1900"/>
              <a:t>Safeguarding older adults and integrating theory, policy, and person-centred practice must remain a national priority (DHSC, 2023; Age UK, 2023).</a:t>
            </a:r>
          </a:p>
        </p:txBody>
      </p:sp>
      <p:pic>
        <p:nvPicPr>
          <p:cNvPr id="6" name="Recorded Sound">
            <a:hlinkClick r:id="" action="ppaction://media"/>
            <a:extLst>
              <a:ext uri="{FF2B5EF4-FFF2-40B4-BE49-F238E27FC236}">
                <a16:creationId xmlns:a16="http://schemas.microsoft.com/office/drawing/2014/main" id="{B33F68DC-BDF6-BC7F-E290-F796C61DA4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67061054"/>
      </p:ext>
    </p:extLst>
  </p:cSld>
  <p:clrMapOvr>
    <a:masterClrMapping/>
  </p:clrMapOvr>
  <mc:AlternateContent xmlns:mc="http://schemas.openxmlformats.org/markup-compatibility/2006">
    <mc:Choice xmlns:p14="http://schemas.microsoft.com/office/powerpoint/2010/main" Requires="p14">
      <p:transition spd="slow" p14:dur="2000" advTm="91396"/>
    </mc:Choice>
    <mc:Fallback>
      <p:transition spd="slow" advTm="913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4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83B30-C796-C09B-47B1-96728B9BEB32}"/>
              </a:ext>
            </a:extLst>
          </p:cNvPr>
          <p:cNvSpPr>
            <a:spLocks noGrp="1"/>
          </p:cNvSpPr>
          <p:nvPr>
            <p:ph type="title"/>
          </p:nvPr>
        </p:nvSpPr>
        <p:spPr>
          <a:xfrm>
            <a:off x="3816178" y="117990"/>
            <a:ext cx="2525486" cy="451303"/>
          </a:xfrm>
        </p:spPr>
        <p:txBody>
          <a:bodyPr>
            <a:normAutofit/>
          </a:bodyPr>
          <a:lstStyle/>
          <a:p>
            <a:r>
              <a:rPr lang="en-GB" sz="1200" b="1" u="sng" dirty="0"/>
              <a:t>References</a:t>
            </a:r>
          </a:p>
        </p:txBody>
      </p:sp>
      <p:sp>
        <p:nvSpPr>
          <p:cNvPr id="3" name="Content Placeholder 2">
            <a:extLst>
              <a:ext uri="{FF2B5EF4-FFF2-40B4-BE49-F238E27FC236}">
                <a16:creationId xmlns:a16="http://schemas.microsoft.com/office/drawing/2014/main" id="{055DECCE-7DDA-B2FD-15C4-9FF9F16A14C3}"/>
              </a:ext>
            </a:extLst>
          </p:cNvPr>
          <p:cNvSpPr>
            <a:spLocks noGrp="1"/>
          </p:cNvSpPr>
          <p:nvPr>
            <p:ph idx="1"/>
          </p:nvPr>
        </p:nvSpPr>
        <p:spPr>
          <a:xfrm>
            <a:off x="714632" y="474264"/>
            <a:ext cx="10515600" cy="5480277"/>
          </a:xfrm>
        </p:spPr>
        <p:txBody>
          <a:bodyPr>
            <a:normAutofit fontScale="25000" lnSpcReduction="20000"/>
          </a:bodyPr>
          <a:lstStyle/>
          <a:p>
            <a:r>
              <a:rPr lang="en-GB" sz="4400" dirty="0"/>
              <a:t>Age UK (2023). </a:t>
            </a:r>
            <a:r>
              <a:rPr lang="en-GB" sz="4400" i="1" dirty="0"/>
              <a:t>Safeguarding older people from abuse and neglect</a:t>
            </a:r>
            <a:r>
              <a:rPr lang="en-GB" sz="4400" dirty="0"/>
              <a:t>. [online] </a:t>
            </a:r>
            <a:r>
              <a:rPr lang="en-GB" sz="4400" i="1" dirty="0"/>
              <a:t>Age UK</a:t>
            </a:r>
            <a:r>
              <a:rPr lang="en-GB" sz="4400" dirty="0"/>
              <a:t>. Available at: </a:t>
            </a:r>
            <a:r>
              <a:rPr lang="en-GB" sz="4400" u="sng" dirty="0">
                <a:hlinkClick r:id="rId4"/>
              </a:rPr>
              <a:t>https://www.ageuk.org.uk/siteassets/documents/factsheets/fs78_safeguarding_older_people_from_abuse_fcs.pdf</a:t>
            </a:r>
            <a:r>
              <a:rPr lang="en-GB" sz="4400" dirty="0"/>
              <a:t> [Accessed 16 Oct. 2026].</a:t>
            </a:r>
          </a:p>
          <a:p>
            <a:r>
              <a:rPr lang="en-GB" sz="4400" dirty="0"/>
              <a:t>Alzheimer’s Society (2025). </a:t>
            </a:r>
            <a:r>
              <a:rPr lang="en-GB" sz="4400" i="1" dirty="0"/>
              <a:t>The progression, signs and stages of dementia</a:t>
            </a:r>
            <a:r>
              <a:rPr lang="en-GB" sz="4400" dirty="0"/>
              <a:t>. [online] Alzheimer’s Society. Available at: </a:t>
            </a:r>
            <a:r>
              <a:rPr lang="en-GB" sz="4400" u="sng" dirty="0">
                <a:hlinkClick r:id="rId5"/>
              </a:rPr>
              <a:t>https://www.alzheimers.org.uk/about-dementia/stages-and-symptoms/progression-stages-dementia</a:t>
            </a:r>
            <a:r>
              <a:rPr lang="en-GB" sz="4400" dirty="0"/>
              <a:t>  [Accessed 18 Oct. 2026].</a:t>
            </a:r>
          </a:p>
          <a:p>
            <a:r>
              <a:rPr lang="en-GB" sz="4400" dirty="0"/>
              <a:t>Atchley, R.C. (1989). A continuity theory of normal aging. </a:t>
            </a:r>
            <a:r>
              <a:rPr lang="en-GB" sz="4400" i="1" dirty="0"/>
              <a:t>The Gerontologist</a:t>
            </a:r>
            <a:r>
              <a:rPr lang="en-GB" sz="4400" dirty="0"/>
              <a:t>, 29(2), pp.183–190. doi:10.1093/</a:t>
            </a:r>
            <a:r>
              <a:rPr lang="en-GB" sz="4400" dirty="0" err="1"/>
              <a:t>geront</a:t>
            </a:r>
            <a:r>
              <a:rPr lang="en-GB" sz="4400" dirty="0"/>
              <a:t>/29.2.183.</a:t>
            </a:r>
          </a:p>
          <a:p>
            <a:r>
              <a:rPr lang="en-GB" sz="4400" dirty="0"/>
              <a:t>BBC (2026). Four men admit mistreating </a:t>
            </a:r>
            <a:r>
              <a:rPr lang="en-GB" sz="4400" dirty="0" err="1"/>
              <a:t>lincolnshire</a:t>
            </a:r>
            <a:r>
              <a:rPr lang="en-GB" sz="4400" dirty="0"/>
              <a:t> care home resident. </a:t>
            </a:r>
            <a:r>
              <a:rPr lang="en-GB" sz="4400" i="1" dirty="0"/>
              <a:t>BBC News</a:t>
            </a:r>
            <a:r>
              <a:rPr lang="en-GB" sz="4400" dirty="0"/>
              <a:t>. [online] 9 Sept. Available at: </a:t>
            </a:r>
            <a:r>
              <a:rPr lang="en-GB" sz="4400" u="sng" dirty="0">
                <a:hlinkClick r:id="rId6"/>
              </a:rPr>
              <a:t>https://www.bbc.co.uk/news/articles/cgk5r8z0xdyo</a:t>
            </a:r>
            <a:r>
              <a:rPr lang="en-GB" sz="4400" dirty="0"/>
              <a:t> [Accessed 18 Oct. 2026].</a:t>
            </a:r>
          </a:p>
          <a:p>
            <a:r>
              <a:rPr lang="en-GB" sz="4400" dirty="0"/>
              <a:t>Care Home UK research team (2026). </a:t>
            </a:r>
            <a:r>
              <a:rPr lang="en-GB" sz="4400" i="1" dirty="0"/>
              <a:t>Care home quality in Lincolnshire: CQC ratings report</a:t>
            </a:r>
            <a:r>
              <a:rPr lang="en-GB" sz="4400" dirty="0"/>
              <a:t>. [online] Care Home UK. Available at: </a:t>
            </a:r>
            <a:r>
              <a:rPr lang="en-GB" sz="4400" u="sng" dirty="0">
                <a:hlinkClick r:id="rId7"/>
              </a:rPr>
              <a:t>https://care-home.org.uk/research/local/lincolnshire</a:t>
            </a:r>
            <a:r>
              <a:rPr lang="en-GB" sz="4400" dirty="0"/>
              <a:t> [Accessed 18 Oct. 2026].</a:t>
            </a:r>
          </a:p>
          <a:p>
            <a:r>
              <a:rPr lang="en-GB" sz="4400" dirty="0"/>
              <a:t>Cooper, C., Selwood, A. and Livingston, G. (2008). The prevalence of elder abuse and neglect: A systematic review. </a:t>
            </a:r>
            <a:r>
              <a:rPr lang="en-GB" sz="4400" i="1" dirty="0"/>
              <a:t>Age and Ageing</a:t>
            </a:r>
            <a:r>
              <a:rPr lang="en-GB" sz="4400" dirty="0"/>
              <a:t>, [online] 37(2), pp.151–160. doi:10.1093/ageing/afm194.</a:t>
            </a:r>
          </a:p>
          <a:p>
            <a:r>
              <a:rPr lang="en-GB" sz="4400" dirty="0"/>
              <a:t>CQC (2023a). </a:t>
            </a:r>
            <a:r>
              <a:rPr lang="en-GB" sz="4400" i="1" dirty="0"/>
              <a:t>Care quality commission :: Lincolnshire Partnership NHS trust</a:t>
            </a:r>
            <a:r>
              <a:rPr lang="en-GB" sz="4400" dirty="0"/>
              <a:t>. [online] Lpft.nhs.uk. Available at: </a:t>
            </a:r>
            <a:r>
              <a:rPr lang="en-GB" sz="4400" u="sng" dirty="0">
                <a:hlinkClick r:id="rId8"/>
              </a:rPr>
              <a:t>https://www.lpft.nhs.uk/about-us/accessing-our-information/annual-reports-and-accounts/annual-report-and-accounts-year-2022-23/part-two/nhs-foundation-trust-code-governance/care-quality-commission</a:t>
            </a:r>
            <a:r>
              <a:rPr lang="en-GB" sz="4400" dirty="0"/>
              <a:t> [Accessed 20 Oct. 2026].</a:t>
            </a:r>
          </a:p>
          <a:p>
            <a:r>
              <a:rPr lang="en-GB" sz="4400" dirty="0"/>
              <a:t>CQC (2023b). </a:t>
            </a:r>
            <a:r>
              <a:rPr lang="en-GB" sz="4400" i="1" dirty="0"/>
              <a:t>State of care 2022/23 - care quality commission</a:t>
            </a:r>
            <a:r>
              <a:rPr lang="en-GB" sz="4400" dirty="0"/>
              <a:t>. [online] www.cqc.org.uk. Available at: </a:t>
            </a:r>
            <a:r>
              <a:rPr lang="en-GB" sz="4400" u="sng" dirty="0">
                <a:hlinkClick r:id="rId9"/>
              </a:rPr>
              <a:t>https://www.cqc.org.uk/publications/major-report/state-care/2022-2023</a:t>
            </a:r>
            <a:r>
              <a:rPr lang="en-GB" sz="4400" dirty="0"/>
              <a:t> [Accessed 18 Oct. 2026].</a:t>
            </a:r>
          </a:p>
          <a:p>
            <a:r>
              <a:rPr lang="en-GB" sz="4400" dirty="0"/>
              <a:t>Dally, T. (2018). </a:t>
            </a:r>
            <a:r>
              <a:rPr lang="en-GB" sz="4400" i="1" dirty="0"/>
              <a:t>Ageing &amp; society: Volume 38 - issue 6 | Cambridge Core</a:t>
            </a:r>
            <a:r>
              <a:rPr lang="en-GB" sz="4400" dirty="0"/>
              <a:t>. [online] Cambridge Core. Available at: </a:t>
            </a:r>
            <a:r>
              <a:rPr lang="en-GB" sz="4400" u="sng" dirty="0">
                <a:hlinkClick r:id="rId10"/>
              </a:rPr>
              <a:t>https://www.cambridge.org/core/journals/ageing-and-society/issue/46F3100D50A725BE18C75871E2B5C734</a:t>
            </a:r>
            <a:r>
              <a:rPr lang="en-GB" sz="4400" dirty="0"/>
              <a:t> [Accessed 23 Oct. 2026].</a:t>
            </a:r>
          </a:p>
          <a:p>
            <a:r>
              <a:rPr lang="en-GB" sz="4400" dirty="0"/>
              <a:t>Department of Health (2011). </a:t>
            </a:r>
            <a:r>
              <a:rPr lang="en-GB" sz="4400" i="1" dirty="0"/>
              <a:t>Safeguarding adults: The role of health services</a:t>
            </a:r>
            <a:r>
              <a:rPr lang="en-GB" sz="4400" dirty="0"/>
              <a:t>. [online] GOV.UK. Available at: </a:t>
            </a:r>
            <a:r>
              <a:rPr lang="en-GB" sz="4400" u="sng" dirty="0">
                <a:hlinkClick r:id="rId11"/>
              </a:rPr>
              <a:t>https://www.gov.uk/government/publications/safeguarding-adults-the-role-of-health-services</a:t>
            </a:r>
            <a:r>
              <a:rPr lang="en-GB" sz="4400" dirty="0"/>
              <a:t>  [Accessed 18 Oct. 2026].</a:t>
            </a:r>
          </a:p>
          <a:p>
            <a:r>
              <a:rPr lang="en-GB" sz="4400" dirty="0"/>
              <a:t>Department of Health and Social Care (2014). </a:t>
            </a:r>
            <a:r>
              <a:rPr lang="en-GB" sz="4400" i="1" dirty="0"/>
              <a:t>Care act 2014: Supporting implementation</a:t>
            </a:r>
            <a:r>
              <a:rPr lang="en-GB" sz="4400" dirty="0"/>
              <a:t>. [online] GOV.UK. Available at: </a:t>
            </a:r>
            <a:r>
              <a:rPr lang="en-GB" sz="4400" u="sng" dirty="0">
                <a:hlinkClick r:id="rId12"/>
              </a:rPr>
              <a:t>https://www.gov.uk/government/publications/care-act-statutory-guidance</a:t>
            </a:r>
            <a:r>
              <a:rPr lang="en-GB" sz="4400" dirty="0"/>
              <a:t>  [Accessed 13 Oct. 2026].</a:t>
            </a:r>
          </a:p>
          <a:p>
            <a:r>
              <a:rPr lang="en-GB" sz="4400" dirty="0"/>
              <a:t>Department of Health and Social Care (2021). </a:t>
            </a:r>
            <a:r>
              <a:rPr lang="en-GB" sz="4400" i="1" dirty="0"/>
              <a:t>People at the heart of care adult social care reform white paper</a:t>
            </a:r>
            <a:r>
              <a:rPr lang="en-GB" sz="4400" dirty="0"/>
              <a:t>. [online] Available at: </a:t>
            </a:r>
            <a:r>
              <a:rPr lang="en-GB" sz="4400" u="sng" dirty="0">
                <a:hlinkClick r:id="rId13"/>
              </a:rPr>
              <a:t>https://assets.publishing.service.gov.uk/media/6234b0a6e90e0779a18d3f46/people-at-the-heart-of-care-asc-reform-accessible-with-correction-slip.pdf</a:t>
            </a:r>
            <a:r>
              <a:rPr lang="en-GB" sz="4400" dirty="0"/>
              <a:t> [Accessed 19 Oct. 2026].</a:t>
            </a:r>
          </a:p>
          <a:p>
            <a:r>
              <a:rPr lang="en-GB" sz="4400" dirty="0"/>
              <a:t>Elder, G.H. (1994). Time, human agency, and social change: Perspectives on the life course. </a:t>
            </a:r>
            <a:r>
              <a:rPr lang="en-GB" sz="4400" i="1" dirty="0"/>
              <a:t>Social Psychology Quarterly</a:t>
            </a:r>
            <a:r>
              <a:rPr lang="en-GB" sz="4400" dirty="0"/>
              <a:t>, [online] 57(1), pp.4–15. doi:10.2307/2786971.</a:t>
            </a:r>
          </a:p>
          <a:p>
            <a:r>
              <a:rPr lang="en-GB" sz="4400" dirty="0"/>
              <a:t>Equality and Human Rights Commission (2022). </a:t>
            </a:r>
            <a:r>
              <a:rPr lang="en-GB" sz="4400" i="1" dirty="0"/>
              <a:t>Equality and Human Rights Commission</a:t>
            </a:r>
            <a:r>
              <a:rPr lang="en-GB" sz="4400" dirty="0"/>
              <a:t>. [online] GOV.UK. Available at: </a:t>
            </a:r>
            <a:r>
              <a:rPr lang="en-GB" sz="4400" u="sng" dirty="0">
                <a:hlinkClick r:id="rId14"/>
              </a:rPr>
              <a:t>https://www.gov.uk/government/organisations/equality-and-human-rights-commission</a:t>
            </a:r>
            <a:r>
              <a:rPr lang="en-GB" sz="4400" dirty="0"/>
              <a:t>  [Accessed 19 Oct. 2026].</a:t>
            </a:r>
          </a:p>
          <a:p>
            <a:r>
              <a:rPr lang="en-GB" sz="4400" dirty="0"/>
              <a:t>Havighurst, R.J., </a:t>
            </a:r>
            <a:r>
              <a:rPr lang="en-GB" sz="4400" dirty="0" err="1"/>
              <a:t>Neugarten</a:t>
            </a:r>
            <a:r>
              <a:rPr lang="en-GB" sz="4400" dirty="0"/>
              <a:t>, B.L. and </a:t>
            </a:r>
            <a:r>
              <a:rPr lang="en-GB" sz="4400" dirty="0" err="1"/>
              <a:t>Treanton</a:t>
            </a:r>
            <a:r>
              <a:rPr lang="en-GB" sz="4400" dirty="0"/>
              <a:t>, J.-R. (1963). Society and Education. </a:t>
            </a:r>
            <a:r>
              <a:rPr lang="en-GB" sz="4400" i="1" dirty="0"/>
              <a:t>Revue Française de </a:t>
            </a:r>
            <a:r>
              <a:rPr lang="en-GB" sz="4400" i="1" dirty="0" err="1"/>
              <a:t>Sociologie</a:t>
            </a:r>
            <a:r>
              <a:rPr lang="en-GB" sz="4400" dirty="0"/>
              <a:t>, 4(4), p.474. doi:10.2307/3319509.</a:t>
            </a:r>
          </a:p>
          <a:p>
            <a:r>
              <a:rPr lang="en-GB" sz="4400" dirty="0"/>
              <a:t>Maslin, E. (2022). </a:t>
            </a:r>
            <a:r>
              <a:rPr lang="en-GB" sz="4400" i="1" dirty="0"/>
              <a:t>“Inadequate” Lincolnshire care home placed in special measures by CQC</a:t>
            </a:r>
            <a:r>
              <a:rPr lang="en-GB" sz="4400" dirty="0"/>
              <a:t>. [online] Lincolnshire Live. Available at: </a:t>
            </a:r>
            <a:r>
              <a:rPr lang="en-GB" sz="4400" u="sng" dirty="0">
                <a:hlinkClick r:id="rId15"/>
              </a:rPr>
              <a:t>https://www.lincolnshirelive.co.uk/news/lincoln-news/inadequate-lincs-care-home-placed-6881426</a:t>
            </a:r>
            <a:r>
              <a:rPr lang="en-GB" sz="4400" dirty="0"/>
              <a:t>  [Accessed 20 Oct. 2026].</a:t>
            </a:r>
          </a:p>
          <a:p>
            <a:r>
              <a:rPr lang="en-GB" sz="4400" dirty="0" err="1"/>
              <a:t>Osime</a:t>
            </a:r>
            <a:r>
              <a:rPr lang="en-GB" sz="4400" dirty="0"/>
              <a:t>, E. and Ajani, B. (2026). What works to reduce loneliness and social isolation among older adults: Practice lessons from evaluated US interventions. </a:t>
            </a:r>
            <a:r>
              <a:rPr lang="en-GB" sz="4400" i="1" dirty="0"/>
              <a:t>Perspectives in Public Health</a:t>
            </a:r>
            <a:r>
              <a:rPr lang="en-GB" sz="4400" dirty="0"/>
              <a:t>. doi:10.1177/17579139261489197.</a:t>
            </a:r>
          </a:p>
          <a:p>
            <a:endParaRPr lang="en-GB" sz="1000" dirty="0"/>
          </a:p>
        </p:txBody>
      </p:sp>
      <p:pic>
        <p:nvPicPr>
          <p:cNvPr id="4" name="Recorded Sound">
            <a:hlinkClick r:id="" action="ppaction://media"/>
            <a:extLst>
              <a:ext uri="{FF2B5EF4-FFF2-40B4-BE49-F238E27FC236}">
                <a16:creationId xmlns:a16="http://schemas.microsoft.com/office/drawing/2014/main" id="{9CF8270A-22BE-924E-547C-9EEB6F1D2049}"/>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0423525" y="343641"/>
            <a:ext cx="487363" cy="487363"/>
          </a:xfrm>
          <a:prstGeom prst="rect">
            <a:avLst/>
          </a:prstGeom>
        </p:spPr>
      </p:pic>
    </p:spTree>
    <p:extLst>
      <p:ext uri="{BB962C8B-B14F-4D97-AF65-F5344CB8AC3E}">
        <p14:creationId xmlns:p14="http://schemas.microsoft.com/office/powerpoint/2010/main" val="2606005272"/>
      </p:ext>
    </p:extLst>
  </p:cSld>
  <p:clrMapOvr>
    <a:masterClrMapping/>
  </p:clrMapOvr>
  <mc:AlternateContent xmlns:mc="http://schemas.openxmlformats.org/markup-compatibility/2006">
    <mc:Choice xmlns:p14="http://schemas.microsoft.com/office/powerpoint/2010/main" Requires="p14">
      <p:transition spd="slow" p14:dur="2000" advTm="8529"/>
    </mc:Choice>
    <mc:Fallback>
      <p:transition spd="slow" advTm="8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8650F-FD7E-0468-C4BE-1AA570D4B0C5}"/>
              </a:ext>
            </a:extLst>
          </p:cNvPr>
          <p:cNvSpPr>
            <a:spLocks noGrp="1"/>
          </p:cNvSpPr>
          <p:nvPr>
            <p:ph type="title"/>
          </p:nvPr>
        </p:nvSpPr>
        <p:spPr>
          <a:xfrm>
            <a:off x="280419" y="-88490"/>
            <a:ext cx="10515600" cy="1060092"/>
          </a:xfrm>
        </p:spPr>
        <p:txBody>
          <a:bodyPr>
            <a:normAutofit/>
          </a:bodyPr>
          <a:lstStyle/>
          <a:p>
            <a:r>
              <a:rPr lang="en-GB" sz="2000" u="sng" dirty="0">
                <a:latin typeface="Angsana New" panose="02020603050405020304" pitchFamily="18" charset="-34"/>
                <a:cs typeface="Angsana New" panose="02020603050405020304" pitchFamily="18" charset="-34"/>
              </a:rPr>
              <a:t>References continued </a:t>
            </a:r>
          </a:p>
        </p:txBody>
      </p:sp>
      <p:sp>
        <p:nvSpPr>
          <p:cNvPr id="3" name="Content Placeholder 2">
            <a:extLst>
              <a:ext uri="{FF2B5EF4-FFF2-40B4-BE49-F238E27FC236}">
                <a16:creationId xmlns:a16="http://schemas.microsoft.com/office/drawing/2014/main" id="{33110C91-77DD-93FF-82D3-E2BA066C60F3}"/>
              </a:ext>
            </a:extLst>
          </p:cNvPr>
          <p:cNvSpPr>
            <a:spLocks noGrp="1"/>
          </p:cNvSpPr>
          <p:nvPr>
            <p:ph idx="1"/>
          </p:nvPr>
        </p:nvSpPr>
        <p:spPr>
          <a:xfrm>
            <a:off x="78659" y="591529"/>
            <a:ext cx="11594917" cy="5301316"/>
          </a:xfrm>
        </p:spPr>
        <p:txBody>
          <a:bodyPr>
            <a:normAutofit fontScale="25000" lnSpcReduction="20000"/>
          </a:bodyPr>
          <a:lstStyle/>
          <a:p>
            <a:r>
              <a:rPr lang="en-GB" sz="4400" dirty="0"/>
              <a:t>Hussein, S. (2020) ‘Home care workforce challenges and implications for quality’, </a:t>
            </a:r>
            <a:r>
              <a:rPr lang="en-GB" sz="4400" i="1" dirty="0"/>
              <a:t>Journal of Long‑Term Care</a:t>
            </a:r>
            <a:r>
              <a:rPr lang="en-GB" sz="4400" dirty="0"/>
              <a:t>, 1(1), pp.50–62. Available at: </a:t>
            </a:r>
            <a:r>
              <a:rPr lang="en-GB" sz="4400" u="sng" dirty="0">
                <a:hlinkClick r:id="rId4"/>
              </a:rPr>
              <a:t>https://journal.ilpnetwork.org/articles/10.31389/jltc.20/</a:t>
            </a:r>
            <a:r>
              <a:rPr lang="en-GB" sz="4400" dirty="0"/>
              <a:t>  (Accessed: 19 October 2026).</a:t>
            </a:r>
          </a:p>
          <a:p>
            <a:r>
              <a:rPr lang="en-GB" sz="4400" dirty="0"/>
              <a:t>Journal of Adult Protection (2021) </a:t>
            </a:r>
            <a:r>
              <a:rPr lang="en-GB" sz="4400" i="1" dirty="0"/>
              <a:t>Barriers to safeguarding implementation in adult social care</a:t>
            </a:r>
            <a:r>
              <a:rPr lang="en-GB" sz="4400" dirty="0"/>
              <a:t>. Available at: </a:t>
            </a:r>
            <a:r>
              <a:rPr lang="en-GB" sz="4400" u="sng" dirty="0">
                <a:hlinkClick r:id="rId5"/>
              </a:rPr>
              <a:t>https://www.emerald.com/insight/publication/issn/1466-8203</a:t>
            </a:r>
            <a:r>
              <a:rPr lang="en-GB" sz="4400" dirty="0"/>
              <a:t>  (Accessed: 19 October 2026).</a:t>
            </a:r>
          </a:p>
          <a:p>
            <a:r>
              <a:rPr lang="en-GB" sz="4400" dirty="0"/>
              <a:t>Journal of Elder Abuse &amp; Neglect (2019) ‘Institutional abuse: Causes, consequences and prevention’, 31(4), pp.289–310. Available at: </a:t>
            </a:r>
            <a:r>
              <a:rPr lang="en-GB" sz="4400" u="sng" dirty="0">
                <a:hlinkClick r:id="rId6"/>
              </a:rPr>
              <a:t>https://www.tandfonline.com/loi/wean20</a:t>
            </a:r>
            <a:r>
              <a:rPr lang="en-GB" sz="4400" dirty="0"/>
              <a:t>  (Accessed: 20 October 2026).</a:t>
            </a:r>
          </a:p>
          <a:p>
            <a:r>
              <a:rPr lang="en-GB" sz="4400" dirty="0"/>
              <a:t>Journal of Long‑Term Care (2020) </a:t>
            </a:r>
            <a:r>
              <a:rPr lang="en-GB" sz="4400" i="1" dirty="0"/>
              <a:t>Continuity of care and wellbeing in older adults</a:t>
            </a:r>
            <a:r>
              <a:rPr lang="en-GB" sz="4400" dirty="0"/>
              <a:t>. London: PSSRU. Available at: </a:t>
            </a:r>
            <a:r>
              <a:rPr lang="en-GB" sz="4400" u="sng" dirty="0">
                <a:hlinkClick r:id="rId7"/>
              </a:rPr>
              <a:t>https://journal.ilpnetwork.org</a:t>
            </a:r>
            <a:r>
              <a:rPr lang="en-GB" sz="4400" dirty="0"/>
              <a:t>  (Accessed: 18</a:t>
            </a:r>
            <a:r>
              <a:rPr lang="en-GB" sz="4400" baseline="30000" dirty="0"/>
              <a:t>th</a:t>
            </a:r>
            <a:r>
              <a:rPr lang="en-GB" sz="4400" dirty="0"/>
              <a:t> October 2026).</a:t>
            </a:r>
          </a:p>
          <a:p>
            <a:r>
              <a:rPr lang="en-GB" sz="4400" dirty="0"/>
              <a:t>The King’s Fund (2022) </a:t>
            </a:r>
            <a:r>
              <a:rPr lang="en-GB" sz="4400" i="1" dirty="0"/>
              <a:t>Adult social care explained</a:t>
            </a:r>
            <a:r>
              <a:rPr lang="en-GB" sz="4400" dirty="0"/>
              <a:t>. London: The King’s Fund. Available at: </a:t>
            </a:r>
            <a:r>
              <a:rPr lang="en-GB" sz="4400" u="sng" dirty="0">
                <a:hlinkClick r:id="rId8"/>
              </a:rPr>
              <a:t>https://www.kingsfund.org.uk/publications/adult-social-care-explained</a:t>
            </a:r>
            <a:r>
              <a:rPr lang="en-GB" sz="4400" dirty="0"/>
              <a:t>  (Accessed: 20 October 2026).</a:t>
            </a:r>
          </a:p>
          <a:p>
            <a:r>
              <a:rPr lang="en-GB" sz="4400" dirty="0"/>
              <a:t>The King’s Fund (2022) </a:t>
            </a:r>
            <a:r>
              <a:rPr lang="en-GB" sz="4400" i="1" dirty="0"/>
              <a:t>Digital transformation in adult social care</a:t>
            </a:r>
            <a:r>
              <a:rPr lang="en-GB" sz="4400" dirty="0"/>
              <a:t>. London: The King’s Fund. Available at: </a:t>
            </a:r>
            <a:r>
              <a:rPr lang="en-GB" sz="4400" u="sng" dirty="0">
                <a:hlinkClick r:id="rId9"/>
              </a:rPr>
              <a:t>https://www.kingsfund.org.uk/publications/digital-transformation-social-care</a:t>
            </a:r>
            <a:r>
              <a:rPr lang="en-GB" sz="4400" dirty="0"/>
              <a:t> (Accessed: 21 October 2026).</a:t>
            </a:r>
          </a:p>
          <a:p>
            <a:r>
              <a:rPr lang="en-GB" sz="4400" dirty="0"/>
              <a:t>The King’s Fund (2023) </a:t>
            </a:r>
            <a:r>
              <a:rPr lang="en-GB" sz="4400" i="1" dirty="0"/>
              <a:t>Workforce pressures in social care</a:t>
            </a:r>
            <a:r>
              <a:rPr lang="en-GB" sz="4400" dirty="0"/>
              <a:t>. London: The King’s Fund. Available at: </a:t>
            </a:r>
            <a:r>
              <a:rPr lang="en-GB" sz="4400" u="sng" dirty="0">
                <a:hlinkClick r:id="rId10"/>
              </a:rPr>
              <a:t>https://www.kingsfund.org.uk/publications/workforce-social-care</a:t>
            </a:r>
            <a:r>
              <a:rPr lang="en-GB" sz="4400" dirty="0"/>
              <a:t>  (Accessed: 18</a:t>
            </a:r>
            <a:r>
              <a:rPr lang="en-GB" sz="4400" baseline="30000" dirty="0"/>
              <a:t>th</a:t>
            </a:r>
            <a:r>
              <a:rPr lang="en-GB" sz="4400" dirty="0"/>
              <a:t>  October 2026).</a:t>
            </a:r>
          </a:p>
          <a:p>
            <a:r>
              <a:rPr lang="en-GB" sz="4400" dirty="0"/>
              <a:t>Lacey, R. and McNaughton Nicholls, C. (2018) ‘Trauma, life course and vulnerability in older adults’, </a:t>
            </a:r>
            <a:r>
              <a:rPr lang="en-GB" sz="4400" i="1" dirty="0"/>
              <a:t>Journal of Adult Protection</a:t>
            </a:r>
            <a:r>
              <a:rPr lang="en-GB" sz="4400" dirty="0"/>
              <a:t>, 20(3), pp.120–132. Available at: </a:t>
            </a:r>
            <a:r>
              <a:rPr lang="en-GB" sz="4400" u="sng" dirty="0">
                <a:hlinkClick r:id="rId11"/>
              </a:rPr>
              <a:t>https://www.emerald.com/insight/content/doi/10.1108/JAP-02-2018-0004/full/html</a:t>
            </a:r>
            <a:r>
              <a:rPr lang="en-GB" sz="4400" dirty="0"/>
              <a:t>  (Accessed: 18</a:t>
            </a:r>
            <a:r>
              <a:rPr lang="en-GB" sz="4400" baseline="30000" dirty="0"/>
              <a:t>th</a:t>
            </a:r>
            <a:r>
              <a:rPr lang="en-GB" sz="4400" dirty="0"/>
              <a:t> October 2026).</a:t>
            </a:r>
          </a:p>
          <a:p>
            <a:r>
              <a:rPr lang="en-GB" sz="4400" dirty="0"/>
              <a:t>Manthorpe, J. and Stanley, N. (2020) ‘Safeguarding adults in care homes: A review of evidence’, </a:t>
            </a:r>
            <a:r>
              <a:rPr lang="en-GB" sz="4400" i="1" dirty="0"/>
              <a:t>Journal of Adult Protection</a:t>
            </a:r>
            <a:r>
              <a:rPr lang="en-GB" sz="4400" dirty="0"/>
              <a:t>, 22(4), pp.201–214. Available at: </a:t>
            </a:r>
            <a:r>
              <a:rPr lang="en-GB" sz="4400" u="sng" dirty="0">
                <a:hlinkClick r:id="rId12"/>
              </a:rPr>
              <a:t>https://www.emerald.com/insight/content/doi/10.1108/JAP-03-2020-0008/full/html</a:t>
            </a:r>
            <a:r>
              <a:rPr lang="en-GB" sz="4400" dirty="0"/>
              <a:t> (Accessed: 15th October 2026).</a:t>
            </a:r>
          </a:p>
          <a:p>
            <a:r>
              <a:rPr lang="en-GB" sz="4400" dirty="0"/>
              <a:t>NHS Digital (2023) </a:t>
            </a:r>
            <a:r>
              <a:rPr lang="en-GB" sz="4400" i="1" dirty="0"/>
              <a:t>Digital social care records and remote monitoring</a:t>
            </a:r>
            <a:r>
              <a:rPr lang="en-GB" sz="4400" dirty="0"/>
              <a:t>. Leeds: NHS Digital. Available at: </a:t>
            </a:r>
            <a:r>
              <a:rPr lang="en-GB" sz="4400" u="sng" dirty="0">
                <a:hlinkClick r:id="rId13"/>
              </a:rPr>
              <a:t>https://digital.nhs.uk</a:t>
            </a:r>
            <a:r>
              <a:rPr lang="en-GB" sz="4400" dirty="0"/>
              <a:t>  (Accessed: 20</a:t>
            </a:r>
            <a:r>
              <a:rPr lang="en-GB" sz="4400" baseline="30000" dirty="0"/>
              <a:t>th</a:t>
            </a:r>
            <a:r>
              <a:rPr lang="en-GB" sz="4400" dirty="0"/>
              <a:t> October 2026).</a:t>
            </a:r>
          </a:p>
          <a:p>
            <a:r>
              <a:rPr lang="en-GB" sz="4400" dirty="0"/>
              <a:t>NICE (2021) </a:t>
            </a:r>
            <a:r>
              <a:rPr lang="en-GB" sz="4400" i="1" dirty="0"/>
              <a:t>Home care for older people: Quality standards</a:t>
            </a:r>
            <a:r>
              <a:rPr lang="en-GB" sz="4400" dirty="0"/>
              <a:t>. London: NICE. Available at: </a:t>
            </a:r>
            <a:r>
              <a:rPr lang="en-GB" sz="4400" u="sng" dirty="0">
                <a:hlinkClick r:id="rId14"/>
              </a:rPr>
              <a:t>https://www.nice.org.uk/guidance</a:t>
            </a:r>
            <a:r>
              <a:rPr lang="en-GB" sz="4400" dirty="0"/>
              <a:t>  (Accessed: 18</a:t>
            </a:r>
            <a:r>
              <a:rPr lang="en-GB" sz="4400" baseline="30000" dirty="0"/>
              <a:t>th</a:t>
            </a:r>
            <a:r>
              <a:rPr lang="en-GB" sz="4400" dirty="0"/>
              <a:t> October 2026).</a:t>
            </a:r>
          </a:p>
          <a:p>
            <a:r>
              <a:rPr lang="en-GB" sz="4400" dirty="0"/>
              <a:t>Office for National Statistics (ONS) (2023) </a:t>
            </a:r>
            <a:r>
              <a:rPr lang="en-GB" sz="4400" i="1" dirty="0"/>
              <a:t>Population estimates for the UK: People aged 65 and over</a:t>
            </a:r>
            <a:r>
              <a:rPr lang="en-GB" sz="4400" dirty="0"/>
              <a:t>. London: ONS. Available at: </a:t>
            </a:r>
            <a:r>
              <a:rPr lang="en-GB" sz="4400" u="sng" dirty="0">
                <a:hlinkClick r:id="rId15"/>
              </a:rPr>
              <a:t>https://www.ons.gov.uk</a:t>
            </a:r>
            <a:r>
              <a:rPr lang="en-GB" sz="4400" dirty="0"/>
              <a:t>  (Accessed: 22 October 2026).</a:t>
            </a:r>
          </a:p>
          <a:p>
            <a:r>
              <a:rPr lang="en-GB" sz="4400" dirty="0"/>
              <a:t>Panorama (2022) </a:t>
            </a:r>
            <a:r>
              <a:rPr lang="en-GB" sz="4400" i="1" dirty="0"/>
              <a:t>Undercover care home investigation</a:t>
            </a:r>
            <a:r>
              <a:rPr lang="en-GB" sz="4400" dirty="0"/>
              <a:t>. London: BBC. Available at: </a:t>
            </a:r>
            <a:r>
              <a:rPr lang="en-GB" sz="4400" u="sng" dirty="0">
                <a:hlinkClick r:id="rId16"/>
              </a:rPr>
              <a:t>https://www.bbc.co.uk/programmes/b006t14n</a:t>
            </a:r>
            <a:r>
              <a:rPr lang="en-GB" sz="4400" dirty="0"/>
              <a:t>  (Accessed: 23 October 2026).</a:t>
            </a:r>
          </a:p>
          <a:p>
            <a:r>
              <a:rPr lang="en-GB" sz="4400" dirty="0"/>
              <a:t>Phillipson, C. (2019) ‘Revisiting social theories of ageing: Contemporary relevance and critique’, </a:t>
            </a:r>
            <a:r>
              <a:rPr lang="en-GB" sz="4400" i="1" dirty="0"/>
              <a:t>Ageing &amp; Society</a:t>
            </a:r>
            <a:r>
              <a:rPr lang="en-GB" sz="4400" dirty="0"/>
              <a:t>, 39(10), pp.1–20. Available at: </a:t>
            </a:r>
            <a:r>
              <a:rPr lang="en-GB" sz="4400" u="sng" dirty="0">
                <a:hlinkClick r:id="rId17"/>
              </a:rPr>
              <a:t>https://www.cambridge.org/core/journals/ageing-and-society</a:t>
            </a:r>
            <a:r>
              <a:rPr lang="en-GB" sz="4400" dirty="0"/>
              <a:t>  (Accessed: 23 October 2026).</a:t>
            </a:r>
          </a:p>
          <a:p>
            <a:r>
              <a:rPr lang="en-GB" sz="4400" dirty="0"/>
              <a:t>SCIE (2023) </a:t>
            </a:r>
            <a:r>
              <a:rPr lang="en-GB" sz="4400" i="1" dirty="0"/>
              <a:t>Domiciliary care practice guide</a:t>
            </a:r>
            <a:r>
              <a:rPr lang="en-GB" sz="4400" dirty="0"/>
              <a:t>. London: Social Care Institute for Excellence. Available at: </a:t>
            </a:r>
            <a:r>
              <a:rPr lang="en-GB" sz="4400" u="sng" dirty="0">
                <a:hlinkClick r:id="rId18"/>
              </a:rPr>
              <a:t>https://www.scie.org.uk/home-care</a:t>
            </a:r>
            <a:r>
              <a:rPr lang="en-GB" sz="4400" dirty="0"/>
              <a:t>  (Accessed: 23 October 2026).</a:t>
            </a:r>
          </a:p>
          <a:p>
            <a:r>
              <a:rPr lang="en-GB" sz="4400" dirty="0"/>
              <a:t>SCIE (2023) </a:t>
            </a:r>
            <a:r>
              <a:rPr lang="en-GB" sz="4400" i="1" dirty="0"/>
              <a:t>Technology enabled care services</a:t>
            </a:r>
            <a:r>
              <a:rPr lang="en-GB" sz="4400" dirty="0"/>
              <a:t>. London: Social Care Institute for Excellence. Available at: </a:t>
            </a:r>
            <a:r>
              <a:rPr lang="en-GB" sz="4400" u="sng" dirty="0">
                <a:hlinkClick r:id="rId19"/>
              </a:rPr>
              <a:t>https://www.scie.org.uk/tech-enabled-care</a:t>
            </a:r>
            <a:r>
              <a:rPr lang="en-GB" sz="4400" dirty="0"/>
              <a:t>  (Accessed: 20th  October 2026).</a:t>
            </a:r>
          </a:p>
          <a:p>
            <a:r>
              <a:rPr lang="en-GB" sz="4400" dirty="0"/>
              <a:t>SCIE (2023) </a:t>
            </a:r>
            <a:r>
              <a:rPr lang="en-GB" sz="4400" i="1" dirty="0"/>
              <a:t>Safeguarding adults: National framework</a:t>
            </a:r>
            <a:r>
              <a:rPr lang="en-GB" sz="4400" dirty="0"/>
              <a:t>. London: Social Care Institute for Excellence. Available at: </a:t>
            </a:r>
            <a:r>
              <a:rPr lang="en-GB" sz="4400" u="sng" dirty="0">
                <a:hlinkClick r:id="rId20"/>
              </a:rPr>
              <a:t>https://www.scie.org.uk/safeguarding</a:t>
            </a:r>
            <a:r>
              <a:rPr lang="en-GB" sz="4400" dirty="0"/>
              <a:t> (Accessed: 18th October 2026).</a:t>
            </a:r>
          </a:p>
          <a:p>
            <a:r>
              <a:rPr lang="en-GB" sz="4400" dirty="0"/>
              <a:t>Skills for Care (2023) </a:t>
            </a:r>
            <a:r>
              <a:rPr lang="en-GB" sz="4400" i="1" dirty="0"/>
              <a:t>Adult social care workforce data</a:t>
            </a:r>
            <a:r>
              <a:rPr lang="en-GB" sz="4400" dirty="0"/>
              <a:t>. Leeds: Skills for Care. Available at: </a:t>
            </a:r>
            <a:r>
              <a:rPr lang="en-GB" sz="4400" u="sng" dirty="0">
                <a:hlinkClick r:id="rId21"/>
              </a:rPr>
              <a:t>https://www.skillsforcare.org.uk</a:t>
            </a:r>
            <a:r>
              <a:rPr lang="en-GB" sz="4400" dirty="0"/>
              <a:t>  (Accessed: 20</a:t>
            </a:r>
            <a:r>
              <a:rPr lang="en-GB" sz="4400" baseline="30000" dirty="0"/>
              <a:t>TH</a:t>
            </a:r>
            <a:r>
              <a:rPr lang="en-GB" sz="4400" dirty="0"/>
              <a:t> October 2026).</a:t>
            </a:r>
          </a:p>
          <a:p>
            <a:r>
              <a:rPr lang="en-GB" sz="4400" dirty="0"/>
              <a:t>World Health Organization (WHO) (2022) </a:t>
            </a:r>
            <a:r>
              <a:rPr lang="en-GB" sz="4400" i="1" dirty="0"/>
              <a:t>Ageing and health</a:t>
            </a:r>
            <a:r>
              <a:rPr lang="en-GB" sz="4400" dirty="0"/>
              <a:t>. Geneva: WHO. Available at: </a:t>
            </a:r>
            <a:r>
              <a:rPr lang="en-GB" sz="4400" u="sng" dirty="0">
                <a:hlinkClick r:id="rId22"/>
              </a:rPr>
              <a:t>https://www.who.int/news-room/fact-sheets/detail/ageing-and-health</a:t>
            </a:r>
            <a:r>
              <a:rPr lang="en-GB" sz="4400" dirty="0"/>
              <a:t>  (Accessed: 23 October 2026).</a:t>
            </a:r>
          </a:p>
          <a:p>
            <a:endParaRPr lang="en-GB" dirty="0"/>
          </a:p>
        </p:txBody>
      </p:sp>
      <p:pic>
        <p:nvPicPr>
          <p:cNvPr id="4" name="Recorded Sound">
            <a:hlinkClick r:id="" action="ppaction://media"/>
            <a:extLst>
              <a:ext uri="{FF2B5EF4-FFF2-40B4-BE49-F238E27FC236}">
                <a16:creationId xmlns:a16="http://schemas.microsoft.com/office/drawing/2014/main" id="{0F8008D2-7287-71E4-4D6B-CC1815A3F967}"/>
              </a:ext>
            </a:extLst>
          </p:cNvPr>
          <p:cNvPicPr>
            <a:picLocks noChangeAspect="1"/>
          </p:cNvPicPr>
          <p:nvPr>
            <a:audioFile r:link="rId2"/>
            <p:extLst>
              <p:ext uri="{DAA4B4D4-6D71-4841-9C94-3DE7FCFB9230}">
                <p14:media xmlns:p14="http://schemas.microsoft.com/office/powerpoint/2010/main" r:embed="rId1"/>
              </p:ext>
            </p:extLst>
          </p:nvPr>
        </p:nvPicPr>
        <p:blipFill>
          <a:blip r:embed="rId23"/>
          <a:stretch>
            <a:fillRect/>
          </a:stretch>
        </p:blipFill>
        <p:spPr>
          <a:xfrm>
            <a:off x="8963694" y="197874"/>
            <a:ext cx="487363" cy="487363"/>
          </a:xfrm>
          <a:prstGeom prst="rect">
            <a:avLst/>
          </a:prstGeom>
        </p:spPr>
      </p:pic>
    </p:spTree>
    <p:extLst>
      <p:ext uri="{BB962C8B-B14F-4D97-AF65-F5344CB8AC3E}">
        <p14:creationId xmlns:p14="http://schemas.microsoft.com/office/powerpoint/2010/main" val="1047625927"/>
      </p:ext>
    </p:extLst>
  </p:cSld>
  <p:clrMapOvr>
    <a:masterClrMapping/>
  </p:clrMapOvr>
  <mc:AlternateContent xmlns:mc="http://schemas.openxmlformats.org/markup-compatibility/2006">
    <mc:Choice xmlns:p14="http://schemas.microsoft.com/office/powerpoint/2010/main" Requires="p14">
      <p:transition spd="slow" p14:dur="2000" advTm="9910"/>
    </mc:Choice>
    <mc:Fallback>
      <p:transition spd="slow" advTm="9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816</TotalTime>
  <Words>3281</Words>
  <Application>Microsoft Office PowerPoint</Application>
  <PresentationFormat>Widescreen</PresentationFormat>
  <Paragraphs>147</Paragraphs>
  <Slides>20</Slides>
  <Notes>1</Notes>
  <HiddenSlides>0</HiddenSlides>
  <MMClips>19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Angsana New</vt:lpstr>
      <vt:lpstr>Aptos</vt:lpstr>
      <vt:lpstr>Aptos Display</vt:lpstr>
      <vt:lpstr>Arial</vt:lpstr>
      <vt:lpstr>Calibri</vt:lpstr>
      <vt:lpstr>Office Theme</vt:lpstr>
      <vt:lpstr>Nylah shahid  2330714 </vt:lpstr>
      <vt:lpstr>Introduction- Defining aging and core care needs    </vt:lpstr>
      <vt:lpstr>Understanding Ageing</vt:lpstr>
      <vt:lpstr>The ageing population (UK) and demographic evidence </vt:lpstr>
      <vt:lpstr>Theoretical Frameworks (1) – disengagement Theory  </vt:lpstr>
      <vt:lpstr>Theoretical Framework (2)-Activity Theory</vt:lpstr>
      <vt:lpstr>Current Care Provision – Institutional &amp; Residential Services</vt:lpstr>
      <vt:lpstr>Current Care Provision – Critical Analysis (Residential Care)  </vt:lpstr>
      <vt:lpstr>Critical Evaluation of Domiciliary Care </vt:lpstr>
      <vt:lpstr>Policy &amp; Legislation – Care Act 2014 &amp; Human Rights Act 1998</vt:lpstr>
      <vt:lpstr>Safeguarding Principles –  The 6 Statutory Pillars</vt:lpstr>
      <vt:lpstr>Technological Innovations – Telecare, Telehealth &amp; Smart Homes</vt:lpstr>
      <vt:lpstr>Case Study: Lincolnshire Care Home Scandal</vt:lpstr>
      <vt:lpstr>Critical Analysis of the Case Study</vt:lpstr>
      <vt:lpstr>Challenges Older People Face</vt:lpstr>
      <vt:lpstr>Recommendations (1) – Service Delivery</vt:lpstr>
      <vt:lpstr>Evidence-Based Recommendations (2) – Barriers, Outcomes &amp; Solutions </vt:lpstr>
      <vt:lpstr>Conclusion </vt:lpstr>
      <vt:lpstr>References</vt:lpstr>
      <vt:lpstr>References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NYLAH S</dc:creator>
  <cp:lastModifiedBy>NYLAH S</cp:lastModifiedBy>
  <cp:revision>1</cp:revision>
  <dcterms:created xsi:type="dcterms:W3CDTF">2026-10-23T19:37:02Z</dcterms:created>
  <dcterms:modified xsi:type="dcterms:W3CDTF">2026-10-25T15:20:43Z</dcterms:modified>
</cp:coreProperties>
</file>