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14" y="6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1750571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1078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6765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6360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82919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7523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443ecfd3d7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443ecfd3d7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0582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57264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76273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674249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4046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5518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Incompatibilism 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Incompatibilism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Determinism is incompatible with free will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Peter Van Inwagen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Free will requires that we are capable of ‘doing otherwise’.</a:t>
            </a:r>
            <a:endParaRPr/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Determinism 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Consequence Argument 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50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marR="0" lvl="0" indent="-44069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nothing we can do to change the past.</a:t>
            </a:r>
            <a:endParaRPr sz="1800"/>
          </a:p>
          <a:p>
            <a:pPr marL="514350" marR="0" lvl="0" indent="-4406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nothing we can do to change the laws of nature.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14350" marR="0" lvl="0" indent="-4406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sz="1800"/>
              <a:t>There is nothing we can do to change the past and the laws of nature.  </a:t>
            </a:r>
            <a:endParaRPr sz="1800"/>
          </a:p>
          <a:p>
            <a:pPr marL="514350" marR="0" lvl="0" indent="-4406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sz="1800"/>
              <a:t>If determinism is true then o</a:t>
            </a: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ur present actions are the necessary consequence of the past together with the laws of nature.</a:t>
            </a:r>
            <a:endParaRPr sz="1800"/>
          </a:p>
          <a:p>
            <a:pPr marL="514350" marR="0" lvl="0" indent="-4406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nothing we can do to change </a:t>
            </a:r>
            <a:r>
              <a:rPr lang="en-GB" sz="1800"/>
              <a:t>the fact our present actions are the necessary consequence of the past together with the laws of nature.</a:t>
            </a:r>
            <a:endParaRPr sz="1800"/>
          </a:p>
          <a:p>
            <a:pPr marL="514350" marR="0" lvl="0" indent="-4406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is nothing we can do to change the </a:t>
            </a:r>
            <a:r>
              <a:rPr lang="en-GB" sz="1800"/>
              <a:t>fact that our current actions occur.</a:t>
            </a:r>
            <a:endParaRPr sz="1800"/>
          </a:p>
          <a:p>
            <a:pPr marL="1428750" marR="0" lvl="0" indent="40005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None/>
            </a:pPr>
            <a:endParaRPr sz="1800"/>
          </a:p>
          <a:p>
            <a:pPr marL="1428750" marR="0" lvl="0" indent="40005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None/>
            </a:pPr>
            <a:endParaRPr sz="1800"/>
          </a:p>
          <a:p>
            <a:pPr marL="457200" marR="0" lvl="0" indent="-34290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SzPts val="1800"/>
              <a:buChar char="-"/>
            </a:pPr>
            <a:r>
              <a:rPr lang="en-GB" sz="1800"/>
              <a:t>Summary from Robert Kane’s </a:t>
            </a:r>
            <a:r>
              <a:rPr lang="en-GB" sz="1800" i="1"/>
              <a:t>A Contemporary Introduction to Free Will</a:t>
            </a:r>
            <a:r>
              <a:rPr lang="en-GB" sz="1800"/>
              <a:t>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7"/>
          <p:cNvSpPr txBox="1"/>
          <p:nvPr/>
        </p:nvSpPr>
        <p:spPr>
          <a:xfrm>
            <a:off x="2610500" y="2697050"/>
            <a:ext cx="28800" cy="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Alpha Rule </a:t>
            </a:r>
            <a:endParaRPr/>
          </a:p>
        </p:txBody>
      </p:sp>
      <p:sp>
        <p:nvSpPr>
          <p:cNvPr id="116" name="Google Shape;116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1828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/>
              <a:t>There is nothing anyone can do to change what must be the case.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457200" y="2941638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Beta Rule 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body" idx="1"/>
          </p:nvPr>
        </p:nvSpPr>
        <p:spPr>
          <a:xfrm>
            <a:off x="457200" y="4084650"/>
            <a:ext cx="8229600" cy="1828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en-GB"/>
              <a:t>If there is nothing anyone can do to change X, and nothing anyone can to to change the fact that Y is necessarily consequences of X, then there is nothing anyone can do to Change Y either.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Libertarianism 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Libertarianism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Determinism and free will are incompatible. </a:t>
            </a:r>
            <a:endParaRPr/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sense can we make of freedom of the will?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>
            <a:spLocks noGrp="1"/>
          </p:cNvSpPr>
          <p:nvPr>
            <p:ph type="body" idx="1"/>
          </p:nvPr>
        </p:nvSpPr>
        <p:spPr>
          <a:xfrm>
            <a:off x="457200" y="764704"/>
            <a:ext cx="8229600" cy="5361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events are undetermined, then do they happen by chance?</a:t>
            </a:r>
            <a:endParaRPr/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2"/>
          <p:cNvSpPr txBox="1">
            <a:spLocks noGrp="1"/>
          </p:cNvSpPr>
          <p:nvPr>
            <p:ph type="body" idx="1"/>
          </p:nvPr>
        </p:nvSpPr>
        <p:spPr>
          <a:xfrm>
            <a:off x="457200" y="764704"/>
            <a:ext cx="8229600" cy="5361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Leibniz:</a:t>
            </a:r>
            <a:endParaRPr/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‘Incline without necessitating’  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Alfred Mele</a:t>
            </a:r>
            <a:endParaRPr sz="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appears to be a matter of luck as to why someone takes one option over another. 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253</Words>
  <Application>Microsoft Office PowerPoint</Application>
  <PresentationFormat>On-screen Show (4:3)</PresentationFormat>
  <Paragraphs>33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Incompatibilism </vt:lpstr>
      <vt:lpstr>Incompatibilism</vt:lpstr>
      <vt:lpstr>Peter Van Inwagen</vt:lpstr>
      <vt:lpstr>Determinism </vt:lpstr>
      <vt:lpstr>Consequence Argument </vt:lpstr>
      <vt:lpstr>Alpha Rule </vt:lpstr>
      <vt:lpstr>Libertarianism </vt:lpstr>
      <vt:lpstr>Libertarianism</vt:lpstr>
      <vt:lpstr>PowerPoint Presentation</vt:lpstr>
      <vt:lpstr>PowerPoint Presentation</vt:lpstr>
      <vt:lpstr>Alfred Mele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Incompatibilism </dc:title>
  <dc:creator>Tristan Nash</dc:creator>
  <cp:lastModifiedBy>Tristan Nash</cp:lastModifiedBy>
  <cp:revision>1</cp:revision>
  <dcterms:modified xsi:type="dcterms:W3CDTF">2018-11-03T11:06:38Z</dcterms:modified>
</cp:coreProperties>
</file>