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719" r:id="rId24"/>
    <p:sldId id="757" r:id="rId25"/>
    <p:sldId id="762" r:id="rId26"/>
    <p:sldId id="763" r:id="rId27"/>
    <p:sldId id="764" r:id="rId28"/>
    <p:sldId id="761" r:id="rId29"/>
    <p:sldId id="765" r:id="rId30"/>
    <p:sldId id="766" r:id="rId31"/>
    <p:sldId id="760" r:id="rId32"/>
    <p:sldId id="767" r:id="rId33"/>
    <p:sldId id="768" r:id="rId34"/>
    <p:sldId id="769" r:id="rId35"/>
    <p:sldId id="770" r:id="rId36"/>
    <p:sldId id="771" r:id="rId37"/>
    <p:sldId id="772" r:id="rId38"/>
    <p:sldId id="773" r:id="rId39"/>
    <p:sldId id="774" r:id="rId40"/>
    <p:sldId id="775" r:id="rId41"/>
    <p:sldId id="776" r:id="rId42"/>
    <p:sldId id="778" r:id="rId43"/>
    <p:sldId id="777" r:id="rId44"/>
    <p:sldId id="780" r:id="rId45"/>
    <p:sldId id="781" r:id="rId46"/>
    <p:sldId id="782" r:id="rId47"/>
    <p:sldId id="779" r:id="rId48"/>
    <p:sldId id="784" r:id="rId49"/>
    <p:sldId id="785" r:id="rId50"/>
    <p:sldId id="786" r:id="rId51"/>
    <p:sldId id="796" r:id="rId52"/>
    <p:sldId id="789" r:id="rId53"/>
    <p:sldId id="788" r:id="rId54"/>
    <p:sldId id="791" r:id="rId55"/>
    <p:sldId id="790" r:id="rId56"/>
    <p:sldId id="783" r:id="rId57"/>
    <p:sldId id="792" r:id="rId58"/>
    <p:sldId id="794" r:id="rId59"/>
    <p:sldId id="795" r:id="rId60"/>
    <p:sldId id="793" r:id="rId61"/>
    <p:sldId id="732" r:id="rId62"/>
  </p:sldIdLst>
  <p:sldSz cx="12192000" cy="6858000"/>
  <p:notesSz cx="6858000" cy="9144000"/>
  <p:custDataLst>
    <p:tags r:id="rId6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43C8FC-DE98-4A03-8300-5075DC6C608E}" v="33" dt="2025-10-27T10:47:06.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26" autoAdjust="0"/>
  </p:normalViewPr>
  <p:slideViewPr>
    <p:cSldViewPr snapToGrid="0">
      <p:cViewPr varScale="1">
        <p:scale>
          <a:sx n="89" d="100"/>
          <a:sy n="89" d="100"/>
        </p:scale>
        <p:origin x="124"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ags" Target="tags/tag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BF43C8FC-DE98-4A03-8300-5075DC6C608E}"/>
    <pc:docChg chg="undo custSel addSld delSld modSld sldOrd">
      <pc:chgData name="Jenifer Prince Devaraj" userId="c3fb109c-09d1-42a6-93f4-69472d709861" providerId="ADAL" clId="{BF43C8FC-DE98-4A03-8300-5075DC6C608E}" dt="2025-10-27T11:11:15.504" v="1065" actId="113"/>
      <pc:docMkLst>
        <pc:docMk/>
      </pc:docMkLst>
      <pc:sldChg chg="modSp mod">
        <pc:chgData name="Jenifer Prince Devaraj" userId="c3fb109c-09d1-42a6-93f4-69472d709861" providerId="ADAL" clId="{BF43C8FC-DE98-4A03-8300-5075DC6C608E}" dt="2025-10-22T01:42:26.889" v="416" actId="20577"/>
        <pc:sldMkLst>
          <pc:docMk/>
          <pc:sldMk cId="3119007398" sldId="719"/>
        </pc:sldMkLst>
        <pc:spChg chg="mod">
          <ac:chgData name="Jenifer Prince Devaraj" userId="c3fb109c-09d1-42a6-93f4-69472d709861" providerId="ADAL" clId="{BF43C8FC-DE98-4A03-8300-5075DC6C608E}" dt="2025-10-22T01:42:26.889" v="416" actId="20577"/>
          <ac:spMkLst>
            <pc:docMk/>
            <pc:sldMk cId="3119007398" sldId="719"/>
            <ac:spMk id="3" creationId="{B8D71402-7CBC-DCA2-6899-47998E0C8857}"/>
          </ac:spMkLst>
        </pc:spChg>
      </pc:sldChg>
      <pc:sldChg chg="modSp mod modNotesTx">
        <pc:chgData name="Jenifer Prince Devaraj" userId="c3fb109c-09d1-42a6-93f4-69472d709861" providerId="ADAL" clId="{BF43C8FC-DE98-4A03-8300-5075DC6C608E}" dt="2025-10-22T01:42:44.227" v="417"/>
        <pc:sldMkLst>
          <pc:docMk/>
          <pc:sldMk cId="2592351507" sldId="757"/>
        </pc:sldMkLst>
        <pc:spChg chg="mod">
          <ac:chgData name="Jenifer Prince Devaraj" userId="c3fb109c-09d1-42a6-93f4-69472d709861" providerId="ADAL" clId="{BF43C8FC-DE98-4A03-8300-5075DC6C608E}" dt="2025-10-22T01:42:44.227" v="417"/>
          <ac:spMkLst>
            <pc:docMk/>
            <pc:sldMk cId="2592351507" sldId="757"/>
            <ac:spMk id="2" creationId="{599D6D5D-84A5-2599-8C62-A39AD58B7439}"/>
          </ac:spMkLst>
        </pc:spChg>
        <pc:spChg chg="mod">
          <ac:chgData name="Jenifer Prince Devaraj" userId="c3fb109c-09d1-42a6-93f4-69472d709861" providerId="ADAL" clId="{BF43C8FC-DE98-4A03-8300-5075DC6C608E}" dt="2025-10-22T00:42:30.027" v="30" actId="20577"/>
          <ac:spMkLst>
            <pc:docMk/>
            <pc:sldMk cId="2592351507" sldId="757"/>
            <ac:spMk id="4" creationId="{D5A8CBA3-8AC7-410A-5598-3954622EB88B}"/>
          </ac:spMkLst>
        </pc:spChg>
        <pc:spChg chg="mod">
          <ac:chgData name="Jenifer Prince Devaraj" userId="c3fb109c-09d1-42a6-93f4-69472d709861" providerId="ADAL" clId="{BF43C8FC-DE98-4A03-8300-5075DC6C608E}" dt="2025-10-22T00:43:44.897" v="37"/>
          <ac:spMkLst>
            <pc:docMk/>
            <pc:sldMk cId="2592351507" sldId="757"/>
            <ac:spMk id="15" creationId="{85B9DB09-AFF2-ED26-610C-81DB3EC95191}"/>
          </ac:spMkLst>
        </pc:spChg>
      </pc:sldChg>
      <pc:sldChg chg="del">
        <pc:chgData name="Jenifer Prince Devaraj" userId="c3fb109c-09d1-42a6-93f4-69472d709861" providerId="ADAL" clId="{BF43C8FC-DE98-4A03-8300-5075DC6C608E}" dt="2025-10-22T00:54:33.966" v="128" actId="47"/>
        <pc:sldMkLst>
          <pc:docMk/>
          <pc:sldMk cId="634207203" sldId="758"/>
        </pc:sldMkLst>
      </pc:sldChg>
      <pc:sldChg chg="del">
        <pc:chgData name="Jenifer Prince Devaraj" userId="c3fb109c-09d1-42a6-93f4-69472d709861" providerId="ADAL" clId="{BF43C8FC-DE98-4A03-8300-5075DC6C608E}" dt="2025-10-22T00:54:34.663" v="129" actId="47"/>
        <pc:sldMkLst>
          <pc:docMk/>
          <pc:sldMk cId="1318582675" sldId="759"/>
        </pc:sldMkLst>
      </pc:sldChg>
      <pc:sldChg chg="modSp mod">
        <pc:chgData name="Jenifer Prince Devaraj" userId="c3fb109c-09d1-42a6-93f4-69472d709861" providerId="ADAL" clId="{BF43C8FC-DE98-4A03-8300-5075DC6C608E}" dt="2025-10-22T01:42:44.227" v="417"/>
        <pc:sldMkLst>
          <pc:docMk/>
          <pc:sldMk cId="414524927" sldId="760"/>
        </pc:sldMkLst>
        <pc:spChg chg="mod">
          <ac:chgData name="Jenifer Prince Devaraj" userId="c3fb109c-09d1-42a6-93f4-69472d709861" providerId="ADAL" clId="{BF43C8FC-DE98-4A03-8300-5075DC6C608E}" dt="2025-10-22T01:42:44.227" v="417"/>
          <ac:spMkLst>
            <pc:docMk/>
            <pc:sldMk cId="414524927" sldId="760"/>
            <ac:spMk id="2" creationId="{599D6D5D-84A5-2599-8C62-A39AD58B7439}"/>
          </ac:spMkLst>
        </pc:spChg>
        <pc:spChg chg="mod">
          <ac:chgData name="Jenifer Prince Devaraj" userId="c3fb109c-09d1-42a6-93f4-69472d709861" providerId="ADAL" clId="{BF43C8FC-DE98-4A03-8300-5075DC6C608E}" dt="2025-10-22T00:56:14.578" v="132"/>
          <ac:spMkLst>
            <pc:docMk/>
            <pc:sldMk cId="414524927" sldId="760"/>
            <ac:spMk id="15" creationId="{85B9DB09-AFF2-ED26-610C-81DB3EC95191}"/>
          </ac:spMkLst>
        </pc:spChg>
      </pc:sldChg>
      <pc:sldChg chg="modSp add mod">
        <pc:chgData name="Jenifer Prince Devaraj" userId="c3fb109c-09d1-42a6-93f4-69472d709861" providerId="ADAL" clId="{BF43C8FC-DE98-4A03-8300-5075DC6C608E}" dt="2025-10-22T01:42:44.227" v="417"/>
        <pc:sldMkLst>
          <pc:docMk/>
          <pc:sldMk cId="1115334885" sldId="761"/>
        </pc:sldMkLst>
        <pc:spChg chg="mod">
          <ac:chgData name="Jenifer Prince Devaraj" userId="c3fb109c-09d1-42a6-93f4-69472d709861" providerId="ADAL" clId="{BF43C8FC-DE98-4A03-8300-5075DC6C608E}" dt="2025-10-22T01:42:44.227" v="417"/>
          <ac:spMkLst>
            <pc:docMk/>
            <pc:sldMk cId="1115334885" sldId="761"/>
            <ac:spMk id="2" creationId="{599D6D5D-84A5-2599-8C62-A39AD58B7439}"/>
          </ac:spMkLst>
        </pc:spChg>
        <pc:spChg chg="mod">
          <ac:chgData name="Jenifer Prince Devaraj" userId="c3fb109c-09d1-42a6-93f4-69472d709861" providerId="ADAL" clId="{BF43C8FC-DE98-4A03-8300-5075DC6C608E}" dt="2025-10-22T00:49:51.708" v="115" actId="20577"/>
          <ac:spMkLst>
            <pc:docMk/>
            <pc:sldMk cId="1115334885" sldId="761"/>
            <ac:spMk id="4" creationId="{D5A8CBA3-8AC7-410A-5598-3954622EB88B}"/>
          </ac:spMkLst>
        </pc:spChg>
        <pc:spChg chg="mod">
          <ac:chgData name="Jenifer Prince Devaraj" userId="c3fb109c-09d1-42a6-93f4-69472d709861" providerId="ADAL" clId="{BF43C8FC-DE98-4A03-8300-5075DC6C608E}" dt="2025-10-22T00:51:41.322" v="118"/>
          <ac:spMkLst>
            <pc:docMk/>
            <pc:sldMk cId="1115334885" sldId="761"/>
            <ac:spMk id="15" creationId="{85B9DB09-AFF2-ED26-610C-81DB3EC95191}"/>
          </ac:spMkLst>
        </pc:spChg>
      </pc:sldChg>
      <pc:sldChg chg="addSp modSp add mod">
        <pc:chgData name="Jenifer Prince Devaraj" userId="c3fb109c-09d1-42a6-93f4-69472d709861" providerId="ADAL" clId="{BF43C8FC-DE98-4A03-8300-5075DC6C608E}" dt="2025-10-22T01:42:44.227" v="417"/>
        <pc:sldMkLst>
          <pc:docMk/>
          <pc:sldMk cId="516182203" sldId="762"/>
        </pc:sldMkLst>
        <pc:spChg chg="mod">
          <ac:chgData name="Jenifer Prince Devaraj" userId="c3fb109c-09d1-42a6-93f4-69472d709861" providerId="ADAL" clId="{BF43C8FC-DE98-4A03-8300-5075DC6C608E}" dt="2025-10-22T01:42:44.227" v="417"/>
          <ac:spMkLst>
            <pc:docMk/>
            <pc:sldMk cId="516182203" sldId="762"/>
            <ac:spMk id="2" creationId="{599D6D5D-84A5-2599-8C62-A39AD58B7439}"/>
          </ac:spMkLst>
        </pc:spChg>
        <pc:spChg chg="mod">
          <ac:chgData name="Jenifer Prince Devaraj" userId="c3fb109c-09d1-42a6-93f4-69472d709861" providerId="ADAL" clId="{BF43C8FC-DE98-4A03-8300-5075DC6C608E}" dt="2025-10-22T00:44:42.253" v="52"/>
          <ac:spMkLst>
            <pc:docMk/>
            <pc:sldMk cId="516182203" sldId="762"/>
            <ac:spMk id="4" creationId="{D5A8CBA3-8AC7-410A-5598-3954622EB88B}"/>
          </ac:spMkLst>
        </pc:spChg>
        <pc:spChg chg="add mod">
          <ac:chgData name="Jenifer Prince Devaraj" userId="c3fb109c-09d1-42a6-93f4-69472d709861" providerId="ADAL" clId="{BF43C8FC-DE98-4A03-8300-5075DC6C608E}" dt="2025-10-22T00:47:58.613" v="89" actId="571"/>
          <ac:spMkLst>
            <pc:docMk/>
            <pc:sldMk cId="516182203" sldId="762"/>
            <ac:spMk id="7" creationId="{6163B437-A7C9-4D3D-8578-C305A3B3D76B}"/>
          </ac:spMkLst>
        </pc:spChg>
        <pc:spChg chg="mod">
          <ac:chgData name="Jenifer Prince Devaraj" userId="c3fb109c-09d1-42a6-93f4-69472d709861" providerId="ADAL" clId="{BF43C8FC-DE98-4A03-8300-5075DC6C608E}" dt="2025-10-22T00:44:34.161" v="51" actId="1076"/>
          <ac:spMkLst>
            <pc:docMk/>
            <pc:sldMk cId="516182203" sldId="762"/>
            <ac:spMk id="15" creationId="{85B9DB09-AFF2-ED26-610C-81DB3EC95191}"/>
          </ac:spMkLst>
        </pc:spChg>
      </pc:sldChg>
      <pc:sldChg chg="addSp delSp modSp add mod">
        <pc:chgData name="Jenifer Prince Devaraj" userId="c3fb109c-09d1-42a6-93f4-69472d709861" providerId="ADAL" clId="{BF43C8FC-DE98-4A03-8300-5075DC6C608E}" dt="2025-10-22T01:42:44.227" v="417"/>
        <pc:sldMkLst>
          <pc:docMk/>
          <pc:sldMk cId="107660593" sldId="763"/>
        </pc:sldMkLst>
        <pc:spChg chg="mod">
          <ac:chgData name="Jenifer Prince Devaraj" userId="c3fb109c-09d1-42a6-93f4-69472d709861" providerId="ADAL" clId="{BF43C8FC-DE98-4A03-8300-5075DC6C608E}" dt="2025-10-22T01:42:44.227" v="417"/>
          <ac:spMkLst>
            <pc:docMk/>
            <pc:sldMk cId="107660593" sldId="763"/>
            <ac:spMk id="2" creationId="{599D6D5D-84A5-2599-8C62-A39AD58B7439}"/>
          </ac:spMkLst>
        </pc:spChg>
        <pc:spChg chg="mod">
          <ac:chgData name="Jenifer Prince Devaraj" userId="c3fb109c-09d1-42a6-93f4-69472d709861" providerId="ADAL" clId="{BF43C8FC-DE98-4A03-8300-5075DC6C608E}" dt="2025-10-22T00:45:05.191" v="54"/>
          <ac:spMkLst>
            <pc:docMk/>
            <pc:sldMk cId="107660593" sldId="763"/>
            <ac:spMk id="4" creationId="{D5A8CBA3-8AC7-410A-5598-3954622EB88B}"/>
          </ac:spMkLst>
        </pc:spChg>
        <pc:spChg chg="del mod">
          <ac:chgData name="Jenifer Prince Devaraj" userId="c3fb109c-09d1-42a6-93f4-69472d709861" providerId="ADAL" clId="{BF43C8FC-DE98-4A03-8300-5075DC6C608E}" dt="2025-10-22T00:46:36.001" v="68" actId="478"/>
          <ac:spMkLst>
            <pc:docMk/>
            <pc:sldMk cId="107660593" sldId="763"/>
            <ac:spMk id="15" creationId="{85B9DB09-AFF2-ED26-610C-81DB3EC95191}"/>
          </ac:spMkLst>
        </pc:spChg>
        <pc:graphicFrameChg chg="add mod modGraphic">
          <ac:chgData name="Jenifer Prince Devaraj" userId="c3fb109c-09d1-42a6-93f4-69472d709861" providerId="ADAL" clId="{BF43C8FC-DE98-4A03-8300-5075DC6C608E}" dt="2025-10-22T00:46:16.866" v="67" actId="12385"/>
          <ac:graphicFrameMkLst>
            <pc:docMk/>
            <pc:sldMk cId="107660593" sldId="763"/>
            <ac:graphicFrameMk id="6" creationId="{C0EC3A09-6B1C-4A83-856E-5CF878E1DC6F}"/>
          </ac:graphicFrameMkLst>
        </pc:graphicFrameChg>
        <pc:picChg chg="add mod">
          <ac:chgData name="Jenifer Prince Devaraj" userId="c3fb109c-09d1-42a6-93f4-69472d709861" providerId="ADAL" clId="{BF43C8FC-DE98-4A03-8300-5075DC6C608E}" dt="2025-10-22T00:46:39.781" v="70" actId="1076"/>
          <ac:picMkLst>
            <pc:docMk/>
            <pc:sldMk cId="107660593" sldId="763"/>
            <ac:picMk id="8" creationId="{D14585E9-2EEB-454E-A78C-BF5597EEE830}"/>
          </ac:picMkLst>
        </pc:picChg>
      </pc:sldChg>
      <pc:sldChg chg="addSp delSp modSp add mod">
        <pc:chgData name="Jenifer Prince Devaraj" userId="c3fb109c-09d1-42a6-93f4-69472d709861" providerId="ADAL" clId="{BF43C8FC-DE98-4A03-8300-5075DC6C608E}" dt="2025-10-22T01:42:44.227" v="417"/>
        <pc:sldMkLst>
          <pc:docMk/>
          <pc:sldMk cId="3833371020" sldId="764"/>
        </pc:sldMkLst>
        <pc:spChg chg="mod">
          <ac:chgData name="Jenifer Prince Devaraj" userId="c3fb109c-09d1-42a6-93f4-69472d709861" providerId="ADAL" clId="{BF43C8FC-DE98-4A03-8300-5075DC6C608E}" dt="2025-10-22T01:42:44.227" v="417"/>
          <ac:spMkLst>
            <pc:docMk/>
            <pc:sldMk cId="3833371020" sldId="764"/>
            <ac:spMk id="2" creationId="{599D6D5D-84A5-2599-8C62-A39AD58B7439}"/>
          </ac:spMkLst>
        </pc:spChg>
        <pc:spChg chg="mod">
          <ac:chgData name="Jenifer Prince Devaraj" userId="c3fb109c-09d1-42a6-93f4-69472d709861" providerId="ADAL" clId="{BF43C8FC-DE98-4A03-8300-5075DC6C608E}" dt="2025-10-22T00:47:31.328" v="86" actId="20577"/>
          <ac:spMkLst>
            <pc:docMk/>
            <pc:sldMk cId="3833371020" sldId="764"/>
            <ac:spMk id="4" creationId="{D5A8CBA3-8AC7-410A-5598-3954622EB88B}"/>
          </ac:spMkLst>
        </pc:spChg>
        <pc:spChg chg="add mod">
          <ac:chgData name="Jenifer Prince Devaraj" userId="c3fb109c-09d1-42a6-93f4-69472d709861" providerId="ADAL" clId="{BF43C8FC-DE98-4A03-8300-5075DC6C608E}" dt="2025-10-22T00:48:49.887" v="102" actId="1076"/>
          <ac:spMkLst>
            <pc:docMk/>
            <pc:sldMk cId="3833371020" sldId="764"/>
            <ac:spMk id="9" creationId="{8818B27C-97FB-412F-8344-42FB92EDF357}"/>
          </ac:spMkLst>
        </pc:spChg>
        <pc:graphicFrameChg chg="del">
          <ac:chgData name="Jenifer Prince Devaraj" userId="c3fb109c-09d1-42a6-93f4-69472d709861" providerId="ADAL" clId="{BF43C8FC-DE98-4A03-8300-5075DC6C608E}" dt="2025-10-22T00:47:38.918" v="88" actId="478"/>
          <ac:graphicFrameMkLst>
            <pc:docMk/>
            <pc:sldMk cId="3833371020" sldId="764"/>
            <ac:graphicFrameMk id="6" creationId="{C0EC3A09-6B1C-4A83-856E-5CF878E1DC6F}"/>
          </ac:graphicFrameMkLst>
        </pc:graphicFrameChg>
        <pc:picChg chg="del">
          <ac:chgData name="Jenifer Prince Devaraj" userId="c3fb109c-09d1-42a6-93f4-69472d709861" providerId="ADAL" clId="{BF43C8FC-DE98-4A03-8300-5075DC6C608E}" dt="2025-10-22T00:47:34.143" v="87" actId="478"/>
          <ac:picMkLst>
            <pc:docMk/>
            <pc:sldMk cId="3833371020" sldId="764"/>
            <ac:picMk id="8" creationId="{D14585E9-2EEB-454E-A78C-BF5597EEE830}"/>
          </ac:picMkLst>
        </pc:picChg>
        <pc:picChg chg="add mod">
          <ac:chgData name="Jenifer Prince Devaraj" userId="c3fb109c-09d1-42a6-93f4-69472d709861" providerId="ADAL" clId="{BF43C8FC-DE98-4A03-8300-5075DC6C608E}" dt="2025-10-22T00:49:35.281" v="105" actId="1076"/>
          <ac:picMkLst>
            <pc:docMk/>
            <pc:sldMk cId="3833371020" sldId="764"/>
            <ac:picMk id="10" creationId="{E51D8021-4D80-4985-A561-23A4A5803376}"/>
          </ac:picMkLst>
        </pc:picChg>
      </pc:sldChg>
      <pc:sldChg chg="addSp delSp modSp add mod">
        <pc:chgData name="Jenifer Prince Devaraj" userId="c3fb109c-09d1-42a6-93f4-69472d709861" providerId="ADAL" clId="{BF43C8FC-DE98-4A03-8300-5075DC6C608E}" dt="2025-10-22T01:42:44.227" v="417"/>
        <pc:sldMkLst>
          <pc:docMk/>
          <pc:sldMk cId="1609356883" sldId="765"/>
        </pc:sldMkLst>
        <pc:spChg chg="mod">
          <ac:chgData name="Jenifer Prince Devaraj" userId="c3fb109c-09d1-42a6-93f4-69472d709861" providerId="ADAL" clId="{BF43C8FC-DE98-4A03-8300-5075DC6C608E}" dt="2025-10-22T01:42:44.227" v="417"/>
          <ac:spMkLst>
            <pc:docMk/>
            <pc:sldMk cId="1609356883" sldId="765"/>
            <ac:spMk id="2" creationId="{599D6D5D-84A5-2599-8C62-A39AD58B7439}"/>
          </ac:spMkLst>
        </pc:spChg>
        <pc:spChg chg="del">
          <ac:chgData name="Jenifer Prince Devaraj" userId="c3fb109c-09d1-42a6-93f4-69472d709861" providerId="ADAL" clId="{BF43C8FC-DE98-4A03-8300-5075DC6C608E}" dt="2025-10-22T00:51:50.549" v="120" actId="478"/>
          <ac:spMkLst>
            <pc:docMk/>
            <pc:sldMk cId="1609356883" sldId="765"/>
            <ac:spMk id="15" creationId="{85B9DB09-AFF2-ED26-610C-81DB3EC95191}"/>
          </ac:spMkLst>
        </pc:spChg>
        <pc:picChg chg="add mod">
          <ac:chgData name="Jenifer Prince Devaraj" userId="c3fb109c-09d1-42a6-93f4-69472d709861" providerId="ADAL" clId="{BF43C8FC-DE98-4A03-8300-5075DC6C608E}" dt="2025-10-22T00:52:38.667" v="122" actId="1076"/>
          <ac:picMkLst>
            <pc:docMk/>
            <pc:sldMk cId="1609356883" sldId="765"/>
            <ac:picMk id="7" creationId="{D6489938-836D-4493-9CB3-ACBE52FB65F7}"/>
          </ac:picMkLst>
        </pc:picChg>
      </pc:sldChg>
      <pc:sldChg chg="addSp delSp modSp add mod">
        <pc:chgData name="Jenifer Prince Devaraj" userId="c3fb109c-09d1-42a6-93f4-69472d709861" providerId="ADAL" clId="{BF43C8FC-DE98-4A03-8300-5075DC6C608E}" dt="2025-10-22T01:42:44.227" v="417"/>
        <pc:sldMkLst>
          <pc:docMk/>
          <pc:sldMk cId="3996214689" sldId="766"/>
        </pc:sldMkLst>
        <pc:spChg chg="mod">
          <ac:chgData name="Jenifer Prince Devaraj" userId="c3fb109c-09d1-42a6-93f4-69472d709861" providerId="ADAL" clId="{BF43C8FC-DE98-4A03-8300-5075DC6C608E}" dt="2025-10-22T01:42:44.227" v="417"/>
          <ac:spMkLst>
            <pc:docMk/>
            <pc:sldMk cId="3996214689" sldId="766"/>
            <ac:spMk id="2" creationId="{599D6D5D-84A5-2599-8C62-A39AD58B7439}"/>
          </ac:spMkLst>
        </pc:spChg>
        <pc:picChg chg="del">
          <ac:chgData name="Jenifer Prince Devaraj" userId="c3fb109c-09d1-42a6-93f4-69472d709861" providerId="ADAL" clId="{BF43C8FC-DE98-4A03-8300-5075DC6C608E}" dt="2025-10-22T00:54:23.812" v="124" actId="478"/>
          <ac:picMkLst>
            <pc:docMk/>
            <pc:sldMk cId="3996214689" sldId="766"/>
            <ac:picMk id="7" creationId="{D6489938-836D-4493-9CB3-ACBE52FB65F7}"/>
          </ac:picMkLst>
        </pc:picChg>
        <pc:picChg chg="add mod">
          <ac:chgData name="Jenifer Prince Devaraj" userId="c3fb109c-09d1-42a6-93f4-69472d709861" providerId="ADAL" clId="{BF43C8FC-DE98-4A03-8300-5075DC6C608E}" dt="2025-10-22T00:54:28.222" v="127" actId="1076"/>
          <ac:picMkLst>
            <pc:docMk/>
            <pc:sldMk cId="3996214689" sldId="766"/>
            <ac:picMk id="8" creationId="{2A06C0B7-E3CA-4378-89D6-A970034CE991}"/>
          </ac:picMkLst>
        </pc:picChg>
      </pc:sldChg>
      <pc:sldChg chg="addSp delSp modSp add mod">
        <pc:chgData name="Jenifer Prince Devaraj" userId="c3fb109c-09d1-42a6-93f4-69472d709861" providerId="ADAL" clId="{BF43C8FC-DE98-4A03-8300-5075DC6C608E}" dt="2025-10-22T01:42:44.227" v="417"/>
        <pc:sldMkLst>
          <pc:docMk/>
          <pc:sldMk cId="1478011302" sldId="767"/>
        </pc:sldMkLst>
        <pc:spChg chg="mod">
          <ac:chgData name="Jenifer Prince Devaraj" userId="c3fb109c-09d1-42a6-93f4-69472d709861" providerId="ADAL" clId="{BF43C8FC-DE98-4A03-8300-5075DC6C608E}" dt="2025-10-22T01:42:44.227" v="417"/>
          <ac:spMkLst>
            <pc:docMk/>
            <pc:sldMk cId="1478011302" sldId="767"/>
            <ac:spMk id="2" creationId="{599D6D5D-84A5-2599-8C62-A39AD58B7439}"/>
          </ac:spMkLst>
        </pc:spChg>
        <pc:spChg chg="del">
          <ac:chgData name="Jenifer Prince Devaraj" userId="c3fb109c-09d1-42a6-93f4-69472d709861" providerId="ADAL" clId="{BF43C8FC-DE98-4A03-8300-5075DC6C608E}" dt="2025-10-22T00:58:32.887" v="134" actId="478"/>
          <ac:spMkLst>
            <pc:docMk/>
            <pc:sldMk cId="1478011302" sldId="767"/>
            <ac:spMk id="15" creationId="{85B9DB09-AFF2-ED26-610C-81DB3EC95191}"/>
          </ac:spMkLst>
        </pc:spChg>
        <pc:picChg chg="add del mod">
          <ac:chgData name="Jenifer Prince Devaraj" userId="c3fb109c-09d1-42a6-93f4-69472d709861" providerId="ADAL" clId="{BF43C8FC-DE98-4A03-8300-5075DC6C608E}" dt="2025-10-22T00:59:01.733" v="138" actId="478"/>
          <ac:picMkLst>
            <pc:docMk/>
            <pc:sldMk cId="1478011302" sldId="767"/>
            <ac:picMk id="7" creationId="{F16072F2-BBD4-4886-971A-201A90F093F5}"/>
          </ac:picMkLst>
        </pc:picChg>
        <pc:picChg chg="add del mod">
          <ac:chgData name="Jenifer Prince Devaraj" userId="c3fb109c-09d1-42a6-93f4-69472d709861" providerId="ADAL" clId="{BF43C8FC-DE98-4A03-8300-5075DC6C608E}" dt="2025-10-22T01:04:26.123" v="147" actId="478"/>
          <ac:picMkLst>
            <pc:docMk/>
            <pc:sldMk cId="1478011302" sldId="767"/>
            <ac:picMk id="9" creationId="{EF37B80E-9B4E-4FD7-82E0-5B199757929E}"/>
          </ac:picMkLst>
        </pc:picChg>
        <pc:picChg chg="add mod">
          <ac:chgData name="Jenifer Prince Devaraj" userId="c3fb109c-09d1-42a6-93f4-69472d709861" providerId="ADAL" clId="{BF43C8FC-DE98-4A03-8300-5075DC6C608E}" dt="2025-10-22T01:04:31.894" v="150" actId="1076"/>
          <ac:picMkLst>
            <pc:docMk/>
            <pc:sldMk cId="1478011302" sldId="767"/>
            <ac:picMk id="11" creationId="{DC181CC1-B23D-4526-BC16-77E0C620DAF9}"/>
          </ac:picMkLst>
        </pc:picChg>
      </pc:sldChg>
      <pc:sldChg chg="addSp delSp modSp add mod">
        <pc:chgData name="Jenifer Prince Devaraj" userId="c3fb109c-09d1-42a6-93f4-69472d709861" providerId="ADAL" clId="{BF43C8FC-DE98-4A03-8300-5075DC6C608E}" dt="2025-10-22T01:42:44.227" v="417"/>
        <pc:sldMkLst>
          <pc:docMk/>
          <pc:sldMk cId="1483008604" sldId="768"/>
        </pc:sldMkLst>
        <pc:spChg chg="mod">
          <ac:chgData name="Jenifer Prince Devaraj" userId="c3fb109c-09d1-42a6-93f4-69472d709861" providerId="ADAL" clId="{BF43C8FC-DE98-4A03-8300-5075DC6C608E}" dt="2025-10-22T01:42:44.227" v="417"/>
          <ac:spMkLst>
            <pc:docMk/>
            <pc:sldMk cId="1483008604" sldId="768"/>
            <ac:spMk id="2" creationId="{599D6D5D-84A5-2599-8C62-A39AD58B7439}"/>
          </ac:spMkLst>
        </pc:spChg>
        <pc:picChg chg="add mod">
          <ac:chgData name="Jenifer Prince Devaraj" userId="c3fb109c-09d1-42a6-93f4-69472d709861" providerId="ADAL" clId="{BF43C8FC-DE98-4A03-8300-5075DC6C608E}" dt="2025-10-22T01:02:53.768" v="146" actId="1076"/>
          <ac:picMkLst>
            <pc:docMk/>
            <pc:sldMk cId="1483008604" sldId="768"/>
            <ac:picMk id="7" creationId="{C5F84F24-E652-400C-A300-D0478F782826}"/>
          </ac:picMkLst>
        </pc:picChg>
        <pc:picChg chg="del">
          <ac:chgData name="Jenifer Prince Devaraj" userId="c3fb109c-09d1-42a6-93f4-69472d709861" providerId="ADAL" clId="{BF43C8FC-DE98-4A03-8300-5075DC6C608E}" dt="2025-10-22T00:59:09.606" v="143" actId="478"/>
          <ac:picMkLst>
            <pc:docMk/>
            <pc:sldMk cId="1483008604" sldId="768"/>
            <ac:picMk id="9" creationId="{EF37B80E-9B4E-4FD7-82E0-5B199757929E}"/>
          </ac:picMkLst>
        </pc:picChg>
      </pc:sldChg>
      <pc:sldChg chg="addSp delSp modSp add mod">
        <pc:chgData name="Jenifer Prince Devaraj" userId="c3fb109c-09d1-42a6-93f4-69472d709861" providerId="ADAL" clId="{BF43C8FC-DE98-4A03-8300-5075DC6C608E}" dt="2025-10-22T01:42:44.227" v="417"/>
        <pc:sldMkLst>
          <pc:docMk/>
          <pc:sldMk cId="4017410752" sldId="769"/>
        </pc:sldMkLst>
        <pc:spChg chg="mod">
          <ac:chgData name="Jenifer Prince Devaraj" userId="c3fb109c-09d1-42a6-93f4-69472d709861" providerId="ADAL" clId="{BF43C8FC-DE98-4A03-8300-5075DC6C608E}" dt="2025-10-22T01:42:44.227" v="417"/>
          <ac:spMkLst>
            <pc:docMk/>
            <pc:sldMk cId="4017410752" sldId="769"/>
            <ac:spMk id="2" creationId="{599D6D5D-84A5-2599-8C62-A39AD58B7439}"/>
          </ac:spMkLst>
        </pc:spChg>
        <pc:spChg chg="mod">
          <ac:chgData name="Jenifer Prince Devaraj" userId="c3fb109c-09d1-42a6-93f4-69472d709861" providerId="ADAL" clId="{BF43C8FC-DE98-4A03-8300-5075DC6C608E}" dt="2025-10-22T01:07:39.124" v="159" actId="1076"/>
          <ac:spMkLst>
            <pc:docMk/>
            <pc:sldMk cId="4017410752" sldId="769"/>
            <ac:spMk id="4" creationId="{D5A8CBA3-8AC7-410A-5598-3954622EB88B}"/>
          </ac:spMkLst>
        </pc:spChg>
        <pc:spChg chg="add mod">
          <ac:chgData name="Jenifer Prince Devaraj" userId="c3fb109c-09d1-42a6-93f4-69472d709861" providerId="ADAL" clId="{BF43C8FC-DE98-4A03-8300-5075DC6C608E}" dt="2025-10-22T01:08:05.963" v="167" actId="2710"/>
          <ac:spMkLst>
            <pc:docMk/>
            <pc:sldMk cId="4017410752" sldId="769"/>
            <ac:spMk id="8" creationId="{02CBCAE7-FC94-44C2-98F7-133EA3364901}"/>
          </ac:spMkLst>
        </pc:spChg>
        <pc:picChg chg="del">
          <ac:chgData name="Jenifer Prince Devaraj" userId="c3fb109c-09d1-42a6-93f4-69472d709861" providerId="ADAL" clId="{BF43C8FC-DE98-4A03-8300-5075DC6C608E}" dt="2025-10-22T01:05:18.207" v="155" actId="478"/>
          <ac:picMkLst>
            <pc:docMk/>
            <pc:sldMk cId="4017410752" sldId="769"/>
            <ac:picMk id="7" creationId="{C5F84F24-E652-400C-A300-D0478F782826}"/>
          </ac:picMkLst>
        </pc:picChg>
      </pc:sldChg>
      <pc:sldChg chg="addSp delSp modSp add mod modNotesTx">
        <pc:chgData name="Jenifer Prince Devaraj" userId="c3fb109c-09d1-42a6-93f4-69472d709861" providerId="ADAL" clId="{BF43C8FC-DE98-4A03-8300-5075DC6C608E}" dt="2025-10-22T01:42:44.227" v="417"/>
        <pc:sldMkLst>
          <pc:docMk/>
          <pc:sldMk cId="2330653664" sldId="770"/>
        </pc:sldMkLst>
        <pc:spChg chg="mod">
          <ac:chgData name="Jenifer Prince Devaraj" userId="c3fb109c-09d1-42a6-93f4-69472d709861" providerId="ADAL" clId="{BF43C8FC-DE98-4A03-8300-5075DC6C608E}" dt="2025-10-22T01:42:44.227" v="417"/>
          <ac:spMkLst>
            <pc:docMk/>
            <pc:sldMk cId="2330653664" sldId="770"/>
            <ac:spMk id="2" creationId="{599D6D5D-84A5-2599-8C62-A39AD58B7439}"/>
          </ac:spMkLst>
        </pc:spChg>
        <pc:spChg chg="mod">
          <ac:chgData name="Jenifer Prince Devaraj" userId="c3fb109c-09d1-42a6-93f4-69472d709861" providerId="ADAL" clId="{BF43C8FC-DE98-4A03-8300-5075DC6C608E}" dt="2025-10-22T01:09:07.735" v="176" actId="20577"/>
          <ac:spMkLst>
            <pc:docMk/>
            <pc:sldMk cId="2330653664" sldId="770"/>
            <ac:spMk id="4" creationId="{D5A8CBA3-8AC7-410A-5598-3954622EB88B}"/>
          </ac:spMkLst>
        </pc:spChg>
        <pc:spChg chg="del">
          <ac:chgData name="Jenifer Prince Devaraj" userId="c3fb109c-09d1-42a6-93f4-69472d709861" providerId="ADAL" clId="{BF43C8FC-DE98-4A03-8300-5075DC6C608E}" dt="2025-10-22T01:08:30.518" v="169" actId="478"/>
          <ac:spMkLst>
            <pc:docMk/>
            <pc:sldMk cId="2330653664" sldId="770"/>
            <ac:spMk id="8" creationId="{02CBCAE7-FC94-44C2-98F7-133EA3364901}"/>
          </ac:spMkLst>
        </pc:spChg>
        <pc:graphicFrameChg chg="add mod modGraphic">
          <ac:chgData name="Jenifer Prince Devaraj" userId="c3fb109c-09d1-42a6-93f4-69472d709861" providerId="ADAL" clId="{BF43C8FC-DE98-4A03-8300-5075DC6C608E}" dt="2025-10-22T01:08:55.141" v="173" actId="12385"/>
          <ac:graphicFrameMkLst>
            <pc:docMk/>
            <pc:sldMk cId="2330653664" sldId="770"/>
            <ac:graphicFrameMk id="6" creationId="{2D0A2977-B9AF-461F-BC21-40950615D455}"/>
          </ac:graphicFrameMkLst>
        </pc:graphicFrameChg>
      </pc:sldChg>
      <pc:sldChg chg="add del">
        <pc:chgData name="Jenifer Prince Devaraj" userId="c3fb109c-09d1-42a6-93f4-69472d709861" providerId="ADAL" clId="{BF43C8FC-DE98-4A03-8300-5075DC6C608E}" dt="2025-10-22T01:09:41.704" v="195" actId="47"/>
        <pc:sldMkLst>
          <pc:docMk/>
          <pc:sldMk cId="936291567" sldId="771"/>
        </pc:sldMkLst>
      </pc:sldChg>
      <pc:sldChg chg="modSp add mod ord">
        <pc:chgData name="Jenifer Prince Devaraj" userId="c3fb109c-09d1-42a6-93f4-69472d709861" providerId="ADAL" clId="{BF43C8FC-DE98-4A03-8300-5075DC6C608E}" dt="2025-10-22T01:42:44.227" v="417"/>
        <pc:sldMkLst>
          <pc:docMk/>
          <pc:sldMk cId="1539994881" sldId="771"/>
        </pc:sldMkLst>
        <pc:spChg chg="mod">
          <ac:chgData name="Jenifer Prince Devaraj" userId="c3fb109c-09d1-42a6-93f4-69472d709861" providerId="ADAL" clId="{BF43C8FC-DE98-4A03-8300-5075DC6C608E}" dt="2025-10-22T01:42:44.227" v="417"/>
          <ac:spMkLst>
            <pc:docMk/>
            <pc:sldMk cId="1539994881" sldId="771"/>
            <ac:spMk id="2" creationId="{599D6D5D-84A5-2599-8C62-A39AD58B7439}"/>
          </ac:spMkLst>
        </pc:spChg>
        <pc:spChg chg="mod">
          <ac:chgData name="Jenifer Prince Devaraj" userId="c3fb109c-09d1-42a6-93f4-69472d709861" providerId="ADAL" clId="{BF43C8FC-DE98-4A03-8300-5075DC6C608E}" dt="2025-10-22T01:10:43.723" v="216" actId="1076"/>
          <ac:spMkLst>
            <pc:docMk/>
            <pc:sldMk cId="1539994881" sldId="771"/>
            <ac:spMk id="4" creationId="{D5A8CBA3-8AC7-410A-5598-3954622EB88B}"/>
          </ac:spMkLst>
        </pc:spChg>
        <pc:spChg chg="mod">
          <ac:chgData name="Jenifer Prince Devaraj" userId="c3fb109c-09d1-42a6-93f4-69472d709861" providerId="ADAL" clId="{BF43C8FC-DE98-4A03-8300-5075DC6C608E}" dt="2025-10-22T01:10:41.082" v="215" actId="1076"/>
          <ac:spMkLst>
            <pc:docMk/>
            <pc:sldMk cId="1539994881" sldId="771"/>
            <ac:spMk id="8" creationId="{02CBCAE7-FC94-44C2-98F7-133EA3364901}"/>
          </ac:spMkLst>
        </pc:spChg>
      </pc:sldChg>
      <pc:sldChg chg="addSp modSp add mod">
        <pc:chgData name="Jenifer Prince Devaraj" userId="c3fb109c-09d1-42a6-93f4-69472d709861" providerId="ADAL" clId="{BF43C8FC-DE98-4A03-8300-5075DC6C608E}" dt="2025-10-22T01:42:44.227" v="417"/>
        <pc:sldMkLst>
          <pc:docMk/>
          <pc:sldMk cId="108480163" sldId="772"/>
        </pc:sldMkLst>
        <pc:spChg chg="mod">
          <ac:chgData name="Jenifer Prince Devaraj" userId="c3fb109c-09d1-42a6-93f4-69472d709861" providerId="ADAL" clId="{BF43C8FC-DE98-4A03-8300-5075DC6C608E}" dt="2025-10-22T01:42:44.227" v="417"/>
          <ac:spMkLst>
            <pc:docMk/>
            <pc:sldMk cId="108480163" sldId="772"/>
            <ac:spMk id="2" creationId="{599D6D5D-84A5-2599-8C62-A39AD58B7439}"/>
          </ac:spMkLst>
        </pc:spChg>
        <pc:spChg chg="mod">
          <ac:chgData name="Jenifer Prince Devaraj" userId="c3fb109c-09d1-42a6-93f4-69472d709861" providerId="ADAL" clId="{BF43C8FC-DE98-4A03-8300-5075DC6C608E}" dt="2025-10-22T01:11:37.524" v="223" actId="1076"/>
          <ac:spMkLst>
            <pc:docMk/>
            <pc:sldMk cId="108480163" sldId="772"/>
            <ac:spMk id="4" creationId="{D5A8CBA3-8AC7-410A-5598-3954622EB88B}"/>
          </ac:spMkLst>
        </pc:spChg>
        <pc:spChg chg="mod">
          <ac:chgData name="Jenifer Prince Devaraj" userId="c3fb109c-09d1-42a6-93f4-69472d709861" providerId="ADAL" clId="{BF43C8FC-DE98-4A03-8300-5075DC6C608E}" dt="2025-10-22T01:12:24.926" v="232" actId="1076"/>
          <ac:spMkLst>
            <pc:docMk/>
            <pc:sldMk cId="108480163" sldId="772"/>
            <ac:spMk id="8" creationId="{02CBCAE7-FC94-44C2-98F7-133EA3364901}"/>
          </ac:spMkLst>
        </pc:spChg>
        <pc:picChg chg="add mod">
          <ac:chgData name="Jenifer Prince Devaraj" userId="c3fb109c-09d1-42a6-93f4-69472d709861" providerId="ADAL" clId="{BF43C8FC-DE98-4A03-8300-5075DC6C608E}" dt="2025-10-22T01:12:26.867" v="233" actId="1076"/>
          <ac:picMkLst>
            <pc:docMk/>
            <pc:sldMk cId="108480163" sldId="772"/>
            <ac:picMk id="7" creationId="{3CBE1265-5D81-49A0-8E12-6D3623BA7E0B}"/>
          </ac:picMkLst>
        </pc:picChg>
      </pc:sldChg>
      <pc:sldChg chg="delSp modSp add mod">
        <pc:chgData name="Jenifer Prince Devaraj" userId="c3fb109c-09d1-42a6-93f4-69472d709861" providerId="ADAL" clId="{BF43C8FC-DE98-4A03-8300-5075DC6C608E}" dt="2025-10-22T01:42:44.227" v="417"/>
        <pc:sldMkLst>
          <pc:docMk/>
          <pc:sldMk cId="3159258401" sldId="773"/>
        </pc:sldMkLst>
        <pc:spChg chg="mod">
          <ac:chgData name="Jenifer Prince Devaraj" userId="c3fb109c-09d1-42a6-93f4-69472d709861" providerId="ADAL" clId="{BF43C8FC-DE98-4A03-8300-5075DC6C608E}" dt="2025-10-22T01:42:44.227" v="417"/>
          <ac:spMkLst>
            <pc:docMk/>
            <pc:sldMk cId="3159258401" sldId="773"/>
            <ac:spMk id="2" creationId="{599D6D5D-84A5-2599-8C62-A39AD58B7439}"/>
          </ac:spMkLst>
        </pc:spChg>
        <pc:spChg chg="mod">
          <ac:chgData name="Jenifer Prince Devaraj" userId="c3fb109c-09d1-42a6-93f4-69472d709861" providerId="ADAL" clId="{BF43C8FC-DE98-4A03-8300-5075DC6C608E}" dt="2025-10-22T01:15:55.087" v="258" actId="1076"/>
          <ac:spMkLst>
            <pc:docMk/>
            <pc:sldMk cId="3159258401" sldId="773"/>
            <ac:spMk id="4" creationId="{D5A8CBA3-8AC7-410A-5598-3954622EB88B}"/>
          </ac:spMkLst>
        </pc:spChg>
        <pc:spChg chg="mod">
          <ac:chgData name="Jenifer Prince Devaraj" userId="c3fb109c-09d1-42a6-93f4-69472d709861" providerId="ADAL" clId="{BF43C8FC-DE98-4A03-8300-5075DC6C608E}" dt="2025-10-22T01:16:45.906" v="264" actId="1076"/>
          <ac:spMkLst>
            <pc:docMk/>
            <pc:sldMk cId="3159258401" sldId="773"/>
            <ac:spMk id="8" creationId="{02CBCAE7-FC94-44C2-98F7-133EA3364901}"/>
          </ac:spMkLst>
        </pc:spChg>
        <pc:picChg chg="del">
          <ac:chgData name="Jenifer Prince Devaraj" userId="c3fb109c-09d1-42a6-93f4-69472d709861" providerId="ADAL" clId="{BF43C8FC-DE98-4A03-8300-5075DC6C608E}" dt="2025-10-22T01:15:11.188" v="246" actId="478"/>
          <ac:picMkLst>
            <pc:docMk/>
            <pc:sldMk cId="3159258401" sldId="773"/>
            <ac:picMk id="7" creationId="{3CBE1265-5D81-49A0-8E12-6D3623BA7E0B}"/>
          </ac:picMkLst>
        </pc:picChg>
      </pc:sldChg>
      <pc:sldChg chg="addSp delSp modSp add mod">
        <pc:chgData name="Jenifer Prince Devaraj" userId="c3fb109c-09d1-42a6-93f4-69472d709861" providerId="ADAL" clId="{BF43C8FC-DE98-4A03-8300-5075DC6C608E}" dt="2025-10-22T01:42:44.227" v="417"/>
        <pc:sldMkLst>
          <pc:docMk/>
          <pc:sldMk cId="4170031710" sldId="774"/>
        </pc:sldMkLst>
        <pc:spChg chg="mod">
          <ac:chgData name="Jenifer Prince Devaraj" userId="c3fb109c-09d1-42a6-93f4-69472d709861" providerId="ADAL" clId="{BF43C8FC-DE98-4A03-8300-5075DC6C608E}" dt="2025-10-22T01:42:44.227" v="417"/>
          <ac:spMkLst>
            <pc:docMk/>
            <pc:sldMk cId="4170031710" sldId="774"/>
            <ac:spMk id="2" creationId="{599D6D5D-84A5-2599-8C62-A39AD58B7439}"/>
          </ac:spMkLst>
        </pc:spChg>
        <pc:spChg chg="mod">
          <ac:chgData name="Jenifer Prince Devaraj" userId="c3fb109c-09d1-42a6-93f4-69472d709861" providerId="ADAL" clId="{BF43C8FC-DE98-4A03-8300-5075DC6C608E}" dt="2025-10-22T01:22:46.215" v="277" actId="20577"/>
          <ac:spMkLst>
            <pc:docMk/>
            <pc:sldMk cId="4170031710" sldId="774"/>
            <ac:spMk id="4" creationId="{D5A8CBA3-8AC7-410A-5598-3954622EB88B}"/>
          </ac:spMkLst>
        </pc:spChg>
        <pc:spChg chg="del">
          <ac:chgData name="Jenifer Prince Devaraj" userId="c3fb109c-09d1-42a6-93f4-69472d709861" providerId="ADAL" clId="{BF43C8FC-DE98-4A03-8300-5075DC6C608E}" dt="2025-10-22T01:22:35.316" v="266" actId="478"/>
          <ac:spMkLst>
            <pc:docMk/>
            <pc:sldMk cId="4170031710" sldId="774"/>
            <ac:spMk id="8" creationId="{02CBCAE7-FC94-44C2-98F7-133EA3364901}"/>
          </ac:spMkLst>
        </pc:spChg>
        <pc:picChg chg="add mod">
          <ac:chgData name="Jenifer Prince Devaraj" userId="c3fb109c-09d1-42a6-93f4-69472d709861" providerId="ADAL" clId="{BF43C8FC-DE98-4A03-8300-5075DC6C608E}" dt="2025-10-22T01:22:39.591" v="269" actId="1076"/>
          <ac:picMkLst>
            <pc:docMk/>
            <pc:sldMk cId="4170031710" sldId="774"/>
            <ac:picMk id="7" creationId="{E5F9E161-3481-42D2-9AC4-897AA8D6419D}"/>
          </ac:picMkLst>
        </pc:picChg>
      </pc:sldChg>
      <pc:sldChg chg="addSp delSp modSp add mod modNotesTx">
        <pc:chgData name="Jenifer Prince Devaraj" userId="c3fb109c-09d1-42a6-93f4-69472d709861" providerId="ADAL" clId="{BF43C8FC-DE98-4A03-8300-5075DC6C608E}" dt="2025-10-22T01:42:44.227" v="417"/>
        <pc:sldMkLst>
          <pc:docMk/>
          <pc:sldMk cId="2329859550" sldId="775"/>
        </pc:sldMkLst>
        <pc:spChg chg="mod">
          <ac:chgData name="Jenifer Prince Devaraj" userId="c3fb109c-09d1-42a6-93f4-69472d709861" providerId="ADAL" clId="{BF43C8FC-DE98-4A03-8300-5075DC6C608E}" dt="2025-10-22T01:42:44.227" v="417"/>
          <ac:spMkLst>
            <pc:docMk/>
            <pc:sldMk cId="2329859550" sldId="775"/>
            <ac:spMk id="2" creationId="{599D6D5D-84A5-2599-8C62-A39AD58B7439}"/>
          </ac:spMkLst>
        </pc:spChg>
        <pc:picChg chg="del">
          <ac:chgData name="Jenifer Prince Devaraj" userId="c3fb109c-09d1-42a6-93f4-69472d709861" providerId="ADAL" clId="{BF43C8FC-DE98-4A03-8300-5075DC6C608E}" dt="2025-10-22T01:22:59.617" v="279" actId="478"/>
          <ac:picMkLst>
            <pc:docMk/>
            <pc:sldMk cId="2329859550" sldId="775"/>
            <ac:picMk id="7" creationId="{E5F9E161-3481-42D2-9AC4-897AA8D6419D}"/>
          </ac:picMkLst>
        </pc:picChg>
        <pc:picChg chg="add mod">
          <ac:chgData name="Jenifer Prince Devaraj" userId="c3fb109c-09d1-42a6-93f4-69472d709861" providerId="ADAL" clId="{BF43C8FC-DE98-4A03-8300-5075DC6C608E}" dt="2025-10-22T01:23:01.940" v="281" actId="1076"/>
          <ac:picMkLst>
            <pc:docMk/>
            <pc:sldMk cId="2329859550" sldId="775"/>
            <ac:picMk id="8" creationId="{B6D98D87-002F-459A-8677-83D30C5A5049}"/>
          </ac:picMkLst>
        </pc:picChg>
      </pc:sldChg>
      <pc:sldChg chg="addSp delSp modSp add mod modNotesTx">
        <pc:chgData name="Jenifer Prince Devaraj" userId="c3fb109c-09d1-42a6-93f4-69472d709861" providerId="ADAL" clId="{BF43C8FC-DE98-4A03-8300-5075DC6C608E}" dt="2025-10-22T01:42:44.227" v="417"/>
        <pc:sldMkLst>
          <pc:docMk/>
          <pc:sldMk cId="155856733" sldId="776"/>
        </pc:sldMkLst>
        <pc:spChg chg="mod">
          <ac:chgData name="Jenifer Prince Devaraj" userId="c3fb109c-09d1-42a6-93f4-69472d709861" providerId="ADAL" clId="{BF43C8FC-DE98-4A03-8300-5075DC6C608E}" dt="2025-10-22T01:42:44.227" v="417"/>
          <ac:spMkLst>
            <pc:docMk/>
            <pc:sldMk cId="155856733" sldId="776"/>
            <ac:spMk id="2" creationId="{599D6D5D-84A5-2599-8C62-A39AD58B7439}"/>
          </ac:spMkLst>
        </pc:spChg>
        <pc:spChg chg="mod">
          <ac:chgData name="Jenifer Prince Devaraj" userId="c3fb109c-09d1-42a6-93f4-69472d709861" providerId="ADAL" clId="{BF43C8FC-DE98-4A03-8300-5075DC6C608E}" dt="2025-10-22T01:23:09.834" v="287" actId="20577"/>
          <ac:spMkLst>
            <pc:docMk/>
            <pc:sldMk cId="155856733" sldId="776"/>
            <ac:spMk id="4" creationId="{D5A8CBA3-8AC7-410A-5598-3954622EB88B}"/>
          </ac:spMkLst>
        </pc:spChg>
        <pc:picChg chg="add mod">
          <ac:chgData name="Jenifer Prince Devaraj" userId="c3fb109c-09d1-42a6-93f4-69472d709861" providerId="ADAL" clId="{BF43C8FC-DE98-4A03-8300-5075DC6C608E}" dt="2025-10-22T01:25:03.875" v="292" actId="1076"/>
          <ac:picMkLst>
            <pc:docMk/>
            <pc:sldMk cId="155856733" sldId="776"/>
            <ac:picMk id="7" creationId="{4945DD5C-7942-4F17-B5FF-B9FAD1B340FA}"/>
          </ac:picMkLst>
        </pc:picChg>
        <pc:picChg chg="del">
          <ac:chgData name="Jenifer Prince Devaraj" userId="c3fb109c-09d1-42a6-93f4-69472d709861" providerId="ADAL" clId="{BF43C8FC-DE98-4A03-8300-5075DC6C608E}" dt="2025-10-22T01:23:12.908" v="288" actId="478"/>
          <ac:picMkLst>
            <pc:docMk/>
            <pc:sldMk cId="155856733" sldId="776"/>
            <ac:picMk id="8" creationId="{B6D98D87-002F-459A-8677-83D30C5A5049}"/>
          </ac:picMkLst>
        </pc:picChg>
      </pc:sldChg>
      <pc:sldChg chg="modSp add mod ord">
        <pc:chgData name="Jenifer Prince Devaraj" userId="c3fb109c-09d1-42a6-93f4-69472d709861" providerId="ADAL" clId="{BF43C8FC-DE98-4A03-8300-5075DC6C608E}" dt="2025-10-22T09:19:04.384" v="482" actId="255"/>
        <pc:sldMkLst>
          <pc:docMk/>
          <pc:sldMk cId="46658440" sldId="777"/>
        </pc:sldMkLst>
        <pc:spChg chg="mod">
          <ac:chgData name="Jenifer Prince Devaraj" userId="c3fb109c-09d1-42a6-93f4-69472d709861" providerId="ADAL" clId="{BF43C8FC-DE98-4A03-8300-5075DC6C608E}" dt="2025-10-22T01:42:44.227" v="417"/>
          <ac:spMkLst>
            <pc:docMk/>
            <pc:sldMk cId="46658440" sldId="777"/>
            <ac:spMk id="2" creationId="{599D6D5D-84A5-2599-8C62-A39AD58B7439}"/>
          </ac:spMkLst>
        </pc:spChg>
        <pc:spChg chg="mod">
          <ac:chgData name="Jenifer Prince Devaraj" userId="c3fb109c-09d1-42a6-93f4-69472d709861" providerId="ADAL" clId="{BF43C8FC-DE98-4A03-8300-5075DC6C608E}" dt="2025-10-22T01:28:09.913" v="350" actId="20577"/>
          <ac:spMkLst>
            <pc:docMk/>
            <pc:sldMk cId="46658440" sldId="777"/>
            <ac:spMk id="4" creationId="{D5A8CBA3-8AC7-410A-5598-3954622EB88B}"/>
          </ac:spMkLst>
        </pc:spChg>
        <pc:spChg chg="mod">
          <ac:chgData name="Jenifer Prince Devaraj" userId="c3fb109c-09d1-42a6-93f4-69472d709861" providerId="ADAL" clId="{BF43C8FC-DE98-4A03-8300-5075DC6C608E}" dt="2025-10-22T09:19:04.384" v="482" actId="255"/>
          <ac:spMkLst>
            <pc:docMk/>
            <pc:sldMk cId="46658440" sldId="777"/>
            <ac:spMk id="8" creationId="{02CBCAE7-FC94-44C2-98F7-133EA3364901}"/>
          </ac:spMkLst>
        </pc:spChg>
      </pc:sldChg>
      <pc:sldChg chg="addSp delSp add del mod">
        <pc:chgData name="Jenifer Prince Devaraj" userId="c3fb109c-09d1-42a6-93f4-69472d709861" providerId="ADAL" clId="{BF43C8FC-DE98-4A03-8300-5075DC6C608E}" dt="2025-10-22T01:27:58.500" v="345" actId="47"/>
        <pc:sldMkLst>
          <pc:docMk/>
          <pc:sldMk cId="1511694980" sldId="777"/>
        </pc:sldMkLst>
        <pc:picChg chg="add del">
          <ac:chgData name="Jenifer Prince Devaraj" userId="c3fb109c-09d1-42a6-93f4-69472d709861" providerId="ADAL" clId="{BF43C8FC-DE98-4A03-8300-5075DC6C608E}" dt="2025-10-22T01:27:56.167" v="344" actId="478"/>
          <ac:picMkLst>
            <pc:docMk/>
            <pc:sldMk cId="1511694980" sldId="777"/>
            <ac:picMk id="7" creationId="{4945DD5C-7942-4F17-B5FF-B9FAD1B340FA}"/>
          </ac:picMkLst>
        </pc:picChg>
      </pc:sldChg>
      <pc:sldChg chg="addSp delSp modSp add mod modNotesTx">
        <pc:chgData name="Jenifer Prince Devaraj" userId="c3fb109c-09d1-42a6-93f4-69472d709861" providerId="ADAL" clId="{BF43C8FC-DE98-4A03-8300-5075DC6C608E}" dt="2025-10-22T01:42:44.227" v="417"/>
        <pc:sldMkLst>
          <pc:docMk/>
          <pc:sldMk cId="676302007" sldId="778"/>
        </pc:sldMkLst>
        <pc:spChg chg="mod">
          <ac:chgData name="Jenifer Prince Devaraj" userId="c3fb109c-09d1-42a6-93f4-69472d709861" providerId="ADAL" clId="{BF43C8FC-DE98-4A03-8300-5075DC6C608E}" dt="2025-10-22T01:42:44.227" v="417"/>
          <ac:spMkLst>
            <pc:docMk/>
            <pc:sldMk cId="676302007" sldId="778"/>
            <ac:spMk id="2" creationId="{599D6D5D-84A5-2599-8C62-A39AD58B7439}"/>
          </ac:spMkLst>
        </pc:spChg>
        <pc:spChg chg="mod">
          <ac:chgData name="Jenifer Prince Devaraj" userId="c3fb109c-09d1-42a6-93f4-69472d709861" providerId="ADAL" clId="{BF43C8FC-DE98-4A03-8300-5075DC6C608E}" dt="2025-10-22T01:29:19.862" v="354" actId="20577"/>
          <ac:spMkLst>
            <pc:docMk/>
            <pc:sldMk cId="676302007" sldId="778"/>
            <ac:spMk id="4" creationId="{D5A8CBA3-8AC7-410A-5598-3954622EB88B}"/>
          </ac:spMkLst>
        </pc:spChg>
        <pc:picChg chg="del">
          <ac:chgData name="Jenifer Prince Devaraj" userId="c3fb109c-09d1-42a6-93f4-69472d709861" providerId="ADAL" clId="{BF43C8FC-DE98-4A03-8300-5075DC6C608E}" dt="2025-10-22T01:29:16.375" v="353" actId="478"/>
          <ac:picMkLst>
            <pc:docMk/>
            <pc:sldMk cId="676302007" sldId="778"/>
            <ac:picMk id="7" creationId="{4945DD5C-7942-4F17-B5FF-B9FAD1B340FA}"/>
          </ac:picMkLst>
        </pc:picChg>
        <pc:picChg chg="add mod">
          <ac:chgData name="Jenifer Prince Devaraj" userId="c3fb109c-09d1-42a6-93f4-69472d709861" providerId="ADAL" clId="{BF43C8FC-DE98-4A03-8300-5075DC6C608E}" dt="2025-10-22T01:32:03.764" v="360" actId="1076"/>
          <ac:picMkLst>
            <pc:docMk/>
            <pc:sldMk cId="676302007" sldId="778"/>
            <ac:picMk id="8" creationId="{8E3D7499-DACD-4563-A28E-B37D756F5F7F}"/>
          </ac:picMkLst>
        </pc:picChg>
        <pc:picChg chg="add mod">
          <ac:chgData name="Jenifer Prince Devaraj" userId="c3fb109c-09d1-42a6-93f4-69472d709861" providerId="ADAL" clId="{BF43C8FC-DE98-4A03-8300-5075DC6C608E}" dt="2025-10-22T01:32:09.245" v="363" actId="1076"/>
          <ac:picMkLst>
            <pc:docMk/>
            <pc:sldMk cId="676302007" sldId="778"/>
            <ac:picMk id="10" creationId="{10CF7FAD-2993-4564-9F15-199CEBEBB53E}"/>
          </ac:picMkLst>
        </pc:picChg>
      </pc:sldChg>
      <pc:sldChg chg="addSp delSp modSp add mod modTransition delAnim modAnim">
        <pc:chgData name="Jenifer Prince Devaraj" userId="c3fb109c-09d1-42a6-93f4-69472d709861" providerId="ADAL" clId="{BF43C8FC-DE98-4A03-8300-5075DC6C608E}" dt="2025-10-22T01:42:44.227" v="417"/>
        <pc:sldMkLst>
          <pc:docMk/>
          <pc:sldMk cId="1011789959" sldId="779"/>
        </pc:sldMkLst>
        <pc:spChg chg="mod">
          <ac:chgData name="Jenifer Prince Devaraj" userId="c3fb109c-09d1-42a6-93f4-69472d709861" providerId="ADAL" clId="{BF43C8FC-DE98-4A03-8300-5075DC6C608E}" dt="2025-10-22T01:42:44.227" v="417"/>
          <ac:spMkLst>
            <pc:docMk/>
            <pc:sldMk cId="1011789959" sldId="779"/>
            <ac:spMk id="2" creationId="{599D6D5D-84A5-2599-8C62-A39AD58B7439}"/>
          </ac:spMkLst>
        </pc:spChg>
        <pc:spChg chg="del">
          <ac:chgData name="Jenifer Prince Devaraj" userId="c3fb109c-09d1-42a6-93f4-69472d709861" providerId="ADAL" clId="{BF43C8FC-DE98-4A03-8300-5075DC6C608E}" dt="2025-10-22T01:32:20.251" v="365" actId="478"/>
          <ac:spMkLst>
            <pc:docMk/>
            <pc:sldMk cId="1011789959" sldId="779"/>
            <ac:spMk id="8" creationId="{02CBCAE7-FC94-44C2-98F7-133EA3364901}"/>
          </ac:spMkLst>
        </pc:spChg>
        <pc:picChg chg="add del mod">
          <ac:chgData name="Jenifer Prince Devaraj" userId="c3fb109c-09d1-42a6-93f4-69472d709861" providerId="ADAL" clId="{BF43C8FC-DE98-4A03-8300-5075DC6C608E}" dt="2025-10-22T01:34:24.753" v="367" actId="478"/>
          <ac:picMkLst>
            <pc:docMk/>
            <pc:sldMk cId="1011789959" sldId="779"/>
            <ac:picMk id="6" creationId="{814DB0B8-AF18-4706-AC8C-DC324B622082}"/>
          </ac:picMkLst>
        </pc:picChg>
        <pc:picChg chg="add del mod">
          <ac:chgData name="Jenifer Prince Devaraj" userId="c3fb109c-09d1-42a6-93f4-69472d709861" providerId="ADAL" clId="{BF43C8FC-DE98-4A03-8300-5075DC6C608E}" dt="2025-10-22T01:35:04.673" v="369" actId="478"/>
          <ac:picMkLst>
            <pc:docMk/>
            <pc:sldMk cId="1011789959" sldId="779"/>
            <ac:picMk id="7" creationId="{7BC449A0-A403-44EF-8F64-D784862EA413}"/>
          </ac:picMkLst>
        </pc:picChg>
        <pc:picChg chg="add mod">
          <ac:chgData name="Jenifer Prince Devaraj" userId="c3fb109c-09d1-42a6-93f4-69472d709861" providerId="ADAL" clId="{BF43C8FC-DE98-4A03-8300-5075DC6C608E}" dt="2025-10-22T01:35:44.213" v="372" actId="1076"/>
          <ac:picMkLst>
            <pc:docMk/>
            <pc:sldMk cId="1011789959" sldId="779"/>
            <ac:picMk id="9" creationId="{C1FF93F3-D515-4C6B-91ED-BC839F19A540}"/>
          </ac:picMkLst>
        </pc:picChg>
      </pc:sldChg>
      <pc:sldChg chg="addSp modSp add mod modNotesTx">
        <pc:chgData name="Jenifer Prince Devaraj" userId="c3fb109c-09d1-42a6-93f4-69472d709861" providerId="ADAL" clId="{BF43C8FC-DE98-4A03-8300-5075DC6C608E}" dt="2025-10-27T10:48:14.717" v="1051" actId="6549"/>
        <pc:sldMkLst>
          <pc:docMk/>
          <pc:sldMk cId="1293023154" sldId="780"/>
        </pc:sldMkLst>
        <pc:spChg chg="mod">
          <ac:chgData name="Jenifer Prince Devaraj" userId="c3fb109c-09d1-42a6-93f4-69472d709861" providerId="ADAL" clId="{BF43C8FC-DE98-4A03-8300-5075DC6C608E}" dt="2025-10-22T01:42:44.227" v="417"/>
          <ac:spMkLst>
            <pc:docMk/>
            <pc:sldMk cId="1293023154" sldId="780"/>
            <ac:spMk id="2" creationId="{599D6D5D-84A5-2599-8C62-A39AD58B7439}"/>
          </ac:spMkLst>
        </pc:spChg>
        <pc:spChg chg="mod">
          <ac:chgData name="Jenifer Prince Devaraj" userId="c3fb109c-09d1-42a6-93f4-69472d709861" providerId="ADAL" clId="{BF43C8FC-DE98-4A03-8300-5075DC6C608E}" dt="2025-10-22T01:37:35.498" v="385" actId="1076"/>
          <ac:spMkLst>
            <pc:docMk/>
            <pc:sldMk cId="1293023154" sldId="780"/>
            <ac:spMk id="8" creationId="{02CBCAE7-FC94-44C2-98F7-133EA3364901}"/>
          </ac:spMkLst>
        </pc:spChg>
        <pc:spChg chg="add mod">
          <ac:chgData name="Jenifer Prince Devaraj" userId="c3fb109c-09d1-42a6-93f4-69472d709861" providerId="ADAL" clId="{BF43C8FC-DE98-4A03-8300-5075DC6C608E}" dt="2025-10-22T01:38:10.697" v="394" actId="20577"/>
          <ac:spMkLst>
            <pc:docMk/>
            <pc:sldMk cId="1293023154" sldId="780"/>
            <ac:spMk id="9" creationId="{61C5F8E8-2FDD-4B3B-B6F1-D68E775819E9}"/>
          </ac:spMkLst>
        </pc:spChg>
      </pc:sldChg>
      <pc:sldChg chg="addSp delSp modSp add mod modNotesTx">
        <pc:chgData name="Jenifer Prince Devaraj" userId="c3fb109c-09d1-42a6-93f4-69472d709861" providerId="ADAL" clId="{BF43C8FC-DE98-4A03-8300-5075DC6C608E}" dt="2025-10-27T10:46:10.539" v="1047" actId="5793"/>
        <pc:sldMkLst>
          <pc:docMk/>
          <pc:sldMk cId="3602334552" sldId="781"/>
        </pc:sldMkLst>
        <pc:spChg chg="add del mod">
          <ac:chgData name="Jenifer Prince Devaraj" userId="c3fb109c-09d1-42a6-93f4-69472d709861" providerId="ADAL" clId="{BF43C8FC-DE98-4A03-8300-5075DC6C608E}" dt="2025-10-22T09:13:55.258" v="478" actId="20577"/>
          <ac:spMkLst>
            <pc:docMk/>
            <pc:sldMk cId="3602334552" sldId="781"/>
            <ac:spMk id="8" creationId="{02CBCAE7-FC94-44C2-98F7-133EA3364901}"/>
          </ac:spMkLst>
        </pc:spChg>
        <pc:spChg chg="del">
          <ac:chgData name="Jenifer Prince Devaraj" userId="c3fb109c-09d1-42a6-93f4-69472d709861" providerId="ADAL" clId="{BF43C8FC-DE98-4A03-8300-5075DC6C608E}" dt="2025-10-22T09:12:35.920" v="425" actId="478"/>
          <ac:spMkLst>
            <pc:docMk/>
            <pc:sldMk cId="3602334552" sldId="781"/>
            <ac:spMk id="9" creationId="{61C5F8E8-2FDD-4B3B-B6F1-D68E775819E9}"/>
          </ac:spMkLst>
        </pc:spChg>
      </pc:sldChg>
      <pc:sldChg chg="addSp delSp modSp add mod modNotesTx">
        <pc:chgData name="Jenifer Prince Devaraj" userId="c3fb109c-09d1-42a6-93f4-69472d709861" providerId="ADAL" clId="{BF43C8FC-DE98-4A03-8300-5075DC6C608E}" dt="2025-10-27T10:47:56.491" v="1050" actId="6549"/>
        <pc:sldMkLst>
          <pc:docMk/>
          <pc:sldMk cId="1317631201" sldId="782"/>
        </pc:sldMkLst>
        <pc:spChg chg="del">
          <ac:chgData name="Jenifer Prince Devaraj" userId="c3fb109c-09d1-42a6-93f4-69472d709861" providerId="ADAL" clId="{BF43C8FC-DE98-4A03-8300-5075DC6C608E}" dt="2025-10-22T09:13:00.236" v="451" actId="478"/>
          <ac:spMkLst>
            <pc:docMk/>
            <pc:sldMk cId="1317631201" sldId="782"/>
            <ac:spMk id="8" creationId="{02CBCAE7-FC94-44C2-98F7-133EA3364901}"/>
          </ac:spMkLst>
        </pc:spChg>
        <pc:spChg chg="add mod">
          <ac:chgData name="Jenifer Prince Devaraj" userId="c3fb109c-09d1-42a6-93f4-69472d709861" providerId="ADAL" clId="{BF43C8FC-DE98-4A03-8300-5075DC6C608E}" dt="2025-10-22T09:13:44.283" v="461" actId="1076"/>
          <ac:spMkLst>
            <pc:docMk/>
            <pc:sldMk cId="1317631201" sldId="782"/>
            <ac:spMk id="9" creationId="{FF41E4C3-F5A0-407E-8DFD-43FD5EB25D46}"/>
          </ac:spMkLst>
        </pc:spChg>
      </pc:sldChg>
      <pc:sldChg chg="addSp delSp modSp add mod delAnim modAnim">
        <pc:chgData name="Jenifer Prince Devaraj" userId="c3fb109c-09d1-42a6-93f4-69472d709861" providerId="ADAL" clId="{BF43C8FC-DE98-4A03-8300-5075DC6C608E}" dt="2025-10-26T20:02:12.386" v="753" actId="1076"/>
        <pc:sldMkLst>
          <pc:docMk/>
          <pc:sldMk cId="2978387217" sldId="783"/>
        </pc:sldMkLst>
        <pc:spChg chg="mod">
          <ac:chgData name="Jenifer Prince Devaraj" userId="c3fb109c-09d1-42a6-93f4-69472d709861" providerId="ADAL" clId="{BF43C8FC-DE98-4A03-8300-5075DC6C608E}" dt="2025-10-26T16:15:37.394" v="486" actId="20577"/>
          <ac:spMkLst>
            <pc:docMk/>
            <pc:sldMk cId="2978387217" sldId="783"/>
            <ac:spMk id="4" creationId="{D5A8CBA3-8AC7-410A-5598-3954622EB88B}"/>
          </ac:spMkLst>
        </pc:spChg>
        <pc:picChg chg="add del mod">
          <ac:chgData name="Jenifer Prince Devaraj" userId="c3fb109c-09d1-42a6-93f4-69472d709861" providerId="ADAL" clId="{BF43C8FC-DE98-4A03-8300-5075DC6C608E}" dt="2025-10-26T16:17:18.965" v="490" actId="478"/>
          <ac:picMkLst>
            <pc:docMk/>
            <pc:sldMk cId="2978387217" sldId="783"/>
            <ac:picMk id="6" creationId="{FFB1B721-7BCC-4E97-B81E-60F035CD0B73}"/>
          </ac:picMkLst>
        </pc:picChg>
        <pc:picChg chg="add del mod">
          <ac:chgData name="Jenifer Prince Devaraj" userId="c3fb109c-09d1-42a6-93f4-69472d709861" providerId="ADAL" clId="{BF43C8FC-DE98-4A03-8300-5075DC6C608E}" dt="2025-10-26T19:54:01.854" v="711" actId="478"/>
          <ac:picMkLst>
            <pc:docMk/>
            <pc:sldMk cId="2978387217" sldId="783"/>
            <ac:picMk id="7" creationId="{F9624044-5A76-4EA9-8FED-FF56CD4EB2EB}"/>
          </ac:picMkLst>
        </pc:picChg>
        <pc:picChg chg="add del mod">
          <ac:chgData name="Jenifer Prince Devaraj" userId="c3fb109c-09d1-42a6-93f4-69472d709861" providerId="ADAL" clId="{BF43C8FC-DE98-4A03-8300-5075DC6C608E}" dt="2025-10-26T20:01:25.602" v="748" actId="478"/>
          <ac:picMkLst>
            <pc:docMk/>
            <pc:sldMk cId="2978387217" sldId="783"/>
            <ac:picMk id="8" creationId="{0CA6E799-1923-4F08-A9B3-C45740AF9629}"/>
          </ac:picMkLst>
        </pc:picChg>
        <pc:picChg chg="del">
          <ac:chgData name="Jenifer Prince Devaraj" userId="c3fb109c-09d1-42a6-93f4-69472d709861" providerId="ADAL" clId="{BF43C8FC-DE98-4A03-8300-5075DC6C608E}" dt="2025-10-26T16:15:33.957" v="484" actId="478"/>
          <ac:picMkLst>
            <pc:docMk/>
            <pc:sldMk cId="2978387217" sldId="783"/>
            <ac:picMk id="9" creationId="{C1FF93F3-D515-4C6B-91ED-BC839F19A540}"/>
          </ac:picMkLst>
        </pc:picChg>
        <pc:picChg chg="add mod">
          <ac:chgData name="Jenifer Prince Devaraj" userId="c3fb109c-09d1-42a6-93f4-69472d709861" providerId="ADAL" clId="{BF43C8FC-DE98-4A03-8300-5075DC6C608E}" dt="2025-10-26T20:02:12.386" v="753" actId="1076"/>
          <ac:picMkLst>
            <pc:docMk/>
            <pc:sldMk cId="2978387217" sldId="783"/>
            <ac:picMk id="10" creationId="{8E45DBC7-502D-4BBB-9CA0-5AF5A3103EAB}"/>
          </ac:picMkLst>
        </pc:picChg>
      </pc:sldChg>
      <pc:sldChg chg="modSp add mod ord">
        <pc:chgData name="Jenifer Prince Devaraj" userId="c3fb109c-09d1-42a6-93f4-69472d709861" providerId="ADAL" clId="{BF43C8FC-DE98-4A03-8300-5075DC6C608E}" dt="2025-10-27T07:59:13.202" v="833" actId="1076"/>
        <pc:sldMkLst>
          <pc:docMk/>
          <pc:sldMk cId="3960697565" sldId="784"/>
        </pc:sldMkLst>
        <pc:spChg chg="mod">
          <ac:chgData name="Jenifer Prince Devaraj" userId="c3fb109c-09d1-42a6-93f4-69472d709861" providerId="ADAL" clId="{BF43C8FC-DE98-4A03-8300-5075DC6C608E}" dt="2025-10-27T07:59:13.202" v="833" actId="1076"/>
          <ac:spMkLst>
            <pc:docMk/>
            <pc:sldMk cId="3960697565" sldId="784"/>
            <ac:spMk id="4" creationId="{D5A8CBA3-8AC7-410A-5598-3954622EB88B}"/>
          </ac:spMkLst>
        </pc:spChg>
        <pc:spChg chg="mod">
          <ac:chgData name="Jenifer Prince Devaraj" userId="c3fb109c-09d1-42a6-93f4-69472d709861" providerId="ADAL" clId="{BF43C8FC-DE98-4A03-8300-5075DC6C608E}" dt="2025-10-27T07:59:10.128" v="832" actId="1076"/>
          <ac:spMkLst>
            <pc:docMk/>
            <pc:sldMk cId="3960697565" sldId="784"/>
            <ac:spMk id="15" creationId="{85B9DB09-AFF2-ED26-610C-81DB3EC95191}"/>
          </ac:spMkLst>
        </pc:spChg>
      </pc:sldChg>
      <pc:sldChg chg="modSp add mod">
        <pc:chgData name="Jenifer Prince Devaraj" userId="c3fb109c-09d1-42a6-93f4-69472d709861" providerId="ADAL" clId="{BF43C8FC-DE98-4A03-8300-5075DC6C608E}" dt="2025-10-26T16:22:39.749" v="539" actId="1076"/>
        <pc:sldMkLst>
          <pc:docMk/>
          <pc:sldMk cId="611248000" sldId="785"/>
        </pc:sldMkLst>
        <pc:spChg chg="mod">
          <ac:chgData name="Jenifer Prince Devaraj" userId="c3fb109c-09d1-42a6-93f4-69472d709861" providerId="ADAL" clId="{BF43C8FC-DE98-4A03-8300-5075DC6C608E}" dt="2025-10-26T16:20:51.247" v="528" actId="20577"/>
          <ac:spMkLst>
            <pc:docMk/>
            <pc:sldMk cId="611248000" sldId="785"/>
            <ac:spMk id="4" creationId="{D5A8CBA3-8AC7-410A-5598-3954622EB88B}"/>
          </ac:spMkLst>
        </pc:spChg>
        <pc:spChg chg="mod">
          <ac:chgData name="Jenifer Prince Devaraj" userId="c3fb109c-09d1-42a6-93f4-69472d709861" providerId="ADAL" clId="{BF43C8FC-DE98-4A03-8300-5075DC6C608E}" dt="2025-10-26T16:22:39.749" v="539" actId="1076"/>
          <ac:spMkLst>
            <pc:docMk/>
            <pc:sldMk cId="611248000" sldId="785"/>
            <ac:spMk id="15" creationId="{85B9DB09-AFF2-ED26-610C-81DB3EC95191}"/>
          </ac:spMkLst>
        </pc:spChg>
      </pc:sldChg>
      <pc:sldChg chg="modSp add mod">
        <pc:chgData name="Jenifer Prince Devaraj" userId="c3fb109c-09d1-42a6-93f4-69472d709861" providerId="ADAL" clId="{BF43C8FC-DE98-4A03-8300-5075DC6C608E}" dt="2025-10-27T11:07:24.350" v="1053" actId="20577"/>
        <pc:sldMkLst>
          <pc:docMk/>
          <pc:sldMk cId="2175531574" sldId="786"/>
        </pc:sldMkLst>
        <pc:spChg chg="mod">
          <ac:chgData name="Jenifer Prince Devaraj" userId="c3fb109c-09d1-42a6-93f4-69472d709861" providerId="ADAL" clId="{BF43C8FC-DE98-4A03-8300-5075DC6C608E}" dt="2025-10-26T16:23:47.418" v="556" actId="1076"/>
          <ac:spMkLst>
            <pc:docMk/>
            <pc:sldMk cId="2175531574" sldId="786"/>
            <ac:spMk id="4" creationId="{D5A8CBA3-8AC7-410A-5598-3954622EB88B}"/>
          </ac:spMkLst>
        </pc:spChg>
        <pc:spChg chg="mod">
          <ac:chgData name="Jenifer Prince Devaraj" userId="c3fb109c-09d1-42a6-93f4-69472d709861" providerId="ADAL" clId="{BF43C8FC-DE98-4A03-8300-5075DC6C608E}" dt="2025-10-27T11:07:24.350" v="1053" actId="20577"/>
          <ac:spMkLst>
            <pc:docMk/>
            <pc:sldMk cId="2175531574" sldId="786"/>
            <ac:spMk id="15" creationId="{85B9DB09-AFF2-ED26-610C-81DB3EC95191}"/>
          </ac:spMkLst>
        </pc:spChg>
      </pc:sldChg>
      <pc:sldChg chg="addSp delSp modSp add del mod">
        <pc:chgData name="Jenifer Prince Devaraj" userId="c3fb109c-09d1-42a6-93f4-69472d709861" providerId="ADAL" clId="{BF43C8FC-DE98-4A03-8300-5075DC6C608E}" dt="2025-10-27T08:04:54.925" v="908" actId="47"/>
        <pc:sldMkLst>
          <pc:docMk/>
          <pc:sldMk cId="11473901" sldId="787"/>
        </pc:sldMkLst>
        <pc:spChg chg="mod">
          <ac:chgData name="Jenifer Prince Devaraj" userId="c3fb109c-09d1-42a6-93f4-69472d709861" providerId="ADAL" clId="{BF43C8FC-DE98-4A03-8300-5075DC6C608E}" dt="2025-10-26T16:24:42.403" v="568" actId="20577"/>
          <ac:spMkLst>
            <pc:docMk/>
            <pc:sldMk cId="11473901" sldId="787"/>
            <ac:spMk id="4" creationId="{D5A8CBA3-8AC7-410A-5598-3954622EB88B}"/>
          </ac:spMkLst>
        </pc:spChg>
        <pc:spChg chg="mod">
          <ac:chgData name="Jenifer Prince Devaraj" userId="c3fb109c-09d1-42a6-93f4-69472d709861" providerId="ADAL" clId="{BF43C8FC-DE98-4A03-8300-5075DC6C608E}" dt="2025-10-26T16:26:17.589" v="581" actId="1076"/>
          <ac:spMkLst>
            <pc:docMk/>
            <pc:sldMk cId="11473901" sldId="787"/>
            <ac:spMk id="15" creationId="{85B9DB09-AFF2-ED26-610C-81DB3EC95191}"/>
          </ac:spMkLst>
        </pc:spChg>
        <pc:picChg chg="add del mod">
          <ac:chgData name="Jenifer Prince Devaraj" userId="c3fb109c-09d1-42a6-93f4-69472d709861" providerId="ADAL" clId="{BF43C8FC-DE98-4A03-8300-5075DC6C608E}" dt="2025-10-26T16:26:05.483" v="577" actId="478"/>
          <ac:picMkLst>
            <pc:docMk/>
            <pc:sldMk cId="11473901" sldId="787"/>
            <ac:picMk id="7" creationId="{DE001A14-14D1-4E1E-B652-364E5473957F}"/>
          </ac:picMkLst>
        </pc:picChg>
        <pc:picChg chg="add del mod">
          <ac:chgData name="Jenifer Prince Devaraj" userId="c3fb109c-09d1-42a6-93f4-69472d709861" providerId="ADAL" clId="{BF43C8FC-DE98-4A03-8300-5075DC6C608E}" dt="2025-10-27T08:04:27.414" v="902" actId="21"/>
          <ac:picMkLst>
            <pc:docMk/>
            <pc:sldMk cId="11473901" sldId="787"/>
            <ac:picMk id="9" creationId="{52D19636-2768-44C4-A3E2-24B36CB17C47}"/>
          </ac:picMkLst>
        </pc:picChg>
      </pc:sldChg>
      <pc:sldChg chg="delSp modSp add mod">
        <pc:chgData name="Jenifer Prince Devaraj" userId="c3fb109c-09d1-42a6-93f4-69472d709861" providerId="ADAL" clId="{BF43C8FC-DE98-4A03-8300-5075DC6C608E}" dt="2025-10-26T17:18:04.207" v="668" actId="20577"/>
        <pc:sldMkLst>
          <pc:docMk/>
          <pc:sldMk cId="1420707404" sldId="788"/>
        </pc:sldMkLst>
        <pc:spChg chg="mod">
          <ac:chgData name="Jenifer Prince Devaraj" userId="c3fb109c-09d1-42a6-93f4-69472d709861" providerId="ADAL" clId="{BF43C8FC-DE98-4A03-8300-5075DC6C608E}" dt="2025-10-26T17:16:12.147" v="603" actId="20577"/>
          <ac:spMkLst>
            <pc:docMk/>
            <pc:sldMk cId="1420707404" sldId="788"/>
            <ac:spMk id="4" creationId="{D5A8CBA3-8AC7-410A-5598-3954622EB88B}"/>
          </ac:spMkLst>
        </pc:spChg>
        <pc:spChg chg="mod">
          <ac:chgData name="Jenifer Prince Devaraj" userId="c3fb109c-09d1-42a6-93f4-69472d709861" providerId="ADAL" clId="{BF43C8FC-DE98-4A03-8300-5075DC6C608E}" dt="2025-10-26T17:18:04.207" v="668" actId="20577"/>
          <ac:spMkLst>
            <pc:docMk/>
            <pc:sldMk cId="1420707404" sldId="788"/>
            <ac:spMk id="15" creationId="{85B9DB09-AFF2-ED26-610C-81DB3EC95191}"/>
          </ac:spMkLst>
        </pc:spChg>
        <pc:picChg chg="del">
          <ac:chgData name="Jenifer Prince Devaraj" userId="c3fb109c-09d1-42a6-93f4-69472d709861" providerId="ADAL" clId="{BF43C8FC-DE98-4A03-8300-5075DC6C608E}" dt="2025-10-26T17:13:34.252" v="590" actId="478"/>
          <ac:picMkLst>
            <pc:docMk/>
            <pc:sldMk cId="1420707404" sldId="788"/>
            <ac:picMk id="9" creationId="{52D19636-2768-44C4-A3E2-24B36CB17C47}"/>
          </ac:picMkLst>
        </pc:picChg>
      </pc:sldChg>
      <pc:sldChg chg="modSp add mod ord">
        <pc:chgData name="Jenifer Prince Devaraj" userId="c3fb109c-09d1-42a6-93f4-69472d709861" providerId="ADAL" clId="{BF43C8FC-DE98-4A03-8300-5075DC6C608E}" dt="2025-10-26T19:45:36.863" v="710" actId="20577"/>
        <pc:sldMkLst>
          <pc:docMk/>
          <pc:sldMk cId="2515957594" sldId="789"/>
        </pc:sldMkLst>
        <pc:spChg chg="mod">
          <ac:chgData name="Jenifer Prince Devaraj" userId="c3fb109c-09d1-42a6-93f4-69472d709861" providerId="ADAL" clId="{BF43C8FC-DE98-4A03-8300-5075DC6C608E}" dt="2025-10-26T19:45:36.863" v="710" actId="20577"/>
          <ac:spMkLst>
            <pc:docMk/>
            <pc:sldMk cId="2515957594" sldId="789"/>
            <ac:spMk id="4" creationId="{D5A8CBA3-8AC7-410A-5598-3954622EB88B}"/>
          </ac:spMkLst>
        </pc:spChg>
        <pc:spChg chg="mod">
          <ac:chgData name="Jenifer Prince Devaraj" userId="c3fb109c-09d1-42a6-93f4-69472d709861" providerId="ADAL" clId="{BF43C8FC-DE98-4A03-8300-5075DC6C608E}" dt="2025-10-26T19:45:23.338" v="698" actId="1076"/>
          <ac:spMkLst>
            <pc:docMk/>
            <pc:sldMk cId="2515957594" sldId="789"/>
            <ac:spMk id="15" creationId="{85B9DB09-AFF2-ED26-610C-81DB3EC95191}"/>
          </ac:spMkLst>
        </pc:spChg>
      </pc:sldChg>
      <pc:sldChg chg="addSp delSp modSp add mod ord delAnim modNotesTx">
        <pc:chgData name="Jenifer Prince Devaraj" userId="c3fb109c-09d1-42a6-93f4-69472d709861" providerId="ADAL" clId="{BF43C8FC-DE98-4A03-8300-5075DC6C608E}" dt="2025-10-27T08:38:53.811" v="1032" actId="1076"/>
        <pc:sldMkLst>
          <pc:docMk/>
          <pc:sldMk cId="2927774453" sldId="790"/>
        </pc:sldMkLst>
        <pc:picChg chg="add mod">
          <ac:chgData name="Jenifer Prince Devaraj" userId="c3fb109c-09d1-42a6-93f4-69472d709861" providerId="ADAL" clId="{BF43C8FC-DE98-4A03-8300-5075DC6C608E}" dt="2025-10-26T19:55:24.865" v="719" actId="1076"/>
          <ac:picMkLst>
            <pc:docMk/>
            <pc:sldMk cId="2927774453" sldId="790"/>
            <ac:picMk id="7" creationId="{48AF01A5-AF35-47E6-885A-DE081707A9D1}"/>
          </ac:picMkLst>
        </pc:picChg>
        <pc:picChg chg="del">
          <ac:chgData name="Jenifer Prince Devaraj" userId="c3fb109c-09d1-42a6-93f4-69472d709861" providerId="ADAL" clId="{BF43C8FC-DE98-4A03-8300-5075DC6C608E}" dt="2025-10-26T19:55:18.968" v="716" actId="478"/>
          <ac:picMkLst>
            <pc:docMk/>
            <pc:sldMk cId="2927774453" sldId="790"/>
            <ac:picMk id="8" creationId="{0CA6E799-1923-4F08-A9B3-C45740AF9629}"/>
          </ac:picMkLst>
        </pc:picChg>
        <pc:picChg chg="add mod">
          <ac:chgData name="Jenifer Prince Devaraj" userId="c3fb109c-09d1-42a6-93f4-69472d709861" providerId="ADAL" clId="{BF43C8FC-DE98-4A03-8300-5075DC6C608E}" dt="2025-10-27T08:38:53.811" v="1032" actId="1076"/>
          <ac:picMkLst>
            <pc:docMk/>
            <pc:sldMk cId="2927774453" sldId="790"/>
            <ac:picMk id="8" creationId="{5776432E-169E-40C2-827C-9486D96DF73B}"/>
          </ac:picMkLst>
        </pc:picChg>
        <pc:picChg chg="add del mod">
          <ac:chgData name="Jenifer Prince Devaraj" userId="c3fb109c-09d1-42a6-93f4-69472d709861" providerId="ADAL" clId="{BF43C8FC-DE98-4A03-8300-5075DC6C608E}" dt="2025-10-27T08:38:43.305" v="1027" actId="478"/>
          <ac:picMkLst>
            <pc:docMk/>
            <pc:sldMk cId="2927774453" sldId="790"/>
            <ac:picMk id="10" creationId="{08407888-870E-45D0-8FB2-D020E099D40A}"/>
          </ac:picMkLst>
        </pc:picChg>
      </pc:sldChg>
      <pc:sldChg chg="modSp add mod">
        <pc:chgData name="Jenifer Prince Devaraj" userId="c3fb109c-09d1-42a6-93f4-69472d709861" providerId="ADAL" clId="{BF43C8FC-DE98-4A03-8300-5075DC6C608E}" dt="2025-10-26T20:01:17.289" v="745" actId="20577"/>
        <pc:sldMkLst>
          <pc:docMk/>
          <pc:sldMk cId="3018169390" sldId="791"/>
        </pc:sldMkLst>
        <pc:spChg chg="mod">
          <ac:chgData name="Jenifer Prince Devaraj" userId="c3fb109c-09d1-42a6-93f4-69472d709861" providerId="ADAL" clId="{BF43C8FC-DE98-4A03-8300-5075DC6C608E}" dt="2025-10-26T20:01:17.289" v="745" actId="20577"/>
          <ac:spMkLst>
            <pc:docMk/>
            <pc:sldMk cId="3018169390" sldId="791"/>
            <ac:spMk id="4" creationId="{D5A8CBA3-8AC7-410A-5598-3954622EB88B}"/>
          </ac:spMkLst>
        </pc:spChg>
        <pc:spChg chg="mod">
          <ac:chgData name="Jenifer Prince Devaraj" userId="c3fb109c-09d1-42a6-93f4-69472d709861" providerId="ADAL" clId="{BF43C8FC-DE98-4A03-8300-5075DC6C608E}" dt="2025-10-26T20:01:09.343" v="731" actId="5793"/>
          <ac:spMkLst>
            <pc:docMk/>
            <pc:sldMk cId="3018169390" sldId="791"/>
            <ac:spMk id="15" creationId="{85B9DB09-AFF2-ED26-610C-81DB3EC95191}"/>
          </ac:spMkLst>
        </pc:spChg>
      </pc:sldChg>
      <pc:sldChg chg="modSp add mod ord">
        <pc:chgData name="Jenifer Prince Devaraj" userId="c3fb109c-09d1-42a6-93f4-69472d709861" providerId="ADAL" clId="{BF43C8FC-DE98-4A03-8300-5075DC6C608E}" dt="2025-10-26T20:07:50.974" v="795" actId="20577"/>
        <pc:sldMkLst>
          <pc:docMk/>
          <pc:sldMk cId="4222406212" sldId="792"/>
        </pc:sldMkLst>
        <pc:spChg chg="mod">
          <ac:chgData name="Jenifer Prince Devaraj" userId="c3fb109c-09d1-42a6-93f4-69472d709861" providerId="ADAL" clId="{BF43C8FC-DE98-4A03-8300-5075DC6C608E}" dt="2025-10-26T20:02:38.371" v="758" actId="20577"/>
          <ac:spMkLst>
            <pc:docMk/>
            <pc:sldMk cId="4222406212" sldId="792"/>
            <ac:spMk id="4" creationId="{D5A8CBA3-8AC7-410A-5598-3954622EB88B}"/>
          </ac:spMkLst>
        </pc:spChg>
        <pc:spChg chg="mod">
          <ac:chgData name="Jenifer Prince Devaraj" userId="c3fb109c-09d1-42a6-93f4-69472d709861" providerId="ADAL" clId="{BF43C8FC-DE98-4A03-8300-5075DC6C608E}" dt="2025-10-26T20:07:50.974" v="795" actId="20577"/>
          <ac:spMkLst>
            <pc:docMk/>
            <pc:sldMk cId="4222406212" sldId="792"/>
            <ac:spMk id="15" creationId="{85B9DB09-AFF2-ED26-610C-81DB3EC95191}"/>
          </ac:spMkLst>
        </pc:spChg>
      </pc:sldChg>
      <pc:sldChg chg="addSp delSp modSp add mod modTransition delAnim modAnim">
        <pc:chgData name="Jenifer Prince Devaraj" userId="c3fb109c-09d1-42a6-93f4-69472d709861" providerId="ADAL" clId="{BF43C8FC-DE98-4A03-8300-5075DC6C608E}" dt="2025-10-26T20:07:37.629" v="778" actId="1076"/>
        <pc:sldMkLst>
          <pc:docMk/>
          <pc:sldMk cId="1752396402" sldId="793"/>
        </pc:sldMkLst>
        <pc:spChg chg="del">
          <ac:chgData name="Jenifer Prince Devaraj" userId="c3fb109c-09d1-42a6-93f4-69472d709861" providerId="ADAL" clId="{BF43C8FC-DE98-4A03-8300-5075DC6C608E}" dt="2025-10-26T20:05:12.133" v="769" actId="478"/>
          <ac:spMkLst>
            <pc:docMk/>
            <pc:sldMk cId="1752396402" sldId="793"/>
            <ac:spMk id="15" creationId="{85B9DB09-AFF2-ED26-610C-81DB3EC95191}"/>
          </ac:spMkLst>
        </pc:spChg>
        <pc:picChg chg="add del mod">
          <ac:chgData name="Jenifer Prince Devaraj" userId="c3fb109c-09d1-42a6-93f4-69472d709861" providerId="ADAL" clId="{BF43C8FC-DE98-4A03-8300-5075DC6C608E}" dt="2025-10-26T20:05:57.395" v="771" actId="478"/>
          <ac:picMkLst>
            <pc:docMk/>
            <pc:sldMk cId="1752396402" sldId="793"/>
            <ac:picMk id="6" creationId="{CFB270A8-E80B-45D8-9639-87A9FD047845}"/>
          </ac:picMkLst>
        </pc:picChg>
        <pc:picChg chg="add del mod">
          <ac:chgData name="Jenifer Prince Devaraj" userId="c3fb109c-09d1-42a6-93f4-69472d709861" providerId="ADAL" clId="{BF43C8FC-DE98-4A03-8300-5075DC6C608E}" dt="2025-10-26T20:07:21.005" v="775" actId="478"/>
          <ac:picMkLst>
            <pc:docMk/>
            <pc:sldMk cId="1752396402" sldId="793"/>
            <ac:picMk id="7" creationId="{967653B9-4DD3-479B-BAEB-9489D2AB8B81}"/>
          </ac:picMkLst>
        </pc:picChg>
        <pc:picChg chg="add mod">
          <ac:chgData name="Jenifer Prince Devaraj" userId="c3fb109c-09d1-42a6-93f4-69472d709861" providerId="ADAL" clId="{BF43C8FC-DE98-4A03-8300-5075DC6C608E}" dt="2025-10-26T20:07:37.629" v="778" actId="1076"/>
          <ac:picMkLst>
            <pc:docMk/>
            <pc:sldMk cId="1752396402" sldId="793"/>
            <ac:picMk id="9" creationId="{1DDA28D7-9F26-4E25-829C-D9898DCD0E87}"/>
          </ac:picMkLst>
        </pc:picChg>
      </pc:sldChg>
      <pc:sldChg chg="addSp delSp modSp add mod">
        <pc:chgData name="Jenifer Prince Devaraj" userId="c3fb109c-09d1-42a6-93f4-69472d709861" providerId="ADAL" clId="{BF43C8FC-DE98-4A03-8300-5075DC6C608E}" dt="2025-10-26T20:09:51.524" v="802" actId="1076"/>
        <pc:sldMkLst>
          <pc:docMk/>
          <pc:sldMk cId="1651252630" sldId="794"/>
        </pc:sldMkLst>
        <pc:spChg chg="del">
          <ac:chgData name="Jenifer Prince Devaraj" userId="c3fb109c-09d1-42a6-93f4-69472d709861" providerId="ADAL" clId="{BF43C8FC-DE98-4A03-8300-5075DC6C608E}" dt="2025-10-26T20:08:05.414" v="797" actId="478"/>
          <ac:spMkLst>
            <pc:docMk/>
            <pc:sldMk cId="1651252630" sldId="794"/>
            <ac:spMk id="15" creationId="{85B9DB09-AFF2-ED26-610C-81DB3EC95191}"/>
          </ac:spMkLst>
        </pc:spChg>
        <pc:picChg chg="add mod">
          <ac:chgData name="Jenifer Prince Devaraj" userId="c3fb109c-09d1-42a6-93f4-69472d709861" providerId="ADAL" clId="{BF43C8FC-DE98-4A03-8300-5075DC6C608E}" dt="2025-10-26T20:09:38.177" v="800" actId="1076"/>
          <ac:picMkLst>
            <pc:docMk/>
            <pc:sldMk cId="1651252630" sldId="794"/>
            <ac:picMk id="7" creationId="{414155EE-303D-4E48-A396-181C614B923D}"/>
          </ac:picMkLst>
        </pc:picChg>
        <pc:picChg chg="add mod">
          <ac:chgData name="Jenifer Prince Devaraj" userId="c3fb109c-09d1-42a6-93f4-69472d709861" providerId="ADAL" clId="{BF43C8FC-DE98-4A03-8300-5075DC6C608E}" dt="2025-10-26T20:09:51.524" v="802" actId="1076"/>
          <ac:picMkLst>
            <pc:docMk/>
            <pc:sldMk cId="1651252630" sldId="794"/>
            <ac:picMk id="9" creationId="{E47D2AFD-BA25-4BC6-B41E-F9C5135D353B}"/>
          </ac:picMkLst>
        </pc:picChg>
      </pc:sldChg>
      <pc:sldChg chg="addSp delSp modSp add mod modNotesTx">
        <pc:chgData name="Jenifer Prince Devaraj" userId="c3fb109c-09d1-42a6-93f4-69472d709861" providerId="ADAL" clId="{BF43C8FC-DE98-4A03-8300-5075DC6C608E}" dt="2025-10-27T11:11:15.504" v="1065" actId="113"/>
        <pc:sldMkLst>
          <pc:docMk/>
          <pc:sldMk cId="1623310989" sldId="795"/>
        </pc:sldMkLst>
        <pc:spChg chg="mod">
          <ac:chgData name="Jenifer Prince Devaraj" userId="c3fb109c-09d1-42a6-93f4-69472d709861" providerId="ADAL" clId="{BF43C8FC-DE98-4A03-8300-5075DC6C608E}" dt="2025-10-27T10:45:21.150" v="1039" actId="207"/>
          <ac:spMkLst>
            <pc:docMk/>
            <pc:sldMk cId="1623310989" sldId="795"/>
            <ac:spMk id="4" creationId="{D5A8CBA3-8AC7-410A-5598-3954622EB88B}"/>
          </ac:spMkLst>
        </pc:spChg>
        <pc:picChg chg="del">
          <ac:chgData name="Jenifer Prince Devaraj" userId="c3fb109c-09d1-42a6-93f4-69472d709861" providerId="ADAL" clId="{BF43C8FC-DE98-4A03-8300-5075DC6C608E}" dt="2025-10-26T20:09:55.954" v="804" actId="478"/>
          <ac:picMkLst>
            <pc:docMk/>
            <pc:sldMk cId="1623310989" sldId="795"/>
            <ac:picMk id="7" creationId="{414155EE-303D-4E48-A396-181C614B923D}"/>
          </ac:picMkLst>
        </pc:picChg>
        <pc:picChg chg="add mod">
          <ac:chgData name="Jenifer Prince Devaraj" userId="c3fb109c-09d1-42a6-93f4-69472d709861" providerId="ADAL" clId="{BF43C8FC-DE98-4A03-8300-5075DC6C608E}" dt="2025-10-27T10:12:02.480" v="1038" actId="1076"/>
          <ac:picMkLst>
            <pc:docMk/>
            <pc:sldMk cId="1623310989" sldId="795"/>
            <ac:picMk id="7" creationId="{55C3CBB9-91B0-4EF3-8BB7-8A7E4787B085}"/>
          </ac:picMkLst>
        </pc:picChg>
        <pc:picChg chg="add mod">
          <ac:chgData name="Jenifer Prince Devaraj" userId="c3fb109c-09d1-42a6-93f4-69472d709861" providerId="ADAL" clId="{BF43C8FC-DE98-4A03-8300-5075DC6C608E}" dt="2025-10-26T20:11:03.868" v="815" actId="1076"/>
          <ac:picMkLst>
            <pc:docMk/>
            <pc:sldMk cId="1623310989" sldId="795"/>
            <ac:picMk id="8" creationId="{3E238B79-EF7B-464F-9AA5-BFD13F7F3E79}"/>
          </ac:picMkLst>
        </pc:picChg>
        <pc:picChg chg="del">
          <ac:chgData name="Jenifer Prince Devaraj" userId="c3fb109c-09d1-42a6-93f4-69472d709861" providerId="ADAL" clId="{BF43C8FC-DE98-4A03-8300-5075DC6C608E}" dt="2025-10-26T20:09:57.362" v="805" actId="478"/>
          <ac:picMkLst>
            <pc:docMk/>
            <pc:sldMk cId="1623310989" sldId="795"/>
            <ac:picMk id="9" creationId="{E47D2AFD-BA25-4BC6-B41E-F9C5135D353B}"/>
          </ac:picMkLst>
        </pc:picChg>
        <pc:picChg chg="add del mod">
          <ac:chgData name="Jenifer Prince Devaraj" userId="c3fb109c-09d1-42a6-93f4-69472d709861" providerId="ADAL" clId="{BF43C8FC-DE98-4A03-8300-5075DC6C608E}" dt="2025-10-27T10:11:53.741" v="1034" actId="478"/>
          <ac:picMkLst>
            <pc:docMk/>
            <pc:sldMk cId="1623310989" sldId="795"/>
            <ac:picMk id="11" creationId="{88B28CA2-E584-489C-B53D-C3EF043D9496}"/>
          </ac:picMkLst>
        </pc:picChg>
        <pc:picChg chg="add del mod">
          <ac:chgData name="Jenifer Prince Devaraj" userId="c3fb109c-09d1-42a6-93f4-69472d709861" providerId="ADAL" clId="{BF43C8FC-DE98-4A03-8300-5075DC6C608E}" dt="2025-10-26T20:11:20.532" v="820" actId="478"/>
          <ac:picMkLst>
            <pc:docMk/>
            <pc:sldMk cId="1623310989" sldId="795"/>
            <ac:picMk id="13" creationId="{01E364EA-2F4C-4CC7-8F92-1D2AC8AC23E1}"/>
          </ac:picMkLst>
        </pc:picChg>
        <pc:picChg chg="add mod">
          <ac:chgData name="Jenifer Prince Devaraj" userId="c3fb109c-09d1-42a6-93f4-69472d709861" providerId="ADAL" clId="{BF43C8FC-DE98-4A03-8300-5075DC6C608E}" dt="2025-10-26T20:11:36.337" v="828" actId="1076"/>
          <ac:picMkLst>
            <pc:docMk/>
            <pc:sldMk cId="1623310989" sldId="795"/>
            <ac:picMk id="15" creationId="{579FD63A-B2AE-4BE5-94BA-5FB0502501FD}"/>
          </ac:picMkLst>
        </pc:picChg>
      </pc:sldChg>
      <pc:sldChg chg="delSp add del mod">
        <pc:chgData name="Jenifer Prince Devaraj" userId="c3fb109c-09d1-42a6-93f4-69472d709861" providerId="ADAL" clId="{BF43C8FC-DE98-4A03-8300-5075DC6C608E}" dt="2025-10-26T20:11:52.073" v="829" actId="47"/>
        <pc:sldMkLst>
          <pc:docMk/>
          <pc:sldMk cId="1247263699" sldId="796"/>
        </pc:sldMkLst>
        <pc:picChg chg="del">
          <ac:chgData name="Jenifer Prince Devaraj" userId="c3fb109c-09d1-42a6-93f4-69472d709861" providerId="ADAL" clId="{BF43C8FC-DE98-4A03-8300-5075DC6C608E}" dt="2025-10-26T20:10:42.385" v="812" actId="478"/>
          <ac:picMkLst>
            <pc:docMk/>
            <pc:sldMk cId="1247263699" sldId="796"/>
            <ac:picMk id="8" creationId="{3E238B79-EF7B-464F-9AA5-BFD13F7F3E79}"/>
          </ac:picMkLst>
        </pc:picChg>
        <pc:picChg chg="del">
          <ac:chgData name="Jenifer Prince Devaraj" userId="c3fb109c-09d1-42a6-93f4-69472d709861" providerId="ADAL" clId="{BF43C8FC-DE98-4A03-8300-5075DC6C608E}" dt="2025-10-26T20:10:43.687" v="813" actId="478"/>
          <ac:picMkLst>
            <pc:docMk/>
            <pc:sldMk cId="1247263699" sldId="796"/>
            <ac:picMk id="11" creationId="{88B28CA2-E584-489C-B53D-C3EF043D9496}"/>
          </ac:picMkLst>
        </pc:picChg>
      </pc:sldChg>
      <pc:sldChg chg="addSp delSp modSp add mod ord modNotesTx">
        <pc:chgData name="Jenifer Prince Devaraj" userId="c3fb109c-09d1-42a6-93f4-69472d709861" providerId="ADAL" clId="{BF43C8FC-DE98-4A03-8300-5075DC6C608E}" dt="2025-10-27T08:07:19.138" v="1025" actId="20577"/>
        <pc:sldMkLst>
          <pc:docMk/>
          <pc:sldMk cId="3116275051" sldId="796"/>
        </pc:sldMkLst>
        <pc:spChg chg="mod">
          <ac:chgData name="Jenifer Prince Devaraj" userId="c3fb109c-09d1-42a6-93f4-69472d709861" providerId="ADAL" clId="{BF43C8FC-DE98-4A03-8300-5075DC6C608E}" dt="2025-10-27T08:00:12.517" v="845" actId="20577"/>
          <ac:spMkLst>
            <pc:docMk/>
            <pc:sldMk cId="3116275051" sldId="796"/>
            <ac:spMk id="4" creationId="{D5A8CBA3-8AC7-410A-5598-3954622EB88B}"/>
          </ac:spMkLst>
        </pc:spChg>
        <pc:spChg chg="mod">
          <ac:chgData name="Jenifer Prince Devaraj" userId="c3fb109c-09d1-42a6-93f4-69472d709861" providerId="ADAL" clId="{BF43C8FC-DE98-4A03-8300-5075DC6C608E}" dt="2025-10-27T08:05:54.982" v="931" actId="255"/>
          <ac:spMkLst>
            <pc:docMk/>
            <pc:sldMk cId="3116275051" sldId="796"/>
            <ac:spMk id="8" creationId="{02CBCAE7-FC94-44C2-98F7-133EA3364901}"/>
          </ac:spMkLst>
        </pc:spChg>
        <pc:picChg chg="del">
          <ac:chgData name="Jenifer Prince Devaraj" userId="c3fb109c-09d1-42a6-93f4-69472d709861" providerId="ADAL" clId="{BF43C8FC-DE98-4A03-8300-5075DC6C608E}" dt="2025-10-27T08:00:04.880" v="837" actId="478"/>
          <ac:picMkLst>
            <pc:docMk/>
            <pc:sldMk cId="3116275051" sldId="796"/>
            <ac:picMk id="7" creationId="{3CBE1265-5D81-49A0-8E12-6D3623BA7E0B}"/>
          </ac:picMkLst>
        </pc:picChg>
        <pc:picChg chg="add mod">
          <ac:chgData name="Jenifer Prince Devaraj" userId="c3fb109c-09d1-42a6-93f4-69472d709861" providerId="ADAL" clId="{BF43C8FC-DE98-4A03-8300-5075DC6C608E}" dt="2025-10-27T08:04:24.378" v="901" actId="1076"/>
          <ac:picMkLst>
            <pc:docMk/>
            <pc:sldMk cId="3116275051" sldId="796"/>
            <ac:picMk id="9" creationId="{F4B0D683-0DAD-4BC3-845F-EC98B1568ABD}"/>
          </ac:picMkLst>
        </pc:picChg>
        <pc:picChg chg="add mod">
          <ac:chgData name="Jenifer Prince Devaraj" userId="c3fb109c-09d1-42a6-93f4-69472d709861" providerId="ADAL" clId="{BF43C8FC-DE98-4A03-8300-5075DC6C608E}" dt="2025-10-27T08:04:34.729" v="905" actId="1076"/>
          <ac:picMkLst>
            <pc:docMk/>
            <pc:sldMk cId="3116275051" sldId="796"/>
            <ac:picMk id="10" creationId="{9B4F9FDF-27B0-476F-A7C5-9DEAB465ED15}"/>
          </ac:picMkLst>
        </pc:picChg>
      </pc:sldChg>
    </pc:docChg>
  </pc:docChgLst>
  <pc:docChgLst>
    <pc:chgData name="Jenifer Prince Devaraj" userId="c3fb109c-09d1-42a6-93f4-69472d709861" providerId="ADAL" clId="{66E480DC-D9DB-417E-AA77-4E0DF644CFD6}"/>
    <pc:docChg chg="undo custSel addSld delSld modSld sldOrd">
      <pc:chgData name="Jenifer Prince Devaraj" userId="c3fb109c-09d1-42a6-93f4-69472d709861" providerId="ADAL" clId="{66E480DC-D9DB-417E-AA77-4E0DF644CFD6}" dt="2025-10-21T21:42:38.971" v="184" actId="6549"/>
      <pc:docMkLst>
        <pc:docMk/>
      </pc:docMkLst>
      <pc:sldChg chg="modSp mod">
        <pc:chgData name="Jenifer Prince Devaraj" userId="c3fb109c-09d1-42a6-93f4-69472d709861" providerId="ADAL" clId="{66E480DC-D9DB-417E-AA77-4E0DF644CFD6}" dt="2025-10-21T15:58:42.485" v="127" actId="20577"/>
        <pc:sldMkLst>
          <pc:docMk/>
          <pc:sldMk cId="3119007398" sldId="719"/>
        </pc:sldMkLst>
        <pc:spChg chg="mod">
          <ac:chgData name="Jenifer Prince Devaraj" userId="c3fb109c-09d1-42a6-93f4-69472d709861" providerId="ADAL" clId="{66E480DC-D9DB-417E-AA77-4E0DF644CFD6}" dt="2025-10-21T15:58:42.485" v="127" actId="20577"/>
          <ac:spMkLst>
            <pc:docMk/>
            <pc:sldMk cId="3119007398" sldId="719"/>
            <ac:spMk id="3" creationId="{B8D71402-7CBC-DCA2-6899-47998E0C8857}"/>
          </ac:spMkLst>
        </pc:spChg>
      </pc:sldChg>
      <pc:sldChg chg="modSp del mod">
        <pc:chgData name="Jenifer Prince Devaraj" userId="c3fb109c-09d1-42a6-93f4-69472d709861" providerId="ADAL" clId="{66E480DC-D9DB-417E-AA77-4E0DF644CFD6}" dt="2025-10-21T12:33:05.944" v="75" actId="47"/>
        <pc:sldMkLst>
          <pc:docMk/>
          <pc:sldMk cId="1856619079" sldId="756"/>
        </pc:sldMkLst>
        <pc:spChg chg="mod">
          <ac:chgData name="Jenifer Prince Devaraj" userId="c3fb109c-09d1-42a6-93f4-69472d709861" providerId="ADAL" clId="{66E480DC-D9DB-417E-AA77-4E0DF644CFD6}" dt="2025-10-21T11:57:37.640" v="49" actId="20577"/>
          <ac:spMkLst>
            <pc:docMk/>
            <pc:sldMk cId="1856619079" sldId="756"/>
            <ac:spMk id="2" creationId="{599D6D5D-84A5-2599-8C62-A39AD58B7439}"/>
          </ac:spMkLst>
        </pc:spChg>
      </pc:sldChg>
      <pc:sldChg chg="modSp add mod modNotesTx">
        <pc:chgData name="Jenifer Prince Devaraj" userId="c3fb109c-09d1-42a6-93f4-69472d709861" providerId="ADAL" clId="{66E480DC-D9DB-417E-AA77-4E0DF644CFD6}" dt="2025-10-21T15:59:46.398" v="145"/>
        <pc:sldMkLst>
          <pc:docMk/>
          <pc:sldMk cId="2592351507" sldId="757"/>
        </pc:sldMkLst>
        <pc:spChg chg="mod">
          <ac:chgData name="Jenifer Prince Devaraj" userId="c3fb109c-09d1-42a6-93f4-69472d709861" providerId="ADAL" clId="{66E480DC-D9DB-417E-AA77-4E0DF644CFD6}" dt="2025-10-21T15:58:56.283" v="129" actId="1076"/>
          <ac:spMkLst>
            <pc:docMk/>
            <pc:sldMk cId="2592351507" sldId="757"/>
            <ac:spMk id="2" creationId="{599D6D5D-84A5-2599-8C62-A39AD58B7439}"/>
          </ac:spMkLst>
        </pc:spChg>
        <pc:spChg chg="mod">
          <ac:chgData name="Jenifer Prince Devaraj" userId="c3fb109c-09d1-42a6-93f4-69472d709861" providerId="ADAL" clId="{66E480DC-D9DB-417E-AA77-4E0DF644CFD6}" dt="2025-10-21T15:59:26.370" v="140" actId="20577"/>
          <ac:spMkLst>
            <pc:docMk/>
            <pc:sldMk cId="2592351507" sldId="757"/>
            <ac:spMk id="4" creationId="{D5A8CBA3-8AC7-410A-5598-3954622EB88B}"/>
          </ac:spMkLst>
        </pc:spChg>
        <pc:spChg chg="mod">
          <ac:chgData name="Jenifer Prince Devaraj" userId="c3fb109c-09d1-42a6-93f4-69472d709861" providerId="ADAL" clId="{66E480DC-D9DB-417E-AA77-4E0DF644CFD6}" dt="2025-10-21T15:59:46.398" v="145"/>
          <ac:spMkLst>
            <pc:docMk/>
            <pc:sldMk cId="2592351507" sldId="757"/>
            <ac:spMk id="15" creationId="{85B9DB09-AFF2-ED26-610C-81DB3EC95191}"/>
          </ac:spMkLst>
        </pc:spChg>
      </pc:sldChg>
      <pc:sldChg chg="del">
        <pc:chgData name="Jenifer Prince Devaraj" userId="c3fb109c-09d1-42a6-93f4-69472d709861" providerId="ADAL" clId="{66E480DC-D9DB-417E-AA77-4E0DF644CFD6}" dt="2025-10-21T11:57:22.970" v="19" actId="47"/>
        <pc:sldMkLst>
          <pc:docMk/>
          <pc:sldMk cId="3099589396" sldId="757"/>
        </pc:sldMkLst>
      </pc:sldChg>
      <pc:sldChg chg="addSp delSp modSp add mod">
        <pc:chgData name="Jenifer Prince Devaraj" userId="c3fb109c-09d1-42a6-93f4-69472d709861" providerId="ADAL" clId="{66E480DC-D9DB-417E-AA77-4E0DF644CFD6}" dt="2025-10-21T15:59:04.025" v="131" actId="1076"/>
        <pc:sldMkLst>
          <pc:docMk/>
          <pc:sldMk cId="634207203" sldId="758"/>
        </pc:sldMkLst>
        <pc:spChg chg="mod">
          <ac:chgData name="Jenifer Prince Devaraj" userId="c3fb109c-09d1-42a6-93f4-69472d709861" providerId="ADAL" clId="{66E480DC-D9DB-417E-AA77-4E0DF644CFD6}" dt="2025-10-21T15:59:04.025" v="131" actId="1076"/>
          <ac:spMkLst>
            <pc:docMk/>
            <pc:sldMk cId="634207203" sldId="758"/>
            <ac:spMk id="2" creationId="{599D6D5D-84A5-2599-8C62-A39AD58B7439}"/>
          </ac:spMkLst>
        </pc:spChg>
        <pc:spChg chg="del">
          <ac:chgData name="Jenifer Prince Devaraj" userId="c3fb109c-09d1-42a6-93f4-69472d709861" providerId="ADAL" clId="{66E480DC-D9DB-417E-AA77-4E0DF644CFD6}" dt="2025-10-21T12:13:25.919" v="62" actId="478"/>
          <ac:spMkLst>
            <pc:docMk/>
            <pc:sldMk cId="634207203" sldId="758"/>
            <ac:spMk id="15" creationId="{85B9DB09-AFF2-ED26-610C-81DB3EC95191}"/>
          </ac:spMkLst>
        </pc:spChg>
        <pc:picChg chg="add mod">
          <ac:chgData name="Jenifer Prince Devaraj" userId="c3fb109c-09d1-42a6-93f4-69472d709861" providerId="ADAL" clId="{66E480DC-D9DB-417E-AA77-4E0DF644CFD6}" dt="2025-10-21T12:13:58.960" v="65" actId="1076"/>
          <ac:picMkLst>
            <pc:docMk/>
            <pc:sldMk cId="634207203" sldId="758"/>
            <ac:picMk id="7" creationId="{158811CD-ACD7-440C-9C97-4717B213ADF7}"/>
          </ac:picMkLst>
        </pc:picChg>
      </pc:sldChg>
      <pc:sldChg chg="addSp delSp modSp add mod modTransition delAnim modAnim">
        <pc:chgData name="Jenifer Prince Devaraj" userId="c3fb109c-09d1-42a6-93f4-69472d709861" providerId="ADAL" clId="{66E480DC-D9DB-417E-AA77-4E0DF644CFD6}" dt="2025-10-21T15:59:11.361" v="133" actId="1076"/>
        <pc:sldMkLst>
          <pc:docMk/>
          <pc:sldMk cId="1318582675" sldId="759"/>
        </pc:sldMkLst>
        <pc:spChg chg="mod">
          <ac:chgData name="Jenifer Prince Devaraj" userId="c3fb109c-09d1-42a6-93f4-69472d709861" providerId="ADAL" clId="{66E480DC-D9DB-417E-AA77-4E0DF644CFD6}" dt="2025-10-21T15:59:11.361" v="133" actId="1076"/>
          <ac:spMkLst>
            <pc:docMk/>
            <pc:sldMk cId="1318582675" sldId="759"/>
            <ac:spMk id="2" creationId="{599D6D5D-84A5-2599-8C62-A39AD58B7439}"/>
          </ac:spMkLst>
        </pc:spChg>
        <pc:picChg chg="add del mod">
          <ac:chgData name="Jenifer Prince Devaraj" userId="c3fb109c-09d1-42a6-93f4-69472d709861" providerId="ADAL" clId="{66E480DC-D9DB-417E-AA77-4E0DF644CFD6}" dt="2025-10-21T12:14:46.269" v="69" actId="478"/>
          <ac:picMkLst>
            <pc:docMk/>
            <pc:sldMk cId="1318582675" sldId="759"/>
            <ac:picMk id="6" creationId="{C28F80A4-51E4-4EF9-80C3-6F43DBA390FF}"/>
          </ac:picMkLst>
        </pc:picChg>
        <pc:picChg chg="del">
          <ac:chgData name="Jenifer Prince Devaraj" userId="c3fb109c-09d1-42a6-93f4-69472d709861" providerId="ADAL" clId="{66E480DC-D9DB-417E-AA77-4E0DF644CFD6}" dt="2025-10-21T12:14:13.174" v="67" actId="478"/>
          <ac:picMkLst>
            <pc:docMk/>
            <pc:sldMk cId="1318582675" sldId="759"/>
            <ac:picMk id="7" creationId="{158811CD-ACD7-440C-9C97-4717B213ADF7}"/>
          </ac:picMkLst>
        </pc:picChg>
        <pc:picChg chg="add del mod">
          <ac:chgData name="Jenifer Prince Devaraj" userId="c3fb109c-09d1-42a6-93f4-69472d709861" providerId="ADAL" clId="{66E480DC-D9DB-417E-AA77-4E0DF644CFD6}" dt="2025-10-21T12:15:06.685" v="71" actId="478"/>
          <ac:picMkLst>
            <pc:docMk/>
            <pc:sldMk cId="1318582675" sldId="759"/>
            <ac:picMk id="8" creationId="{61C0AD22-0295-4320-BC4D-AE3CB4D38551}"/>
          </ac:picMkLst>
        </pc:picChg>
        <pc:picChg chg="add mod">
          <ac:chgData name="Jenifer Prince Devaraj" userId="c3fb109c-09d1-42a6-93f4-69472d709861" providerId="ADAL" clId="{66E480DC-D9DB-417E-AA77-4E0DF644CFD6}" dt="2025-10-21T12:15:37.865" v="74" actId="1076"/>
          <ac:picMkLst>
            <pc:docMk/>
            <pc:sldMk cId="1318582675" sldId="759"/>
            <ac:picMk id="9" creationId="{085216D5-3DB4-4395-8FE8-49B63367E258}"/>
          </ac:picMkLst>
        </pc:picChg>
      </pc:sldChg>
      <pc:sldChg chg="modSp add mod ord modNotesTx">
        <pc:chgData name="Jenifer Prince Devaraj" userId="c3fb109c-09d1-42a6-93f4-69472d709861" providerId="ADAL" clId="{66E480DC-D9DB-417E-AA77-4E0DF644CFD6}" dt="2025-10-21T21:42:38.971" v="184" actId="6549"/>
        <pc:sldMkLst>
          <pc:docMk/>
          <pc:sldMk cId="414524927" sldId="760"/>
        </pc:sldMkLst>
        <pc:spChg chg="mod">
          <ac:chgData name="Jenifer Prince Devaraj" userId="c3fb109c-09d1-42a6-93f4-69472d709861" providerId="ADAL" clId="{66E480DC-D9DB-417E-AA77-4E0DF644CFD6}" dt="2025-10-21T15:59:30.287" v="142" actId="20577"/>
          <ac:spMkLst>
            <pc:docMk/>
            <pc:sldMk cId="414524927" sldId="760"/>
            <ac:spMk id="4" creationId="{D5A8CBA3-8AC7-410A-5598-3954622EB88B}"/>
          </ac:spMkLst>
        </pc:spChg>
        <pc:spChg chg="mod">
          <ac:chgData name="Jenifer Prince Devaraj" userId="c3fb109c-09d1-42a6-93f4-69472d709861" providerId="ADAL" clId="{66E480DC-D9DB-417E-AA77-4E0DF644CFD6}" dt="2025-10-21T21:42:38.971" v="184" actId="6549"/>
          <ac:spMkLst>
            <pc:docMk/>
            <pc:sldMk cId="414524927" sldId="760"/>
            <ac:spMk id="15" creationId="{85B9DB09-AFF2-ED26-610C-81DB3EC95191}"/>
          </ac:spMkLst>
        </pc:spChg>
      </pc:sldChg>
      <pc:sldChg chg="del">
        <pc:chgData name="Jenifer Prince Devaraj" userId="c3fb109c-09d1-42a6-93f4-69472d709861" providerId="ADAL" clId="{66E480DC-D9DB-417E-AA77-4E0DF644CFD6}" dt="2025-10-21T11:57:23.990" v="24" actId="47"/>
        <pc:sldMkLst>
          <pc:docMk/>
          <pc:sldMk cId="1530606569" sldId="762"/>
        </pc:sldMkLst>
      </pc:sldChg>
      <pc:sldChg chg="del">
        <pc:chgData name="Jenifer Prince Devaraj" userId="c3fb109c-09d1-42a6-93f4-69472d709861" providerId="ADAL" clId="{66E480DC-D9DB-417E-AA77-4E0DF644CFD6}" dt="2025-10-21T11:57:24.417" v="26" actId="47"/>
        <pc:sldMkLst>
          <pc:docMk/>
          <pc:sldMk cId="2320217263" sldId="763"/>
        </pc:sldMkLst>
      </pc:sldChg>
      <pc:sldChg chg="del">
        <pc:chgData name="Jenifer Prince Devaraj" userId="c3fb109c-09d1-42a6-93f4-69472d709861" providerId="ADAL" clId="{66E480DC-D9DB-417E-AA77-4E0DF644CFD6}" dt="2025-10-21T11:57:24.629" v="27" actId="47"/>
        <pc:sldMkLst>
          <pc:docMk/>
          <pc:sldMk cId="2647957458" sldId="764"/>
        </pc:sldMkLst>
      </pc:sldChg>
      <pc:sldChg chg="del">
        <pc:chgData name="Jenifer Prince Devaraj" userId="c3fb109c-09d1-42a6-93f4-69472d709861" providerId="ADAL" clId="{66E480DC-D9DB-417E-AA77-4E0DF644CFD6}" dt="2025-10-21T11:57:25.425" v="30" actId="47"/>
        <pc:sldMkLst>
          <pc:docMk/>
          <pc:sldMk cId="1755806916" sldId="765"/>
        </pc:sldMkLst>
      </pc:sldChg>
      <pc:sldChg chg="del">
        <pc:chgData name="Jenifer Prince Devaraj" userId="c3fb109c-09d1-42a6-93f4-69472d709861" providerId="ADAL" clId="{66E480DC-D9DB-417E-AA77-4E0DF644CFD6}" dt="2025-10-21T11:57:24.846" v="28" actId="47"/>
        <pc:sldMkLst>
          <pc:docMk/>
          <pc:sldMk cId="2282377347" sldId="766"/>
        </pc:sldMkLst>
      </pc:sldChg>
      <pc:sldChg chg="del">
        <pc:chgData name="Jenifer Prince Devaraj" userId="c3fb109c-09d1-42a6-93f4-69472d709861" providerId="ADAL" clId="{66E480DC-D9DB-417E-AA77-4E0DF644CFD6}" dt="2025-10-21T11:57:25.694" v="31" actId="47"/>
        <pc:sldMkLst>
          <pc:docMk/>
          <pc:sldMk cId="885306497" sldId="767"/>
        </pc:sldMkLst>
      </pc:sldChg>
      <pc:sldChg chg="del">
        <pc:chgData name="Jenifer Prince Devaraj" userId="c3fb109c-09d1-42a6-93f4-69472d709861" providerId="ADAL" clId="{66E480DC-D9DB-417E-AA77-4E0DF644CFD6}" dt="2025-10-21T11:57:26.425" v="32" actId="47"/>
        <pc:sldMkLst>
          <pc:docMk/>
          <pc:sldMk cId="2816936766" sldId="768"/>
        </pc:sldMkLst>
      </pc:sldChg>
      <pc:sldChg chg="del">
        <pc:chgData name="Jenifer Prince Devaraj" userId="c3fb109c-09d1-42a6-93f4-69472d709861" providerId="ADAL" clId="{66E480DC-D9DB-417E-AA77-4E0DF644CFD6}" dt="2025-10-21T11:57:25.208" v="29" actId="47"/>
        <pc:sldMkLst>
          <pc:docMk/>
          <pc:sldMk cId="3914789073" sldId="769"/>
        </pc:sldMkLst>
      </pc:sldChg>
      <pc:sldChg chg="del">
        <pc:chgData name="Jenifer Prince Devaraj" userId="c3fb109c-09d1-42a6-93f4-69472d709861" providerId="ADAL" clId="{66E480DC-D9DB-417E-AA77-4E0DF644CFD6}" dt="2025-10-21T11:57:23.218" v="20" actId="47"/>
        <pc:sldMkLst>
          <pc:docMk/>
          <pc:sldMk cId="572579006" sldId="770"/>
        </pc:sldMkLst>
      </pc:sldChg>
      <pc:sldChg chg="del">
        <pc:chgData name="Jenifer Prince Devaraj" userId="c3fb109c-09d1-42a6-93f4-69472d709861" providerId="ADAL" clId="{66E480DC-D9DB-417E-AA77-4E0DF644CFD6}" dt="2025-10-21T11:57:24.190" v="25" actId="47"/>
        <pc:sldMkLst>
          <pc:docMk/>
          <pc:sldMk cId="336319893" sldId="771"/>
        </pc:sldMkLst>
      </pc:sldChg>
      <pc:sldChg chg="del">
        <pc:chgData name="Jenifer Prince Devaraj" userId="c3fb109c-09d1-42a6-93f4-69472d709861" providerId="ADAL" clId="{66E480DC-D9DB-417E-AA77-4E0DF644CFD6}" dt="2025-10-21T11:57:23.392" v="21" actId="47"/>
        <pc:sldMkLst>
          <pc:docMk/>
          <pc:sldMk cId="1313084982" sldId="772"/>
        </pc:sldMkLst>
      </pc:sldChg>
      <pc:sldChg chg="del">
        <pc:chgData name="Jenifer Prince Devaraj" userId="c3fb109c-09d1-42a6-93f4-69472d709861" providerId="ADAL" clId="{66E480DC-D9DB-417E-AA77-4E0DF644CFD6}" dt="2025-10-21T11:57:23.592" v="22" actId="47"/>
        <pc:sldMkLst>
          <pc:docMk/>
          <pc:sldMk cId="2706763809" sldId="773"/>
        </pc:sldMkLst>
      </pc:sldChg>
      <pc:sldChg chg="del">
        <pc:chgData name="Jenifer Prince Devaraj" userId="c3fb109c-09d1-42a6-93f4-69472d709861" providerId="ADAL" clId="{66E480DC-D9DB-417E-AA77-4E0DF644CFD6}" dt="2025-10-21T11:57:23.793" v="23" actId="47"/>
        <pc:sldMkLst>
          <pc:docMk/>
          <pc:sldMk cId="1017536301" sldId="7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1582010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390605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562077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3575353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65156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2819852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552733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433179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1392237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753799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290135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design</a:t>
            </a:r>
          </a:p>
          <a:p>
            <a:endParaRPr lang="en-GB" dirty="0"/>
          </a:p>
          <a:p>
            <a:r>
              <a:rPr lang="en-GB" b="1" dirty="0"/>
              <a:t>SCK</a:t>
            </a:r>
            <a:r>
              <a:rPr lang="en-GB" dirty="0"/>
              <a:t> = RC3</a:t>
            </a:r>
          </a:p>
          <a:p>
            <a:r>
              <a:rPr lang="en-GB" b="1" dirty="0"/>
              <a:t>MOSI</a:t>
            </a:r>
            <a:r>
              <a:rPr lang="en-GB" dirty="0"/>
              <a:t> = RC5</a:t>
            </a:r>
          </a:p>
          <a:p>
            <a:r>
              <a:rPr lang="en-GB" b="1" dirty="0"/>
              <a:t>SS</a:t>
            </a:r>
            <a:r>
              <a:rPr lang="en-GB" dirty="0"/>
              <a:t> = RA5</a:t>
            </a:r>
          </a:p>
          <a:p>
            <a:r>
              <a:rPr lang="en-GB" dirty="0"/>
              <a:t>(No MISO used, since master only sends data)</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40657526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3744558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1906082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34528318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38316288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SS HIGH at start:</a:t>
            </a:r>
            <a:r>
              <a:rPr lang="en-GB" dirty="0"/>
              <a:t> Slave inactive → safe </a:t>
            </a:r>
            <a:r>
              <a:rPr lang="en-GB" dirty="0" err="1"/>
              <a:t>startup</a:t>
            </a:r>
            <a:r>
              <a:rPr lang="en-GB" dirty="0"/>
              <a:t>.</a:t>
            </a:r>
          </a:p>
          <a:p>
            <a:pPr>
              <a:buFont typeface="Arial" panose="020B0604020202020204" pitchFamily="34" charset="0"/>
              <a:buChar char="•"/>
            </a:pPr>
            <a:r>
              <a:rPr lang="en-GB" b="1" dirty="0"/>
              <a:t>SS LOW during transfer:</a:t>
            </a:r>
            <a:r>
              <a:rPr lang="en-GB" dirty="0"/>
              <a:t> Slave active → data exchange happens.</a:t>
            </a:r>
          </a:p>
          <a:p>
            <a:pPr>
              <a:buFont typeface="Arial" panose="020B0604020202020204" pitchFamily="34" charset="0"/>
              <a:buChar char="•"/>
            </a:pPr>
            <a:r>
              <a:rPr lang="en-GB" b="1" dirty="0"/>
              <a:t>SS HIGH after transfer:</a:t>
            </a:r>
            <a:r>
              <a:rPr lang="en-GB" dirty="0"/>
              <a:t> Communication ends cleanly.</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1899259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Slave Sleep</a:t>
            </a:r>
          </a:p>
          <a:p>
            <a:r>
              <a:rPr lang="en-GB" dirty="0"/>
              <a:t>When SS is HIGH, the </a:t>
            </a:r>
            <a:r>
              <a:rPr lang="en-GB" b="1" dirty="0"/>
              <a:t>slave ignores</a:t>
            </a:r>
            <a:r>
              <a:rPr lang="en-GB" dirty="0"/>
              <a:t> the clock and data lines</a:t>
            </a:r>
          </a:p>
          <a:p>
            <a:endParaRPr lang="en-GB" dirty="0"/>
          </a:p>
          <a:p>
            <a:r>
              <a:rPr lang="en-GB" dirty="0"/>
              <a:t>Slave wake</a:t>
            </a:r>
          </a:p>
          <a:p>
            <a:r>
              <a:rPr lang="en-GB" dirty="0" err="1"/>
              <a:t>output_low</a:t>
            </a:r>
            <a:r>
              <a:rPr lang="en-GB" dirty="0"/>
              <a:t>(SS);</a:t>
            </a:r>
          </a:p>
          <a:p>
            <a:endParaRPr lang="en-GB" dirty="0"/>
          </a:p>
          <a:p>
            <a:r>
              <a:rPr lang="en-GB" dirty="0"/>
              <a:t>Again sleep</a:t>
            </a:r>
          </a:p>
          <a:p>
            <a:r>
              <a:rPr lang="en-GB" dirty="0" err="1"/>
              <a:t>output_high</a:t>
            </a:r>
            <a:r>
              <a:rPr lang="en-GB" dirty="0"/>
              <a:t>(SS);</a:t>
            </a:r>
          </a:p>
          <a:p>
            <a:endParaRPr lang="en-GB" dirty="0"/>
          </a:p>
          <a:p>
            <a:endParaRPr lang="en-GB" dirty="0"/>
          </a:p>
          <a:p>
            <a:r>
              <a:rPr lang="en-GB" b="1" dirty="0"/>
              <a:t>Master generates the clock (SCK).</a:t>
            </a:r>
            <a:endParaRPr lang="en-GB" dirty="0"/>
          </a:p>
          <a:p>
            <a:r>
              <a:rPr lang="en-GB" b="1" dirty="0"/>
              <a:t>Slave only listens when SS = LOW.</a:t>
            </a:r>
            <a:endParaRPr lang="en-GB" dirty="0"/>
          </a:p>
          <a:p>
            <a:r>
              <a:rPr lang="en-GB" b="1" dirty="0"/>
              <a:t>Data flows on MOSI (master → slave).</a:t>
            </a:r>
            <a:endParaRPr lang="en-GB" dirty="0"/>
          </a:p>
          <a:p>
            <a:r>
              <a:rPr lang="en-GB" b="1" dirty="0"/>
              <a:t>LEDs show the result — same ON/OFF pattern on both sides.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4090698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14739901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4122325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11128396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a:p>
        </p:txBody>
      </p:sp>
    </p:spTree>
    <p:extLst>
      <p:ext uri="{BB962C8B-B14F-4D97-AF65-F5344CB8AC3E}">
        <p14:creationId xmlns:p14="http://schemas.microsoft.com/office/powerpoint/2010/main" val="2480515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Bitwise logic explained</a:t>
            </a:r>
          </a:p>
          <a:p>
            <a:r>
              <a:rPr lang="en-GB" b="1" dirty="0"/>
              <a:t>Line 1:</a:t>
            </a:r>
          </a:p>
          <a:p>
            <a:pPr rtl="0"/>
            <a:r>
              <a:rPr lang="en-GB" dirty="0"/>
              <a:t>if (</a:t>
            </a:r>
            <a:r>
              <a:rPr lang="en-GB" dirty="0" err="1"/>
              <a:t>rx</a:t>
            </a:r>
            <a:r>
              <a:rPr lang="en-GB" dirty="0"/>
              <a:t> &amp; 0x01) </a:t>
            </a:r>
          </a:p>
          <a:p>
            <a:pPr>
              <a:buFont typeface="Arial" panose="020B0604020202020204" pitchFamily="34" charset="0"/>
              <a:buChar char="•"/>
            </a:pPr>
            <a:r>
              <a:rPr lang="en-GB" dirty="0"/>
              <a:t>0x01 in binary is 0000 0001</a:t>
            </a:r>
          </a:p>
          <a:p>
            <a:pPr>
              <a:buFont typeface="Arial" panose="020B0604020202020204" pitchFamily="34" charset="0"/>
              <a:buChar char="•"/>
            </a:pPr>
            <a:r>
              <a:rPr lang="en-GB" dirty="0"/>
              <a:t>The expression </a:t>
            </a:r>
            <a:r>
              <a:rPr lang="en-GB" dirty="0" err="1"/>
              <a:t>rx</a:t>
            </a:r>
            <a:r>
              <a:rPr lang="en-GB" dirty="0"/>
              <a:t> &amp; 0x01 checks </a:t>
            </a:r>
            <a:r>
              <a:rPr lang="en-GB" b="1" dirty="0"/>
              <a:t>bit 0</a:t>
            </a:r>
            <a:r>
              <a:rPr lang="en-GB" dirty="0"/>
              <a:t> (the least significant bit) of </a:t>
            </a:r>
            <a:r>
              <a:rPr lang="en-GB" dirty="0" err="1"/>
              <a:t>rx</a:t>
            </a:r>
            <a:r>
              <a:rPr lang="en-GB" dirty="0"/>
              <a:t>.</a:t>
            </a:r>
          </a:p>
          <a:p>
            <a:r>
              <a:rPr lang="en-GB" dirty="0"/>
              <a:t>So:</a:t>
            </a:r>
          </a:p>
          <a:p>
            <a:pPr>
              <a:buFont typeface="Arial" panose="020B0604020202020204" pitchFamily="34" charset="0"/>
              <a:buChar char="•"/>
            </a:pPr>
            <a:r>
              <a:rPr lang="en-GB" dirty="0"/>
              <a:t>If </a:t>
            </a:r>
            <a:r>
              <a:rPr lang="en-GB" b="1" dirty="0"/>
              <a:t>bit 0</a:t>
            </a:r>
            <a:r>
              <a:rPr lang="en-GB" dirty="0"/>
              <a:t> of </a:t>
            </a:r>
            <a:r>
              <a:rPr lang="en-GB" dirty="0" err="1"/>
              <a:t>rx</a:t>
            </a:r>
            <a:r>
              <a:rPr lang="en-GB" dirty="0"/>
              <a:t> is </a:t>
            </a:r>
            <a:r>
              <a:rPr lang="en-GB" b="1" dirty="0"/>
              <a:t>1</a:t>
            </a:r>
            <a:r>
              <a:rPr lang="en-GB" dirty="0"/>
              <a:t>, </a:t>
            </a:r>
            <a:r>
              <a:rPr lang="en-GB" dirty="0" err="1"/>
              <a:t>output_high</a:t>
            </a:r>
            <a:r>
              <a:rPr lang="en-GB" dirty="0"/>
              <a:t>(LED0) → LED0 </a:t>
            </a:r>
            <a:r>
              <a:rPr lang="en-GB" b="1" dirty="0"/>
              <a:t>turns ON</a:t>
            </a:r>
            <a:endParaRPr lang="en-GB" dirty="0"/>
          </a:p>
          <a:p>
            <a:pPr>
              <a:buFont typeface="Arial" panose="020B0604020202020204" pitchFamily="34" charset="0"/>
              <a:buChar char="•"/>
            </a:pPr>
            <a:r>
              <a:rPr lang="en-GB" dirty="0"/>
              <a:t>Else, LED0 </a:t>
            </a:r>
            <a:r>
              <a:rPr lang="en-GB" b="1" dirty="0"/>
              <a:t>turns OFF</a:t>
            </a:r>
            <a:endParaRPr lang="en-GB" dirty="0"/>
          </a:p>
          <a:p>
            <a:r>
              <a:rPr lang="en-GB" b="1" dirty="0"/>
              <a:t>Line 2:</a:t>
            </a:r>
          </a:p>
          <a:p>
            <a:pPr rtl="0"/>
            <a:r>
              <a:rPr lang="en-GB" dirty="0"/>
              <a:t>if (</a:t>
            </a:r>
            <a:r>
              <a:rPr lang="en-GB" dirty="0" err="1"/>
              <a:t>rx</a:t>
            </a:r>
            <a:r>
              <a:rPr lang="en-GB" dirty="0"/>
              <a:t> &amp; 0x02) </a:t>
            </a:r>
          </a:p>
          <a:p>
            <a:pPr>
              <a:buFont typeface="Arial" panose="020B0604020202020204" pitchFamily="34" charset="0"/>
              <a:buChar char="•"/>
            </a:pPr>
            <a:r>
              <a:rPr lang="en-GB" dirty="0"/>
              <a:t>0x02 in binary is 0000 0010</a:t>
            </a:r>
          </a:p>
          <a:p>
            <a:pPr>
              <a:buFont typeface="Arial" panose="020B0604020202020204" pitchFamily="34" charset="0"/>
              <a:buChar char="•"/>
            </a:pPr>
            <a:r>
              <a:rPr lang="en-GB" dirty="0"/>
              <a:t>The expression </a:t>
            </a:r>
            <a:r>
              <a:rPr lang="en-GB" dirty="0" err="1"/>
              <a:t>rx</a:t>
            </a:r>
            <a:r>
              <a:rPr lang="en-GB" dirty="0"/>
              <a:t> &amp; 0x02 checks </a:t>
            </a:r>
            <a:r>
              <a:rPr lang="en-GB" b="1" dirty="0"/>
              <a:t>bit 1</a:t>
            </a:r>
            <a:r>
              <a:rPr lang="en-GB" dirty="0"/>
              <a:t> of </a:t>
            </a:r>
            <a:r>
              <a:rPr lang="en-GB" dirty="0" err="1"/>
              <a:t>rx</a:t>
            </a:r>
            <a:r>
              <a:rPr lang="en-GB" dirty="0"/>
              <a:t>.</a:t>
            </a:r>
          </a:p>
          <a:p>
            <a:r>
              <a:rPr lang="en-GB" dirty="0"/>
              <a:t>So:</a:t>
            </a:r>
          </a:p>
          <a:p>
            <a:pPr>
              <a:buFont typeface="Arial" panose="020B0604020202020204" pitchFamily="34" charset="0"/>
              <a:buChar char="•"/>
            </a:pPr>
            <a:r>
              <a:rPr lang="en-GB" dirty="0"/>
              <a:t>If </a:t>
            </a:r>
            <a:r>
              <a:rPr lang="en-GB" b="1" dirty="0"/>
              <a:t>bit 1</a:t>
            </a:r>
            <a:r>
              <a:rPr lang="en-GB" dirty="0"/>
              <a:t> of </a:t>
            </a:r>
            <a:r>
              <a:rPr lang="en-GB" dirty="0" err="1"/>
              <a:t>rx</a:t>
            </a:r>
            <a:r>
              <a:rPr lang="en-GB" dirty="0"/>
              <a:t> is </a:t>
            </a:r>
            <a:r>
              <a:rPr lang="en-GB" b="1" dirty="0"/>
              <a:t>1</a:t>
            </a:r>
            <a:r>
              <a:rPr lang="en-GB" dirty="0"/>
              <a:t>, </a:t>
            </a:r>
            <a:r>
              <a:rPr lang="en-GB" dirty="0" err="1"/>
              <a:t>output_high</a:t>
            </a:r>
            <a:r>
              <a:rPr lang="en-GB" dirty="0"/>
              <a:t>(LED1) → LED1 </a:t>
            </a:r>
            <a:r>
              <a:rPr lang="en-GB" b="1" dirty="0"/>
              <a:t>turns ON</a:t>
            </a:r>
            <a:endParaRPr lang="en-GB" dirty="0"/>
          </a:p>
          <a:p>
            <a:pPr>
              <a:buFont typeface="Arial" panose="020B0604020202020204" pitchFamily="34" charset="0"/>
              <a:buChar char="•"/>
            </a:pPr>
            <a:r>
              <a:rPr lang="en-GB" dirty="0"/>
              <a:t>Else, LED1 </a:t>
            </a:r>
            <a:r>
              <a:rPr lang="en-GB" b="1" dirty="0"/>
              <a:t>turns OFF</a:t>
            </a:r>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2525495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25</a:t>
            </a:fld>
            <a:endParaRPr lang="en-GB"/>
          </a:p>
        </p:txBody>
      </p:sp>
    </p:spTree>
    <p:extLst>
      <p:ext uri="{BB962C8B-B14F-4D97-AF65-F5344CB8AC3E}">
        <p14:creationId xmlns:p14="http://schemas.microsoft.com/office/powerpoint/2010/main" val="29119503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13674927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1053725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5500790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Standard : 100KHz</a:t>
            </a:r>
          </a:p>
          <a:p>
            <a:r>
              <a:rPr lang="en-GB" dirty="0"/>
              <a:t>Fast Mode : 400 </a:t>
            </a:r>
            <a:r>
              <a:rPr lang="en-GB" dirty="0" err="1"/>
              <a:t>KHz</a:t>
            </a:r>
            <a:endParaRPr lang="en-GB" dirty="0"/>
          </a:p>
          <a:p>
            <a:r>
              <a:rPr lang="en-GB" dirty="0"/>
              <a:t>Fast Mode Plus: 1 MHz</a:t>
            </a:r>
          </a:p>
          <a:p>
            <a:r>
              <a:rPr lang="en-GB" dirty="0"/>
              <a:t>High Speed Mode: 3.4 M Hz</a:t>
            </a:r>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12663010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30</a:t>
            </a:fld>
            <a:endParaRPr lang="en-GB"/>
          </a:p>
        </p:txBody>
      </p:sp>
    </p:spTree>
    <p:extLst>
      <p:ext uri="{BB962C8B-B14F-4D97-AF65-F5344CB8AC3E}">
        <p14:creationId xmlns:p14="http://schemas.microsoft.com/office/powerpoint/2010/main" val="33092702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31</a:t>
            </a:fld>
            <a:endParaRPr lang="en-GB"/>
          </a:p>
        </p:txBody>
      </p:sp>
    </p:spTree>
    <p:extLst>
      <p:ext uri="{BB962C8B-B14F-4D97-AF65-F5344CB8AC3E}">
        <p14:creationId xmlns:p14="http://schemas.microsoft.com/office/powerpoint/2010/main" val="262667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32</a:t>
            </a:fld>
            <a:endParaRPr lang="en-GB"/>
          </a:p>
        </p:txBody>
      </p:sp>
    </p:spTree>
    <p:extLst>
      <p:ext uri="{BB962C8B-B14F-4D97-AF65-F5344CB8AC3E}">
        <p14:creationId xmlns:p14="http://schemas.microsoft.com/office/powerpoint/2010/main" val="15523168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
            </a:r>
          </a:p>
        </p:txBody>
      </p:sp>
      <p:sp>
        <p:nvSpPr>
          <p:cNvPr id="4" name="Slide Number Placeholder 3"/>
          <p:cNvSpPr>
            <a:spLocks noGrp="1"/>
          </p:cNvSpPr>
          <p:nvPr>
            <p:ph type="sldNum" sz="quarter" idx="5"/>
          </p:nvPr>
        </p:nvSpPr>
        <p:spPr/>
        <p:txBody>
          <a:bodyPr/>
          <a:lstStyle/>
          <a:p>
            <a:fld id="{8374F67A-0874-45E3-BD6B-71B178B0D08F}" type="slidenum">
              <a:rPr lang="en-GB" smtClean="0"/>
              <a:t>33</a:t>
            </a:fld>
            <a:endParaRPr lang="en-GB"/>
          </a:p>
        </p:txBody>
      </p:sp>
    </p:spTree>
    <p:extLst>
      <p:ext uri="{BB962C8B-B14F-4D97-AF65-F5344CB8AC3E}">
        <p14:creationId xmlns:p14="http://schemas.microsoft.com/office/powerpoint/2010/main" val="30218817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34</a:t>
            </a:fld>
            <a:endParaRPr lang="en-GB"/>
          </a:p>
        </p:txBody>
      </p:sp>
    </p:spTree>
    <p:extLst>
      <p:ext uri="{BB962C8B-B14F-4D97-AF65-F5344CB8AC3E}">
        <p14:creationId xmlns:p14="http://schemas.microsoft.com/office/powerpoint/2010/main" val="27243489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35</a:t>
            </a:fld>
            <a:endParaRPr lang="en-GB"/>
          </a:p>
        </p:txBody>
      </p:sp>
    </p:spTree>
    <p:extLst>
      <p:ext uri="{BB962C8B-B14F-4D97-AF65-F5344CB8AC3E}">
        <p14:creationId xmlns:p14="http://schemas.microsoft.com/office/powerpoint/2010/main" val="14503855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36</a:t>
            </a:fld>
            <a:endParaRPr lang="en-GB"/>
          </a:p>
        </p:txBody>
      </p:sp>
    </p:spTree>
    <p:extLst>
      <p:ext uri="{BB962C8B-B14F-4D97-AF65-F5344CB8AC3E}">
        <p14:creationId xmlns:p14="http://schemas.microsoft.com/office/powerpoint/2010/main" val="10756812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lcd_send4() sends only 4 bits (a nibble).</a:t>
            </a:r>
            <a:br>
              <a:rPr lang="en-GB" b="0" dirty="0"/>
            </a:br>
            <a:r>
              <a:rPr lang="en-GB" b="0" dirty="0"/>
              <a:t>0x03 → binary 0011</a:t>
            </a:r>
            <a:br>
              <a:rPr lang="en-GB" b="0" dirty="0"/>
            </a:br>
            <a:r>
              <a:rPr lang="en-GB" b="0" dirty="0"/>
              <a:t>0x02 → binary 0010</a:t>
            </a:r>
          </a:p>
          <a:p>
            <a:endParaRPr lang="en-GB" b="0" dirty="0"/>
          </a:p>
          <a:p>
            <a:r>
              <a:rPr lang="en-GB" b="0" dirty="0" err="1"/>
              <a:t>lcd_cmd</a:t>
            </a:r>
            <a:r>
              <a:rPr lang="en-GB" b="0" dirty="0"/>
              <a:t>(0x28)0010 10004-bit mode, 2-line display, 5×8 font</a:t>
            </a:r>
          </a:p>
          <a:p>
            <a:r>
              <a:rPr lang="en-GB" b="0" dirty="0" err="1"/>
              <a:t>lcd_cmd</a:t>
            </a:r>
            <a:r>
              <a:rPr lang="en-GB" b="0" dirty="0"/>
              <a:t>(0x0C)0000 1100Display ON, cursor OFF, blink OFF</a:t>
            </a:r>
          </a:p>
          <a:p>
            <a:r>
              <a:rPr lang="en-GB" b="0" dirty="0" err="1"/>
              <a:t>lcd_cmd</a:t>
            </a:r>
            <a:r>
              <a:rPr lang="en-GB" b="0" dirty="0"/>
              <a:t>(0x06)0000 0110Auto-increment cursor after each character</a:t>
            </a:r>
          </a:p>
          <a:p>
            <a:r>
              <a:rPr lang="en-GB" b="0" dirty="0" err="1"/>
              <a:t>lcd_cmd</a:t>
            </a:r>
            <a:r>
              <a:rPr lang="en-GB" b="0" dirty="0"/>
              <a:t>(0x01)0000 0001Clear display and move cursor to home</a:t>
            </a:r>
          </a:p>
        </p:txBody>
      </p:sp>
      <p:sp>
        <p:nvSpPr>
          <p:cNvPr id="4" name="Slide Number Placeholder 3"/>
          <p:cNvSpPr>
            <a:spLocks noGrp="1"/>
          </p:cNvSpPr>
          <p:nvPr>
            <p:ph type="sldNum" sz="quarter" idx="5"/>
          </p:nvPr>
        </p:nvSpPr>
        <p:spPr/>
        <p:txBody>
          <a:bodyPr/>
          <a:lstStyle/>
          <a:p>
            <a:fld id="{8374F67A-0874-45E3-BD6B-71B178B0D08F}" type="slidenum">
              <a:rPr lang="en-GB" smtClean="0"/>
              <a:t>37</a:t>
            </a:fld>
            <a:endParaRPr lang="en-GB"/>
          </a:p>
        </p:txBody>
      </p:sp>
    </p:spTree>
    <p:extLst>
      <p:ext uri="{BB962C8B-B14F-4D97-AF65-F5344CB8AC3E}">
        <p14:creationId xmlns:p14="http://schemas.microsoft.com/office/powerpoint/2010/main" val="42375211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508106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35.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8.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35.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35.xml"/><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3.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35.xml"/><Relationship Id="rId4" Type="http://schemas.openxmlformats.org/officeDocument/2006/relationships/image" Target="../media/image45.png"/></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35.xml"/><Relationship Id="rId5" Type="http://schemas.openxmlformats.org/officeDocument/2006/relationships/image" Target="../media/image48.png"/><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ACDA4013</a:t>
            </a:r>
          </a:p>
          <a:p>
            <a:r>
              <a:rPr lang="en-GB" b="1" dirty="0">
                <a:latin typeface="Cambria" panose="02040503050406030204" pitchFamily="18" charset="0"/>
                <a:ea typeface="Cambria" panose="02040503050406030204" pitchFamily="18" charset="0"/>
                <a:cs typeface="Arial"/>
              </a:rPr>
              <a:t>Topic 		:  Communication Examples</a:t>
            </a:r>
          </a:p>
          <a:p>
            <a:r>
              <a:rPr lang="en-GB" b="1" dirty="0">
                <a:latin typeface="Cambria" panose="02040503050406030204" pitchFamily="18" charset="0"/>
                <a:ea typeface="Cambria" panose="02040503050406030204" pitchFamily="18" charset="0"/>
                <a:cs typeface="Arial"/>
              </a:rPr>
              <a:t>Lecture 		: 5</a:t>
            </a: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44254" y="1861161"/>
            <a:ext cx="10503491" cy="4317207"/>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USART → Universal Synchronous Asynchronous Receiver Transmitter.</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A serial communication module inside the PIC16F877A.</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Can operate in two modes: </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Synchronous: uses a clock line. </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Asynchronous (UART): no clock line — data timing is based on baud rate.</a:t>
            </a:r>
          </a:p>
          <a:p>
            <a:pPr marL="3429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UART = Universal Asynchronous Receiver Transmitter</a:t>
            </a:r>
          </a:p>
          <a:p>
            <a:pPr marL="3429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Commonly used for serial data exchange (e.g., between PIC and PC).</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USART</a:t>
            </a:r>
          </a:p>
        </p:txBody>
      </p:sp>
    </p:spTree>
    <p:extLst>
      <p:ext uri="{BB962C8B-B14F-4D97-AF65-F5344CB8AC3E}">
        <p14:creationId xmlns:p14="http://schemas.microsoft.com/office/powerpoint/2010/main" val="2592351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44254" y="2022745"/>
            <a:ext cx="10503491" cy="3701654"/>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Data is sent bit-by-bit over a single wire (TX).</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Each transmission frame has:</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Start bit (0) – tells receiver new data is coming.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8 data bits – actual information.</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Parity bit (optional) – for error checking.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Stop bit (1) – marks end of frame.</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Serial Basics</a:t>
            </a:r>
          </a:p>
        </p:txBody>
      </p:sp>
      <p:sp>
        <p:nvSpPr>
          <p:cNvPr id="7" name="TextBox 6">
            <a:extLst>
              <a:ext uri="{FF2B5EF4-FFF2-40B4-BE49-F238E27FC236}">
                <a16:creationId xmlns:a16="http://schemas.microsoft.com/office/drawing/2014/main" id="{6163B437-A7C9-4D3D-8578-C305A3B3D76B}"/>
              </a:ext>
            </a:extLst>
          </p:cNvPr>
          <p:cNvSpPr txBox="1"/>
          <p:nvPr/>
        </p:nvSpPr>
        <p:spPr>
          <a:xfrm>
            <a:off x="844254" y="2026854"/>
            <a:ext cx="10503491" cy="3701654"/>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Data is sent bit-by-bit over a single wire (TX).</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Each transmission frame has:</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Start bit (0) – tells receiver new data is coming.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8 data bits – actual information.</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Parity bit (optional) – for error checking.</a:t>
            </a:r>
          </a:p>
          <a:p>
            <a:pPr marL="125730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Stop bit (1) – marks end of frame.</a:t>
            </a:r>
          </a:p>
        </p:txBody>
      </p:sp>
    </p:spTree>
    <p:extLst>
      <p:ext uri="{BB962C8B-B14F-4D97-AF65-F5344CB8AC3E}">
        <p14:creationId xmlns:p14="http://schemas.microsoft.com/office/powerpoint/2010/main" val="51618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RS232 Setup Line</a:t>
            </a:r>
          </a:p>
        </p:txBody>
      </p:sp>
      <p:graphicFrame>
        <p:nvGraphicFramePr>
          <p:cNvPr id="6" name="Table 6">
            <a:extLst>
              <a:ext uri="{FF2B5EF4-FFF2-40B4-BE49-F238E27FC236}">
                <a16:creationId xmlns:a16="http://schemas.microsoft.com/office/drawing/2014/main" id="{C0EC3A09-6B1C-4A83-856E-5CF878E1DC6F}"/>
              </a:ext>
            </a:extLst>
          </p:cNvPr>
          <p:cNvGraphicFramePr>
            <a:graphicFrameLocks noGrp="1"/>
          </p:cNvGraphicFramePr>
          <p:nvPr>
            <p:extLst>
              <p:ext uri="{D42A27DB-BD31-4B8C-83A1-F6EECF244321}">
                <p14:modId xmlns:p14="http://schemas.microsoft.com/office/powerpoint/2010/main" val="3508224385"/>
              </p:ext>
            </p:extLst>
          </p:nvPr>
        </p:nvGraphicFramePr>
        <p:xfrm>
          <a:off x="2294269" y="2864340"/>
          <a:ext cx="6984409" cy="2595880"/>
        </p:xfrm>
        <a:graphic>
          <a:graphicData uri="http://schemas.openxmlformats.org/drawingml/2006/table">
            <a:tbl>
              <a:tblPr firstRow="1" bandRow="1">
                <a:tableStyleId>{073A0DAA-6AF3-43AB-8588-CEC1D06C72B9}</a:tableStyleId>
              </a:tblPr>
              <a:tblGrid>
                <a:gridCol w="1628342">
                  <a:extLst>
                    <a:ext uri="{9D8B030D-6E8A-4147-A177-3AD203B41FA5}">
                      <a16:colId xmlns:a16="http://schemas.microsoft.com/office/drawing/2014/main" val="3388107037"/>
                    </a:ext>
                  </a:extLst>
                </a:gridCol>
                <a:gridCol w="5356067">
                  <a:extLst>
                    <a:ext uri="{9D8B030D-6E8A-4147-A177-3AD203B41FA5}">
                      <a16:colId xmlns:a16="http://schemas.microsoft.com/office/drawing/2014/main" val="2526635657"/>
                    </a:ext>
                  </a:extLst>
                </a:gridCol>
              </a:tblGrid>
              <a:tr h="370840">
                <a:tc>
                  <a:txBody>
                    <a:bodyPr/>
                    <a:lstStyle/>
                    <a:p>
                      <a:r>
                        <a:rPr lang="en-GB"/>
                        <a:t>Parameter</a:t>
                      </a:r>
                    </a:p>
                  </a:txBody>
                  <a:tcPr anchor="ctr"/>
                </a:tc>
                <a:tc>
                  <a:txBody>
                    <a:bodyPr/>
                    <a:lstStyle/>
                    <a:p>
                      <a:r>
                        <a:rPr lang="en-GB"/>
                        <a:t>Description</a:t>
                      </a:r>
                    </a:p>
                  </a:txBody>
                  <a:tcPr anchor="ctr"/>
                </a:tc>
                <a:extLst>
                  <a:ext uri="{0D108BD9-81ED-4DB2-BD59-A6C34878D82A}">
                    <a16:rowId xmlns:a16="http://schemas.microsoft.com/office/drawing/2014/main" val="3579466205"/>
                  </a:ext>
                </a:extLst>
              </a:tr>
              <a:tr h="370840">
                <a:tc>
                  <a:txBody>
                    <a:bodyPr/>
                    <a:lstStyle/>
                    <a:p>
                      <a:r>
                        <a:rPr lang="en-GB"/>
                        <a:t>baud=9600</a:t>
                      </a:r>
                    </a:p>
                  </a:txBody>
                  <a:tcPr anchor="ctr"/>
                </a:tc>
                <a:tc>
                  <a:txBody>
                    <a:bodyPr/>
                    <a:lstStyle/>
                    <a:p>
                      <a:r>
                        <a:rPr lang="en-GB"/>
                        <a:t>Communication speed = 9600 bits per second.</a:t>
                      </a:r>
                    </a:p>
                  </a:txBody>
                  <a:tcPr anchor="ctr"/>
                </a:tc>
                <a:extLst>
                  <a:ext uri="{0D108BD9-81ED-4DB2-BD59-A6C34878D82A}">
                    <a16:rowId xmlns:a16="http://schemas.microsoft.com/office/drawing/2014/main" val="2115681060"/>
                  </a:ext>
                </a:extLst>
              </a:tr>
              <a:tr h="370840">
                <a:tc>
                  <a:txBody>
                    <a:bodyPr/>
                    <a:lstStyle/>
                    <a:p>
                      <a:r>
                        <a:rPr lang="en-GB"/>
                        <a:t>xmit=PIN_C6</a:t>
                      </a:r>
                    </a:p>
                  </a:txBody>
                  <a:tcPr anchor="ctr"/>
                </a:tc>
                <a:tc>
                  <a:txBody>
                    <a:bodyPr/>
                    <a:lstStyle/>
                    <a:p>
                      <a:r>
                        <a:rPr lang="en-GB"/>
                        <a:t>Transmit pin (TX) → sends data out.</a:t>
                      </a:r>
                    </a:p>
                  </a:txBody>
                  <a:tcPr anchor="ctr"/>
                </a:tc>
                <a:extLst>
                  <a:ext uri="{0D108BD9-81ED-4DB2-BD59-A6C34878D82A}">
                    <a16:rowId xmlns:a16="http://schemas.microsoft.com/office/drawing/2014/main" val="3883264126"/>
                  </a:ext>
                </a:extLst>
              </a:tr>
              <a:tr h="370840">
                <a:tc>
                  <a:txBody>
                    <a:bodyPr/>
                    <a:lstStyle/>
                    <a:p>
                      <a:r>
                        <a:rPr lang="en-GB"/>
                        <a:t>rcv=PIN_C7</a:t>
                      </a:r>
                    </a:p>
                  </a:txBody>
                  <a:tcPr anchor="ctr"/>
                </a:tc>
                <a:tc>
                  <a:txBody>
                    <a:bodyPr/>
                    <a:lstStyle/>
                    <a:p>
                      <a:r>
                        <a:rPr lang="en-GB"/>
                        <a:t>Receive pin (RX) → reads incoming data.</a:t>
                      </a:r>
                    </a:p>
                  </a:txBody>
                  <a:tcPr anchor="ctr"/>
                </a:tc>
                <a:extLst>
                  <a:ext uri="{0D108BD9-81ED-4DB2-BD59-A6C34878D82A}">
                    <a16:rowId xmlns:a16="http://schemas.microsoft.com/office/drawing/2014/main" val="2820909710"/>
                  </a:ext>
                </a:extLst>
              </a:tr>
              <a:tr h="370840">
                <a:tc>
                  <a:txBody>
                    <a:bodyPr/>
                    <a:lstStyle/>
                    <a:p>
                      <a:r>
                        <a:rPr lang="en-GB"/>
                        <a:t>bits=8</a:t>
                      </a:r>
                    </a:p>
                  </a:txBody>
                  <a:tcPr anchor="ctr"/>
                </a:tc>
                <a:tc>
                  <a:txBody>
                    <a:bodyPr/>
                    <a:lstStyle/>
                    <a:p>
                      <a:r>
                        <a:rPr lang="en-GB"/>
                        <a:t>Number of data bits per frame.</a:t>
                      </a:r>
                    </a:p>
                  </a:txBody>
                  <a:tcPr anchor="ctr"/>
                </a:tc>
                <a:extLst>
                  <a:ext uri="{0D108BD9-81ED-4DB2-BD59-A6C34878D82A}">
                    <a16:rowId xmlns:a16="http://schemas.microsoft.com/office/drawing/2014/main" val="1612791730"/>
                  </a:ext>
                </a:extLst>
              </a:tr>
              <a:tr h="370840">
                <a:tc>
                  <a:txBody>
                    <a:bodyPr/>
                    <a:lstStyle/>
                    <a:p>
                      <a:r>
                        <a:rPr lang="en-GB"/>
                        <a:t>parity=N</a:t>
                      </a:r>
                    </a:p>
                  </a:txBody>
                  <a:tcPr anchor="ctr"/>
                </a:tc>
                <a:tc>
                  <a:txBody>
                    <a:bodyPr/>
                    <a:lstStyle/>
                    <a:p>
                      <a:r>
                        <a:rPr lang="en-GB"/>
                        <a:t>No parity bit.</a:t>
                      </a:r>
                    </a:p>
                  </a:txBody>
                  <a:tcPr anchor="ctr"/>
                </a:tc>
                <a:extLst>
                  <a:ext uri="{0D108BD9-81ED-4DB2-BD59-A6C34878D82A}">
                    <a16:rowId xmlns:a16="http://schemas.microsoft.com/office/drawing/2014/main" val="3102336936"/>
                  </a:ext>
                </a:extLst>
              </a:tr>
              <a:tr h="370840">
                <a:tc>
                  <a:txBody>
                    <a:bodyPr/>
                    <a:lstStyle/>
                    <a:p>
                      <a:r>
                        <a:rPr lang="en-GB"/>
                        <a:t>stop=1</a:t>
                      </a:r>
                    </a:p>
                  </a:txBody>
                  <a:tcPr anchor="ctr"/>
                </a:tc>
                <a:tc>
                  <a:txBody>
                    <a:bodyPr/>
                    <a:lstStyle/>
                    <a:p>
                      <a:r>
                        <a:rPr lang="en-GB" dirty="0"/>
                        <a:t>One stop bit per frame.</a:t>
                      </a:r>
                    </a:p>
                  </a:txBody>
                  <a:tcPr anchor="ctr"/>
                </a:tc>
                <a:extLst>
                  <a:ext uri="{0D108BD9-81ED-4DB2-BD59-A6C34878D82A}">
                    <a16:rowId xmlns:a16="http://schemas.microsoft.com/office/drawing/2014/main" val="3535300115"/>
                  </a:ext>
                </a:extLst>
              </a:tr>
            </a:tbl>
          </a:graphicData>
        </a:graphic>
      </p:graphicFrame>
      <p:pic>
        <p:nvPicPr>
          <p:cNvPr id="8" name="Picture 7">
            <a:extLst>
              <a:ext uri="{FF2B5EF4-FFF2-40B4-BE49-F238E27FC236}">
                <a16:creationId xmlns:a16="http://schemas.microsoft.com/office/drawing/2014/main" id="{D14585E9-2EEB-454E-A78C-BF5597EEE830}"/>
              </a:ext>
            </a:extLst>
          </p:cNvPr>
          <p:cNvPicPr>
            <a:picLocks noChangeAspect="1"/>
          </p:cNvPicPr>
          <p:nvPr/>
        </p:nvPicPr>
        <p:blipFill>
          <a:blip r:embed="rId3"/>
          <a:stretch>
            <a:fillRect/>
          </a:stretch>
        </p:blipFill>
        <p:spPr>
          <a:xfrm>
            <a:off x="1603110" y="2116744"/>
            <a:ext cx="7497221" cy="352474"/>
          </a:xfrm>
          <a:prstGeom prst="rect">
            <a:avLst/>
          </a:prstGeom>
        </p:spPr>
      </p:pic>
    </p:spTree>
    <p:extLst>
      <p:ext uri="{BB962C8B-B14F-4D97-AF65-F5344CB8AC3E}">
        <p14:creationId xmlns:p14="http://schemas.microsoft.com/office/powerpoint/2010/main" val="107660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PIC Connections</a:t>
            </a:r>
          </a:p>
        </p:txBody>
      </p:sp>
      <p:sp>
        <p:nvSpPr>
          <p:cNvPr id="9" name="TextBox 8">
            <a:extLst>
              <a:ext uri="{FF2B5EF4-FFF2-40B4-BE49-F238E27FC236}">
                <a16:creationId xmlns:a16="http://schemas.microsoft.com/office/drawing/2014/main" id="{8818B27C-97FB-412F-8344-42FB92EDF357}"/>
              </a:ext>
            </a:extLst>
          </p:cNvPr>
          <p:cNvSpPr txBox="1"/>
          <p:nvPr/>
        </p:nvSpPr>
        <p:spPr>
          <a:xfrm>
            <a:off x="567809" y="2747441"/>
            <a:ext cx="7413699" cy="2470548"/>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RC6 → Works as the TX (Transmit) pin of the PIC.</a:t>
            </a:r>
          </a:p>
          <a:p>
            <a:pPr marL="80010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Connect this to the RX (Receive) pin of the other device.</a:t>
            </a:r>
          </a:p>
          <a:p>
            <a:pPr marL="36195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RC7 → Works as the RX (Receive) pin of the PIC.</a:t>
            </a:r>
          </a:p>
          <a:p>
            <a:pPr marL="819150" lvl="2"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Connect this to the TX (Transmit) pin of the other device.</a:t>
            </a:r>
          </a:p>
        </p:txBody>
      </p:sp>
      <p:pic>
        <p:nvPicPr>
          <p:cNvPr id="10" name="Picture 9">
            <a:extLst>
              <a:ext uri="{FF2B5EF4-FFF2-40B4-BE49-F238E27FC236}">
                <a16:creationId xmlns:a16="http://schemas.microsoft.com/office/drawing/2014/main" id="{E51D8021-4D80-4985-A561-23A4A5803376}"/>
              </a:ext>
            </a:extLst>
          </p:cNvPr>
          <p:cNvPicPr>
            <a:picLocks noChangeAspect="1"/>
          </p:cNvPicPr>
          <p:nvPr/>
        </p:nvPicPr>
        <p:blipFill>
          <a:blip r:embed="rId3"/>
          <a:stretch>
            <a:fillRect/>
          </a:stretch>
        </p:blipFill>
        <p:spPr>
          <a:xfrm>
            <a:off x="7871356" y="1640011"/>
            <a:ext cx="3974614" cy="2765606"/>
          </a:xfrm>
          <a:prstGeom prst="rect">
            <a:avLst/>
          </a:prstGeom>
        </p:spPr>
      </p:pic>
    </p:spTree>
    <p:extLst>
      <p:ext uri="{BB962C8B-B14F-4D97-AF65-F5344CB8AC3E}">
        <p14:creationId xmlns:p14="http://schemas.microsoft.com/office/powerpoint/2010/main" val="3833371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6900" y="2532717"/>
            <a:ext cx="10468049" cy="1354153"/>
          </a:xfrm>
          <a:prstGeom prst="rect">
            <a:avLst/>
          </a:prstGeom>
          <a:noFill/>
        </p:spPr>
        <p:txBody>
          <a:bodyPr wrap="square" lIns="91440" tIns="45720" rIns="91440" bIns="45720" rtlCol="0" anchor="t">
            <a:spAutoFit/>
          </a:bodyPr>
          <a:lstStyle/>
          <a:p>
            <a:pPr algn="just">
              <a:lnSpc>
                <a:spcPct val="200000"/>
              </a:lnSpc>
            </a:pPr>
            <a:r>
              <a:rPr lang="en-GB" sz="2200">
                <a:latin typeface="Book Antiqua" panose="02040602050305030304" pitchFamily="18" charset="0"/>
                <a:ea typeface="Cambria"/>
              </a:rPr>
              <a:t>Write a program using PIC16F877A to send the message “Hello, UART!” every second via UART communication at 9600 baud using pins RC6 (TX) and RC7 (RX).</a:t>
            </a:r>
            <a:endParaRPr lang="en-GB" sz="22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spTree>
    <p:extLst>
      <p:ext uri="{BB962C8B-B14F-4D97-AF65-F5344CB8AC3E}">
        <p14:creationId xmlns:p14="http://schemas.microsoft.com/office/powerpoint/2010/main" val="111533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pic>
        <p:nvPicPr>
          <p:cNvPr id="7" name="Picture 6">
            <a:extLst>
              <a:ext uri="{FF2B5EF4-FFF2-40B4-BE49-F238E27FC236}">
                <a16:creationId xmlns:a16="http://schemas.microsoft.com/office/drawing/2014/main" id="{D6489938-836D-4493-9CB3-ACBE52FB65F7}"/>
              </a:ext>
            </a:extLst>
          </p:cNvPr>
          <p:cNvPicPr>
            <a:picLocks noChangeAspect="1"/>
          </p:cNvPicPr>
          <p:nvPr/>
        </p:nvPicPr>
        <p:blipFill>
          <a:blip r:embed="rId3"/>
          <a:stretch>
            <a:fillRect/>
          </a:stretch>
        </p:blipFill>
        <p:spPr>
          <a:xfrm>
            <a:off x="1739325" y="2700368"/>
            <a:ext cx="7706801" cy="2638793"/>
          </a:xfrm>
          <a:prstGeom prst="rect">
            <a:avLst/>
          </a:prstGeom>
        </p:spPr>
      </p:pic>
    </p:spTree>
    <p:extLst>
      <p:ext uri="{BB962C8B-B14F-4D97-AF65-F5344CB8AC3E}">
        <p14:creationId xmlns:p14="http://schemas.microsoft.com/office/powerpoint/2010/main" val="1609356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1</a:t>
            </a:r>
          </a:p>
        </p:txBody>
      </p:sp>
      <p:pic>
        <p:nvPicPr>
          <p:cNvPr id="8" name="Picture 7">
            <a:extLst>
              <a:ext uri="{FF2B5EF4-FFF2-40B4-BE49-F238E27FC236}">
                <a16:creationId xmlns:a16="http://schemas.microsoft.com/office/drawing/2014/main" id="{2A06C0B7-E3CA-4378-89D6-A970034CE991}"/>
              </a:ext>
            </a:extLst>
          </p:cNvPr>
          <p:cNvPicPr>
            <a:picLocks noChangeAspect="1"/>
          </p:cNvPicPr>
          <p:nvPr/>
        </p:nvPicPr>
        <p:blipFill>
          <a:blip r:embed="rId3"/>
          <a:stretch>
            <a:fillRect/>
          </a:stretch>
        </p:blipFill>
        <p:spPr>
          <a:xfrm>
            <a:off x="2268278" y="2350042"/>
            <a:ext cx="7265581" cy="3716448"/>
          </a:xfrm>
          <a:prstGeom prst="rect">
            <a:avLst/>
          </a:prstGeom>
        </p:spPr>
      </p:pic>
    </p:spTree>
    <p:extLst>
      <p:ext uri="{BB962C8B-B14F-4D97-AF65-F5344CB8AC3E}">
        <p14:creationId xmlns:p14="http://schemas.microsoft.com/office/powerpoint/2010/main" val="3996214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96900" y="2532717"/>
            <a:ext cx="10468049" cy="2708370"/>
          </a:xfrm>
          <a:prstGeom prst="rect">
            <a:avLst/>
          </a:prstGeom>
          <a:noFill/>
        </p:spPr>
        <p:txBody>
          <a:bodyPr wrap="square" lIns="91440" tIns="45720" rIns="91440" bIns="45720" rtlCol="0" anchor="t">
            <a:spAutoFit/>
          </a:bodyPr>
          <a:lstStyle/>
          <a:p>
            <a:pPr algn="just">
              <a:lnSpc>
                <a:spcPct val="200000"/>
              </a:lnSpc>
            </a:pPr>
            <a:r>
              <a:rPr lang="en-GB" sz="2200" dirty="0">
                <a:latin typeface="Book Antiqua" panose="02040602050305030304" pitchFamily="18" charset="0"/>
                <a:ea typeface="Cambria"/>
              </a:rPr>
              <a:t>Write a PIC16F877A program that initializes the USART in UART mode at 9600 baud (8N1) on RC6 (TX) and RC7 (RX), prints “UART Initialized…” once, and then echoes back every character it receives from the serial terminal (simple UART loopback test).</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spTree>
    <p:extLst>
      <p:ext uri="{BB962C8B-B14F-4D97-AF65-F5344CB8AC3E}">
        <p14:creationId xmlns:p14="http://schemas.microsoft.com/office/powerpoint/2010/main" val="414524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pic>
        <p:nvPicPr>
          <p:cNvPr id="11" name="Picture 10">
            <a:extLst>
              <a:ext uri="{FF2B5EF4-FFF2-40B4-BE49-F238E27FC236}">
                <a16:creationId xmlns:a16="http://schemas.microsoft.com/office/drawing/2014/main" id="{DC181CC1-B23D-4526-BC16-77E0C620DAF9}"/>
              </a:ext>
            </a:extLst>
          </p:cNvPr>
          <p:cNvPicPr>
            <a:picLocks noChangeAspect="1"/>
          </p:cNvPicPr>
          <p:nvPr/>
        </p:nvPicPr>
        <p:blipFill>
          <a:blip r:embed="rId3"/>
          <a:stretch>
            <a:fillRect/>
          </a:stretch>
        </p:blipFill>
        <p:spPr>
          <a:xfrm>
            <a:off x="2409945" y="2197642"/>
            <a:ext cx="7372109" cy="4052391"/>
          </a:xfrm>
          <a:prstGeom prst="rect">
            <a:avLst/>
          </a:prstGeom>
        </p:spPr>
      </p:pic>
    </p:spTree>
    <p:extLst>
      <p:ext uri="{BB962C8B-B14F-4D97-AF65-F5344CB8AC3E}">
        <p14:creationId xmlns:p14="http://schemas.microsoft.com/office/powerpoint/2010/main" val="1478011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7112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2</a:t>
            </a:r>
          </a:p>
        </p:txBody>
      </p:sp>
      <p:pic>
        <p:nvPicPr>
          <p:cNvPr id="7" name="Picture 6">
            <a:extLst>
              <a:ext uri="{FF2B5EF4-FFF2-40B4-BE49-F238E27FC236}">
                <a16:creationId xmlns:a16="http://schemas.microsoft.com/office/drawing/2014/main" id="{C5F84F24-E652-400C-A300-D0478F782826}"/>
              </a:ext>
            </a:extLst>
          </p:cNvPr>
          <p:cNvPicPr>
            <a:picLocks noChangeAspect="1"/>
          </p:cNvPicPr>
          <p:nvPr/>
        </p:nvPicPr>
        <p:blipFill>
          <a:blip r:embed="rId3"/>
          <a:stretch>
            <a:fillRect/>
          </a:stretch>
        </p:blipFill>
        <p:spPr>
          <a:xfrm>
            <a:off x="2339162" y="2255227"/>
            <a:ext cx="7648353" cy="4001983"/>
          </a:xfrm>
          <a:prstGeom prst="rect">
            <a:avLst/>
          </a:prstGeom>
        </p:spPr>
      </p:pic>
    </p:spTree>
    <p:extLst>
      <p:ext uri="{BB962C8B-B14F-4D97-AF65-F5344CB8AC3E}">
        <p14:creationId xmlns:p14="http://schemas.microsoft.com/office/powerpoint/2010/main" val="1483008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567307" y="1242809"/>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a:t>
            </a:r>
          </a:p>
        </p:txBody>
      </p:sp>
      <p:sp>
        <p:nvSpPr>
          <p:cNvPr id="8" name="TextBox 7">
            <a:extLst>
              <a:ext uri="{FF2B5EF4-FFF2-40B4-BE49-F238E27FC236}">
                <a16:creationId xmlns:a16="http://schemas.microsoft.com/office/drawing/2014/main" id="{02CBCAE7-FC94-44C2-98F7-133EA3364901}"/>
              </a:ext>
            </a:extLst>
          </p:cNvPr>
          <p:cNvSpPr txBox="1"/>
          <p:nvPr/>
        </p:nvSpPr>
        <p:spPr>
          <a:xfrm>
            <a:off x="851344" y="2193726"/>
            <a:ext cx="9334648" cy="1983492"/>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SPI is a synchronous serial communication protocol.</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It allows a Master device (e.g., PIC16F877A) to communicate with one or more Slave devices.</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It is full-duplex → data can be sent and received simultaneously.</a:t>
            </a:r>
          </a:p>
        </p:txBody>
      </p:sp>
    </p:spTree>
    <p:extLst>
      <p:ext uri="{BB962C8B-B14F-4D97-AF65-F5344CB8AC3E}">
        <p14:creationId xmlns:p14="http://schemas.microsoft.com/office/powerpoint/2010/main" val="4017410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567307" y="1242809"/>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Communication Lines </a:t>
            </a:r>
          </a:p>
        </p:txBody>
      </p:sp>
      <p:graphicFrame>
        <p:nvGraphicFramePr>
          <p:cNvPr id="6" name="Table 6">
            <a:extLst>
              <a:ext uri="{FF2B5EF4-FFF2-40B4-BE49-F238E27FC236}">
                <a16:creationId xmlns:a16="http://schemas.microsoft.com/office/drawing/2014/main" id="{2D0A2977-B9AF-461F-BC21-40950615D455}"/>
              </a:ext>
            </a:extLst>
          </p:cNvPr>
          <p:cNvGraphicFramePr>
            <a:graphicFrameLocks noGrp="1"/>
          </p:cNvGraphicFramePr>
          <p:nvPr>
            <p:extLst>
              <p:ext uri="{D42A27DB-BD31-4B8C-83A1-F6EECF244321}">
                <p14:modId xmlns:p14="http://schemas.microsoft.com/office/powerpoint/2010/main" val="3698887658"/>
              </p:ext>
            </p:extLst>
          </p:nvPr>
        </p:nvGraphicFramePr>
        <p:xfrm>
          <a:off x="1890232" y="2501900"/>
          <a:ext cx="8128000" cy="2931160"/>
        </p:xfrm>
        <a:graphic>
          <a:graphicData uri="http://schemas.openxmlformats.org/drawingml/2006/table">
            <a:tbl>
              <a:tblPr firstRow="1" bandRow="1">
                <a:tableStyleId>{073A0DAA-6AF3-43AB-8588-CEC1D06C72B9}</a:tableStyleId>
              </a:tblPr>
              <a:tblGrid>
                <a:gridCol w="2032000">
                  <a:extLst>
                    <a:ext uri="{9D8B030D-6E8A-4147-A177-3AD203B41FA5}">
                      <a16:colId xmlns:a16="http://schemas.microsoft.com/office/drawing/2014/main" val="3443737426"/>
                    </a:ext>
                  </a:extLst>
                </a:gridCol>
                <a:gridCol w="2032000">
                  <a:extLst>
                    <a:ext uri="{9D8B030D-6E8A-4147-A177-3AD203B41FA5}">
                      <a16:colId xmlns:a16="http://schemas.microsoft.com/office/drawing/2014/main" val="1016183467"/>
                    </a:ext>
                  </a:extLst>
                </a:gridCol>
                <a:gridCol w="2032000">
                  <a:extLst>
                    <a:ext uri="{9D8B030D-6E8A-4147-A177-3AD203B41FA5}">
                      <a16:colId xmlns:a16="http://schemas.microsoft.com/office/drawing/2014/main" val="622442883"/>
                    </a:ext>
                  </a:extLst>
                </a:gridCol>
                <a:gridCol w="2032000">
                  <a:extLst>
                    <a:ext uri="{9D8B030D-6E8A-4147-A177-3AD203B41FA5}">
                      <a16:colId xmlns:a16="http://schemas.microsoft.com/office/drawing/2014/main" val="2642100365"/>
                    </a:ext>
                  </a:extLst>
                </a:gridCol>
              </a:tblGrid>
              <a:tr h="370840">
                <a:tc>
                  <a:txBody>
                    <a:bodyPr/>
                    <a:lstStyle/>
                    <a:p>
                      <a:pPr algn="l"/>
                      <a:r>
                        <a:rPr lang="en-GB"/>
                        <a:t>Signal</a:t>
                      </a:r>
                    </a:p>
                  </a:txBody>
                  <a:tcPr anchor="ctr"/>
                </a:tc>
                <a:tc>
                  <a:txBody>
                    <a:bodyPr/>
                    <a:lstStyle/>
                    <a:p>
                      <a:pPr algn="l"/>
                      <a:r>
                        <a:rPr lang="en-GB"/>
                        <a:t>Full Name</a:t>
                      </a:r>
                    </a:p>
                  </a:txBody>
                  <a:tcPr anchor="ctr"/>
                </a:tc>
                <a:tc>
                  <a:txBody>
                    <a:bodyPr/>
                    <a:lstStyle/>
                    <a:p>
                      <a:pPr algn="l"/>
                      <a:r>
                        <a:rPr lang="en-GB"/>
                        <a:t>Direction</a:t>
                      </a:r>
                    </a:p>
                  </a:txBody>
                  <a:tcPr anchor="ctr"/>
                </a:tc>
                <a:tc>
                  <a:txBody>
                    <a:bodyPr/>
                    <a:lstStyle/>
                    <a:p>
                      <a:pPr algn="l"/>
                      <a:r>
                        <a:rPr lang="en-GB"/>
                        <a:t>Function</a:t>
                      </a:r>
                    </a:p>
                  </a:txBody>
                  <a:tcPr anchor="ctr"/>
                </a:tc>
                <a:extLst>
                  <a:ext uri="{0D108BD9-81ED-4DB2-BD59-A6C34878D82A}">
                    <a16:rowId xmlns:a16="http://schemas.microsoft.com/office/drawing/2014/main" val="3806719508"/>
                  </a:ext>
                </a:extLst>
              </a:tr>
              <a:tr h="370840">
                <a:tc>
                  <a:txBody>
                    <a:bodyPr/>
                    <a:lstStyle/>
                    <a:p>
                      <a:pPr algn="l"/>
                      <a:r>
                        <a:rPr lang="en-GB" b="1"/>
                        <a:t>SCK</a:t>
                      </a:r>
                      <a:endParaRPr lang="en-GB"/>
                    </a:p>
                  </a:txBody>
                  <a:tcPr anchor="ctr"/>
                </a:tc>
                <a:tc>
                  <a:txBody>
                    <a:bodyPr/>
                    <a:lstStyle/>
                    <a:p>
                      <a:pPr algn="l"/>
                      <a:r>
                        <a:rPr lang="en-GB"/>
                        <a:t>Serial Clock</a:t>
                      </a:r>
                    </a:p>
                  </a:txBody>
                  <a:tcPr anchor="ctr"/>
                </a:tc>
                <a:tc>
                  <a:txBody>
                    <a:bodyPr/>
                    <a:lstStyle/>
                    <a:p>
                      <a:pPr algn="l"/>
                      <a:r>
                        <a:rPr lang="en-GB"/>
                        <a:t>Master → Slave</a:t>
                      </a:r>
                    </a:p>
                  </a:txBody>
                  <a:tcPr anchor="ctr"/>
                </a:tc>
                <a:tc>
                  <a:txBody>
                    <a:bodyPr/>
                    <a:lstStyle/>
                    <a:p>
                      <a:pPr algn="l"/>
                      <a:r>
                        <a:rPr lang="en-GB"/>
                        <a:t>Provides timing for data transfer</a:t>
                      </a:r>
                    </a:p>
                  </a:txBody>
                  <a:tcPr anchor="ctr"/>
                </a:tc>
                <a:extLst>
                  <a:ext uri="{0D108BD9-81ED-4DB2-BD59-A6C34878D82A}">
                    <a16:rowId xmlns:a16="http://schemas.microsoft.com/office/drawing/2014/main" val="3674658316"/>
                  </a:ext>
                </a:extLst>
              </a:tr>
              <a:tr h="370840">
                <a:tc>
                  <a:txBody>
                    <a:bodyPr/>
                    <a:lstStyle/>
                    <a:p>
                      <a:pPr algn="l"/>
                      <a:r>
                        <a:rPr lang="en-GB" b="1"/>
                        <a:t>MOSI</a:t>
                      </a:r>
                      <a:endParaRPr lang="en-GB"/>
                    </a:p>
                  </a:txBody>
                  <a:tcPr anchor="ctr"/>
                </a:tc>
                <a:tc>
                  <a:txBody>
                    <a:bodyPr/>
                    <a:lstStyle/>
                    <a:p>
                      <a:pPr algn="l"/>
                      <a:r>
                        <a:rPr lang="en-GB"/>
                        <a:t>Master Out, Slave In</a:t>
                      </a:r>
                    </a:p>
                  </a:txBody>
                  <a:tcPr anchor="ctr"/>
                </a:tc>
                <a:tc>
                  <a:txBody>
                    <a:bodyPr/>
                    <a:lstStyle/>
                    <a:p>
                      <a:pPr algn="l"/>
                      <a:r>
                        <a:rPr lang="en-GB"/>
                        <a:t>Master → Slave</a:t>
                      </a:r>
                    </a:p>
                  </a:txBody>
                  <a:tcPr anchor="ctr"/>
                </a:tc>
                <a:tc>
                  <a:txBody>
                    <a:bodyPr/>
                    <a:lstStyle/>
                    <a:p>
                      <a:pPr algn="l"/>
                      <a:r>
                        <a:rPr lang="en-GB"/>
                        <a:t>Carries data from master to slave</a:t>
                      </a:r>
                    </a:p>
                  </a:txBody>
                  <a:tcPr anchor="ctr"/>
                </a:tc>
                <a:extLst>
                  <a:ext uri="{0D108BD9-81ED-4DB2-BD59-A6C34878D82A}">
                    <a16:rowId xmlns:a16="http://schemas.microsoft.com/office/drawing/2014/main" val="3870737480"/>
                  </a:ext>
                </a:extLst>
              </a:tr>
              <a:tr h="370840">
                <a:tc>
                  <a:txBody>
                    <a:bodyPr/>
                    <a:lstStyle/>
                    <a:p>
                      <a:pPr algn="l"/>
                      <a:r>
                        <a:rPr lang="en-GB" b="1"/>
                        <a:t>MISO</a:t>
                      </a:r>
                      <a:endParaRPr lang="en-GB"/>
                    </a:p>
                  </a:txBody>
                  <a:tcPr anchor="ctr"/>
                </a:tc>
                <a:tc>
                  <a:txBody>
                    <a:bodyPr/>
                    <a:lstStyle/>
                    <a:p>
                      <a:pPr algn="l"/>
                      <a:r>
                        <a:rPr lang="en-GB"/>
                        <a:t>Master In, Slave Out</a:t>
                      </a:r>
                    </a:p>
                  </a:txBody>
                  <a:tcPr anchor="ctr"/>
                </a:tc>
                <a:tc>
                  <a:txBody>
                    <a:bodyPr/>
                    <a:lstStyle/>
                    <a:p>
                      <a:pPr algn="l"/>
                      <a:r>
                        <a:rPr lang="en-GB"/>
                        <a:t>Slave → Master</a:t>
                      </a:r>
                    </a:p>
                  </a:txBody>
                  <a:tcPr anchor="ctr"/>
                </a:tc>
                <a:tc>
                  <a:txBody>
                    <a:bodyPr/>
                    <a:lstStyle/>
                    <a:p>
                      <a:pPr algn="l"/>
                      <a:r>
                        <a:rPr lang="en-GB"/>
                        <a:t>Carries data from slave to master</a:t>
                      </a:r>
                    </a:p>
                  </a:txBody>
                  <a:tcPr anchor="ctr"/>
                </a:tc>
                <a:extLst>
                  <a:ext uri="{0D108BD9-81ED-4DB2-BD59-A6C34878D82A}">
                    <a16:rowId xmlns:a16="http://schemas.microsoft.com/office/drawing/2014/main" val="4012348330"/>
                  </a:ext>
                </a:extLst>
              </a:tr>
              <a:tr h="370840">
                <a:tc>
                  <a:txBody>
                    <a:bodyPr/>
                    <a:lstStyle/>
                    <a:p>
                      <a:pPr algn="l"/>
                      <a:r>
                        <a:rPr lang="en-GB" b="1"/>
                        <a:t>SS / CS</a:t>
                      </a:r>
                      <a:endParaRPr lang="en-GB"/>
                    </a:p>
                  </a:txBody>
                  <a:tcPr anchor="ctr"/>
                </a:tc>
                <a:tc>
                  <a:txBody>
                    <a:bodyPr/>
                    <a:lstStyle/>
                    <a:p>
                      <a:pPr algn="l"/>
                      <a:r>
                        <a:rPr lang="en-GB"/>
                        <a:t>Slave Select / Chip Select</a:t>
                      </a:r>
                    </a:p>
                  </a:txBody>
                  <a:tcPr anchor="ctr"/>
                </a:tc>
                <a:tc>
                  <a:txBody>
                    <a:bodyPr/>
                    <a:lstStyle/>
                    <a:p>
                      <a:pPr algn="l"/>
                      <a:r>
                        <a:rPr lang="en-GB"/>
                        <a:t>Master → Slave</a:t>
                      </a:r>
                    </a:p>
                  </a:txBody>
                  <a:tcPr anchor="ctr"/>
                </a:tc>
                <a:tc>
                  <a:txBody>
                    <a:bodyPr/>
                    <a:lstStyle/>
                    <a:p>
                      <a:pPr algn="l"/>
                      <a:r>
                        <a:rPr lang="en-GB" dirty="0"/>
                        <a:t>Enables a specific slave (active LOW)</a:t>
                      </a:r>
                    </a:p>
                  </a:txBody>
                  <a:tcPr anchor="ctr"/>
                </a:tc>
                <a:extLst>
                  <a:ext uri="{0D108BD9-81ED-4DB2-BD59-A6C34878D82A}">
                    <a16:rowId xmlns:a16="http://schemas.microsoft.com/office/drawing/2014/main" val="1889120415"/>
                  </a:ext>
                </a:extLst>
              </a:tr>
            </a:tbl>
          </a:graphicData>
        </a:graphic>
      </p:graphicFrame>
    </p:spTree>
    <p:extLst>
      <p:ext uri="{BB962C8B-B14F-4D97-AF65-F5344CB8AC3E}">
        <p14:creationId xmlns:p14="http://schemas.microsoft.com/office/powerpoint/2010/main" val="2330653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276970" y="1795968"/>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Working</a:t>
            </a:r>
          </a:p>
        </p:txBody>
      </p:sp>
      <p:sp>
        <p:nvSpPr>
          <p:cNvPr id="8" name="TextBox 7">
            <a:extLst>
              <a:ext uri="{FF2B5EF4-FFF2-40B4-BE49-F238E27FC236}">
                <a16:creationId xmlns:a16="http://schemas.microsoft.com/office/drawing/2014/main" id="{02CBCAE7-FC94-44C2-98F7-133EA3364901}"/>
              </a:ext>
            </a:extLst>
          </p:cNvPr>
          <p:cNvSpPr txBox="1"/>
          <p:nvPr/>
        </p:nvSpPr>
        <p:spPr>
          <a:xfrm>
            <a:off x="1758655" y="2568372"/>
            <a:ext cx="9993865" cy="3089244"/>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The Master sets SS LOW to select the slave.</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The master generates clock pulses on SCK.</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Data is transmitted bit by bit from MOSI to the slave (and MISO if used).</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After transmission, SS is set HIGH again to deselect the slave.</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a:rPr>
              <a:t>SPI is synchronous, meaning both devices use the same clock signal, so data transfer is fast and reliable</a:t>
            </a:r>
          </a:p>
        </p:txBody>
      </p:sp>
    </p:spTree>
    <p:extLst>
      <p:ext uri="{BB962C8B-B14F-4D97-AF65-F5344CB8AC3E}">
        <p14:creationId xmlns:p14="http://schemas.microsoft.com/office/powerpoint/2010/main" val="153999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276970" y="121119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Setup</a:t>
            </a:r>
          </a:p>
        </p:txBody>
      </p:sp>
      <p:sp>
        <p:nvSpPr>
          <p:cNvPr id="8" name="TextBox 7">
            <a:extLst>
              <a:ext uri="{FF2B5EF4-FFF2-40B4-BE49-F238E27FC236}">
                <a16:creationId xmlns:a16="http://schemas.microsoft.com/office/drawing/2014/main" id="{02CBCAE7-FC94-44C2-98F7-133EA3364901}"/>
              </a:ext>
            </a:extLst>
          </p:cNvPr>
          <p:cNvSpPr txBox="1"/>
          <p:nvPr/>
        </p:nvSpPr>
        <p:spPr>
          <a:xfrm>
            <a:off x="1602711" y="3600076"/>
            <a:ext cx="9993865" cy="1498744"/>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SPI_MASTER → this PIC is the master.</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SPI_L_TO_H → data is captured on rising edge of clock.</a:t>
            </a:r>
          </a:p>
          <a:p>
            <a:pPr marL="342900" indent="-342900" algn="just">
              <a:lnSpc>
                <a:spcPct val="150000"/>
              </a:lnSpc>
              <a:buFont typeface="Arial" panose="020B0604020202020204" pitchFamily="34" charset="0"/>
              <a:buChar char="•"/>
            </a:pPr>
            <a:r>
              <a:rPr lang="en-GB" sz="2100" dirty="0">
                <a:latin typeface="Book Antiqua" panose="02040602050305030304" pitchFamily="18" charset="0"/>
                <a:ea typeface="Cambria"/>
              </a:rPr>
              <a:t>SPI_CLK_DIV_16 → clock speed = </a:t>
            </a:r>
            <a:r>
              <a:rPr lang="en-GB" sz="2100" dirty="0" err="1">
                <a:latin typeface="Book Antiqua" panose="02040602050305030304" pitchFamily="18" charset="0"/>
                <a:ea typeface="Cambria"/>
              </a:rPr>
              <a:t>Fosc</a:t>
            </a:r>
            <a:r>
              <a:rPr lang="en-GB" sz="2100" dirty="0">
                <a:latin typeface="Book Antiqua" panose="02040602050305030304" pitchFamily="18" charset="0"/>
                <a:ea typeface="Cambria"/>
              </a:rPr>
              <a:t> / 16 = 1.25 MHz (for </a:t>
            </a:r>
            <a:r>
              <a:rPr lang="en-GB" sz="2100" dirty="0" err="1">
                <a:latin typeface="Book Antiqua" panose="02040602050305030304" pitchFamily="18" charset="0"/>
                <a:ea typeface="Cambria"/>
              </a:rPr>
              <a:t>Fosc</a:t>
            </a:r>
            <a:r>
              <a:rPr lang="en-GB" sz="2100" dirty="0">
                <a:latin typeface="Book Antiqua" panose="02040602050305030304" pitchFamily="18" charset="0"/>
                <a:ea typeface="Cambria"/>
              </a:rPr>
              <a:t> = 20 MHz).</a:t>
            </a:r>
          </a:p>
        </p:txBody>
      </p:sp>
      <p:pic>
        <p:nvPicPr>
          <p:cNvPr id="7" name="Picture 6">
            <a:extLst>
              <a:ext uri="{FF2B5EF4-FFF2-40B4-BE49-F238E27FC236}">
                <a16:creationId xmlns:a16="http://schemas.microsoft.com/office/drawing/2014/main" id="{3CBE1265-5D81-49A0-8E12-6D3623BA7E0B}"/>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Lst>
          </a:blip>
          <a:stretch>
            <a:fillRect/>
          </a:stretch>
        </p:blipFill>
        <p:spPr>
          <a:xfrm>
            <a:off x="2666674" y="2645372"/>
            <a:ext cx="5649113" cy="390580"/>
          </a:xfrm>
          <a:prstGeom prst="rect">
            <a:avLst/>
          </a:prstGeom>
        </p:spPr>
      </p:pic>
    </p:spTree>
    <p:extLst>
      <p:ext uri="{BB962C8B-B14F-4D97-AF65-F5344CB8AC3E}">
        <p14:creationId xmlns:p14="http://schemas.microsoft.com/office/powerpoint/2010/main" val="108480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3</a:t>
            </a:r>
          </a:p>
        </p:txBody>
      </p:sp>
      <p:sp>
        <p:nvSpPr>
          <p:cNvPr id="8" name="TextBox 7">
            <a:extLst>
              <a:ext uri="{FF2B5EF4-FFF2-40B4-BE49-F238E27FC236}">
                <a16:creationId xmlns:a16="http://schemas.microsoft.com/office/drawing/2014/main" id="{02CBCAE7-FC94-44C2-98F7-133EA3364901}"/>
              </a:ext>
            </a:extLst>
          </p:cNvPr>
          <p:cNvSpPr txBox="1"/>
          <p:nvPr/>
        </p:nvSpPr>
        <p:spPr>
          <a:xfrm>
            <a:off x="964387" y="2149702"/>
            <a:ext cx="9993865" cy="3740126"/>
          </a:xfrm>
          <a:prstGeom prst="rect">
            <a:avLst/>
          </a:prstGeom>
          <a:noFill/>
        </p:spPr>
        <p:txBody>
          <a:bodyPr wrap="square" lIns="91440" tIns="45720" rIns="91440" bIns="45720" rtlCol="0" anchor="t">
            <a:spAutoFit/>
          </a:bodyPr>
          <a:lstStyle/>
          <a:p>
            <a:pPr algn="just">
              <a:lnSpc>
                <a:spcPct val="150000"/>
              </a:lnSpc>
            </a:pPr>
            <a:r>
              <a:rPr lang="en-GB" sz="2000" dirty="0">
                <a:latin typeface="Book Antiqua" panose="02040602050305030304" pitchFamily="18" charset="0"/>
                <a:ea typeface="Cambria"/>
              </a:rPr>
              <a:t>Write and design an embedded C program using two PIC16F877A microcontrollers to demonstrate SPI communication. The master controller has two switches and one LED:</a:t>
            </a:r>
          </a:p>
          <a:p>
            <a:pPr marL="800100" lvl="1" indent="-342900" algn="just">
              <a:lnSpc>
                <a:spcPct val="150000"/>
              </a:lnSpc>
              <a:buFont typeface="Arial" panose="020B0604020202020204" pitchFamily="34" charset="0"/>
              <a:buChar char="•"/>
            </a:pPr>
            <a:r>
              <a:rPr lang="en-GB" sz="2000" dirty="0">
                <a:latin typeface="Book Antiqua" panose="02040602050305030304" pitchFamily="18" charset="0"/>
                <a:ea typeface="Cambria"/>
              </a:rPr>
              <a:t>SW1 (RB0) controls the master LED (RD0), turning it ON when pressed and OFF when released.</a:t>
            </a:r>
          </a:p>
          <a:p>
            <a:pPr marL="800100" lvl="1" indent="-342900" algn="just">
              <a:lnSpc>
                <a:spcPct val="150000"/>
              </a:lnSpc>
              <a:buFont typeface="Arial" panose="020B0604020202020204" pitchFamily="34" charset="0"/>
              <a:buChar char="•"/>
            </a:pPr>
            <a:r>
              <a:rPr lang="en-GB" sz="2000" dirty="0">
                <a:latin typeface="Book Antiqua" panose="02040602050305030304" pitchFamily="18" charset="0"/>
                <a:ea typeface="Cambria"/>
              </a:rPr>
              <a:t>SW2 (RB1) sends the current LED state to the slave controller through SPI communication.</a:t>
            </a:r>
          </a:p>
          <a:p>
            <a:pPr marL="0" lvl="1" algn="just">
              <a:lnSpc>
                <a:spcPct val="150000"/>
              </a:lnSpc>
            </a:pPr>
            <a:r>
              <a:rPr lang="en-GB" sz="2000" dirty="0">
                <a:latin typeface="Book Antiqua" panose="02040602050305030304" pitchFamily="18" charset="0"/>
                <a:ea typeface="Cambria"/>
              </a:rPr>
              <a:t>The slave controller receives this data and updates its own LED (RB0), turning ON when it receives logic ‘1’ and OFF when it receives logic ‘0’.</a:t>
            </a:r>
          </a:p>
        </p:txBody>
      </p:sp>
    </p:spTree>
    <p:extLst>
      <p:ext uri="{BB962C8B-B14F-4D97-AF65-F5344CB8AC3E}">
        <p14:creationId xmlns:p14="http://schemas.microsoft.com/office/powerpoint/2010/main" val="31592584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29493"/>
            <a:ext cx="6888480" cy="1077218"/>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3</a:t>
            </a:r>
          </a:p>
          <a:p>
            <a:r>
              <a:rPr lang="en-GB" sz="3200" b="1" dirty="0">
                <a:latin typeface="Cambria" panose="02040503050406030204" pitchFamily="18" charset="0"/>
                <a:ea typeface="Cambria" panose="02040503050406030204" pitchFamily="18" charset="0"/>
              </a:rPr>
              <a:t>Master</a:t>
            </a:r>
          </a:p>
        </p:txBody>
      </p:sp>
      <p:pic>
        <p:nvPicPr>
          <p:cNvPr id="7" name="Picture 6">
            <a:extLst>
              <a:ext uri="{FF2B5EF4-FFF2-40B4-BE49-F238E27FC236}">
                <a16:creationId xmlns:a16="http://schemas.microsoft.com/office/drawing/2014/main" id="{E5F9E161-3481-42D2-9AC4-897AA8D6419D}"/>
              </a:ext>
            </a:extLst>
          </p:cNvPr>
          <p:cNvPicPr>
            <a:picLocks noChangeAspect="1"/>
          </p:cNvPicPr>
          <p:nvPr/>
        </p:nvPicPr>
        <p:blipFill>
          <a:blip r:embed="rId3"/>
          <a:stretch>
            <a:fillRect/>
          </a:stretch>
        </p:blipFill>
        <p:spPr>
          <a:xfrm>
            <a:off x="597031" y="2134714"/>
            <a:ext cx="10441172" cy="3825465"/>
          </a:xfrm>
          <a:prstGeom prst="rect">
            <a:avLst/>
          </a:prstGeom>
        </p:spPr>
      </p:pic>
    </p:spTree>
    <p:extLst>
      <p:ext uri="{BB962C8B-B14F-4D97-AF65-F5344CB8AC3E}">
        <p14:creationId xmlns:p14="http://schemas.microsoft.com/office/powerpoint/2010/main" val="4170031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29493"/>
            <a:ext cx="6888480" cy="1077218"/>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3</a:t>
            </a:r>
          </a:p>
          <a:p>
            <a:r>
              <a:rPr lang="en-GB" sz="3200" b="1" dirty="0">
                <a:latin typeface="Cambria" panose="02040503050406030204" pitchFamily="18" charset="0"/>
                <a:ea typeface="Cambria" panose="02040503050406030204" pitchFamily="18" charset="0"/>
              </a:rPr>
              <a:t>Master</a:t>
            </a:r>
          </a:p>
        </p:txBody>
      </p:sp>
      <p:pic>
        <p:nvPicPr>
          <p:cNvPr id="8" name="Picture 7">
            <a:extLst>
              <a:ext uri="{FF2B5EF4-FFF2-40B4-BE49-F238E27FC236}">
                <a16:creationId xmlns:a16="http://schemas.microsoft.com/office/drawing/2014/main" id="{B6D98D87-002F-459A-8677-83D30C5A5049}"/>
              </a:ext>
            </a:extLst>
          </p:cNvPr>
          <p:cNvPicPr>
            <a:picLocks noChangeAspect="1"/>
          </p:cNvPicPr>
          <p:nvPr/>
        </p:nvPicPr>
        <p:blipFill>
          <a:blip r:embed="rId3"/>
          <a:stretch>
            <a:fillRect/>
          </a:stretch>
        </p:blipFill>
        <p:spPr>
          <a:xfrm>
            <a:off x="1839647" y="1917414"/>
            <a:ext cx="8030696" cy="4639322"/>
          </a:xfrm>
          <a:prstGeom prst="rect">
            <a:avLst/>
          </a:prstGeom>
        </p:spPr>
      </p:pic>
    </p:spTree>
    <p:extLst>
      <p:ext uri="{BB962C8B-B14F-4D97-AF65-F5344CB8AC3E}">
        <p14:creationId xmlns:p14="http://schemas.microsoft.com/office/powerpoint/2010/main" val="2329859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29493"/>
            <a:ext cx="6888480" cy="1077218"/>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3</a:t>
            </a:r>
          </a:p>
          <a:p>
            <a:r>
              <a:rPr lang="en-GB" sz="3200" b="1" dirty="0">
                <a:latin typeface="Cambria" panose="02040503050406030204" pitchFamily="18" charset="0"/>
                <a:ea typeface="Cambria" panose="02040503050406030204" pitchFamily="18" charset="0"/>
              </a:rPr>
              <a:t>Slave</a:t>
            </a:r>
          </a:p>
        </p:txBody>
      </p:sp>
      <p:pic>
        <p:nvPicPr>
          <p:cNvPr id="7" name="Picture 6">
            <a:extLst>
              <a:ext uri="{FF2B5EF4-FFF2-40B4-BE49-F238E27FC236}">
                <a16:creationId xmlns:a16="http://schemas.microsoft.com/office/drawing/2014/main" id="{4945DD5C-7942-4F17-B5FF-B9FAD1B340FA}"/>
              </a:ext>
            </a:extLst>
          </p:cNvPr>
          <p:cNvPicPr>
            <a:picLocks noChangeAspect="1"/>
          </p:cNvPicPr>
          <p:nvPr/>
        </p:nvPicPr>
        <p:blipFill>
          <a:blip r:embed="rId3"/>
          <a:stretch>
            <a:fillRect/>
          </a:stretch>
        </p:blipFill>
        <p:spPr>
          <a:xfrm>
            <a:off x="2062388" y="1867999"/>
            <a:ext cx="8762176" cy="4893683"/>
          </a:xfrm>
          <a:prstGeom prst="rect">
            <a:avLst/>
          </a:prstGeom>
        </p:spPr>
      </p:pic>
    </p:spTree>
    <p:extLst>
      <p:ext uri="{BB962C8B-B14F-4D97-AF65-F5344CB8AC3E}">
        <p14:creationId xmlns:p14="http://schemas.microsoft.com/office/powerpoint/2010/main" val="155856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2949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3</a:t>
            </a:r>
          </a:p>
        </p:txBody>
      </p:sp>
      <p:pic>
        <p:nvPicPr>
          <p:cNvPr id="8" name="Picture 7">
            <a:extLst>
              <a:ext uri="{FF2B5EF4-FFF2-40B4-BE49-F238E27FC236}">
                <a16:creationId xmlns:a16="http://schemas.microsoft.com/office/drawing/2014/main" id="{8E3D7499-DACD-4563-A28E-B37D756F5F7F}"/>
              </a:ext>
            </a:extLst>
          </p:cNvPr>
          <p:cNvPicPr>
            <a:picLocks noChangeAspect="1"/>
          </p:cNvPicPr>
          <p:nvPr/>
        </p:nvPicPr>
        <p:blipFill>
          <a:blip r:embed="rId3"/>
          <a:stretch>
            <a:fillRect/>
          </a:stretch>
        </p:blipFill>
        <p:spPr>
          <a:xfrm>
            <a:off x="7152168" y="2377422"/>
            <a:ext cx="3792279" cy="3132519"/>
          </a:xfrm>
          <a:prstGeom prst="rect">
            <a:avLst/>
          </a:prstGeom>
        </p:spPr>
      </p:pic>
      <p:pic>
        <p:nvPicPr>
          <p:cNvPr id="10" name="Picture 9">
            <a:extLst>
              <a:ext uri="{FF2B5EF4-FFF2-40B4-BE49-F238E27FC236}">
                <a16:creationId xmlns:a16="http://schemas.microsoft.com/office/drawing/2014/main" id="{10CF7FAD-2993-4564-9F15-199CEBEBB53E}"/>
              </a:ext>
            </a:extLst>
          </p:cNvPr>
          <p:cNvPicPr>
            <a:picLocks noChangeAspect="1"/>
          </p:cNvPicPr>
          <p:nvPr/>
        </p:nvPicPr>
        <p:blipFill>
          <a:blip r:embed="rId4"/>
          <a:stretch>
            <a:fillRect/>
          </a:stretch>
        </p:blipFill>
        <p:spPr>
          <a:xfrm>
            <a:off x="2119423" y="2377422"/>
            <a:ext cx="4156261" cy="3272717"/>
          </a:xfrm>
          <a:prstGeom prst="rect">
            <a:avLst/>
          </a:prstGeom>
        </p:spPr>
      </p:pic>
    </p:spTree>
    <p:extLst>
      <p:ext uri="{BB962C8B-B14F-4D97-AF65-F5344CB8AC3E}">
        <p14:creationId xmlns:p14="http://schemas.microsoft.com/office/powerpoint/2010/main" val="676302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4</a:t>
            </a:r>
          </a:p>
        </p:txBody>
      </p:sp>
      <p:sp>
        <p:nvSpPr>
          <p:cNvPr id="8" name="TextBox 7">
            <a:extLst>
              <a:ext uri="{FF2B5EF4-FFF2-40B4-BE49-F238E27FC236}">
                <a16:creationId xmlns:a16="http://schemas.microsoft.com/office/drawing/2014/main" id="{02CBCAE7-FC94-44C2-98F7-133EA3364901}"/>
              </a:ext>
            </a:extLst>
          </p:cNvPr>
          <p:cNvSpPr txBox="1"/>
          <p:nvPr/>
        </p:nvSpPr>
        <p:spPr>
          <a:xfrm>
            <a:off x="964387" y="2149702"/>
            <a:ext cx="9993865" cy="2936381"/>
          </a:xfrm>
          <a:prstGeom prst="rect">
            <a:avLst/>
          </a:prstGeom>
          <a:noFill/>
        </p:spPr>
        <p:txBody>
          <a:bodyPr wrap="square" lIns="91440" tIns="45720" rIns="91440" bIns="45720" rtlCol="0" anchor="t">
            <a:spAutoFit/>
          </a:bodyPr>
          <a:lstStyle/>
          <a:p>
            <a:pPr algn="just">
              <a:lnSpc>
                <a:spcPct val="200000"/>
              </a:lnSpc>
            </a:pPr>
            <a:r>
              <a:rPr lang="en-GB" sz="1900" dirty="0">
                <a:latin typeface="Book Antiqua" panose="02040602050305030304" pitchFamily="18" charset="0"/>
                <a:ea typeface="Cambria"/>
              </a:rPr>
              <a:t>Design a two-PIC SPI demo using PIC16F877A. On the master, a single pushbutton SW1 (RB0) steps a 2-bit pattern through 00→01→10→11, displayed on RD1:RD0. When SW3 (RB2) is pressed, the master transmits the current 2-bit value over SPI (SS=RA5) to the slave. The slave receives the byte and mirrors the pattern on two LEDs RB1:RB0 (bit1→RB1, bit0→RB0). This verifies master-to-slave data transfer and bit mapping over SPI.</a:t>
            </a:r>
          </a:p>
        </p:txBody>
      </p:sp>
    </p:spTree>
    <p:extLst>
      <p:ext uri="{BB962C8B-B14F-4D97-AF65-F5344CB8AC3E}">
        <p14:creationId xmlns:p14="http://schemas.microsoft.com/office/powerpoint/2010/main" val="46658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4</a:t>
            </a:r>
          </a:p>
        </p:txBody>
      </p:sp>
      <p:sp>
        <p:nvSpPr>
          <p:cNvPr id="8" name="TextBox 7">
            <a:extLst>
              <a:ext uri="{FF2B5EF4-FFF2-40B4-BE49-F238E27FC236}">
                <a16:creationId xmlns:a16="http://schemas.microsoft.com/office/drawing/2014/main" id="{02CBCAE7-FC94-44C2-98F7-133EA3364901}"/>
              </a:ext>
            </a:extLst>
          </p:cNvPr>
          <p:cNvSpPr txBox="1"/>
          <p:nvPr/>
        </p:nvSpPr>
        <p:spPr>
          <a:xfrm>
            <a:off x="1014008" y="1824181"/>
            <a:ext cx="3876970" cy="4697568"/>
          </a:xfrm>
          <a:prstGeom prst="rect">
            <a:avLst/>
          </a:prstGeom>
          <a:noFill/>
        </p:spPr>
        <p:txBody>
          <a:bodyPr wrap="square" lIns="91440" tIns="45720" rIns="91440" bIns="45720" rtlCol="0" anchor="t">
            <a:spAutoFit/>
          </a:bodyPr>
          <a:lstStyle/>
          <a:p>
            <a:pPr algn="just">
              <a:lnSpc>
                <a:spcPct val="150000"/>
              </a:lnSpc>
            </a:pPr>
            <a:r>
              <a:rPr lang="en-GB" sz="500" dirty="0">
                <a:latin typeface="Book Antiqua" panose="02040602050305030304" pitchFamily="18" charset="0"/>
                <a:ea typeface="Cambria"/>
              </a:rPr>
              <a:t>// ------------------ MASTER CODE ------------------</a:t>
            </a:r>
          </a:p>
          <a:p>
            <a:pPr algn="just">
              <a:lnSpc>
                <a:spcPct val="150000"/>
              </a:lnSpc>
            </a:pPr>
            <a:r>
              <a:rPr lang="en-GB" sz="500" dirty="0">
                <a:latin typeface="Book Antiqua" panose="02040602050305030304" pitchFamily="18" charset="0"/>
                <a:ea typeface="Cambria"/>
              </a:rPr>
              <a:t>#include &lt;16F877A.h&gt;                    #fuses HS, NOWDT, #use delay(clock=20000000)</a:t>
            </a:r>
          </a:p>
          <a:p>
            <a:pPr algn="just">
              <a:lnSpc>
                <a:spcPct val="150000"/>
              </a:lnSpc>
            </a:pPr>
            <a:r>
              <a:rPr lang="en-GB" sz="500" dirty="0">
                <a:latin typeface="Book Antiqua" panose="02040602050305030304" pitchFamily="18" charset="0"/>
                <a:ea typeface="Cambria"/>
              </a:rPr>
              <a:t>#define SW1    PIN_B0      // Button to step through 2-bit pattern (00→01→10→11)</a:t>
            </a:r>
          </a:p>
          <a:p>
            <a:pPr algn="just">
              <a:lnSpc>
                <a:spcPct val="150000"/>
              </a:lnSpc>
            </a:pPr>
            <a:r>
              <a:rPr lang="en-GB" sz="500" dirty="0">
                <a:latin typeface="Book Antiqua" panose="02040602050305030304" pitchFamily="18" charset="0"/>
                <a:ea typeface="Cambria"/>
              </a:rPr>
              <a:t>#define SW3    PIN_B2      // Button to send current pattern to slave</a:t>
            </a:r>
          </a:p>
          <a:p>
            <a:pPr algn="just">
              <a:lnSpc>
                <a:spcPct val="150000"/>
              </a:lnSpc>
            </a:pPr>
            <a:r>
              <a:rPr lang="en-GB" sz="500" dirty="0">
                <a:latin typeface="Book Antiqua" panose="02040602050305030304" pitchFamily="18" charset="0"/>
                <a:ea typeface="Cambria"/>
              </a:rPr>
              <a:t>#define LED_D0 PIN_D0      // LED for bit0 display</a:t>
            </a:r>
          </a:p>
          <a:p>
            <a:pPr algn="just">
              <a:lnSpc>
                <a:spcPct val="150000"/>
              </a:lnSpc>
            </a:pPr>
            <a:r>
              <a:rPr lang="en-GB" sz="500" dirty="0">
                <a:latin typeface="Book Antiqua" panose="02040602050305030304" pitchFamily="18" charset="0"/>
                <a:ea typeface="Cambria"/>
              </a:rPr>
              <a:t>#define LED_D1 PIN_D1      // LED for bit1 display</a:t>
            </a:r>
          </a:p>
          <a:p>
            <a:pPr algn="just">
              <a:lnSpc>
                <a:spcPct val="150000"/>
              </a:lnSpc>
            </a:pPr>
            <a:r>
              <a:rPr lang="en-GB" sz="500" dirty="0">
                <a:latin typeface="Book Antiqua" panose="02040602050305030304" pitchFamily="18" charset="0"/>
                <a:ea typeface="Cambria"/>
              </a:rPr>
              <a:t>#define SS     PIN_A5      // Slave Select (active-LOW) pin</a:t>
            </a:r>
          </a:p>
          <a:p>
            <a:pPr algn="just">
              <a:lnSpc>
                <a:spcPct val="150000"/>
              </a:lnSpc>
            </a:pPr>
            <a:endParaRPr lang="en-GB" sz="500" dirty="0">
              <a:latin typeface="Book Antiqua" panose="02040602050305030304" pitchFamily="18" charset="0"/>
              <a:ea typeface="Cambria"/>
            </a:endParaRPr>
          </a:p>
          <a:p>
            <a:pPr algn="just">
              <a:lnSpc>
                <a:spcPct val="150000"/>
              </a:lnSpc>
            </a:pPr>
            <a:r>
              <a:rPr lang="en-GB" sz="500" dirty="0">
                <a:latin typeface="Book Antiqua" panose="02040602050305030304" pitchFamily="18" charset="0"/>
                <a:ea typeface="Cambria"/>
              </a:rPr>
              <a:t>void main() {</a:t>
            </a:r>
          </a:p>
          <a:p>
            <a:pPr algn="just">
              <a:lnSpc>
                <a:spcPct val="150000"/>
              </a:lnSpc>
            </a:pPr>
            <a:r>
              <a:rPr lang="en-GB" sz="500" dirty="0">
                <a:latin typeface="Book Antiqua" panose="02040602050305030304" pitchFamily="18" charset="0"/>
                <a:ea typeface="Cambria"/>
              </a:rPr>
              <a:t>   int8 pattern = 0;                    // Stores 2-bit pattern (00 to 11)</a:t>
            </a:r>
          </a:p>
          <a:p>
            <a:pPr algn="just">
              <a:lnSpc>
                <a:spcPct val="150000"/>
              </a:lnSpc>
            </a:pPr>
            <a:endParaRPr lang="en-GB" sz="500" dirty="0">
              <a:latin typeface="Book Antiqua" panose="02040602050305030304" pitchFamily="18" charset="0"/>
              <a:ea typeface="Cambria"/>
            </a:endParaRP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set_tris_b</a:t>
            </a:r>
            <a:r>
              <a:rPr lang="en-GB" sz="500" dirty="0">
                <a:latin typeface="Book Antiqua" panose="02040602050305030304" pitchFamily="18" charset="0"/>
                <a:ea typeface="Cambria"/>
              </a:rPr>
              <a:t>(0xFF);                    // Set PORTB as input (buttons)</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set_tris_d</a:t>
            </a:r>
            <a:r>
              <a:rPr lang="en-GB" sz="500" dirty="0">
                <a:latin typeface="Book Antiqua" panose="02040602050305030304" pitchFamily="18" charset="0"/>
                <a:ea typeface="Cambria"/>
              </a:rPr>
              <a:t>(0x00);                    // Set PORTD as output (LEDs)</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set_tris_a</a:t>
            </a:r>
            <a:r>
              <a:rPr lang="en-GB" sz="500" dirty="0">
                <a:latin typeface="Book Antiqua" panose="02040602050305030304" pitchFamily="18" charset="0"/>
                <a:ea typeface="Cambria"/>
              </a:rPr>
              <a:t>(0b11011111);              // Set RA5 as output (Slave Select)</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output_high</a:t>
            </a:r>
            <a:r>
              <a:rPr lang="en-GB" sz="500" dirty="0">
                <a:latin typeface="Book Antiqua" panose="02040602050305030304" pitchFamily="18" charset="0"/>
                <a:ea typeface="Cambria"/>
              </a:rPr>
              <a:t>(SS);                     // Deselect slave initially (SS = HIGH)</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output_low</a:t>
            </a:r>
            <a:r>
              <a:rPr lang="en-GB" sz="500" dirty="0">
                <a:latin typeface="Book Antiqua" panose="02040602050305030304" pitchFamily="18" charset="0"/>
                <a:ea typeface="Cambria"/>
              </a:rPr>
              <a:t>(LED_D0);                  // Turn OFF LED_D0</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output_low</a:t>
            </a:r>
            <a:r>
              <a:rPr lang="en-GB" sz="500" dirty="0">
                <a:latin typeface="Book Antiqua" panose="02040602050305030304" pitchFamily="18" charset="0"/>
                <a:ea typeface="Cambria"/>
              </a:rPr>
              <a:t>(LED_D1);                  // Turn OFF LED_D1</a:t>
            </a:r>
          </a:p>
          <a:p>
            <a:pPr algn="just">
              <a:lnSpc>
                <a:spcPct val="150000"/>
              </a:lnSpc>
            </a:pPr>
            <a:endParaRPr lang="en-GB" sz="500" dirty="0">
              <a:latin typeface="Book Antiqua" panose="02040602050305030304" pitchFamily="18" charset="0"/>
              <a:ea typeface="Cambria"/>
            </a:endParaRP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setup_spi</a:t>
            </a:r>
            <a:r>
              <a:rPr lang="en-GB" sz="500" dirty="0">
                <a:latin typeface="Book Antiqua" panose="02040602050305030304" pitchFamily="18" charset="0"/>
                <a:ea typeface="Cambria"/>
              </a:rPr>
              <a:t>(SPI_MASTER | SPI_L_TO_H | SPI_CLK_DIV_16);  // Configure SPI in MASTER mode, clock </a:t>
            </a:r>
            <a:r>
              <a:rPr lang="en-GB" sz="500" dirty="0" err="1">
                <a:latin typeface="Book Antiqua" panose="02040602050305030304" pitchFamily="18" charset="0"/>
                <a:ea typeface="Cambria"/>
              </a:rPr>
              <a:t>low→high</a:t>
            </a: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Fosc</a:t>
            </a:r>
            <a:r>
              <a:rPr lang="en-GB" sz="500" dirty="0">
                <a:latin typeface="Book Antiqua" panose="02040602050305030304" pitchFamily="18" charset="0"/>
                <a:ea typeface="Cambria"/>
              </a:rPr>
              <a:t>/16 speed</a:t>
            </a:r>
          </a:p>
          <a:p>
            <a:pPr algn="just">
              <a:lnSpc>
                <a:spcPct val="150000"/>
              </a:lnSpc>
            </a:pPr>
            <a:endParaRPr lang="en-GB" sz="500" dirty="0">
              <a:latin typeface="Book Antiqua" panose="02040602050305030304" pitchFamily="18" charset="0"/>
              <a:ea typeface="Cambria"/>
            </a:endParaRPr>
          </a:p>
          <a:p>
            <a:pPr algn="just">
              <a:lnSpc>
                <a:spcPct val="150000"/>
              </a:lnSpc>
            </a:pPr>
            <a:r>
              <a:rPr lang="en-GB" sz="500" dirty="0">
                <a:latin typeface="Book Antiqua" panose="02040602050305030304" pitchFamily="18" charset="0"/>
                <a:ea typeface="Cambria"/>
              </a:rPr>
              <a:t>   while(TRUE) {</a:t>
            </a:r>
          </a:p>
          <a:p>
            <a:pPr algn="just">
              <a:lnSpc>
                <a:spcPct val="150000"/>
              </a:lnSpc>
            </a:pPr>
            <a:r>
              <a:rPr lang="en-GB" sz="500" dirty="0">
                <a:latin typeface="Book Antiqua" panose="02040602050305030304" pitchFamily="18" charset="0"/>
                <a:ea typeface="Cambria"/>
              </a:rPr>
              <a:t>      // --- SW1: Advance the 2-bit pattern (00→01→10→11→00) ---</a:t>
            </a:r>
          </a:p>
          <a:p>
            <a:pPr algn="just">
              <a:lnSpc>
                <a:spcPct val="150000"/>
              </a:lnSpc>
            </a:pPr>
            <a:r>
              <a:rPr lang="en-GB" sz="500" dirty="0">
                <a:latin typeface="Book Antiqua" panose="02040602050305030304" pitchFamily="18" charset="0"/>
                <a:ea typeface="Cambria"/>
              </a:rPr>
              <a:t>      if (input(SW1)) {                 // If SW1 is pressed</a:t>
            </a:r>
          </a:p>
          <a:p>
            <a:pPr algn="just">
              <a:lnSpc>
                <a:spcPct val="150000"/>
              </a:lnSpc>
            </a:pPr>
            <a:r>
              <a:rPr lang="en-GB" sz="500" dirty="0">
                <a:latin typeface="Book Antiqua" panose="02040602050305030304" pitchFamily="18" charset="0"/>
                <a:ea typeface="Cambria"/>
              </a:rPr>
              <a:t>         pattern = (pattern + 1) &amp; 0x03;// Increment pattern (limit to 0–3)</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output_bit</a:t>
            </a:r>
            <a:r>
              <a:rPr lang="en-GB" sz="500" dirty="0">
                <a:latin typeface="Book Antiqua" panose="02040602050305030304" pitchFamily="18" charset="0"/>
                <a:ea typeface="Cambria"/>
              </a:rPr>
              <a:t>(LED_D0,  pattern &amp; 0x01);        // Update LED_D0 with bit0</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output_bit</a:t>
            </a:r>
            <a:r>
              <a:rPr lang="en-GB" sz="500" dirty="0">
                <a:latin typeface="Book Antiqua" panose="02040602050305030304" pitchFamily="18" charset="0"/>
                <a:ea typeface="Cambria"/>
              </a:rPr>
              <a:t>(LED_D1, (pattern &gt;&gt; 1) &amp; 0x01);  // Update LED_D1 with bit1</a:t>
            </a:r>
          </a:p>
          <a:p>
            <a:pPr algn="just">
              <a:lnSpc>
                <a:spcPct val="150000"/>
              </a:lnSpc>
            </a:pPr>
            <a:r>
              <a:rPr lang="en-GB" sz="500" dirty="0">
                <a:latin typeface="Book Antiqua" panose="02040602050305030304" pitchFamily="18" charset="0"/>
                <a:ea typeface="Cambria"/>
              </a:rPr>
              <a:t>         while (input(SW1)) { }          // Wait until SW1 is released (debounce)</a:t>
            </a:r>
          </a:p>
          <a:p>
            <a:pPr algn="just">
              <a:lnSpc>
                <a:spcPct val="150000"/>
              </a:lnSpc>
            </a:pPr>
            <a:r>
              <a:rPr lang="en-GB" sz="500" dirty="0">
                <a:latin typeface="Book Antiqua" panose="02040602050305030304" pitchFamily="18" charset="0"/>
                <a:ea typeface="Cambria"/>
              </a:rPr>
              <a:t>      }</a:t>
            </a:r>
          </a:p>
          <a:p>
            <a:pPr algn="just">
              <a:lnSpc>
                <a:spcPct val="150000"/>
              </a:lnSpc>
            </a:pPr>
            <a:endParaRPr lang="en-GB" sz="500" dirty="0">
              <a:latin typeface="Book Antiqua" panose="02040602050305030304" pitchFamily="18" charset="0"/>
              <a:ea typeface="Cambria"/>
            </a:endParaRPr>
          </a:p>
          <a:p>
            <a:pPr algn="just">
              <a:lnSpc>
                <a:spcPct val="150000"/>
              </a:lnSpc>
            </a:pPr>
            <a:r>
              <a:rPr lang="en-GB" sz="500" dirty="0">
                <a:latin typeface="Book Antiqua" panose="02040602050305030304" pitchFamily="18" charset="0"/>
                <a:ea typeface="Cambria"/>
              </a:rPr>
              <a:t>      // --- SW3: Send current pattern to the slave via SPI ---</a:t>
            </a:r>
          </a:p>
          <a:p>
            <a:pPr algn="just">
              <a:lnSpc>
                <a:spcPct val="150000"/>
              </a:lnSpc>
            </a:pPr>
            <a:r>
              <a:rPr lang="en-GB" sz="500" dirty="0">
                <a:latin typeface="Book Antiqua" panose="02040602050305030304" pitchFamily="18" charset="0"/>
                <a:ea typeface="Cambria"/>
              </a:rPr>
              <a:t>      if (input(SW3)) {                 // If SW3 is pressed</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output_low</a:t>
            </a:r>
            <a:r>
              <a:rPr lang="en-GB" sz="500" dirty="0">
                <a:latin typeface="Book Antiqua" panose="02040602050305030304" pitchFamily="18" charset="0"/>
                <a:ea typeface="Cambria"/>
              </a:rPr>
              <a:t>(SS);                // Select slave (SS = LOW)</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spi_write</a:t>
            </a:r>
            <a:r>
              <a:rPr lang="en-GB" sz="500" dirty="0">
                <a:latin typeface="Book Antiqua" panose="02040602050305030304" pitchFamily="18" charset="0"/>
                <a:ea typeface="Cambria"/>
              </a:rPr>
              <a:t>(pattern);            // Send pattern (0–3) through SPI</a:t>
            </a:r>
          </a:p>
          <a:p>
            <a:pPr algn="just">
              <a:lnSpc>
                <a:spcPct val="150000"/>
              </a:lnSpc>
            </a:pPr>
            <a:r>
              <a:rPr lang="en-GB" sz="500" dirty="0">
                <a:latin typeface="Book Antiqua" panose="02040602050305030304" pitchFamily="18" charset="0"/>
                <a:ea typeface="Cambria"/>
              </a:rPr>
              <a:t>         </a:t>
            </a:r>
            <a:r>
              <a:rPr lang="en-GB" sz="500" dirty="0" err="1">
                <a:latin typeface="Book Antiqua" panose="02040602050305030304" pitchFamily="18" charset="0"/>
                <a:ea typeface="Cambria"/>
              </a:rPr>
              <a:t>output_high</a:t>
            </a:r>
            <a:r>
              <a:rPr lang="en-GB" sz="500" dirty="0">
                <a:latin typeface="Book Antiqua" panose="02040602050305030304" pitchFamily="18" charset="0"/>
                <a:ea typeface="Cambria"/>
              </a:rPr>
              <a:t>(SS);               // Deselect slave (SS = HIGH)</a:t>
            </a:r>
          </a:p>
          <a:p>
            <a:pPr algn="just">
              <a:lnSpc>
                <a:spcPct val="150000"/>
              </a:lnSpc>
            </a:pPr>
            <a:r>
              <a:rPr lang="en-GB" sz="500" dirty="0">
                <a:latin typeface="Book Antiqua" panose="02040602050305030304" pitchFamily="18" charset="0"/>
                <a:ea typeface="Cambria"/>
              </a:rPr>
              <a:t>         while (input(SW3)) { }         // Wait until SW3 is released</a:t>
            </a:r>
          </a:p>
          <a:p>
            <a:pPr algn="just">
              <a:lnSpc>
                <a:spcPct val="150000"/>
              </a:lnSpc>
            </a:pPr>
            <a:r>
              <a:rPr lang="en-GB" sz="500" dirty="0">
                <a:latin typeface="Book Antiqua" panose="02040602050305030304" pitchFamily="18" charset="0"/>
                <a:ea typeface="Cambria"/>
              </a:rPr>
              <a:t>      }</a:t>
            </a:r>
          </a:p>
          <a:p>
            <a:pPr algn="just">
              <a:lnSpc>
                <a:spcPct val="150000"/>
              </a:lnSpc>
            </a:pPr>
            <a:r>
              <a:rPr lang="en-GB" sz="500" dirty="0">
                <a:latin typeface="Book Antiqua" panose="02040602050305030304" pitchFamily="18" charset="0"/>
                <a:ea typeface="Cambria"/>
              </a:rPr>
              <a:t>   }</a:t>
            </a:r>
          </a:p>
          <a:p>
            <a:pPr algn="just">
              <a:lnSpc>
                <a:spcPct val="150000"/>
              </a:lnSpc>
            </a:pPr>
            <a:r>
              <a:rPr lang="en-GB" sz="500" dirty="0">
                <a:latin typeface="Book Antiqua" panose="02040602050305030304" pitchFamily="18" charset="0"/>
                <a:ea typeface="Cambria"/>
              </a:rPr>
              <a:t>}</a:t>
            </a:r>
          </a:p>
        </p:txBody>
      </p:sp>
      <p:sp>
        <p:nvSpPr>
          <p:cNvPr id="9" name="TextBox 8">
            <a:extLst>
              <a:ext uri="{FF2B5EF4-FFF2-40B4-BE49-F238E27FC236}">
                <a16:creationId xmlns:a16="http://schemas.microsoft.com/office/drawing/2014/main" id="{61C5F8E8-2FDD-4B3B-B6F1-D68E775819E9}"/>
              </a:ext>
            </a:extLst>
          </p:cNvPr>
          <p:cNvSpPr txBox="1"/>
          <p:nvPr/>
        </p:nvSpPr>
        <p:spPr>
          <a:xfrm>
            <a:off x="6287387" y="2158405"/>
            <a:ext cx="5054008" cy="3416320"/>
          </a:xfrm>
          <a:prstGeom prst="rect">
            <a:avLst/>
          </a:prstGeom>
          <a:noFill/>
        </p:spPr>
        <p:txBody>
          <a:bodyPr wrap="square">
            <a:spAutoFit/>
          </a:bodyPr>
          <a:lstStyle/>
          <a:p>
            <a:r>
              <a:rPr lang="en-GB" sz="800" dirty="0"/>
              <a:t>// ------------------ SLAVE CODE ------------------</a:t>
            </a:r>
          </a:p>
          <a:p>
            <a:r>
              <a:rPr lang="en-GB" sz="800" dirty="0"/>
              <a:t>#include &lt;16F877A.h</a:t>
            </a:r>
          </a:p>
          <a:p>
            <a:r>
              <a:rPr lang="en-GB" sz="800" dirty="0"/>
              <a:t>#fuses HS, NOWDT, NOLVP                 </a:t>
            </a:r>
          </a:p>
          <a:p>
            <a:r>
              <a:rPr lang="en-GB" sz="800" dirty="0"/>
              <a:t>#use delay(clock=</a:t>
            </a:r>
            <a:r>
              <a:rPr lang="en-GB" sz="800"/>
              <a:t>20000000)</a:t>
            </a:r>
            <a:endParaRPr lang="en-GB" sz="800" dirty="0"/>
          </a:p>
          <a:p>
            <a:r>
              <a:rPr lang="en-GB" sz="800" dirty="0"/>
              <a:t>#define LED0 PIN_B0                     // LED to display bit0 from master</a:t>
            </a:r>
          </a:p>
          <a:p>
            <a:r>
              <a:rPr lang="en-GB" sz="800" dirty="0"/>
              <a:t>#define LED1 PIN_B1                     // LED to display bit1 from master</a:t>
            </a:r>
          </a:p>
          <a:p>
            <a:endParaRPr lang="en-GB" sz="800" dirty="0"/>
          </a:p>
          <a:p>
            <a:r>
              <a:rPr lang="en-GB" sz="800" dirty="0"/>
              <a:t>void main() {</a:t>
            </a:r>
          </a:p>
          <a:p>
            <a:r>
              <a:rPr lang="en-GB" sz="800" dirty="0"/>
              <a:t>   int8 </a:t>
            </a:r>
            <a:r>
              <a:rPr lang="en-GB" sz="800" dirty="0" err="1"/>
              <a:t>rx</a:t>
            </a:r>
            <a:r>
              <a:rPr lang="en-GB" sz="800" dirty="0"/>
              <a:t> = 0;                         // Variable to store data received from master</a:t>
            </a:r>
          </a:p>
          <a:p>
            <a:endParaRPr lang="en-GB" sz="800" dirty="0"/>
          </a:p>
          <a:p>
            <a:r>
              <a:rPr lang="en-GB" sz="800" dirty="0"/>
              <a:t>   </a:t>
            </a:r>
            <a:r>
              <a:rPr lang="en-GB" sz="800" dirty="0" err="1"/>
              <a:t>set_tris_b</a:t>
            </a:r>
            <a:r>
              <a:rPr lang="en-GB" sz="800" dirty="0"/>
              <a:t>(0b11111100);              // Set RB0, RB1 as outputs; others as inputs</a:t>
            </a:r>
          </a:p>
          <a:p>
            <a:r>
              <a:rPr lang="en-GB" sz="800" dirty="0"/>
              <a:t>   </a:t>
            </a:r>
            <a:r>
              <a:rPr lang="en-GB" sz="800" dirty="0" err="1"/>
              <a:t>output_low</a:t>
            </a:r>
            <a:r>
              <a:rPr lang="en-GB" sz="800" dirty="0"/>
              <a:t>(LED0);                    // Turn OFF LED0 initially</a:t>
            </a:r>
          </a:p>
          <a:p>
            <a:r>
              <a:rPr lang="en-GB" sz="800" dirty="0"/>
              <a:t>   </a:t>
            </a:r>
            <a:r>
              <a:rPr lang="en-GB" sz="800" dirty="0" err="1"/>
              <a:t>output_low</a:t>
            </a:r>
            <a:r>
              <a:rPr lang="en-GB" sz="800" dirty="0"/>
              <a:t>(LED1);                    // Turn OFF LED1 initially</a:t>
            </a:r>
          </a:p>
          <a:p>
            <a:endParaRPr lang="en-GB" sz="800" dirty="0"/>
          </a:p>
          <a:p>
            <a:r>
              <a:rPr lang="en-GB" sz="800" dirty="0"/>
              <a:t>   </a:t>
            </a:r>
            <a:r>
              <a:rPr lang="en-GB" sz="800" dirty="0" err="1"/>
              <a:t>setup_spi</a:t>
            </a:r>
            <a:r>
              <a:rPr lang="en-GB" sz="800" dirty="0"/>
              <a:t>(SPI_SLAVE | SPI_L_TO_H);   // Configure SPI in SLAVE mode, clock </a:t>
            </a:r>
            <a:r>
              <a:rPr lang="en-GB" sz="800" dirty="0" err="1"/>
              <a:t>low→high</a:t>
            </a:r>
            <a:endParaRPr lang="en-GB" sz="800" dirty="0"/>
          </a:p>
          <a:p>
            <a:endParaRPr lang="en-GB" sz="800" dirty="0"/>
          </a:p>
          <a:p>
            <a:r>
              <a:rPr lang="en-GB" sz="800" dirty="0"/>
              <a:t>   while(TRUE) {</a:t>
            </a:r>
          </a:p>
          <a:p>
            <a:r>
              <a:rPr lang="en-GB" sz="800" dirty="0"/>
              <a:t>      if (</a:t>
            </a:r>
            <a:r>
              <a:rPr lang="en-GB" sz="800" dirty="0" err="1"/>
              <a:t>spi_data_is_in</a:t>
            </a:r>
            <a:r>
              <a:rPr lang="en-GB" sz="800" dirty="0"/>
              <a:t>()) {           // Check if data is received from master</a:t>
            </a:r>
          </a:p>
          <a:p>
            <a:r>
              <a:rPr lang="en-GB" sz="800" dirty="0"/>
              <a:t>         </a:t>
            </a:r>
            <a:r>
              <a:rPr lang="en-GB" sz="800" dirty="0" err="1"/>
              <a:t>rx</a:t>
            </a:r>
            <a:r>
              <a:rPr lang="en-GB" sz="800" dirty="0"/>
              <a:t> = </a:t>
            </a:r>
            <a:r>
              <a:rPr lang="en-GB" sz="800" dirty="0" err="1"/>
              <a:t>spi_read</a:t>
            </a:r>
            <a:r>
              <a:rPr lang="en-GB" sz="800" dirty="0"/>
              <a:t>();               // Read received byte (0–3)</a:t>
            </a:r>
          </a:p>
          <a:p>
            <a:endParaRPr lang="en-GB" sz="800" dirty="0"/>
          </a:p>
          <a:p>
            <a:r>
              <a:rPr lang="en-GB" sz="800" dirty="0"/>
              <a:t>         // Bit0 controls LED0, Bit1 controls LED1</a:t>
            </a:r>
          </a:p>
          <a:p>
            <a:r>
              <a:rPr lang="en-GB" sz="800" dirty="0"/>
              <a:t>         if (</a:t>
            </a:r>
            <a:r>
              <a:rPr lang="en-GB" sz="800" dirty="0" err="1"/>
              <a:t>rx</a:t>
            </a:r>
            <a:r>
              <a:rPr lang="en-GB" sz="800" dirty="0"/>
              <a:t> &amp; 0x01) </a:t>
            </a:r>
            <a:r>
              <a:rPr lang="en-GB" sz="800" dirty="0" err="1"/>
              <a:t>output_high</a:t>
            </a:r>
            <a:r>
              <a:rPr lang="en-GB" sz="800" dirty="0"/>
              <a:t>(LED0); else </a:t>
            </a:r>
            <a:r>
              <a:rPr lang="en-GB" sz="800" dirty="0" err="1"/>
              <a:t>output_low</a:t>
            </a:r>
            <a:r>
              <a:rPr lang="en-GB" sz="800" dirty="0"/>
              <a:t>(LED0);  // Set LED0</a:t>
            </a:r>
          </a:p>
          <a:p>
            <a:r>
              <a:rPr lang="en-GB" sz="800" dirty="0"/>
              <a:t>         if (</a:t>
            </a:r>
            <a:r>
              <a:rPr lang="en-GB" sz="800" dirty="0" err="1"/>
              <a:t>rx</a:t>
            </a:r>
            <a:r>
              <a:rPr lang="en-GB" sz="800" dirty="0"/>
              <a:t> &amp; 0x02) </a:t>
            </a:r>
            <a:r>
              <a:rPr lang="en-GB" sz="800" dirty="0" err="1"/>
              <a:t>output_high</a:t>
            </a:r>
            <a:r>
              <a:rPr lang="en-GB" sz="800" dirty="0"/>
              <a:t>(LED1); else </a:t>
            </a:r>
            <a:r>
              <a:rPr lang="en-GB" sz="800" dirty="0" err="1"/>
              <a:t>output_low</a:t>
            </a:r>
            <a:r>
              <a:rPr lang="en-GB" sz="800" dirty="0"/>
              <a:t>(LED1);  // Set LED1</a:t>
            </a:r>
          </a:p>
          <a:p>
            <a:r>
              <a:rPr lang="en-GB" sz="800" dirty="0"/>
              <a:t>      }</a:t>
            </a:r>
          </a:p>
          <a:p>
            <a:r>
              <a:rPr lang="en-GB" sz="800" dirty="0"/>
              <a:t>   }</a:t>
            </a:r>
          </a:p>
          <a:p>
            <a:r>
              <a:rPr lang="en-GB" sz="800" dirty="0"/>
              <a:t>}</a:t>
            </a:r>
          </a:p>
        </p:txBody>
      </p:sp>
    </p:spTree>
    <p:extLst>
      <p:ext uri="{BB962C8B-B14F-4D97-AF65-F5344CB8AC3E}">
        <p14:creationId xmlns:p14="http://schemas.microsoft.com/office/powerpoint/2010/main" val="1293023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4</a:t>
            </a:r>
          </a:p>
        </p:txBody>
      </p:sp>
      <p:sp>
        <p:nvSpPr>
          <p:cNvPr id="8" name="TextBox 7">
            <a:extLst>
              <a:ext uri="{FF2B5EF4-FFF2-40B4-BE49-F238E27FC236}">
                <a16:creationId xmlns:a16="http://schemas.microsoft.com/office/drawing/2014/main" id="{02CBCAE7-FC94-44C2-98F7-133EA3364901}"/>
              </a:ext>
            </a:extLst>
          </p:cNvPr>
          <p:cNvSpPr txBox="1"/>
          <p:nvPr/>
        </p:nvSpPr>
        <p:spPr>
          <a:xfrm>
            <a:off x="1420407" y="2455137"/>
            <a:ext cx="8485593" cy="3169778"/>
          </a:xfrm>
          <a:prstGeom prst="rect">
            <a:avLst/>
          </a:prstGeom>
          <a:noFill/>
        </p:spPr>
        <p:txBody>
          <a:bodyPr wrap="square" lIns="91440" tIns="45720" rIns="91440" bIns="45720" rtlCol="0" anchor="t">
            <a:sp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while(TRUE)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 --- SW1: advance the 2-bit pattern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if (input(SW1)) {                  // active-HIGH button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pattern = (pattern + 1) &amp; 0x03; // bitwise AND</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output_bit</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(LED_D0,  pattern &amp; 0x01);</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output_bit</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(LED_D1, (pattern &gt;&gt; 1) &amp; 0x01);// &gt;&gt; Right Shift</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while (input(SW1)) { }          // wait release (simple debounce)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500" dirty="0">
              <a:latin typeface="Book Antiqua" panose="02040602050305030304" pitchFamily="18" charset="0"/>
              <a:ea typeface="Cambria"/>
            </a:endParaRPr>
          </a:p>
        </p:txBody>
      </p:sp>
    </p:spTree>
    <p:extLst>
      <p:ext uri="{BB962C8B-B14F-4D97-AF65-F5344CB8AC3E}">
        <p14:creationId xmlns:p14="http://schemas.microsoft.com/office/powerpoint/2010/main" val="360233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4</a:t>
            </a:r>
          </a:p>
        </p:txBody>
      </p:sp>
      <p:sp>
        <p:nvSpPr>
          <p:cNvPr id="9" name="TextBox 8">
            <a:extLst>
              <a:ext uri="{FF2B5EF4-FFF2-40B4-BE49-F238E27FC236}">
                <a16:creationId xmlns:a16="http://schemas.microsoft.com/office/drawing/2014/main" id="{FF41E4C3-F5A0-407E-8DFD-43FD5EB25D46}"/>
              </a:ext>
            </a:extLst>
          </p:cNvPr>
          <p:cNvSpPr txBox="1"/>
          <p:nvPr/>
        </p:nvSpPr>
        <p:spPr>
          <a:xfrm>
            <a:off x="1844674" y="1959924"/>
            <a:ext cx="7858125" cy="436510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void main()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int8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rx</a:t>
            </a:r>
            <a:r>
              <a:rPr lang="en-GB" sz="1800" dirty="0">
                <a:effectLst/>
                <a:latin typeface="Calibri" panose="020F0502020204030204" pitchFamily="34" charset="0"/>
                <a:ea typeface="DengXian" panose="02010600030101010101" pitchFamily="2" charset="-122"/>
                <a:cs typeface="Times New Roman" panose="02020603050405020304" pitchFamily="18" charset="0"/>
              </a:rPr>
              <a:t> = 0;</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while(TRUE)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if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spi_data_is_in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rx</a:t>
            </a:r>
            <a:r>
              <a:rPr lang="en-GB" sz="1800" dirty="0">
                <a:effectLst/>
                <a:latin typeface="Calibri" panose="020F0502020204030204" pitchFamily="34" charset="0"/>
                <a:ea typeface="DengXian" panose="02010600030101010101" pitchFamily="2" charset="-122"/>
                <a:cs typeface="Times New Roman" panose="02020603050405020304" pitchFamily="18" charset="0"/>
              </a:rPr>
              <a:t> =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spi_read</a:t>
            </a:r>
            <a:r>
              <a:rPr lang="en-GB" sz="1800" dirty="0">
                <a:effectLst/>
                <a:latin typeface="Calibri" panose="020F0502020204030204" pitchFamily="34" charset="0"/>
                <a:ea typeface="DengXian" panose="02010600030101010101" pitchFamily="2" charset="-122"/>
                <a:cs typeface="Times New Roman" panose="02020603050405020304" pitchFamily="18" charset="0"/>
              </a:rPr>
              <a:t>();             // 0..3</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 Bit0 -&gt; LED0, Bit1 -&gt; LED1</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if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rx</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&amp; 0x01)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output_high</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(LED0); else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output_low</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(LED0);</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if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rx</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&amp; 0x02)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output_high</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(LED1); else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output_low</a:t>
            </a:r>
            <a:r>
              <a:rPr lang="en-GB" sz="1800" dirty="0">
                <a:effectLst/>
                <a:latin typeface="Calibri" panose="020F0502020204030204" pitchFamily="34" charset="0"/>
                <a:ea typeface="DengXian" panose="02010600030101010101" pitchFamily="2" charset="-122"/>
                <a:cs typeface="Times New Roman" panose="02020603050405020304" pitchFamily="18" charset="0"/>
              </a:rPr>
              <a:t>(LED1);</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1317631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4</a:t>
            </a:r>
          </a:p>
        </p:txBody>
      </p:sp>
      <p:pic>
        <p:nvPicPr>
          <p:cNvPr id="9" name="Screen Recording 8">
            <a:hlinkClick r:id="" action="ppaction://media"/>
            <a:extLst>
              <a:ext uri="{FF2B5EF4-FFF2-40B4-BE49-F238E27FC236}">
                <a16:creationId xmlns:a16="http://schemas.microsoft.com/office/drawing/2014/main" id="{C1FF93F3-D515-4C6B-91ED-BC839F19A54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32298" y="1576127"/>
            <a:ext cx="6180470" cy="5182382"/>
          </a:xfrm>
          <a:prstGeom prst="rect">
            <a:avLst/>
          </a:prstGeom>
        </p:spPr>
      </p:pic>
    </p:spTree>
    <p:extLst>
      <p:ext uri="{BB962C8B-B14F-4D97-AF65-F5344CB8AC3E}">
        <p14:creationId xmlns:p14="http://schemas.microsoft.com/office/powerpoint/2010/main" val="1011789959"/>
      </p:ext>
    </p:extLst>
  </p:cSld>
  <p:clrMapOvr>
    <a:masterClrMapping/>
  </p:clrMapOvr>
  <mc:AlternateContent xmlns:mc="http://schemas.openxmlformats.org/markup-compatibility/2006" xmlns:p14="http://schemas.microsoft.com/office/powerpoint/2010/main">
    <mc:Choice Requires="p14">
      <p:transition spd="slow" p14:dur="2000" advTm="15365"/>
    </mc:Choice>
    <mc:Fallback xmlns="">
      <p:transition spd="slow" advTm="15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4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1601492" y="2311217"/>
            <a:ext cx="10503491" cy="3235758"/>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100" dirty="0">
                <a:latin typeface="Book Antiqua" panose="02040602050305030304" pitchFamily="18" charset="0"/>
                <a:ea typeface="Cambria"/>
              </a:rPr>
              <a:t>I²C = Inter-Integrated Circuit.</a:t>
            </a:r>
          </a:p>
          <a:p>
            <a:pPr marL="342900" indent="-342900" algn="just">
              <a:lnSpc>
                <a:spcPct val="200000"/>
              </a:lnSpc>
              <a:buFont typeface="Arial" panose="020B0604020202020204" pitchFamily="34" charset="0"/>
              <a:buChar char="•"/>
            </a:pPr>
            <a:r>
              <a:rPr lang="en-GB" sz="2100" dirty="0">
                <a:latin typeface="Book Antiqua" panose="02040602050305030304" pitchFamily="18" charset="0"/>
                <a:ea typeface="Cambria"/>
              </a:rPr>
              <a:t>Used to connect multiple ICs using only two lines:</a:t>
            </a:r>
          </a:p>
          <a:p>
            <a:pPr marL="800100" lvl="1" indent="-342900" algn="just">
              <a:lnSpc>
                <a:spcPct val="200000"/>
              </a:lnSpc>
              <a:buFont typeface="Arial" panose="020B0604020202020204" pitchFamily="34" charset="0"/>
              <a:buChar char="•"/>
            </a:pPr>
            <a:r>
              <a:rPr lang="en-GB" sz="2100" dirty="0">
                <a:latin typeface="Book Antiqua" panose="02040602050305030304" pitchFamily="18" charset="0"/>
                <a:ea typeface="Cambria"/>
              </a:rPr>
              <a:t>SDA: Serial Data</a:t>
            </a:r>
          </a:p>
          <a:p>
            <a:pPr marL="800100" lvl="1" indent="-342900" algn="just">
              <a:lnSpc>
                <a:spcPct val="200000"/>
              </a:lnSpc>
              <a:buFont typeface="Arial" panose="020B0604020202020204" pitchFamily="34" charset="0"/>
              <a:buChar char="•"/>
            </a:pPr>
            <a:r>
              <a:rPr lang="en-GB" sz="2100" dirty="0">
                <a:latin typeface="Book Antiqua" panose="02040602050305030304" pitchFamily="18" charset="0"/>
                <a:ea typeface="Cambria"/>
              </a:rPr>
              <a:t>SCL: Serial Clock</a:t>
            </a:r>
          </a:p>
          <a:p>
            <a:pPr marL="342900" lvl="1" indent="-342900" algn="just">
              <a:lnSpc>
                <a:spcPct val="200000"/>
              </a:lnSpc>
              <a:buFont typeface="Arial" panose="020B0604020202020204" pitchFamily="34" charset="0"/>
              <a:buChar char="•"/>
            </a:pPr>
            <a:r>
              <a:rPr lang="en-GB" sz="2100" dirty="0">
                <a:latin typeface="Book Antiqua" panose="02040602050305030304" pitchFamily="18" charset="0"/>
                <a:ea typeface="Cambria"/>
              </a:rPr>
              <a:t>Supports multiple masters and slaves on the same bus.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276970" y="142188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a:t>
            </a:r>
          </a:p>
        </p:txBody>
      </p:sp>
    </p:spTree>
    <p:extLst>
      <p:ext uri="{BB962C8B-B14F-4D97-AF65-F5344CB8AC3E}">
        <p14:creationId xmlns:p14="http://schemas.microsoft.com/office/powerpoint/2010/main" val="3960697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1137148" y="1714267"/>
            <a:ext cx="10503491" cy="4317207"/>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Only 2 wires for communication.</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Each device has a unique 7-bit or 10-bit address.</a:t>
            </a:r>
          </a:p>
          <a:p>
            <a:pPr marL="342900"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Master–Slave architecture:</a:t>
            </a:r>
          </a:p>
          <a:p>
            <a:pPr marL="80010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Master controls clock and communication.</a:t>
            </a:r>
          </a:p>
          <a:p>
            <a:pPr marL="800100"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Slaves respond when addressed.</a:t>
            </a:r>
          </a:p>
          <a:p>
            <a:pPr marL="357188"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Half-duplex serial communication.</a:t>
            </a:r>
          </a:p>
          <a:p>
            <a:pPr marL="357188" lvl="1" indent="-342900" algn="just">
              <a:lnSpc>
                <a:spcPct val="200000"/>
              </a:lnSpc>
              <a:buFont typeface="Arial" panose="020B0604020202020204" pitchFamily="34" charset="0"/>
              <a:buChar char="•"/>
            </a:pPr>
            <a:r>
              <a:rPr lang="en-GB" sz="2000" dirty="0">
                <a:latin typeface="Book Antiqua" panose="02040602050305030304" pitchFamily="18" charset="0"/>
                <a:ea typeface="Cambria"/>
              </a:rPr>
              <a:t>Common speeds: 100 kHz, 400 kHz, up to 3.4 MHz (High-Speed mode).</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85297" y="1129492"/>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 - Advantages</a:t>
            </a:r>
          </a:p>
        </p:txBody>
      </p:sp>
    </p:spTree>
    <p:extLst>
      <p:ext uri="{BB962C8B-B14F-4D97-AF65-F5344CB8AC3E}">
        <p14:creationId xmlns:p14="http://schemas.microsoft.com/office/powerpoint/2010/main" val="6112480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1494336" y="2257192"/>
            <a:ext cx="10503491" cy="3086101"/>
          </a:xfrm>
          <a:prstGeom prst="rect">
            <a:avLst/>
          </a:prstGeom>
          <a:noFill/>
        </p:spPr>
        <p:txBody>
          <a:bodyPr wrap="square" lIns="91440" tIns="45720" rIns="91440" bIns="45720" rtlCol="0" anchor="t">
            <a:spAutoFit/>
          </a:bodyPr>
          <a:lstStyle/>
          <a:p>
            <a:pPr marL="457200" indent="-457200" algn="just">
              <a:lnSpc>
                <a:spcPct val="200000"/>
              </a:lnSpc>
              <a:buFont typeface="+mj-lt"/>
              <a:buAutoNum type="arabicPeriod"/>
            </a:pPr>
            <a:r>
              <a:rPr lang="en-GB" sz="2000" dirty="0">
                <a:latin typeface="Book Antiqua" panose="02040602050305030304" pitchFamily="18" charset="0"/>
                <a:ea typeface="Cambria"/>
              </a:rPr>
              <a:t>START Condition → SDA goes low while SCL is high.</a:t>
            </a:r>
          </a:p>
          <a:p>
            <a:pPr marL="457200" indent="-457200" algn="just">
              <a:lnSpc>
                <a:spcPct val="200000"/>
              </a:lnSpc>
              <a:buFont typeface="+mj-lt"/>
              <a:buAutoNum type="arabicPeriod"/>
            </a:pPr>
            <a:r>
              <a:rPr lang="en-GB" sz="2000" dirty="0">
                <a:latin typeface="Book Antiqua" panose="02040602050305030304" pitchFamily="18" charset="0"/>
                <a:ea typeface="Cambria"/>
              </a:rPr>
              <a:t>Address Frame → Master sends 7-bit slave address + R/W bit.</a:t>
            </a:r>
          </a:p>
          <a:p>
            <a:pPr marL="457200" indent="-457200" algn="just">
              <a:lnSpc>
                <a:spcPct val="200000"/>
              </a:lnSpc>
              <a:buFont typeface="+mj-lt"/>
              <a:buAutoNum type="arabicPeriod"/>
            </a:pPr>
            <a:r>
              <a:rPr lang="en-GB" sz="2000" dirty="0">
                <a:latin typeface="Book Antiqua" panose="02040602050305030304" pitchFamily="18" charset="0"/>
                <a:ea typeface="Cambria"/>
              </a:rPr>
              <a:t>ACK/NACK → Slave pulls SDA low to acknowledge.</a:t>
            </a:r>
          </a:p>
          <a:p>
            <a:pPr marL="457200" indent="-457200" algn="just">
              <a:lnSpc>
                <a:spcPct val="200000"/>
              </a:lnSpc>
              <a:buFont typeface="+mj-lt"/>
              <a:buAutoNum type="arabicPeriod"/>
            </a:pPr>
            <a:r>
              <a:rPr lang="en-GB" sz="2000" dirty="0">
                <a:latin typeface="Book Antiqua" panose="02040602050305030304" pitchFamily="18" charset="0"/>
                <a:ea typeface="Cambria"/>
              </a:rPr>
              <a:t>Data Transfer → 8-bit data </a:t>
            </a:r>
          </a:p>
          <a:p>
            <a:pPr marL="457200" indent="-457200" algn="just">
              <a:lnSpc>
                <a:spcPct val="200000"/>
              </a:lnSpc>
              <a:buFont typeface="+mj-lt"/>
              <a:buAutoNum type="arabicPeriod"/>
            </a:pPr>
            <a:r>
              <a:rPr lang="en-GB" sz="2000" dirty="0">
                <a:latin typeface="Book Antiqua" panose="02040602050305030304" pitchFamily="18" charset="0"/>
                <a:ea typeface="Cambria"/>
              </a:rPr>
              <a:t>STOP Condition → SDA goes high while SCL is high.</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 - Working</a:t>
            </a:r>
          </a:p>
        </p:txBody>
      </p:sp>
    </p:spTree>
    <p:extLst>
      <p:ext uri="{BB962C8B-B14F-4D97-AF65-F5344CB8AC3E}">
        <p14:creationId xmlns:p14="http://schemas.microsoft.com/office/powerpoint/2010/main" val="2175531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276970" y="121119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 Setup</a:t>
            </a:r>
          </a:p>
        </p:txBody>
      </p:sp>
      <p:sp>
        <p:nvSpPr>
          <p:cNvPr id="8" name="TextBox 7">
            <a:extLst>
              <a:ext uri="{FF2B5EF4-FFF2-40B4-BE49-F238E27FC236}">
                <a16:creationId xmlns:a16="http://schemas.microsoft.com/office/drawing/2014/main" id="{02CBCAE7-FC94-44C2-98F7-133EA3364901}"/>
              </a:ext>
            </a:extLst>
          </p:cNvPr>
          <p:cNvSpPr txBox="1"/>
          <p:nvPr/>
        </p:nvSpPr>
        <p:spPr>
          <a:xfrm>
            <a:off x="447011" y="3526859"/>
            <a:ext cx="10882977" cy="2352632"/>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GB" sz="2000" dirty="0">
                <a:latin typeface="Book Antiqua" panose="02040602050305030304" pitchFamily="18" charset="0"/>
                <a:ea typeface="Cambria"/>
              </a:rPr>
              <a:t>MASTER </a:t>
            </a:r>
            <a:r>
              <a:rPr lang="en-GB" sz="2000" dirty="0">
                <a:latin typeface="Book Antiqua" panose="02040602050305030304" pitchFamily="18" charset="0"/>
                <a:ea typeface="Cambria"/>
                <a:sym typeface="Wingdings" panose="05000000000000000000" pitchFamily="2" charset="2"/>
              </a:rPr>
              <a:t></a:t>
            </a:r>
            <a:r>
              <a:rPr lang="en-GB" sz="2000" dirty="0">
                <a:latin typeface="Book Antiqua" panose="02040602050305030304" pitchFamily="18" charset="0"/>
                <a:ea typeface="Cambria"/>
              </a:rPr>
              <a:t> this PIC is the master.</a:t>
            </a:r>
          </a:p>
          <a:p>
            <a:pPr marL="342900" indent="-342900" algn="just">
              <a:lnSpc>
                <a:spcPct val="150000"/>
              </a:lnSpc>
              <a:buFont typeface="Arial" panose="020B0604020202020204" pitchFamily="34" charset="0"/>
              <a:buChar char="•"/>
            </a:pPr>
            <a:r>
              <a:rPr lang="en-GB" sz="2000" dirty="0" err="1">
                <a:latin typeface="Book Antiqua" panose="02040602050305030304" pitchFamily="18" charset="0"/>
                <a:ea typeface="Cambria"/>
              </a:rPr>
              <a:t>sda</a:t>
            </a:r>
            <a:r>
              <a:rPr lang="en-GB" sz="2000" dirty="0">
                <a:latin typeface="Book Antiqua" panose="02040602050305030304" pitchFamily="18" charset="0"/>
                <a:ea typeface="Cambria"/>
              </a:rPr>
              <a:t>=PIN_C4</a:t>
            </a:r>
            <a:r>
              <a:rPr lang="en-GB" sz="2000" dirty="0">
                <a:latin typeface="Book Antiqua" panose="02040602050305030304" pitchFamily="18" charset="0"/>
                <a:ea typeface="Cambria"/>
                <a:sym typeface="Wingdings" panose="05000000000000000000" pitchFamily="2" charset="2"/>
              </a:rPr>
              <a:t></a:t>
            </a:r>
            <a:r>
              <a:rPr lang="en-GB" sz="2000" dirty="0">
                <a:latin typeface="Book Antiqua" panose="02040602050305030304" pitchFamily="18" charset="0"/>
                <a:ea typeface="Cambria"/>
              </a:rPr>
              <a:t> The SDA (Serial Data) line is connected to pin RC4 </a:t>
            </a:r>
          </a:p>
          <a:p>
            <a:pPr marL="342900" indent="-342900" algn="just">
              <a:lnSpc>
                <a:spcPct val="150000"/>
              </a:lnSpc>
              <a:buFont typeface="Arial" panose="020B0604020202020204" pitchFamily="34" charset="0"/>
              <a:buChar char="•"/>
            </a:pPr>
            <a:r>
              <a:rPr lang="en-GB" sz="2000" dirty="0" err="1">
                <a:latin typeface="Book Antiqua" panose="02040602050305030304" pitchFamily="18" charset="0"/>
                <a:ea typeface="Cambria"/>
              </a:rPr>
              <a:t>scl</a:t>
            </a:r>
            <a:r>
              <a:rPr lang="en-GB" sz="2000" dirty="0">
                <a:latin typeface="Book Antiqua" panose="02040602050305030304" pitchFamily="18" charset="0"/>
                <a:ea typeface="Cambria"/>
              </a:rPr>
              <a:t>=PIN_C </a:t>
            </a:r>
            <a:r>
              <a:rPr lang="en-GB" sz="2000" dirty="0">
                <a:latin typeface="Book Antiqua" panose="02040602050305030304" pitchFamily="18" charset="0"/>
                <a:ea typeface="Cambria"/>
                <a:sym typeface="Wingdings" panose="05000000000000000000" pitchFamily="2" charset="2"/>
              </a:rPr>
              <a:t></a:t>
            </a:r>
            <a:r>
              <a:rPr lang="en-GB" sz="2000" dirty="0">
                <a:latin typeface="Book Antiqua" panose="02040602050305030304" pitchFamily="18" charset="0"/>
                <a:ea typeface="Cambria"/>
              </a:rPr>
              <a:t> The SCL (Serial Clock) line is connected to pin RC3.</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ea typeface="Cambria"/>
              </a:rPr>
              <a:t>FAST=100000</a:t>
            </a:r>
            <a:r>
              <a:rPr lang="en-GB" sz="2000" dirty="0">
                <a:latin typeface="Book Antiqua" panose="02040602050305030304" pitchFamily="18" charset="0"/>
                <a:ea typeface="Cambria"/>
                <a:sym typeface="Wingdings" panose="05000000000000000000" pitchFamily="2" charset="2"/>
              </a:rPr>
              <a:t>Sets the I²C clock speed to 100 kHz (standard mode).</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ea typeface="Cambria"/>
              </a:rPr>
              <a:t>stream=I2C_S</a:t>
            </a:r>
            <a:r>
              <a:rPr lang="en-GB" sz="2000" dirty="0">
                <a:latin typeface="Book Antiqua" panose="02040602050305030304" pitchFamily="18" charset="0"/>
                <a:ea typeface="Cambria"/>
                <a:sym typeface="Wingdings" panose="05000000000000000000" pitchFamily="2" charset="2"/>
              </a:rPr>
              <a:t> multiple I²C buses can be referred to one in code.</a:t>
            </a:r>
            <a:endParaRPr lang="en-GB" sz="2000" dirty="0">
              <a:latin typeface="Book Antiqua" panose="02040602050305030304" pitchFamily="18" charset="0"/>
              <a:ea typeface="Cambria"/>
            </a:endParaRPr>
          </a:p>
        </p:txBody>
      </p:sp>
      <p:pic>
        <p:nvPicPr>
          <p:cNvPr id="9" name="Picture 8">
            <a:extLst>
              <a:ext uri="{FF2B5EF4-FFF2-40B4-BE49-F238E27FC236}">
                <a16:creationId xmlns:a16="http://schemas.microsoft.com/office/drawing/2014/main" id="{F4B0D683-0DAD-4BC3-845F-EC98B1568ABD}"/>
              </a:ext>
            </a:extLst>
          </p:cNvPr>
          <p:cNvPicPr>
            <a:picLocks noChangeAspect="1"/>
          </p:cNvPicPr>
          <p:nvPr/>
        </p:nvPicPr>
        <p:blipFill>
          <a:blip r:embed="rId3"/>
          <a:stretch>
            <a:fillRect/>
          </a:stretch>
        </p:blipFill>
        <p:spPr>
          <a:xfrm>
            <a:off x="623400" y="2361841"/>
            <a:ext cx="6973273" cy="619211"/>
          </a:xfrm>
          <a:prstGeom prst="rect">
            <a:avLst/>
          </a:prstGeom>
        </p:spPr>
      </p:pic>
      <p:pic>
        <p:nvPicPr>
          <p:cNvPr id="10" name="Picture 9">
            <a:extLst>
              <a:ext uri="{FF2B5EF4-FFF2-40B4-BE49-F238E27FC236}">
                <a16:creationId xmlns:a16="http://schemas.microsoft.com/office/drawing/2014/main" id="{9B4F9FDF-27B0-476F-A7C5-9DEAB465ED15}"/>
              </a:ext>
            </a:extLst>
          </p:cNvPr>
          <p:cNvPicPr>
            <a:picLocks noChangeAspect="1"/>
          </p:cNvPicPr>
          <p:nvPr/>
        </p:nvPicPr>
        <p:blipFill>
          <a:blip r:embed="rId4"/>
          <a:stretch>
            <a:fillRect/>
          </a:stretch>
        </p:blipFill>
        <p:spPr>
          <a:xfrm>
            <a:off x="8346622" y="1331402"/>
            <a:ext cx="3455517" cy="2488303"/>
          </a:xfrm>
          <a:prstGeom prst="rect">
            <a:avLst/>
          </a:prstGeom>
        </p:spPr>
      </p:pic>
    </p:spTree>
    <p:extLst>
      <p:ext uri="{BB962C8B-B14F-4D97-AF65-F5344CB8AC3E}">
        <p14:creationId xmlns:p14="http://schemas.microsoft.com/office/powerpoint/2010/main" val="31162750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958554" y="2577615"/>
            <a:ext cx="10503491" cy="3385479"/>
          </a:xfrm>
          <a:prstGeom prst="rect">
            <a:avLst/>
          </a:prstGeom>
          <a:noFill/>
        </p:spPr>
        <p:txBody>
          <a:bodyPr wrap="square" lIns="91440" tIns="45720" rIns="91440" bIns="45720" rtlCol="0" anchor="t">
            <a:spAutoFit/>
          </a:bodyPr>
          <a:lstStyle/>
          <a:p>
            <a:pPr marL="342900"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PCF8574 / PCF8574A – 8-bit I/O expander (popular for LCD backpacks)</a:t>
            </a:r>
          </a:p>
          <a:p>
            <a:pPr marL="342900"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MCP23008 – 8-bit expander with interrupt capability</a:t>
            </a:r>
          </a:p>
          <a:p>
            <a:pPr marL="342900"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MCP23017 – 16-bit version of MCP23008 (dual 8-bit ports)</a:t>
            </a:r>
          </a:p>
          <a:p>
            <a:pPr marL="342900" indent="-342900" algn="just">
              <a:lnSpc>
                <a:spcPct val="200000"/>
              </a:lnSpc>
              <a:buFont typeface="Arial" panose="020B0604020202020204" pitchFamily="34" charset="0"/>
              <a:buChar char="•"/>
            </a:pPr>
            <a:r>
              <a:rPr lang="en-GB" sz="2200" dirty="0">
                <a:latin typeface="Book Antiqua" panose="02040602050305030304" pitchFamily="18" charset="0"/>
                <a:ea typeface="Cambria"/>
              </a:rPr>
              <a:t>PCA9555 – 16-bit expander, low-power, supports higher I²C speeds</a:t>
            </a:r>
          </a:p>
          <a:p>
            <a:pPr algn="just">
              <a:lnSpc>
                <a:spcPct val="200000"/>
              </a:lnSpc>
            </a:pPr>
            <a:endParaRPr lang="en-GB" sz="2200" dirty="0">
              <a:latin typeface="Book Antiqua" panose="02040602050305030304" pitchFamily="18" charset="0"/>
              <a:ea typeface="Cambria"/>
            </a:endParaRP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57150" y="1707360"/>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 – I/O Expanders: Example</a:t>
            </a:r>
          </a:p>
        </p:txBody>
      </p:sp>
    </p:spTree>
    <p:extLst>
      <p:ext uri="{BB962C8B-B14F-4D97-AF65-F5344CB8AC3E}">
        <p14:creationId xmlns:p14="http://schemas.microsoft.com/office/powerpoint/2010/main" val="2515957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22773" y="2461734"/>
            <a:ext cx="10503491" cy="2470548"/>
          </a:xfrm>
          <a:prstGeom prst="rect">
            <a:avLst/>
          </a:prstGeom>
          <a:noFill/>
        </p:spPr>
        <p:txBody>
          <a:bodyPr wrap="square" lIns="91440" tIns="45720" rIns="91440" bIns="45720" rtlCol="0" anchor="t">
            <a:spAutoFit/>
          </a:bodyPr>
          <a:lstStyle/>
          <a:p>
            <a:pPr marL="457200" indent="-457200" algn="just">
              <a:lnSpc>
                <a:spcPct val="200000"/>
              </a:lnSpc>
              <a:buFont typeface="Arial" panose="020B0604020202020204" pitchFamily="34" charset="0"/>
              <a:buChar char="•"/>
            </a:pPr>
            <a:r>
              <a:rPr lang="en-GB" sz="2000" dirty="0">
                <a:latin typeface="Book Antiqua" panose="02040602050305030304" pitchFamily="18" charset="0"/>
                <a:ea typeface="Cambria"/>
              </a:rPr>
              <a:t>Used as extra GPIO pins via I2C.</a:t>
            </a:r>
          </a:p>
          <a:p>
            <a:pPr marL="457200" indent="-457200" algn="just">
              <a:lnSpc>
                <a:spcPct val="200000"/>
              </a:lnSpc>
              <a:buFont typeface="Arial" panose="020B0604020202020204" pitchFamily="34" charset="0"/>
              <a:buChar char="•"/>
            </a:pPr>
            <a:r>
              <a:rPr lang="en-GB" sz="2000" dirty="0">
                <a:latin typeface="Book Antiqua" panose="02040602050305030304" pitchFamily="18" charset="0"/>
                <a:ea typeface="Cambria"/>
              </a:rPr>
              <a:t>Provides 8–16 digital I/O lines.</a:t>
            </a:r>
          </a:p>
          <a:p>
            <a:pPr marL="457200" indent="-457200" algn="just">
              <a:lnSpc>
                <a:spcPct val="200000"/>
              </a:lnSpc>
              <a:buFont typeface="Arial" panose="020B0604020202020204" pitchFamily="34" charset="0"/>
              <a:buChar char="•"/>
            </a:pPr>
            <a:r>
              <a:rPr lang="en-GB" sz="2000" dirty="0">
                <a:latin typeface="Book Antiqua" panose="02040602050305030304" pitchFamily="18" charset="0"/>
                <a:ea typeface="Cambria"/>
              </a:rPr>
              <a:t>Great for driving LEDs, switches, keypads, LCDs.</a:t>
            </a:r>
          </a:p>
          <a:p>
            <a:pPr marL="457200" indent="-457200" algn="just">
              <a:lnSpc>
                <a:spcPct val="200000"/>
              </a:lnSpc>
              <a:buFont typeface="Arial" panose="020B0604020202020204" pitchFamily="34" charset="0"/>
              <a:buChar char="•"/>
            </a:pPr>
            <a:r>
              <a:rPr lang="en-GB" sz="2000" dirty="0">
                <a:latin typeface="Book Antiqua" panose="02040602050305030304" pitchFamily="18" charset="0"/>
                <a:ea typeface="Cambria"/>
              </a:rPr>
              <a:t>Example: LCD via PCF8574 backpack or expanding MCU I/O lines.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I2C – I/O Expanders</a:t>
            </a:r>
          </a:p>
        </p:txBody>
      </p:sp>
    </p:spTree>
    <p:extLst>
      <p:ext uri="{BB962C8B-B14F-4D97-AF65-F5344CB8AC3E}">
        <p14:creationId xmlns:p14="http://schemas.microsoft.com/office/powerpoint/2010/main" val="14207074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22773" y="2461734"/>
            <a:ext cx="10503491" cy="2470548"/>
          </a:xfrm>
          <a:prstGeom prst="rect">
            <a:avLst/>
          </a:prstGeom>
          <a:noFill/>
        </p:spPr>
        <p:txBody>
          <a:bodyPr wrap="square" lIns="91440" tIns="45720" rIns="91440" bIns="45720" rtlCol="0" anchor="t">
            <a:spAutoFit/>
          </a:bodyPr>
          <a:lstStyle/>
          <a:p>
            <a:pPr algn="just">
              <a:lnSpc>
                <a:spcPct val="200000"/>
              </a:lnSpc>
            </a:pPr>
            <a:r>
              <a:rPr lang="en-GB" sz="2000" dirty="0">
                <a:latin typeface="Book Antiqua" panose="02040602050305030304" pitchFamily="18" charset="0"/>
                <a:ea typeface="Cambria"/>
              </a:rPr>
              <a:t>Design an I²C communication test using PIC16F877A (master) and PCF8574 (I/O expander). The PIC checks for the device at address 0x20. If communication is successful, LED RB0 turns ON and P0 of the PCF8574 is driven low; if not, RB0 turns OFF and all PCF outputs are set high. The test repeats every 200 </a:t>
            </a:r>
            <a:r>
              <a:rPr lang="en-GB" sz="2000" dirty="0" err="1">
                <a:latin typeface="Book Antiqua" panose="02040602050305030304" pitchFamily="18" charset="0"/>
                <a:ea typeface="Cambria"/>
              </a:rPr>
              <a:t>ms</a:t>
            </a:r>
            <a:r>
              <a:rPr lang="en-GB" sz="2000" dirty="0">
                <a:latin typeface="Book Antiqua" panose="02040602050305030304" pitchFamily="18" charset="0"/>
                <a:ea typeface="Cambria"/>
              </a:rPr>
              <a:t>, verifying I²C link status.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5</a:t>
            </a:r>
          </a:p>
        </p:txBody>
      </p:sp>
    </p:spTree>
    <p:extLst>
      <p:ext uri="{BB962C8B-B14F-4D97-AF65-F5344CB8AC3E}">
        <p14:creationId xmlns:p14="http://schemas.microsoft.com/office/powerpoint/2010/main" val="3018169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5</a:t>
            </a:r>
          </a:p>
        </p:txBody>
      </p:sp>
      <p:pic>
        <p:nvPicPr>
          <p:cNvPr id="7" name="Picture 6">
            <a:extLst>
              <a:ext uri="{FF2B5EF4-FFF2-40B4-BE49-F238E27FC236}">
                <a16:creationId xmlns:a16="http://schemas.microsoft.com/office/drawing/2014/main" id="{48AF01A5-AF35-47E6-885A-DE081707A9D1}"/>
              </a:ext>
            </a:extLst>
          </p:cNvPr>
          <p:cNvPicPr>
            <a:picLocks noChangeAspect="1"/>
          </p:cNvPicPr>
          <p:nvPr/>
        </p:nvPicPr>
        <p:blipFill>
          <a:blip r:embed="rId3"/>
          <a:stretch>
            <a:fillRect/>
          </a:stretch>
        </p:blipFill>
        <p:spPr>
          <a:xfrm>
            <a:off x="471488" y="1728281"/>
            <a:ext cx="5465503" cy="4806927"/>
          </a:xfrm>
          <a:prstGeom prst="rect">
            <a:avLst/>
          </a:prstGeom>
        </p:spPr>
      </p:pic>
      <p:pic>
        <p:nvPicPr>
          <p:cNvPr id="8" name="Picture 7">
            <a:extLst>
              <a:ext uri="{FF2B5EF4-FFF2-40B4-BE49-F238E27FC236}">
                <a16:creationId xmlns:a16="http://schemas.microsoft.com/office/drawing/2014/main" id="{5776432E-169E-40C2-827C-9486D96DF73B}"/>
              </a:ext>
            </a:extLst>
          </p:cNvPr>
          <p:cNvPicPr>
            <a:picLocks noChangeAspect="1"/>
          </p:cNvPicPr>
          <p:nvPr/>
        </p:nvPicPr>
        <p:blipFill>
          <a:blip r:embed="rId4"/>
          <a:stretch>
            <a:fillRect/>
          </a:stretch>
        </p:blipFill>
        <p:spPr>
          <a:xfrm>
            <a:off x="5936991" y="2190596"/>
            <a:ext cx="6073929" cy="3351938"/>
          </a:xfrm>
          <a:prstGeom prst="rect">
            <a:avLst/>
          </a:prstGeom>
        </p:spPr>
      </p:pic>
    </p:spTree>
    <p:extLst>
      <p:ext uri="{BB962C8B-B14F-4D97-AF65-F5344CB8AC3E}">
        <p14:creationId xmlns:p14="http://schemas.microsoft.com/office/powerpoint/2010/main" val="2927774453"/>
      </p:ext>
    </p:extLst>
  </p:cSld>
  <p:clrMapOvr>
    <a:masterClrMapping/>
  </p:clrMapOvr>
  <mc:AlternateContent xmlns:mc="http://schemas.openxmlformats.org/markup-compatibility/2006" xmlns:p14="http://schemas.microsoft.com/office/powerpoint/2010/main">
    <mc:Choice Requires="p14">
      <p:transition spd="slow" p14:dur="2000" advTm="15365"/>
    </mc:Choice>
    <mc:Fallback xmlns="">
      <p:transition spd="slow" advTm="15365"/>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02057" y="1143506"/>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5</a:t>
            </a:r>
          </a:p>
        </p:txBody>
      </p:sp>
      <p:pic>
        <p:nvPicPr>
          <p:cNvPr id="10" name="Screen Recording 9">
            <a:hlinkClick r:id="" action="ppaction://media"/>
            <a:extLst>
              <a:ext uri="{FF2B5EF4-FFF2-40B4-BE49-F238E27FC236}">
                <a16:creationId xmlns:a16="http://schemas.microsoft.com/office/drawing/2014/main" id="{8E45DBC7-502D-4BBB-9CA0-5AF5A3103EA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07344" y="1879541"/>
            <a:ext cx="8127864" cy="4214078"/>
          </a:xfrm>
          <a:prstGeom prst="rect">
            <a:avLst/>
          </a:prstGeom>
        </p:spPr>
      </p:pic>
    </p:spTree>
    <p:extLst>
      <p:ext uri="{BB962C8B-B14F-4D97-AF65-F5344CB8AC3E}">
        <p14:creationId xmlns:p14="http://schemas.microsoft.com/office/powerpoint/2010/main" val="2978387217"/>
      </p:ext>
    </p:extLst>
  </p:cSld>
  <p:clrMapOvr>
    <a:masterClrMapping/>
  </p:clrMapOvr>
  <mc:AlternateContent xmlns:mc="http://schemas.openxmlformats.org/markup-compatibility/2006" xmlns:p14="http://schemas.microsoft.com/office/powerpoint/2010/main">
    <mc:Choice Requires="p14">
      <p:transition spd="slow" p14:dur="2000" advTm="15365"/>
    </mc:Choice>
    <mc:Fallback xmlns="">
      <p:transition spd="slow" advTm="15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2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722810" y="2476714"/>
            <a:ext cx="10503491" cy="3086101"/>
          </a:xfrm>
          <a:prstGeom prst="rect">
            <a:avLst/>
          </a:prstGeom>
          <a:noFill/>
        </p:spPr>
        <p:txBody>
          <a:bodyPr wrap="square" lIns="91440" tIns="45720" rIns="91440" bIns="45720" rtlCol="0" anchor="t">
            <a:spAutoFit/>
          </a:bodyPr>
          <a:lstStyle/>
          <a:p>
            <a:pPr algn="just">
              <a:lnSpc>
                <a:spcPct val="200000"/>
              </a:lnSpc>
            </a:pPr>
            <a:r>
              <a:rPr lang="en-GB" sz="2000" dirty="0">
                <a:latin typeface="Book Antiqua" panose="02040602050305030304" pitchFamily="18" charset="0"/>
                <a:ea typeface="Cambria"/>
              </a:rPr>
              <a:t>Design an LCD interface for PIC16F877A using the PCF8574 I²C expander to save GPIO pins. The PIC acts as an I²C master (SDA=RC4, SCL=RC3) and drives a 16×2 LCD in 4-bit mode through the expander. The program initializes the LCD and displays “I2C Displays”, proving that full LCD control is possible using only PC8574 instead of multiple parallel lines.</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6</a:t>
            </a:r>
          </a:p>
        </p:txBody>
      </p:sp>
    </p:spTree>
    <p:extLst>
      <p:ext uri="{BB962C8B-B14F-4D97-AF65-F5344CB8AC3E}">
        <p14:creationId xmlns:p14="http://schemas.microsoft.com/office/powerpoint/2010/main" val="42224062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6</a:t>
            </a:r>
          </a:p>
        </p:txBody>
      </p:sp>
      <p:pic>
        <p:nvPicPr>
          <p:cNvPr id="7" name="Picture 6">
            <a:extLst>
              <a:ext uri="{FF2B5EF4-FFF2-40B4-BE49-F238E27FC236}">
                <a16:creationId xmlns:a16="http://schemas.microsoft.com/office/drawing/2014/main" id="{414155EE-303D-4E48-A396-181C614B923D}"/>
              </a:ext>
            </a:extLst>
          </p:cNvPr>
          <p:cNvPicPr>
            <a:picLocks noChangeAspect="1"/>
          </p:cNvPicPr>
          <p:nvPr/>
        </p:nvPicPr>
        <p:blipFill>
          <a:blip r:embed="rId3"/>
          <a:stretch>
            <a:fillRect/>
          </a:stretch>
        </p:blipFill>
        <p:spPr>
          <a:xfrm>
            <a:off x="461870" y="2207402"/>
            <a:ext cx="5203504" cy="3703197"/>
          </a:xfrm>
          <a:prstGeom prst="rect">
            <a:avLst/>
          </a:prstGeom>
        </p:spPr>
      </p:pic>
      <p:pic>
        <p:nvPicPr>
          <p:cNvPr id="9" name="Picture 8">
            <a:extLst>
              <a:ext uri="{FF2B5EF4-FFF2-40B4-BE49-F238E27FC236}">
                <a16:creationId xmlns:a16="http://schemas.microsoft.com/office/drawing/2014/main" id="{E47D2AFD-BA25-4BC6-B41E-F9C5135D353B}"/>
              </a:ext>
            </a:extLst>
          </p:cNvPr>
          <p:cNvPicPr>
            <a:picLocks noChangeAspect="1"/>
          </p:cNvPicPr>
          <p:nvPr/>
        </p:nvPicPr>
        <p:blipFill>
          <a:blip r:embed="rId4"/>
          <a:stretch>
            <a:fillRect/>
          </a:stretch>
        </p:blipFill>
        <p:spPr>
          <a:xfrm>
            <a:off x="7029165" y="2300262"/>
            <a:ext cx="4077269" cy="3439005"/>
          </a:xfrm>
          <a:prstGeom prst="rect">
            <a:avLst/>
          </a:prstGeom>
        </p:spPr>
      </p:pic>
    </p:spTree>
    <p:extLst>
      <p:ext uri="{BB962C8B-B14F-4D97-AF65-F5344CB8AC3E}">
        <p14:creationId xmlns:p14="http://schemas.microsoft.com/office/powerpoint/2010/main" val="16512526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6</a:t>
            </a:r>
          </a:p>
        </p:txBody>
      </p:sp>
      <p:pic>
        <p:nvPicPr>
          <p:cNvPr id="8" name="Picture 7">
            <a:extLst>
              <a:ext uri="{FF2B5EF4-FFF2-40B4-BE49-F238E27FC236}">
                <a16:creationId xmlns:a16="http://schemas.microsoft.com/office/drawing/2014/main" id="{3E238B79-EF7B-464F-9AA5-BFD13F7F3E79}"/>
              </a:ext>
            </a:extLst>
          </p:cNvPr>
          <p:cNvPicPr>
            <a:picLocks noChangeAspect="1"/>
          </p:cNvPicPr>
          <p:nvPr/>
        </p:nvPicPr>
        <p:blipFill>
          <a:blip r:embed="rId3"/>
          <a:stretch>
            <a:fillRect/>
          </a:stretch>
        </p:blipFill>
        <p:spPr>
          <a:xfrm>
            <a:off x="118741" y="2359586"/>
            <a:ext cx="3751808" cy="2705333"/>
          </a:xfrm>
          <a:prstGeom prst="rect">
            <a:avLst/>
          </a:prstGeom>
        </p:spPr>
      </p:pic>
      <p:pic>
        <p:nvPicPr>
          <p:cNvPr id="15" name="Picture 14">
            <a:extLst>
              <a:ext uri="{FF2B5EF4-FFF2-40B4-BE49-F238E27FC236}">
                <a16:creationId xmlns:a16="http://schemas.microsoft.com/office/drawing/2014/main" id="{579FD63A-B2AE-4BE5-94BA-5FB0502501FD}"/>
              </a:ext>
            </a:extLst>
          </p:cNvPr>
          <p:cNvPicPr>
            <a:picLocks noChangeAspect="1"/>
          </p:cNvPicPr>
          <p:nvPr/>
        </p:nvPicPr>
        <p:blipFill>
          <a:blip r:embed="rId4"/>
          <a:stretch>
            <a:fillRect/>
          </a:stretch>
        </p:blipFill>
        <p:spPr>
          <a:xfrm>
            <a:off x="8422946" y="3007519"/>
            <a:ext cx="3390730" cy="1967083"/>
          </a:xfrm>
          <a:prstGeom prst="rect">
            <a:avLst/>
          </a:prstGeom>
        </p:spPr>
      </p:pic>
      <p:pic>
        <p:nvPicPr>
          <p:cNvPr id="7" name="Picture 6">
            <a:extLst>
              <a:ext uri="{FF2B5EF4-FFF2-40B4-BE49-F238E27FC236}">
                <a16:creationId xmlns:a16="http://schemas.microsoft.com/office/drawing/2014/main" id="{55C3CBB9-91B0-4EF3-8BB7-8A7E4787B085}"/>
              </a:ext>
            </a:extLst>
          </p:cNvPr>
          <p:cNvPicPr>
            <a:picLocks noChangeAspect="1"/>
          </p:cNvPicPr>
          <p:nvPr/>
        </p:nvPicPr>
        <p:blipFill>
          <a:blip r:embed="rId5"/>
          <a:stretch>
            <a:fillRect/>
          </a:stretch>
        </p:blipFill>
        <p:spPr>
          <a:xfrm>
            <a:off x="4155414" y="2035309"/>
            <a:ext cx="3881171" cy="3241417"/>
          </a:xfrm>
          <a:prstGeom prst="rect">
            <a:avLst/>
          </a:prstGeom>
        </p:spPr>
      </p:pic>
    </p:spTree>
    <p:extLst>
      <p:ext uri="{BB962C8B-B14F-4D97-AF65-F5344CB8AC3E}">
        <p14:creationId xmlns:p14="http://schemas.microsoft.com/office/powerpoint/2010/main" val="162331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63622" y="96318"/>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Communication Examples</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0" y="1474283"/>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Exercise 6</a:t>
            </a:r>
          </a:p>
        </p:txBody>
      </p:sp>
      <p:pic>
        <p:nvPicPr>
          <p:cNvPr id="9" name="Picture 8">
            <a:extLst>
              <a:ext uri="{FF2B5EF4-FFF2-40B4-BE49-F238E27FC236}">
                <a16:creationId xmlns:a16="http://schemas.microsoft.com/office/drawing/2014/main" id="{1DDA28D7-9F26-4E25-829C-D9898DCD0E87}"/>
              </a:ext>
            </a:extLst>
          </p:cNvPr>
          <p:cNvPicPr>
            <a:picLocks noChangeAspect="1"/>
          </p:cNvPicPr>
          <p:nvPr/>
        </p:nvPicPr>
        <p:blipFill>
          <a:blip r:embed="rId3"/>
          <a:stretch>
            <a:fillRect/>
          </a:stretch>
        </p:blipFill>
        <p:spPr>
          <a:xfrm>
            <a:off x="1578769" y="2171387"/>
            <a:ext cx="9434512" cy="4159607"/>
          </a:xfrm>
          <a:prstGeom prst="rect">
            <a:avLst/>
          </a:prstGeom>
        </p:spPr>
      </p:pic>
    </p:spTree>
    <p:extLst>
      <p:ext uri="{BB962C8B-B14F-4D97-AF65-F5344CB8AC3E}">
        <p14:creationId xmlns:p14="http://schemas.microsoft.com/office/powerpoint/2010/main" val="1752396402"/>
      </p:ext>
    </p:extLst>
  </p:cSld>
  <p:clrMapOvr>
    <a:masterClrMapping/>
  </p:clrMapOvr>
  <mc:AlternateContent xmlns:mc="http://schemas.openxmlformats.org/markup-compatibility/2006" xmlns:p14="http://schemas.microsoft.com/office/powerpoint/2010/main">
    <mc:Choice Requires="p14">
      <p:transition spd="slow" p14:dur="2000" advTm="7616"/>
    </mc:Choice>
    <mc:Fallback xmlns="">
      <p:transition spd="slow" advTm="761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infopath/2007/PartnerControls"/>
    <ds:schemaRef ds:uri="http://purl.org/dc/elements/1.1/"/>
    <ds:schemaRef ds:uri="http://purl.org/dc/dcmitype/"/>
    <ds:schemaRef ds:uri="http://schemas.microsoft.com/office/2006/documentManagement/types"/>
    <ds:schemaRef ds:uri="http://purl.org/dc/terms/"/>
    <ds:schemaRef ds:uri="211f9404-bca0-4bcf-9c1d-965ccb6f8d2d"/>
    <ds:schemaRef ds:uri="303dbf9b-b85b-46a0-94f1-894078c07ecd"/>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3774</TotalTime>
  <Words>3076</Words>
  <Application>Microsoft Office PowerPoint</Application>
  <PresentationFormat>Widescreen</PresentationFormat>
  <Paragraphs>475</Paragraphs>
  <Slides>39</Slides>
  <Notes>37</Notes>
  <HiddenSlides>0</HiddenSlides>
  <MMClips>2</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39</vt:i4>
      </vt:variant>
    </vt:vector>
  </HeadingPairs>
  <TitlesOfParts>
    <vt:vector size="64"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Communication Examples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6</cp:revision>
  <dcterms:created xsi:type="dcterms:W3CDTF">2021-03-09T15:35:42Z</dcterms:created>
  <dcterms:modified xsi:type="dcterms:W3CDTF">2025-10-27T11:11:16Z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