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0"/>
  </p:notesMasterIdLst>
  <p:sldIdLst>
    <p:sldId id="267" r:id="rId24"/>
    <p:sldId id="346" r:id="rId25"/>
    <p:sldId id="282" r:id="rId26"/>
    <p:sldId id="283" r:id="rId27"/>
    <p:sldId id="345" r:id="rId28"/>
    <p:sldId id="286" r:id="rId29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E64130-097C-4E40-9DDE-9F9B5B682E17}" v="3" dt="2022-10-11T09:41:02.7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21" autoAdjust="0"/>
    <p:restoredTop sz="66667" autoAdjust="0"/>
  </p:normalViewPr>
  <p:slideViewPr>
    <p:cSldViewPr snapToGrid="0">
      <p:cViewPr varScale="1">
        <p:scale>
          <a:sx n="76" d="100"/>
          <a:sy n="76" d="100"/>
        </p:scale>
        <p:origin x="178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BFE64130-097C-4E40-9DDE-9F9B5B682E17}"/>
    <pc:docChg chg="custSel addSld delSld modSld sldOrd">
      <pc:chgData name="Kate Piper (IMH)" userId="f69ee4e2-845b-4a1f-89c4-60fce9da139f" providerId="ADAL" clId="{BFE64130-097C-4E40-9DDE-9F9B5B682E17}" dt="2022-10-11T09:41:02.662" v="451" actId="20577"/>
      <pc:docMkLst>
        <pc:docMk/>
      </pc:docMkLst>
      <pc:sldChg chg="del">
        <pc:chgData name="Kate Piper (IMH)" userId="f69ee4e2-845b-4a1f-89c4-60fce9da139f" providerId="ADAL" clId="{BFE64130-097C-4E40-9DDE-9F9B5B682E17}" dt="2022-10-04T16:47:51.716" v="0" actId="47"/>
        <pc:sldMkLst>
          <pc:docMk/>
          <pc:sldMk cId="2384245686" sldId="260"/>
        </pc:sldMkLst>
      </pc:sldChg>
      <pc:sldChg chg="del">
        <pc:chgData name="Kate Piper (IMH)" userId="f69ee4e2-845b-4a1f-89c4-60fce9da139f" providerId="ADAL" clId="{BFE64130-097C-4E40-9DDE-9F9B5B682E17}" dt="2022-10-04T16:47:52.751" v="2" actId="47"/>
        <pc:sldMkLst>
          <pc:docMk/>
          <pc:sldMk cId="1388525207" sldId="263"/>
        </pc:sldMkLst>
      </pc:sldChg>
      <pc:sldChg chg="del">
        <pc:chgData name="Kate Piper (IMH)" userId="f69ee4e2-845b-4a1f-89c4-60fce9da139f" providerId="ADAL" clId="{BFE64130-097C-4E40-9DDE-9F9B5B682E17}" dt="2022-10-04T16:47:52.240" v="1" actId="47"/>
        <pc:sldMkLst>
          <pc:docMk/>
          <pc:sldMk cId="2004502413" sldId="264"/>
        </pc:sldMkLst>
      </pc:sldChg>
      <pc:sldChg chg="del">
        <pc:chgData name="Kate Piper (IMH)" userId="f69ee4e2-845b-4a1f-89c4-60fce9da139f" providerId="ADAL" clId="{BFE64130-097C-4E40-9DDE-9F9B5B682E17}" dt="2022-10-04T16:47:53.293" v="3" actId="47"/>
        <pc:sldMkLst>
          <pc:docMk/>
          <pc:sldMk cId="1100257549" sldId="265"/>
        </pc:sldMkLst>
      </pc:sldChg>
      <pc:sldChg chg="del">
        <pc:chgData name="Kate Piper (IMH)" userId="f69ee4e2-845b-4a1f-89c4-60fce9da139f" providerId="ADAL" clId="{BFE64130-097C-4E40-9DDE-9F9B5B682E17}" dt="2022-10-04T16:47:54.054" v="4" actId="47"/>
        <pc:sldMkLst>
          <pc:docMk/>
          <pc:sldMk cId="1472249360" sldId="266"/>
        </pc:sldMkLst>
      </pc:sldChg>
      <pc:sldChg chg="del">
        <pc:chgData name="Kate Piper (IMH)" userId="f69ee4e2-845b-4a1f-89c4-60fce9da139f" providerId="ADAL" clId="{BFE64130-097C-4E40-9DDE-9F9B5B682E17}" dt="2022-10-04T16:48:01.272" v="6" actId="47"/>
        <pc:sldMkLst>
          <pc:docMk/>
          <pc:sldMk cId="2420177590" sldId="268"/>
        </pc:sldMkLst>
      </pc:sldChg>
      <pc:sldChg chg="del">
        <pc:chgData name="Kate Piper (IMH)" userId="f69ee4e2-845b-4a1f-89c4-60fce9da139f" providerId="ADAL" clId="{BFE64130-097C-4E40-9DDE-9F9B5B682E17}" dt="2022-10-04T16:48:04.728" v="15" actId="47"/>
        <pc:sldMkLst>
          <pc:docMk/>
          <pc:sldMk cId="511972458" sldId="269"/>
        </pc:sldMkLst>
      </pc:sldChg>
      <pc:sldChg chg="del">
        <pc:chgData name="Kate Piper (IMH)" userId="f69ee4e2-845b-4a1f-89c4-60fce9da139f" providerId="ADAL" clId="{BFE64130-097C-4E40-9DDE-9F9B5B682E17}" dt="2022-10-04T16:48:10.927" v="35" actId="47"/>
        <pc:sldMkLst>
          <pc:docMk/>
          <pc:sldMk cId="405056990" sldId="270"/>
        </pc:sldMkLst>
      </pc:sldChg>
      <pc:sldChg chg="del">
        <pc:chgData name="Kate Piper (IMH)" userId="f69ee4e2-845b-4a1f-89c4-60fce9da139f" providerId="ADAL" clId="{BFE64130-097C-4E40-9DDE-9F9B5B682E17}" dt="2022-10-04T16:48:07.577" v="25" actId="47"/>
        <pc:sldMkLst>
          <pc:docMk/>
          <pc:sldMk cId="132543123" sldId="271"/>
        </pc:sldMkLst>
      </pc:sldChg>
      <pc:sldChg chg="del">
        <pc:chgData name="Kate Piper (IMH)" userId="f69ee4e2-845b-4a1f-89c4-60fce9da139f" providerId="ADAL" clId="{BFE64130-097C-4E40-9DDE-9F9B5B682E17}" dt="2022-10-04T16:48:24.943" v="57" actId="47"/>
        <pc:sldMkLst>
          <pc:docMk/>
          <pc:sldMk cId="916935596" sldId="272"/>
        </pc:sldMkLst>
      </pc:sldChg>
      <pc:sldChg chg="del">
        <pc:chgData name="Kate Piper (IMH)" userId="f69ee4e2-845b-4a1f-89c4-60fce9da139f" providerId="ADAL" clId="{BFE64130-097C-4E40-9DDE-9F9B5B682E17}" dt="2022-10-04T16:48:28.200" v="63" actId="47"/>
        <pc:sldMkLst>
          <pc:docMk/>
          <pc:sldMk cId="2749696386" sldId="273"/>
        </pc:sldMkLst>
      </pc:sldChg>
      <pc:sldChg chg="del">
        <pc:chgData name="Kate Piper (IMH)" userId="f69ee4e2-845b-4a1f-89c4-60fce9da139f" providerId="ADAL" clId="{BFE64130-097C-4E40-9DDE-9F9B5B682E17}" dt="2022-10-04T16:48:33.269" v="73" actId="47"/>
        <pc:sldMkLst>
          <pc:docMk/>
          <pc:sldMk cId="3314514033" sldId="274"/>
        </pc:sldMkLst>
      </pc:sldChg>
      <pc:sldChg chg="del">
        <pc:chgData name="Kate Piper (IMH)" userId="f69ee4e2-845b-4a1f-89c4-60fce9da139f" providerId="ADAL" clId="{BFE64130-097C-4E40-9DDE-9F9B5B682E17}" dt="2022-10-04T16:48:33.840" v="74" actId="47"/>
        <pc:sldMkLst>
          <pc:docMk/>
          <pc:sldMk cId="1014482983" sldId="275"/>
        </pc:sldMkLst>
      </pc:sldChg>
      <pc:sldChg chg="del">
        <pc:chgData name="Kate Piper (IMH)" userId="f69ee4e2-845b-4a1f-89c4-60fce9da139f" providerId="ADAL" clId="{BFE64130-097C-4E40-9DDE-9F9B5B682E17}" dt="2022-10-04T16:48:26.046" v="59" actId="47"/>
        <pc:sldMkLst>
          <pc:docMk/>
          <pc:sldMk cId="1255982588" sldId="276"/>
        </pc:sldMkLst>
      </pc:sldChg>
      <pc:sldChg chg="del">
        <pc:chgData name="Kate Piper (IMH)" userId="f69ee4e2-845b-4a1f-89c4-60fce9da139f" providerId="ADAL" clId="{BFE64130-097C-4E40-9DDE-9F9B5B682E17}" dt="2022-10-04T16:48:05.289" v="17" actId="47"/>
        <pc:sldMkLst>
          <pc:docMk/>
          <pc:sldMk cId="1986691911" sldId="277"/>
        </pc:sldMkLst>
      </pc:sldChg>
      <pc:sldChg chg="del">
        <pc:chgData name="Kate Piper (IMH)" userId="f69ee4e2-845b-4a1f-89c4-60fce9da139f" providerId="ADAL" clId="{BFE64130-097C-4E40-9DDE-9F9B5B682E17}" dt="2022-10-04T16:48:07.865" v="26" actId="47"/>
        <pc:sldMkLst>
          <pc:docMk/>
          <pc:sldMk cId="381733842" sldId="279"/>
        </pc:sldMkLst>
      </pc:sldChg>
      <pc:sldChg chg="del">
        <pc:chgData name="Kate Piper (IMH)" userId="f69ee4e2-845b-4a1f-89c4-60fce9da139f" providerId="ADAL" clId="{BFE64130-097C-4E40-9DDE-9F9B5B682E17}" dt="2022-10-04T16:48:35.861" v="76" actId="47"/>
        <pc:sldMkLst>
          <pc:docMk/>
          <pc:sldMk cId="1560992396" sldId="281"/>
        </pc:sldMkLst>
      </pc:sldChg>
      <pc:sldChg chg="modSp">
        <pc:chgData name="Kate Piper (IMH)" userId="f69ee4e2-845b-4a1f-89c4-60fce9da139f" providerId="ADAL" clId="{BFE64130-097C-4E40-9DDE-9F9B5B682E17}" dt="2022-10-11T08:09:18.890" v="143"/>
        <pc:sldMkLst>
          <pc:docMk/>
          <pc:sldMk cId="465048800" sldId="282"/>
        </pc:sldMkLst>
        <pc:picChg chg="mod">
          <ac:chgData name="Kate Piper (IMH)" userId="f69ee4e2-845b-4a1f-89c4-60fce9da139f" providerId="ADAL" clId="{BFE64130-097C-4E40-9DDE-9F9B5B682E17}" dt="2022-10-11T08:09:18.890" v="143"/>
          <ac:picMkLst>
            <pc:docMk/>
            <pc:sldMk cId="465048800" sldId="282"/>
            <ac:picMk id="9" creationId="{CC6686FE-B700-41C4-A082-DC32DCAAB1E3}"/>
          </ac:picMkLst>
        </pc:picChg>
      </pc:sldChg>
      <pc:sldChg chg="del">
        <pc:chgData name="Kate Piper (IMH)" userId="f69ee4e2-845b-4a1f-89c4-60fce9da139f" providerId="ADAL" clId="{BFE64130-097C-4E40-9DDE-9F9B5B682E17}" dt="2022-10-04T16:48:03.848" v="12" actId="47"/>
        <pc:sldMkLst>
          <pc:docMk/>
          <pc:sldMk cId="104714006" sldId="284"/>
        </pc:sldMkLst>
      </pc:sldChg>
      <pc:sldChg chg="del">
        <pc:chgData name="Kate Piper (IMH)" userId="f69ee4e2-845b-4a1f-89c4-60fce9da139f" providerId="ADAL" clId="{BFE64130-097C-4E40-9DDE-9F9B5B682E17}" dt="2022-10-04T16:48:04.146" v="13" actId="47"/>
        <pc:sldMkLst>
          <pc:docMk/>
          <pc:sldMk cId="2687447322" sldId="285"/>
        </pc:sldMkLst>
      </pc:sldChg>
      <pc:sldChg chg="modSp mod">
        <pc:chgData name="Kate Piper (IMH)" userId="f69ee4e2-845b-4a1f-89c4-60fce9da139f" providerId="ADAL" clId="{BFE64130-097C-4E40-9DDE-9F9B5B682E17}" dt="2022-10-11T08:52:18.210" v="448" actId="20577"/>
        <pc:sldMkLst>
          <pc:docMk/>
          <pc:sldMk cId="1489457798" sldId="286"/>
        </pc:sldMkLst>
        <pc:spChg chg="mod">
          <ac:chgData name="Kate Piper (IMH)" userId="f69ee4e2-845b-4a1f-89c4-60fce9da139f" providerId="ADAL" clId="{BFE64130-097C-4E40-9DDE-9F9B5B682E17}" dt="2022-10-11T08:52:18.210" v="448" actId="20577"/>
          <ac:spMkLst>
            <pc:docMk/>
            <pc:sldMk cId="1489457798" sldId="286"/>
            <ac:spMk id="2" creationId="{B879FAF6-2E67-48AF-9E87-6F4DA9A9F44E}"/>
          </ac:spMkLst>
        </pc:spChg>
      </pc:sldChg>
      <pc:sldChg chg="del">
        <pc:chgData name="Kate Piper (IMH)" userId="f69ee4e2-845b-4a1f-89c4-60fce9da139f" providerId="ADAL" clId="{BFE64130-097C-4E40-9DDE-9F9B5B682E17}" dt="2022-10-04T16:47:54.686" v="5" actId="47"/>
        <pc:sldMkLst>
          <pc:docMk/>
          <pc:sldMk cId="1750898395" sldId="287"/>
        </pc:sldMkLst>
      </pc:sldChg>
      <pc:sldChg chg="del">
        <pc:chgData name="Kate Piper (IMH)" userId="f69ee4e2-845b-4a1f-89c4-60fce9da139f" providerId="ADAL" clId="{BFE64130-097C-4E40-9DDE-9F9B5B682E17}" dt="2022-10-04T16:48:04.415" v="14" actId="47"/>
        <pc:sldMkLst>
          <pc:docMk/>
          <pc:sldMk cId="3744421161" sldId="288"/>
        </pc:sldMkLst>
      </pc:sldChg>
      <pc:sldChg chg="del">
        <pc:chgData name="Kate Piper (IMH)" userId="f69ee4e2-845b-4a1f-89c4-60fce9da139f" providerId="ADAL" clId="{BFE64130-097C-4E40-9DDE-9F9B5B682E17}" dt="2022-10-04T16:48:07.273" v="24" actId="47"/>
        <pc:sldMkLst>
          <pc:docMk/>
          <pc:sldMk cId="3243603963" sldId="289"/>
        </pc:sldMkLst>
      </pc:sldChg>
      <pc:sldChg chg="del">
        <pc:chgData name="Kate Piper (IMH)" userId="f69ee4e2-845b-4a1f-89c4-60fce9da139f" providerId="ADAL" clId="{BFE64130-097C-4E40-9DDE-9F9B5B682E17}" dt="2022-10-04T16:48:34.560" v="75" actId="47"/>
        <pc:sldMkLst>
          <pc:docMk/>
          <pc:sldMk cId="1884997920" sldId="290"/>
        </pc:sldMkLst>
      </pc:sldChg>
      <pc:sldChg chg="del">
        <pc:chgData name="Kate Piper (IMH)" userId="f69ee4e2-845b-4a1f-89c4-60fce9da139f" providerId="ADAL" clId="{BFE64130-097C-4E40-9DDE-9F9B5B682E17}" dt="2022-10-04T16:48:24.494" v="56" actId="47"/>
        <pc:sldMkLst>
          <pc:docMk/>
          <pc:sldMk cId="826777433" sldId="291"/>
        </pc:sldMkLst>
      </pc:sldChg>
      <pc:sldChg chg="del">
        <pc:chgData name="Kate Piper (IMH)" userId="f69ee4e2-845b-4a1f-89c4-60fce9da139f" providerId="ADAL" clId="{BFE64130-097C-4E40-9DDE-9F9B5B682E17}" dt="2022-10-04T16:48:03.005" v="9" actId="47"/>
        <pc:sldMkLst>
          <pc:docMk/>
          <pc:sldMk cId="429351200" sldId="292"/>
        </pc:sldMkLst>
      </pc:sldChg>
      <pc:sldChg chg="del">
        <pc:chgData name="Kate Piper (IMH)" userId="f69ee4e2-845b-4a1f-89c4-60fce9da139f" providerId="ADAL" clId="{BFE64130-097C-4E40-9DDE-9F9B5B682E17}" dt="2022-10-04T16:48:02.145" v="7" actId="47"/>
        <pc:sldMkLst>
          <pc:docMk/>
          <pc:sldMk cId="3706119712" sldId="293"/>
        </pc:sldMkLst>
      </pc:sldChg>
      <pc:sldChg chg="del">
        <pc:chgData name="Kate Piper (IMH)" userId="f69ee4e2-845b-4a1f-89c4-60fce9da139f" providerId="ADAL" clId="{BFE64130-097C-4E40-9DDE-9F9B5B682E17}" dt="2022-10-04T16:48:02.642" v="8" actId="47"/>
        <pc:sldMkLst>
          <pc:docMk/>
          <pc:sldMk cId="693567833" sldId="294"/>
        </pc:sldMkLst>
      </pc:sldChg>
      <pc:sldChg chg="del">
        <pc:chgData name="Kate Piper (IMH)" userId="f69ee4e2-845b-4a1f-89c4-60fce9da139f" providerId="ADAL" clId="{BFE64130-097C-4E40-9DDE-9F9B5B682E17}" dt="2022-10-04T16:48:03.270" v="10" actId="47"/>
        <pc:sldMkLst>
          <pc:docMk/>
          <pc:sldMk cId="901619020" sldId="295"/>
        </pc:sldMkLst>
      </pc:sldChg>
      <pc:sldChg chg="del">
        <pc:chgData name="Kate Piper (IMH)" userId="f69ee4e2-845b-4a1f-89c4-60fce9da139f" providerId="ADAL" clId="{BFE64130-097C-4E40-9DDE-9F9B5B682E17}" dt="2022-10-04T16:48:03.591" v="11" actId="47"/>
        <pc:sldMkLst>
          <pc:docMk/>
          <pc:sldMk cId="3621489138" sldId="296"/>
        </pc:sldMkLst>
      </pc:sldChg>
      <pc:sldChg chg="del">
        <pc:chgData name="Kate Piper (IMH)" userId="f69ee4e2-845b-4a1f-89c4-60fce9da139f" providerId="ADAL" clId="{BFE64130-097C-4E40-9DDE-9F9B5B682E17}" dt="2022-10-04T16:48:05.594" v="18" actId="47"/>
        <pc:sldMkLst>
          <pc:docMk/>
          <pc:sldMk cId="687350053" sldId="297"/>
        </pc:sldMkLst>
      </pc:sldChg>
      <pc:sldChg chg="del">
        <pc:chgData name="Kate Piper (IMH)" userId="f69ee4e2-845b-4a1f-89c4-60fce9da139f" providerId="ADAL" clId="{BFE64130-097C-4E40-9DDE-9F9B5B682E17}" dt="2022-10-04T16:48:05.863" v="19" actId="47"/>
        <pc:sldMkLst>
          <pc:docMk/>
          <pc:sldMk cId="4257476860" sldId="298"/>
        </pc:sldMkLst>
      </pc:sldChg>
      <pc:sldChg chg="del">
        <pc:chgData name="Kate Piper (IMH)" userId="f69ee4e2-845b-4a1f-89c4-60fce9da139f" providerId="ADAL" clId="{BFE64130-097C-4E40-9DDE-9F9B5B682E17}" dt="2022-10-04T16:48:06.434" v="21" actId="47"/>
        <pc:sldMkLst>
          <pc:docMk/>
          <pc:sldMk cId="3349551731" sldId="299"/>
        </pc:sldMkLst>
      </pc:sldChg>
      <pc:sldChg chg="del">
        <pc:chgData name="Kate Piper (IMH)" userId="f69ee4e2-845b-4a1f-89c4-60fce9da139f" providerId="ADAL" clId="{BFE64130-097C-4E40-9DDE-9F9B5B682E17}" dt="2022-10-04T16:48:06.145" v="20" actId="47"/>
        <pc:sldMkLst>
          <pc:docMk/>
          <pc:sldMk cId="3904539639" sldId="300"/>
        </pc:sldMkLst>
      </pc:sldChg>
      <pc:sldChg chg="del">
        <pc:chgData name="Kate Piper (IMH)" userId="f69ee4e2-845b-4a1f-89c4-60fce9da139f" providerId="ADAL" clId="{BFE64130-097C-4E40-9DDE-9F9B5B682E17}" dt="2022-10-04T16:48:06.967" v="22" actId="47"/>
        <pc:sldMkLst>
          <pc:docMk/>
          <pc:sldMk cId="2077285417" sldId="301"/>
        </pc:sldMkLst>
      </pc:sldChg>
      <pc:sldChg chg="del">
        <pc:chgData name="Kate Piper (IMH)" userId="f69ee4e2-845b-4a1f-89c4-60fce9da139f" providerId="ADAL" clId="{BFE64130-097C-4E40-9DDE-9F9B5B682E17}" dt="2022-10-04T16:48:06.978" v="23" actId="47"/>
        <pc:sldMkLst>
          <pc:docMk/>
          <pc:sldMk cId="1291781354" sldId="302"/>
        </pc:sldMkLst>
      </pc:sldChg>
      <pc:sldChg chg="del">
        <pc:chgData name="Kate Piper (IMH)" userId="f69ee4e2-845b-4a1f-89c4-60fce9da139f" providerId="ADAL" clId="{BFE64130-097C-4E40-9DDE-9F9B5B682E17}" dt="2022-10-04T16:48:05.012" v="16" actId="47"/>
        <pc:sldMkLst>
          <pc:docMk/>
          <pc:sldMk cId="3646321857" sldId="303"/>
        </pc:sldMkLst>
      </pc:sldChg>
      <pc:sldChg chg="del">
        <pc:chgData name="Kate Piper (IMH)" userId="f69ee4e2-845b-4a1f-89c4-60fce9da139f" providerId="ADAL" clId="{BFE64130-097C-4E40-9DDE-9F9B5B682E17}" dt="2022-10-04T16:48:08.163" v="27" actId="47"/>
        <pc:sldMkLst>
          <pc:docMk/>
          <pc:sldMk cId="3041065308" sldId="304"/>
        </pc:sldMkLst>
      </pc:sldChg>
      <pc:sldChg chg="del">
        <pc:chgData name="Kate Piper (IMH)" userId="f69ee4e2-845b-4a1f-89c4-60fce9da139f" providerId="ADAL" clId="{BFE64130-097C-4E40-9DDE-9F9B5B682E17}" dt="2022-10-04T16:48:08.472" v="28" actId="47"/>
        <pc:sldMkLst>
          <pc:docMk/>
          <pc:sldMk cId="1654814650" sldId="305"/>
        </pc:sldMkLst>
      </pc:sldChg>
      <pc:sldChg chg="del">
        <pc:chgData name="Kate Piper (IMH)" userId="f69ee4e2-845b-4a1f-89c4-60fce9da139f" providerId="ADAL" clId="{BFE64130-097C-4E40-9DDE-9F9B5B682E17}" dt="2022-10-04T16:48:08.868" v="29" actId="47"/>
        <pc:sldMkLst>
          <pc:docMk/>
          <pc:sldMk cId="2017133405" sldId="306"/>
        </pc:sldMkLst>
      </pc:sldChg>
      <pc:sldChg chg="del">
        <pc:chgData name="Kate Piper (IMH)" userId="f69ee4e2-845b-4a1f-89c4-60fce9da139f" providerId="ADAL" clId="{BFE64130-097C-4E40-9DDE-9F9B5B682E17}" dt="2022-10-04T16:48:09.288" v="30" actId="47"/>
        <pc:sldMkLst>
          <pc:docMk/>
          <pc:sldMk cId="2285878454" sldId="307"/>
        </pc:sldMkLst>
      </pc:sldChg>
      <pc:sldChg chg="del">
        <pc:chgData name="Kate Piper (IMH)" userId="f69ee4e2-845b-4a1f-89c4-60fce9da139f" providerId="ADAL" clId="{BFE64130-097C-4E40-9DDE-9F9B5B682E17}" dt="2022-10-04T16:48:10.597" v="34" actId="47"/>
        <pc:sldMkLst>
          <pc:docMk/>
          <pc:sldMk cId="965548609" sldId="308"/>
        </pc:sldMkLst>
      </pc:sldChg>
      <pc:sldChg chg="del">
        <pc:chgData name="Kate Piper (IMH)" userId="f69ee4e2-845b-4a1f-89c4-60fce9da139f" providerId="ADAL" clId="{BFE64130-097C-4E40-9DDE-9F9B5B682E17}" dt="2022-10-04T16:48:09.592" v="31" actId="47"/>
        <pc:sldMkLst>
          <pc:docMk/>
          <pc:sldMk cId="994517043" sldId="309"/>
        </pc:sldMkLst>
      </pc:sldChg>
      <pc:sldChg chg="del">
        <pc:chgData name="Kate Piper (IMH)" userId="f69ee4e2-845b-4a1f-89c4-60fce9da139f" providerId="ADAL" clId="{BFE64130-097C-4E40-9DDE-9F9B5B682E17}" dt="2022-10-04T16:48:09.949" v="32" actId="47"/>
        <pc:sldMkLst>
          <pc:docMk/>
          <pc:sldMk cId="2361348260" sldId="310"/>
        </pc:sldMkLst>
      </pc:sldChg>
      <pc:sldChg chg="del">
        <pc:chgData name="Kate Piper (IMH)" userId="f69ee4e2-845b-4a1f-89c4-60fce9da139f" providerId="ADAL" clId="{BFE64130-097C-4E40-9DDE-9F9B5B682E17}" dt="2022-10-04T16:48:10.262" v="33" actId="47"/>
        <pc:sldMkLst>
          <pc:docMk/>
          <pc:sldMk cId="3602059818" sldId="311"/>
        </pc:sldMkLst>
      </pc:sldChg>
      <pc:sldChg chg="del">
        <pc:chgData name="Kate Piper (IMH)" userId="f69ee4e2-845b-4a1f-89c4-60fce9da139f" providerId="ADAL" clId="{BFE64130-097C-4E40-9DDE-9F9B5B682E17}" dt="2022-10-04T16:48:11.271" v="36" actId="47"/>
        <pc:sldMkLst>
          <pc:docMk/>
          <pc:sldMk cId="1621715058" sldId="312"/>
        </pc:sldMkLst>
      </pc:sldChg>
      <pc:sldChg chg="del">
        <pc:chgData name="Kate Piper (IMH)" userId="f69ee4e2-845b-4a1f-89c4-60fce9da139f" providerId="ADAL" clId="{BFE64130-097C-4E40-9DDE-9F9B5B682E17}" dt="2022-10-04T16:48:11.964" v="37" actId="47"/>
        <pc:sldMkLst>
          <pc:docMk/>
          <pc:sldMk cId="829701318" sldId="313"/>
        </pc:sldMkLst>
      </pc:sldChg>
      <pc:sldChg chg="del">
        <pc:chgData name="Kate Piper (IMH)" userId="f69ee4e2-845b-4a1f-89c4-60fce9da139f" providerId="ADAL" clId="{BFE64130-097C-4E40-9DDE-9F9B5B682E17}" dt="2022-10-04T16:48:12.446" v="38" actId="47"/>
        <pc:sldMkLst>
          <pc:docMk/>
          <pc:sldMk cId="3288605028" sldId="314"/>
        </pc:sldMkLst>
      </pc:sldChg>
      <pc:sldChg chg="del">
        <pc:chgData name="Kate Piper (IMH)" userId="f69ee4e2-845b-4a1f-89c4-60fce9da139f" providerId="ADAL" clId="{BFE64130-097C-4E40-9DDE-9F9B5B682E17}" dt="2022-10-04T16:48:13.174" v="39" actId="47"/>
        <pc:sldMkLst>
          <pc:docMk/>
          <pc:sldMk cId="1525533896" sldId="315"/>
        </pc:sldMkLst>
      </pc:sldChg>
      <pc:sldChg chg="del">
        <pc:chgData name="Kate Piper (IMH)" userId="f69ee4e2-845b-4a1f-89c4-60fce9da139f" providerId="ADAL" clId="{BFE64130-097C-4E40-9DDE-9F9B5B682E17}" dt="2022-10-04T16:48:13.600" v="40" actId="47"/>
        <pc:sldMkLst>
          <pc:docMk/>
          <pc:sldMk cId="3969310507" sldId="316"/>
        </pc:sldMkLst>
      </pc:sldChg>
      <pc:sldChg chg="del">
        <pc:chgData name="Kate Piper (IMH)" userId="f69ee4e2-845b-4a1f-89c4-60fce9da139f" providerId="ADAL" clId="{BFE64130-097C-4E40-9DDE-9F9B5B682E17}" dt="2022-10-04T16:48:14.679" v="41" actId="47"/>
        <pc:sldMkLst>
          <pc:docMk/>
          <pc:sldMk cId="2797927802" sldId="317"/>
        </pc:sldMkLst>
      </pc:sldChg>
      <pc:sldChg chg="del">
        <pc:chgData name="Kate Piper (IMH)" userId="f69ee4e2-845b-4a1f-89c4-60fce9da139f" providerId="ADAL" clId="{BFE64130-097C-4E40-9DDE-9F9B5B682E17}" dt="2022-10-04T16:48:16.064" v="42" actId="47"/>
        <pc:sldMkLst>
          <pc:docMk/>
          <pc:sldMk cId="1219063502" sldId="318"/>
        </pc:sldMkLst>
      </pc:sldChg>
      <pc:sldChg chg="del">
        <pc:chgData name="Kate Piper (IMH)" userId="f69ee4e2-845b-4a1f-89c4-60fce9da139f" providerId="ADAL" clId="{BFE64130-097C-4E40-9DDE-9F9B5B682E17}" dt="2022-10-04T16:48:16.967" v="43" actId="47"/>
        <pc:sldMkLst>
          <pc:docMk/>
          <pc:sldMk cId="710996125" sldId="319"/>
        </pc:sldMkLst>
      </pc:sldChg>
      <pc:sldChg chg="del">
        <pc:chgData name="Kate Piper (IMH)" userId="f69ee4e2-845b-4a1f-89c4-60fce9da139f" providerId="ADAL" clId="{BFE64130-097C-4E40-9DDE-9F9B5B682E17}" dt="2022-10-04T16:48:17.445" v="44" actId="47"/>
        <pc:sldMkLst>
          <pc:docMk/>
          <pc:sldMk cId="2761913390" sldId="320"/>
        </pc:sldMkLst>
      </pc:sldChg>
      <pc:sldChg chg="del">
        <pc:chgData name="Kate Piper (IMH)" userId="f69ee4e2-845b-4a1f-89c4-60fce9da139f" providerId="ADAL" clId="{BFE64130-097C-4E40-9DDE-9F9B5B682E17}" dt="2022-10-04T16:48:18.078" v="45" actId="47"/>
        <pc:sldMkLst>
          <pc:docMk/>
          <pc:sldMk cId="2645215492" sldId="321"/>
        </pc:sldMkLst>
      </pc:sldChg>
      <pc:sldChg chg="del">
        <pc:chgData name="Kate Piper (IMH)" userId="f69ee4e2-845b-4a1f-89c4-60fce9da139f" providerId="ADAL" clId="{BFE64130-097C-4E40-9DDE-9F9B5B682E17}" dt="2022-10-04T16:48:18.541" v="46" actId="47"/>
        <pc:sldMkLst>
          <pc:docMk/>
          <pc:sldMk cId="4110810657" sldId="322"/>
        </pc:sldMkLst>
      </pc:sldChg>
      <pc:sldChg chg="del">
        <pc:chgData name="Kate Piper (IMH)" userId="f69ee4e2-845b-4a1f-89c4-60fce9da139f" providerId="ADAL" clId="{BFE64130-097C-4E40-9DDE-9F9B5B682E17}" dt="2022-10-04T16:48:18.941" v="47" actId="47"/>
        <pc:sldMkLst>
          <pc:docMk/>
          <pc:sldMk cId="2823788512" sldId="323"/>
        </pc:sldMkLst>
      </pc:sldChg>
      <pc:sldChg chg="del">
        <pc:chgData name="Kate Piper (IMH)" userId="f69ee4e2-845b-4a1f-89c4-60fce9da139f" providerId="ADAL" clId="{BFE64130-097C-4E40-9DDE-9F9B5B682E17}" dt="2022-10-04T16:48:19.965" v="48" actId="47"/>
        <pc:sldMkLst>
          <pc:docMk/>
          <pc:sldMk cId="23970736" sldId="324"/>
        </pc:sldMkLst>
      </pc:sldChg>
      <pc:sldChg chg="del">
        <pc:chgData name="Kate Piper (IMH)" userId="f69ee4e2-845b-4a1f-89c4-60fce9da139f" providerId="ADAL" clId="{BFE64130-097C-4E40-9DDE-9F9B5B682E17}" dt="2022-10-04T16:48:20.447" v="49" actId="47"/>
        <pc:sldMkLst>
          <pc:docMk/>
          <pc:sldMk cId="4079426581" sldId="325"/>
        </pc:sldMkLst>
      </pc:sldChg>
      <pc:sldChg chg="del">
        <pc:chgData name="Kate Piper (IMH)" userId="f69ee4e2-845b-4a1f-89c4-60fce9da139f" providerId="ADAL" clId="{BFE64130-097C-4E40-9DDE-9F9B5B682E17}" dt="2022-10-04T16:48:20.905" v="50" actId="47"/>
        <pc:sldMkLst>
          <pc:docMk/>
          <pc:sldMk cId="443211599" sldId="326"/>
        </pc:sldMkLst>
      </pc:sldChg>
      <pc:sldChg chg="del">
        <pc:chgData name="Kate Piper (IMH)" userId="f69ee4e2-845b-4a1f-89c4-60fce9da139f" providerId="ADAL" clId="{BFE64130-097C-4E40-9DDE-9F9B5B682E17}" dt="2022-10-04T16:48:21.426" v="51" actId="47"/>
        <pc:sldMkLst>
          <pc:docMk/>
          <pc:sldMk cId="3771176649" sldId="327"/>
        </pc:sldMkLst>
      </pc:sldChg>
      <pc:sldChg chg="del">
        <pc:chgData name="Kate Piper (IMH)" userId="f69ee4e2-845b-4a1f-89c4-60fce9da139f" providerId="ADAL" clId="{BFE64130-097C-4E40-9DDE-9F9B5B682E17}" dt="2022-10-04T16:48:21.881" v="52" actId="47"/>
        <pc:sldMkLst>
          <pc:docMk/>
          <pc:sldMk cId="2684237407" sldId="328"/>
        </pc:sldMkLst>
      </pc:sldChg>
      <pc:sldChg chg="del">
        <pc:chgData name="Kate Piper (IMH)" userId="f69ee4e2-845b-4a1f-89c4-60fce9da139f" providerId="ADAL" clId="{BFE64130-097C-4E40-9DDE-9F9B5B682E17}" dt="2022-10-04T16:48:22.687" v="53" actId="47"/>
        <pc:sldMkLst>
          <pc:docMk/>
          <pc:sldMk cId="2218307269" sldId="329"/>
        </pc:sldMkLst>
      </pc:sldChg>
      <pc:sldChg chg="del">
        <pc:chgData name="Kate Piper (IMH)" userId="f69ee4e2-845b-4a1f-89c4-60fce9da139f" providerId="ADAL" clId="{BFE64130-097C-4E40-9DDE-9F9B5B682E17}" dt="2022-10-04T16:48:23.288" v="54" actId="47"/>
        <pc:sldMkLst>
          <pc:docMk/>
          <pc:sldMk cId="2246327421" sldId="330"/>
        </pc:sldMkLst>
      </pc:sldChg>
      <pc:sldChg chg="del">
        <pc:chgData name="Kate Piper (IMH)" userId="f69ee4e2-845b-4a1f-89c4-60fce9da139f" providerId="ADAL" clId="{BFE64130-097C-4E40-9DDE-9F9B5B682E17}" dt="2022-10-04T16:48:23.780" v="55" actId="47"/>
        <pc:sldMkLst>
          <pc:docMk/>
          <pc:sldMk cId="1152576438" sldId="331"/>
        </pc:sldMkLst>
      </pc:sldChg>
      <pc:sldChg chg="del">
        <pc:chgData name="Kate Piper (IMH)" userId="f69ee4e2-845b-4a1f-89c4-60fce9da139f" providerId="ADAL" clId="{BFE64130-097C-4E40-9DDE-9F9B5B682E17}" dt="2022-10-04T16:48:25.570" v="58" actId="47"/>
        <pc:sldMkLst>
          <pc:docMk/>
          <pc:sldMk cId="1022848691" sldId="332"/>
        </pc:sldMkLst>
      </pc:sldChg>
      <pc:sldChg chg="del">
        <pc:chgData name="Kate Piper (IMH)" userId="f69ee4e2-845b-4a1f-89c4-60fce9da139f" providerId="ADAL" clId="{BFE64130-097C-4E40-9DDE-9F9B5B682E17}" dt="2022-10-04T16:48:26.517" v="60" actId="47"/>
        <pc:sldMkLst>
          <pc:docMk/>
          <pc:sldMk cId="3655904424" sldId="333"/>
        </pc:sldMkLst>
      </pc:sldChg>
      <pc:sldChg chg="del">
        <pc:chgData name="Kate Piper (IMH)" userId="f69ee4e2-845b-4a1f-89c4-60fce9da139f" providerId="ADAL" clId="{BFE64130-097C-4E40-9DDE-9F9B5B682E17}" dt="2022-10-04T16:48:27.262" v="61" actId="47"/>
        <pc:sldMkLst>
          <pc:docMk/>
          <pc:sldMk cId="134968587" sldId="334"/>
        </pc:sldMkLst>
      </pc:sldChg>
      <pc:sldChg chg="del">
        <pc:chgData name="Kate Piper (IMH)" userId="f69ee4e2-845b-4a1f-89c4-60fce9da139f" providerId="ADAL" clId="{BFE64130-097C-4E40-9DDE-9F9B5B682E17}" dt="2022-10-04T16:48:27.730" v="62" actId="47"/>
        <pc:sldMkLst>
          <pc:docMk/>
          <pc:sldMk cId="4157199336" sldId="335"/>
        </pc:sldMkLst>
      </pc:sldChg>
      <pc:sldChg chg="del">
        <pc:chgData name="Kate Piper (IMH)" userId="f69ee4e2-845b-4a1f-89c4-60fce9da139f" providerId="ADAL" clId="{BFE64130-097C-4E40-9DDE-9F9B5B682E17}" dt="2022-10-04T16:48:28.686" v="64" actId="47"/>
        <pc:sldMkLst>
          <pc:docMk/>
          <pc:sldMk cId="257714420" sldId="336"/>
        </pc:sldMkLst>
      </pc:sldChg>
      <pc:sldChg chg="del">
        <pc:chgData name="Kate Piper (IMH)" userId="f69ee4e2-845b-4a1f-89c4-60fce9da139f" providerId="ADAL" clId="{BFE64130-097C-4E40-9DDE-9F9B5B682E17}" dt="2022-10-04T16:48:29.179" v="65" actId="47"/>
        <pc:sldMkLst>
          <pc:docMk/>
          <pc:sldMk cId="205859165" sldId="337"/>
        </pc:sldMkLst>
      </pc:sldChg>
      <pc:sldChg chg="del">
        <pc:chgData name="Kate Piper (IMH)" userId="f69ee4e2-845b-4a1f-89c4-60fce9da139f" providerId="ADAL" clId="{BFE64130-097C-4E40-9DDE-9F9B5B682E17}" dt="2022-10-04T16:48:29.642" v="66" actId="47"/>
        <pc:sldMkLst>
          <pc:docMk/>
          <pc:sldMk cId="1868817712" sldId="338"/>
        </pc:sldMkLst>
      </pc:sldChg>
      <pc:sldChg chg="del">
        <pc:chgData name="Kate Piper (IMH)" userId="f69ee4e2-845b-4a1f-89c4-60fce9da139f" providerId="ADAL" clId="{BFE64130-097C-4E40-9DDE-9F9B5B682E17}" dt="2022-10-04T16:48:30.125" v="67" actId="47"/>
        <pc:sldMkLst>
          <pc:docMk/>
          <pc:sldMk cId="610256426" sldId="339"/>
        </pc:sldMkLst>
      </pc:sldChg>
      <pc:sldChg chg="del">
        <pc:chgData name="Kate Piper (IMH)" userId="f69ee4e2-845b-4a1f-89c4-60fce9da139f" providerId="ADAL" clId="{BFE64130-097C-4E40-9DDE-9F9B5B682E17}" dt="2022-10-04T16:48:30.594" v="68" actId="47"/>
        <pc:sldMkLst>
          <pc:docMk/>
          <pc:sldMk cId="3641259530" sldId="340"/>
        </pc:sldMkLst>
      </pc:sldChg>
      <pc:sldChg chg="del">
        <pc:chgData name="Kate Piper (IMH)" userId="f69ee4e2-845b-4a1f-89c4-60fce9da139f" providerId="ADAL" clId="{BFE64130-097C-4E40-9DDE-9F9B5B682E17}" dt="2022-10-04T16:48:31.055" v="69" actId="47"/>
        <pc:sldMkLst>
          <pc:docMk/>
          <pc:sldMk cId="463510503" sldId="341"/>
        </pc:sldMkLst>
      </pc:sldChg>
      <pc:sldChg chg="del">
        <pc:chgData name="Kate Piper (IMH)" userId="f69ee4e2-845b-4a1f-89c4-60fce9da139f" providerId="ADAL" clId="{BFE64130-097C-4E40-9DDE-9F9B5B682E17}" dt="2022-10-04T16:48:31.542" v="70" actId="47"/>
        <pc:sldMkLst>
          <pc:docMk/>
          <pc:sldMk cId="1507803912" sldId="342"/>
        </pc:sldMkLst>
      </pc:sldChg>
      <pc:sldChg chg="del">
        <pc:chgData name="Kate Piper (IMH)" userId="f69ee4e2-845b-4a1f-89c4-60fce9da139f" providerId="ADAL" clId="{BFE64130-097C-4E40-9DDE-9F9B5B682E17}" dt="2022-10-04T16:48:32.470" v="72" actId="47"/>
        <pc:sldMkLst>
          <pc:docMk/>
          <pc:sldMk cId="3235784580" sldId="343"/>
        </pc:sldMkLst>
      </pc:sldChg>
      <pc:sldChg chg="del">
        <pc:chgData name="Kate Piper (IMH)" userId="f69ee4e2-845b-4a1f-89c4-60fce9da139f" providerId="ADAL" clId="{BFE64130-097C-4E40-9DDE-9F9B5B682E17}" dt="2022-10-04T16:48:32" v="71" actId="47"/>
        <pc:sldMkLst>
          <pc:docMk/>
          <pc:sldMk cId="267970135" sldId="344"/>
        </pc:sldMkLst>
      </pc:sldChg>
      <pc:sldChg chg="addSp delSp modSp new mod ord">
        <pc:chgData name="Kate Piper (IMH)" userId="f69ee4e2-845b-4a1f-89c4-60fce9da139f" providerId="ADAL" clId="{BFE64130-097C-4E40-9DDE-9F9B5B682E17}" dt="2022-10-11T09:41:02.662" v="451" actId="20577"/>
        <pc:sldMkLst>
          <pc:docMk/>
          <pc:sldMk cId="3098458407" sldId="346"/>
        </pc:sldMkLst>
        <pc:spChg chg="del">
          <ac:chgData name="Kate Piper (IMH)" userId="f69ee4e2-845b-4a1f-89c4-60fce9da139f" providerId="ADAL" clId="{BFE64130-097C-4E40-9DDE-9F9B5B682E17}" dt="2022-10-11T08:06:04" v="81" actId="478"/>
          <ac:spMkLst>
            <pc:docMk/>
            <pc:sldMk cId="3098458407" sldId="346"/>
            <ac:spMk id="2" creationId="{07F23126-5578-D855-4809-B558DF0817C1}"/>
          </ac:spMkLst>
        </pc:spChg>
        <pc:spChg chg="add mod">
          <ac:chgData name="Kate Piper (IMH)" userId="f69ee4e2-845b-4a1f-89c4-60fce9da139f" providerId="ADAL" clId="{BFE64130-097C-4E40-9DDE-9F9B5B682E17}" dt="2022-10-11T09:41:02.662" v="451" actId="20577"/>
          <ac:spMkLst>
            <pc:docMk/>
            <pc:sldMk cId="3098458407" sldId="346"/>
            <ac:spMk id="3" creationId="{1D7E06C2-7E33-E880-5BFA-48DAF04F718B}"/>
          </ac:spMkLst>
        </pc:spChg>
        <pc:spChg chg="del">
          <ac:chgData name="Kate Piper (IMH)" userId="f69ee4e2-845b-4a1f-89c4-60fce9da139f" providerId="ADAL" clId="{BFE64130-097C-4E40-9DDE-9F9B5B682E17}" dt="2022-10-11T08:06:02.177" v="80" actId="478"/>
          <ac:spMkLst>
            <pc:docMk/>
            <pc:sldMk cId="3098458407" sldId="346"/>
            <ac:spMk id="3" creationId="{67CA1540-2CBA-281C-9538-926E4EB1EBE1}"/>
          </ac:spMkLst>
        </pc:spChg>
        <pc:spChg chg="add mod">
          <ac:chgData name="Kate Piper (IMH)" userId="f69ee4e2-845b-4a1f-89c4-60fce9da139f" providerId="ADAL" clId="{BFE64130-097C-4E40-9DDE-9F9B5B682E17}" dt="2022-10-11T08:07:20.546" v="142" actId="403"/>
          <ac:spMkLst>
            <pc:docMk/>
            <pc:sldMk cId="3098458407" sldId="346"/>
            <ac:spMk id="6" creationId="{47767974-96AE-A399-A660-9325AA89D512}"/>
          </ac:spMkLst>
        </pc:spChg>
        <pc:picChg chg="add mod modCrop">
          <ac:chgData name="Kate Piper (IMH)" userId="f69ee4e2-845b-4a1f-89c4-60fce9da139f" providerId="ADAL" clId="{BFE64130-097C-4E40-9DDE-9F9B5B682E17}" dt="2022-10-11T08:06:49.031" v="91" actId="1076"/>
          <ac:picMkLst>
            <pc:docMk/>
            <pc:sldMk cId="3098458407" sldId="346"/>
            <ac:picMk id="5" creationId="{1E574DC0-977D-C7DD-C5D8-407B6DEBE39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61" tIns="45930" rIns="91861" bIns="4593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861" tIns="45930" rIns="91861" bIns="4593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Links to High-quality outcomes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865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8606">
              <a:defRPr/>
            </a:pPr>
            <a:r>
              <a:rPr lang="en-GB"/>
              <a:t>Debates 2013: 9-19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854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union.co.uk/coursereps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jamboard.google.com/d/1E4h0z4Bxktd64A0FV7r3OBLsxBKdd5cpZg_9ENh_1gg/viewer?f=0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24199-2D4E-4D96-A00B-48481C17E16C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45380" y="5711687"/>
            <a:ext cx="4535079" cy="511779"/>
          </a:xfrm>
        </p:spPr>
        <p:txBody>
          <a:bodyPr/>
          <a:lstStyle/>
          <a:p>
            <a:r>
              <a:rPr lang="en-GB"/>
              <a:t>Aims and Outcomes of PE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9F286F6B-024C-4BB6-99A0-E61240BF7FDC}"/>
              </a:ext>
            </a:extLst>
          </p:cNvPr>
          <p:cNvSpPr txBox="1">
            <a:spLocks/>
          </p:cNvSpPr>
          <p:nvPr/>
        </p:nvSpPr>
        <p:spPr>
          <a:xfrm>
            <a:off x="630810" y="1842052"/>
            <a:ext cx="4535079" cy="349351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Week 2</a:t>
            </a:r>
          </a:p>
          <a:p>
            <a:endParaRPr lang="en-GB"/>
          </a:p>
          <a:p>
            <a:r>
              <a:rPr lang="en-GB"/>
              <a:t>PE and Aquatic Activities</a:t>
            </a:r>
          </a:p>
          <a:p>
            <a:r>
              <a:rPr lang="en-GB"/>
              <a:t>Discussion Sessions</a:t>
            </a:r>
          </a:p>
          <a:p>
            <a:r>
              <a:rPr lang="en-GB"/>
              <a:t>(BMPE4005) Level 4</a:t>
            </a:r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938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E574DC0-977D-C7DD-C5D8-407B6DEBE3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497" r="73125" b="57977"/>
          <a:stretch/>
        </p:blipFill>
        <p:spPr>
          <a:xfrm>
            <a:off x="1185862" y="1638299"/>
            <a:ext cx="10171106" cy="37846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7767974-96AE-A399-A660-9325AA89D512}"/>
              </a:ext>
            </a:extLst>
          </p:cNvPr>
          <p:cNvSpPr txBox="1"/>
          <p:nvPr/>
        </p:nvSpPr>
        <p:spPr>
          <a:xfrm>
            <a:off x="1117600" y="431800"/>
            <a:ext cx="10274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Expectations and using your time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7E06C2-7E33-E880-5BFA-48DAF04F718B}"/>
              </a:ext>
            </a:extLst>
          </p:cNvPr>
          <p:cNvSpPr txBox="1"/>
          <p:nvPr/>
        </p:nvSpPr>
        <p:spPr>
          <a:xfrm>
            <a:off x="6718300" y="2471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https://www.uwtsdunion.co.uk/coursereps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98458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27A57-E7E4-4A3C-84A4-08415B88DD22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3583" y="1563757"/>
            <a:ext cx="4638259" cy="2436744"/>
          </a:xfrm>
        </p:spPr>
        <p:txBody>
          <a:bodyPr wrap="square"/>
          <a:lstStyle/>
          <a:p>
            <a:r>
              <a:rPr lang="en-GB" b="1" u="sng">
                <a:solidFill>
                  <a:schemeClr val="bg1"/>
                </a:solidFill>
              </a:rPr>
              <a:t>Aims of PE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Use the </a:t>
            </a:r>
            <a:r>
              <a:rPr lang="en-GB" err="1">
                <a:solidFill>
                  <a:schemeClr val="bg1"/>
                </a:solidFill>
              </a:rPr>
              <a:t>Jamboard</a:t>
            </a:r>
            <a:r>
              <a:rPr lang="en-GB">
                <a:solidFill>
                  <a:schemeClr val="bg1"/>
                </a:solidFill>
              </a:rPr>
              <a:t> to add as many aims of PE that you can think of.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24EF353-31CE-4A17-8881-5194685863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3023" y="3429000"/>
            <a:ext cx="3908977" cy="3359782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76C5A15-71DF-4FB7-B976-4A15028FCADD}"/>
              </a:ext>
            </a:extLst>
          </p:cNvPr>
          <p:cNvCxnSpPr>
            <a:cxnSpLocks/>
          </p:cNvCxnSpPr>
          <p:nvPr/>
        </p:nvCxnSpPr>
        <p:spPr>
          <a:xfrm flipV="1">
            <a:off x="4898127" y="1762539"/>
            <a:ext cx="2059264" cy="1094961"/>
          </a:xfrm>
          <a:prstGeom prst="straightConnector1">
            <a:avLst/>
          </a:prstGeom>
          <a:ln w="57150">
            <a:solidFill>
              <a:srgbClr val="E7C04B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7CE972A-0D02-4D01-894C-7DC0455A4B7C}"/>
              </a:ext>
            </a:extLst>
          </p:cNvPr>
          <p:cNvCxnSpPr>
            <a:cxnSpLocks/>
          </p:cNvCxnSpPr>
          <p:nvPr/>
        </p:nvCxnSpPr>
        <p:spPr>
          <a:xfrm>
            <a:off x="3908978" y="4774048"/>
            <a:ext cx="4579039" cy="778612"/>
          </a:xfrm>
          <a:prstGeom prst="straightConnector1">
            <a:avLst/>
          </a:prstGeom>
          <a:ln w="57150">
            <a:solidFill>
              <a:srgbClr val="E7C04B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345E8A61-CD53-4CFE-8146-48CF082DA3F7}"/>
              </a:ext>
            </a:extLst>
          </p:cNvPr>
          <p:cNvSpPr txBox="1"/>
          <p:nvPr/>
        </p:nvSpPr>
        <p:spPr>
          <a:xfrm>
            <a:off x="371061" y="4512438"/>
            <a:ext cx="35379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Importance Diamond</a:t>
            </a:r>
          </a:p>
        </p:txBody>
      </p:sp>
      <p:pic>
        <p:nvPicPr>
          <p:cNvPr id="9" name="Content Placeholder 8" descr="Qr code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CC6686FE-B700-41C4-A082-DC32DCAAB1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380011" y="135007"/>
            <a:ext cx="2857500" cy="2857500"/>
          </a:xfrm>
        </p:spPr>
      </p:pic>
    </p:spTree>
    <p:extLst>
      <p:ext uri="{BB962C8B-B14F-4D97-AF65-F5344CB8AC3E}">
        <p14:creationId xmlns:p14="http://schemas.microsoft.com/office/powerpoint/2010/main" val="465048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3BF928F-6BDB-41A5-B3FC-380F645393B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932" t="19495" r="64318" b="19091"/>
          <a:stretch/>
        </p:blipFill>
        <p:spPr>
          <a:xfrm>
            <a:off x="1544781" y="254390"/>
            <a:ext cx="9102437" cy="5468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96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19F39-DF25-5585-3EC2-1B44FE1BD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3" y="131762"/>
            <a:ext cx="11481847" cy="1325563"/>
          </a:xfrm>
        </p:spPr>
        <p:txBody>
          <a:bodyPr/>
          <a:lstStyle/>
          <a:p>
            <a:r>
              <a:rPr lang="en-GB" dirty="0"/>
              <a:t>Physical Education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D15AC-EB7F-14B6-7F49-7C9CCB5B6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2" y="1306511"/>
            <a:ext cx="11481847" cy="3575934"/>
          </a:xfrm>
        </p:spPr>
        <p:txBody>
          <a:bodyPr/>
          <a:lstStyle/>
          <a:p>
            <a:r>
              <a:rPr lang="en-GB" dirty="0"/>
              <a:t>Education </a:t>
            </a:r>
            <a:r>
              <a:rPr lang="en-GB" i="1" dirty="0"/>
              <a:t>about</a:t>
            </a:r>
            <a:r>
              <a:rPr lang="en-GB" dirty="0"/>
              <a:t> movement</a:t>
            </a:r>
          </a:p>
          <a:p>
            <a:endParaRPr lang="en-GB" sz="1050" dirty="0"/>
          </a:p>
          <a:p>
            <a:r>
              <a:rPr lang="en-GB" dirty="0"/>
              <a:t>Education </a:t>
            </a:r>
            <a:r>
              <a:rPr lang="en-GB" i="1" dirty="0"/>
              <a:t>through</a:t>
            </a:r>
            <a:r>
              <a:rPr lang="en-GB" dirty="0"/>
              <a:t> movement</a:t>
            </a:r>
          </a:p>
          <a:p>
            <a:endParaRPr lang="en-GB" sz="1050" dirty="0"/>
          </a:p>
          <a:p>
            <a:r>
              <a:rPr lang="en-GB" dirty="0"/>
              <a:t>Education</a:t>
            </a:r>
            <a:r>
              <a:rPr lang="en-GB" i="1" dirty="0"/>
              <a:t> in </a:t>
            </a:r>
            <a:r>
              <a:rPr lang="en-GB" dirty="0"/>
              <a:t>movement</a:t>
            </a:r>
          </a:p>
        </p:txBody>
      </p:sp>
      <p:pic>
        <p:nvPicPr>
          <p:cNvPr id="1026" name="Picture 2" descr="Free Editable Blank Timeline Template Examples | EdrawMax Online">
            <a:extLst>
              <a:ext uri="{FF2B5EF4-FFF2-40B4-BE49-F238E27FC236}">
                <a16:creationId xmlns:a16="http://schemas.microsoft.com/office/drawing/2014/main" id="{DCAFF72C-D13A-6329-180D-5B82917D72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24"/>
          <a:stretch/>
        </p:blipFill>
        <p:spPr bwMode="auto">
          <a:xfrm>
            <a:off x="358219" y="3429000"/>
            <a:ext cx="11049000" cy="2119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9622E7-3C9F-7BF4-F503-D1CD27BC009D}"/>
              </a:ext>
            </a:extLst>
          </p:cNvPr>
          <p:cNvSpPr txBox="1"/>
          <p:nvPr/>
        </p:nvSpPr>
        <p:spPr>
          <a:xfrm>
            <a:off x="1041400" y="3721100"/>
            <a:ext cx="1504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Nursery (4 </a:t>
            </a:r>
            <a:r>
              <a:rPr lang="en-GB" dirty="0" err="1"/>
              <a:t>yo</a:t>
            </a:r>
            <a:r>
              <a:rPr lang="en-GB" dirty="0"/>
              <a:t>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153AFC-F50E-C8E4-FFD7-FC9088A4AE15}"/>
              </a:ext>
            </a:extLst>
          </p:cNvPr>
          <p:cNvSpPr txBox="1"/>
          <p:nvPr/>
        </p:nvSpPr>
        <p:spPr>
          <a:xfrm>
            <a:off x="2590800" y="4899393"/>
            <a:ext cx="1760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Childhood (5-11)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E0840B-3B8E-E274-42AB-49A1B4BFC792}"/>
              </a:ext>
            </a:extLst>
          </p:cNvPr>
          <p:cNvSpPr txBox="1"/>
          <p:nvPr/>
        </p:nvSpPr>
        <p:spPr>
          <a:xfrm>
            <a:off x="4122301" y="3733800"/>
            <a:ext cx="18854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Adolescence (11-18)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B1858B-65BA-862C-D86A-3B92429EEEFD}"/>
              </a:ext>
            </a:extLst>
          </p:cNvPr>
          <p:cNvSpPr txBox="1"/>
          <p:nvPr/>
        </p:nvSpPr>
        <p:spPr>
          <a:xfrm>
            <a:off x="5933519" y="4819854"/>
            <a:ext cx="16876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Early Adulthood</a:t>
            </a:r>
          </a:p>
          <a:p>
            <a:pPr algn="ctr"/>
            <a:r>
              <a:rPr lang="en-GB" dirty="0"/>
              <a:t>(18-30)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CFC1F0-CC2C-61B5-E264-C784229A54AA}"/>
              </a:ext>
            </a:extLst>
          </p:cNvPr>
          <p:cNvSpPr txBox="1"/>
          <p:nvPr/>
        </p:nvSpPr>
        <p:spPr>
          <a:xfrm>
            <a:off x="7442200" y="3703022"/>
            <a:ext cx="1936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Adulthood (30-65)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3ED2CF-1072-3DCB-57EA-239F9CB68667}"/>
              </a:ext>
            </a:extLst>
          </p:cNvPr>
          <p:cNvSpPr txBox="1"/>
          <p:nvPr/>
        </p:nvSpPr>
        <p:spPr>
          <a:xfrm>
            <a:off x="9317761" y="4937949"/>
            <a:ext cx="1636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Older age (65+)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A8DEAC-4DEF-9C56-1998-7968226D2CFF}"/>
              </a:ext>
            </a:extLst>
          </p:cNvPr>
          <p:cNvSpPr txBox="1"/>
          <p:nvPr/>
        </p:nvSpPr>
        <p:spPr>
          <a:xfrm>
            <a:off x="8760380" y="2892931"/>
            <a:ext cx="32866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Whitehead and Murdoch, 2006); Taplin (2010)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732CFF-EF75-A306-0DF8-60670BB636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32" t="3704" r="-272" b="85026"/>
          <a:stretch/>
        </p:blipFill>
        <p:spPr>
          <a:xfrm>
            <a:off x="6515100" y="1475909"/>
            <a:ext cx="5153579" cy="772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4708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879FAF6-2E67-48AF-9E87-6F4DA9A9F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r>
              <a:rPr lang="en-GB" dirty="0"/>
              <a:t>Reading for next week:</a:t>
            </a:r>
          </a:p>
          <a:p>
            <a:endParaRPr lang="en-GB" dirty="0"/>
          </a:p>
          <a:p>
            <a:r>
              <a:rPr lang="en-GB" dirty="0"/>
              <a:t>Whitehead (2010) Aims of Physical Education</a:t>
            </a:r>
          </a:p>
          <a:p>
            <a:endParaRPr lang="en-GB" dirty="0"/>
          </a:p>
          <a:p>
            <a:r>
              <a:rPr lang="en-GB" dirty="0"/>
              <a:t>Find and read:</a:t>
            </a:r>
          </a:p>
          <a:p>
            <a:r>
              <a:rPr lang="en-GB" dirty="0"/>
              <a:t>Whitehead, M. (2019) ‘What is the education in physical education’. In Capel, S and Blair, R (ed.) </a:t>
            </a:r>
            <a:r>
              <a:rPr lang="en-GB" i="1" dirty="0"/>
              <a:t>Debates in Physical Education, 2</a:t>
            </a:r>
            <a:r>
              <a:rPr lang="en-GB" i="1" baseline="30000" dirty="0"/>
              <a:t>nd</a:t>
            </a:r>
            <a:r>
              <a:rPr lang="en-GB" i="1" dirty="0"/>
              <a:t> Edition. </a:t>
            </a:r>
            <a:r>
              <a:rPr lang="en-GB" dirty="0"/>
              <a:t>London</a:t>
            </a:r>
            <a:r>
              <a:rPr lang="en-GB"/>
              <a:t>: Taylor and Francis Group.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45779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175</Words>
  <Application>Microsoft Office PowerPoint</Application>
  <PresentationFormat>Widescreen</PresentationFormat>
  <Paragraphs>38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6</vt:i4>
      </vt:variant>
    </vt:vector>
  </HeadingPairs>
  <TitlesOfParts>
    <vt:vector size="29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Physical Education Aims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2</cp:revision>
  <cp:lastPrinted>2021-10-11T11:54:33Z</cp:lastPrinted>
  <dcterms:created xsi:type="dcterms:W3CDTF">2021-03-09T15:35:42Z</dcterms:created>
  <dcterms:modified xsi:type="dcterms:W3CDTF">2022-10-11T09:41:05Z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