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73" r:id="rId3"/>
    <p:sldId id="271" r:id="rId4"/>
    <p:sldId id="272" r:id="rId5"/>
    <p:sldId id="276" r:id="rId6"/>
    <p:sldId id="260" r:id="rId7"/>
    <p:sldId id="258" r:id="rId8"/>
    <p:sldId id="270" r:id="rId9"/>
    <p:sldId id="259" r:id="rId10"/>
    <p:sldId id="27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F11014-C346-493D-80A6-FD72C01C4B97}" v="1987" dt="2023-03-12T21:37:04.504"/>
    <p1510:client id="{A249AE7D-286A-D923-7AC5-FCD41BB819C7}" v="3205" dt="2023-08-03T15:46:32.020"/>
    <p1510:client id="{C93B38A1-A19A-93FF-6C69-0B521958449E}" v="208" dt="2023-03-12T22:17:49.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zbieta Kander (2007505)" userId="S::2007505@student.uwtsd.ac.uk::7b395e2b-1bde-4ebf-8d16-6f7403ae9fc4" providerId="AD" clId="Web-{A249AE7D-286A-D923-7AC5-FCD41BB819C7}"/>
    <pc:docChg chg="addSld delSld modSld sldOrd">
      <pc:chgData name="Elzbieta Kander (2007505)" userId="S::2007505@student.uwtsd.ac.uk::7b395e2b-1bde-4ebf-8d16-6f7403ae9fc4" providerId="AD" clId="Web-{A249AE7D-286A-D923-7AC5-FCD41BB819C7}" dt="2023-08-03T15:46:32.020" v="3934"/>
      <pc:docMkLst>
        <pc:docMk/>
      </pc:docMkLst>
      <pc:sldChg chg="modSp">
        <pc:chgData name="Elzbieta Kander (2007505)" userId="S::2007505@student.uwtsd.ac.uk::7b395e2b-1bde-4ebf-8d16-6f7403ae9fc4" providerId="AD" clId="Web-{A249AE7D-286A-D923-7AC5-FCD41BB819C7}" dt="2023-07-30T12:52:01.036" v="2511" actId="20577"/>
        <pc:sldMkLst>
          <pc:docMk/>
          <pc:sldMk cId="109857222" sldId="256"/>
        </pc:sldMkLst>
        <pc:spChg chg="mod">
          <ac:chgData name="Elzbieta Kander (2007505)" userId="S::2007505@student.uwtsd.ac.uk::7b395e2b-1bde-4ebf-8d16-6f7403ae9fc4" providerId="AD" clId="Web-{A249AE7D-286A-D923-7AC5-FCD41BB819C7}" dt="2023-07-30T12:52:01.036" v="2511" actId="20577"/>
          <ac:spMkLst>
            <pc:docMk/>
            <pc:sldMk cId="109857222" sldId="256"/>
            <ac:spMk id="3" creationId="{00000000-0000-0000-0000-000000000000}"/>
          </ac:spMkLst>
        </pc:spChg>
      </pc:sldChg>
      <pc:sldChg chg="addSp delSp modSp ord">
        <pc:chgData name="Elzbieta Kander (2007505)" userId="S::2007505@student.uwtsd.ac.uk::7b395e2b-1bde-4ebf-8d16-6f7403ae9fc4" providerId="AD" clId="Web-{A249AE7D-286A-D923-7AC5-FCD41BB819C7}" dt="2023-08-03T14:17:14.759" v="2963"/>
        <pc:sldMkLst>
          <pc:docMk/>
          <pc:sldMk cId="2383206673" sldId="258"/>
        </pc:sldMkLst>
        <pc:spChg chg="mod">
          <ac:chgData name="Elzbieta Kander (2007505)" userId="S::2007505@student.uwtsd.ac.uk::7b395e2b-1bde-4ebf-8d16-6f7403ae9fc4" providerId="AD" clId="Web-{A249AE7D-286A-D923-7AC5-FCD41BB819C7}" dt="2023-07-30T11:59:06.478" v="515" actId="14100"/>
          <ac:spMkLst>
            <pc:docMk/>
            <pc:sldMk cId="2383206673" sldId="258"/>
            <ac:spMk id="2" creationId="{CD51EA09-E544-3422-0479-D4586032FA45}"/>
          </ac:spMkLst>
        </pc:spChg>
        <pc:spChg chg="mod">
          <ac:chgData name="Elzbieta Kander (2007505)" userId="S::2007505@student.uwtsd.ac.uk::7b395e2b-1bde-4ebf-8d16-6f7403ae9fc4" providerId="AD" clId="Web-{A249AE7D-286A-D923-7AC5-FCD41BB819C7}" dt="2023-07-30T12:00:08.886" v="517" actId="14100"/>
          <ac:spMkLst>
            <pc:docMk/>
            <pc:sldMk cId="2383206673" sldId="258"/>
            <ac:spMk id="3" creationId="{9411DA73-1074-9996-0F89-002A4632B035}"/>
          </ac:spMkLst>
        </pc:spChg>
        <pc:spChg chg="del mod">
          <ac:chgData name="Elzbieta Kander (2007505)" userId="S::2007505@student.uwtsd.ac.uk::7b395e2b-1bde-4ebf-8d16-6f7403ae9fc4" providerId="AD" clId="Web-{A249AE7D-286A-D923-7AC5-FCD41BB819C7}" dt="2023-07-30T11:06:55.506" v="4"/>
          <ac:spMkLst>
            <pc:docMk/>
            <pc:sldMk cId="2383206673" sldId="258"/>
            <ac:spMk id="4" creationId="{5C78E5FC-0719-5DB0-C82B-24B479B6BE94}"/>
          </ac:spMkLst>
        </pc:spChg>
        <pc:spChg chg="add del mod">
          <ac:chgData name="Elzbieta Kander (2007505)" userId="S::2007505@student.uwtsd.ac.uk::7b395e2b-1bde-4ebf-8d16-6f7403ae9fc4" providerId="AD" clId="Web-{A249AE7D-286A-D923-7AC5-FCD41BB819C7}" dt="2023-07-30T11:07:28.694" v="17"/>
          <ac:spMkLst>
            <pc:docMk/>
            <pc:sldMk cId="2383206673" sldId="258"/>
            <ac:spMk id="7" creationId="{F5485574-5775-C7CF-3F7D-C37E82F3BA95}"/>
          </ac:spMkLst>
        </pc:spChg>
        <pc:spChg chg="add del mod">
          <ac:chgData name="Elzbieta Kander (2007505)" userId="S::2007505@student.uwtsd.ac.uk::7b395e2b-1bde-4ebf-8d16-6f7403ae9fc4" providerId="AD" clId="Web-{A249AE7D-286A-D923-7AC5-FCD41BB819C7}" dt="2023-07-30T11:20:05.169" v="338"/>
          <ac:spMkLst>
            <pc:docMk/>
            <pc:sldMk cId="2383206673" sldId="258"/>
            <ac:spMk id="2477" creationId="{F7D01849-FBBC-17B2-7818-FCAC31F44382}"/>
          </ac:spMkLst>
        </pc:spChg>
        <pc:graphicFrameChg chg="add mod modGraphic">
          <ac:chgData name="Elzbieta Kander (2007505)" userId="S::2007505@student.uwtsd.ac.uk::7b395e2b-1bde-4ebf-8d16-6f7403ae9fc4" providerId="AD" clId="Web-{A249AE7D-286A-D923-7AC5-FCD41BB819C7}" dt="2023-08-01T19:34:36.302" v="2512"/>
          <ac:graphicFrameMkLst>
            <pc:docMk/>
            <pc:sldMk cId="2383206673" sldId="258"/>
            <ac:graphicFrameMk id="4" creationId="{CC305052-1CE4-86B0-8911-EC2BB13BBE27}"/>
          </ac:graphicFrameMkLst>
        </pc:graphicFrameChg>
        <pc:graphicFrameChg chg="add del mod modGraphic">
          <ac:chgData name="Elzbieta Kander (2007505)" userId="S::2007505@student.uwtsd.ac.uk::7b395e2b-1bde-4ebf-8d16-6f7403ae9fc4" providerId="AD" clId="Web-{A249AE7D-286A-D923-7AC5-FCD41BB819C7}" dt="2023-07-30T11:20:39.076" v="339"/>
          <ac:graphicFrameMkLst>
            <pc:docMk/>
            <pc:sldMk cId="2383206673" sldId="258"/>
            <ac:graphicFrameMk id="8" creationId="{7C86C28F-0C87-81F2-C5FC-BC3503087667}"/>
          </ac:graphicFrameMkLst>
        </pc:graphicFrameChg>
        <pc:graphicFrameChg chg="add del mod modGraphic">
          <ac:chgData name="Elzbieta Kander (2007505)" userId="S::2007505@student.uwtsd.ac.uk::7b395e2b-1bde-4ebf-8d16-6f7403ae9fc4" providerId="AD" clId="Web-{A249AE7D-286A-D923-7AC5-FCD41BB819C7}" dt="2023-07-30T11:32:32.352" v="512"/>
          <ac:graphicFrameMkLst>
            <pc:docMk/>
            <pc:sldMk cId="2383206673" sldId="258"/>
            <ac:graphicFrameMk id="2478" creationId="{854E8851-626C-0982-18F6-F0007D2552E3}"/>
          </ac:graphicFrameMkLst>
        </pc:graphicFrameChg>
        <pc:picChg chg="del">
          <ac:chgData name="Elzbieta Kander (2007505)" userId="S::2007505@student.uwtsd.ac.uk::7b395e2b-1bde-4ebf-8d16-6f7403ae9fc4" providerId="AD" clId="Web-{A249AE7D-286A-D923-7AC5-FCD41BB819C7}" dt="2023-07-30T11:06:39.568" v="2"/>
          <ac:picMkLst>
            <pc:docMk/>
            <pc:sldMk cId="2383206673" sldId="258"/>
            <ac:picMk id="5" creationId="{B98FF876-CB00-62CC-11D9-DAA775BB3373}"/>
          </ac:picMkLst>
        </pc:picChg>
      </pc:sldChg>
      <pc:sldChg chg="addSp delSp modSp ord">
        <pc:chgData name="Elzbieta Kander (2007505)" userId="S::2007505@student.uwtsd.ac.uk::7b395e2b-1bde-4ebf-8d16-6f7403ae9fc4" providerId="AD" clId="Web-{A249AE7D-286A-D923-7AC5-FCD41BB819C7}" dt="2023-08-03T14:34:37.647" v="3356"/>
        <pc:sldMkLst>
          <pc:docMk/>
          <pc:sldMk cId="1743588419" sldId="259"/>
        </pc:sldMkLst>
        <pc:spChg chg="mod">
          <ac:chgData name="Elzbieta Kander (2007505)" userId="S::2007505@student.uwtsd.ac.uk::7b395e2b-1bde-4ebf-8d16-6f7403ae9fc4" providerId="AD" clId="Web-{A249AE7D-286A-D923-7AC5-FCD41BB819C7}" dt="2023-08-03T14:25:50.759" v="3349" actId="20577"/>
          <ac:spMkLst>
            <pc:docMk/>
            <pc:sldMk cId="1743588419" sldId="259"/>
            <ac:spMk id="2" creationId="{EAC20801-B3EF-1202-AB87-666FB84B1B5E}"/>
          </ac:spMkLst>
        </pc:spChg>
        <pc:graphicFrameChg chg="mod modGraphic">
          <ac:chgData name="Elzbieta Kander (2007505)" userId="S::2007505@student.uwtsd.ac.uk::7b395e2b-1bde-4ebf-8d16-6f7403ae9fc4" providerId="AD" clId="Web-{A249AE7D-286A-D923-7AC5-FCD41BB819C7}" dt="2023-08-03T14:25:55.634" v="3350" actId="14100"/>
          <ac:graphicFrameMkLst>
            <pc:docMk/>
            <pc:sldMk cId="1743588419" sldId="259"/>
            <ac:graphicFrameMk id="5" creationId="{0CC4F989-DDFD-B50F-A89F-6D5E8FEE4D93}"/>
          </ac:graphicFrameMkLst>
        </pc:graphicFrameChg>
        <pc:picChg chg="del">
          <ac:chgData name="Elzbieta Kander (2007505)" userId="S::2007505@student.uwtsd.ac.uk::7b395e2b-1bde-4ebf-8d16-6f7403ae9fc4" providerId="AD" clId="Web-{A249AE7D-286A-D923-7AC5-FCD41BB819C7}" dt="2023-08-03T14:26:55.620" v="3351"/>
          <ac:picMkLst>
            <pc:docMk/>
            <pc:sldMk cId="1743588419" sldId="259"/>
            <ac:picMk id="442" creationId="{4819FA3F-40CA-1EF2-465A-F1A2794E3812}"/>
          </ac:picMkLst>
        </pc:picChg>
        <pc:picChg chg="add mod">
          <ac:chgData name="Elzbieta Kander (2007505)" userId="S::2007505@student.uwtsd.ac.uk::7b395e2b-1bde-4ebf-8d16-6f7403ae9fc4" providerId="AD" clId="Web-{A249AE7D-286A-D923-7AC5-FCD41BB819C7}" dt="2023-08-03T14:32:32.222" v="3354" actId="14100"/>
          <ac:picMkLst>
            <pc:docMk/>
            <pc:sldMk cId="1743588419" sldId="259"/>
            <ac:picMk id="984" creationId="{736ABF00-F9D6-6F5E-9645-206AE8A07775}"/>
          </ac:picMkLst>
        </pc:picChg>
      </pc:sldChg>
      <pc:sldChg chg="modSp ord">
        <pc:chgData name="Elzbieta Kander (2007505)" userId="S::2007505@student.uwtsd.ac.uk::7b395e2b-1bde-4ebf-8d16-6f7403ae9fc4" providerId="AD" clId="Web-{A249AE7D-286A-D923-7AC5-FCD41BB819C7}" dt="2023-08-03T15:29:46.901" v="3873" actId="20577"/>
        <pc:sldMkLst>
          <pc:docMk/>
          <pc:sldMk cId="1756346861" sldId="260"/>
        </pc:sldMkLst>
        <pc:spChg chg="mod">
          <ac:chgData name="Elzbieta Kander (2007505)" userId="S::2007505@student.uwtsd.ac.uk::7b395e2b-1bde-4ebf-8d16-6f7403ae9fc4" providerId="AD" clId="Web-{A249AE7D-286A-D923-7AC5-FCD41BB819C7}" dt="2023-08-03T15:29:46.901" v="3873" actId="20577"/>
          <ac:spMkLst>
            <pc:docMk/>
            <pc:sldMk cId="1756346861" sldId="260"/>
            <ac:spMk id="2" creationId="{E6EEF49A-2173-B99F-083F-9C44E7E816DE}"/>
          </ac:spMkLst>
        </pc:spChg>
        <pc:spChg chg="mod">
          <ac:chgData name="Elzbieta Kander (2007505)" userId="S::2007505@student.uwtsd.ac.uk::7b395e2b-1bde-4ebf-8d16-6f7403ae9fc4" providerId="AD" clId="Web-{A249AE7D-286A-D923-7AC5-FCD41BB819C7}" dt="2023-08-03T15:27:37.148" v="3865" actId="20577"/>
          <ac:spMkLst>
            <pc:docMk/>
            <pc:sldMk cId="1756346861" sldId="260"/>
            <ac:spMk id="3" creationId="{9CC8B4ED-B967-6725-09DE-7B2F5742BABE}"/>
          </ac:spMkLst>
        </pc:spChg>
      </pc:sldChg>
      <pc:sldChg chg="del">
        <pc:chgData name="Elzbieta Kander (2007505)" userId="S::2007505@student.uwtsd.ac.uk::7b395e2b-1bde-4ebf-8d16-6f7403ae9fc4" providerId="AD" clId="Web-{A249AE7D-286A-D923-7AC5-FCD41BB819C7}" dt="2023-08-03T15:25:12.332" v="3826"/>
        <pc:sldMkLst>
          <pc:docMk/>
          <pc:sldMk cId="19252615" sldId="261"/>
        </pc:sldMkLst>
      </pc:sldChg>
      <pc:sldChg chg="del">
        <pc:chgData name="Elzbieta Kander (2007505)" userId="S::2007505@student.uwtsd.ac.uk::7b395e2b-1bde-4ebf-8d16-6f7403ae9fc4" providerId="AD" clId="Web-{A249AE7D-286A-D923-7AC5-FCD41BB819C7}" dt="2023-08-03T15:25:07.301" v="3825"/>
        <pc:sldMkLst>
          <pc:docMk/>
          <pc:sldMk cId="3293541423" sldId="262"/>
        </pc:sldMkLst>
      </pc:sldChg>
      <pc:sldChg chg="del">
        <pc:chgData name="Elzbieta Kander (2007505)" userId="S::2007505@student.uwtsd.ac.uk::7b395e2b-1bde-4ebf-8d16-6f7403ae9fc4" providerId="AD" clId="Web-{A249AE7D-286A-D923-7AC5-FCD41BB819C7}" dt="2023-08-03T15:23:24.876" v="3820"/>
        <pc:sldMkLst>
          <pc:docMk/>
          <pc:sldMk cId="3535423112" sldId="263"/>
        </pc:sldMkLst>
      </pc:sldChg>
      <pc:sldChg chg="addSp delSp modSp del">
        <pc:chgData name="Elzbieta Kander (2007505)" userId="S::2007505@student.uwtsd.ac.uk::7b395e2b-1bde-4ebf-8d16-6f7403ae9fc4" providerId="AD" clId="Web-{A249AE7D-286A-D923-7AC5-FCD41BB819C7}" dt="2023-08-03T13:38:57.783" v="2621"/>
        <pc:sldMkLst>
          <pc:docMk/>
          <pc:sldMk cId="3675288778" sldId="264"/>
        </pc:sldMkLst>
        <pc:spChg chg="mod">
          <ac:chgData name="Elzbieta Kander (2007505)" userId="S::2007505@student.uwtsd.ac.uk::7b395e2b-1bde-4ebf-8d16-6f7403ae9fc4" providerId="AD" clId="Web-{A249AE7D-286A-D923-7AC5-FCD41BB819C7}" dt="2023-07-30T12:48:04.640" v="2402" actId="20577"/>
          <ac:spMkLst>
            <pc:docMk/>
            <pc:sldMk cId="3675288778" sldId="264"/>
            <ac:spMk id="2" creationId="{09948B18-C70D-02AB-ABF5-842D23ACEA6F}"/>
          </ac:spMkLst>
        </pc:spChg>
        <pc:spChg chg="del">
          <ac:chgData name="Elzbieta Kander (2007505)" userId="S::2007505@student.uwtsd.ac.uk::7b395e2b-1bde-4ebf-8d16-6f7403ae9fc4" providerId="AD" clId="Web-{A249AE7D-286A-D923-7AC5-FCD41BB819C7}" dt="2023-07-30T12:48:30.062" v="2405"/>
          <ac:spMkLst>
            <pc:docMk/>
            <pc:sldMk cId="3675288778" sldId="264"/>
            <ac:spMk id="3" creationId="{6B60B3A5-D289-F96C-D355-BE9488843F91}"/>
          </ac:spMkLst>
        </pc:spChg>
        <pc:spChg chg="add mod">
          <ac:chgData name="Elzbieta Kander (2007505)" userId="S::2007505@student.uwtsd.ac.uk::7b395e2b-1bde-4ebf-8d16-6f7403ae9fc4" providerId="AD" clId="Web-{A249AE7D-286A-D923-7AC5-FCD41BB819C7}" dt="2023-07-30T12:49:15.298" v="2418" actId="20577"/>
          <ac:spMkLst>
            <pc:docMk/>
            <pc:sldMk cId="3675288778" sldId="264"/>
            <ac:spMk id="19" creationId="{724332CE-A29F-97E7-3AB9-825CF383EF2F}"/>
          </ac:spMkLst>
        </pc:spChg>
        <pc:spChg chg="add mod">
          <ac:chgData name="Elzbieta Kander (2007505)" userId="S::2007505@student.uwtsd.ac.uk::7b395e2b-1bde-4ebf-8d16-6f7403ae9fc4" providerId="AD" clId="Web-{A249AE7D-286A-D923-7AC5-FCD41BB819C7}" dt="2023-07-30T12:48:30.062" v="2405"/>
          <ac:spMkLst>
            <pc:docMk/>
            <pc:sldMk cId="3675288778" sldId="264"/>
            <ac:spMk id="21" creationId="{FF56E952-BB9F-AE4B-817B-DA9580AF9B15}"/>
          </ac:spMkLst>
        </pc:spChg>
        <pc:graphicFrameChg chg="del">
          <ac:chgData name="Elzbieta Kander (2007505)" userId="S::2007505@student.uwtsd.ac.uk::7b395e2b-1bde-4ebf-8d16-6f7403ae9fc4" providerId="AD" clId="Web-{A249AE7D-286A-D923-7AC5-FCD41BB819C7}" dt="2023-07-30T12:48:17.796" v="2404"/>
          <ac:graphicFrameMkLst>
            <pc:docMk/>
            <pc:sldMk cId="3675288778" sldId="264"/>
            <ac:graphicFrameMk id="4" creationId="{CD833936-9F97-2EC5-9994-06EB824A038E}"/>
          </ac:graphicFrameMkLst>
        </pc:graphicFrameChg>
        <pc:graphicFrameChg chg="del">
          <ac:chgData name="Elzbieta Kander (2007505)" userId="S::2007505@student.uwtsd.ac.uk::7b395e2b-1bde-4ebf-8d16-6f7403ae9fc4" providerId="AD" clId="Web-{A249AE7D-286A-D923-7AC5-FCD41BB819C7}" dt="2023-07-30T12:48:12.640" v="2403"/>
          <ac:graphicFrameMkLst>
            <pc:docMk/>
            <pc:sldMk cId="3675288778" sldId="264"/>
            <ac:graphicFrameMk id="99" creationId="{B907E360-EE23-8654-D947-FA37A6C9E6DC}"/>
          </ac:graphicFrameMkLst>
        </pc:graphicFrameChg>
      </pc:sldChg>
      <pc:sldChg chg="delSp new del mod modClrScheme chgLayout">
        <pc:chgData name="Elzbieta Kander (2007505)" userId="S::2007505@student.uwtsd.ac.uk::7b395e2b-1bde-4ebf-8d16-6f7403ae9fc4" providerId="AD" clId="Web-{A249AE7D-286A-D923-7AC5-FCD41BB819C7}" dt="2023-07-30T12:22:22.077" v="1212"/>
        <pc:sldMkLst>
          <pc:docMk/>
          <pc:sldMk cId="3978355408" sldId="266"/>
        </pc:sldMkLst>
        <pc:spChg chg="del">
          <ac:chgData name="Elzbieta Kander (2007505)" userId="S::2007505@student.uwtsd.ac.uk::7b395e2b-1bde-4ebf-8d16-6f7403ae9fc4" providerId="AD" clId="Web-{A249AE7D-286A-D923-7AC5-FCD41BB819C7}" dt="2023-07-30T12:22:09.576" v="1210"/>
          <ac:spMkLst>
            <pc:docMk/>
            <pc:sldMk cId="3978355408" sldId="266"/>
            <ac:spMk id="2" creationId="{5B3D0954-5A7E-5F72-8EB9-5D41CD481E16}"/>
          </ac:spMkLst>
        </pc:spChg>
        <pc:spChg chg="del">
          <ac:chgData name="Elzbieta Kander (2007505)" userId="S::2007505@student.uwtsd.ac.uk::7b395e2b-1bde-4ebf-8d16-6f7403ae9fc4" providerId="AD" clId="Web-{A249AE7D-286A-D923-7AC5-FCD41BB819C7}" dt="2023-07-30T12:22:09.576" v="1210"/>
          <ac:spMkLst>
            <pc:docMk/>
            <pc:sldMk cId="3978355408" sldId="266"/>
            <ac:spMk id="3" creationId="{8A696374-10D6-CFDA-4264-1800BD58EF97}"/>
          </ac:spMkLst>
        </pc:spChg>
        <pc:spChg chg="del">
          <ac:chgData name="Elzbieta Kander (2007505)" userId="S::2007505@student.uwtsd.ac.uk::7b395e2b-1bde-4ebf-8d16-6f7403ae9fc4" providerId="AD" clId="Web-{A249AE7D-286A-D923-7AC5-FCD41BB819C7}" dt="2023-07-30T12:22:09.576" v="1210"/>
          <ac:spMkLst>
            <pc:docMk/>
            <pc:sldMk cId="3978355408" sldId="266"/>
            <ac:spMk id="4" creationId="{28C98B68-BC01-DE15-81E4-F53F773D3796}"/>
          </ac:spMkLst>
        </pc:spChg>
      </pc:sldChg>
      <pc:sldChg chg="new del">
        <pc:chgData name="Elzbieta Kander (2007505)" userId="S::2007505@student.uwtsd.ac.uk::7b395e2b-1bde-4ebf-8d16-6f7403ae9fc4" providerId="AD" clId="Web-{A249AE7D-286A-D923-7AC5-FCD41BB819C7}" dt="2023-08-03T15:23:13.001" v="3819"/>
        <pc:sldMkLst>
          <pc:docMk/>
          <pc:sldMk cId="443458506" sldId="267"/>
        </pc:sldMkLst>
      </pc:sldChg>
      <pc:sldChg chg="new del">
        <pc:chgData name="Elzbieta Kander (2007505)" userId="S::2007505@student.uwtsd.ac.uk::7b395e2b-1bde-4ebf-8d16-6f7403ae9fc4" providerId="AD" clId="Web-{A249AE7D-286A-D923-7AC5-FCD41BB819C7}" dt="2023-07-30T12:22:40.296" v="1213"/>
        <pc:sldMkLst>
          <pc:docMk/>
          <pc:sldMk cId="245418724" sldId="268"/>
        </pc:sldMkLst>
      </pc:sldChg>
      <pc:sldChg chg="new del">
        <pc:chgData name="Elzbieta Kander (2007505)" userId="S::2007505@student.uwtsd.ac.uk::7b395e2b-1bde-4ebf-8d16-6f7403ae9fc4" providerId="AD" clId="Web-{A249AE7D-286A-D923-7AC5-FCD41BB819C7}" dt="2023-08-03T15:23:10.095" v="3818"/>
        <pc:sldMkLst>
          <pc:docMk/>
          <pc:sldMk cId="1768320687" sldId="269"/>
        </pc:sldMkLst>
      </pc:sldChg>
      <pc:sldChg chg="modSp add ord replId">
        <pc:chgData name="Elzbieta Kander (2007505)" userId="S::2007505@student.uwtsd.ac.uk::7b395e2b-1bde-4ebf-8d16-6f7403ae9fc4" providerId="AD" clId="Web-{A249AE7D-286A-D923-7AC5-FCD41BB819C7}" dt="2023-08-03T14:17:20.603" v="2965"/>
        <pc:sldMkLst>
          <pc:docMk/>
          <pc:sldMk cId="1883222299" sldId="270"/>
        </pc:sldMkLst>
        <pc:spChg chg="mod">
          <ac:chgData name="Elzbieta Kander (2007505)" userId="S::2007505@student.uwtsd.ac.uk::7b395e2b-1bde-4ebf-8d16-6f7403ae9fc4" providerId="AD" clId="Web-{A249AE7D-286A-D923-7AC5-FCD41BB819C7}" dt="2023-07-30T12:23:13.047" v="1220" actId="20577"/>
          <ac:spMkLst>
            <pc:docMk/>
            <pc:sldMk cId="1883222299" sldId="270"/>
            <ac:spMk id="2" creationId="{CD51EA09-E544-3422-0479-D4586032FA45}"/>
          </ac:spMkLst>
        </pc:spChg>
        <pc:graphicFrameChg chg="mod modGraphic">
          <ac:chgData name="Elzbieta Kander (2007505)" userId="S::2007505@student.uwtsd.ac.uk::7b395e2b-1bde-4ebf-8d16-6f7403ae9fc4" providerId="AD" clId="Web-{A249AE7D-286A-D923-7AC5-FCD41BB819C7}" dt="2023-07-30T12:46:10.183" v="2380"/>
          <ac:graphicFrameMkLst>
            <pc:docMk/>
            <pc:sldMk cId="1883222299" sldId="270"/>
            <ac:graphicFrameMk id="4" creationId="{CC305052-1CE4-86B0-8911-EC2BB13BBE27}"/>
          </ac:graphicFrameMkLst>
        </pc:graphicFrameChg>
      </pc:sldChg>
      <pc:sldChg chg="addSp delSp modSp new mod ord setBg">
        <pc:chgData name="Elzbieta Kander (2007505)" userId="S::2007505@student.uwtsd.ac.uk::7b395e2b-1bde-4ebf-8d16-6f7403ae9fc4" providerId="AD" clId="Web-{A249AE7D-286A-D923-7AC5-FCD41BB819C7}" dt="2023-08-03T14:16:22.211" v="2960"/>
        <pc:sldMkLst>
          <pc:docMk/>
          <pc:sldMk cId="1735311871" sldId="271"/>
        </pc:sldMkLst>
        <pc:spChg chg="mod">
          <ac:chgData name="Elzbieta Kander (2007505)" userId="S::2007505@student.uwtsd.ac.uk::7b395e2b-1bde-4ebf-8d16-6f7403ae9fc4" providerId="AD" clId="Web-{A249AE7D-286A-D923-7AC5-FCD41BB819C7}" dt="2023-08-03T13:32:43.737" v="2608" actId="20577"/>
          <ac:spMkLst>
            <pc:docMk/>
            <pc:sldMk cId="1735311871" sldId="271"/>
            <ac:spMk id="2" creationId="{CD494960-F6B6-02C8-F49C-9170360CCF30}"/>
          </ac:spMkLst>
        </pc:spChg>
        <pc:spChg chg="del">
          <ac:chgData name="Elzbieta Kander (2007505)" userId="S::2007505@student.uwtsd.ac.uk::7b395e2b-1bde-4ebf-8d16-6f7403ae9fc4" providerId="AD" clId="Web-{A249AE7D-286A-D923-7AC5-FCD41BB819C7}" dt="2023-08-03T11:32:40.216" v="2548"/>
          <ac:spMkLst>
            <pc:docMk/>
            <pc:sldMk cId="1735311871" sldId="271"/>
            <ac:spMk id="3" creationId="{0E36B6B7-007F-59AB-B99D-8D2870ECB7AF}"/>
          </ac:spMkLst>
        </pc:spChg>
        <pc:spChg chg="del mod">
          <ac:chgData name="Elzbieta Kander (2007505)" userId="S::2007505@student.uwtsd.ac.uk::7b395e2b-1bde-4ebf-8d16-6f7403ae9fc4" providerId="AD" clId="Web-{A249AE7D-286A-D923-7AC5-FCD41BB819C7}" dt="2023-08-03T11:34:31.375" v="2561"/>
          <ac:spMkLst>
            <pc:docMk/>
            <pc:sldMk cId="1735311871" sldId="271"/>
            <ac:spMk id="4" creationId="{CBEC4B49-12B9-2924-8498-6ED1FB19CCD9}"/>
          </ac:spMkLst>
        </pc:spChg>
        <pc:spChg chg="add del mod">
          <ac:chgData name="Elzbieta Kander (2007505)" userId="S::2007505@student.uwtsd.ac.uk::7b395e2b-1bde-4ebf-8d16-6f7403ae9fc4" providerId="AD" clId="Web-{A249AE7D-286A-D923-7AC5-FCD41BB819C7}" dt="2023-08-03T13:33:34.333" v="2614"/>
          <ac:spMkLst>
            <pc:docMk/>
            <pc:sldMk cId="1735311871" sldId="271"/>
            <ac:spMk id="4" creationId="{F03550D8-EE01-71BF-358B-C9885D383734}"/>
          </ac:spMkLst>
        </pc:spChg>
        <pc:spChg chg="add">
          <ac:chgData name="Elzbieta Kander (2007505)" userId="S::2007505@student.uwtsd.ac.uk::7b395e2b-1bde-4ebf-8d16-6f7403ae9fc4" providerId="AD" clId="Web-{A249AE7D-286A-D923-7AC5-FCD41BB819C7}" dt="2023-08-03T11:34:08.953" v="2560"/>
          <ac:spMkLst>
            <pc:docMk/>
            <pc:sldMk cId="1735311871" sldId="271"/>
            <ac:spMk id="10" creationId="{17115F77-2FAE-4CA7-9A7F-10D5F2C8F831}"/>
          </ac:spMkLst>
        </pc:spChg>
        <pc:spChg chg="add">
          <ac:chgData name="Elzbieta Kander (2007505)" userId="S::2007505@student.uwtsd.ac.uk::7b395e2b-1bde-4ebf-8d16-6f7403ae9fc4" providerId="AD" clId="Web-{A249AE7D-286A-D923-7AC5-FCD41BB819C7}" dt="2023-08-03T11:34:08.953" v="2560"/>
          <ac:spMkLst>
            <pc:docMk/>
            <pc:sldMk cId="1735311871" sldId="271"/>
            <ac:spMk id="12" creationId="{5CD4C046-A04C-46CC-AFA3-6B0621F628C8}"/>
          </ac:spMkLst>
        </pc:spChg>
        <pc:spChg chg="add">
          <ac:chgData name="Elzbieta Kander (2007505)" userId="S::2007505@student.uwtsd.ac.uk::7b395e2b-1bde-4ebf-8d16-6f7403ae9fc4" providerId="AD" clId="Web-{A249AE7D-286A-D923-7AC5-FCD41BB819C7}" dt="2023-08-03T11:34:08.953" v="2560"/>
          <ac:spMkLst>
            <pc:docMk/>
            <pc:sldMk cId="1735311871" sldId="271"/>
            <ac:spMk id="14" creationId="{66C7A97A-A7DE-4DFB-8542-1E4BF24C7D31}"/>
          </ac:spMkLst>
        </pc:spChg>
        <pc:spChg chg="add">
          <ac:chgData name="Elzbieta Kander (2007505)" userId="S::2007505@student.uwtsd.ac.uk::7b395e2b-1bde-4ebf-8d16-6f7403ae9fc4" providerId="AD" clId="Web-{A249AE7D-286A-D923-7AC5-FCD41BB819C7}" dt="2023-08-03T11:34:08.953" v="2560"/>
          <ac:spMkLst>
            <pc:docMk/>
            <pc:sldMk cId="1735311871" sldId="271"/>
            <ac:spMk id="16" creationId="{BE111DB0-3D73-4D20-9D57-CEF5A0D865B9}"/>
          </ac:spMkLst>
        </pc:spChg>
        <pc:spChg chg="add">
          <ac:chgData name="Elzbieta Kander (2007505)" userId="S::2007505@student.uwtsd.ac.uk::7b395e2b-1bde-4ebf-8d16-6f7403ae9fc4" providerId="AD" clId="Web-{A249AE7D-286A-D923-7AC5-FCD41BB819C7}" dt="2023-08-03T11:34:08.953" v="2560"/>
          <ac:spMkLst>
            <pc:docMk/>
            <pc:sldMk cId="1735311871" sldId="271"/>
            <ac:spMk id="18" creationId="{027ADCA0-A066-4B16-8E1F-3C2483947B72}"/>
          </ac:spMkLst>
        </pc:spChg>
        <pc:picChg chg="add del mod ord">
          <ac:chgData name="Elzbieta Kander (2007505)" userId="S::2007505@student.uwtsd.ac.uk::7b395e2b-1bde-4ebf-8d16-6f7403ae9fc4" providerId="AD" clId="Web-{A249AE7D-286A-D923-7AC5-FCD41BB819C7}" dt="2023-08-03T13:32:48.831" v="2609"/>
          <ac:picMkLst>
            <pc:docMk/>
            <pc:sldMk cId="1735311871" sldId="271"/>
            <ac:picMk id="5" creationId="{1D3A4A05-525B-AE0A-AAEC-B083623021EE}"/>
          </ac:picMkLst>
        </pc:picChg>
        <pc:picChg chg="add mod ord">
          <ac:chgData name="Elzbieta Kander (2007505)" userId="S::2007505@student.uwtsd.ac.uk::7b395e2b-1bde-4ebf-8d16-6f7403ae9fc4" providerId="AD" clId="Web-{A249AE7D-286A-D923-7AC5-FCD41BB819C7}" dt="2023-08-03T13:33:58.084" v="2620" actId="14100"/>
          <ac:picMkLst>
            <pc:docMk/>
            <pc:sldMk cId="1735311871" sldId="271"/>
            <ac:picMk id="6" creationId="{86C14F9F-F1BF-0DB0-6E18-1C6F3DE0D6A9}"/>
          </ac:picMkLst>
        </pc:picChg>
      </pc:sldChg>
      <pc:sldChg chg="addSp delSp modSp new ord">
        <pc:chgData name="Elzbieta Kander (2007505)" userId="S::2007505@student.uwtsd.ac.uk::7b395e2b-1bde-4ebf-8d16-6f7403ae9fc4" providerId="AD" clId="Web-{A249AE7D-286A-D923-7AC5-FCD41BB819C7}" dt="2023-08-03T15:46:32.020" v="3934"/>
        <pc:sldMkLst>
          <pc:docMk/>
          <pc:sldMk cId="849465035" sldId="272"/>
        </pc:sldMkLst>
        <pc:spChg chg="mod">
          <ac:chgData name="Elzbieta Kander (2007505)" userId="S::2007505@student.uwtsd.ac.uk::7b395e2b-1bde-4ebf-8d16-6f7403ae9fc4" providerId="AD" clId="Web-{A249AE7D-286A-D923-7AC5-FCD41BB819C7}" dt="2023-08-03T13:27:18.600" v="2570" actId="20577"/>
          <ac:spMkLst>
            <pc:docMk/>
            <pc:sldMk cId="849465035" sldId="272"/>
            <ac:spMk id="2" creationId="{56910E3F-190D-6296-AAAD-480F7CE84A02}"/>
          </ac:spMkLst>
        </pc:spChg>
        <pc:spChg chg="add mod">
          <ac:chgData name="Elzbieta Kander (2007505)" userId="S::2007505@student.uwtsd.ac.uk::7b395e2b-1bde-4ebf-8d16-6f7403ae9fc4" providerId="AD" clId="Web-{A249AE7D-286A-D923-7AC5-FCD41BB819C7}" dt="2023-08-03T13:28:05.180" v="2584" actId="20577"/>
          <ac:spMkLst>
            <pc:docMk/>
            <pc:sldMk cId="849465035" sldId="272"/>
            <ac:spMk id="3" creationId="{19165A65-9A26-62B9-74E7-594CF6348C4C}"/>
          </ac:spMkLst>
        </pc:spChg>
        <pc:spChg chg="del">
          <ac:chgData name="Elzbieta Kander (2007505)" userId="S::2007505@student.uwtsd.ac.uk::7b395e2b-1bde-4ebf-8d16-6f7403ae9fc4" providerId="AD" clId="Web-{A249AE7D-286A-D923-7AC5-FCD41BB819C7}" dt="2023-08-03T11:39:08.914" v="2563"/>
          <ac:spMkLst>
            <pc:docMk/>
            <pc:sldMk cId="849465035" sldId="272"/>
            <ac:spMk id="3" creationId="{456C0913-3988-B5A3-F3A4-1DCDB1B21C4D}"/>
          </ac:spMkLst>
        </pc:spChg>
        <pc:spChg chg="add mod">
          <ac:chgData name="Elzbieta Kander (2007505)" userId="S::2007505@student.uwtsd.ac.uk::7b395e2b-1bde-4ebf-8d16-6f7403ae9fc4" providerId="AD" clId="Web-{A249AE7D-286A-D923-7AC5-FCD41BB819C7}" dt="2023-08-03T15:38:41.040" v="3885" actId="14100"/>
          <ac:spMkLst>
            <pc:docMk/>
            <pc:sldMk cId="849465035" sldId="272"/>
            <ac:spMk id="5" creationId="{52DD8552-644E-FAFB-3924-DE1E2D2B2132}"/>
          </ac:spMkLst>
        </pc:spChg>
        <pc:spChg chg="add mod">
          <ac:chgData name="Elzbieta Kander (2007505)" userId="S::2007505@student.uwtsd.ac.uk::7b395e2b-1bde-4ebf-8d16-6f7403ae9fc4" providerId="AD" clId="Web-{A249AE7D-286A-D923-7AC5-FCD41BB819C7}" dt="2023-08-03T15:46:32.020" v="3934"/>
          <ac:spMkLst>
            <pc:docMk/>
            <pc:sldMk cId="849465035" sldId="272"/>
            <ac:spMk id="6" creationId="{37F660B0-D32E-4385-D29B-F83A4100254B}"/>
          </ac:spMkLst>
        </pc:spChg>
        <pc:picChg chg="add mod ord">
          <ac:chgData name="Elzbieta Kander (2007505)" userId="S::2007505@student.uwtsd.ac.uk::7b395e2b-1bde-4ebf-8d16-6f7403ae9fc4" providerId="AD" clId="Web-{A249AE7D-286A-D923-7AC5-FCD41BB819C7}" dt="2023-08-03T13:26:58.693" v="2568" actId="14100"/>
          <ac:picMkLst>
            <pc:docMk/>
            <pc:sldMk cId="849465035" sldId="272"/>
            <ac:picMk id="4" creationId="{AD3FD2A2-DF8F-173B-D316-85C20ED91220}"/>
          </ac:picMkLst>
        </pc:picChg>
      </pc:sldChg>
      <pc:sldChg chg="addSp delSp modSp new ord">
        <pc:chgData name="Elzbieta Kander (2007505)" userId="S::2007505@student.uwtsd.ac.uk::7b395e2b-1bde-4ebf-8d16-6f7403ae9fc4" providerId="AD" clId="Web-{A249AE7D-286A-D923-7AC5-FCD41BB819C7}" dt="2023-08-03T14:02:49.618" v="2796" actId="20577"/>
        <pc:sldMkLst>
          <pc:docMk/>
          <pc:sldMk cId="2551063209" sldId="273"/>
        </pc:sldMkLst>
        <pc:spChg chg="mod">
          <ac:chgData name="Elzbieta Kander (2007505)" userId="S::2007505@student.uwtsd.ac.uk::7b395e2b-1bde-4ebf-8d16-6f7403ae9fc4" providerId="AD" clId="Web-{A249AE7D-286A-D923-7AC5-FCD41BB819C7}" dt="2023-08-03T13:51:07.154" v="2793" actId="14100"/>
          <ac:spMkLst>
            <pc:docMk/>
            <pc:sldMk cId="2551063209" sldId="273"/>
            <ac:spMk id="2" creationId="{875BC942-C67F-0A10-D378-8E05345E2653}"/>
          </ac:spMkLst>
        </pc:spChg>
        <pc:spChg chg="del">
          <ac:chgData name="Elzbieta Kander (2007505)" userId="S::2007505@student.uwtsd.ac.uk::7b395e2b-1bde-4ebf-8d16-6f7403ae9fc4" providerId="AD" clId="Web-{A249AE7D-286A-D923-7AC5-FCD41BB819C7}" dt="2023-08-03T13:39:50.738" v="2624"/>
          <ac:spMkLst>
            <pc:docMk/>
            <pc:sldMk cId="2551063209" sldId="273"/>
            <ac:spMk id="3" creationId="{BF5F855D-1B00-BE5F-6C87-0D6AF81884EC}"/>
          </ac:spMkLst>
        </pc:spChg>
        <pc:spChg chg="mod">
          <ac:chgData name="Elzbieta Kander (2007505)" userId="S::2007505@student.uwtsd.ac.uk::7b395e2b-1bde-4ebf-8d16-6f7403ae9fc4" providerId="AD" clId="Web-{A249AE7D-286A-D923-7AC5-FCD41BB819C7}" dt="2023-08-03T14:02:49.618" v="2796" actId="20577"/>
          <ac:spMkLst>
            <pc:docMk/>
            <pc:sldMk cId="2551063209" sldId="273"/>
            <ac:spMk id="4" creationId="{4691F67A-3E09-B6A1-B05B-4AFC5775B9BC}"/>
          </ac:spMkLst>
        </pc:spChg>
        <pc:picChg chg="add mod ord">
          <ac:chgData name="Elzbieta Kander (2007505)" userId="S::2007505@student.uwtsd.ac.uk::7b395e2b-1bde-4ebf-8d16-6f7403ae9fc4" providerId="AD" clId="Web-{A249AE7D-286A-D923-7AC5-FCD41BB819C7}" dt="2023-08-03T13:40:21.692" v="2629" actId="14100"/>
          <ac:picMkLst>
            <pc:docMk/>
            <pc:sldMk cId="2551063209" sldId="273"/>
            <ac:picMk id="5" creationId="{632648A6-15F8-ACD7-16FD-6745E1F29054}"/>
          </ac:picMkLst>
        </pc:picChg>
      </pc:sldChg>
      <pc:sldChg chg="addSp modSp new">
        <pc:chgData name="Elzbieta Kander (2007505)" userId="S::2007505@student.uwtsd.ac.uk::7b395e2b-1bde-4ebf-8d16-6f7403ae9fc4" providerId="AD" clId="Web-{A249AE7D-286A-D923-7AC5-FCD41BB819C7}" dt="2023-08-03T15:22:53.266" v="3816" actId="20577"/>
        <pc:sldMkLst>
          <pc:docMk/>
          <pc:sldMk cId="750303459" sldId="274"/>
        </pc:sldMkLst>
        <pc:spChg chg="mod">
          <ac:chgData name="Elzbieta Kander (2007505)" userId="S::2007505@student.uwtsd.ac.uk::7b395e2b-1bde-4ebf-8d16-6f7403ae9fc4" providerId="AD" clId="Web-{A249AE7D-286A-D923-7AC5-FCD41BB819C7}" dt="2023-08-03T15:00:13.889" v="3605" actId="14100"/>
          <ac:spMkLst>
            <pc:docMk/>
            <pc:sldMk cId="750303459" sldId="274"/>
            <ac:spMk id="2" creationId="{30E171AF-2890-5CD4-7D07-798AE527924F}"/>
          </ac:spMkLst>
        </pc:spChg>
        <pc:spChg chg="mod">
          <ac:chgData name="Elzbieta Kander (2007505)" userId="S::2007505@student.uwtsd.ac.uk::7b395e2b-1bde-4ebf-8d16-6f7403ae9fc4" providerId="AD" clId="Web-{A249AE7D-286A-D923-7AC5-FCD41BB819C7}" dt="2023-08-03T15:22:14.109" v="3809" actId="20577"/>
          <ac:spMkLst>
            <pc:docMk/>
            <pc:sldMk cId="750303459" sldId="274"/>
            <ac:spMk id="3" creationId="{BBBB0A28-AB6E-802E-3D99-829CD13EA34A}"/>
          </ac:spMkLst>
        </pc:spChg>
        <pc:spChg chg="mod">
          <ac:chgData name="Elzbieta Kander (2007505)" userId="S::2007505@student.uwtsd.ac.uk::7b395e2b-1bde-4ebf-8d16-6f7403ae9fc4" providerId="AD" clId="Web-{A249AE7D-286A-D923-7AC5-FCD41BB819C7}" dt="2023-08-03T15:06:47.133" v="3772" actId="20577"/>
          <ac:spMkLst>
            <pc:docMk/>
            <pc:sldMk cId="750303459" sldId="274"/>
            <ac:spMk id="4" creationId="{DA853FE8-F095-5E15-777C-F159CB14251D}"/>
          </ac:spMkLst>
        </pc:spChg>
        <pc:spChg chg="add mod">
          <ac:chgData name="Elzbieta Kander (2007505)" userId="S::2007505@student.uwtsd.ac.uk::7b395e2b-1bde-4ebf-8d16-6f7403ae9fc4" providerId="AD" clId="Web-{A249AE7D-286A-D923-7AC5-FCD41BB819C7}" dt="2023-08-03T15:22:53.266" v="3816" actId="20577"/>
          <ac:spMkLst>
            <pc:docMk/>
            <pc:sldMk cId="750303459" sldId="274"/>
            <ac:spMk id="5" creationId="{4704DB50-77B4-52B5-77CC-30CEF139480A}"/>
          </ac:spMkLst>
        </pc:spChg>
        <pc:spChg chg="add mod">
          <ac:chgData name="Elzbieta Kander (2007505)" userId="S::2007505@student.uwtsd.ac.uk::7b395e2b-1bde-4ebf-8d16-6f7403ae9fc4" providerId="AD" clId="Web-{A249AE7D-286A-D923-7AC5-FCD41BB819C7}" dt="2023-08-03T15:22:38.594" v="3814" actId="20577"/>
          <ac:spMkLst>
            <pc:docMk/>
            <pc:sldMk cId="750303459" sldId="274"/>
            <ac:spMk id="6" creationId="{4951E51A-B775-9C28-4704-7029EC95AD54}"/>
          </ac:spMkLst>
        </pc:spChg>
      </pc:sldChg>
      <pc:sldChg chg="new del">
        <pc:chgData name="Elzbieta Kander (2007505)" userId="S::2007505@student.uwtsd.ac.uk::7b395e2b-1bde-4ebf-8d16-6f7403ae9fc4" providerId="AD" clId="Web-{A249AE7D-286A-D923-7AC5-FCD41BB819C7}" dt="2023-08-03T15:23:06.907" v="3817"/>
        <pc:sldMkLst>
          <pc:docMk/>
          <pc:sldMk cId="1950686733" sldId="275"/>
        </pc:sldMkLst>
      </pc:sldChg>
      <pc:sldChg chg="addSp modSp new ord">
        <pc:chgData name="Elzbieta Kander (2007505)" userId="S::2007505@student.uwtsd.ac.uk::7b395e2b-1bde-4ebf-8d16-6f7403ae9fc4" providerId="AD" clId="Web-{A249AE7D-286A-D923-7AC5-FCD41BB819C7}" dt="2023-08-03T15:28:16.243" v="3869" actId="20577"/>
        <pc:sldMkLst>
          <pc:docMk/>
          <pc:sldMk cId="2433244962" sldId="276"/>
        </pc:sldMkLst>
        <pc:spChg chg="mod">
          <ac:chgData name="Elzbieta Kander (2007505)" userId="S::2007505@student.uwtsd.ac.uk::7b395e2b-1bde-4ebf-8d16-6f7403ae9fc4" providerId="AD" clId="Web-{A249AE7D-286A-D923-7AC5-FCD41BB819C7}" dt="2023-08-03T14:15:54.788" v="2958" actId="14100"/>
          <ac:spMkLst>
            <pc:docMk/>
            <pc:sldMk cId="2433244962" sldId="276"/>
            <ac:spMk id="2" creationId="{81764764-8FAB-5763-0F32-10A9663CF9E8}"/>
          </ac:spMkLst>
        </pc:spChg>
        <pc:spChg chg="mod">
          <ac:chgData name="Elzbieta Kander (2007505)" userId="S::2007505@student.uwtsd.ac.uk::7b395e2b-1bde-4ebf-8d16-6f7403ae9fc4" providerId="AD" clId="Web-{A249AE7D-286A-D923-7AC5-FCD41BB819C7}" dt="2023-08-03T15:28:16.243" v="3869" actId="20577"/>
          <ac:spMkLst>
            <pc:docMk/>
            <pc:sldMk cId="2433244962" sldId="276"/>
            <ac:spMk id="3" creationId="{CE56EFD6-1913-A095-34CA-E66DD999DE0C}"/>
          </ac:spMkLst>
        </pc:spChg>
        <pc:picChg chg="add mod">
          <ac:chgData name="Elzbieta Kander (2007505)" userId="S::2007505@student.uwtsd.ac.uk::7b395e2b-1bde-4ebf-8d16-6f7403ae9fc4" providerId="AD" clId="Web-{A249AE7D-286A-D923-7AC5-FCD41BB819C7}" dt="2023-08-03T14:15:16.192" v="2952" actId="14100"/>
          <ac:picMkLst>
            <pc:docMk/>
            <pc:sldMk cId="2433244962" sldId="276"/>
            <ac:picMk id="4" creationId="{53EA89F1-59E9-0CBF-8620-56D38F399502}"/>
          </ac:picMkLst>
        </pc:picChg>
      </pc:sldChg>
    </pc:docChg>
  </pc:docChgLst>
  <pc:docChgLst>
    <pc:chgData name="Elzbieta Kander (2007505)" userId="S::2007505@student.uwtsd.ac.uk::7b395e2b-1bde-4ebf-8d16-6f7403ae9fc4" providerId="AD" clId="Web-{29F11014-C346-493D-80A6-FD72C01C4B97}"/>
    <pc:docChg chg="addSld modSld sldOrd addMainMaster delMainMaster">
      <pc:chgData name="Elzbieta Kander (2007505)" userId="S::2007505@student.uwtsd.ac.uk::7b395e2b-1bde-4ebf-8d16-6f7403ae9fc4" providerId="AD" clId="Web-{29F11014-C346-493D-80A6-FD72C01C4B97}" dt="2023-03-12T21:37:04.504" v="2338" actId="20577"/>
      <pc:docMkLst>
        <pc:docMk/>
      </pc:docMkLst>
      <pc:sldChg chg="addSp delSp modSp mod setBg modClrScheme setClrOvrMap chgLayout">
        <pc:chgData name="Elzbieta Kander (2007505)" userId="S::2007505@student.uwtsd.ac.uk::7b395e2b-1bde-4ebf-8d16-6f7403ae9fc4" providerId="AD" clId="Web-{29F11014-C346-493D-80A6-FD72C01C4B97}" dt="2023-03-12T20:32:10.704" v="1970" actId="20577"/>
        <pc:sldMkLst>
          <pc:docMk/>
          <pc:sldMk cId="109857222" sldId="256"/>
        </pc:sldMkLst>
        <pc:spChg chg="mod">
          <ac:chgData name="Elzbieta Kander (2007505)" userId="S::2007505@student.uwtsd.ac.uk::7b395e2b-1bde-4ebf-8d16-6f7403ae9fc4" providerId="AD" clId="Web-{29F11014-C346-493D-80A6-FD72C01C4B97}" dt="2023-03-12T12:11:09.476" v="226" actId="20577"/>
          <ac:spMkLst>
            <pc:docMk/>
            <pc:sldMk cId="109857222" sldId="256"/>
            <ac:spMk id="2" creationId="{00000000-0000-0000-0000-000000000000}"/>
          </ac:spMkLst>
        </pc:spChg>
        <pc:spChg chg="mod">
          <ac:chgData name="Elzbieta Kander (2007505)" userId="S::2007505@student.uwtsd.ac.uk::7b395e2b-1bde-4ebf-8d16-6f7403ae9fc4" providerId="AD" clId="Web-{29F11014-C346-493D-80A6-FD72C01C4B97}" dt="2023-03-12T20:32:10.704" v="1970" actId="20577"/>
          <ac:spMkLst>
            <pc:docMk/>
            <pc:sldMk cId="109857222" sldId="256"/>
            <ac:spMk id="3" creationId="{00000000-0000-0000-0000-000000000000}"/>
          </ac:spMkLst>
        </pc:spChg>
        <pc:spChg chg="add del">
          <ac:chgData name="Elzbieta Kander (2007505)" userId="S::2007505@student.uwtsd.ac.uk::7b395e2b-1bde-4ebf-8d16-6f7403ae9fc4" providerId="AD" clId="Web-{29F11014-C346-493D-80A6-FD72C01C4B97}" dt="2023-03-12T12:04:37.789" v="164"/>
          <ac:spMkLst>
            <pc:docMk/>
            <pc:sldMk cId="109857222" sldId="256"/>
            <ac:spMk id="9" creationId="{6DA65B90-7B06-4499-91BA-CDDD36132481}"/>
          </ac:spMkLst>
        </pc:spChg>
        <pc:spChg chg="add del">
          <ac:chgData name="Elzbieta Kander (2007505)" userId="S::2007505@student.uwtsd.ac.uk::7b395e2b-1bde-4ebf-8d16-6f7403ae9fc4" providerId="AD" clId="Web-{29F11014-C346-493D-80A6-FD72C01C4B97}" dt="2023-03-12T12:04:37.789" v="164"/>
          <ac:spMkLst>
            <pc:docMk/>
            <pc:sldMk cId="109857222" sldId="256"/>
            <ac:spMk id="11" creationId="{BFD30BD5-4EB8-467B-99B9-BC3D83CEE515}"/>
          </ac:spMkLst>
        </pc:spChg>
        <pc:spChg chg="add del">
          <ac:chgData name="Elzbieta Kander (2007505)" userId="S::2007505@student.uwtsd.ac.uk::7b395e2b-1bde-4ebf-8d16-6f7403ae9fc4" providerId="AD" clId="Web-{29F11014-C346-493D-80A6-FD72C01C4B97}" dt="2023-03-12T12:04:37.789" v="164"/>
          <ac:spMkLst>
            <pc:docMk/>
            <pc:sldMk cId="109857222" sldId="256"/>
            <ac:spMk id="13" creationId="{9502469D-C562-48E3-ABA2-3CFA55C52684}"/>
          </ac:spMkLst>
        </pc:spChg>
        <pc:spChg chg="add del">
          <ac:chgData name="Elzbieta Kander (2007505)" userId="S::2007505@student.uwtsd.ac.uk::7b395e2b-1bde-4ebf-8d16-6f7403ae9fc4" providerId="AD" clId="Web-{29F11014-C346-493D-80A6-FD72C01C4B97}" dt="2023-03-12T12:04:52.368" v="166"/>
          <ac:spMkLst>
            <pc:docMk/>
            <pc:sldMk cId="109857222" sldId="256"/>
            <ac:spMk id="21" creationId="{AE192E3E-68A9-4F36-936C-1C8D0B9EF132}"/>
          </ac:spMkLst>
        </pc:spChg>
        <pc:spChg chg="add del">
          <ac:chgData name="Elzbieta Kander (2007505)" userId="S::2007505@student.uwtsd.ac.uk::7b395e2b-1bde-4ebf-8d16-6f7403ae9fc4" providerId="AD" clId="Web-{29F11014-C346-493D-80A6-FD72C01C4B97}" dt="2023-03-12T12:04:52.368" v="166"/>
          <ac:spMkLst>
            <pc:docMk/>
            <pc:sldMk cId="109857222" sldId="256"/>
            <ac:spMk id="22" creationId="{8B1FC31C-78F4-4F44-A04D-1E2041D02805}"/>
          </ac:spMkLst>
        </pc:spChg>
        <pc:spChg chg="add del">
          <ac:chgData name="Elzbieta Kander (2007505)" userId="S::2007505@student.uwtsd.ac.uk::7b395e2b-1bde-4ebf-8d16-6f7403ae9fc4" providerId="AD" clId="Web-{29F11014-C346-493D-80A6-FD72C01C4B97}" dt="2023-03-12T12:04:52.368" v="166"/>
          <ac:spMkLst>
            <pc:docMk/>
            <pc:sldMk cId="109857222" sldId="256"/>
            <ac:spMk id="23" creationId="{AAECD34A-4CF9-42F3-BE67-104F8BCCC603}"/>
          </ac:spMkLst>
        </pc:spChg>
        <pc:spChg chg="add del">
          <ac:chgData name="Elzbieta Kander (2007505)" userId="S::2007505@student.uwtsd.ac.uk::7b395e2b-1bde-4ebf-8d16-6f7403ae9fc4" providerId="AD" clId="Web-{29F11014-C346-493D-80A6-FD72C01C4B97}" dt="2023-03-12T12:04:52.368" v="166"/>
          <ac:spMkLst>
            <pc:docMk/>
            <pc:sldMk cId="109857222" sldId="256"/>
            <ac:spMk id="25" creationId="{0FEB9866-01E9-46F2-837A-57726800014E}"/>
          </ac:spMkLst>
        </pc:spChg>
        <pc:spChg chg="add del">
          <ac:chgData name="Elzbieta Kander (2007505)" userId="S::2007505@student.uwtsd.ac.uk::7b395e2b-1bde-4ebf-8d16-6f7403ae9fc4" providerId="AD" clId="Web-{29F11014-C346-493D-80A6-FD72C01C4B97}" dt="2023-03-12T12:04:52.368" v="166"/>
          <ac:spMkLst>
            <pc:docMk/>
            <pc:sldMk cId="109857222" sldId="256"/>
            <ac:spMk id="26" creationId="{EB40E5E0-6677-497A-8E9D-E8575E276FA0}"/>
          </ac:spMkLst>
        </pc:spChg>
        <pc:spChg chg="add del">
          <ac:chgData name="Elzbieta Kander (2007505)" userId="S::2007505@student.uwtsd.ac.uk::7b395e2b-1bde-4ebf-8d16-6f7403ae9fc4" providerId="AD" clId="Web-{29F11014-C346-493D-80A6-FD72C01C4B97}" dt="2023-03-12T12:05:10.338" v="168"/>
          <ac:spMkLst>
            <pc:docMk/>
            <pc:sldMk cId="109857222" sldId="256"/>
            <ac:spMk id="29" creationId="{593B4D24-F4A8-4141-A20A-E0575D199633}"/>
          </ac:spMkLst>
        </pc:spChg>
        <pc:spChg chg="add del">
          <ac:chgData name="Elzbieta Kander (2007505)" userId="S::2007505@student.uwtsd.ac.uk::7b395e2b-1bde-4ebf-8d16-6f7403ae9fc4" providerId="AD" clId="Web-{29F11014-C346-493D-80A6-FD72C01C4B97}" dt="2023-03-12T12:05:10.338" v="168"/>
          <ac:spMkLst>
            <pc:docMk/>
            <pc:sldMk cId="109857222" sldId="256"/>
            <ac:spMk id="31" creationId="{55A741C2-AB82-4BF5-9324-5D0B56A3D0F7}"/>
          </ac:spMkLst>
        </pc:spChg>
        <pc:spChg chg="add del">
          <ac:chgData name="Elzbieta Kander (2007505)" userId="S::2007505@student.uwtsd.ac.uk::7b395e2b-1bde-4ebf-8d16-6f7403ae9fc4" providerId="AD" clId="Web-{29F11014-C346-493D-80A6-FD72C01C4B97}" dt="2023-03-12T12:05:10.338" v="168"/>
          <ac:spMkLst>
            <pc:docMk/>
            <pc:sldMk cId="109857222" sldId="256"/>
            <ac:spMk id="32" creationId="{DCD46807-BF17-4E5D-90A8-A062604C00C6}"/>
          </ac:spMkLst>
        </pc:spChg>
        <pc:spChg chg="add del">
          <ac:chgData name="Elzbieta Kander (2007505)" userId="S::2007505@student.uwtsd.ac.uk::7b395e2b-1bde-4ebf-8d16-6f7403ae9fc4" providerId="AD" clId="Web-{29F11014-C346-493D-80A6-FD72C01C4B97}" dt="2023-03-12T12:05:10.338" v="168"/>
          <ac:spMkLst>
            <pc:docMk/>
            <pc:sldMk cId="109857222" sldId="256"/>
            <ac:spMk id="33" creationId="{823926DB-76C8-474A-B5FB-F43C59E33FC5}"/>
          </ac:spMkLst>
        </pc:spChg>
        <pc:spChg chg="add del">
          <ac:chgData name="Elzbieta Kander (2007505)" userId="S::2007505@student.uwtsd.ac.uk::7b395e2b-1bde-4ebf-8d16-6f7403ae9fc4" providerId="AD" clId="Web-{29F11014-C346-493D-80A6-FD72C01C4B97}" dt="2023-03-12T12:05:20.526" v="170"/>
          <ac:spMkLst>
            <pc:docMk/>
            <pc:sldMk cId="109857222" sldId="256"/>
            <ac:spMk id="35" creationId="{13B7BB51-92B8-4089-8DAB-1202A4D1C6A3}"/>
          </ac:spMkLst>
        </pc:spChg>
        <pc:spChg chg="add del">
          <ac:chgData name="Elzbieta Kander (2007505)" userId="S::2007505@student.uwtsd.ac.uk::7b395e2b-1bde-4ebf-8d16-6f7403ae9fc4" providerId="AD" clId="Web-{29F11014-C346-493D-80A6-FD72C01C4B97}" dt="2023-03-12T12:05:20.526" v="170"/>
          <ac:spMkLst>
            <pc:docMk/>
            <pc:sldMk cId="109857222" sldId="256"/>
            <ac:spMk id="36" creationId="{D009D6D5-DAC2-4A8B-A17A-E206B9012D09}"/>
          </ac:spMkLst>
        </pc:spChg>
        <pc:spChg chg="add del">
          <ac:chgData name="Elzbieta Kander (2007505)" userId="S::2007505@student.uwtsd.ac.uk::7b395e2b-1bde-4ebf-8d16-6f7403ae9fc4" providerId="AD" clId="Web-{29F11014-C346-493D-80A6-FD72C01C4B97}" dt="2023-03-12T12:05:29.464" v="172"/>
          <ac:spMkLst>
            <pc:docMk/>
            <pc:sldMk cId="109857222" sldId="256"/>
            <ac:spMk id="39" creationId="{B65AA36A-D7CC-493C-A0EE-F8AC3564D17D}"/>
          </ac:spMkLst>
        </pc:spChg>
        <pc:spChg chg="add del">
          <ac:chgData name="Elzbieta Kander (2007505)" userId="S::2007505@student.uwtsd.ac.uk::7b395e2b-1bde-4ebf-8d16-6f7403ae9fc4" providerId="AD" clId="Web-{29F11014-C346-493D-80A6-FD72C01C4B97}" dt="2023-03-12T12:08:55.826" v="206"/>
          <ac:spMkLst>
            <pc:docMk/>
            <pc:sldMk cId="109857222" sldId="256"/>
            <ac:spMk id="42" creationId="{216BB147-20D5-4D93-BDA5-1BC614D6A4B2}"/>
          </ac:spMkLst>
        </pc:spChg>
        <pc:spChg chg="add del">
          <ac:chgData name="Elzbieta Kander (2007505)" userId="S::2007505@student.uwtsd.ac.uk::7b395e2b-1bde-4ebf-8d16-6f7403ae9fc4" providerId="AD" clId="Web-{29F11014-C346-493D-80A6-FD72C01C4B97}" dt="2023-03-12T12:05:36.246" v="174"/>
          <ac:spMkLst>
            <pc:docMk/>
            <pc:sldMk cId="109857222" sldId="256"/>
            <ac:spMk id="43" creationId="{B6D694DB-A3FC-4F14-A225-17BEBA4416DA}"/>
          </ac:spMkLst>
        </pc:spChg>
        <pc:spChg chg="add del">
          <ac:chgData name="Elzbieta Kander (2007505)" userId="S::2007505@student.uwtsd.ac.uk::7b395e2b-1bde-4ebf-8d16-6f7403ae9fc4" providerId="AD" clId="Web-{29F11014-C346-493D-80A6-FD72C01C4B97}" dt="2023-03-12T12:08:55.826" v="206"/>
          <ac:spMkLst>
            <pc:docMk/>
            <pc:sldMk cId="109857222" sldId="256"/>
            <ac:spMk id="46" creationId="{9A0D6220-3DFE-4182-9152-9135493A6BDA}"/>
          </ac:spMkLst>
        </pc:spChg>
        <pc:spChg chg="add del">
          <ac:chgData name="Elzbieta Kander (2007505)" userId="S::2007505@student.uwtsd.ac.uk::7b395e2b-1bde-4ebf-8d16-6f7403ae9fc4" providerId="AD" clId="Web-{29F11014-C346-493D-80A6-FD72C01C4B97}" dt="2023-03-12T12:05:46.387" v="176"/>
          <ac:spMkLst>
            <pc:docMk/>
            <pc:sldMk cId="109857222" sldId="256"/>
            <ac:spMk id="50" creationId="{DD7EAFE6-2BB9-41FB-9CF4-588CFC708774}"/>
          </ac:spMkLst>
        </pc:spChg>
        <pc:spChg chg="add del">
          <ac:chgData name="Elzbieta Kander (2007505)" userId="S::2007505@student.uwtsd.ac.uk::7b395e2b-1bde-4ebf-8d16-6f7403ae9fc4" providerId="AD" clId="Web-{29F11014-C346-493D-80A6-FD72C01C4B97}" dt="2023-03-12T12:05:46.387" v="176"/>
          <ac:spMkLst>
            <pc:docMk/>
            <pc:sldMk cId="109857222" sldId="256"/>
            <ac:spMk id="51" creationId="{32768DCD-B824-413A-B330-8D57ADB3724C}"/>
          </ac:spMkLst>
        </pc:spChg>
        <pc:spChg chg="add del">
          <ac:chgData name="Elzbieta Kander (2007505)" userId="S::2007505@student.uwtsd.ac.uk::7b395e2b-1bde-4ebf-8d16-6f7403ae9fc4" providerId="AD" clId="Web-{29F11014-C346-493D-80A6-FD72C01C4B97}" dt="2023-03-12T12:05:57.435" v="178"/>
          <ac:spMkLst>
            <pc:docMk/>
            <pc:sldMk cId="109857222" sldId="256"/>
            <ac:spMk id="55" creationId="{744CAA32-F237-419C-A2DD-43C28D920D3C}"/>
          </ac:spMkLst>
        </pc:spChg>
        <pc:spChg chg="add del">
          <ac:chgData name="Elzbieta Kander (2007505)" userId="S::2007505@student.uwtsd.ac.uk::7b395e2b-1bde-4ebf-8d16-6f7403ae9fc4" providerId="AD" clId="Web-{29F11014-C346-493D-80A6-FD72C01C4B97}" dt="2023-03-12T12:05:57.435" v="178"/>
          <ac:spMkLst>
            <pc:docMk/>
            <pc:sldMk cId="109857222" sldId="256"/>
            <ac:spMk id="56" creationId="{18EE42F0-2470-417A-8666-6E3266FEBF30}"/>
          </ac:spMkLst>
        </pc:spChg>
        <pc:spChg chg="add del">
          <ac:chgData name="Elzbieta Kander (2007505)" userId="S::2007505@student.uwtsd.ac.uk::7b395e2b-1bde-4ebf-8d16-6f7403ae9fc4" providerId="AD" clId="Web-{29F11014-C346-493D-80A6-FD72C01C4B97}" dt="2023-03-12T12:06:04.529" v="180"/>
          <ac:spMkLst>
            <pc:docMk/>
            <pc:sldMk cId="109857222" sldId="256"/>
            <ac:spMk id="61" creationId="{593B4D24-F4A8-4141-A20A-E0575D199633}"/>
          </ac:spMkLst>
        </pc:spChg>
        <pc:spChg chg="add del">
          <ac:chgData name="Elzbieta Kander (2007505)" userId="S::2007505@student.uwtsd.ac.uk::7b395e2b-1bde-4ebf-8d16-6f7403ae9fc4" providerId="AD" clId="Web-{29F11014-C346-493D-80A6-FD72C01C4B97}" dt="2023-03-12T12:06:04.529" v="180"/>
          <ac:spMkLst>
            <pc:docMk/>
            <pc:sldMk cId="109857222" sldId="256"/>
            <ac:spMk id="63" creationId="{55A741C2-AB82-4BF5-9324-5D0B56A3D0F7}"/>
          </ac:spMkLst>
        </pc:spChg>
        <pc:spChg chg="add del">
          <ac:chgData name="Elzbieta Kander (2007505)" userId="S::2007505@student.uwtsd.ac.uk::7b395e2b-1bde-4ebf-8d16-6f7403ae9fc4" providerId="AD" clId="Web-{29F11014-C346-493D-80A6-FD72C01C4B97}" dt="2023-03-12T12:06:04.529" v="180"/>
          <ac:spMkLst>
            <pc:docMk/>
            <pc:sldMk cId="109857222" sldId="256"/>
            <ac:spMk id="64" creationId="{DCD46807-BF17-4E5D-90A8-A062604C00C6}"/>
          </ac:spMkLst>
        </pc:spChg>
        <pc:spChg chg="add del">
          <ac:chgData name="Elzbieta Kander (2007505)" userId="S::2007505@student.uwtsd.ac.uk::7b395e2b-1bde-4ebf-8d16-6f7403ae9fc4" providerId="AD" clId="Web-{29F11014-C346-493D-80A6-FD72C01C4B97}" dt="2023-03-12T12:06:04.529" v="180"/>
          <ac:spMkLst>
            <pc:docMk/>
            <pc:sldMk cId="109857222" sldId="256"/>
            <ac:spMk id="65" creationId="{823926DB-76C8-474A-B5FB-F43C59E33FC5}"/>
          </ac:spMkLst>
        </pc:spChg>
        <pc:spChg chg="add del">
          <ac:chgData name="Elzbieta Kander (2007505)" userId="S::2007505@student.uwtsd.ac.uk::7b395e2b-1bde-4ebf-8d16-6f7403ae9fc4" providerId="AD" clId="Web-{29F11014-C346-493D-80A6-FD72C01C4B97}" dt="2023-03-12T12:06:16.546" v="182"/>
          <ac:spMkLst>
            <pc:docMk/>
            <pc:sldMk cId="109857222" sldId="256"/>
            <ac:spMk id="67" creationId="{EA164D6B-6878-4B9F-A2D0-985D39B17B46}"/>
          </ac:spMkLst>
        </pc:spChg>
        <pc:spChg chg="add del">
          <ac:chgData name="Elzbieta Kander (2007505)" userId="S::2007505@student.uwtsd.ac.uk::7b395e2b-1bde-4ebf-8d16-6f7403ae9fc4" providerId="AD" clId="Web-{29F11014-C346-493D-80A6-FD72C01C4B97}" dt="2023-03-12T12:06:16.546" v="182"/>
          <ac:spMkLst>
            <pc:docMk/>
            <pc:sldMk cId="109857222" sldId="256"/>
            <ac:spMk id="68" creationId="{362F176A-9349-4CD7-8042-59C0200C8CE9}"/>
          </ac:spMkLst>
        </pc:spChg>
        <pc:spChg chg="add del">
          <ac:chgData name="Elzbieta Kander (2007505)" userId="S::2007505@student.uwtsd.ac.uk::7b395e2b-1bde-4ebf-8d16-6f7403ae9fc4" providerId="AD" clId="Web-{29F11014-C346-493D-80A6-FD72C01C4B97}" dt="2023-03-12T12:06:16.546" v="182"/>
          <ac:spMkLst>
            <pc:docMk/>
            <pc:sldMk cId="109857222" sldId="256"/>
            <ac:spMk id="70" creationId="{4E9A171F-91A7-42F8-B25C-E38B244E757C}"/>
          </ac:spMkLst>
        </pc:spChg>
        <pc:spChg chg="add del">
          <ac:chgData name="Elzbieta Kander (2007505)" userId="S::2007505@student.uwtsd.ac.uk::7b395e2b-1bde-4ebf-8d16-6f7403ae9fc4" providerId="AD" clId="Web-{29F11014-C346-493D-80A6-FD72C01C4B97}" dt="2023-03-12T12:06:16.546" v="182"/>
          <ac:spMkLst>
            <pc:docMk/>
            <pc:sldMk cId="109857222" sldId="256"/>
            <ac:spMk id="71" creationId="{064738AB-B6BE-4867-889A-52CE4AC8DBD0}"/>
          </ac:spMkLst>
        </pc:spChg>
        <pc:spChg chg="add del">
          <ac:chgData name="Elzbieta Kander (2007505)" userId="S::2007505@student.uwtsd.ac.uk::7b395e2b-1bde-4ebf-8d16-6f7403ae9fc4" providerId="AD" clId="Web-{29F11014-C346-493D-80A6-FD72C01C4B97}" dt="2023-03-12T12:06:16.546" v="182"/>
          <ac:spMkLst>
            <pc:docMk/>
            <pc:sldMk cId="109857222" sldId="256"/>
            <ac:spMk id="72" creationId="{57851D67-7085-40E2-B146-F91433A28E08}"/>
          </ac:spMkLst>
        </pc:spChg>
        <pc:spChg chg="add del">
          <ac:chgData name="Elzbieta Kander (2007505)" userId="S::2007505@student.uwtsd.ac.uk::7b395e2b-1bde-4ebf-8d16-6f7403ae9fc4" providerId="AD" clId="Web-{29F11014-C346-493D-80A6-FD72C01C4B97}" dt="2023-03-12T12:06:16.546" v="182"/>
          <ac:spMkLst>
            <pc:docMk/>
            <pc:sldMk cId="109857222" sldId="256"/>
            <ac:spMk id="73" creationId="{985AAE23-FCB6-4663-907C-0110B0FDC58E}"/>
          </ac:spMkLst>
        </pc:spChg>
        <pc:spChg chg="add del">
          <ac:chgData name="Elzbieta Kander (2007505)" userId="S::2007505@student.uwtsd.ac.uk::7b395e2b-1bde-4ebf-8d16-6f7403ae9fc4" providerId="AD" clId="Web-{29F11014-C346-493D-80A6-FD72C01C4B97}" dt="2023-03-12T12:06:16.546" v="182"/>
          <ac:spMkLst>
            <pc:docMk/>
            <pc:sldMk cId="109857222" sldId="256"/>
            <ac:spMk id="74" creationId="{9C969C2C-E7E3-4052-87D4-61E733EC1BBD}"/>
          </ac:spMkLst>
        </pc:spChg>
        <pc:spChg chg="add del">
          <ac:chgData name="Elzbieta Kander (2007505)" userId="S::2007505@student.uwtsd.ac.uk::7b395e2b-1bde-4ebf-8d16-6f7403ae9fc4" providerId="AD" clId="Web-{29F11014-C346-493D-80A6-FD72C01C4B97}" dt="2023-03-12T12:06:16.546" v="182"/>
          <ac:spMkLst>
            <pc:docMk/>
            <pc:sldMk cId="109857222" sldId="256"/>
            <ac:spMk id="75" creationId="{7C60369F-A41B-4D6E-8990-30E2715C5730}"/>
          </ac:spMkLst>
        </pc:spChg>
        <pc:spChg chg="add del">
          <ac:chgData name="Elzbieta Kander (2007505)" userId="S::2007505@student.uwtsd.ac.uk::7b395e2b-1bde-4ebf-8d16-6f7403ae9fc4" providerId="AD" clId="Web-{29F11014-C346-493D-80A6-FD72C01C4B97}" dt="2023-03-12T12:06:25.937" v="184"/>
          <ac:spMkLst>
            <pc:docMk/>
            <pc:sldMk cId="109857222" sldId="256"/>
            <ac:spMk id="77" creationId="{06DA9DF9-31F7-4056-B42E-878CC92417B8}"/>
          </ac:spMkLst>
        </pc:spChg>
        <pc:spChg chg="add del">
          <ac:chgData name="Elzbieta Kander (2007505)" userId="S::2007505@student.uwtsd.ac.uk::7b395e2b-1bde-4ebf-8d16-6f7403ae9fc4" providerId="AD" clId="Web-{29F11014-C346-493D-80A6-FD72C01C4B97}" dt="2023-03-12T12:08:55.826" v="206"/>
          <ac:spMkLst>
            <pc:docMk/>
            <pc:sldMk cId="109857222" sldId="256"/>
            <ac:spMk id="79" creationId="{07678F73-9880-405C-9E21-2CC82BD044AE}"/>
          </ac:spMkLst>
        </pc:spChg>
        <pc:spChg chg="add del">
          <ac:chgData name="Elzbieta Kander (2007505)" userId="S::2007505@student.uwtsd.ac.uk::7b395e2b-1bde-4ebf-8d16-6f7403ae9fc4" providerId="AD" clId="Web-{29F11014-C346-493D-80A6-FD72C01C4B97}" dt="2023-03-12T12:06:33.906" v="186"/>
          <ac:spMkLst>
            <pc:docMk/>
            <pc:sldMk cId="109857222" sldId="256"/>
            <ac:spMk id="80" creationId="{C56AE383-06A1-42D3-B1AF-CE22194F54B7}"/>
          </ac:spMkLst>
        </pc:spChg>
        <pc:spChg chg="add del">
          <ac:chgData name="Elzbieta Kander (2007505)" userId="S::2007505@student.uwtsd.ac.uk::7b395e2b-1bde-4ebf-8d16-6f7403ae9fc4" providerId="AD" clId="Web-{29F11014-C346-493D-80A6-FD72C01C4B97}" dt="2023-03-12T12:06:33.906" v="186"/>
          <ac:spMkLst>
            <pc:docMk/>
            <pc:sldMk cId="109857222" sldId="256"/>
            <ac:spMk id="81" creationId="{3D70B90B-BED1-4715-9BFE-9622C47A2B2F}"/>
          </ac:spMkLst>
        </pc:spChg>
        <pc:spChg chg="add del">
          <ac:chgData name="Elzbieta Kander (2007505)" userId="S::2007505@student.uwtsd.ac.uk::7b395e2b-1bde-4ebf-8d16-6f7403ae9fc4" providerId="AD" clId="Web-{29F11014-C346-493D-80A6-FD72C01C4B97}" dt="2023-03-12T12:08:55.826" v="206"/>
          <ac:spMkLst>
            <pc:docMk/>
            <pc:sldMk cId="109857222" sldId="256"/>
            <ac:spMk id="83" creationId="{DA1A4301-6FFC-4C82-A1FA-7634D8CAA8F5}"/>
          </ac:spMkLst>
        </pc:spChg>
        <pc:spChg chg="add del">
          <ac:chgData name="Elzbieta Kander (2007505)" userId="S::2007505@student.uwtsd.ac.uk::7b395e2b-1bde-4ebf-8d16-6f7403ae9fc4" providerId="AD" clId="Web-{29F11014-C346-493D-80A6-FD72C01C4B97}" dt="2023-03-12T12:06:41.066" v="188"/>
          <ac:spMkLst>
            <pc:docMk/>
            <pc:sldMk cId="109857222" sldId="256"/>
            <ac:spMk id="84" creationId="{247A131F-D5DE-41A5-B4CF-4F345319B40B}"/>
          </ac:spMkLst>
        </pc:spChg>
        <pc:spChg chg="add del">
          <ac:chgData name="Elzbieta Kander (2007505)" userId="S::2007505@student.uwtsd.ac.uk::7b395e2b-1bde-4ebf-8d16-6f7403ae9fc4" providerId="AD" clId="Web-{29F11014-C346-493D-80A6-FD72C01C4B97}" dt="2023-03-12T12:06:41.066" v="188"/>
          <ac:spMkLst>
            <pc:docMk/>
            <pc:sldMk cId="109857222" sldId="256"/>
            <ac:spMk id="85" creationId="{3AF4666D-BD98-40A5-A75F-478B982010B2}"/>
          </ac:spMkLst>
        </pc:spChg>
        <pc:spChg chg="add del">
          <ac:chgData name="Elzbieta Kander (2007505)" userId="S::2007505@student.uwtsd.ac.uk::7b395e2b-1bde-4ebf-8d16-6f7403ae9fc4" providerId="AD" clId="Web-{29F11014-C346-493D-80A6-FD72C01C4B97}" dt="2023-03-12T12:06:41.066" v="188"/>
          <ac:spMkLst>
            <pc:docMk/>
            <pc:sldMk cId="109857222" sldId="256"/>
            <ac:spMk id="86" creationId="{68680585-71F9-4721-A998-4974171D2EB4}"/>
          </ac:spMkLst>
        </pc:spChg>
        <pc:spChg chg="add del">
          <ac:chgData name="Elzbieta Kander (2007505)" userId="S::2007505@student.uwtsd.ac.uk::7b395e2b-1bde-4ebf-8d16-6f7403ae9fc4" providerId="AD" clId="Web-{29F11014-C346-493D-80A6-FD72C01C4B97}" dt="2023-03-12T12:06:41.066" v="188"/>
          <ac:spMkLst>
            <pc:docMk/>
            <pc:sldMk cId="109857222" sldId="256"/>
            <ac:spMk id="87" creationId="{12BC95C2-2EEC-4F59-ABA8-660B0D059CCF}"/>
          </ac:spMkLst>
        </pc:spChg>
        <pc:spChg chg="add del">
          <ac:chgData name="Elzbieta Kander (2007505)" userId="S::2007505@student.uwtsd.ac.uk::7b395e2b-1bde-4ebf-8d16-6f7403ae9fc4" providerId="AD" clId="Web-{29F11014-C346-493D-80A6-FD72C01C4B97}" dt="2023-03-12T12:06:41.066" v="188"/>
          <ac:spMkLst>
            <pc:docMk/>
            <pc:sldMk cId="109857222" sldId="256"/>
            <ac:spMk id="101" creationId="{8651CFA9-6065-4243-AC48-858E359780B1}"/>
          </ac:spMkLst>
        </pc:spChg>
        <pc:spChg chg="add del">
          <ac:chgData name="Elzbieta Kander (2007505)" userId="S::2007505@student.uwtsd.ac.uk::7b395e2b-1bde-4ebf-8d16-6f7403ae9fc4" providerId="AD" clId="Web-{29F11014-C346-493D-80A6-FD72C01C4B97}" dt="2023-03-12T12:06:41.066" v="188"/>
          <ac:spMkLst>
            <pc:docMk/>
            <pc:sldMk cId="109857222" sldId="256"/>
            <ac:spMk id="102" creationId="{FBFC6891-CBA5-427E-98AC-BF56BB033089}"/>
          </ac:spMkLst>
        </pc:spChg>
        <pc:spChg chg="add del">
          <ac:chgData name="Elzbieta Kander (2007505)" userId="S::2007505@student.uwtsd.ac.uk::7b395e2b-1bde-4ebf-8d16-6f7403ae9fc4" providerId="AD" clId="Web-{29F11014-C346-493D-80A6-FD72C01C4B97}" dt="2023-03-12T12:06:52.786" v="190"/>
          <ac:spMkLst>
            <pc:docMk/>
            <pc:sldMk cId="109857222" sldId="256"/>
            <ac:spMk id="120" creationId="{506CCDAE-0A4A-4C57-86B8-1F328D74399F}"/>
          </ac:spMkLst>
        </pc:spChg>
        <pc:spChg chg="add del">
          <ac:chgData name="Elzbieta Kander (2007505)" userId="S::2007505@student.uwtsd.ac.uk::7b395e2b-1bde-4ebf-8d16-6f7403ae9fc4" providerId="AD" clId="Web-{29F11014-C346-493D-80A6-FD72C01C4B97}" dt="2023-03-12T12:06:52.786" v="190"/>
          <ac:spMkLst>
            <pc:docMk/>
            <pc:sldMk cId="109857222" sldId="256"/>
            <ac:spMk id="122" creationId="{5E128A23-424F-41CE-9C96-0C2384BC54FA}"/>
          </ac:spMkLst>
        </pc:spChg>
        <pc:spChg chg="add del">
          <ac:chgData name="Elzbieta Kander (2007505)" userId="S::2007505@student.uwtsd.ac.uk::7b395e2b-1bde-4ebf-8d16-6f7403ae9fc4" providerId="AD" clId="Web-{29F11014-C346-493D-80A6-FD72C01C4B97}" dt="2023-03-12T12:06:52.786" v="190"/>
          <ac:spMkLst>
            <pc:docMk/>
            <pc:sldMk cId="109857222" sldId="256"/>
            <ac:spMk id="123" creationId="{D51F9122-EC78-4319-BEF3-3BAC59103EBD}"/>
          </ac:spMkLst>
        </pc:spChg>
        <pc:spChg chg="add del">
          <ac:chgData name="Elzbieta Kander (2007505)" userId="S::2007505@student.uwtsd.ac.uk::7b395e2b-1bde-4ebf-8d16-6f7403ae9fc4" providerId="AD" clId="Web-{29F11014-C346-493D-80A6-FD72C01C4B97}" dt="2023-03-12T12:06:52.786" v="190"/>
          <ac:spMkLst>
            <pc:docMk/>
            <pc:sldMk cId="109857222" sldId="256"/>
            <ac:spMk id="124" creationId="{EC4F2EB3-B40A-458E-A48D-484FD953561E}"/>
          </ac:spMkLst>
        </pc:spChg>
        <pc:spChg chg="add del">
          <ac:chgData name="Elzbieta Kander (2007505)" userId="S::2007505@student.uwtsd.ac.uk::7b395e2b-1bde-4ebf-8d16-6f7403ae9fc4" providerId="AD" clId="Web-{29F11014-C346-493D-80A6-FD72C01C4B97}" dt="2023-03-12T12:07:40.633" v="192"/>
          <ac:spMkLst>
            <pc:docMk/>
            <pc:sldMk cId="109857222" sldId="256"/>
            <ac:spMk id="126" creationId="{68CA250C-CF5A-4736-9249-D6111F7C5545}"/>
          </ac:spMkLst>
        </pc:spChg>
        <pc:spChg chg="add del">
          <ac:chgData name="Elzbieta Kander (2007505)" userId="S::2007505@student.uwtsd.ac.uk::7b395e2b-1bde-4ebf-8d16-6f7403ae9fc4" providerId="AD" clId="Web-{29F11014-C346-493D-80A6-FD72C01C4B97}" dt="2023-03-12T12:07:40.633" v="192"/>
          <ac:spMkLst>
            <pc:docMk/>
            <pc:sldMk cId="109857222" sldId="256"/>
            <ac:spMk id="127" creationId="{56610276-AEC4-4F9F-8F19-EBC8B8B8F499}"/>
          </ac:spMkLst>
        </pc:spChg>
        <pc:spChg chg="add del">
          <ac:chgData name="Elzbieta Kander (2007505)" userId="S::2007505@student.uwtsd.ac.uk::7b395e2b-1bde-4ebf-8d16-6f7403ae9fc4" providerId="AD" clId="Web-{29F11014-C346-493D-80A6-FD72C01C4B97}" dt="2023-03-12T12:07:40.633" v="192"/>
          <ac:spMkLst>
            <pc:docMk/>
            <pc:sldMk cId="109857222" sldId="256"/>
            <ac:spMk id="129" creationId="{F82D9B81-57D7-4F0C-AB92-6E390E4E1DD3}"/>
          </ac:spMkLst>
        </pc:spChg>
        <pc:spChg chg="add del">
          <ac:chgData name="Elzbieta Kander (2007505)" userId="S::2007505@student.uwtsd.ac.uk::7b395e2b-1bde-4ebf-8d16-6f7403ae9fc4" providerId="AD" clId="Web-{29F11014-C346-493D-80A6-FD72C01C4B97}" dt="2023-03-12T12:07:49.415" v="194"/>
          <ac:spMkLst>
            <pc:docMk/>
            <pc:sldMk cId="109857222" sldId="256"/>
            <ac:spMk id="134" creationId="{1AEB7F98-32EC-40D3-89EE-C8433023163A}"/>
          </ac:spMkLst>
        </pc:spChg>
        <pc:spChg chg="add del">
          <ac:chgData name="Elzbieta Kander (2007505)" userId="S::2007505@student.uwtsd.ac.uk::7b395e2b-1bde-4ebf-8d16-6f7403ae9fc4" providerId="AD" clId="Web-{29F11014-C346-493D-80A6-FD72C01C4B97}" dt="2023-03-12T12:07:56.806" v="196"/>
          <ac:spMkLst>
            <pc:docMk/>
            <pc:sldMk cId="109857222" sldId="256"/>
            <ac:spMk id="138" creationId="{A6EF5A53-0A64-4CA5-B9C7-1CB97CB5CF1C}"/>
          </ac:spMkLst>
        </pc:spChg>
        <pc:spChg chg="add del">
          <ac:chgData name="Elzbieta Kander (2007505)" userId="S::2007505@student.uwtsd.ac.uk::7b395e2b-1bde-4ebf-8d16-6f7403ae9fc4" providerId="AD" clId="Web-{29F11014-C346-493D-80A6-FD72C01C4B97}" dt="2023-03-12T12:07:56.806" v="196"/>
          <ac:spMkLst>
            <pc:docMk/>
            <pc:sldMk cId="109857222" sldId="256"/>
            <ac:spMk id="139" creationId="{34ABFBEA-4EB0-4D02-A2C0-1733CD3D6F12}"/>
          </ac:spMkLst>
        </pc:spChg>
        <pc:spChg chg="add del">
          <ac:chgData name="Elzbieta Kander (2007505)" userId="S::2007505@student.uwtsd.ac.uk::7b395e2b-1bde-4ebf-8d16-6f7403ae9fc4" providerId="AD" clId="Web-{29F11014-C346-493D-80A6-FD72C01C4B97}" dt="2023-03-12T12:07:56.806" v="196"/>
          <ac:spMkLst>
            <pc:docMk/>
            <pc:sldMk cId="109857222" sldId="256"/>
            <ac:spMk id="140" creationId="{19E083F6-57F4-487B-A766-EA0462B1EED8}"/>
          </ac:spMkLst>
        </pc:spChg>
        <pc:spChg chg="add del">
          <ac:chgData name="Elzbieta Kander (2007505)" userId="S::2007505@student.uwtsd.ac.uk::7b395e2b-1bde-4ebf-8d16-6f7403ae9fc4" providerId="AD" clId="Web-{29F11014-C346-493D-80A6-FD72C01C4B97}" dt="2023-03-12T12:07:56.806" v="196"/>
          <ac:spMkLst>
            <pc:docMk/>
            <pc:sldMk cId="109857222" sldId="256"/>
            <ac:spMk id="141" creationId="{987A0FBA-CC04-4256-A8EB-BB3C543E989C}"/>
          </ac:spMkLst>
        </pc:spChg>
        <pc:spChg chg="add del">
          <ac:chgData name="Elzbieta Kander (2007505)" userId="S::2007505@student.uwtsd.ac.uk::7b395e2b-1bde-4ebf-8d16-6f7403ae9fc4" providerId="AD" clId="Web-{29F11014-C346-493D-80A6-FD72C01C4B97}" dt="2023-03-12T12:07:56.806" v="196"/>
          <ac:spMkLst>
            <pc:docMk/>
            <pc:sldMk cId="109857222" sldId="256"/>
            <ac:spMk id="143" creationId="{B423BB46-9386-40B6-B6A8-70CDDE73419B}"/>
          </ac:spMkLst>
        </pc:spChg>
        <pc:spChg chg="add del">
          <ac:chgData name="Elzbieta Kander (2007505)" userId="S::2007505@student.uwtsd.ac.uk::7b395e2b-1bde-4ebf-8d16-6f7403ae9fc4" providerId="AD" clId="Web-{29F11014-C346-493D-80A6-FD72C01C4B97}" dt="2023-03-12T12:08:04.072" v="198"/>
          <ac:spMkLst>
            <pc:docMk/>
            <pc:sldMk cId="109857222" sldId="256"/>
            <ac:spMk id="145" creationId="{6DA65B90-7B06-4499-91BA-CDDD36132481}"/>
          </ac:spMkLst>
        </pc:spChg>
        <pc:spChg chg="add del">
          <ac:chgData name="Elzbieta Kander (2007505)" userId="S::2007505@student.uwtsd.ac.uk::7b395e2b-1bde-4ebf-8d16-6f7403ae9fc4" providerId="AD" clId="Web-{29F11014-C346-493D-80A6-FD72C01C4B97}" dt="2023-03-12T12:08:04.072" v="198"/>
          <ac:spMkLst>
            <pc:docMk/>
            <pc:sldMk cId="109857222" sldId="256"/>
            <ac:spMk id="146" creationId="{BFD30BD5-4EB8-467B-99B9-BC3D83CEE515}"/>
          </ac:spMkLst>
        </pc:spChg>
        <pc:spChg chg="add del">
          <ac:chgData name="Elzbieta Kander (2007505)" userId="S::2007505@student.uwtsd.ac.uk::7b395e2b-1bde-4ebf-8d16-6f7403ae9fc4" providerId="AD" clId="Web-{29F11014-C346-493D-80A6-FD72C01C4B97}" dt="2023-03-12T12:08:04.072" v="198"/>
          <ac:spMkLst>
            <pc:docMk/>
            <pc:sldMk cId="109857222" sldId="256"/>
            <ac:spMk id="148" creationId="{9502469D-C562-48E3-ABA2-3CFA55C52684}"/>
          </ac:spMkLst>
        </pc:spChg>
        <pc:spChg chg="add del">
          <ac:chgData name="Elzbieta Kander (2007505)" userId="S::2007505@student.uwtsd.ac.uk::7b395e2b-1bde-4ebf-8d16-6f7403ae9fc4" providerId="AD" clId="Web-{29F11014-C346-493D-80A6-FD72C01C4B97}" dt="2023-03-12T12:08:12.557" v="200"/>
          <ac:spMkLst>
            <pc:docMk/>
            <pc:sldMk cId="109857222" sldId="256"/>
            <ac:spMk id="154" creationId="{593B4D24-F4A8-4141-A20A-E0575D199633}"/>
          </ac:spMkLst>
        </pc:spChg>
        <pc:spChg chg="add del">
          <ac:chgData name="Elzbieta Kander (2007505)" userId="S::2007505@student.uwtsd.ac.uk::7b395e2b-1bde-4ebf-8d16-6f7403ae9fc4" providerId="AD" clId="Web-{29F11014-C346-493D-80A6-FD72C01C4B97}" dt="2023-03-12T12:08:12.557" v="200"/>
          <ac:spMkLst>
            <pc:docMk/>
            <pc:sldMk cId="109857222" sldId="256"/>
            <ac:spMk id="156" creationId="{55A741C2-AB82-4BF5-9324-5D0B56A3D0F7}"/>
          </ac:spMkLst>
        </pc:spChg>
        <pc:spChg chg="add del">
          <ac:chgData name="Elzbieta Kander (2007505)" userId="S::2007505@student.uwtsd.ac.uk::7b395e2b-1bde-4ebf-8d16-6f7403ae9fc4" providerId="AD" clId="Web-{29F11014-C346-493D-80A6-FD72C01C4B97}" dt="2023-03-12T12:08:12.557" v="200"/>
          <ac:spMkLst>
            <pc:docMk/>
            <pc:sldMk cId="109857222" sldId="256"/>
            <ac:spMk id="157" creationId="{DCD46807-BF17-4E5D-90A8-A062604C00C6}"/>
          </ac:spMkLst>
        </pc:spChg>
        <pc:spChg chg="add del">
          <ac:chgData name="Elzbieta Kander (2007505)" userId="S::2007505@student.uwtsd.ac.uk::7b395e2b-1bde-4ebf-8d16-6f7403ae9fc4" providerId="AD" clId="Web-{29F11014-C346-493D-80A6-FD72C01C4B97}" dt="2023-03-12T12:08:12.557" v="200"/>
          <ac:spMkLst>
            <pc:docMk/>
            <pc:sldMk cId="109857222" sldId="256"/>
            <ac:spMk id="158" creationId="{823926DB-76C8-474A-B5FB-F43C59E33FC5}"/>
          </ac:spMkLst>
        </pc:spChg>
        <pc:spChg chg="add del">
          <ac:chgData name="Elzbieta Kander (2007505)" userId="S::2007505@student.uwtsd.ac.uk::7b395e2b-1bde-4ebf-8d16-6f7403ae9fc4" providerId="AD" clId="Web-{29F11014-C346-493D-80A6-FD72C01C4B97}" dt="2023-03-12T12:08:30.121" v="202"/>
          <ac:spMkLst>
            <pc:docMk/>
            <pc:sldMk cId="109857222" sldId="256"/>
            <ac:spMk id="160" creationId="{5E789A05-76D0-47F6-AD3C-AF9057326156}"/>
          </ac:spMkLst>
        </pc:spChg>
        <pc:spChg chg="add del">
          <ac:chgData name="Elzbieta Kander (2007505)" userId="S::2007505@student.uwtsd.ac.uk::7b395e2b-1bde-4ebf-8d16-6f7403ae9fc4" providerId="AD" clId="Web-{29F11014-C346-493D-80A6-FD72C01C4B97}" dt="2023-03-12T12:08:30.121" v="202"/>
          <ac:spMkLst>
            <pc:docMk/>
            <pc:sldMk cId="109857222" sldId="256"/>
            <ac:spMk id="161" creationId="{D3DC7703-30FE-4178-B5A4-BBC23C07FA8C}"/>
          </ac:spMkLst>
        </pc:spChg>
        <pc:spChg chg="add del">
          <ac:chgData name="Elzbieta Kander (2007505)" userId="S::2007505@student.uwtsd.ac.uk::7b395e2b-1bde-4ebf-8d16-6f7403ae9fc4" providerId="AD" clId="Web-{29F11014-C346-493D-80A6-FD72C01C4B97}" dt="2023-03-12T12:08:30.121" v="202"/>
          <ac:spMkLst>
            <pc:docMk/>
            <pc:sldMk cId="109857222" sldId="256"/>
            <ac:spMk id="162" creationId="{6A15F951-43CB-497F-9FF3-119EA5F392FC}"/>
          </ac:spMkLst>
        </pc:spChg>
        <pc:spChg chg="add del">
          <ac:chgData name="Elzbieta Kander (2007505)" userId="S::2007505@student.uwtsd.ac.uk::7b395e2b-1bde-4ebf-8d16-6f7403ae9fc4" providerId="AD" clId="Web-{29F11014-C346-493D-80A6-FD72C01C4B97}" dt="2023-03-12T12:08:30.121" v="202"/>
          <ac:spMkLst>
            <pc:docMk/>
            <pc:sldMk cId="109857222" sldId="256"/>
            <ac:spMk id="163" creationId="{73C994B4-9721-4148-9EEC-6793CECDE8DD}"/>
          </ac:spMkLst>
        </pc:spChg>
        <pc:spChg chg="add del">
          <ac:chgData name="Elzbieta Kander (2007505)" userId="S::2007505@student.uwtsd.ac.uk::7b395e2b-1bde-4ebf-8d16-6f7403ae9fc4" providerId="AD" clId="Web-{29F11014-C346-493D-80A6-FD72C01C4B97}" dt="2023-03-12T12:08:30.121" v="202"/>
          <ac:spMkLst>
            <pc:docMk/>
            <pc:sldMk cId="109857222" sldId="256"/>
            <ac:spMk id="165" creationId="{D68BD3C7-834E-43F0-9527-BB190AD2F94B}"/>
          </ac:spMkLst>
        </pc:spChg>
        <pc:spChg chg="add del">
          <ac:chgData name="Elzbieta Kander (2007505)" userId="S::2007505@student.uwtsd.ac.uk::7b395e2b-1bde-4ebf-8d16-6f7403ae9fc4" providerId="AD" clId="Web-{29F11014-C346-493D-80A6-FD72C01C4B97}" dt="2023-03-12T12:08:30.121" v="202"/>
          <ac:spMkLst>
            <pc:docMk/>
            <pc:sldMk cId="109857222" sldId="256"/>
            <ac:spMk id="166" creationId="{C3120799-0EC4-4B05-A195-5BADC759DCDA}"/>
          </ac:spMkLst>
        </pc:spChg>
        <pc:spChg chg="add del">
          <ac:chgData name="Elzbieta Kander (2007505)" userId="S::2007505@student.uwtsd.ac.uk::7b395e2b-1bde-4ebf-8d16-6f7403ae9fc4" providerId="AD" clId="Web-{29F11014-C346-493D-80A6-FD72C01C4B97}" dt="2023-03-12T12:08:39.090" v="204"/>
          <ac:spMkLst>
            <pc:docMk/>
            <pc:sldMk cId="109857222" sldId="256"/>
            <ac:spMk id="170" creationId="{0BABF38A-8A0D-492E-BD20-6CF4D46B50BD}"/>
          </ac:spMkLst>
        </pc:spChg>
        <pc:spChg chg="add del">
          <ac:chgData name="Elzbieta Kander (2007505)" userId="S::2007505@student.uwtsd.ac.uk::7b395e2b-1bde-4ebf-8d16-6f7403ae9fc4" providerId="AD" clId="Web-{29F11014-C346-493D-80A6-FD72C01C4B97}" dt="2023-03-12T12:08:39.090" v="204"/>
          <ac:spMkLst>
            <pc:docMk/>
            <pc:sldMk cId="109857222" sldId="256"/>
            <ac:spMk id="172" creationId="{8651CFA9-6065-4243-AC48-858E359780B1}"/>
          </ac:spMkLst>
        </pc:spChg>
        <pc:spChg chg="add del">
          <ac:chgData name="Elzbieta Kander (2007505)" userId="S::2007505@student.uwtsd.ac.uk::7b395e2b-1bde-4ebf-8d16-6f7403ae9fc4" providerId="AD" clId="Web-{29F11014-C346-493D-80A6-FD72C01C4B97}" dt="2023-03-12T12:08:39.090" v="204"/>
          <ac:spMkLst>
            <pc:docMk/>
            <pc:sldMk cId="109857222" sldId="256"/>
            <ac:spMk id="173" creationId="{E8B2F707-EF35-4955-8439-F76145F3CD7E}"/>
          </ac:spMkLst>
        </pc:spChg>
        <pc:spChg chg="add del">
          <ac:chgData name="Elzbieta Kander (2007505)" userId="S::2007505@student.uwtsd.ac.uk::7b395e2b-1bde-4ebf-8d16-6f7403ae9fc4" providerId="AD" clId="Web-{29F11014-C346-493D-80A6-FD72C01C4B97}" dt="2023-03-12T12:08:39.090" v="204"/>
          <ac:spMkLst>
            <pc:docMk/>
            <pc:sldMk cId="109857222" sldId="256"/>
            <ac:spMk id="174" creationId="{DA476813-4CEE-408B-852D-3E51E30B17BE}"/>
          </ac:spMkLst>
        </pc:spChg>
        <pc:spChg chg="add del">
          <ac:chgData name="Elzbieta Kander (2007505)" userId="S::2007505@student.uwtsd.ac.uk::7b395e2b-1bde-4ebf-8d16-6f7403ae9fc4" providerId="AD" clId="Web-{29F11014-C346-493D-80A6-FD72C01C4B97}" dt="2023-03-12T12:08:55.826" v="206"/>
          <ac:spMkLst>
            <pc:docMk/>
            <pc:sldMk cId="109857222" sldId="256"/>
            <ac:spMk id="177" creationId="{A4798C7F-C8CA-4799-BF37-3AB4642CDB66}"/>
          </ac:spMkLst>
        </pc:spChg>
        <pc:spChg chg="add del">
          <ac:chgData name="Elzbieta Kander (2007505)" userId="S::2007505@student.uwtsd.ac.uk::7b395e2b-1bde-4ebf-8d16-6f7403ae9fc4" providerId="AD" clId="Web-{29F11014-C346-493D-80A6-FD72C01C4B97}" dt="2023-03-12T12:08:55.826" v="206"/>
          <ac:spMkLst>
            <pc:docMk/>
            <pc:sldMk cId="109857222" sldId="256"/>
            <ac:spMk id="200" creationId="{0A253F60-DE40-4508-A37A-61331DF1DD5D}"/>
          </ac:spMkLst>
        </pc:spChg>
        <pc:spChg chg="add del">
          <ac:chgData name="Elzbieta Kander (2007505)" userId="S::2007505@student.uwtsd.ac.uk::7b395e2b-1bde-4ebf-8d16-6f7403ae9fc4" providerId="AD" clId="Web-{29F11014-C346-493D-80A6-FD72C01C4B97}" dt="2023-03-12T12:08:55.826" v="206"/>
          <ac:spMkLst>
            <pc:docMk/>
            <pc:sldMk cId="109857222" sldId="256"/>
            <ac:spMk id="225" creationId="{1C582B07-D0F0-4B6B-A5D9-D2F192CB3A4E}"/>
          </ac:spMkLst>
        </pc:spChg>
        <pc:spChg chg="add del">
          <ac:chgData name="Elzbieta Kander (2007505)" userId="S::2007505@student.uwtsd.ac.uk::7b395e2b-1bde-4ebf-8d16-6f7403ae9fc4" providerId="AD" clId="Web-{29F11014-C346-493D-80A6-FD72C01C4B97}" dt="2023-03-12T12:09:01.280" v="208"/>
          <ac:spMkLst>
            <pc:docMk/>
            <pc:sldMk cId="109857222" sldId="256"/>
            <ac:spMk id="238" creationId="{0BABF38A-8A0D-492E-BD20-6CF4D46B50BD}"/>
          </ac:spMkLst>
        </pc:spChg>
        <pc:spChg chg="add del">
          <ac:chgData name="Elzbieta Kander (2007505)" userId="S::2007505@student.uwtsd.ac.uk::7b395e2b-1bde-4ebf-8d16-6f7403ae9fc4" providerId="AD" clId="Web-{29F11014-C346-493D-80A6-FD72C01C4B97}" dt="2023-03-12T12:09:01.280" v="208"/>
          <ac:spMkLst>
            <pc:docMk/>
            <pc:sldMk cId="109857222" sldId="256"/>
            <ac:spMk id="240" creationId="{8651CFA9-6065-4243-AC48-858E359780B1}"/>
          </ac:spMkLst>
        </pc:spChg>
        <pc:spChg chg="add del">
          <ac:chgData name="Elzbieta Kander (2007505)" userId="S::2007505@student.uwtsd.ac.uk::7b395e2b-1bde-4ebf-8d16-6f7403ae9fc4" providerId="AD" clId="Web-{29F11014-C346-493D-80A6-FD72C01C4B97}" dt="2023-03-12T12:09:01.280" v="208"/>
          <ac:spMkLst>
            <pc:docMk/>
            <pc:sldMk cId="109857222" sldId="256"/>
            <ac:spMk id="241" creationId="{E8B2F707-EF35-4955-8439-F76145F3CD7E}"/>
          </ac:spMkLst>
        </pc:spChg>
        <pc:spChg chg="add del">
          <ac:chgData name="Elzbieta Kander (2007505)" userId="S::2007505@student.uwtsd.ac.uk::7b395e2b-1bde-4ebf-8d16-6f7403ae9fc4" providerId="AD" clId="Web-{29F11014-C346-493D-80A6-FD72C01C4B97}" dt="2023-03-12T12:09:01.280" v="208"/>
          <ac:spMkLst>
            <pc:docMk/>
            <pc:sldMk cId="109857222" sldId="256"/>
            <ac:spMk id="242" creationId="{DA476813-4CEE-408B-852D-3E51E30B17BE}"/>
          </ac:spMkLst>
        </pc:spChg>
        <pc:spChg chg="add del">
          <ac:chgData name="Elzbieta Kander (2007505)" userId="S::2007505@student.uwtsd.ac.uk::7b395e2b-1bde-4ebf-8d16-6f7403ae9fc4" providerId="AD" clId="Web-{29F11014-C346-493D-80A6-FD72C01C4B97}" dt="2023-03-12T12:09:10.936" v="210"/>
          <ac:spMkLst>
            <pc:docMk/>
            <pc:sldMk cId="109857222" sldId="256"/>
            <ac:spMk id="245" creationId="{B6D694DB-A3FC-4F14-A225-17BEBA4416DA}"/>
          </ac:spMkLst>
        </pc:spChg>
        <pc:spChg chg="add del">
          <ac:chgData name="Elzbieta Kander (2007505)" userId="S::2007505@student.uwtsd.ac.uk::7b395e2b-1bde-4ebf-8d16-6f7403ae9fc4" providerId="AD" clId="Web-{29F11014-C346-493D-80A6-FD72C01C4B97}" dt="2023-03-12T12:09:16.046" v="212"/>
          <ac:spMkLst>
            <pc:docMk/>
            <pc:sldMk cId="109857222" sldId="256"/>
            <ac:spMk id="252" creationId="{B65AA36A-D7CC-493C-A0EE-F8AC3564D17D}"/>
          </ac:spMkLst>
        </pc:spChg>
        <pc:spChg chg="add del">
          <ac:chgData name="Elzbieta Kander (2007505)" userId="S::2007505@student.uwtsd.ac.uk::7b395e2b-1bde-4ebf-8d16-6f7403ae9fc4" providerId="AD" clId="Web-{29F11014-C346-493D-80A6-FD72C01C4B97}" dt="2023-03-12T12:09:27.313" v="214"/>
          <ac:spMkLst>
            <pc:docMk/>
            <pc:sldMk cId="109857222" sldId="256"/>
            <ac:spMk id="256" creationId="{37FDDF72-DE39-4F99-A3C1-DD9D7815D7DB}"/>
          </ac:spMkLst>
        </pc:spChg>
        <pc:spChg chg="add del">
          <ac:chgData name="Elzbieta Kander (2007505)" userId="S::2007505@student.uwtsd.ac.uk::7b395e2b-1bde-4ebf-8d16-6f7403ae9fc4" providerId="AD" clId="Web-{29F11014-C346-493D-80A6-FD72C01C4B97}" dt="2023-03-12T12:09:27.313" v="214"/>
          <ac:spMkLst>
            <pc:docMk/>
            <pc:sldMk cId="109857222" sldId="256"/>
            <ac:spMk id="257" creationId="{5E4ECE80-3AD1-450C-B62A-98788F193948}"/>
          </ac:spMkLst>
        </pc:spChg>
        <pc:spChg chg="add del">
          <ac:chgData name="Elzbieta Kander (2007505)" userId="S::2007505@student.uwtsd.ac.uk::7b395e2b-1bde-4ebf-8d16-6f7403ae9fc4" providerId="AD" clId="Web-{29F11014-C346-493D-80A6-FD72C01C4B97}" dt="2023-03-12T12:09:37.641" v="216"/>
          <ac:spMkLst>
            <pc:docMk/>
            <pc:sldMk cId="109857222" sldId="256"/>
            <ac:spMk id="260" creationId="{6DA65B90-7B06-4499-91BA-CDDD36132481}"/>
          </ac:spMkLst>
        </pc:spChg>
        <pc:spChg chg="add del">
          <ac:chgData name="Elzbieta Kander (2007505)" userId="S::2007505@student.uwtsd.ac.uk::7b395e2b-1bde-4ebf-8d16-6f7403ae9fc4" providerId="AD" clId="Web-{29F11014-C346-493D-80A6-FD72C01C4B97}" dt="2023-03-12T12:09:37.641" v="216"/>
          <ac:spMkLst>
            <pc:docMk/>
            <pc:sldMk cId="109857222" sldId="256"/>
            <ac:spMk id="261" creationId="{BFD30BD5-4EB8-467B-99B9-BC3D83CEE515}"/>
          </ac:spMkLst>
        </pc:spChg>
        <pc:spChg chg="add del">
          <ac:chgData name="Elzbieta Kander (2007505)" userId="S::2007505@student.uwtsd.ac.uk::7b395e2b-1bde-4ebf-8d16-6f7403ae9fc4" providerId="AD" clId="Web-{29F11014-C346-493D-80A6-FD72C01C4B97}" dt="2023-03-12T12:09:37.641" v="216"/>
          <ac:spMkLst>
            <pc:docMk/>
            <pc:sldMk cId="109857222" sldId="256"/>
            <ac:spMk id="263" creationId="{9502469D-C562-48E3-ABA2-3CFA55C52684}"/>
          </ac:spMkLst>
        </pc:spChg>
        <pc:spChg chg="add del">
          <ac:chgData name="Elzbieta Kander (2007505)" userId="S::2007505@student.uwtsd.ac.uk::7b395e2b-1bde-4ebf-8d16-6f7403ae9fc4" providerId="AD" clId="Web-{29F11014-C346-493D-80A6-FD72C01C4B97}" dt="2023-03-12T12:09:44.111" v="218"/>
          <ac:spMkLst>
            <pc:docMk/>
            <pc:sldMk cId="109857222" sldId="256"/>
            <ac:spMk id="268" creationId="{B6D694DB-A3FC-4F14-A225-17BEBA4416DA}"/>
          </ac:spMkLst>
        </pc:spChg>
        <pc:spChg chg="add">
          <ac:chgData name="Elzbieta Kander (2007505)" userId="S::2007505@student.uwtsd.ac.uk::7b395e2b-1bde-4ebf-8d16-6f7403ae9fc4" providerId="AD" clId="Web-{29F11014-C346-493D-80A6-FD72C01C4B97}" dt="2023-03-12T12:09:44.220" v="219"/>
          <ac:spMkLst>
            <pc:docMk/>
            <pc:sldMk cId="109857222" sldId="256"/>
            <ac:spMk id="275" creationId="{A4798C7F-C8CA-4799-BF37-3AB4642CDB66}"/>
          </ac:spMkLst>
        </pc:spChg>
        <pc:spChg chg="add">
          <ac:chgData name="Elzbieta Kander (2007505)" userId="S::2007505@student.uwtsd.ac.uk::7b395e2b-1bde-4ebf-8d16-6f7403ae9fc4" providerId="AD" clId="Web-{29F11014-C346-493D-80A6-FD72C01C4B97}" dt="2023-03-12T12:09:44.220" v="219"/>
          <ac:spMkLst>
            <pc:docMk/>
            <pc:sldMk cId="109857222" sldId="256"/>
            <ac:spMk id="298" creationId="{216BB147-20D5-4D93-BDA5-1BC614D6A4B2}"/>
          </ac:spMkLst>
        </pc:spChg>
        <pc:spChg chg="add">
          <ac:chgData name="Elzbieta Kander (2007505)" userId="S::2007505@student.uwtsd.ac.uk::7b395e2b-1bde-4ebf-8d16-6f7403ae9fc4" providerId="AD" clId="Web-{29F11014-C346-493D-80A6-FD72C01C4B97}" dt="2023-03-12T12:09:44.220" v="219"/>
          <ac:spMkLst>
            <pc:docMk/>
            <pc:sldMk cId="109857222" sldId="256"/>
            <ac:spMk id="299" creationId="{0A253F60-DE40-4508-A37A-61331DF1DD5D}"/>
          </ac:spMkLst>
        </pc:spChg>
        <pc:spChg chg="add">
          <ac:chgData name="Elzbieta Kander (2007505)" userId="S::2007505@student.uwtsd.ac.uk::7b395e2b-1bde-4ebf-8d16-6f7403ae9fc4" providerId="AD" clId="Web-{29F11014-C346-493D-80A6-FD72C01C4B97}" dt="2023-03-12T12:09:44.220" v="219"/>
          <ac:spMkLst>
            <pc:docMk/>
            <pc:sldMk cId="109857222" sldId="256"/>
            <ac:spMk id="300" creationId="{9A0D6220-3DFE-4182-9152-9135493A6BDA}"/>
          </ac:spMkLst>
        </pc:spChg>
        <pc:spChg chg="add">
          <ac:chgData name="Elzbieta Kander (2007505)" userId="S::2007505@student.uwtsd.ac.uk::7b395e2b-1bde-4ebf-8d16-6f7403ae9fc4" providerId="AD" clId="Web-{29F11014-C346-493D-80A6-FD72C01C4B97}" dt="2023-03-12T12:09:44.220" v="219"/>
          <ac:spMkLst>
            <pc:docMk/>
            <pc:sldMk cId="109857222" sldId="256"/>
            <ac:spMk id="326" creationId="{07678F73-9880-405C-9E21-2CC82BD044AE}"/>
          </ac:spMkLst>
        </pc:spChg>
        <pc:spChg chg="add">
          <ac:chgData name="Elzbieta Kander (2007505)" userId="S::2007505@student.uwtsd.ac.uk::7b395e2b-1bde-4ebf-8d16-6f7403ae9fc4" providerId="AD" clId="Web-{29F11014-C346-493D-80A6-FD72C01C4B97}" dt="2023-03-12T12:09:44.220" v="219"/>
          <ac:spMkLst>
            <pc:docMk/>
            <pc:sldMk cId="109857222" sldId="256"/>
            <ac:spMk id="327" creationId="{1C582B07-D0F0-4B6B-A5D9-D2F192CB3A4E}"/>
          </ac:spMkLst>
        </pc:spChg>
        <pc:spChg chg="add">
          <ac:chgData name="Elzbieta Kander (2007505)" userId="S::2007505@student.uwtsd.ac.uk::7b395e2b-1bde-4ebf-8d16-6f7403ae9fc4" providerId="AD" clId="Web-{29F11014-C346-493D-80A6-FD72C01C4B97}" dt="2023-03-12T12:09:44.220" v="219"/>
          <ac:spMkLst>
            <pc:docMk/>
            <pc:sldMk cId="109857222" sldId="256"/>
            <ac:spMk id="328" creationId="{DA1A4301-6FFC-4C82-A1FA-7634D8CAA8F5}"/>
          </ac:spMkLst>
        </pc:spChg>
        <pc:grpChg chg="add del">
          <ac:chgData name="Elzbieta Kander (2007505)" userId="S::2007505@student.uwtsd.ac.uk::7b395e2b-1bde-4ebf-8d16-6f7403ae9fc4" providerId="AD" clId="Web-{29F11014-C346-493D-80A6-FD72C01C4B97}" dt="2023-03-12T12:05:36.246" v="174"/>
          <ac:grpSpMkLst>
            <pc:docMk/>
            <pc:sldMk cId="109857222" sldId="256"/>
            <ac:grpSpMk id="45" creationId="{3A87D413-7BAA-462C-B2E4-D3E7F1B8498D}"/>
          </ac:grpSpMkLst>
        </pc:grpChg>
        <pc:grpChg chg="add del">
          <ac:chgData name="Elzbieta Kander (2007505)" userId="S::2007505@student.uwtsd.ac.uk::7b395e2b-1bde-4ebf-8d16-6f7403ae9fc4" providerId="AD" clId="Web-{29F11014-C346-493D-80A6-FD72C01C4B97}" dt="2023-03-12T12:08:55.826" v="206"/>
          <ac:grpSpMkLst>
            <pc:docMk/>
            <pc:sldMk cId="109857222" sldId="256"/>
            <ac:grpSpMk id="48" creationId="{44C729BC-90F1-4823-A305-F6F124E93A95}"/>
          </ac:grpSpMkLst>
        </pc:grpChg>
        <pc:grpChg chg="add del">
          <ac:chgData name="Elzbieta Kander (2007505)" userId="S::2007505@student.uwtsd.ac.uk::7b395e2b-1bde-4ebf-8d16-6f7403ae9fc4" providerId="AD" clId="Web-{29F11014-C346-493D-80A6-FD72C01C4B97}" dt="2023-03-12T12:06:41.066" v="188"/>
          <ac:grpSpMkLst>
            <pc:docMk/>
            <pc:sldMk cId="109857222" sldId="256"/>
            <ac:grpSpMk id="88" creationId="{03E9870D-4BBA-43AF-8D44-BBADF020CFF6}"/>
          </ac:grpSpMkLst>
        </pc:grpChg>
        <pc:grpChg chg="add del">
          <ac:chgData name="Elzbieta Kander (2007505)" userId="S::2007505@student.uwtsd.ac.uk::7b395e2b-1bde-4ebf-8d16-6f7403ae9fc4" providerId="AD" clId="Web-{29F11014-C346-493D-80A6-FD72C01C4B97}" dt="2023-03-12T12:06:41.066" v="188"/>
          <ac:grpSpMkLst>
            <pc:docMk/>
            <pc:sldMk cId="109857222" sldId="256"/>
            <ac:grpSpMk id="94" creationId="{C3279E8D-2BAA-4CB1-834B-09FADD54DE56}"/>
          </ac:grpSpMkLst>
        </pc:grpChg>
        <pc:grpChg chg="add del">
          <ac:chgData name="Elzbieta Kander (2007505)" userId="S::2007505@student.uwtsd.ac.uk::7b395e2b-1bde-4ebf-8d16-6f7403ae9fc4" providerId="AD" clId="Web-{29F11014-C346-493D-80A6-FD72C01C4B97}" dt="2023-03-12T12:06:41.066" v="188"/>
          <ac:grpSpMkLst>
            <pc:docMk/>
            <pc:sldMk cId="109857222" sldId="256"/>
            <ac:grpSpMk id="103" creationId="{4CD73DBB-9AC8-4BE7-AA43-995A7495D73C}"/>
          </ac:grpSpMkLst>
        </pc:grpChg>
        <pc:grpChg chg="add del">
          <ac:chgData name="Elzbieta Kander (2007505)" userId="S::2007505@student.uwtsd.ac.uk::7b395e2b-1bde-4ebf-8d16-6f7403ae9fc4" providerId="AD" clId="Web-{29F11014-C346-493D-80A6-FD72C01C4B97}" dt="2023-03-12T12:06:41.066" v="188"/>
          <ac:grpSpMkLst>
            <pc:docMk/>
            <pc:sldMk cId="109857222" sldId="256"/>
            <ac:grpSpMk id="110" creationId="{AAFDD3F2-C28D-4186-A9F0-DA324412D571}"/>
          </ac:grpSpMkLst>
        </pc:grpChg>
        <pc:grpChg chg="add del">
          <ac:chgData name="Elzbieta Kander (2007505)" userId="S::2007505@student.uwtsd.ac.uk::7b395e2b-1bde-4ebf-8d16-6f7403ae9fc4" providerId="AD" clId="Web-{29F11014-C346-493D-80A6-FD72C01C4B97}" dt="2023-03-12T12:06:52.786" v="190"/>
          <ac:grpSpMkLst>
            <pc:docMk/>
            <pc:sldMk cId="109857222" sldId="256"/>
            <ac:grpSpMk id="118" creationId="{EB6ECC43-D65E-4A7B-A76B-D278A2184166}"/>
          </ac:grpSpMkLst>
        </pc:grpChg>
        <pc:grpChg chg="add del">
          <ac:chgData name="Elzbieta Kander (2007505)" userId="S::2007505@student.uwtsd.ac.uk::7b395e2b-1bde-4ebf-8d16-6f7403ae9fc4" providerId="AD" clId="Web-{29F11014-C346-493D-80A6-FD72C01C4B97}" dt="2023-03-12T12:08:55.826" v="206"/>
          <ac:grpSpMkLst>
            <pc:docMk/>
            <pc:sldMk cId="109857222" sldId="256"/>
            <ac:grpSpMk id="178" creationId="{87F0794B-55D3-4D2D-BDE7-4688ED321E42}"/>
          </ac:grpSpMkLst>
        </pc:grpChg>
        <pc:grpChg chg="add del">
          <ac:chgData name="Elzbieta Kander (2007505)" userId="S::2007505@student.uwtsd.ac.uk::7b395e2b-1bde-4ebf-8d16-6f7403ae9fc4" providerId="AD" clId="Web-{29F11014-C346-493D-80A6-FD72C01C4B97}" dt="2023-03-12T12:08:55.826" v="206"/>
          <ac:grpSpMkLst>
            <pc:docMk/>
            <pc:sldMk cId="109857222" sldId="256"/>
            <ac:grpSpMk id="226" creationId="{8323DD1D-77DE-48B2-A0A0-6265801531E5}"/>
          </ac:grpSpMkLst>
        </pc:grpChg>
        <pc:grpChg chg="add del">
          <ac:chgData name="Elzbieta Kander (2007505)" userId="S::2007505@student.uwtsd.ac.uk::7b395e2b-1bde-4ebf-8d16-6f7403ae9fc4" providerId="AD" clId="Web-{29F11014-C346-493D-80A6-FD72C01C4B97}" dt="2023-03-12T12:09:10.936" v="210"/>
          <ac:grpSpMkLst>
            <pc:docMk/>
            <pc:sldMk cId="109857222" sldId="256"/>
            <ac:grpSpMk id="247" creationId="{3A87D413-7BAA-462C-B2E4-D3E7F1B8498D}"/>
          </ac:grpSpMkLst>
        </pc:grpChg>
        <pc:grpChg chg="add del">
          <ac:chgData name="Elzbieta Kander (2007505)" userId="S::2007505@student.uwtsd.ac.uk::7b395e2b-1bde-4ebf-8d16-6f7403ae9fc4" providerId="AD" clId="Web-{29F11014-C346-493D-80A6-FD72C01C4B97}" dt="2023-03-12T12:09:44.111" v="218"/>
          <ac:grpSpMkLst>
            <pc:docMk/>
            <pc:sldMk cId="109857222" sldId="256"/>
            <ac:grpSpMk id="270" creationId="{3A87D413-7BAA-462C-B2E4-D3E7F1B8498D}"/>
          </ac:grpSpMkLst>
        </pc:grpChg>
        <pc:grpChg chg="add">
          <ac:chgData name="Elzbieta Kander (2007505)" userId="S::2007505@student.uwtsd.ac.uk::7b395e2b-1bde-4ebf-8d16-6f7403ae9fc4" providerId="AD" clId="Web-{29F11014-C346-493D-80A6-FD72C01C4B97}" dt="2023-03-12T12:09:44.220" v="219"/>
          <ac:grpSpMkLst>
            <pc:docMk/>
            <pc:sldMk cId="109857222" sldId="256"/>
            <ac:grpSpMk id="276" creationId="{87F0794B-55D3-4D2D-BDE7-4688ED321E42}"/>
          </ac:grpSpMkLst>
        </pc:grpChg>
        <pc:grpChg chg="add">
          <ac:chgData name="Elzbieta Kander (2007505)" userId="S::2007505@student.uwtsd.ac.uk::7b395e2b-1bde-4ebf-8d16-6f7403ae9fc4" providerId="AD" clId="Web-{29F11014-C346-493D-80A6-FD72C01C4B97}" dt="2023-03-12T12:09:44.220" v="219"/>
          <ac:grpSpMkLst>
            <pc:docMk/>
            <pc:sldMk cId="109857222" sldId="256"/>
            <ac:grpSpMk id="301" creationId="{44C729BC-90F1-4823-A305-F6F124E93A95}"/>
          </ac:grpSpMkLst>
        </pc:grpChg>
        <pc:grpChg chg="add">
          <ac:chgData name="Elzbieta Kander (2007505)" userId="S::2007505@student.uwtsd.ac.uk::7b395e2b-1bde-4ebf-8d16-6f7403ae9fc4" providerId="AD" clId="Web-{29F11014-C346-493D-80A6-FD72C01C4B97}" dt="2023-03-12T12:09:44.220" v="219"/>
          <ac:grpSpMkLst>
            <pc:docMk/>
            <pc:sldMk cId="109857222" sldId="256"/>
            <ac:grpSpMk id="329" creationId="{8323DD1D-77DE-48B2-A0A0-6265801531E5}"/>
          </ac:grpSpMkLst>
        </pc:grpChg>
        <pc:picChg chg="add del">
          <ac:chgData name="Elzbieta Kander (2007505)" userId="S::2007505@student.uwtsd.ac.uk::7b395e2b-1bde-4ebf-8d16-6f7403ae9fc4" providerId="AD" clId="Web-{29F11014-C346-493D-80A6-FD72C01C4B97}" dt="2023-03-12T12:04:37.789" v="164"/>
          <ac:picMkLst>
            <pc:docMk/>
            <pc:sldMk cId="109857222" sldId="256"/>
            <ac:picMk id="4" creationId="{EDA387C2-A82C-2A26-3FE2-726DCEEC4C9A}"/>
          </ac:picMkLst>
        </pc:picChg>
        <pc:picChg chg="add del">
          <ac:chgData name="Elzbieta Kander (2007505)" userId="S::2007505@student.uwtsd.ac.uk::7b395e2b-1bde-4ebf-8d16-6f7403ae9fc4" providerId="AD" clId="Web-{29F11014-C346-493D-80A6-FD72C01C4B97}" dt="2023-03-12T12:04:52.368" v="166"/>
          <ac:picMkLst>
            <pc:docMk/>
            <pc:sldMk cId="109857222" sldId="256"/>
            <ac:picMk id="24" creationId="{2ED27738-1B06-857F-8B30-63048D198AB0}"/>
          </ac:picMkLst>
        </pc:picChg>
        <pc:picChg chg="add del">
          <ac:chgData name="Elzbieta Kander (2007505)" userId="S::2007505@student.uwtsd.ac.uk::7b395e2b-1bde-4ebf-8d16-6f7403ae9fc4" providerId="AD" clId="Web-{29F11014-C346-493D-80A6-FD72C01C4B97}" dt="2023-03-12T12:05:10.338" v="168"/>
          <ac:picMkLst>
            <pc:docMk/>
            <pc:sldMk cId="109857222" sldId="256"/>
            <ac:picMk id="30" creationId="{AFD516E8-FA2E-E7E4-B476-42082B4972F1}"/>
          </ac:picMkLst>
        </pc:picChg>
        <pc:picChg chg="add del">
          <ac:chgData name="Elzbieta Kander (2007505)" userId="S::2007505@student.uwtsd.ac.uk::7b395e2b-1bde-4ebf-8d16-6f7403ae9fc4" providerId="AD" clId="Web-{29F11014-C346-493D-80A6-FD72C01C4B97}" dt="2023-03-12T12:05:20.526" v="170"/>
          <ac:picMkLst>
            <pc:docMk/>
            <pc:sldMk cId="109857222" sldId="256"/>
            <ac:picMk id="37" creationId="{8EC4DEAA-2EDF-960E-DE5A-AE2F7126FCD1}"/>
          </ac:picMkLst>
        </pc:picChg>
        <pc:picChg chg="add del">
          <ac:chgData name="Elzbieta Kander (2007505)" userId="S::2007505@student.uwtsd.ac.uk::7b395e2b-1bde-4ebf-8d16-6f7403ae9fc4" providerId="AD" clId="Web-{29F11014-C346-493D-80A6-FD72C01C4B97}" dt="2023-03-12T12:05:29.464" v="172"/>
          <ac:picMkLst>
            <pc:docMk/>
            <pc:sldMk cId="109857222" sldId="256"/>
            <ac:picMk id="40" creationId="{D03F3908-72BB-E928-B2FC-C52C19B36DBB}"/>
          </ac:picMkLst>
        </pc:picChg>
        <pc:picChg chg="add del">
          <ac:chgData name="Elzbieta Kander (2007505)" userId="S::2007505@student.uwtsd.ac.uk::7b395e2b-1bde-4ebf-8d16-6f7403ae9fc4" providerId="AD" clId="Web-{29F11014-C346-493D-80A6-FD72C01C4B97}" dt="2023-03-12T12:05:36.246" v="174"/>
          <ac:picMkLst>
            <pc:docMk/>
            <pc:sldMk cId="109857222" sldId="256"/>
            <ac:picMk id="44" creationId="{82456894-03FA-F668-E067-4F1ED32CB2DE}"/>
          </ac:picMkLst>
        </pc:picChg>
        <pc:picChg chg="add del">
          <ac:chgData name="Elzbieta Kander (2007505)" userId="S::2007505@student.uwtsd.ac.uk::7b395e2b-1bde-4ebf-8d16-6f7403ae9fc4" providerId="AD" clId="Web-{29F11014-C346-493D-80A6-FD72C01C4B97}" dt="2023-03-12T12:05:46.387" v="176"/>
          <ac:picMkLst>
            <pc:docMk/>
            <pc:sldMk cId="109857222" sldId="256"/>
            <ac:picMk id="52" creationId="{7892ADC0-5821-56F7-2FDD-5FF0C1CA3C98}"/>
          </ac:picMkLst>
        </pc:picChg>
        <pc:picChg chg="add del">
          <ac:chgData name="Elzbieta Kander (2007505)" userId="S::2007505@student.uwtsd.ac.uk::7b395e2b-1bde-4ebf-8d16-6f7403ae9fc4" providerId="AD" clId="Web-{29F11014-C346-493D-80A6-FD72C01C4B97}" dt="2023-03-12T12:05:57.435" v="178"/>
          <ac:picMkLst>
            <pc:docMk/>
            <pc:sldMk cId="109857222" sldId="256"/>
            <ac:picMk id="57" creationId="{1E1F104D-756C-4B66-FD6A-57721CD0E940}"/>
          </ac:picMkLst>
        </pc:picChg>
        <pc:picChg chg="add del">
          <ac:chgData name="Elzbieta Kander (2007505)" userId="S::2007505@student.uwtsd.ac.uk::7b395e2b-1bde-4ebf-8d16-6f7403ae9fc4" providerId="AD" clId="Web-{29F11014-C346-493D-80A6-FD72C01C4B97}" dt="2023-03-12T12:06:04.529" v="180"/>
          <ac:picMkLst>
            <pc:docMk/>
            <pc:sldMk cId="109857222" sldId="256"/>
            <ac:picMk id="62" creationId="{AFD516E8-FA2E-E7E4-B476-42082B4972F1}"/>
          </ac:picMkLst>
        </pc:picChg>
        <pc:picChg chg="add del">
          <ac:chgData name="Elzbieta Kander (2007505)" userId="S::2007505@student.uwtsd.ac.uk::7b395e2b-1bde-4ebf-8d16-6f7403ae9fc4" providerId="AD" clId="Web-{29F11014-C346-493D-80A6-FD72C01C4B97}" dt="2023-03-12T12:06:16.546" v="182"/>
          <ac:picMkLst>
            <pc:docMk/>
            <pc:sldMk cId="109857222" sldId="256"/>
            <ac:picMk id="69" creationId="{112CC8EF-5E3E-799B-B3C4-7C86D89766EC}"/>
          </ac:picMkLst>
        </pc:picChg>
        <pc:picChg chg="add del">
          <ac:chgData name="Elzbieta Kander (2007505)" userId="S::2007505@student.uwtsd.ac.uk::7b395e2b-1bde-4ebf-8d16-6f7403ae9fc4" providerId="AD" clId="Web-{29F11014-C346-493D-80A6-FD72C01C4B97}" dt="2023-03-12T12:06:25.937" v="184"/>
          <ac:picMkLst>
            <pc:docMk/>
            <pc:sldMk cId="109857222" sldId="256"/>
            <ac:picMk id="78" creationId="{093F4A05-C923-9D66-EB3E-7AC137EE687A}"/>
          </ac:picMkLst>
        </pc:picChg>
        <pc:picChg chg="add del">
          <ac:chgData name="Elzbieta Kander (2007505)" userId="S::2007505@student.uwtsd.ac.uk::7b395e2b-1bde-4ebf-8d16-6f7403ae9fc4" providerId="AD" clId="Web-{29F11014-C346-493D-80A6-FD72C01C4B97}" dt="2023-03-12T12:06:33.906" v="186"/>
          <ac:picMkLst>
            <pc:docMk/>
            <pc:sldMk cId="109857222" sldId="256"/>
            <ac:picMk id="82" creationId="{0223A52F-A356-7DB5-A025-04BEA10DDA4B}"/>
          </ac:picMkLst>
        </pc:picChg>
        <pc:picChg chg="add del">
          <ac:chgData name="Elzbieta Kander (2007505)" userId="S::2007505@student.uwtsd.ac.uk::7b395e2b-1bde-4ebf-8d16-6f7403ae9fc4" providerId="AD" clId="Web-{29F11014-C346-493D-80A6-FD72C01C4B97}" dt="2023-03-12T12:06:41.066" v="188"/>
          <ac:picMkLst>
            <pc:docMk/>
            <pc:sldMk cId="109857222" sldId="256"/>
            <ac:picMk id="109" creationId="{26C30D4C-F101-C84D-FA0A-54F3B81D47DB}"/>
          </ac:picMkLst>
        </pc:picChg>
        <pc:picChg chg="add del">
          <ac:chgData name="Elzbieta Kander (2007505)" userId="S::2007505@student.uwtsd.ac.uk::7b395e2b-1bde-4ebf-8d16-6f7403ae9fc4" providerId="AD" clId="Web-{29F11014-C346-493D-80A6-FD72C01C4B97}" dt="2023-03-12T12:06:52.786" v="190"/>
          <ac:picMkLst>
            <pc:docMk/>
            <pc:sldMk cId="109857222" sldId="256"/>
            <ac:picMk id="121" creationId="{10FF4F55-B4C7-E992-DB09-2604DC56E1D6}"/>
          </ac:picMkLst>
        </pc:picChg>
        <pc:picChg chg="add del">
          <ac:chgData name="Elzbieta Kander (2007505)" userId="S::2007505@student.uwtsd.ac.uk::7b395e2b-1bde-4ebf-8d16-6f7403ae9fc4" providerId="AD" clId="Web-{29F11014-C346-493D-80A6-FD72C01C4B97}" dt="2023-03-12T12:07:40.633" v="192"/>
          <ac:picMkLst>
            <pc:docMk/>
            <pc:sldMk cId="109857222" sldId="256"/>
            <ac:picMk id="128" creationId="{AD7AB551-1364-9343-A171-4FEE34F51265}"/>
          </ac:picMkLst>
        </pc:picChg>
        <pc:picChg chg="add del">
          <ac:chgData name="Elzbieta Kander (2007505)" userId="S::2007505@student.uwtsd.ac.uk::7b395e2b-1bde-4ebf-8d16-6f7403ae9fc4" providerId="AD" clId="Web-{29F11014-C346-493D-80A6-FD72C01C4B97}" dt="2023-03-12T12:07:49.415" v="194"/>
          <ac:picMkLst>
            <pc:docMk/>
            <pc:sldMk cId="109857222" sldId="256"/>
            <ac:picMk id="136" creationId="{2AB6F8C8-4405-9952-2B4D-C89DBBC92FD8}"/>
          </ac:picMkLst>
        </pc:picChg>
        <pc:picChg chg="add del">
          <ac:chgData name="Elzbieta Kander (2007505)" userId="S::2007505@student.uwtsd.ac.uk::7b395e2b-1bde-4ebf-8d16-6f7403ae9fc4" providerId="AD" clId="Web-{29F11014-C346-493D-80A6-FD72C01C4B97}" dt="2023-03-12T12:07:56.806" v="196"/>
          <ac:picMkLst>
            <pc:docMk/>
            <pc:sldMk cId="109857222" sldId="256"/>
            <ac:picMk id="142" creationId="{320096D5-0661-1840-0FD2-753408E62AD7}"/>
          </ac:picMkLst>
        </pc:picChg>
        <pc:picChg chg="add del">
          <ac:chgData name="Elzbieta Kander (2007505)" userId="S::2007505@student.uwtsd.ac.uk::7b395e2b-1bde-4ebf-8d16-6f7403ae9fc4" providerId="AD" clId="Web-{29F11014-C346-493D-80A6-FD72C01C4B97}" dt="2023-03-12T12:08:04.072" v="198"/>
          <ac:picMkLst>
            <pc:docMk/>
            <pc:sldMk cId="109857222" sldId="256"/>
            <ac:picMk id="147" creationId="{EDA387C2-A82C-2A26-3FE2-726DCEEC4C9A}"/>
          </ac:picMkLst>
        </pc:picChg>
        <pc:picChg chg="add del">
          <ac:chgData name="Elzbieta Kander (2007505)" userId="S::2007505@student.uwtsd.ac.uk::7b395e2b-1bde-4ebf-8d16-6f7403ae9fc4" providerId="AD" clId="Web-{29F11014-C346-493D-80A6-FD72C01C4B97}" dt="2023-03-12T12:08:12.557" v="200"/>
          <ac:picMkLst>
            <pc:docMk/>
            <pc:sldMk cId="109857222" sldId="256"/>
            <ac:picMk id="155" creationId="{AFD516E8-FA2E-E7E4-B476-42082B4972F1}"/>
          </ac:picMkLst>
        </pc:picChg>
        <pc:picChg chg="add del">
          <ac:chgData name="Elzbieta Kander (2007505)" userId="S::2007505@student.uwtsd.ac.uk::7b395e2b-1bde-4ebf-8d16-6f7403ae9fc4" providerId="AD" clId="Web-{29F11014-C346-493D-80A6-FD72C01C4B97}" dt="2023-03-12T12:08:30.121" v="202"/>
          <ac:picMkLst>
            <pc:docMk/>
            <pc:sldMk cId="109857222" sldId="256"/>
            <ac:picMk id="164" creationId="{A46554CF-502B-F808-5D7C-A7696E4A6E7D}"/>
          </ac:picMkLst>
        </pc:picChg>
        <pc:picChg chg="add del">
          <ac:chgData name="Elzbieta Kander (2007505)" userId="S::2007505@student.uwtsd.ac.uk::7b395e2b-1bde-4ebf-8d16-6f7403ae9fc4" providerId="AD" clId="Web-{29F11014-C346-493D-80A6-FD72C01C4B97}" dt="2023-03-12T12:08:39.090" v="204"/>
          <ac:picMkLst>
            <pc:docMk/>
            <pc:sldMk cId="109857222" sldId="256"/>
            <ac:picMk id="171" creationId="{BC526B7A-4801-4FD1-95C8-03AF22629E87}"/>
          </ac:picMkLst>
        </pc:picChg>
        <pc:picChg chg="add del">
          <ac:chgData name="Elzbieta Kander (2007505)" userId="S::2007505@student.uwtsd.ac.uk::7b395e2b-1bde-4ebf-8d16-6f7403ae9fc4" providerId="AD" clId="Web-{29F11014-C346-493D-80A6-FD72C01C4B97}" dt="2023-03-12T12:08:39.090" v="204"/>
          <ac:picMkLst>
            <pc:docMk/>
            <pc:sldMk cId="109857222" sldId="256"/>
            <ac:picMk id="175" creationId="{D1B6F124-9F24-5A26-328D-7E6EBCBC5639}"/>
          </ac:picMkLst>
        </pc:picChg>
        <pc:picChg chg="add del">
          <ac:chgData name="Elzbieta Kander (2007505)" userId="S::2007505@student.uwtsd.ac.uk::7b395e2b-1bde-4ebf-8d16-6f7403ae9fc4" providerId="AD" clId="Web-{29F11014-C346-493D-80A6-FD72C01C4B97}" dt="2023-03-12T12:08:55.826" v="206"/>
          <ac:picMkLst>
            <pc:docMk/>
            <pc:sldMk cId="109857222" sldId="256"/>
            <ac:picMk id="236" creationId="{D707EF6A-00C4-A9D4-6B14-2C8BD7FBACF2}"/>
          </ac:picMkLst>
        </pc:picChg>
        <pc:picChg chg="add del">
          <ac:chgData name="Elzbieta Kander (2007505)" userId="S::2007505@student.uwtsd.ac.uk::7b395e2b-1bde-4ebf-8d16-6f7403ae9fc4" providerId="AD" clId="Web-{29F11014-C346-493D-80A6-FD72C01C4B97}" dt="2023-03-12T12:09:01.280" v="208"/>
          <ac:picMkLst>
            <pc:docMk/>
            <pc:sldMk cId="109857222" sldId="256"/>
            <ac:picMk id="239" creationId="{BC526B7A-4801-4FD1-95C8-03AF22629E87}"/>
          </ac:picMkLst>
        </pc:picChg>
        <pc:picChg chg="add del">
          <ac:chgData name="Elzbieta Kander (2007505)" userId="S::2007505@student.uwtsd.ac.uk::7b395e2b-1bde-4ebf-8d16-6f7403ae9fc4" providerId="AD" clId="Web-{29F11014-C346-493D-80A6-FD72C01C4B97}" dt="2023-03-12T12:09:01.280" v="208"/>
          <ac:picMkLst>
            <pc:docMk/>
            <pc:sldMk cId="109857222" sldId="256"/>
            <ac:picMk id="243" creationId="{D1B6F124-9F24-5A26-328D-7E6EBCBC5639}"/>
          </ac:picMkLst>
        </pc:picChg>
        <pc:picChg chg="add del">
          <ac:chgData name="Elzbieta Kander (2007505)" userId="S::2007505@student.uwtsd.ac.uk::7b395e2b-1bde-4ebf-8d16-6f7403ae9fc4" providerId="AD" clId="Web-{29F11014-C346-493D-80A6-FD72C01C4B97}" dt="2023-03-12T12:09:10.936" v="210"/>
          <ac:picMkLst>
            <pc:docMk/>
            <pc:sldMk cId="109857222" sldId="256"/>
            <ac:picMk id="246" creationId="{82456894-03FA-F668-E067-4F1ED32CB2DE}"/>
          </ac:picMkLst>
        </pc:picChg>
        <pc:picChg chg="add del">
          <ac:chgData name="Elzbieta Kander (2007505)" userId="S::2007505@student.uwtsd.ac.uk::7b395e2b-1bde-4ebf-8d16-6f7403ae9fc4" providerId="AD" clId="Web-{29F11014-C346-493D-80A6-FD72C01C4B97}" dt="2023-03-12T12:09:16.046" v="212"/>
          <ac:picMkLst>
            <pc:docMk/>
            <pc:sldMk cId="109857222" sldId="256"/>
            <ac:picMk id="253" creationId="{D03F3908-72BB-E928-B2FC-C52C19B36DBB}"/>
          </ac:picMkLst>
        </pc:picChg>
        <pc:picChg chg="add del">
          <ac:chgData name="Elzbieta Kander (2007505)" userId="S::2007505@student.uwtsd.ac.uk::7b395e2b-1bde-4ebf-8d16-6f7403ae9fc4" providerId="AD" clId="Web-{29F11014-C346-493D-80A6-FD72C01C4B97}" dt="2023-03-12T12:09:27.313" v="214"/>
          <ac:picMkLst>
            <pc:docMk/>
            <pc:sldMk cId="109857222" sldId="256"/>
            <ac:picMk id="258" creationId="{CE8C49A7-4C89-6242-29EF-F00EF08D6CC1}"/>
          </ac:picMkLst>
        </pc:picChg>
        <pc:picChg chg="add del">
          <ac:chgData name="Elzbieta Kander (2007505)" userId="S::2007505@student.uwtsd.ac.uk::7b395e2b-1bde-4ebf-8d16-6f7403ae9fc4" providerId="AD" clId="Web-{29F11014-C346-493D-80A6-FD72C01C4B97}" dt="2023-03-12T12:09:37.641" v="216"/>
          <ac:picMkLst>
            <pc:docMk/>
            <pc:sldMk cId="109857222" sldId="256"/>
            <ac:picMk id="262" creationId="{EDA387C2-A82C-2A26-3FE2-726DCEEC4C9A}"/>
          </ac:picMkLst>
        </pc:picChg>
        <pc:picChg chg="add del">
          <ac:chgData name="Elzbieta Kander (2007505)" userId="S::2007505@student.uwtsd.ac.uk::7b395e2b-1bde-4ebf-8d16-6f7403ae9fc4" providerId="AD" clId="Web-{29F11014-C346-493D-80A6-FD72C01C4B97}" dt="2023-03-12T12:09:44.111" v="218"/>
          <ac:picMkLst>
            <pc:docMk/>
            <pc:sldMk cId="109857222" sldId="256"/>
            <ac:picMk id="269" creationId="{82456894-03FA-F668-E067-4F1ED32CB2DE}"/>
          </ac:picMkLst>
        </pc:picChg>
        <pc:picChg chg="add">
          <ac:chgData name="Elzbieta Kander (2007505)" userId="S::2007505@student.uwtsd.ac.uk::7b395e2b-1bde-4ebf-8d16-6f7403ae9fc4" providerId="AD" clId="Web-{29F11014-C346-493D-80A6-FD72C01C4B97}" dt="2023-03-12T12:09:44.220" v="219"/>
          <ac:picMkLst>
            <pc:docMk/>
            <pc:sldMk cId="109857222" sldId="256"/>
            <ac:picMk id="339" creationId="{D707EF6A-00C4-A9D4-6B14-2C8BD7FBACF2}"/>
          </ac:picMkLst>
        </pc:picChg>
        <pc:cxnChg chg="add del">
          <ac:chgData name="Elzbieta Kander (2007505)" userId="S::2007505@student.uwtsd.ac.uk::7b395e2b-1bde-4ebf-8d16-6f7403ae9fc4" providerId="AD" clId="Web-{29F11014-C346-493D-80A6-FD72C01C4B97}" dt="2023-03-12T12:04:37.789" v="164"/>
          <ac:cxnSpMkLst>
            <pc:docMk/>
            <pc:sldMk cId="109857222" sldId="256"/>
            <ac:cxnSpMk id="15" creationId="{4D594499-F983-4364-8ABC-5BCDC2E906BF}"/>
          </ac:cxnSpMkLst>
        </pc:cxnChg>
        <pc:cxnChg chg="add del">
          <ac:chgData name="Elzbieta Kander (2007505)" userId="S::2007505@student.uwtsd.ac.uk::7b395e2b-1bde-4ebf-8d16-6f7403ae9fc4" providerId="AD" clId="Web-{29F11014-C346-493D-80A6-FD72C01C4B97}" dt="2023-03-12T12:04:37.789" v="164"/>
          <ac:cxnSpMkLst>
            <pc:docMk/>
            <pc:sldMk cId="109857222" sldId="256"/>
            <ac:cxnSpMk id="17" creationId="{962EC698-CCE0-4BBF-9C26-491E48547AC3}"/>
          </ac:cxnSpMkLst>
        </pc:cxnChg>
        <pc:cxnChg chg="add del">
          <ac:chgData name="Elzbieta Kander (2007505)" userId="S::2007505@student.uwtsd.ac.uk::7b395e2b-1bde-4ebf-8d16-6f7403ae9fc4" providerId="AD" clId="Web-{29F11014-C346-493D-80A6-FD72C01C4B97}" dt="2023-03-12T12:04:37.789" v="164"/>
          <ac:cxnSpMkLst>
            <pc:docMk/>
            <pc:sldMk cId="109857222" sldId="256"/>
            <ac:cxnSpMk id="19" creationId="{6D4C177C-581F-4CC8-A686-0B6D25DC6A70}"/>
          </ac:cxnSpMkLst>
        </pc:cxnChg>
        <pc:cxnChg chg="add del">
          <ac:chgData name="Elzbieta Kander (2007505)" userId="S::2007505@student.uwtsd.ac.uk::7b395e2b-1bde-4ebf-8d16-6f7403ae9fc4" providerId="AD" clId="Web-{29F11014-C346-493D-80A6-FD72C01C4B97}" dt="2023-03-12T12:05:10.338" v="168"/>
          <ac:cxnSpMkLst>
            <pc:docMk/>
            <pc:sldMk cId="109857222" sldId="256"/>
            <ac:cxnSpMk id="28" creationId="{430127AE-B29E-4FDF-99D2-A2F1E7003F74}"/>
          </ac:cxnSpMkLst>
        </pc:cxnChg>
        <pc:cxnChg chg="add del">
          <ac:chgData name="Elzbieta Kander (2007505)" userId="S::2007505@student.uwtsd.ac.uk::7b395e2b-1bde-4ebf-8d16-6f7403ae9fc4" providerId="AD" clId="Web-{29F11014-C346-493D-80A6-FD72C01C4B97}" dt="2023-03-12T12:05:29.464" v="172"/>
          <ac:cxnSpMkLst>
            <pc:docMk/>
            <pc:sldMk cId="109857222" sldId="256"/>
            <ac:cxnSpMk id="41" creationId="{E1C2E33F-4B1D-4F8B-B721-96313EA29404}"/>
          </ac:cxnSpMkLst>
        </pc:cxnChg>
        <pc:cxnChg chg="add del">
          <ac:chgData name="Elzbieta Kander (2007505)" userId="S::2007505@student.uwtsd.ac.uk::7b395e2b-1bde-4ebf-8d16-6f7403ae9fc4" providerId="AD" clId="Web-{29F11014-C346-493D-80A6-FD72C01C4B97}" dt="2023-03-12T12:05:57.435" v="178"/>
          <ac:cxnSpMkLst>
            <pc:docMk/>
            <pc:sldMk cId="109857222" sldId="256"/>
            <ac:cxnSpMk id="54" creationId="{F209B62C-3402-4623-9A7C-AA048B56F8C3}"/>
          </ac:cxnSpMkLst>
        </pc:cxnChg>
        <pc:cxnChg chg="add del">
          <ac:chgData name="Elzbieta Kander (2007505)" userId="S::2007505@student.uwtsd.ac.uk::7b395e2b-1bde-4ebf-8d16-6f7403ae9fc4" providerId="AD" clId="Web-{29F11014-C346-493D-80A6-FD72C01C4B97}" dt="2023-03-12T12:05:57.435" v="178"/>
          <ac:cxnSpMkLst>
            <pc:docMk/>
            <pc:sldMk cId="109857222" sldId="256"/>
            <ac:cxnSpMk id="58" creationId="{2B808FA7-8D8C-4B9F-8206-75CF6103109E}"/>
          </ac:cxnSpMkLst>
        </pc:cxnChg>
        <pc:cxnChg chg="add del">
          <ac:chgData name="Elzbieta Kander (2007505)" userId="S::2007505@student.uwtsd.ac.uk::7b395e2b-1bde-4ebf-8d16-6f7403ae9fc4" providerId="AD" clId="Web-{29F11014-C346-493D-80A6-FD72C01C4B97}" dt="2023-03-12T12:06:04.529" v="180"/>
          <ac:cxnSpMkLst>
            <pc:docMk/>
            <pc:sldMk cId="109857222" sldId="256"/>
            <ac:cxnSpMk id="60" creationId="{430127AE-B29E-4FDF-99D2-A2F1E7003F74}"/>
          </ac:cxnSpMkLst>
        </pc:cxnChg>
        <pc:cxnChg chg="add del">
          <ac:chgData name="Elzbieta Kander (2007505)" userId="S::2007505@student.uwtsd.ac.uk::7b395e2b-1bde-4ebf-8d16-6f7403ae9fc4" providerId="AD" clId="Web-{29F11014-C346-493D-80A6-FD72C01C4B97}" dt="2023-03-12T12:07:40.633" v="192"/>
          <ac:cxnSpMkLst>
            <pc:docMk/>
            <pc:sldMk cId="109857222" sldId="256"/>
            <ac:cxnSpMk id="130" creationId="{AE3D1161-F2DF-43A9-8376-3DB1403155B7}"/>
          </ac:cxnSpMkLst>
        </pc:cxnChg>
        <pc:cxnChg chg="add del">
          <ac:chgData name="Elzbieta Kander (2007505)" userId="S::2007505@student.uwtsd.ac.uk::7b395e2b-1bde-4ebf-8d16-6f7403ae9fc4" providerId="AD" clId="Web-{29F11014-C346-493D-80A6-FD72C01C4B97}" dt="2023-03-12T12:07:40.633" v="192"/>
          <ac:cxnSpMkLst>
            <pc:docMk/>
            <pc:sldMk cId="109857222" sldId="256"/>
            <ac:cxnSpMk id="131" creationId="{71F444DC-2BF7-4689-B6E1-0F0D0E9C8DF5}"/>
          </ac:cxnSpMkLst>
        </pc:cxnChg>
        <pc:cxnChg chg="add del">
          <ac:chgData name="Elzbieta Kander (2007505)" userId="S::2007505@student.uwtsd.ac.uk::7b395e2b-1bde-4ebf-8d16-6f7403ae9fc4" providerId="AD" clId="Web-{29F11014-C346-493D-80A6-FD72C01C4B97}" dt="2023-03-12T12:07:40.633" v="192"/>
          <ac:cxnSpMkLst>
            <pc:docMk/>
            <pc:sldMk cId="109857222" sldId="256"/>
            <ac:cxnSpMk id="132" creationId="{FF393DD8-555D-4D86-9600-299145E032F9}"/>
          </ac:cxnSpMkLst>
        </pc:cxnChg>
        <pc:cxnChg chg="add del">
          <ac:chgData name="Elzbieta Kander (2007505)" userId="S::2007505@student.uwtsd.ac.uk::7b395e2b-1bde-4ebf-8d16-6f7403ae9fc4" providerId="AD" clId="Web-{29F11014-C346-493D-80A6-FD72C01C4B97}" dt="2023-03-12T12:07:49.415" v="194"/>
          <ac:cxnSpMkLst>
            <pc:docMk/>
            <pc:sldMk cId="109857222" sldId="256"/>
            <ac:cxnSpMk id="135" creationId="{79A23555-9837-466D-9123-97B89F6CA171}"/>
          </ac:cxnSpMkLst>
        </pc:cxnChg>
        <pc:cxnChg chg="add del">
          <ac:chgData name="Elzbieta Kander (2007505)" userId="S::2007505@student.uwtsd.ac.uk::7b395e2b-1bde-4ebf-8d16-6f7403ae9fc4" providerId="AD" clId="Web-{29F11014-C346-493D-80A6-FD72C01C4B97}" dt="2023-03-12T12:08:04.072" v="198"/>
          <ac:cxnSpMkLst>
            <pc:docMk/>
            <pc:sldMk cId="109857222" sldId="256"/>
            <ac:cxnSpMk id="149" creationId="{4D594499-F983-4364-8ABC-5BCDC2E906BF}"/>
          </ac:cxnSpMkLst>
        </pc:cxnChg>
        <pc:cxnChg chg="add del">
          <ac:chgData name="Elzbieta Kander (2007505)" userId="S::2007505@student.uwtsd.ac.uk::7b395e2b-1bde-4ebf-8d16-6f7403ae9fc4" providerId="AD" clId="Web-{29F11014-C346-493D-80A6-FD72C01C4B97}" dt="2023-03-12T12:08:04.072" v="198"/>
          <ac:cxnSpMkLst>
            <pc:docMk/>
            <pc:sldMk cId="109857222" sldId="256"/>
            <ac:cxnSpMk id="150" creationId="{962EC698-CCE0-4BBF-9C26-491E48547AC3}"/>
          </ac:cxnSpMkLst>
        </pc:cxnChg>
        <pc:cxnChg chg="add del">
          <ac:chgData name="Elzbieta Kander (2007505)" userId="S::2007505@student.uwtsd.ac.uk::7b395e2b-1bde-4ebf-8d16-6f7403ae9fc4" providerId="AD" clId="Web-{29F11014-C346-493D-80A6-FD72C01C4B97}" dt="2023-03-12T12:08:04.072" v="198"/>
          <ac:cxnSpMkLst>
            <pc:docMk/>
            <pc:sldMk cId="109857222" sldId="256"/>
            <ac:cxnSpMk id="151" creationId="{6D4C177C-581F-4CC8-A686-0B6D25DC6A70}"/>
          </ac:cxnSpMkLst>
        </pc:cxnChg>
        <pc:cxnChg chg="add del">
          <ac:chgData name="Elzbieta Kander (2007505)" userId="S::2007505@student.uwtsd.ac.uk::7b395e2b-1bde-4ebf-8d16-6f7403ae9fc4" providerId="AD" clId="Web-{29F11014-C346-493D-80A6-FD72C01C4B97}" dt="2023-03-12T12:08:12.557" v="200"/>
          <ac:cxnSpMkLst>
            <pc:docMk/>
            <pc:sldMk cId="109857222" sldId="256"/>
            <ac:cxnSpMk id="153" creationId="{430127AE-B29E-4FDF-99D2-A2F1E7003F74}"/>
          </ac:cxnSpMkLst>
        </pc:cxnChg>
        <pc:cxnChg chg="add del">
          <ac:chgData name="Elzbieta Kander (2007505)" userId="S::2007505@student.uwtsd.ac.uk::7b395e2b-1bde-4ebf-8d16-6f7403ae9fc4" providerId="AD" clId="Web-{29F11014-C346-493D-80A6-FD72C01C4B97}" dt="2023-03-12T12:08:30.121" v="202"/>
          <ac:cxnSpMkLst>
            <pc:docMk/>
            <pc:sldMk cId="109857222" sldId="256"/>
            <ac:cxnSpMk id="167" creationId="{98FD0A28-2FA7-4262-ABD1-8A3BDC5389FC}"/>
          </ac:cxnSpMkLst>
        </pc:cxnChg>
        <pc:cxnChg chg="add del">
          <ac:chgData name="Elzbieta Kander (2007505)" userId="S::2007505@student.uwtsd.ac.uk::7b395e2b-1bde-4ebf-8d16-6f7403ae9fc4" providerId="AD" clId="Web-{29F11014-C346-493D-80A6-FD72C01C4B97}" dt="2023-03-12T12:08:30.121" v="202"/>
          <ac:cxnSpMkLst>
            <pc:docMk/>
            <pc:sldMk cId="109857222" sldId="256"/>
            <ac:cxnSpMk id="168" creationId="{A9AD0ED4-C85A-4C94-A789-7E9FBAE48080}"/>
          </ac:cxnSpMkLst>
        </pc:cxnChg>
        <pc:cxnChg chg="add del">
          <ac:chgData name="Elzbieta Kander (2007505)" userId="S::2007505@student.uwtsd.ac.uk::7b395e2b-1bde-4ebf-8d16-6f7403ae9fc4" providerId="AD" clId="Web-{29F11014-C346-493D-80A6-FD72C01C4B97}" dt="2023-03-12T12:09:16.046" v="212"/>
          <ac:cxnSpMkLst>
            <pc:docMk/>
            <pc:sldMk cId="109857222" sldId="256"/>
            <ac:cxnSpMk id="254" creationId="{E1C2E33F-4B1D-4F8B-B721-96313EA29404}"/>
          </ac:cxnSpMkLst>
        </pc:cxnChg>
        <pc:cxnChg chg="add del">
          <ac:chgData name="Elzbieta Kander (2007505)" userId="S::2007505@student.uwtsd.ac.uk::7b395e2b-1bde-4ebf-8d16-6f7403ae9fc4" providerId="AD" clId="Web-{29F11014-C346-493D-80A6-FD72C01C4B97}" dt="2023-03-12T12:09:37.641" v="216"/>
          <ac:cxnSpMkLst>
            <pc:docMk/>
            <pc:sldMk cId="109857222" sldId="256"/>
            <ac:cxnSpMk id="264" creationId="{4D594499-F983-4364-8ABC-5BCDC2E906BF}"/>
          </ac:cxnSpMkLst>
        </pc:cxnChg>
        <pc:cxnChg chg="add del">
          <ac:chgData name="Elzbieta Kander (2007505)" userId="S::2007505@student.uwtsd.ac.uk::7b395e2b-1bde-4ebf-8d16-6f7403ae9fc4" providerId="AD" clId="Web-{29F11014-C346-493D-80A6-FD72C01C4B97}" dt="2023-03-12T12:09:37.641" v="216"/>
          <ac:cxnSpMkLst>
            <pc:docMk/>
            <pc:sldMk cId="109857222" sldId="256"/>
            <ac:cxnSpMk id="265" creationId="{962EC698-CCE0-4BBF-9C26-491E48547AC3}"/>
          </ac:cxnSpMkLst>
        </pc:cxnChg>
        <pc:cxnChg chg="add del">
          <ac:chgData name="Elzbieta Kander (2007505)" userId="S::2007505@student.uwtsd.ac.uk::7b395e2b-1bde-4ebf-8d16-6f7403ae9fc4" providerId="AD" clId="Web-{29F11014-C346-493D-80A6-FD72C01C4B97}" dt="2023-03-12T12:09:37.641" v="216"/>
          <ac:cxnSpMkLst>
            <pc:docMk/>
            <pc:sldMk cId="109857222" sldId="256"/>
            <ac:cxnSpMk id="266" creationId="{6D4C177C-581F-4CC8-A686-0B6D25DC6A70}"/>
          </ac:cxnSpMkLst>
        </pc:cxnChg>
      </pc:sldChg>
      <pc:sldChg chg="addSp delSp modSp new mod setBg">
        <pc:chgData name="Elzbieta Kander (2007505)" userId="S::2007505@student.uwtsd.ac.uk::7b395e2b-1bde-4ebf-8d16-6f7403ae9fc4" providerId="AD" clId="Web-{29F11014-C346-493D-80A6-FD72C01C4B97}" dt="2023-03-12T20:33:35.680" v="1984" actId="20577"/>
        <pc:sldMkLst>
          <pc:docMk/>
          <pc:sldMk cId="3767133517" sldId="257"/>
        </pc:sldMkLst>
        <pc:spChg chg="mod">
          <ac:chgData name="Elzbieta Kander (2007505)" userId="S::2007505@student.uwtsd.ac.uk::7b395e2b-1bde-4ebf-8d16-6f7403ae9fc4" providerId="AD" clId="Web-{29F11014-C346-493D-80A6-FD72C01C4B97}" dt="2023-03-12T20:33:35.680" v="1984" actId="20577"/>
          <ac:spMkLst>
            <pc:docMk/>
            <pc:sldMk cId="3767133517" sldId="257"/>
            <ac:spMk id="2" creationId="{09948B18-C70D-02AB-ABF5-842D23ACEA6F}"/>
          </ac:spMkLst>
        </pc:spChg>
        <pc:spChg chg="mod">
          <ac:chgData name="Elzbieta Kander (2007505)" userId="S::2007505@student.uwtsd.ac.uk::7b395e2b-1bde-4ebf-8d16-6f7403ae9fc4" providerId="AD" clId="Web-{29F11014-C346-493D-80A6-FD72C01C4B97}" dt="2023-03-12T16:46:51.074" v="1271"/>
          <ac:spMkLst>
            <pc:docMk/>
            <pc:sldMk cId="3767133517" sldId="257"/>
            <ac:spMk id="3" creationId="{6B60B3A5-D289-F96C-D355-BE9488843F91}"/>
          </ac:spMkLst>
        </pc:spChg>
        <pc:spChg chg="del">
          <ac:chgData name="Elzbieta Kander (2007505)" userId="S::2007505@student.uwtsd.ac.uk::7b395e2b-1bde-4ebf-8d16-6f7403ae9fc4" providerId="AD" clId="Web-{29F11014-C346-493D-80A6-FD72C01C4B97}" dt="2023-03-12T12:42:11.155" v="554"/>
          <ac:spMkLst>
            <pc:docMk/>
            <pc:sldMk cId="3767133517" sldId="257"/>
            <ac:spMk id="4" creationId="{2D636992-9640-0B32-559E-B02B3D0FBD20}"/>
          </ac:spMkLst>
        </pc:spChg>
        <pc:spChg chg="add del mod">
          <ac:chgData name="Elzbieta Kander (2007505)" userId="S::2007505@student.uwtsd.ac.uk::7b395e2b-1bde-4ebf-8d16-6f7403ae9fc4" providerId="AD" clId="Web-{29F11014-C346-493D-80A6-FD72C01C4B97}" dt="2023-03-12T16:32:43.829" v="1137"/>
          <ac:spMkLst>
            <pc:docMk/>
            <pc:sldMk cId="3767133517" sldId="257"/>
            <ac:spMk id="38" creationId="{62CAA2B9-B555-8CA0-6599-B034CD9B5B2F}"/>
          </ac:spMkLst>
        </pc:spChg>
        <pc:spChg chg="add del mod">
          <ac:chgData name="Elzbieta Kander (2007505)" userId="S::2007505@student.uwtsd.ac.uk::7b395e2b-1bde-4ebf-8d16-6f7403ae9fc4" providerId="AD" clId="Web-{29F11014-C346-493D-80A6-FD72C01C4B97}" dt="2023-03-12T13:03:01.987" v="564"/>
          <ac:spMkLst>
            <pc:docMk/>
            <pc:sldMk cId="3767133517" sldId="257"/>
            <ac:spMk id="95" creationId="{E51E414B-FC35-B5BF-F93B-4E45505B852F}"/>
          </ac:spMkLst>
        </pc:spChg>
        <pc:spChg chg="add">
          <ac:chgData name="Elzbieta Kander (2007505)" userId="S::2007505@student.uwtsd.ac.uk::7b395e2b-1bde-4ebf-8d16-6f7403ae9fc4" providerId="AD" clId="Web-{29F11014-C346-493D-80A6-FD72C01C4B97}" dt="2023-03-12T16:46:51.074" v="1271"/>
          <ac:spMkLst>
            <pc:docMk/>
            <pc:sldMk cId="3767133517" sldId="257"/>
            <ac:spMk id="104" creationId="{A4798C7F-C8CA-4799-BF37-3AB4642CDB66}"/>
          </ac:spMkLst>
        </pc:spChg>
        <pc:spChg chg="add">
          <ac:chgData name="Elzbieta Kander (2007505)" userId="S::2007505@student.uwtsd.ac.uk::7b395e2b-1bde-4ebf-8d16-6f7403ae9fc4" providerId="AD" clId="Web-{29F11014-C346-493D-80A6-FD72C01C4B97}" dt="2023-03-12T16:46:51.074" v="1271"/>
          <ac:spMkLst>
            <pc:docMk/>
            <pc:sldMk cId="3767133517" sldId="257"/>
            <ac:spMk id="137" creationId="{216BB147-20D5-4D93-BDA5-1BC614D6A4B2}"/>
          </ac:spMkLst>
        </pc:spChg>
        <pc:spChg chg="add">
          <ac:chgData name="Elzbieta Kander (2007505)" userId="S::2007505@student.uwtsd.ac.uk::7b395e2b-1bde-4ebf-8d16-6f7403ae9fc4" providerId="AD" clId="Web-{29F11014-C346-493D-80A6-FD72C01C4B97}" dt="2023-03-12T16:46:51.074" v="1271"/>
          <ac:spMkLst>
            <pc:docMk/>
            <pc:sldMk cId="3767133517" sldId="257"/>
            <ac:spMk id="139" creationId="{0A253F60-DE40-4508-A37A-61331DF1DD5D}"/>
          </ac:spMkLst>
        </pc:spChg>
        <pc:spChg chg="add">
          <ac:chgData name="Elzbieta Kander (2007505)" userId="S::2007505@student.uwtsd.ac.uk::7b395e2b-1bde-4ebf-8d16-6f7403ae9fc4" providerId="AD" clId="Web-{29F11014-C346-493D-80A6-FD72C01C4B97}" dt="2023-03-12T16:46:51.074" v="1271"/>
          <ac:spMkLst>
            <pc:docMk/>
            <pc:sldMk cId="3767133517" sldId="257"/>
            <ac:spMk id="141" creationId="{C701CD53-28FC-491C-9022-F74BE327CC33}"/>
          </ac:spMkLst>
        </pc:spChg>
        <pc:spChg chg="add">
          <ac:chgData name="Elzbieta Kander (2007505)" userId="S::2007505@student.uwtsd.ac.uk::7b395e2b-1bde-4ebf-8d16-6f7403ae9fc4" providerId="AD" clId="Web-{29F11014-C346-493D-80A6-FD72C01C4B97}" dt="2023-03-12T16:46:51.074" v="1271"/>
          <ac:spMkLst>
            <pc:docMk/>
            <pc:sldMk cId="3767133517" sldId="257"/>
            <ac:spMk id="174" creationId="{F9B84E06-1DBF-4F55-9B5E-F2F1E38EBA57}"/>
          </ac:spMkLst>
        </pc:spChg>
        <pc:spChg chg="add">
          <ac:chgData name="Elzbieta Kander (2007505)" userId="S::2007505@student.uwtsd.ac.uk::7b395e2b-1bde-4ebf-8d16-6f7403ae9fc4" providerId="AD" clId="Web-{29F11014-C346-493D-80A6-FD72C01C4B97}" dt="2023-03-12T16:46:51.074" v="1271"/>
          <ac:spMkLst>
            <pc:docMk/>
            <pc:sldMk cId="3767133517" sldId="257"/>
            <ac:spMk id="207" creationId="{8E7E1993-6448-42F8-8FB3-76104F45B344}"/>
          </ac:spMkLst>
        </pc:spChg>
        <pc:spChg chg="add">
          <ac:chgData name="Elzbieta Kander (2007505)" userId="S::2007505@student.uwtsd.ac.uk::7b395e2b-1bde-4ebf-8d16-6f7403ae9fc4" providerId="AD" clId="Web-{29F11014-C346-493D-80A6-FD72C01C4B97}" dt="2023-03-12T16:46:51.074" v="1271"/>
          <ac:spMkLst>
            <pc:docMk/>
            <pc:sldMk cId="3767133517" sldId="257"/>
            <ac:spMk id="209" creationId="{942B1D20-D329-4285-AED2-DABDCE9020B6}"/>
          </ac:spMkLst>
        </pc:spChg>
        <pc:spChg chg="add">
          <ac:chgData name="Elzbieta Kander (2007505)" userId="S::2007505@student.uwtsd.ac.uk::7b395e2b-1bde-4ebf-8d16-6f7403ae9fc4" providerId="AD" clId="Web-{29F11014-C346-493D-80A6-FD72C01C4B97}" dt="2023-03-12T16:46:51.074" v="1271"/>
          <ac:spMkLst>
            <pc:docMk/>
            <pc:sldMk cId="3767133517" sldId="257"/>
            <ac:spMk id="211" creationId="{B9016B79-9C59-4CEA-A85C-3E4C8877BA6F}"/>
          </ac:spMkLst>
        </pc:spChg>
        <pc:spChg chg="add">
          <ac:chgData name="Elzbieta Kander (2007505)" userId="S::2007505@student.uwtsd.ac.uk::7b395e2b-1bde-4ebf-8d16-6f7403ae9fc4" providerId="AD" clId="Web-{29F11014-C346-493D-80A6-FD72C01C4B97}" dt="2023-03-12T16:46:51.074" v="1271"/>
          <ac:spMkLst>
            <pc:docMk/>
            <pc:sldMk cId="3767133517" sldId="257"/>
            <ac:spMk id="213" creationId="{2391C84E-C2EA-44FC-A7D1-FAE3E2850552}"/>
          </ac:spMkLst>
        </pc:spChg>
        <pc:spChg chg="add">
          <ac:chgData name="Elzbieta Kander (2007505)" userId="S::2007505@student.uwtsd.ac.uk::7b395e2b-1bde-4ebf-8d16-6f7403ae9fc4" providerId="AD" clId="Web-{29F11014-C346-493D-80A6-FD72C01C4B97}" dt="2023-03-12T16:46:51.074" v="1271"/>
          <ac:spMkLst>
            <pc:docMk/>
            <pc:sldMk cId="3767133517" sldId="257"/>
            <ac:spMk id="246" creationId="{6B91DA8E-00B5-4214-AFE5-535E47051D31}"/>
          </ac:spMkLst>
        </pc:spChg>
        <pc:grpChg chg="add">
          <ac:chgData name="Elzbieta Kander (2007505)" userId="S::2007505@student.uwtsd.ac.uk::7b395e2b-1bde-4ebf-8d16-6f7403ae9fc4" providerId="AD" clId="Web-{29F11014-C346-493D-80A6-FD72C01C4B97}" dt="2023-03-12T16:46:51.074" v="1271"/>
          <ac:grpSpMkLst>
            <pc:docMk/>
            <pc:sldMk cId="3767133517" sldId="257"/>
            <ac:grpSpMk id="106" creationId="{87F0794B-55D3-4D2D-BDE7-4688ED321E42}"/>
          </ac:grpSpMkLst>
        </pc:grpChg>
        <pc:grpChg chg="add">
          <ac:chgData name="Elzbieta Kander (2007505)" userId="S::2007505@student.uwtsd.ac.uk::7b395e2b-1bde-4ebf-8d16-6f7403ae9fc4" providerId="AD" clId="Web-{29F11014-C346-493D-80A6-FD72C01C4B97}" dt="2023-03-12T16:46:51.074" v="1271"/>
          <ac:grpSpMkLst>
            <pc:docMk/>
            <pc:sldMk cId="3767133517" sldId="257"/>
            <ac:grpSpMk id="143" creationId="{BC25D6CE-B5F2-4E0D-894F-9521E2433076}"/>
          </ac:grpSpMkLst>
        </pc:grpChg>
        <pc:grpChg chg="add">
          <ac:chgData name="Elzbieta Kander (2007505)" userId="S::2007505@student.uwtsd.ac.uk::7b395e2b-1bde-4ebf-8d16-6f7403ae9fc4" providerId="AD" clId="Web-{29F11014-C346-493D-80A6-FD72C01C4B97}" dt="2023-03-12T16:46:51.074" v="1271"/>
          <ac:grpSpMkLst>
            <pc:docMk/>
            <pc:sldMk cId="3767133517" sldId="257"/>
            <ac:grpSpMk id="176" creationId="{2D739D9D-4A11-49F5-B045-708F7DED1CD4}"/>
          </ac:grpSpMkLst>
        </pc:grpChg>
        <pc:grpChg chg="add">
          <ac:chgData name="Elzbieta Kander (2007505)" userId="S::2007505@student.uwtsd.ac.uk::7b395e2b-1bde-4ebf-8d16-6f7403ae9fc4" providerId="AD" clId="Web-{29F11014-C346-493D-80A6-FD72C01C4B97}" dt="2023-03-12T16:46:51.074" v="1271"/>
          <ac:grpSpMkLst>
            <pc:docMk/>
            <pc:sldMk cId="3767133517" sldId="257"/>
            <ac:grpSpMk id="215" creationId="{47B3131A-B518-43E5-A896-E9D654A4863F}"/>
          </ac:grpSpMkLst>
        </pc:grpChg>
        <pc:graphicFrameChg chg="add mod ord modGraphic">
          <ac:chgData name="Elzbieta Kander (2007505)" userId="S::2007505@student.uwtsd.ac.uk::7b395e2b-1bde-4ebf-8d16-6f7403ae9fc4" providerId="AD" clId="Web-{29F11014-C346-493D-80A6-FD72C01C4B97}" dt="2023-03-12T16:54:05.993" v="1321" actId="14100"/>
          <ac:graphicFrameMkLst>
            <pc:docMk/>
            <pc:sldMk cId="3767133517" sldId="257"/>
            <ac:graphicFrameMk id="4" creationId="{CD833936-9F97-2EC5-9994-06EB824A038E}"/>
          </ac:graphicFrameMkLst>
        </pc:graphicFrameChg>
        <pc:graphicFrameChg chg="add del mod ord modGraphic">
          <ac:chgData name="Elzbieta Kander (2007505)" userId="S::2007505@student.uwtsd.ac.uk::7b395e2b-1bde-4ebf-8d16-6f7403ae9fc4" providerId="AD" clId="Web-{29F11014-C346-493D-80A6-FD72C01C4B97}" dt="2023-03-12T12:43:36.426" v="562"/>
          <ac:graphicFrameMkLst>
            <pc:docMk/>
            <pc:sldMk cId="3767133517" sldId="257"/>
            <ac:graphicFrameMk id="5" creationId="{17453FD1-698C-2B58-3E71-385B52626E21}"/>
          </ac:graphicFrameMkLst>
        </pc:graphicFrameChg>
        <pc:graphicFrameChg chg="add mod modGraphic">
          <ac:chgData name="Elzbieta Kander (2007505)" userId="S::2007505@student.uwtsd.ac.uk::7b395e2b-1bde-4ebf-8d16-6f7403ae9fc4" providerId="AD" clId="Web-{29F11014-C346-493D-80A6-FD72C01C4B97}" dt="2023-03-12T20:33:03.411" v="1979" actId="20577"/>
          <ac:graphicFrameMkLst>
            <pc:docMk/>
            <pc:sldMk cId="3767133517" sldId="257"/>
            <ac:graphicFrameMk id="99" creationId="{B907E360-EE23-8654-D947-FA37A6C9E6DC}"/>
          </ac:graphicFrameMkLst>
        </pc:graphicFrameChg>
        <pc:picChg chg="add del mod">
          <ac:chgData name="Elzbieta Kander (2007505)" userId="S::2007505@student.uwtsd.ac.uk::7b395e2b-1bde-4ebf-8d16-6f7403ae9fc4" providerId="AD" clId="Web-{29F11014-C346-493D-80A6-FD72C01C4B97}" dt="2023-03-12T16:37:18.910" v="1159"/>
          <ac:picMkLst>
            <pc:docMk/>
            <pc:sldMk cId="3767133517" sldId="257"/>
            <ac:picMk id="37" creationId="{18E2F909-6764-A60F-CF48-D55BA2B3AA8F}"/>
          </ac:picMkLst>
        </pc:picChg>
        <pc:picChg chg="add del mod">
          <ac:chgData name="Elzbieta Kander (2007505)" userId="S::2007505@student.uwtsd.ac.uk::7b395e2b-1bde-4ebf-8d16-6f7403ae9fc4" providerId="AD" clId="Web-{29F11014-C346-493D-80A6-FD72C01C4B97}" dt="2023-03-12T16:30:37.930" v="1122"/>
          <ac:picMkLst>
            <pc:docMk/>
            <pc:sldMk cId="3767133517" sldId="257"/>
            <ac:picMk id="45" creationId="{20CA0B27-68ED-489D-8946-6125A33E234A}"/>
          </ac:picMkLst>
        </pc:picChg>
      </pc:sldChg>
      <pc:sldChg chg="addSp modSp new">
        <pc:chgData name="Elzbieta Kander (2007505)" userId="S::2007505@student.uwtsd.ac.uk::7b395e2b-1bde-4ebf-8d16-6f7403ae9fc4" providerId="AD" clId="Web-{29F11014-C346-493D-80A6-FD72C01C4B97}" dt="2023-03-12T20:40:51.087" v="2057" actId="20577"/>
        <pc:sldMkLst>
          <pc:docMk/>
          <pc:sldMk cId="2383206673" sldId="258"/>
        </pc:sldMkLst>
        <pc:spChg chg="mod">
          <ac:chgData name="Elzbieta Kander (2007505)" userId="S::2007505@student.uwtsd.ac.uk::7b395e2b-1bde-4ebf-8d16-6f7403ae9fc4" providerId="AD" clId="Web-{29F11014-C346-493D-80A6-FD72C01C4B97}" dt="2023-03-12T20:40:04.583" v="2045" actId="20577"/>
          <ac:spMkLst>
            <pc:docMk/>
            <pc:sldMk cId="2383206673" sldId="258"/>
            <ac:spMk id="2" creationId="{CD51EA09-E544-3422-0479-D4586032FA45}"/>
          </ac:spMkLst>
        </pc:spChg>
        <pc:spChg chg="mod">
          <ac:chgData name="Elzbieta Kander (2007505)" userId="S::2007505@student.uwtsd.ac.uk::7b395e2b-1bde-4ebf-8d16-6f7403ae9fc4" providerId="AD" clId="Web-{29F11014-C346-493D-80A6-FD72C01C4B97}" dt="2023-03-12T20:40:51.087" v="2057" actId="20577"/>
          <ac:spMkLst>
            <pc:docMk/>
            <pc:sldMk cId="2383206673" sldId="258"/>
            <ac:spMk id="3" creationId="{9411DA73-1074-9996-0F89-002A4632B035}"/>
          </ac:spMkLst>
        </pc:spChg>
        <pc:spChg chg="mod">
          <ac:chgData name="Elzbieta Kander (2007505)" userId="S::2007505@student.uwtsd.ac.uk::7b395e2b-1bde-4ebf-8d16-6f7403ae9fc4" providerId="AD" clId="Web-{29F11014-C346-493D-80A6-FD72C01C4B97}" dt="2023-03-12T20:40:26.569" v="2049" actId="20577"/>
          <ac:spMkLst>
            <pc:docMk/>
            <pc:sldMk cId="2383206673" sldId="258"/>
            <ac:spMk id="4" creationId="{5C78E5FC-0719-5DB0-C82B-24B479B6BE94}"/>
          </ac:spMkLst>
        </pc:spChg>
        <pc:picChg chg="add mod">
          <ac:chgData name="Elzbieta Kander (2007505)" userId="S::2007505@student.uwtsd.ac.uk::7b395e2b-1bde-4ebf-8d16-6f7403ae9fc4" providerId="AD" clId="Web-{29F11014-C346-493D-80A6-FD72C01C4B97}" dt="2023-03-12T16:58:17.870" v="1353" actId="14100"/>
          <ac:picMkLst>
            <pc:docMk/>
            <pc:sldMk cId="2383206673" sldId="258"/>
            <ac:picMk id="5" creationId="{B98FF876-CB00-62CC-11D9-DAA775BB3373}"/>
          </ac:picMkLst>
        </pc:picChg>
      </pc:sldChg>
      <pc:sldChg chg="addSp delSp modSp new mod setBg modClrScheme chgLayout">
        <pc:chgData name="Elzbieta Kander (2007505)" userId="S::2007505@student.uwtsd.ac.uk::7b395e2b-1bde-4ebf-8d16-6f7403ae9fc4" providerId="AD" clId="Web-{29F11014-C346-493D-80A6-FD72C01C4B97}" dt="2023-03-12T20:39:01.392" v="2032" actId="20577"/>
        <pc:sldMkLst>
          <pc:docMk/>
          <pc:sldMk cId="1743588419" sldId="259"/>
        </pc:sldMkLst>
        <pc:spChg chg="mod ord">
          <ac:chgData name="Elzbieta Kander (2007505)" userId="S::2007505@student.uwtsd.ac.uk::7b395e2b-1bde-4ebf-8d16-6f7403ae9fc4" providerId="AD" clId="Web-{29F11014-C346-493D-80A6-FD72C01C4B97}" dt="2023-03-12T19:23:05.663" v="1504" actId="20577"/>
          <ac:spMkLst>
            <pc:docMk/>
            <pc:sldMk cId="1743588419" sldId="259"/>
            <ac:spMk id="2" creationId="{EAC20801-B3EF-1202-AB87-666FB84B1B5E}"/>
          </ac:spMkLst>
        </pc:spChg>
        <pc:spChg chg="del mod ord">
          <ac:chgData name="Elzbieta Kander (2007505)" userId="S::2007505@student.uwtsd.ac.uk::7b395e2b-1bde-4ebf-8d16-6f7403ae9fc4" providerId="AD" clId="Web-{29F11014-C346-493D-80A6-FD72C01C4B97}" dt="2023-03-12T19:04:15.373" v="1404"/>
          <ac:spMkLst>
            <pc:docMk/>
            <pc:sldMk cId="1743588419" sldId="259"/>
            <ac:spMk id="3" creationId="{4C3D3A4B-5DB6-908B-9EE7-CCF6E9DE7576}"/>
          </ac:spMkLst>
        </pc:spChg>
        <pc:spChg chg="del">
          <ac:chgData name="Elzbieta Kander (2007505)" userId="S::2007505@student.uwtsd.ac.uk::7b395e2b-1bde-4ebf-8d16-6f7403ae9fc4" providerId="AD" clId="Web-{29F11014-C346-493D-80A6-FD72C01C4B97}" dt="2023-03-12T18:56:02.403" v="1355"/>
          <ac:spMkLst>
            <pc:docMk/>
            <pc:sldMk cId="1743588419" sldId="259"/>
            <ac:spMk id="4" creationId="{C129B63D-4DFB-835F-304B-531908476BF4}"/>
          </ac:spMkLst>
        </pc:spChg>
        <pc:spChg chg="add">
          <ac:chgData name="Elzbieta Kander (2007505)" userId="S::2007505@student.uwtsd.ac.uk::7b395e2b-1bde-4ebf-8d16-6f7403ae9fc4" providerId="AD" clId="Web-{29F11014-C346-493D-80A6-FD72C01C4B97}" dt="2023-03-12T19:13:50.691" v="1490"/>
          <ac:spMkLst>
            <pc:docMk/>
            <pc:sldMk cId="1743588419" sldId="259"/>
            <ac:spMk id="10" creationId="{8E7E1993-6448-42F8-8FB3-76104F45B344}"/>
          </ac:spMkLst>
        </pc:spChg>
        <pc:spChg chg="add">
          <ac:chgData name="Elzbieta Kander (2007505)" userId="S::2007505@student.uwtsd.ac.uk::7b395e2b-1bde-4ebf-8d16-6f7403ae9fc4" providerId="AD" clId="Web-{29F11014-C346-493D-80A6-FD72C01C4B97}" dt="2023-03-12T19:13:50.691" v="1490"/>
          <ac:spMkLst>
            <pc:docMk/>
            <pc:sldMk cId="1743588419" sldId="259"/>
            <ac:spMk id="12" creationId="{942B1D20-D329-4285-AED2-DABDCE9020B6}"/>
          </ac:spMkLst>
        </pc:spChg>
        <pc:spChg chg="add">
          <ac:chgData name="Elzbieta Kander (2007505)" userId="S::2007505@student.uwtsd.ac.uk::7b395e2b-1bde-4ebf-8d16-6f7403ae9fc4" providerId="AD" clId="Web-{29F11014-C346-493D-80A6-FD72C01C4B97}" dt="2023-03-12T19:13:50.691" v="1490"/>
          <ac:spMkLst>
            <pc:docMk/>
            <pc:sldMk cId="1743588419" sldId="259"/>
            <ac:spMk id="14" creationId="{B9016B79-9C59-4CEA-A85C-3E4C8877BA6F}"/>
          </ac:spMkLst>
        </pc:spChg>
        <pc:spChg chg="add">
          <ac:chgData name="Elzbieta Kander (2007505)" userId="S::2007505@student.uwtsd.ac.uk::7b395e2b-1bde-4ebf-8d16-6f7403ae9fc4" providerId="AD" clId="Web-{29F11014-C346-493D-80A6-FD72C01C4B97}" dt="2023-03-12T19:13:50.691" v="1490"/>
          <ac:spMkLst>
            <pc:docMk/>
            <pc:sldMk cId="1743588419" sldId="259"/>
            <ac:spMk id="16" creationId="{2391C84E-C2EA-44FC-A7D1-FAE3E2850552}"/>
          </ac:spMkLst>
        </pc:spChg>
        <pc:spChg chg="add">
          <ac:chgData name="Elzbieta Kander (2007505)" userId="S::2007505@student.uwtsd.ac.uk::7b395e2b-1bde-4ebf-8d16-6f7403ae9fc4" providerId="AD" clId="Web-{29F11014-C346-493D-80A6-FD72C01C4B97}" dt="2023-03-12T19:13:50.691" v="1490"/>
          <ac:spMkLst>
            <pc:docMk/>
            <pc:sldMk cId="1743588419" sldId="259"/>
            <ac:spMk id="49" creationId="{6B91DA8E-00B5-4214-AFE5-535E47051D31}"/>
          </ac:spMkLst>
        </pc:spChg>
        <pc:grpChg chg="add">
          <ac:chgData name="Elzbieta Kander (2007505)" userId="S::2007505@student.uwtsd.ac.uk::7b395e2b-1bde-4ebf-8d16-6f7403ae9fc4" providerId="AD" clId="Web-{29F11014-C346-493D-80A6-FD72C01C4B97}" dt="2023-03-12T19:13:50.691" v="1490"/>
          <ac:grpSpMkLst>
            <pc:docMk/>
            <pc:sldMk cId="1743588419" sldId="259"/>
            <ac:grpSpMk id="18" creationId="{47B3131A-B518-43E5-A896-E9D654A4863F}"/>
          </ac:grpSpMkLst>
        </pc:grpChg>
        <pc:graphicFrameChg chg="add mod ord modGraphic">
          <ac:chgData name="Elzbieta Kander (2007505)" userId="S::2007505@student.uwtsd.ac.uk::7b395e2b-1bde-4ebf-8d16-6f7403ae9fc4" providerId="AD" clId="Web-{29F11014-C346-493D-80A6-FD72C01C4B97}" dt="2023-03-12T20:39:01.392" v="2032" actId="20577"/>
          <ac:graphicFrameMkLst>
            <pc:docMk/>
            <pc:sldMk cId="1743588419" sldId="259"/>
            <ac:graphicFrameMk id="5" creationId="{0CC4F989-DDFD-B50F-A89F-6D5E8FEE4D93}"/>
          </ac:graphicFrameMkLst>
        </pc:graphicFrameChg>
        <pc:picChg chg="add mod">
          <ac:chgData name="Elzbieta Kander (2007505)" userId="S::2007505@student.uwtsd.ac.uk::7b395e2b-1bde-4ebf-8d16-6f7403ae9fc4" providerId="AD" clId="Web-{29F11014-C346-493D-80A6-FD72C01C4B97}" dt="2023-03-12T19:23:40.524" v="1515" actId="1076"/>
          <ac:picMkLst>
            <pc:docMk/>
            <pc:sldMk cId="1743588419" sldId="259"/>
            <ac:picMk id="440" creationId="{1529A594-F932-447D-A05D-FEAC05877C5C}"/>
          </ac:picMkLst>
        </pc:picChg>
        <pc:picChg chg="add mod">
          <ac:chgData name="Elzbieta Kander (2007505)" userId="S::2007505@student.uwtsd.ac.uk::7b395e2b-1bde-4ebf-8d16-6f7403ae9fc4" providerId="AD" clId="Web-{29F11014-C346-493D-80A6-FD72C01C4B97}" dt="2023-03-12T19:24:50.903" v="1523" actId="1076"/>
          <ac:picMkLst>
            <pc:docMk/>
            <pc:sldMk cId="1743588419" sldId="259"/>
            <ac:picMk id="441" creationId="{549A9380-D698-0959-5A91-B4DAD5E3A117}"/>
          </ac:picMkLst>
        </pc:picChg>
        <pc:picChg chg="add mod">
          <ac:chgData name="Elzbieta Kander (2007505)" userId="S::2007505@student.uwtsd.ac.uk::7b395e2b-1bde-4ebf-8d16-6f7403ae9fc4" providerId="AD" clId="Web-{29F11014-C346-493D-80A6-FD72C01C4B97}" dt="2023-03-12T19:24:37.246" v="1522" actId="1076"/>
          <ac:picMkLst>
            <pc:docMk/>
            <pc:sldMk cId="1743588419" sldId="259"/>
            <ac:picMk id="442" creationId="{4819FA3F-40CA-1EF2-465A-F1A2794E3812}"/>
          </ac:picMkLst>
        </pc:picChg>
        <pc:picChg chg="add mod">
          <ac:chgData name="Elzbieta Kander (2007505)" userId="S::2007505@student.uwtsd.ac.uk::7b395e2b-1bde-4ebf-8d16-6f7403ae9fc4" providerId="AD" clId="Web-{29F11014-C346-493D-80A6-FD72C01C4B97}" dt="2023-03-12T19:24:27.980" v="1521" actId="1076"/>
          <ac:picMkLst>
            <pc:docMk/>
            <pc:sldMk cId="1743588419" sldId="259"/>
            <ac:picMk id="443" creationId="{823CE5C7-1DA4-AE54-4375-413D52C1398C}"/>
          </ac:picMkLst>
        </pc:picChg>
        <pc:picChg chg="add mod">
          <ac:chgData name="Elzbieta Kander (2007505)" userId="S::2007505@student.uwtsd.ac.uk::7b395e2b-1bde-4ebf-8d16-6f7403ae9fc4" providerId="AD" clId="Web-{29F11014-C346-493D-80A6-FD72C01C4B97}" dt="2023-03-12T19:25:24.763" v="1525" actId="14100"/>
          <ac:picMkLst>
            <pc:docMk/>
            <pc:sldMk cId="1743588419" sldId="259"/>
            <ac:picMk id="444" creationId="{486149C9-130D-A5D9-0015-F599339A8231}"/>
          </ac:picMkLst>
        </pc:picChg>
      </pc:sldChg>
      <pc:sldChg chg="addSp modSp new mod modClrScheme chgLayout">
        <pc:chgData name="Elzbieta Kander (2007505)" userId="S::2007505@student.uwtsd.ac.uk::7b395e2b-1bde-4ebf-8d16-6f7403ae9fc4" providerId="AD" clId="Web-{29F11014-C346-493D-80A6-FD72C01C4B97}" dt="2023-03-12T20:27:12.417" v="1954" actId="20577"/>
        <pc:sldMkLst>
          <pc:docMk/>
          <pc:sldMk cId="1756346861" sldId="260"/>
        </pc:sldMkLst>
        <pc:spChg chg="mod ord">
          <ac:chgData name="Elzbieta Kander (2007505)" userId="S::2007505@student.uwtsd.ac.uk::7b395e2b-1bde-4ebf-8d16-6f7403ae9fc4" providerId="AD" clId="Web-{29F11014-C346-493D-80A6-FD72C01C4B97}" dt="2023-03-12T19:43:59.650" v="1539" actId="20577"/>
          <ac:spMkLst>
            <pc:docMk/>
            <pc:sldMk cId="1756346861" sldId="260"/>
            <ac:spMk id="2" creationId="{E6EEF49A-2173-B99F-083F-9C44E7E816DE}"/>
          </ac:spMkLst>
        </pc:spChg>
        <pc:spChg chg="mod ord">
          <ac:chgData name="Elzbieta Kander (2007505)" userId="S::2007505@student.uwtsd.ac.uk::7b395e2b-1bde-4ebf-8d16-6f7403ae9fc4" providerId="AD" clId="Web-{29F11014-C346-493D-80A6-FD72C01C4B97}" dt="2023-03-12T20:27:12.417" v="1954" actId="20577"/>
          <ac:spMkLst>
            <pc:docMk/>
            <pc:sldMk cId="1756346861" sldId="260"/>
            <ac:spMk id="3" creationId="{9CC8B4ED-B967-6725-09DE-7B2F5742BABE}"/>
          </ac:spMkLst>
        </pc:spChg>
        <pc:spChg chg="add mod ord">
          <ac:chgData name="Elzbieta Kander (2007505)" userId="S::2007505@student.uwtsd.ac.uk::7b395e2b-1bde-4ebf-8d16-6f7403ae9fc4" providerId="AD" clId="Web-{29F11014-C346-493D-80A6-FD72C01C4B97}" dt="2023-03-12T20:27:12.417" v="1954" actId="20577"/>
          <ac:spMkLst>
            <pc:docMk/>
            <pc:sldMk cId="1756346861" sldId="260"/>
            <ac:spMk id="4" creationId="{0BD74D08-030D-9810-6EAD-EB377DFA4416}"/>
          </ac:spMkLst>
        </pc:spChg>
      </pc:sldChg>
      <pc:sldChg chg="modSp new">
        <pc:chgData name="Elzbieta Kander (2007505)" userId="S::2007505@student.uwtsd.ac.uk::7b395e2b-1bde-4ebf-8d16-6f7403ae9fc4" providerId="AD" clId="Web-{29F11014-C346-493D-80A6-FD72C01C4B97}" dt="2023-03-12T21:37:04.504" v="2338" actId="20577"/>
        <pc:sldMkLst>
          <pc:docMk/>
          <pc:sldMk cId="19252615" sldId="261"/>
        </pc:sldMkLst>
        <pc:spChg chg="mod">
          <ac:chgData name="Elzbieta Kander (2007505)" userId="S::2007505@student.uwtsd.ac.uk::7b395e2b-1bde-4ebf-8d16-6f7403ae9fc4" providerId="AD" clId="Web-{29F11014-C346-493D-80A6-FD72C01C4B97}" dt="2023-03-12T21:25:49.322" v="2300" actId="20577"/>
          <ac:spMkLst>
            <pc:docMk/>
            <pc:sldMk cId="19252615" sldId="261"/>
            <ac:spMk id="2" creationId="{C7E950EF-B19B-FF77-BCA4-6060AAAFC92B}"/>
          </ac:spMkLst>
        </pc:spChg>
        <pc:spChg chg="mod">
          <ac:chgData name="Elzbieta Kander (2007505)" userId="S::2007505@student.uwtsd.ac.uk::7b395e2b-1bde-4ebf-8d16-6f7403ae9fc4" providerId="AD" clId="Web-{29F11014-C346-493D-80A6-FD72C01C4B97}" dt="2023-03-12T21:25:55.432" v="2303" actId="20577"/>
          <ac:spMkLst>
            <pc:docMk/>
            <pc:sldMk cId="19252615" sldId="261"/>
            <ac:spMk id="3" creationId="{B326FDE6-585C-C000-4506-25C111608062}"/>
          </ac:spMkLst>
        </pc:spChg>
        <pc:spChg chg="mod">
          <ac:chgData name="Elzbieta Kander (2007505)" userId="S::2007505@student.uwtsd.ac.uk::7b395e2b-1bde-4ebf-8d16-6f7403ae9fc4" providerId="AD" clId="Web-{29F11014-C346-493D-80A6-FD72C01C4B97}" dt="2023-03-12T21:37:04.504" v="2338" actId="20577"/>
          <ac:spMkLst>
            <pc:docMk/>
            <pc:sldMk cId="19252615" sldId="261"/>
            <ac:spMk id="4" creationId="{DE5CB327-D0FF-F24B-598B-1F2D81DE3408}"/>
          </ac:spMkLst>
        </pc:spChg>
      </pc:sldChg>
      <pc:sldChg chg="addSp delSp modSp new ord">
        <pc:chgData name="Elzbieta Kander (2007505)" userId="S::2007505@student.uwtsd.ac.uk::7b395e2b-1bde-4ebf-8d16-6f7403ae9fc4" providerId="AD" clId="Web-{29F11014-C346-493D-80A6-FD72C01C4B97}" dt="2023-03-12T21:24:34.445" v="2294"/>
        <pc:sldMkLst>
          <pc:docMk/>
          <pc:sldMk cId="3293541423" sldId="262"/>
        </pc:sldMkLst>
        <pc:spChg chg="del mod">
          <ac:chgData name="Elzbieta Kander (2007505)" userId="S::2007505@student.uwtsd.ac.uk::7b395e2b-1bde-4ebf-8d16-6f7403ae9fc4" providerId="AD" clId="Web-{29F11014-C346-493D-80A6-FD72C01C4B97}" dt="2023-03-12T21:16:35.694" v="2197"/>
          <ac:spMkLst>
            <pc:docMk/>
            <pc:sldMk cId="3293541423" sldId="262"/>
            <ac:spMk id="2" creationId="{6A2F4CAB-F72B-692E-471D-C7628B4049A5}"/>
          </ac:spMkLst>
        </pc:spChg>
        <pc:spChg chg="mod">
          <ac:chgData name="Elzbieta Kander (2007505)" userId="S::2007505@student.uwtsd.ac.uk::7b395e2b-1bde-4ebf-8d16-6f7403ae9fc4" providerId="AD" clId="Web-{29F11014-C346-493D-80A6-FD72C01C4B97}" dt="2023-03-12T21:24:11.507" v="2292" actId="14100"/>
          <ac:spMkLst>
            <pc:docMk/>
            <pc:sldMk cId="3293541423" sldId="262"/>
            <ac:spMk id="3" creationId="{9BD02427-6A25-4293-BE5E-B8726ECD322F}"/>
          </ac:spMkLst>
        </pc:spChg>
        <pc:spChg chg="mod">
          <ac:chgData name="Elzbieta Kander (2007505)" userId="S::2007505@student.uwtsd.ac.uk::7b395e2b-1bde-4ebf-8d16-6f7403ae9fc4" providerId="AD" clId="Web-{29F11014-C346-493D-80A6-FD72C01C4B97}" dt="2023-03-12T21:23:05.161" v="2282" actId="20577"/>
          <ac:spMkLst>
            <pc:docMk/>
            <pc:sldMk cId="3293541423" sldId="262"/>
            <ac:spMk id="4" creationId="{9A44A1B8-8DC5-EC17-5781-2EA3A4C2BE13}"/>
          </ac:spMkLst>
        </pc:spChg>
        <pc:spChg chg="mod">
          <ac:chgData name="Elzbieta Kander (2007505)" userId="S::2007505@student.uwtsd.ac.uk::7b395e2b-1bde-4ebf-8d16-6f7403ae9fc4" providerId="AD" clId="Web-{29F11014-C346-493D-80A6-FD72C01C4B97}" dt="2023-03-12T21:23:54.272" v="2290" actId="14100"/>
          <ac:spMkLst>
            <pc:docMk/>
            <pc:sldMk cId="3293541423" sldId="262"/>
            <ac:spMk id="5" creationId="{35CA1988-9D80-1320-F9A1-40356A05808D}"/>
          </ac:spMkLst>
        </pc:spChg>
        <pc:spChg chg="mod">
          <ac:chgData name="Elzbieta Kander (2007505)" userId="S::2007505@student.uwtsd.ac.uk::7b395e2b-1bde-4ebf-8d16-6f7403ae9fc4" providerId="AD" clId="Web-{29F11014-C346-493D-80A6-FD72C01C4B97}" dt="2023-03-12T21:23:14.864" v="2284" actId="20577"/>
          <ac:spMkLst>
            <pc:docMk/>
            <pc:sldMk cId="3293541423" sldId="262"/>
            <ac:spMk id="6" creationId="{82A2CA17-6EA1-61FC-59C1-6AF49BEBF3EF}"/>
          </ac:spMkLst>
        </pc:spChg>
        <pc:spChg chg="add mod">
          <ac:chgData name="Elzbieta Kander (2007505)" userId="S::2007505@student.uwtsd.ac.uk::7b395e2b-1bde-4ebf-8d16-6f7403ae9fc4" providerId="AD" clId="Web-{29F11014-C346-493D-80A6-FD72C01C4B97}" dt="2023-03-12T21:20:20.859" v="2268" actId="20577"/>
          <ac:spMkLst>
            <pc:docMk/>
            <pc:sldMk cId="3293541423" sldId="262"/>
            <ac:spMk id="8" creationId="{AAF6E00B-B97C-E43F-6A02-E9AF7D98747A}"/>
          </ac:spMkLst>
        </pc:spChg>
      </pc:sldChg>
      <pc:sldMasterChg chg="add del addSldLayout delSldLayout">
        <pc:chgData name="Elzbieta Kander (2007505)" userId="S::2007505@student.uwtsd.ac.uk::7b395e2b-1bde-4ebf-8d16-6f7403ae9fc4" providerId="AD" clId="Web-{29F11014-C346-493D-80A6-FD72C01C4B97}" dt="2023-03-12T12:09:44.220" v="219"/>
        <pc:sldMasterMkLst>
          <pc:docMk/>
          <pc:sldMasterMk cId="2460954070" sldId="2147483660"/>
        </pc:sldMasterMkLst>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2385387890" sldId="2147483661"/>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949138452" sldId="2147483662"/>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2591524520" sldId="2147483663"/>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1203092039" sldId="2147483664"/>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3733172339" sldId="2147483665"/>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3210312558" sldId="2147483666"/>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3146388984" sldId="2147483667"/>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3171841454" sldId="2147483668"/>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1718958274" sldId="2147483669"/>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2202905451" sldId="2147483670"/>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460954070" sldId="2147483660"/>
            <pc:sldLayoutMk cId="3479445657" sldId="2147483671"/>
          </pc:sldLayoutMkLst>
        </pc:sldLayoutChg>
      </pc:sldMasterChg>
      <pc:sldMasterChg chg="add del replId addSldLayout delSldLayout">
        <pc:chgData name="Elzbieta Kander (2007505)" userId="S::2007505@student.uwtsd.ac.uk::7b395e2b-1bde-4ebf-8d16-6f7403ae9fc4" providerId="AD" clId="Web-{29F11014-C346-493D-80A6-FD72C01C4B97}" dt="2023-03-12T12:08:30.121" v="202"/>
        <pc:sldMasterMkLst>
          <pc:docMk/>
          <pc:sldMasterMk cId="459973288" sldId="2147483672"/>
        </pc:sldMasterMkLst>
        <pc:sldLayoutChg chg="add del">
          <pc:chgData name="Elzbieta Kander (2007505)" userId="S::2007505@student.uwtsd.ac.uk::7b395e2b-1bde-4ebf-8d16-6f7403ae9fc4" providerId="AD" clId="Web-{29F11014-C346-493D-80A6-FD72C01C4B97}" dt="2023-03-12T12:08:30.121" v="202"/>
          <pc:sldLayoutMkLst>
            <pc:docMk/>
            <pc:sldMasterMk cId="459973288" sldId="2147483672"/>
            <pc:sldLayoutMk cId="14896638" sldId="2147483673"/>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2774263475" sldId="2147483674"/>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321723712" sldId="2147483675"/>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464092734" sldId="2147483676"/>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3501456991" sldId="2147483677"/>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4033671123" sldId="2147483678"/>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2302580944" sldId="2147483679"/>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2626960630" sldId="2147483680"/>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2736212649" sldId="2147483681"/>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2440046604" sldId="2147483682"/>
          </pc:sldLayoutMkLst>
        </pc:sldLayoutChg>
        <pc:sldLayoutChg chg="add del replId">
          <pc:chgData name="Elzbieta Kander (2007505)" userId="S::2007505@student.uwtsd.ac.uk::7b395e2b-1bde-4ebf-8d16-6f7403ae9fc4" providerId="AD" clId="Web-{29F11014-C346-493D-80A6-FD72C01C4B97}" dt="2023-03-12T12:08:30.121" v="202"/>
          <pc:sldLayoutMkLst>
            <pc:docMk/>
            <pc:sldMasterMk cId="459973288" sldId="2147483672"/>
            <pc:sldLayoutMk cId="3294602633" sldId="2147483683"/>
          </pc:sldLayoutMkLst>
        </pc:sldLayoutChg>
      </pc:sldMasterChg>
      <pc:sldMasterChg chg="add del replId addSldLayout delSldLayout">
        <pc:chgData name="Elzbieta Kander (2007505)" userId="S::2007505@student.uwtsd.ac.uk::7b395e2b-1bde-4ebf-8d16-6f7403ae9fc4" providerId="AD" clId="Web-{29F11014-C346-493D-80A6-FD72C01C4B97}" dt="2023-03-12T12:05:46.387" v="176"/>
        <pc:sldMasterMkLst>
          <pc:docMk/>
          <pc:sldMasterMk cId="1172730901" sldId="2147483672"/>
        </pc:sldMasterMkLst>
        <pc:sldLayoutChg chg="add del">
          <pc:chgData name="Elzbieta Kander (2007505)" userId="S::2007505@student.uwtsd.ac.uk::7b395e2b-1bde-4ebf-8d16-6f7403ae9fc4" providerId="AD" clId="Web-{29F11014-C346-493D-80A6-FD72C01C4B97}" dt="2023-03-12T12:05:46.387" v="176"/>
          <pc:sldLayoutMkLst>
            <pc:docMk/>
            <pc:sldMasterMk cId="1172730901" sldId="2147483672"/>
            <pc:sldLayoutMk cId="3729326053" sldId="2147483673"/>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4223554615" sldId="2147483674"/>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1870413591" sldId="2147483675"/>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550971703" sldId="2147483676"/>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804340909" sldId="2147483677"/>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1501927203" sldId="2147483678"/>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3390279810" sldId="2147483679"/>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3540396711" sldId="2147483680"/>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3528436181" sldId="2147483681"/>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3378153084" sldId="2147483682"/>
          </pc:sldLayoutMkLst>
        </pc:sldLayoutChg>
        <pc:sldLayoutChg chg="add del replId">
          <pc:chgData name="Elzbieta Kander (2007505)" userId="S::2007505@student.uwtsd.ac.uk::7b395e2b-1bde-4ebf-8d16-6f7403ae9fc4" providerId="AD" clId="Web-{29F11014-C346-493D-80A6-FD72C01C4B97}" dt="2023-03-12T12:05:46.387" v="176"/>
          <pc:sldLayoutMkLst>
            <pc:docMk/>
            <pc:sldMasterMk cId="1172730901" sldId="2147483672"/>
            <pc:sldLayoutMk cId="934575513" sldId="2147483683"/>
          </pc:sldLayoutMkLst>
        </pc:sldLayoutChg>
      </pc:sldMasterChg>
      <pc:sldMasterChg chg="add del addSldLayout delSldLayout">
        <pc:chgData name="Elzbieta Kander (2007505)" userId="S::2007505@student.uwtsd.ac.uk::7b395e2b-1bde-4ebf-8d16-6f7403ae9fc4" providerId="AD" clId="Web-{29F11014-C346-493D-80A6-FD72C01C4B97}" dt="2023-03-12T12:08:12.557" v="200"/>
        <pc:sldMasterMkLst>
          <pc:docMk/>
          <pc:sldMasterMk cId="443984350" sldId="2147483685"/>
        </pc:sldMasterMkLst>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1626728355" sldId="2147483674"/>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80323908" sldId="2147483675"/>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1681579501" sldId="2147483676"/>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456421094" sldId="2147483677"/>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65944205" sldId="2147483678"/>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4100381283" sldId="2147483679"/>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397126185" sldId="2147483680"/>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2819918443" sldId="2147483681"/>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626551976" sldId="2147483682"/>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957267719" sldId="2147483683"/>
          </pc:sldLayoutMkLst>
        </pc:sldLayoutChg>
        <pc:sldLayoutChg chg="add del">
          <pc:chgData name="Elzbieta Kander (2007505)" userId="S::2007505@student.uwtsd.ac.uk::7b395e2b-1bde-4ebf-8d16-6f7403ae9fc4" providerId="AD" clId="Web-{29F11014-C346-493D-80A6-FD72C01C4B97}" dt="2023-03-12T12:08:12.557" v="200"/>
          <pc:sldLayoutMkLst>
            <pc:docMk/>
            <pc:sldMasterMk cId="443984350" sldId="2147483685"/>
            <pc:sldLayoutMk cId="3864633430" sldId="2147483684"/>
          </pc:sldLayoutMkLst>
        </pc:sldLayoutChg>
      </pc:sldMasterChg>
      <pc:sldMasterChg chg="add del addSldLayout delSldLayout">
        <pc:chgData name="Elzbieta Kander (2007505)" userId="S::2007505@student.uwtsd.ac.uk::7b395e2b-1bde-4ebf-8d16-6f7403ae9fc4" providerId="AD" clId="Web-{29F11014-C346-493D-80A6-FD72C01C4B97}" dt="2023-03-12T12:06:33.906" v="186"/>
        <pc:sldMasterMkLst>
          <pc:docMk/>
          <pc:sldMasterMk cId="507238621" sldId="2147483685"/>
        </pc:sldMasterMkLst>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329781136" sldId="2147483674"/>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990653685" sldId="2147483675"/>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452945047" sldId="2147483676"/>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095547735" sldId="2147483677"/>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3930772642" sldId="2147483678"/>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3729687624" sldId="2147483679"/>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969402330" sldId="2147483680"/>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41017231" sldId="2147483681"/>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867749442" sldId="2147483682"/>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1020712936" sldId="2147483683"/>
          </pc:sldLayoutMkLst>
        </pc:sldLayoutChg>
        <pc:sldLayoutChg chg="add del">
          <pc:chgData name="Elzbieta Kander (2007505)" userId="S::2007505@student.uwtsd.ac.uk::7b395e2b-1bde-4ebf-8d16-6f7403ae9fc4" providerId="AD" clId="Web-{29F11014-C346-493D-80A6-FD72C01C4B97}" dt="2023-03-12T12:06:33.906" v="186"/>
          <pc:sldLayoutMkLst>
            <pc:docMk/>
            <pc:sldMasterMk cId="507238621" sldId="2147483685"/>
            <pc:sldLayoutMk cId="2477474986" sldId="2147483684"/>
          </pc:sldLayoutMkLst>
        </pc:sldLayoutChg>
      </pc:sldMasterChg>
      <pc:sldMasterChg chg="add del addSldLayout delSldLayout">
        <pc:chgData name="Elzbieta Kander (2007505)" userId="S::2007505@student.uwtsd.ac.uk::7b395e2b-1bde-4ebf-8d16-6f7403ae9fc4" providerId="AD" clId="Web-{29F11014-C346-493D-80A6-FD72C01C4B97}" dt="2023-03-12T12:09:44.111" v="218"/>
        <pc:sldMasterMkLst>
          <pc:docMk/>
          <pc:sldMasterMk cId="2707603523" sldId="2147483685"/>
        </pc:sldMasterMkLst>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2475379328" sldId="2147483674"/>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1641287645" sldId="2147483675"/>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2663277722" sldId="2147483676"/>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68895978" sldId="2147483677"/>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1500910103" sldId="2147483678"/>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2239674805" sldId="2147483679"/>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419477594" sldId="2147483680"/>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3270979035" sldId="2147483681"/>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3156945093" sldId="2147483682"/>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3553300419" sldId="2147483683"/>
          </pc:sldLayoutMkLst>
        </pc:sldLayoutChg>
        <pc:sldLayoutChg chg="add del">
          <pc:chgData name="Elzbieta Kander (2007505)" userId="S::2007505@student.uwtsd.ac.uk::7b395e2b-1bde-4ebf-8d16-6f7403ae9fc4" providerId="AD" clId="Web-{29F11014-C346-493D-80A6-FD72C01C4B97}" dt="2023-03-12T12:09:44.111" v="218"/>
          <pc:sldLayoutMkLst>
            <pc:docMk/>
            <pc:sldMasterMk cId="2707603523" sldId="2147483685"/>
            <pc:sldLayoutMk cId="2455801268" sldId="2147483684"/>
          </pc:sldLayoutMkLst>
        </pc:sldLayoutChg>
      </pc:sldMasterChg>
      <pc:sldMasterChg chg="add del addSldLayout delSldLayout">
        <pc:chgData name="Elzbieta Kander (2007505)" userId="S::2007505@student.uwtsd.ac.uk::7b395e2b-1bde-4ebf-8d16-6f7403ae9fc4" providerId="AD" clId="Web-{29F11014-C346-493D-80A6-FD72C01C4B97}" dt="2023-03-12T12:06:16.546" v="182"/>
        <pc:sldMasterMkLst>
          <pc:docMk/>
          <pc:sldMasterMk cId="2073537073" sldId="2147483698"/>
        </pc:sldMasterMkLst>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457064681" sldId="2147483687"/>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3740128456" sldId="2147483688"/>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3504024249" sldId="2147483689"/>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578858037" sldId="2147483690"/>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3848534010" sldId="2147483691"/>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2066328891" sldId="2147483692"/>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2978121696" sldId="2147483693"/>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3595338157" sldId="2147483694"/>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1063672111" sldId="2147483695"/>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3910915763" sldId="2147483696"/>
          </pc:sldLayoutMkLst>
        </pc:sldLayoutChg>
        <pc:sldLayoutChg chg="add del">
          <pc:chgData name="Elzbieta Kander (2007505)" userId="S::2007505@student.uwtsd.ac.uk::7b395e2b-1bde-4ebf-8d16-6f7403ae9fc4" providerId="AD" clId="Web-{29F11014-C346-493D-80A6-FD72C01C4B97}" dt="2023-03-12T12:06:16.546" v="182"/>
          <pc:sldLayoutMkLst>
            <pc:docMk/>
            <pc:sldMasterMk cId="2073537073" sldId="2147483698"/>
            <pc:sldLayoutMk cId="1244704989" sldId="2147483697"/>
          </pc:sldLayoutMkLst>
        </pc:sldLayoutChg>
      </pc:sldMasterChg>
      <pc:sldMasterChg chg="add del addSldLayout delSldLayout">
        <pc:chgData name="Elzbieta Kander (2007505)" userId="S::2007505@student.uwtsd.ac.uk::7b395e2b-1bde-4ebf-8d16-6f7403ae9fc4" providerId="AD" clId="Web-{29F11014-C346-493D-80A6-FD72C01C4B97}" dt="2023-03-12T12:06:41.066" v="188"/>
        <pc:sldMasterMkLst>
          <pc:docMk/>
          <pc:sldMasterMk cId="222642907" sldId="2147483711"/>
        </pc:sldMasterMkLst>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1170155005" sldId="2147483700"/>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4118670506" sldId="2147483701"/>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2370254639" sldId="2147483702"/>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2624117855" sldId="2147483703"/>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952012896" sldId="2147483704"/>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324901071" sldId="2147483705"/>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909510515" sldId="2147483706"/>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430661445" sldId="2147483707"/>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3922138397" sldId="2147483708"/>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1734204633" sldId="2147483709"/>
          </pc:sldLayoutMkLst>
        </pc:sldLayoutChg>
        <pc:sldLayoutChg chg="add del">
          <pc:chgData name="Elzbieta Kander (2007505)" userId="S::2007505@student.uwtsd.ac.uk::7b395e2b-1bde-4ebf-8d16-6f7403ae9fc4" providerId="AD" clId="Web-{29F11014-C346-493D-80A6-FD72C01C4B97}" dt="2023-03-12T12:06:41.066" v="188"/>
          <pc:sldLayoutMkLst>
            <pc:docMk/>
            <pc:sldMasterMk cId="222642907" sldId="2147483711"/>
            <pc:sldLayoutMk cId="1723963207" sldId="2147483710"/>
          </pc:sldLayoutMkLst>
        </pc:sldLayoutChg>
      </pc:sldMasterChg>
      <pc:sldMasterChg chg="add del addSldLayout delSldLayout">
        <pc:chgData name="Elzbieta Kander (2007505)" userId="S::2007505@student.uwtsd.ac.uk::7b395e2b-1bde-4ebf-8d16-6f7403ae9fc4" providerId="AD" clId="Web-{29F11014-C346-493D-80A6-FD72C01C4B97}" dt="2023-03-12T12:07:49.415" v="194"/>
        <pc:sldMasterMkLst>
          <pc:docMk/>
          <pc:sldMasterMk cId="1609151759" sldId="2147483711"/>
        </pc:sldMasterMkLst>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380948230" sldId="2147483700"/>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2376689239" sldId="2147483701"/>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235540293" sldId="2147483702"/>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97519117" sldId="2147483703"/>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1468133564" sldId="2147483704"/>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1768286214" sldId="2147483705"/>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633350711" sldId="2147483706"/>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596131149" sldId="2147483707"/>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3237749362" sldId="2147483708"/>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1291368617" sldId="2147483709"/>
          </pc:sldLayoutMkLst>
        </pc:sldLayoutChg>
        <pc:sldLayoutChg chg="add del">
          <pc:chgData name="Elzbieta Kander (2007505)" userId="S::2007505@student.uwtsd.ac.uk::7b395e2b-1bde-4ebf-8d16-6f7403ae9fc4" providerId="AD" clId="Web-{29F11014-C346-493D-80A6-FD72C01C4B97}" dt="2023-03-12T12:07:49.415" v="194"/>
          <pc:sldLayoutMkLst>
            <pc:docMk/>
            <pc:sldMasterMk cId="1609151759" sldId="2147483711"/>
            <pc:sldLayoutMk cId="2008254173" sldId="2147483710"/>
          </pc:sldLayoutMkLst>
        </pc:sldLayoutChg>
      </pc:sldMasterChg>
      <pc:sldMasterChg chg="add del addSldLayout delSldLayout">
        <pc:chgData name="Elzbieta Kander (2007505)" userId="S::2007505@student.uwtsd.ac.uk::7b395e2b-1bde-4ebf-8d16-6f7403ae9fc4" providerId="AD" clId="Web-{29F11014-C346-493D-80A6-FD72C01C4B97}" dt="2023-03-12T12:09:01.280" v="208"/>
        <pc:sldMasterMkLst>
          <pc:docMk/>
          <pc:sldMasterMk cId="3791790513" sldId="2147483711"/>
        </pc:sldMasterMkLst>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4082480705" sldId="2147483700"/>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500948361" sldId="2147483701"/>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1111393107" sldId="2147483702"/>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2932752641" sldId="2147483703"/>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2237210683" sldId="2147483704"/>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398124636" sldId="2147483705"/>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2478985157" sldId="2147483706"/>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3162014203" sldId="2147483707"/>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1159983658" sldId="2147483708"/>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3987748147" sldId="2147483709"/>
          </pc:sldLayoutMkLst>
        </pc:sldLayoutChg>
        <pc:sldLayoutChg chg="add del">
          <pc:chgData name="Elzbieta Kander (2007505)" userId="S::2007505@student.uwtsd.ac.uk::7b395e2b-1bde-4ebf-8d16-6f7403ae9fc4" providerId="AD" clId="Web-{29F11014-C346-493D-80A6-FD72C01C4B97}" dt="2023-03-12T12:09:01.280" v="208"/>
          <pc:sldLayoutMkLst>
            <pc:docMk/>
            <pc:sldMasterMk cId="3791790513" sldId="2147483711"/>
            <pc:sldLayoutMk cId="1027115773" sldId="2147483710"/>
          </pc:sldLayoutMkLst>
        </pc:sldLayoutChg>
      </pc:sldMasterChg>
      <pc:sldMasterChg chg="add del addSldLayout delSldLayout">
        <pc:chgData name="Elzbieta Kander (2007505)" userId="S::2007505@student.uwtsd.ac.uk::7b395e2b-1bde-4ebf-8d16-6f7403ae9fc4" providerId="AD" clId="Web-{29F11014-C346-493D-80A6-FD72C01C4B97}" dt="2023-03-12T12:09:27.313" v="214"/>
        <pc:sldMasterMkLst>
          <pc:docMk/>
          <pc:sldMasterMk cId="3915899410" sldId="2147483711"/>
        </pc:sldMasterMkLst>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4212548469" sldId="2147483700"/>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178880545" sldId="2147483701"/>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396248199" sldId="2147483702"/>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1453842022" sldId="2147483703"/>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551900016" sldId="2147483704"/>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398979588" sldId="2147483705"/>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3542771389" sldId="2147483706"/>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896981619" sldId="2147483707"/>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903170465" sldId="2147483708"/>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2995040147" sldId="2147483709"/>
          </pc:sldLayoutMkLst>
        </pc:sldLayoutChg>
        <pc:sldLayoutChg chg="add del">
          <pc:chgData name="Elzbieta Kander (2007505)" userId="S::2007505@student.uwtsd.ac.uk::7b395e2b-1bde-4ebf-8d16-6f7403ae9fc4" providerId="AD" clId="Web-{29F11014-C346-493D-80A6-FD72C01C4B97}" dt="2023-03-12T12:09:27.313" v="214"/>
          <pc:sldLayoutMkLst>
            <pc:docMk/>
            <pc:sldMasterMk cId="3915899410" sldId="2147483711"/>
            <pc:sldLayoutMk cId="3529652067" sldId="2147483710"/>
          </pc:sldLayoutMkLst>
        </pc:sldLayoutChg>
      </pc:sldMasterChg>
      <pc:sldMasterChg chg="add del addSldLayout delSldLayout">
        <pc:chgData name="Elzbieta Kander (2007505)" userId="S::2007505@student.uwtsd.ac.uk::7b395e2b-1bde-4ebf-8d16-6f7403ae9fc4" providerId="AD" clId="Web-{29F11014-C346-493D-80A6-FD72C01C4B97}" dt="2023-03-12T12:09:44.220" v="219"/>
        <pc:sldMasterMkLst>
          <pc:docMk/>
          <pc:sldMasterMk cId="2391908798" sldId="2147483724"/>
        </pc:sldMasterMkLst>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2922801712" sldId="2147483713"/>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2494842927" sldId="2147483714"/>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1770312808" sldId="2147483715"/>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3929803843" sldId="2147483716"/>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1369006297" sldId="2147483717"/>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1403673057" sldId="2147483718"/>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1891487671" sldId="2147483719"/>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2476096257" sldId="2147483720"/>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30309833" sldId="2147483721"/>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4084317651" sldId="2147483722"/>
          </pc:sldLayoutMkLst>
        </pc:sldLayoutChg>
        <pc:sldLayoutChg chg="add del">
          <pc:chgData name="Elzbieta Kander (2007505)" userId="S::2007505@student.uwtsd.ac.uk::7b395e2b-1bde-4ebf-8d16-6f7403ae9fc4" providerId="AD" clId="Web-{29F11014-C346-493D-80A6-FD72C01C4B97}" dt="2023-03-12T12:09:44.220" v="219"/>
          <pc:sldLayoutMkLst>
            <pc:docMk/>
            <pc:sldMasterMk cId="2391908798" sldId="2147483724"/>
            <pc:sldLayoutMk cId="2314466801" sldId="2147483723"/>
          </pc:sldLayoutMkLst>
        </pc:sldLayoutChg>
      </pc:sldMasterChg>
      <pc:sldMasterChg chg="add del addSldLayout delSldLayout">
        <pc:chgData name="Elzbieta Kander (2007505)" userId="S::2007505@student.uwtsd.ac.uk::7b395e2b-1bde-4ebf-8d16-6f7403ae9fc4" providerId="AD" clId="Web-{29F11014-C346-493D-80A6-FD72C01C4B97}" dt="2023-03-12T12:09:16.046" v="212"/>
        <pc:sldMasterMkLst>
          <pc:docMk/>
          <pc:sldMasterMk cId="2684802104" sldId="2147483724"/>
        </pc:sldMasterMkLst>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2301174155" sldId="2147483713"/>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2921740580" sldId="2147483714"/>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2126789264" sldId="2147483715"/>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1231077724" sldId="2147483716"/>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3845860182" sldId="2147483717"/>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522177115" sldId="2147483718"/>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1576018694" sldId="2147483719"/>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1604712942" sldId="2147483720"/>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1016444476" sldId="2147483721"/>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524694204" sldId="2147483722"/>
          </pc:sldLayoutMkLst>
        </pc:sldLayoutChg>
        <pc:sldLayoutChg chg="add del">
          <pc:chgData name="Elzbieta Kander (2007505)" userId="S::2007505@student.uwtsd.ac.uk::7b395e2b-1bde-4ebf-8d16-6f7403ae9fc4" providerId="AD" clId="Web-{29F11014-C346-493D-80A6-FD72C01C4B97}" dt="2023-03-12T12:09:16.046" v="212"/>
          <pc:sldLayoutMkLst>
            <pc:docMk/>
            <pc:sldMasterMk cId="2684802104" sldId="2147483724"/>
            <pc:sldLayoutMk cId="2404670879" sldId="2147483723"/>
          </pc:sldLayoutMkLst>
        </pc:sldLayoutChg>
      </pc:sldMasterChg>
      <pc:sldMasterChg chg="add del addSldLayout delSldLayout">
        <pc:chgData name="Elzbieta Kander (2007505)" userId="S::2007505@student.uwtsd.ac.uk::7b395e2b-1bde-4ebf-8d16-6f7403ae9fc4" providerId="AD" clId="Web-{29F11014-C346-493D-80A6-FD72C01C4B97}" dt="2023-03-12T12:05:57.435" v="178"/>
        <pc:sldMasterMkLst>
          <pc:docMk/>
          <pc:sldMasterMk cId="559958838" sldId="2147483737"/>
        </pc:sldMasterMkLst>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96676780" sldId="2147483726"/>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2597382188" sldId="2147483727"/>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1632947063" sldId="2147483728"/>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3151919594" sldId="2147483729"/>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2810168156" sldId="2147483730"/>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657923911" sldId="2147483731"/>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147134447" sldId="2147483732"/>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3947210827" sldId="2147483733"/>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3567251084" sldId="2147483734"/>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2080062429" sldId="2147483735"/>
          </pc:sldLayoutMkLst>
        </pc:sldLayoutChg>
        <pc:sldLayoutChg chg="add del">
          <pc:chgData name="Elzbieta Kander (2007505)" userId="S::2007505@student.uwtsd.ac.uk::7b395e2b-1bde-4ebf-8d16-6f7403ae9fc4" providerId="AD" clId="Web-{29F11014-C346-493D-80A6-FD72C01C4B97}" dt="2023-03-12T12:05:57.435" v="178"/>
          <pc:sldLayoutMkLst>
            <pc:docMk/>
            <pc:sldMasterMk cId="559958838" sldId="2147483737"/>
            <pc:sldLayoutMk cId="4123168855" sldId="2147483736"/>
          </pc:sldLayoutMkLst>
        </pc:sldLayoutChg>
      </pc:sldMasterChg>
      <pc:sldMasterChg chg="add del addSldLayout delSldLayout">
        <pc:chgData name="Elzbieta Kander (2007505)" userId="S::2007505@student.uwtsd.ac.uk::7b395e2b-1bde-4ebf-8d16-6f7403ae9fc4" providerId="AD" clId="Web-{29F11014-C346-493D-80A6-FD72C01C4B97}" dt="2023-03-12T12:06:52.786" v="190"/>
        <pc:sldMasterMkLst>
          <pc:docMk/>
          <pc:sldMasterMk cId="1236906258" sldId="2147483737"/>
        </pc:sldMasterMkLst>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286904684" sldId="2147483726"/>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2006281128" sldId="2147483727"/>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1787208042" sldId="2147483728"/>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1363175230" sldId="2147483729"/>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573824632" sldId="2147483730"/>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2863268006" sldId="2147483731"/>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2806824860" sldId="2147483732"/>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951863087" sldId="2147483733"/>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1435775808" sldId="2147483734"/>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603844814" sldId="2147483735"/>
          </pc:sldLayoutMkLst>
        </pc:sldLayoutChg>
        <pc:sldLayoutChg chg="add del">
          <pc:chgData name="Elzbieta Kander (2007505)" userId="S::2007505@student.uwtsd.ac.uk::7b395e2b-1bde-4ebf-8d16-6f7403ae9fc4" providerId="AD" clId="Web-{29F11014-C346-493D-80A6-FD72C01C4B97}" dt="2023-03-12T12:06:52.786" v="190"/>
          <pc:sldLayoutMkLst>
            <pc:docMk/>
            <pc:sldMasterMk cId="1236906258" sldId="2147483737"/>
            <pc:sldLayoutMk cId="3937042813" sldId="2147483736"/>
          </pc:sldLayoutMkLst>
        </pc:sldLayoutChg>
      </pc:sldMasterChg>
      <pc:sldMasterChg chg="add del addSldLayout delSldLayout">
        <pc:chgData name="Elzbieta Kander (2007505)" userId="S::2007505@student.uwtsd.ac.uk::7b395e2b-1bde-4ebf-8d16-6f7403ae9fc4" providerId="AD" clId="Web-{29F11014-C346-493D-80A6-FD72C01C4B97}" dt="2023-03-12T12:07:56.806" v="196"/>
        <pc:sldMasterMkLst>
          <pc:docMk/>
          <pc:sldMasterMk cId="3373955174" sldId="2147483737"/>
        </pc:sldMasterMkLst>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862745951" sldId="2147483726"/>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1684306869" sldId="2147483727"/>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1752261966" sldId="2147483728"/>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1808721387" sldId="2147483729"/>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672132064" sldId="2147483730"/>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4288141766" sldId="2147483731"/>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3779952393" sldId="2147483732"/>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639132333" sldId="2147483733"/>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549529436" sldId="2147483734"/>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1031679292" sldId="2147483735"/>
          </pc:sldLayoutMkLst>
        </pc:sldLayoutChg>
        <pc:sldLayoutChg chg="add del">
          <pc:chgData name="Elzbieta Kander (2007505)" userId="S::2007505@student.uwtsd.ac.uk::7b395e2b-1bde-4ebf-8d16-6f7403ae9fc4" providerId="AD" clId="Web-{29F11014-C346-493D-80A6-FD72C01C4B97}" dt="2023-03-12T12:07:56.806" v="196"/>
          <pc:sldLayoutMkLst>
            <pc:docMk/>
            <pc:sldMasterMk cId="3373955174" sldId="2147483737"/>
            <pc:sldLayoutMk cId="191097985" sldId="2147483736"/>
          </pc:sldLayoutMkLst>
        </pc:sldLayoutChg>
      </pc:sldMasterChg>
      <pc:sldMasterChg chg="add del addSldLayout delSldLayout">
        <pc:chgData name="Elzbieta Kander (2007505)" userId="S::2007505@student.uwtsd.ac.uk::7b395e2b-1bde-4ebf-8d16-6f7403ae9fc4" providerId="AD" clId="Web-{29F11014-C346-493D-80A6-FD72C01C4B97}" dt="2023-03-12T12:05:20.526" v="170"/>
        <pc:sldMasterMkLst>
          <pc:docMk/>
          <pc:sldMasterMk cId="2838188249" sldId="2147483738"/>
        </pc:sldMasterMkLst>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3531996948" sldId="2147483726"/>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4259407077" sldId="2147483727"/>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775322414" sldId="2147483728"/>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25368061" sldId="2147483729"/>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1821847848" sldId="2147483730"/>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85462022" sldId="2147483731"/>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1386517196" sldId="2147483732"/>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366646755" sldId="2147483733"/>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81333702" sldId="2147483734"/>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2533013524" sldId="2147483735"/>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756873318" sldId="2147483736"/>
          </pc:sldLayoutMkLst>
        </pc:sldLayoutChg>
        <pc:sldLayoutChg chg="add del">
          <pc:chgData name="Elzbieta Kander (2007505)" userId="S::2007505@student.uwtsd.ac.uk::7b395e2b-1bde-4ebf-8d16-6f7403ae9fc4" providerId="AD" clId="Web-{29F11014-C346-493D-80A6-FD72C01C4B97}" dt="2023-03-12T12:05:20.526" v="170"/>
          <pc:sldLayoutMkLst>
            <pc:docMk/>
            <pc:sldMasterMk cId="2838188249" sldId="2147483738"/>
            <pc:sldLayoutMk cId="1317807436" sldId="2147483737"/>
          </pc:sldLayoutMkLst>
        </pc:sldLayoutChg>
      </pc:sldMasterChg>
      <pc:sldMasterChg chg="add del addSldLayout delSldLayout">
        <pc:chgData name="Elzbieta Kander (2007505)" userId="S::2007505@student.uwtsd.ac.uk::7b395e2b-1bde-4ebf-8d16-6f7403ae9fc4" providerId="AD" clId="Web-{29F11014-C346-493D-80A6-FD72C01C4B97}" dt="2023-03-12T12:04:52.368" v="166"/>
        <pc:sldMasterMkLst>
          <pc:docMk/>
          <pc:sldMasterMk cId="3135080311" sldId="2147483750"/>
        </pc:sldMasterMkLst>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2129480401" sldId="2147483739"/>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1225583000" sldId="2147483740"/>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1936499370" sldId="2147483741"/>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3043306791" sldId="2147483742"/>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1339311276" sldId="2147483743"/>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2030353215" sldId="2147483744"/>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4293255505" sldId="2147483745"/>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3935520172" sldId="2147483746"/>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1171756320" sldId="2147483747"/>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3279584377" sldId="2147483748"/>
          </pc:sldLayoutMkLst>
        </pc:sldLayoutChg>
        <pc:sldLayoutChg chg="add del">
          <pc:chgData name="Elzbieta Kander (2007505)" userId="S::2007505@student.uwtsd.ac.uk::7b395e2b-1bde-4ebf-8d16-6f7403ae9fc4" providerId="AD" clId="Web-{29F11014-C346-493D-80A6-FD72C01C4B97}" dt="2023-03-12T12:04:52.368" v="166"/>
          <pc:sldLayoutMkLst>
            <pc:docMk/>
            <pc:sldMasterMk cId="3135080311" sldId="2147483750"/>
            <pc:sldLayoutMk cId="2231835386" sldId="2147483749"/>
          </pc:sldLayoutMkLst>
        </pc:sldLayoutChg>
      </pc:sldMasterChg>
      <pc:sldMasterChg chg="add del addSldLayout delSldLayout">
        <pc:chgData name="Elzbieta Kander (2007505)" userId="S::2007505@student.uwtsd.ac.uk::7b395e2b-1bde-4ebf-8d16-6f7403ae9fc4" providerId="AD" clId="Web-{29F11014-C346-493D-80A6-FD72C01C4B97}" dt="2023-03-12T12:07:40.633" v="192"/>
        <pc:sldMasterMkLst>
          <pc:docMk/>
          <pc:sldMasterMk cId="4043759157" sldId="2147483750"/>
        </pc:sldMasterMkLst>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482684179" sldId="2147483739"/>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1826471524" sldId="2147483740"/>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909996254" sldId="2147483741"/>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58031791" sldId="2147483742"/>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1725543133" sldId="2147483743"/>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991696755" sldId="2147483744"/>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127872437" sldId="2147483745"/>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336816789" sldId="2147483746"/>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2986326628" sldId="2147483747"/>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964621804" sldId="2147483748"/>
          </pc:sldLayoutMkLst>
        </pc:sldLayoutChg>
        <pc:sldLayoutChg chg="add del">
          <pc:chgData name="Elzbieta Kander (2007505)" userId="S::2007505@student.uwtsd.ac.uk::7b395e2b-1bde-4ebf-8d16-6f7403ae9fc4" providerId="AD" clId="Web-{29F11014-C346-493D-80A6-FD72C01C4B97}" dt="2023-03-12T12:07:40.633" v="192"/>
          <pc:sldLayoutMkLst>
            <pc:docMk/>
            <pc:sldMasterMk cId="4043759157" sldId="2147483750"/>
            <pc:sldLayoutMk cId="3169703565" sldId="2147483749"/>
          </pc:sldLayoutMkLst>
        </pc:sldLayoutChg>
      </pc:sldMasterChg>
      <pc:sldMasterChg chg="add del addSldLayout delSldLayout">
        <pc:chgData name="Elzbieta Kander (2007505)" userId="S::2007505@student.uwtsd.ac.uk::7b395e2b-1bde-4ebf-8d16-6f7403ae9fc4" providerId="AD" clId="Web-{29F11014-C346-493D-80A6-FD72C01C4B97}" dt="2023-03-12T12:06:25.937" v="184"/>
        <pc:sldMasterMkLst>
          <pc:docMk/>
          <pc:sldMasterMk cId="2339986195" sldId="2147483751"/>
        </pc:sldMasterMkLst>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710238621" sldId="2147483739"/>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4255105209" sldId="2147483740"/>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3989158383" sldId="2147483741"/>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2936743005" sldId="2147483742"/>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3498196806" sldId="2147483743"/>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4162027176" sldId="2147483744"/>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363704200" sldId="2147483745"/>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695417797" sldId="2147483746"/>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791430936" sldId="2147483747"/>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844048985" sldId="2147483748"/>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028871097" sldId="2147483749"/>
          </pc:sldLayoutMkLst>
        </pc:sldLayoutChg>
        <pc:sldLayoutChg chg="add del">
          <pc:chgData name="Elzbieta Kander (2007505)" userId="S::2007505@student.uwtsd.ac.uk::7b395e2b-1bde-4ebf-8d16-6f7403ae9fc4" providerId="AD" clId="Web-{29F11014-C346-493D-80A6-FD72C01C4B97}" dt="2023-03-12T12:06:25.937" v="184"/>
          <pc:sldLayoutMkLst>
            <pc:docMk/>
            <pc:sldMasterMk cId="2339986195" sldId="2147483751"/>
            <pc:sldLayoutMk cId="125306675" sldId="2147483750"/>
          </pc:sldLayoutMkLst>
        </pc:sldLayoutChg>
      </pc:sldMasterChg>
      <pc:sldMasterChg chg="add del addSldLayout delSldLayout">
        <pc:chgData name="Elzbieta Kander (2007505)" userId="S::2007505@student.uwtsd.ac.uk::7b395e2b-1bde-4ebf-8d16-6f7403ae9fc4" providerId="AD" clId="Web-{29F11014-C346-493D-80A6-FD72C01C4B97}" dt="2023-03-12T12:09:37.641" v="216"/>
        <pc:sldMasterMkLst>
          <pc:docMk/>
          <pc:sldMasterMk cId="1592181734" sldId="2147483763"/>
        </pc:sldMasterMkLst>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2274688336" sldId="2147483752"/>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1600212911" sldId="2147483753"/>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2538273270" sldId="2147483754"/>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2406160223" sldId="2147483755"/>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161115518" sldId="2147483756"/>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1061077542" sldId="2147483757"/>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3506574425" sldId="2147483758"/>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293043649" sldId="2147483759"/>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2937417153" sldId="2147483760"/>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443319242" sldId="2147483761"/>
          </pc:sldLayoutMkLst>
        </pc:sldLayoutChg>
        <pc:sldLayoutChg chg="add del">
          <pc:chgData name="Elzbieta Kander (2007505)" userId="S::2007505@student.uwtsd.ac.uk::7b395e2b-1bde-4ebf-8d16-6f7403ae9fc4" providerId="AD" clId="Web-{29F11014-C346-493D-80A6-FD72C01C4B97}" dt="2023-03-12T12:09:37.641" v="216"/>
          <pc:sldLayoutMkLst>
            <pc:docMk/>
            <pc:sldMasterMk cId="1592181734" sldId="2147483763"/>
            <pc:sldLayoutMk cId="3518571548" sldId="2147483762"/>
          </pc:sldLayoutMkLst>
        </pc:sldLayoutChg>
      </pc:sldMasterChg>
    </pc:docChg>
  </pc:docChgLst>
  <pc:docChgLst>
    <pc:chgData name="Elzbieta Kander (2007505)" userId="S::2007505@student.uwtsd.ac.uk::7b395e2b-1bde-4ebf-8d16-6f7403ae9fc4" providerId="AD" clId="Web-{C93B38A1-A19A-93FF-6C69-0B521958449E}"/>
    <pc:docChg chg="addSld delSld modSld addMainMaster delMainMaster modMainMaster">
      <pc:chgData name="Elzbieta Kander (2007505)" userId="S::2007505@student.uwtsd.ac.uk::7b395e2b-1bde-4ebf-8d16-6f7403ae9fc4" providerId="AD" clId="Web-{C93B38A1-A19A-93FF-6C69-0B521958449E}" dt="2023-03-12T22:17:49.780" v="220" actId="20577"/>
      <pc:docMkLst>
        <pc:docMk/>
      </pc:docMkLst>
      <pc:sldChg chg="delSp modSp mod setBg modClrScheme delDesignElem chgLayout">
        <pc:chgData name="Elzbieta Kander (2007505)" userId="S::2007505@student.uwtsd.ac.uk::7b395e2b-1bde-4ebf-8d16-6f7403ae9fc4" providerId="AD" clId="Web-{C93B38A1-A19A-93FF-6C69-0B521958449E}" dt="2023-03-12T22:12:49.273" v="191" actId="20577"/>
        <pc:sldMkLst>
          <pc:docMk/>
          <pc:sldMk cId="109857222" sldId="256"/>
        </pc:sldMkLst>
        <pc:spChg chg="mod ord">
          <ac:chgData name="Elzbieta Kander (2007505)" userId="S::2007505@student.uwtsd.ac.uk::7b395e2b-1bde-4ebf-8d16-6f7403ae9fc4" providerId="AD" clId="Web-{C93B38A1-A19A-93FF-6C69-0B521958449E}" dt="2023-03-12T22:12:49.273" v="191" actId="20577"/>
          <ac:spMkLst>
            <pc:docMk/>
            <pc:sldMk cId="109857222" sldId="256"/>
            <ac:spMk id="2" creationId="{00000000-0000-0000-0000-000000000000}"/>
          </ac:spMkLst>
        </pc:spChg>
        <pc:spChg chg="mod ord">
          <ac:chgData name="Elzbieta Kander (2007505)" userId="S::2007505@student.uwtsd.ac.uk::7b395e2b-1bde-4ebf-8d16-6f7403ae9fc4" providerId="AD" clId="Web-{C93B38A1-A19A-93FF-6C69-0B521958449E}" dt="2023-03-12T22:12:28.132" v="189" actId="20577"/>
          <ac:spMkLst>
            <pc:docMk/>
            <pc:sldMk cId="109857222" sldId="256"/>
            <ac:spMk id="3" creationId="{00000000-0000-0000-0000-000000000000}"/>
          </ac:spMkLst>
        </pc:spChg>
        <pc:spChg chg="del">
          <ac:chgData name="Elzbieta Kander (2007505)" userId="S::2007505@student.uwtsd.ac.uk::7b395e2b-1bde-4ebf-8d16-6f7403ae9fc4" providerId="AD" clId="Web-{C93B38A1-A19A-93FF-6C69-0B521958449E}" dt="2023-03-12T21:54:52.228" v="83"/>
          <ac:spMkLst>
            <pc:docMk/>
            <pc:sldMk cId="109857222" sldId="256"/>
            <ac:spMk id="275" creationId="{A4798C7F-C8CA-4799-BF37-3AB4642CDB66}"/>
          </ac:spMkLst>
        </pc:spChg>
        <pc:spChg chg="del">
          <ac:chgData name="Elzbieta Kander (2007505)" userId="S::2007505@student.uwtsd.ac.uk::7b395e2b-1bde-4ebf-8d16-6f7403ae9fc4" providerId="AD" clId="Web-{C93B38A1-A19A-93FF-6C69-0B521958449E}" dt="2023-03-12T21:54:52.228" v="83"/>
          <ac:spMkLst>
            <pc:docMk/>
            <pc:sldMk cId="109857222" sldId="256"/>
            <ac:spMk id="298" creationId="{216BB147-20D5-4D93-BDA5-1BC614D6A4B2}"/>
          </ac:spMkLst>
        </pc:spChg>
        <pc:spChg chg="del">
          <ac:chgData name="Elzbieta Kander (2007505)" userId="S::2007505@student.uwtsd.ac.uk::7b395e2b-1bde-4ebf-8d16-6f7403ae9fc4" providerId="AD" clId="Web-{C93B38A1-A19A-93FF-6C69-0B521958449E}" dt="2023-03-12T21:54:52.228" v="83"/>
          <ac:spMkLst>
            <pc:docMk/>
            <pc:sldMk cId="109857222" sldId="256"/>
            <ac:spMk id="299" creationId="{0A253F60-DE40-4508-A37A-61331DF1DD5D}"/>
          </ac:spMkLst>
        </pc:spChg>
        <pc:spChg chg="del">
          <ac:chgData name="Elzbieta Kander (2007505)" userId="S::2007505@student.uwtsd.ac.uk::7b395e2b-1bde-4ebf-8d16-6f7403ae9fc4" providerId="AD" clId="Web-{C93B38A1-A19A-93FF-6C69-0B521958449E}" dt="2023-03-12T21:54:52.228" v="83"/>
          <ac:spMkLst>
            <pc:docMk/>
            <pc:sldMk cId="109857222" sldId="256"/>
            <ac:spMk id="300" creationId="{9A0D6220-3DFE-4182-9152-9135493A6BDA}"/>
          </ac:spMkLst>
        </pc:spChg>
        <pc:spChg chg="del">
          <ac:chgData name="Elzbieta Kander (2007505)" userId="S::2007505@student.uwtsd.ac.uk::7b395e2b-1bde-4ebf-8d16-6f7403ae9fc4" providerId="AD" clId="Web-{C93B38A1-A19A-93FF-6C69-0B521958449E}" dt="2023-03-12T21:54:52.228" v="83"/>
          <ac:spMkLst>
            <pc:docMk/>
            <pc:sldMk cId="109857222" sldId="256"/>
            <ac:spMk id="326" creationId="{07678F73-9880-405C-9E21-2CC82BD044AE}"/>
          </ac:spMkLst>
        </pc:spChg>
        <pc:spChg chg="del">
          <ac:chgData name="Elzbieta Kander (2007505)" userId="S::2007505@student.uwtsd.ac.uk::7b395e2b-1bde-4ebf-8d16-6f7403ae9fc4" providerId="AD" clId="Web-{C93B38A1-A19A-93FF-6C69-0B521958449E}" dt="2023-03-12T21:54:52.228" v="83"/>
          <ac:spMkLst>
            <pc:docMk/>
            <pc:sldMk cId="109857222" sldId="256"/>
            <ac:spMk id="327" creationId="{1C582B07-D0F0-4B6B-A5D9-D2F192CB3A4E}"/>
          </ac:spMkLst>
        </pc:spChg>
        <pc:spChg chg="del">
          <ac:chgData name="Elzbieta Kander (2007505)" userId="S::2007505@student.uwtsd.ac.uk::7b395e2b-1bde-4ebf-8d16-6f7403ae9fc4" providerId="AD" clId="Web-{C93B38A1-A19A-93FF-6C69-0B521958449E}" dt="2023-03-12T21:54:52.228" v="83"/>
          <ac:spMkLst>
            <pc:docMk/>
            <pc:sldMk cId="109857222" sldId="256"/>
            <ac:spMk id="328" creationId="{DA1A4301-6FFC-4C82-A1FA-7634D8CAA8F5}"/>
          </ac:spMkLst>
        </pc:spChg>
        <pc:grpChg chg="del">
          <ac:chgData name="Elzbieta Kander (2007505)" userId="S::2007505@student.uwtsd.ac.uk::7b395e2b-1bde-4ebf-8d16-6f7403ae9fc4" providerId="AD" clId="Web-{C93B38A1-A19A-93FF-6C69-0B521958449E}" dt="2023-03-12T21:54:52.228" v="83"/>
          <ac:grpSpMkLst>
            <pc:docMk/>
            <pc:sldMk cId="109857222" sldId="256"/>
            <ac:grpSpMk id="276" creationId="{87F0794B-55D3-4D2D-BDE7-4688ED321E42}"/>
          </ac:grpSpMkLst>
        </pc:grpChg>
        <pc:grpChg chg="del">
          <ac:chgData name="Elzbieta Kander (2007505)" userId="S::2007505@student.uwtsd.ac.uk::7b395e2b-1bde-4ebf-8d16-6f7403ae9fc4" providerId="AD" clId="Web-{C93B38A1-A19A-93FF-6C69-0B521958449E}" dt="2023-03-12T21:54:52.228" v="83"/>
          <ac:grpSpMkLst>
            <pc:docMk/>
            <pc:sldMk cId="109857222" sldId="256"/>
            <ac:grpSpMk id="301" creationId="{44C729BC-90F1-4823-A305-F6F124E93A95}"/>
          </ac:grpSpMkLst>
        </pc:grpChg>
        <pc:grpChg chg="del">
          <ac:chgData name="Elzbieta Kander (2007505)" userId="S::2007505@student.uwtsd.ac.uk::7b395e2b-1bde-4ebf-8d16-6f7403ae9fc4" providerId="AD" clId="Web-{C93B38A1-A19A-93FF-6C69-0B521958449E}" dt="2023-03-12T21:54:52.228" v="83"/>
          <ac:grpSpMkLst>
            <pc:docMk/>
            <pc:sldMk cId="109857222" sldId="256"/>
            <ac:grpSpMk id="329" creationId="{8323DD1D-77DE-48B2-A0A0-6265801531E5}"/>
          </ac:grpSpMkLst>
        </pc:grpChg>
        <pc:picChg chg="mod">
          <ac:chgData name="Elzbieta Kander (2007505)" userId="S::2007505@student.uwtsd.ac.uk::7b395e2b-1bde-4ebf-8d16-6f7403ae9fc4" providerId="AD" clId="Web-{C93B38A1-A19A-93FF-6C69-0B521958449E}" dt="2023-03-12T21:58:29.924" v="91" actId="1076"/>
          <ac:picMkLst>
            <pc:docMk/>
            <pc:sldMk cId="109857222" sldId="256"/>
            <ac:picMk id="339" creationId="{D707EF6A-00C4-A9D4-6B14-2C8BD7FBACF2}"/>
          </ac:picMkLst>
        </pc:picChg>
      </pc:sldChg>
      <pc:sldChg chg="delSp modSp del mod modClrScheme delDesignElem chgLayout">
        <pc:chgData name="Elzbieta Kander (2007505)" userId="S::2007505@student.uwtsd.ac.uk::7b395e2b-1bde-4ebf-8d16-6f7403ae9fc4" providerId="AD" clId="Web-{C93B38A1-A19A-93FF-6C69-0B521958449E}" dt="2023-03-12T21:58:47.268" v="92"/>
        <pc:sldMkLst>
          <pc:docMk/>
          <pc:sldMk cId="3767133517" sldId="257"/>
        </pc:sldMkLst>
        <pc:spChg chg="mod ord">
          <ac:chgData name="Elzbieta Kander (2007505)" userId="S::2007505@student.uwtsd.ac.uk::7b395e2b-1bde-4ebf-8d16-6f7403ae9fc4" providerId="AD" clId="Web-{C93B38A1-A19A-93FF-6C69-0B521958449E}" dt="2023-03-12T21:55:20.401" v="84"/>
          <ac:spMkLst>
            <pc:docMk/>
            <pc:sldMk cId="3767133517" sldId="257"/>
            <ac:spMk id="2" creationId="{09948B18-C70D-02AB-ABF5-842D23ACEA6F}"/>
          </ac:spMkLst>
        </pc:spChg>
        <pc:spChg chg="mod ord">
          <ac:chgData name="Elzbieta Kander (2007505)" userId="S::2007505@student.uwtsd.ac.uk::7b395e2b-1bde-4ebf-8d16-6f7403ae9fc4" providerId="AD" clId="Web-{C93B38A1-A19A-93FF-6C69-0B521958449E}" dt="2023-03-12T21:55:20.401" v="84"/>
          <ac:spMkLst>
            <pc:docMk/>
            <pc:sldMk cId="3767133517" sldId="257"/>
            <ac:spMk id="3" creationId="{6B60B3A5-D289-F96C-D355-BE9488843F91}"/>
          </ac:spMkLst>
        </pc:spChg>
        <pc:spChg chg="del">
          <ac:chgData name="Elzbieta Kander (2007505)" userId="S::2007505@student.uwtsd.ac.uk::7b395e2b-1bde-4ebf-8d16-6f7403ae9fc4" providerId="AD" clId="Web-{C93B38A1-A19A-93FF-6C69-0B521958449E}" dt="2023-03-12T21:54:52.228" v="83"/>
          <ac:spMkLst>
            <pc:docMk/>
            <pc:sldMk cId="3767133517" sldId="257"/>
            <ac:spMk id="104" creationId="{A4798C7F-C8CA-4799-BF37-3AB4642CDB66}"/>
          </ac:spMkLst>
        </pc:spChg>
        <pc:spChg chg="del">
          <ac:chgData name="Elzbieta Kander (2007505)" userId="S::2007505@student.uwtsd.ac.uk::7b395e2b-1bde-4ebf-8d16-6f7403ae9fc4" providerId="AD" clId="Web-{C93B38A1-A19A-93FF-6C69-0B521958449E}" dt="2023-03-12T21:54:52.228" v="83"/>
          <ac:spMkLst>
            <pc:docMk/>
            <pc:sldMk cId="3767133517" sldId="257"/>
            <ac:spMk id="137" creationId="{216BB147-20D5-4D93-BDA5-1BC614D6A4B2}"/>
          </ac:spMkLst>
        </pc:spChg>
        <pc:spChg chg="del">
          <ac:chgData name="Elzbieta Kander (2007505)" userId="S::2007505@student.uwtsd.ac.uk::7b395e2b-1bde-4ebf-8d16-6f7403ae9fc4" providerId="AD" clId="Web-{C93B38A1-A19A-93FF-6C69-0B521958449E}" dt="2023-03-12T21:54:52.228" v="83"/>
          <ac:spMkLst>
            <pc:docMk/>
            <pc:sldMk cId="3767133517" sldId="257"/>
            <ac:spMk id="139" creationId="{0A253F60-DE40-4508-A37A-61331DF1DD5D}"/>
          </ac:spMkLst>
        </pc:spChg>
        <pc:spChg chg="del">
          <ac:chgData name="Elzbieta Kander (2007505)" userId="S::2007505@student.uwtsd.ac.uk::7b395e2b-1bde-4ebf-8d16-6f7403ae9fc4" providerId="AD" clId="Web-{C93B38A1-A19A-93FF-6C69-0B521958449E}" dt="2023-03-12T21:54:52.228" v="83"/>
          <ac:spMkLst>
            <pc:docMk/>
            <pc:sldMk cId="3767133517" sldId="257"/>
            <ac:spMk id="141" creationId="{C701CD53-28FC-491C-9022-F74BE327CC33}"/>
          </ac:spMkLst>
        </pc:spChg>
        <pc:spChg chg="del">
          <ac:chgData name="Elzbieta Kander (2007505)" userId="S::2007505@student.uwtsd.ac.uk::7b395e2b-1bde-4ebf-8d16-6f7403ae9fc4" providerId="AD" clId="Web-{C93B38A1-A19A-93FF-6C69-0B521958449E}" dt="2023-03-12T21:54:52.228" v="83"/>
          <ac:spMkLst>
            <pc:docMk/>
            <pc:sldMk cId="3767133517" sldId="257"/>
            <ac:spMk id="174" creationId="{F9B84E06-1DBF-4F55-9B5E-F2F1E38EBA57}"/>
          </ac:spMkLst>
        </pc:spChg>
        <pc:spChg chg="del">
          <ac:chgData name="Elzbieta Kander (2007505)" userId="S::2007505@student.uwtsd.ac.uk::7b395e2b-1bde-4ebf-8d16-6f7403ae9fc4" providerId="AD" clId="Web-{C93B38A1-A19A-93FF-6C69-0B521958449E}" dt="2023-03-12T21:54:52.228" v="83"/>
          <ac:spMkLst>
            <pc:docMk/>
            <pc:sldMk cId="3767133517" sldId="257"/>
            <ac:spMk id="207" creationId="{8E7E1993-6448-42F8-8FB3-76104F45B344}"/>
          </ac:spMkLst>
        </pc:spChg>
        <pc:spChg chg="del">
          <ac:chgData name="Elzbieta Kander (2007505)" userId="S::2007505@student.uwtsd.ac.uk::7b395e2b-1bde-4ebf-8d16-6f7403ae9fc4" providerId="AD" clId="Web-{C93B38A1-A19A-93FF-6C69-0B521958449E}" dt="2023-03-12T21:54:52.228" v="83"/>
          <ac:spMkLst>
            <pc:docMk/>
            <pc:sldMk cId="3767133517" sldId="257"/>
            <ac:spMk id="209" creationId="{942B1D20-D329-4285-AED2-DABDCE9020B6}"/>
          </ac:spMkLst>
        </pc:spChg>
        <pc:spChg chg="del">
          <ac:chgData name="Elzbieta Kander (2007505)" userId="S::2007505@student.uwtsd.ac.uk::7b395e2b-1bde-4ebf-8d16-6f7403ae9fc4" providerId="AD" clId="Web-{C93B38A1-A19A-93FF-6C69-0B521958449E}" dt="2023-03-12T21:54:52.228" v="83"/>
          <ac:spMkLst>
            <pc:docMk/>
            <pc:sldMk cId="3767133517" sldId="257"/>
            <ac:spMk id="211" creationId="{B9016B79-9C59-4CEA-A85C-3E4C8877BA6F}"/>
          </ac:spMkLst>
        </pc:spChg>
        <pc:spChg chg="del">
          <ac:chgData name="Elzbieta Kander (2007505)" userId="S::2007505@student.uwtsd.ac.uk::7b395e2b-1bde-4ebf-8d16-6f7403ae9fc4" providerId="AD" clId="Web-{C93B38A1-A19A-93FF-6C69-0B521958449E}" dt="2023-03-12T21:54:52.228" v="83"/>
          <ac:spMkLst>
            <pc:docMk/>
            <pc:sldMk cId="3767133517" sldId="257"/>
            <ac:spMk id="213" creationId="{2391C84E-C2EA-44FC-A7D1-FAE3E2850552}"/>
          </ac:spMkLst>
        </pc:spChg>
        <pc:spChg chg="del">
          <ac:chgData name="Elzbieta Kander (2007505)" userId="S::2007505@student.uwtsd.ac.uk::7b395e2b-1bde-4ebf-8d16-6f7403ae9fc4" providerId="AD" clId="Web-{C93B38A1-A19A-93FF-6C69-0B521958449E}" dt="2023-03-12T21:54:52.228" v="83"/>
          <ac:spMkLst>
            <pc:docMk/>
            <pc:sldMk cId="3767133517" sldId="257"/>
            <ac:spMk id="246" creationId="{6B91DA8E-00B5-4214-AFE5-535E47051D31}"/>
          </ac:spMkLst>
        </pc:spChg>
        <pc:grpChg chg="del">
          <ac:chgData name="Elzbieta Kander (2007505)" userId="S::2007505@student.uwtsd.ac.uk::7b395e2b-1bde-4ebf-8d16-6f7403ae9fc4" providerId="AD" clId="Web-{C93B38A1-A19A-93FF-6C69-0B521958449E}" dt="2023-03-12T21:54:52.228" v="83"/>
          <ac:grpSpMkLst>
            <pc:docMk/>
            <pc:sldMk cId="3767133517" sldId="257"/>
            <ac:grpSpMk id="106" creationId="{87F0794B-55D3-4D2D-BDE7-4688ED321E42}"/>
          </ac:grpSpMkLst>
        </pc:grpChg>
        <pc:grpChg chg="del">
          <ac:chgData name="Elzbieta Kander (2007505)" userId="S::2007505@student.uwtsd.ac.uk::7b395e2b-1bde-4ebf-8d16-6f7403ae9fc4" providerId="AD" clId="Web-{C93B38A1-A19A-93FF-6C69-0B521958449E}" dt="2023-03-12T21:54:52.228" v="83"/>
          <ac:grpSpMkLst>
            <pc:docMk/>
            <pc:sldMk cId="3767133517" sldId="257"/>
            <ac:grpSpMk id="143" creationId="{BC25D6CE-B5F2-4E0D-894F-9521E2433076}"/>
          </ac:grpSpMkLst>
        </pc:grpChg>
        <pc:grpChg chg="del">
          <ac:chgData name="Elzbieta Kander (2007505)" userId="S::2007505@student.uwtsd.ac.uk::7b395e2b-1bde-4ebf-8d16-6f7403ae9fc4" providerId="AD" clId="Web-{C93B38A1-A19A-93FF-6C69-0B521958449E}" dt="2023-03-12T21:54:52.228" v="83"/>
          <ac:grpSpMkLst>
            <pc:docMk/>
            <pc:sldMk cId="3767133517" sldId="257"/>
            <ac:grpSpMk id="176" creationId="{2D739D9D-4A11-49F5-B045-708F7DED1CD4}"/>
          </ac:grpSpMkLst>
        </pc:grpChg>
        <pc:grpChg chg="del">
          <ac:chgData name="Elzbieta Kander (2007505)" userId="S::2007505@student.uwtsd.ac.uk::7b395e2b-1bde-4ebf-8d16-6f7403ae9fc4" providerId="AD" clId="Web-{C93B38A1-A19A-93FF-6C69-0B521958449E}" dt="2023-03-12T21:54:52.228" v="83"/>
          <ac:grpSpMkLst>
            <pc:docMk/>
            <pc:sldMk cId="3767133517" sldId="257"/>
            <ac:grpSpMk id="215" creationId="{47B3131A-B518-43E5-A896-E9D654A4863F}"/>
          </ac:grpSpMkLst>
        </pc:grpChg>
        <pc:graphicFrameChg chg="mod ord modGraphic">
          <ac:chgData name="Elzbieta Kander (2007505)" userId="S::2007505@student.uwtsd.ac.uk::7b395e2b-1bde-4ebf-8d16-6f7403ae9fc4" providerId="AD" clId="Web-{C93B38A1-A19A-93FF-6C69-0B521958449E}" dt="2023-03-12T21:55:20.401" v="84"/>
          <ac:graphicFrameMkLst>
            <pc:docMk/>
            <pc:sldMk cId="3767133517" sldId="257"/>
            <ac:graphicFrameMk id="4" creationId="{CD833936-9F97-2EC5-9994-06EB824A038E}"/>
          </ac:graphicFrameMkLst>
        </pc:graphicFrameChg>
      </pc:sldChg>
      <pc:sldChg chg="modSp mod modClrScheme chgLayout">
        <pc:chgData name="Elzbieta Kander (2007505)" userId="S::2007505@student.uwtsd.ac.uk::7b395e2b-1bde-4ebf-8d16-6f7403ae9fc4" providerId="AD" clId="Web-{C93B38A1-A19A-93FF-6C69-0B521958449E}" dt="2023-03-12T22:01:44.897" v="104"/>
        <pc:sldMkLst>
          <pc:docMk/>
          <pc:sldMk cId="2383206673" sldId="258"/>
        </pc:sldMkLst>
        <pc:spChg chg="mod ord">
          <ac:chgData name="Elzbieta Kander (2007505)" userId="S::2007505@student.uwtsd.ac.uk::7b395e2b-1bde-4ebf-8d16-6f7403ae9fc4" providerId="AD" clId="Web-{C93B38A1-A19A-93FF-6C69-0B521958449E}" dt="2023-03-12T22:00:08.613" v="97"/>
          <ac:spMkLst>
            <pc:docMk/>
            <pc:sldMk cId="2383206673" sldId="258"/>
            <ac:spMk id="2" creationId="{CD51EA09-E544-3422-0479-D4586032FA45}"/>
          </ac:spMkLst>
        </pc:spChg>
        <pc:spChg chg="mod ord">
          <ac:chgData name="Elzbieta Kander (2007505)" userId="S::2007505@student.uwtsd.ac.uk::7b395e2b-1bde-4ebf-8d16-6f7403ae9fc4" providerId="AD" clId="Web-{C93B38A1-A19A-93FF-6C69-0B521958449E}" dt="2023-03-12T22:00:08.613" v="97"/>
          <ac:spMkLst>
            <pc:docMk/>
            <pc:sldMk cId="2383206673" sldId="258"/>
            <ac:spMk id="3" creationId="{9411DA73-1074-9996-0F89-002A4632B035}"/>
          </ac:spMkLst>
        </pc:spChg>
        <pc:spChg chg="mod ord">
          <ac:chgData name="Elzbieta Kander (2007505)" userId="S::2007505@student.uwtsd.ac.uk::7b395e2b-1bde-4ebf-8d16-6f7403ae9fc4" providerId="AD" clId="Web-{C93B38A1-A19A-93FF-6C69-0B521958449E}" dt="2023-03-12T22:00:08.613" v="97"/>
          <ac:spMkLst>
            <pc:docMk/>
            <pc:sldMk cId="2383206673" sldId="258"/>
            <ac:spMk id="4" creationId="{5C78E5FC-0719-5DB0-C82B-24B479B6BE94}"/>
          </ac:spMkLst>
        </pc:spChg>
        <pc:picChg chg="mod">
          <ac:chgData name="Elzbieta Kander (2007505)" userId="S::2007505@student.uwtsd.ac.uk::7b395e2b-1bde-4ebf-8d16-6f7403ae9fc4" providerId="AD" clId="Web-{C93B38A1-A19A-93FF-6C69-0B521958449E}" dt="2023-03-12T21:53:17.523" v="78" actId="14100"/>
          <ac:picMkLst>
            <pc:docMk/>
            <pc:sldMk cId="2383206673" sldId="258"/>
            <ac:picMk id="5" creationId="{B98FF876-CB00-62CC-11D9-DAA775BB3373}"/>
          </ac:picMkLst>
        </pc:picChg>
      </pc:sldChg>
      <pc:sldChg chg="delSp modSp mod modClrScheme delDesignElem chgLayout">
        <pc:chgData name="Elzbieta Kander (2007505)" userId="S::2007505@student.uwtsd.ac.uk::7b395e2b-1bde-4ebf-8d16-6f7403ae9fc4" providerId="AD" clId="Web-{C93B38A1-A19A-93FF-6C69-0B521958449E}" dt="2023-03-12T22:13:37.430" v="193"/>
        <pc:sldMkLst>
          <pc:docMk/>
          <pc:sldMk cId="1743588419" sldId="259"/>
        </pc:sldMkLst>
        <pc:spChg chg="mod ord">
          <ac:chgData name="Elzbieta Kander (2007505)" userId="S::2007505@student.uwtsd.ac.uk::7b395e2b-1bde-4ebf-8d16-6f7403ae9fc4" providerId="AD" clId="Web-{C93B38A1-A19A-93FF-6C69-0B521958449E}" dt="2023-03-12T22:00:08.613" v="97"/>
          <ac:spMkLst>
            <pc:docMk/>
            <pc:sldMk cId="1743588419" sldId="259"/>
            <ac:spMk id="2" creationId="{EAC20801-B3EF-1202-AB87-666FB84B1B5E}"/>
          </ac:spMkLst>
        </pc:spChg>
        <pc:spChg chg="del">
          <ac:chgData name="Elzbieta Kander (2007505)" userId="S::2007505@student.uwtsd.ac.uk::7b395e2b-1bde-4ebf-8d16-6f7403ae9fc4" providerId="AD" clId="Web-{C93B38A1-A19A-93FF-6C69-0B521958449E}" dt="2023-03-12T21:54:52.228" v="83"/>
          <ac:spMkLst>
            <pc:docMk/>
            <pc:sldMk cId="1743588419" sldId="259"/>
            <ac:spMk id="10" creationId="{8E7E1993-6448-42F8-8FB3-76104F45B344}"/>
          </ac:spMkLst>
        </pc:spChg>
        <pc:spChg chg="del">
          <ac:chgData name="Elzbieta Kander (2007505)" userId="S::2007505@student.uwtsd.ac.uk::7b395e2b-1bde-4ebf-8d16-6f7403ae9fc4" providerId="AD" clId="Web-{C93B38A1-A19A-93FF-6C69-0B521958449E}" dt="2023-03-12T21:54:52.228" v="83"/>
          <ac:spMkLst>
            <pc:docMk/>
            <pc:sldMk cId="1743588419" sldId="259"/>
            <ac:spMk id="12" creationId="{942B1D20-D329-4285-AED2-DABDCE9020B6}"/>
          </ac:spMkLst>
        </pc:spChg>
        <pc:spChg chg="del">
          <ac:chgData name="Elzbieta Kander (2007505)" userId="S::2007505@student.uwtsd.ac.uk::7b395e2b-1bde-4ebf-8d16-6f7403ae9fc4" providerId="AD" clId="Web-{C93B38A1-A19A-93FF-6C69-0B521958449E}" dt="2023-03-12T21:54:52.228" v="83"/>
          <ac:spMkLst>
            <pc:docMk/>
            <pc:sldMk cId="1743588419" sldId="259"/>
            <ac:spMk id="14" creationId="{B9016B79-9C59-4CEA-A85C-3E4C8877BA6F}"/>
          </ac:spMkLst>
        </pc:spChg>
        <pc:spChg chg="del">
          <ac:chgData name="Elzbieta Kander (2007505)" userId="S::2007505@student.uwtsd.ac.uk::7b395e2b-1bde-4ebf-8d16-6f7403ae9fc4" providerId="AD" clId="Web-{C93B38A1-A19A-93FF-6C69-0B521958449E}" dt="2023-03-12T21:54:52.228" v="83"/>
          <ac:spMkLst>
            <pc:docMk/>
            <pc:sldMk cId="1743588419" sldId="259"/>
            <ac:spMk id="16" creationId="{2391C84E-C2EA-44FC-A7D1-FAE3E2850552}"/>
          </ac:spMkLst>
        </pc:spChg>
        <pc:spChg chg="del">
          <ac:chgData name="Elzbieta Kander (2007505)" userId="S::2007505@student.uwtsd.ac.uk::7b395e2b-1bde-4ebf-8d16-6f7403ae9fc4" providerId="AD" clId="Web-{C93B38A1-A19A-93FF-6C69-0B521958449E}" dt="2023-03-12T21:54:52.228" v="83"/>
          <ac:spMkLst>
            <pc:docMk/>
            <pc:sldMk cId="1743588419" sldId="259"/>
            <ac:spMk id="49" creationId="{6B91DA8E-00B5-4214-AFE5-535E47051D31}"/>
          </ac:spMkLst>
        </pc:spChg>
        <pc:grpChg chg="del">
          <ac:chgData name="Elzbieta Kander (2007505)" userId="S::2007505@student.uwtsd.ac.uk::7b395e2b-1bde-4ebf-8d16-6f7403ae9fc4" providerId="AD" clId="Web-{C93B38A1-A19A-93FF-6C69-0B521958449E}" dt="2023-03-12T21:54:52.228" v="83"/>
          <ac:grpSpMkLst>
            <pc:docMk/>
            <pc:sldMk cId="1743588419" sldId="259"/>
            <ac:grpSpMk id="18" creationId="{47B3131A-B518-43E5-A896-E9D654A4863F}"/>
          </ac:grpSpMkLst>
        </pc:grpChg>
        <pc:graphicFrameChg chg="mod ord modGraphic">
          <ac:chgData name="Elzbieta Kander (2007505)" userId="S::2007505@student.uwtsd.ac.uk::7b395e2b-1bde-4ebf-8d16-6f7403ae9fc4" providerId="AD" clId="Web-{C93B38A1-A19A-93FF-6C69-0B521958449E}" dt="2023-03-12T22:13:37.430" v="193"/>
          <ac:graphicFrameMkLst>
            <pc:docMk/>
            <pc:sldMk cId="1743588419" sldId="259"/>
            <ac:graphicFrameMk id="5" creationId="{0CC4F989-DDFD-B50F-A89F-6D5E8FEE4D93}"/>
          </ac:graphicFrameMkLst>
        </pc:graphicFrameChg>
      </pc:sldChg>
      <pc:sldChg chg="modSp mod modClrScheme chgLayout">
        <pc:chgData name="Elzbieta Kander (2007505)" userId="S::2007505@student.uwtsd.ac.uk::7b395e2b-1bde-4ebf-8d16-6f7403ae9fc4" providerId="AD" clId="Web-{C93B38A1-A19A-93FF-6C69-0B521958449E}" dt="2023-03-12T22:09:41.315" v="170" actId="20577"/>
        <pc:sldMkLst>
          <pc:docMk/>
          <pc:sldMk cId="1756346861" sldId="260"/>
        </pc:sldMkLst>
        <pc:spChg chg="mod ord">
          <ac:chgData name="Elzbieta Kander (2007505)" userId="S::2007505@student.uwtsd.ac.uk::7b395e2b-1bde-4ebf-8d16-6f7403ae9fc4" providerId="AD" clId="Web-{C93B38A1-A19A-93FF-6C69-0B521958449E}" dt="2023-03-12T22:00:08.613" v="97"/>
          <ac:spMkLst>
            <pc:docMk/>
            <pc:sldMk cId="1756346861" sldId="260"/>
            <ac:spMk id="2" creationId="{E6EEF49A-2173-B99F-083F-9C44E7E816DE}"/>
          </ac:spMkLst>
        </pc:spChg>
        <pc:spChg chg="mod ord">
          <ac:chgData name="Elzbieta Kander (2007505)" userId="S::2007505@student.uwtsd.ac.uk::7b395e2b-1bde-4ebf-8d16-6f7403ae9fc4" providerId="AD" clId="Web-{C93B38A1-A19A-93FF-6C69-0B521958449E}" dt="2023-03-12T22:09:29.846" v="168" actId="20577"/>
          <ac:spMkLst>
            <pc:docMk/>
            <pc:sldMk cId="1756346861" sldId="260"/>
            <ac:spMk id="3" creationId="{9CC8B4ED-B967-6725-09DE-7B2F5742BABE}"/>
          </ac:spMkLst>
        </pc:spChg>
        <pc:spChg chg="mod ord">
          <ac:chgData name="Elzbieta Kander (2007505)" userId="S::2007505@student.uwtsd.ac.uk::7b395e2b-1bde-4ebf-8d16-6f7403ae9fc4" providerId="AD" clId="Web-{C93B38A1-A19A-93FF-6C69-0B521958449E}" dt="2023-03-12T22:09:41.315" v="170" actId="20577"/>
          <ac:spMkLst>
            <pc:docMk/>
            <pc:sldMk cId="1756346861" sldId="260"/>
            <ac:spMk id="4" creationId="{0BD74D08-030D-9810-6EAD-EB377DFA4416}"/>
          </ac:spMkLst>
        </pc:spChg>
      </pc:sldChg>
      <pc:sldChg chg="modSp mod modClrScheme chgLayout">
        <pc:chgData name="Elzbieta Kander (2007505)" userId="S::2007505@student.uwtsd.ac.uk::7b395e2b-1bde-4ebf-8d16-6f7403ae9fc4" providerId="AD" clId="Web-{C93B38A1-A19A-93FF-6C69-0B521958449E}" dt="2023-03-12T22:14:42.385" v="200" actId="20577"/>
        <pc:sldMkLst>
          <pc:docMk/>
          <pc:sldMk cId="19252615" sldId="261"/>
        </pc:sldMkLst>
        <pc:spChg chg="mod ord">
          <ac:chgData name="Elzbieta Kander (2007505)" userId="S::2007505@student.uwtsd.ac.uk::7b395e2b-1bde-4ebf-8d16-6f7403ae9fc4" providerId="AD" clId="Web-{C93B38A1-A19A-93FF-6C69-0B521958449E}" dt="2023-03-12T22:14:42.385" v="200" actId="20577"/>
          <ac:spMkLst>
            <pc:docMk/>
            <pc:sldMk cId="19252615" sldId="261"/>
            <ac:spMk id="2" creationId="{C7E950EF-B19B-FF77-BCA4-6060AAAFC92B}"/>
          </ac:spMkLst>
        </pc:spChg>
        <pc:spChg chg="mod ord">
          <ac:chgData name="Elzbieta Kander (2007505)" userId="S::2007505@student.uwtsd.ac.uk::7b395e2b-1bde-4ebf-8d16-6f7403ae9fc4" providerId="AD" clId="Web-{C93B38A1-A19A-93FF-6C69-0B521958449E}" dt="2023-03-12T22:08:39.782" v="161" actId="20577"/>
          <ac:spMkLst>
            <pc:docMk/>
            <pc:sldMk cId="19252615" sldId="261"/>
            <ac:spMk id="3" creationId="{B326FDE6-585C-C000-4506-25C111608062}"/>
          </ac:spMkLst>
        </pc:spChg>
        <pc:spChg chg="mod ord">
          <ac:chgData name="Elzbieta Kander (2007505)" userId="S::2007505@student.uwtsd.ac.uk::7b395e2b-1bde-4ebf-8d16-6f7403ae9fc4" providerId="AD" clId="Web-{C93B38A1-A19A-93FF-6C69-0B521958449E}" dt="2023-03-12T22:08:56.595" v="163" actId="14100"/>
          <ac:spMkLst>
            <pc:docMk/>
            <pc:sldMk cId="19252615" sldId="261"/>
            <ac:spMk id="4" creationId="{DE5CB327-D0FF-F24B-598B-1F2D81DE3408}"/>
          </ac:spMkLst>
        </pc:spChg>
      </pc:sldChg>
      <pc:sldChg chg="modSp mod modClrScheme chgLayout">
        <pc:chgData name="Elzbieta Kander (2007505)" userId="S::2007505@student.uwtsd.ac.uk::7b395e2b-1bde-4ebf-8d16-6f7403ae9fc4" providerId="AD" clId="Web-{C93B38A1-A19A-93FF-6C69-0B521958449E}" dt="2023-03-12T22:06:59.139" v="142" actId="20577"/>
        <pc:sldMkLst>
          <pc:docMk/>
          <pc:sldMk cId="3293541423" sldId="262"/>
        </pc:sldMkLst>
        <pc:spChg chg="mod ord">
          <ac:chgData name="Elzbieta Kander (2007505)" userId="S::2007505@student.uwtsd.ac.uk::7b395e2b-1bde-4ebf-8d16-6f7403ae9fc4" providerId="AD" clId="Web-{C93B38A1-A19A-93FF-6C69-0B521958449E}" dt="2023-03-12T22:06:40.576" v="139" actId="20577"/>
          <ac:spMkLst>
            <pc:docMk/>
            <pc:sldMk cId="3293541423" sldId="262"/>
            <ac:spMk id="3" creationId="{9BD02427-6A25-4293-BE5E-B8726ECD322F}"/>
          </ac:spMkLst>
        </pc:spChg>
        <pc:spChg chg="mod ord">
          <ac:chgData name="Elzbieta Kander (2007505)" userId="S::2007505@student.uwtsd.ac.uk::7b395e2b-1bde-4ebf-8d16-6f7403ae9fc4" providerId="AD" clId="Web-{C93B38A1-A19A-93FF-6C69-0B521958449E}" dt="2023-03-12T22:06:59.139" v="142" actId="20577"/>
          <ac:spMkLst>
            <pc:docMk/>
            <pc:sldMk cId="3293541423" sldId="262"/>
            <ac:spMk id="4" creationId="{9A44A1B8-8DC5-EC17-5781-2EA3A4C2BE13}"/>
          </ac:spMkLst>
        </pc:spChg>
        <pc:spChg chg="mod ord">
          <ac:chgData name="Elzbieta Kander (2007505)" userId="S::2007505@student.uwtsd.ac.uk::7b395e2b-1bde-4ebf-8d16-6f7403ae9fc4" providerId="AD" clId="Web-{C93B38A1-A19A-93FF-6C69-0B521958449E}" dt="2023-03-12T22:06:46.483" v="140" actId="20577"/>
          <ac:spMkLst>
            <pc:docMk/>
            <pc:sldMk cId="3293541423" sldId="262"/>
            <ac:spMk id="5" creationId="{35CA1988-9D80-1320-F9A1-40356A05808D}"/>
          </ac:spMkLst>
        </pc:spChg>
        <pc:spChg chg="mod ord">
          <ac:chgData name="Elzbieta Kander (2007505)" userId="S::2007505@student.uwtsd.ac.uk::7b395e2b-1bde-4ebf-8d16-6f7403ae9fc4" providerId="AD" clId="Web-{C93B38A1-A19A-93FF-6C69-0B521958449E}" dt="2023-03-12T22:06:53.014" v="141" actId="20577"/>
          <ac:spMkLst>
            <pc:docMk/>
            <pc:sldMk cId="3293541423" sldId="262"/>
            <ac:spMk id="6" creationId="{82A2CA17-6EA1-61FC-59C1-6AF49BEBF3EF}"/>
          </ac:spMkLst>
        </pc:spChg>
        <pc:spChg chg="mod ord">
          <ac:chgData name="Elzbieta Kander (2007505)" userId="S::2007505@student.uwtsd.ac.uk::7b395e2b-1bde-4ebf-8d16-6f7403ae9fc4" providerId="AD" clId="Web-{C93B38A1-A19A-93FF-6C69-0B521958449E}" dt="2023-03-12T22:00:08.613" v="97"/>
          <ac:spMkLst>
            <pc:docMk/>
            <pc:sldMk cId="3293541423" sldId="262"/>
            <ac:spMk id="8" creationId="{AAF6E00B-B97C-E43F-6A02-E9AF7D98747A}"/>
          </ac:spMkLst>
        </pc:spChg>
      </pc:sldChg>
      <pc:sldChg chg="addSp delSp modSp new mod modClrScheme chgLayout">
        <pc:chgData name="Elzbieta Kander (2007505)" userId="S::2007505@student.uwtsd.ac.uk::7b395e2b-1bde-4ebf-8d16-6f7403ae9fc4" providerId="AD" clId="Web-{C93B38A1-A19A-93FF-6C69-0B521958449E}" dt="2023-03-12T22:01:44.897" v="104"/>
        <pc:sldMkLst>
          <pc:docMk/>
          <pc:sldMk cId="3535423112" sldId="263"/>
        </pc:sldMkLst>
        <pc:spChg chg="mod ord">
          <ac:chgData name="Elzbieta Kander (2007505)" userId="S::2007505@student.uwtsd.ac.uk::7b395e2b-1bde-4ebf-8d16-6f7403ae9fc4" providerId="AD" clId="Web-{C93B38A1-A19A-93FF-6C69-0B521958449E}" dt="2023-03-12T22:00:08.613" v="97"/>
          <ac:spMkLst>
            <pc:docMk/>
            <pc:sldMk cId="3535423112" sldId="263"/>
            <ac:spMk id="2" creationId="{6B24CF83-86C4-696E-408B-B961468E14F7}"/>
          </ac:spMkLst>
        </pc:spChg>
        <pc:spChg chg="del">
          <ac:chgData name="Elzbieta Kander (2007505)" userId="S::2007505@student.uwtsd.ac.uk::7b395e2b-1bde-4ebf-8d16-6f7403ae9fc4" providerId="AD" clId="Web-{C93B38A1-A19A-93FF-6C69-0B521958449E}" dt="2023-03-12T21:46:48.669" v="40"/>
          <ac:spMkLst>
            <pc:docMk/>
            <pc:sldMk cId="3535423112" sldId="263"/>
            <ac:spMk id="3" creationId="{0DD51667-51DF-854B-22B0-51680B47F438}"/>
          </ac:spMkLst>
        </pc:spChg>
        <pc:spChg chg="add del mod">
          <ac:chgData name="Elzbieta Kander (2007505)" userId="S::2007505@student.uwtsd.ac.uk::7b395e2b-1bde-4ebf-8d16-6f7403ae9fc4" providerId="AD" clId="Web-{C93B38A1-A19A-93FF-6C69-0B521958449E}" dt="2023-03-12T21:47:30.202" v="42"/>
          <ac:spMkLst>
            <pc:docMk/>
            <pc:sldMk cId="3535423112" sldId="263"/>
            <ac:spMk id="6" creationId="{5DCD6D3D-ED71-2770-01B8-CE362BEE051A}"/>
          </ac:spMkLst>
        </pc:spChg>
        <pc:picChg chg="add del mod ord">
          <ac:chgData name="Elzbieta Kander (2007505)" userId="S::2007505@student.uwtsd.ac.uk::7b395e2b-1bde-4ebf-8d16-6f7403ae9fc4" providerId="AD" clId="Web-{C93B38A1-A19A-93FF-6C69-0B521958449E}" dt="2023-03-12T21:47:03.795" v="41"/>
          <ac:picMkLst>
            <pc:docMk/>
            <pc:sldMk cId="3535423112" sldId="263"/>
            <ac:picMk id="4" creationId="{4820517E-FA42-C5BB-BB49-65B47FD493A6}"/>
          </ac:picMkLst>
        </pc:picChg>
        <pc:picChg chg="add mod ord modCrop">
          <ac:chgData name="Elzbieta Kander (2007505)" userId="S::2007505@student.uwtsd.ac.uk::7b395e2b-1bde-4ebf-8d16-6f7403ae9fc4" providerId="AD" clId="Web-{C93B38A1-A19A-93FF-6C69-0B521958449E}" dt="2023-03-12T22:00:08.613" v="97"/>
          <ac:picMkLst>
            <pc:docMk/>
            <pc:sldMk cId="3535423112" sldId="263"/>
            <ac:picMk id="7" creationId="{0666E069-7683-4FDE-23D1-B3A0B44D522B}"/>
          </ac:picMkLst>
        </pc:picChg>
      </pc:sldChg>
      <pc:sldChg chg="delSp modSp add mod replId modClrScheme delDesignElem chgLayout">
        <pc:chgData name="Elzbieta Kander (2007505)" userId="S::2007505@student.uwtsd.ac.uk::7b395e2b-1bde-4ebf-8d16-6f7403ae9fc4" providerId="AD" clId="Web-{C93B38A1-A19A-93FF-6C69-0B521958449E}" dt="2023-03-12T22:13:26.461" v="192"/>
        <pc:sldMkLst>
          <pc:docMk/>
          <pc:sldMk cId="3675288778" sldId="264"/>
        </pc:sldMkLst>
        <pc:spChg chg="mod ord">
          <ac:chgData name="Elzbieta Kander (2007505)" userId="S::2007505@student.uwtsd.ac.uk::7b395e2b-1bde-4ebf-8d16-6f7403ae9fc4" providerId="AD" clId="Web-{C93B38A1-A19A-93FF-6C69-0B521958449E}" dt="2023-03-12T22:10:47.879" v="174" actId="14100"/>
          <ac:spMkLst>
            <pc:docMk/>
            <pc:sldMk cId="3675288778" sldId="264"/>
            <ac:spMk id="2" creationId="{09948B18-C70D-02AB-ABF5-842D23ACEA6F}"/>
          </ac:spMkLst>
        </pc:spChg>
        <pc:spChg chg="mod ord">
          <ac:chgData name="Elzbieta Kander (2007505)" userId="S::2007505@student.uwtsd.ac.uk::7b395e2b-1bde-4ebf-8d16-6f7403ae9fc4" providerId="AD" clId="Web-{C93B38A1-A19A-93FF-6C69-0B521958449E}" dt="2023-03-12T22:11:23.896" v="182" actId="20577"/>
          <ac:spMkLst>
            <pc:docMk/>
            <pc:sldMk cId="3675288778" sldId="264"/>
            <ac:spMk id="3" creationId="{6B60B3A5-D289-F96C-D355-BE9488843F91}"/>
          </ac:spMkLst>
        </pc:spChg>
        <pc:spChg chg="del">
          <ac:chgData name="Elzbieta Kander (2007505)" userId="S::2007505@student.uwtsd.ac.uk::7b395e2b-1bde-4ebf-8d16-6f7403ae9fc4" providerId="AD" clId="Web-{C93B38A1-A19A-93FF-6C69-0B521958449E}" dt="2023-03-12T21:54:52.228" v="83"/>
          <ac:spMkLst>
            <pc:docMk/>
            <pc:sldMk cId="3675288778" sldId="264"/>
            <ac:spMk id="104" creationId="{A4798C7F-C8CA-4799-BF37-3AB4642CDB66}"/>
          </ac:spMkLst>
        </pc:spChg>
        <pc:spChg chg="del">
          <ac:chgData name="Elzbieta Kander (2007505)" userId="S::2007505@student.uwtsd.ac.uk::7b395e2b-1bde-4ebf-8d16-6f7403ae9fc4" providerId="AD" clId="Web-{C93B38A1-A19A-93FF-6C69-0B521958449E}" dt="2023-03-12T21:54:52.228" v="83"/>
          <ac:spMkLst>
            <pc:docMk/>
            <pc:sldMk cId="3675288778" sldId="264"/>
            <ac:spMk id="137" creationId="{216BB147-20D5-4D93-BDA5-1BC614D6A4B2}"/>
          </ac:spMkLst>
        </pc:spChg>
        <pc:spChg chg="del">
          <ac:chgData name="Elzbieta Kander (2007505)" userId="S::2007505@student.uwtsd.ac.uk::7b395e2b-1bde-4ebf-8d16-6f7403ae9fc4" providerId="AD" clId="Web-{C93B38A1-A19A-93FF-6C69-0B521958449E}" dt="2023-03-12T21:54:52.228" v="83"/>
          <ac:spMkLst>
            <pc:docMk/>
            <pc:sldMk cId="3675288778" sldId="264"/>
            <ac:spMk id="139" creationId="{0A253F60-DE40-4508-A37A-61331DF1DD5D}"/>
          </ac:spMkLst>
        </pc:spChg>
        <pc:spChg chg="del">
          <ac:chgData name="Elzbieta Kander (2007505)" userId="S::2007505@student.uwtsd.ac.uk::7b395e2b-1bde-4ebf-8d16-6f7403ae9fc4" providerId="AD" clId="Web-{C93B38A1-A19A-93FF-6C69-0B521958449E}" dt="2023-03-12T21:54:52.228" v="83"/>
          <ac:spMkLst>
            <pc:docMk/>
            <pc:sldMk cId="3675288778" sldId="264"/>
            <ac:spMk id="141" creationId="{C701CD53-28FC-491C-9022-F74BE327CC33}"/>
          </ac:spMkLst>
        </pc:spChg>
        <pc:spChg chg="del">
          <ac:chgData name="Elzbieta Kander (2007505)" userId="S::2007505@student.uwtsd.ac.uk::7b395e2b-1bde-4ebf-8d16-6f7403ae9fc4" providerId="AD" clId="Web-{C93B38A1-A19A-93FF-6C69-0B521958449E}" dt="2023-03-12T21:54:52.228" v="83"/>
          <ac:spMkLst>
            <pc:docMk/>
            <pc:sldMk cId="3675288778" sldId="264"/>
            <ac:spMk id="174" creationId="{F9B84E06-1DBF-4F55-9B5E-F2F1E38EBA57}"/>
          </ac:spMkLst>
        </pc:spChg>
        <pc:spChg chg="del">
          <ac:chgData name="Elzbieta Kander (2007505)" userId="S::2007505@student.uwtsd.ac.uk::7b395e2b-1bde-4ebf-8d16-6f7403ae9fc4" providerId="AD" clId="Web-{C93B38A1-A19A-93FF-6C69-0B521958449E}" dt="2023-03-12T21:54:52.228" v="83"/>
          <ac:spMkLst>
            <pc:docMk/>
            <pc:sldMk cId="3675288778" sldId="264"/>
            <ac:spMk id="207" creationId="{8E7E1993-6448-42F8-8FB3-76104F45B344}"/>
          </ac:spMkLst>
        </pc:spChg>
        <pc:spChg chg="del">
          <ac:chgData name="Elzbieta Kander (2007505)" userId="S::2007505@student.uwtsd.ac.uk::7b395e2b-1bde-4ebf-8d16-6f7403ae9fc4" providerId="AD" clId="Web-{C93B38A1-A19A-93FF-6C69-0B521958449E}" dt="2023-03-12T21:54:52.228" v="83"/>
          <ac:spMkLst>
            <pc:docMk/>
            <pc:sldMk cId="3675288778" sldId="264"/>
            <ac:spMk id="209" creationId="{942B1D20-D329-4285-AED2-DABDCE9020B6}"/>
          </ac:spMkLst>
        </pc:spChg>
        <pc:spChg chg="del">
          <ac:chgData name="Elzbieta Kander (2007505)" userId="S::2007505@student.uwtsd.ac.uk::7b395e2b-1bde-4ebf-8d16-6f7403ae9fc4" providerId="AD" clId="Web-{C93B38A1-A19A-93FF-6C69-0B521958449E}" dt="2023-03-12T21:54:52.228" v="83"/>
          <ac:spMkLst>
            <pc:docMk/>
            <pc:sldMk cId="3675288778" sldId="264"/>
            <ac:spMk id="211" creationId="{B9016B79-9C59-4CEA-A85C-3E4C8877BA6F}"/>
          </ac:spMkLst>
        </pc:spChg>
        <pc:spChg chg="del">
          <ac:chgData name="Elzbieta Kander (2007505)" userId="S::2007505@student.uwtsd.ac.uk::7b395e2b-1bde-4ebf-8d16-6f7403ae9fc4" providerId="AD" clId="Web-{C93B38A1-A19A-93FF-6C69-0B521958449E}" dt="2023-03-12T21:54:52.228" v="83"/>
          <ac:spMkLst>
            <pc:docMk/>
            <pc:sldMk cId="3675288778" sldId="264"/>
            <ac:spMk id="213" creationId="{2391C84E-C2EA-44FC-A7D1-FAE3E2850552}"/>
          </ac:spMkLst>
        </pc:spChg>
        <pc:spChg chg="del">
          <ac:chgData name="Elzbieta Kander (2007505)" userId="S::2007505@student.uwtsd.ac.uk::7b395e2b-1bde-4ebf-8d16-6f7403ae9fc4" providerId="AD" clId="Web-{C93B38A1-A19A-93FF-6C69-0B521958449E}" dt="2023-03-12T21:54:52.228" v="83"/>
          <ac:spMkLst>
            <pc:docMk/>
            <pc:sldMk cId="3675288778" sldId="264"/>
            <ac:spMk id="246" creationId="{6B91DA8E-00B5-4214-AFE5-535E47051D31}"/>
          </ac:spMkLst>
        </pc:spChg>
        <pc:grpChg chg="del">
          <ac:chgData name="Elzbieta Kander (2007505)" userId="S::2007505@student.uwtsd.ac.uk::7b395e2b-1bde-4ebf-8d16-6f7403ae9fc4" providerId="AD" clId="Web-{C93B38A1-A19A-93FF-6C69-0B521958449E}" dt="2023-03-12T21:54:52.228" v="83"/>
          <ac:grpSpMkLst>
            <pc:docMk/>
            <pc:sldMk cId="3675288778" sldId="264"/>
            <ac:grpSpMk id="106" creationId="{87F0794B-55D3-4D2D-BDE7-4688ED321E42}"/>
          </ac:grpSpMkLst>
        </pc:grpChg>
        <pc:grpChg chg="del">
          <ac:chgData name="Elzbieta Kander (2007505)" userId="S::2007505@student.uwtsd.ac.uk::7b395e2b-1bde-4ebf-8d16-6f7403ae9fc4" providerId="AD" clId="Web-{C93B38A1-A19A-93FF-6C69-0B521958449E}" dt="2023-03-12T21:54:52.228" v="83"/>
          <ac:grpSpMkLst>
            <pc:docMk/>
            <pc:sldMk cId="3675288778" sldId="264"/>
            <ac:grpSpMk id="143" creationId="{BC25D6CE-B5F2-4E0D-894F-9521E2433076}"/>
          </ac:grpSpMkLst>
        </pc:grpChg>
        <pc:grpChg chg="del">
          <ac:chgData name="Elzbieta Kander (2007505)" userId="S::2007505@student.uwtsd.ac.uk::7b395e2b-1bde-4ebf-8d16-6f7403ae9fc4" providerId="AD" clId="Web-{C93B38A1-A19A-93FF-6C69-0B521958449E}" dt="2023-03-12T21:54:52.228" v="83"/>
          <ac:grpSpMkLst>
            <pc:docMk/>
            <pc:sldMk cId="3675288778" sldId="264"/>
            <ac:grpSpMk id="176" creationId="{2D739D9D-4A11-49F5-B045-708F7DED1CD4}"/>
          </ac:grpSpMkLst>
        </pc:grpChg>
        <pc:grpChg chg="del">
          <ac:chgData name="Elzbieta Kander (2007505)" userId="S::2007505@student.uwtsd.ac.uk::7b395e2b-1bde-4ebf-8d16-6f7403ae9fc4" providerId="AD" clId="Web-{C93B38A1-A19A-93FF-6C69-0B521958449E}" dt="2023-03-12T21:54:52.228" v="83"/>
          <ac:grpSpMkLst>
            <pc:docMk/>
            <pc:sldMk cId="3675288778" sldId="264"/>
            <ac:grpSpMk id="215" creationId="{47B3131A-B518-43E5-A896-E9D654A4863F}"/>
          </ac:grpSpMkLst>
        </pc:grpChg>
        <pc:graphicFrameChg chg="mod ord modGraphic">
          <ac:chgData name="Elzbieta Kander (2007505)" userId="S::2007505@student.uwtsd.ac.uk::7b395e2b-1bde-4ebf-8d16-6f7403ae9fc4" providerId="AD" clId="Web-{C93B38A1-A19A-93FF-6C69-0B521958449E}" dt="2023-03-12T22:13:26.461" v="192"/>
          <ac:graphicFrameMkLst>
            <pc:docMk/>
            <pc:sldMk cId="3675288778" sldId="264"/>
            <ac:graphicFrameMk id="4" creationId="{CD833936-9F97-2EC5-9994-06EB824A038E}"/>
          </ac:graphicFrameMkLst>
        </pc:graphicFrameChg>
        <pc:graphicFrameChg chg="mod modGraphic">
          <ac:chgData name="Elzbieta Kander (2007505)" userId="S::2007505@student.uwtsd.ac.uk::7b395e2b-1bde-4ebf-8d16-6f7403ae9fc4" providerId="AD" clId="Web-{C93B38A1-A19A-93FF-6C69-0B521958449E}" dt="2023-03-12T22:10:37.254" v="173" actId="14100"/>
          <ac:graphicFrameMkLst>
            <pc:docMk/>
            <pc:sldMk cId="3675288778" sldId="264"/>
            <ac:graphicFrameMk id="99" creationId="{B907E360-EE23-8654-D947-FA37A6C9E6DC}"/>
          </ac:graphicFrameMkLst>
        </pc:graphicFrameChg>
      </pc:sldChg>
      <pc:sldChg chg="modSp new del mod modClrScheme chgLayout">
        <pc:chgData name="Elzbieta Kander (2007505)" userId="S::2007505@student.uwtsd.ac.uk::7b395e2b-1bde-4ebf-8d16-6f7403ae9fc4" providerId="AD" clId="Web-{C93B38A1-A19A-93FF-6C69-0B521958449E}" dt="2023-03-12T21:55:44.107" v="85"/>
        <pc:sldMkLst>
          <pc:docMk/>
          <pc:sldMk cId="1208929166" sldId="265"/>
        </pc:sldMkLst>
        <pc:spChg chg="mod ord">
          <ac:chgData name="Elzbieta Kander (2007505)" userId="S::2007505@student.uwtsd.ac.uk::7b395e2b-1bde-4ebf-8d16-6f7403ae9fc4" providerId="AD" clId="Web-{C93B38A1-A19A-93FF-6C69-0B521958449E}" dt="2023-03-12T21:55:20.401" v="84"/>
          <ac:spMkLst>
            <pc:docMk/>
            <pc:sldMk cId="1208929166" sldId="265"/>
            <ac:spMk id="2" creationId="{DD065EBD-8A81-030B-AD03-8F8907DB7011}"/>
          </ac:spMkLst>
        </pc:spChg>
        <pc:spChg chg="mod ord">
          <ac:chgData name="Elzbieta Kander (2007505)" userId="S::2007505@student.uwtsd.ac.uk::7b395e2b-1bde-4ebf-8d16-6f7403ae9fc4" providerId="AD" clId="Web-{C93B38A1-A19A-93FF-6C69-0B521958449E}" dt="2023-03-12T21:55:20.401" v="84"/>
          <ac:spMkLst>
            <pc:docMk/>
            <pc:sldMk cId="1208929166" sldId="265"/>
            <ac:spMk id="3" creationId="{F5D3E6DF-3223-41E5-F4A4-CA3F1D5760A6}"/>
          </ac:spMkLst>
        </pc:spChg>
        <pc:spChg chg="mod ord">
          <ac:chgData name="Elzbieta Kander (2007505)" userId="S::2007505@student.uwtsd.ac.uk::7b395e2b-1bde-4ebf-8d16-6f7403ae9fc4" providerId="AD" clId="Web-{C93B38A1-A19A-93FF-6C69-0B521958449E}" dt="2023-03-12T21:55:20.401" v="84"/>
          <ac:spMkLst>
            <pc:docMk/>
            <pc:sldMk cId="1208929166" sldId="265"/>
            <ac:spMk id="4" creationId="{DE9F8934-913F-956C-2CD9-34FB7F5DDE19}"/>
          </ac:spMkLst>
        </pc:spChg>
      </pc:sldChg>
      <pc:sldChg chg="addSp modSp new">
        <pc:chgData name="Elzbieta Kander (2007505)" userId="S::2007505@student.uwtsd.ac.uk::7b395e2b-1bde-4ebf-8d16-6f7403ae9fc4" providerId="AD" clId="Web-{C93B38A1-A19A-93FF-6C69-0B521958449E}" dt="2023-03-12T22:17:49.780" v="220" actId="20577"/>
        <pc:sldMkLst>
          <pc:docMk/>
          <pc:sldMk cId="3777824458" sldId="265"/>
        </pc:sldMkLst>
        <pc:spChg chg="add mod">
          <ac:chgData name="Elzbieta Kander (2007505)" userId="S::2007505@student.uwtsd.ac.uk::7b395e2b-1bde-4ebf-8d16-6f7403ae9fc4" providerId="AD" clId="Web-{C93B38A1-A19A-93FF-6C69-0B521958449E}" dt="2023-03-12T22:17:49.780" v="220" actId="20577"/>
          <ac:spMkLst>
            <pc:docMk/>
            <pc:sldMk cId="3777824458" sldId="265"/>
            <ac:spMk id="2" creationId="{4AF00187-02CF-E179-C216-0077D459D0DE}"/>
          </ac:spMkLst>
        </pc:spChg>
      </pc:sldChg>
      <pc:sldMasterChg chg="del delSldLayout">
        <pc:chgData name="Elzbieta Kander (2007505)" userId="S::2007505@student.uwtsd.ac.uk::7b395e2b-1bde-4ebf-8d16-6f7403ae9fc4" providerId="AD" clId="Web-{C93B38A1-A19A-93FF-6C69-0B521958449E}" dt="2023-03-12T21:54:52.228" v="83"/>
        <pc:sldMasterMkLst>
          <pc:docMk/>
          <pc:sldMasterMk cId="2391908798" sldId="2147483724"/>
        </pc:sldMasterMkLst>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2922801712" sldId="2147483713"/>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2494842927" sldId="2147483714"/>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1770312808" sldId="2147483715"/>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3929803843" sldId="2147483716"/>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1369006297" sldId="2147483717"/>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1403673057" sldId="2147483718"/>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1891487671" sldId="2147483719"/>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2476096257" sldId="2147483720"/>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30309833" sldId="2147483721"/>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4084317651" sldId="2147483722"/>
          </pc:sldLayoutMkLst>
        </pc:sldLayoutChg>
        <pc:sldLayoutChg chg="del">
          <pc:chgData name="Elzbieta Kander (2007505)" userId="S::2007505@student.uwtsd.ac.uk::7b395e2b-1bde-4ebf-8d16-6f7403ae9fc4" providerId="AD" clId="Web-{C93B38A1-A19A-93FF-6C69-0B521958449E}" dt="2023-03-12T21:54:52.228" v="83"/>
          <pc:sldLayoutMkLst>
            <pc:docMk/>
            <pc:sldMasterMk cId="2391908798" sldId="2147483724"/>
            <pc:sldLayoutMk cId="2314466801" sldId="2147483723"/>
          </pc:sldLayoutMkLst>
        </pc:sldLayoutChg>
      </pc:sldMasterChg>
      <pc:sldMasterChg chg="add del addSldLayout delSldLayout modSldLayout">
        <pc:chgData name="Elzbieta Kander (2007505)" userId="S::2007505@student.uwtsd.ac.uk::7b395e2b-1bde-4ebf-8d16-6f7403ae9fc4" providerId="AD" clId="Web-{C93B38A1-A19A-93FF-6C69-0B521958449E}" dt="2023-03-12T21:55:20.401" v="84"/>
        <pc:sldMasterMkLst>
          <pc:docMk/>
          <pc:sldMasterMk cId="1746919294" sldId="2147483725"/>
        </pc:sldMasterMkLst>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3322479948" sldId="2147483726"/>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2471000481" sldId="2147483727"/>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3319060270" sldId="2147483728"/>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3933020545" sldId="2147483729"/>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3942879979" sldId="2147483730"/>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1294004280" sldId="2147483731"/>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4204755372" sldId="2147483732"/>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2168449242" sldId="2147483733"/>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3025965682" sldId="2147483734"/>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1575537645" sldId="2147483735"/>
          </pc:sldLayoutMkLst>
        </pc:sldLayoutChg>
        <pc:sldLayoutChg chg="add del mod replId">
          <pc:chgData name="Elzbieta Kander (2007505)" userId="S::2007505@student.uwtsd.ac.uk::7b395e2b-1bde-4ebf-8d16-6f7403ae9fc4" providerId="AD" clId="Web-{C93B38A1-A19A-93FF-6C69-0B521958449E}" dt="2023-03-12T21:55:20.401" v="84"/>
          <pc:sldLayoutMkLst>
            <pc:docMk/>
            <pc:sldMasterMk cId="1746919294" sldId="2147483725"/>
            <pc:sldLayoutMk cId="1452512648" sldId="2147483736"/>
          </pc:sldLayoutMkLst>
        </pc:sldLayoutChg>
      </pc:sldMasterChg>
      <pc:sldMasterChg chg="add del addSldLayout delSldLayout modSldLayout">
        <pc:chgData name="Elzbieta Kander (2007505)" userId="S::2007505@student.uwtsd.ac.uk::7b395e2b-1bde-4ebf-8d16-6f7403ae9fc4" providerId="AD" clId="Web-{C93B38A1-A19A-93FF-6C69-0B521958449E}" dt="2023-03-12T21:59:12.768" v="93"/>
        <pc:sldMasterMkLst>
          <pc:docMk/>
          <pc:sldMasterMk cId="1644080484" sldId="2147483737"/>
        </pc:sldMasterMkLst>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1600763237" sldId="2147483738"/>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3082734264" sldId="2147483739"/>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2027791050" sldId="2147483740"/>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3678951013" sldId="2147483741"/>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3102756626" sldId="2147483742"/>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3854157965" sldId="2147483743"/>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2765693037" sldId="2147483744"/>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964810427" sldId="2147483745"/>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941506289" sldId="2147483746"/>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2975760272" sldId="2147483747"/>
          </pc:sldLayoutMkLst>
        </pc:sldLayoutChg>
        <pc:sldLayoutChg chg="add del mod replId">
          <pc:chgData name="Elzbieta Kander (2007505)" userId="S::2007505@student.uwtsd.ac.uk::7b395e2b-1bde-4ebf-8d16-6f7403ae9fc4" providerId="AD" clId="Web-{C93B38A1-A19A-93FF-6C69-0B521958449E}" dt="2023-03-12T21:59:12.768" v="93"/>
          <pc:sldLayoutMkLst>
            <pc:docMk/>
            <pc:sldMasterMk cId="1644080484" sldId="2147483737"/>
            <pc:sldLayoutMk cId="980989968" sldId="2147483748"/>
          </pc:sldLayoutMkLst>
        </pc:sldLayoutChg>
      </pc:sldMasterChg>
      <pc:sldMasterChg chg="add del addSldLayout delSldLayout modSldLayout">
        <pc:chgData name="Elzbieta Kander (2007505)" userId="S::2007505@student.uwtsd.ac.uk::7b395e2b-1bde-4ebf-8d16-6f7403ae9fc4" providerId="AD" clId="Web-{C93B38A1-A19A-93FF-6C69-0B521958449E}" dt="2023-03-12T21:59:18.456" v="94"/>
        <pc:sldMasterMkLst>
          <pc:docMk/>
          <pc:sldMasterMk cId="1129986720" sldId="2147483749"/>
        </pc:sldMasterMkLst>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4080946426" sldId="2147483750"/>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1276340024" sldId="2147483751"/>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615575600" sldId="2147483752"/>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272210716" sldId="2147483753"/>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3200272986" sldId="2147483754"/>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1244361714" sldId="2147483755"/>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712949016" sldId="2147483756"/>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857020319" sldId="2147483757"/>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1640581430" sldId="2147483758"/>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1546338316" sldId="2147483759"/>
          </pc:sldLayoutMkLst>
        </pc:sldLayoutChg>
        <pc:sldLayoutChg chg="add del mod replId">
          <pc:chgData name="Elzbieta Kander (2007505)" userId="S::2007505@student.uwtsd.ac.uk::7b395e2b-1bde-4ebf-8d16-6f7403ae9fc4" providerId="AD" clId="Web-{C93B38A1-A19A-93FF-6C69-0B521958449E}" dt="2023-03-12T21:59:18.456" v="94"/>
          <pc:sldLayoutMkLst>
            <pc:docMk/>
            <pc:sldMasterMk cId="1129986720" sldId="2147483749"/>
            <pc:sldLayoutMk cId="2323251566" sldId="2147483760"/>
          </pc:sldLayoutMkLst>
        </pc:sldLayoutChg>
      </pc:sldMasterChg>
      <pc:sldMasterChg chg="add del addSldLayout delSldLayout modSldLayout">
        <pc:chgData name="Elzbieta Kander (2007505)" userId="S::2007505@student.uwtsd.ac.uk::7b395e2b-1bde-4ebf-8d16-6f7403ae9fc4" providerId="AD" clId="Web-{C93B38A1-A19A-93FF-6C69-0B521958449E}" dt="2023-03-12T21:59:33.660" v="95"/>
        <pc:sldMasterMkLst>
          <pc:docMk/>
          <pc:sldMasterMk cId="3448880287" sldId="2147483761"/>
        </pc:sldMasterMkLst>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1864777997" sldId="2147483762"/>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458744845" sldId="2147483763"/>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1217777655" sldId="2147483764"/>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1469125936" sldId="2147483765"/>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3176614576" sldId="2147483766"/>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762866545" sldId="2147483767"/>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216987231" sldId="2147483768"/>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993310966" sldId="2147483769"/>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2855184854" sldId="2147483770"/>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1902239742" sldId="2147483771"/>
          </pc:sldLayoutMkLst>
        </pc:sldLayoutChg>
        <pc:sldLayoutChg chg="add del mod replId">
          <pc:chgData name="Elzbieta Kander (2007505)" userId="S::2007505@student.uwtsd.ac.uk::7b395e2b-1bde-4ebf-8d16-6f7403ae9fc4" providerId="AD" clId="Web-{C93B38A1-A19A-93FF-6C69-0B521958449E}" dt="2023-03-12T21:59:33.660" v="95"/>
          <pc:sldLayoutMkLst>
            <pc:docMk/>
            <pc:sldMasterMk cId="3448880287" sldId="2147483761"/>
            <pc:sldLayoutMk cId="1356733524" sldId="2147483772"/>
          </pc:sldLayoutMkLst>
        </pc:sldLayoutChg>
      </pc:sldMasterChg>
      <pc:sldMasterChg chg="add del addSldLayout delSldLayout modSldLayout">
        <pc:chgData name="Elzbieta Kander (2007505)" userId="S::2007505@student.uwtsd.ac.uk::7b395e2b-1bde-4ebf-8d16-6f7403ae9fc4" providerId="AD" clId="Web-{C93B38A1-A19A-93FF-6C69-0B521958449E}" dt="2023-03-12T22:00:00.535" v="96"/>
        <pc:sldMasterMkLst>
          <pc:docMk/>
          <pc:sldMasterMk cId="392399802" sldId="2147483773"/>
        </pc:sldMasterMkLst>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482987187" sldId="2147483774"/>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436218447" sldId="2147483775"/>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3030410057" sldId="2147483776"/>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4052677794" sldId="2147483777"/>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4069619554" sldId="2147483778"/>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501556716" sldId="2147483779"/>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2711671626" sldId="2147483780"/>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1646712998" sldId="2147483781"/>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716070166" sldId="2147483782"/>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4049767903" sldId="2147483783"/>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2781885223" sldId="2147483784"/>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1839362656" sldId="2147483785"/>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3922938314" sldId="2147483786"/>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714223959" sldId="2147483787"/>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3712003691" sldId="2147483788"/>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1508698826" sldId="2147483789"/>
          </pc:sldLayoutMkLst>
        </pc:sldLayoutChg>
        <pc:sldLayoutChg chg="add del mod replId">
          <pc:chgData name="Elzbieta Kander (2007505)" userId="S::2007505@student.uwtsd.ac.uk::7b395e2b-1bde-4ebf-8d16-6f7403ae9fc4" providerId="AD" clId="Web-{C93B38A1-A19A-93FF-6C69-0B521958449E}" dt="2023-03-12T22:00:00.535" v="96"/>
          <pc:sldLayoutMkLst>
            <pc:docMk/>
            <pc:sldMasterMk cId="392399802" sldId="2147483773"/>
            <pc:sldLayoutMk cId="3467437846" sldId="2147483790"/>
          </pc:sldLayoutMkLst>
        </pc:sldLayoutChg>
      </pc:sldMasterChg>
      <pc:sldMasterChg chg="add del addSldLayout delSldLayout modSldLayout">
        <pc:chgData name="Elzbieta Kander (2007505)" userId="S::2007505@student.uwtsd.ac.uk::7b395e2b-1bde-4ebf-8d16-6f7403ae9fc4" providerId="AD" clId="Web-{C93B38A1-A19A-93FF-6C69-0B521958449E}" dt="2023-03-12T22:00:08.613" v="97"/>
        <pc:sldMasterMkLst>
          <pc:docMk/>
          <pc:sldMasterMk cId="744976884" sldId="2147483791"/>
        </pc:sldMasterMkLst>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1598845562" sldId="2147483792"/>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2139937744" sldId="2147483793"/>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3106464796" sldId="2147483794"/>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4136726520" sldId="2147483795"/>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3748968748" sldId="2147483796"/>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3276178416" sldId="2147483797"/>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1252753446" sldId="2147483798"/>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187787178" sldId="2147483799"/>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910240329" sldId="2147483800"/>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572353589" sldId="2147483801"/>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2758768947" sldId="2147483802"/>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1519414877" sldId="2147483803"/>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2412795885" sldId="2147483804"/>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2190315216" sldId="2147483805"/>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210415631" sldId="2147483806"/>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376129349" sldId="2147483807"/>
          </pc:sldLayoutMkLst>
        </pc:sldLayoutChg>
        <pc:sldLayoutChg chg="add del mod replId">
          <pc:chgData name="Elzbieta Kander (2007505)" userId="S::2007505@student.uwtsd.ac.uk::7b395e2b-1bde-4ebf-8d16-6f7403ae9fc4" providerId="AD" clId="Web-{C93B38A1-A19A-93FF-6C69-0B521958449E}" dt="2023-03-12T22:00:08.613" v="97"/>
          <pc:sldLayoutMkLst>
            <pc:docMk/>
            <pc:sldMasterMk cId="744976884" sldId="2147483791"/>
            <pc:sldLayoutMk cId="822260315" sldId="2147483808"/>
          </pc:sldLayoutMkLst>
        </pc:sldLayoutChg>
      </pc:sldMasterChg>
      <pc:sldMasterChg chg="add mod setBg addSldLayout modSldLayout">
        <pc:chgData name="Elzbieta Kander (2007505)" userId="S::2007505@student.uwtsd.ac.uk::7b395e2b-1bde-4ebf-8d16-6f7403ae9fc4" providerId="AD" clId="Web-{C93B38A1-A19A-93FF-6C69-0B521958449E}" dt="2023-03-12T22:01:44.897" v="104"/>
        <pc:sldMasterMkLst>
          <pc:docMk/>
          <pc:sldMasterMk cId="1323482451" sldId="2147483809"/>
        </pc:sldMasterMkLst>
        <pc:sldLayoutChg chg="add mod replId setFolMasterObjs">
          <pc:chgData name="Elzbieta Kander (2007505)" userId="S::2007505@student.uwtsd.ac.uk::7b395e2b-1bde-4ebf-8d16-6f7403ae9fc4" providerId="AD" clId="Web-{C93B38A1-A19A-93FF-6C69-0B521958449E}" dt="2023-03-12T22:01:44.897" v="104"/>
          <pc:sldLayoutMkLst>
            <pc:docMk/>
            <pc:sldMasterMk cId="1323482451" sldId="2147483809"/>
            <pc:sldLayoutMk cId="559101213" sldId="2147483810"/>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3712482293" sldId="2147483811"/>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1084603637" sldId="2147483812"/>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979902779" sldId="2147483813"/>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1174414630" sldId="2147483814"/>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2180270289" sldId="2147483815"/>
          </pc:sldLayoutMkLst>
        </pc:sldLayoutChg>
        <pc:sldLayoutChg chg="add mod replId setFolMasterObjs">
          <pc:chgData name="Elzbieta Kander (2007505)" userId="S::2007505@student.uwtsd.ac.uk::7b395e2b-1bde-4ebf-8d16-6f7403ae9fc4" providerId="AD" clId="Web-{C93B38A1-A19A-93FF-6C69-0B521958449E}" dt="2023-03-12T22:01:44.897" v="104"/>
          <pc:sldLayoutMkLst>
            <pc:docMk/>
            <pc:sldMasterMk cId="1323482451" sldId="2147483809"/>
            <pc:sldLayoutMk cId="4266412741" sldId="2147483816"/>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3118226392" sldId="2147483817"/>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2982894113" sldId="2147483818"/>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3284635390" sldId="2147483819"/>
          </pc:sldLayoutMkLst>
        </pc:sldLayoutChg>
        <pc:sldLayoutChg chg="add mod replId">
          <pc:chgData name="Elzbieta Kander (2007505)" userId="S::2007505@student.uwtsd.ac.uk::7b395e2b-1bde-4ebf-8d16-6f7403ae9fc4" providerId="AD" clId="Web-{C93B38A1-A19A-93FF-6C69-0B521958449E}" dt="2023-03-12T22:01:44.897" v="104"/>
          <pc:sldLayoutMkLst>
            <pc:docMk/>
            <pc:sldMasterMk cId="1323482451" sldId="2147483809"/>
            <pc:sldLayoutMk cId="230379252" sldId="214748382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80B30C-5F33-4971-ABD8-632D9113EE88}" type="doc">
      <dgm:prSet loTypeId="urn:microsoft.com/office/officeart/2005/8/layout/vList2" loCatId="list" qsTypeId="urn:microsoft.com/office/officeart/2005/8/quickstyle/simple1" qsCatId="simple" csTypeId="urn:microsoft.com/office/officeart/2005/8/colors/accent1_2" csCatId="accent1" phldr="1"/>
      <dgm:spPr/>
    </dgm:pt>
    <dgm:pt modelId="{76E59BB2-4AF4-4668-B347-07C370515374}">
      <dgm:prSet phldrT="[Text]" phldr="0"/>
      <dgm:spPr/>
      <dgm:t>
        <a:bodyPr/>
        <a:lstStyle/>
        <a:p>
          <a:pPr rtl="0"/>
          <a:r>
            <a:rPr lang="en-US" dirty="0">
              <a:solidFill>
                <a:schemeClr val="tx1"/>
              </a:solidFill>
              <a:latin typeface="Arial"/>
              <a:cs typeface="Arial"/>
            </a:rPr>
            <a:t>  Automated warehouses in Ocado (Robots and AI driven algorythms) </a:t>
          </a:r>
        </a:p>
      </dgm:t>
    </dgm:pt>
    <dgm:pt modelId="{479B0643-F3DF-4A0F-AD6B-0ACB524C7D82}" type="parTrans" cxnId="{88D4E4B3-2B94-494E-BDB6-20CC692CA77B}">
      <dgm:prSet/>
      <dgm:spPr/>
    </dgm:pt>
    <dgm:pt modelId="{DFA59757-693E-427A-B694-D9462D280AB0}" type="sibTrans" cxnId="{88D4E4B3-2B94-494E-BDB6-20CC692CA77B}">
      <dgm:prSet/>
      <dgm:spPr/>
    </dgm:pt>
    <dgm:pt modelId="{5E716419-6E99-4F66-AC68-FECBE27F40AE}">
      <dgm:prSet phldrT="[Text]" phldr="0"/>
      <dgm:spPr/>
      <dgm:t>
        <a:bodyPr/>
        <a:lstStyle/>
        <a:p>
          <a:pPr rtl="0"/>
          <a:r>
            <a:rPr lang="en-US" dirty="0">
              <a:solidFill>
                <a:schemeClr val="tx1"/>
              </a:solidFill>
              <a:latin typeface="Arial"/>
              <a:cs typeface="Arial"/>
            </a:rPr>
            <a:t> CRMS in Amazon Fresh and Ocado </a:t>
          </a:r>
        </a:p>
      </dgm:t>
    </dgm:pt>
    <dgm:pt modelId="{97C16FB6-D60E-474C-9F6B-6ECB68FB1D8A}" type="parTrans" cxnId="{C4AAD564-0E79-495F-85F4-4C84E87E3742}">
      <dgm:prSet/>
      <dgm:spPr/>
    </dgm:pt>
    <dgm:pt modelId="{B9A4C9CD-DD82-439A-BF7E-5DC90150369E}" type="sibTrans" cxnId="{C4AAD564-0E79-495F-85F4-4C84E87E3742}">
      <dgm:prSet/>
      <dgm:spPr/>
    </dgm:pt>
    <dgm:pt modelId="{578F0750-57A8-4A9A-AD0A-9DE04B5AA570}">
      <dgm:prSet phldrT="[Text]" phldr="0"/>
      <dgm:spPr/>
      <dgm:t>
        <a:bodyPr/>
        <a:lstStyle/>
        <a:p>
          <a:pPr rtl="0"/>
          <a:r>
            <a:rPr lang="en-US" dirty="0">
              <a:solidFill>
                <a:schemeClr val="tx1"/>
              </a:solidFill>
              <a:latin typeface="Arial"/>
              <a:cs typeface="Arial"/>
            </a:rPr>
            <a:t>  Benefits of IT system </a:t>
          </a:r>
        </a:p>
      </dgm:t>
    </dgm:pt>
    <dgm:pt modelId="{B7339DA5-BD32-4CEF-8756-C1A3571B094E}" type="parTrans" cxnId="{102F7D69-32BC-444B-923E-2641FF4EED14}">
      <dgm:prSet/>
      <dgm:spPr/>
    </dgm:pt>
    <dgm:pt modelId="{F3A43AE5-E03E-419B-8833-B595888EFE27}" type="sibTrans" cxnId="{102F7D69-32BC-444B-923E-2641FF4EED14}">
      <dgm:prSet/>
      <dgm:spPr/>
    </dgm:pt>
    <dgm:pt modelId="{4FBD7F7D-4A28-4680-AD08-C015FB23F93F}">
      <dgm:prSet phldr="0"/>
      <dgm:spPr/>
      <dgm:t>
        <a:bodyPr/>
        <a:lstStyle/>
        <a:p>
          <a:pPr rtl="0"/>
          <a:r>
            <a:rPr lang="en-US" dirty="0">
              <a:solidFill>
                <a:schemeClr val="tx1"/>
              </a:solidFill>
              <a:latin typeface="Arial"/>
              <a:cs typeface="Arial"/>
            </a:rPr>
            <a:t>  Challenges of IT system</a:t>
          </a:r>
        </a:p>
      </dgm:t>
    </dgm:pt>
    <dgm:pt modelId="{3E241964-6BF3-4D5B-B38E-EE05CE368625}" type="parTrans" cxnId="{8CDA28A5-DFEB-4731-A502-2E6620227D10}">
      <dgm:prSet/>
      <dgm:spPr/>
    </dgm:pt>
    <dgm:pt modelId="{AFCD57E3-2D74-4A9E-AC41-E24F72573F6F}" type="sibTrans" cxnId="{8CDA28A5-DFEB-4731-A502-2E6620227D10}">
      <dgm:prSet/>
      <dgm:spPr/>
    </dgm:pt>
    <dgm:pt modelId="{7AB630FF-54FB-4FA8-AEFC-F439D1B97356}" type="pres">
      <dgm:prSet presAssocID="{F980B30C-5F33-4971-ABD8-632D9113EE88}" presName="linear" presStyleCnt="0">
        <dgm:presLayoutVars>
          <dgm:animLvl val="lvl"/>
          <dgm:resizeHandles val="exact"/>
        </dgm:presLayoutVars>
      </dgm:prSet>
      <dgm:spPr/>
    </dgm:pt>
    <dgm:pt modelId="{61D7EE31-2624-4A35-9271-5FFBF2CE3380}" type="pres">
      <dgm:prSet presAssocID="{76E59BB2-4AF4-4668-B347-07C370515374}" presName="parentText" presStyleLbl="node1" presStyleIdx="0" presStyleCnt="4">
        <dgm:presLayoutVars>
          <dgm:chMax val="0"/>
          <dgm:bulletEnabled val="1"/>
        </dgm:presLayoutVars>
      </dgm:prSet>
      <dgm:spPr/>
    </dgm:pt>
    <dgm:pt modelId="{7147A070-3960-4C51-8109-B520CDB6BB53}" type="pres">
      <dgm:prSet presAssocID="{DFA59757-693E-427A-B694-D9462D280AB0}" presName="spacer" presStyleCnt="0"/>
      <dgm:spPr/>
    </dgm:pt>
    <dgm:pt modelId="{CFF12169-4E2C-40E2-B979-D9DD2868AF4E}" type="pres">
      <dgm:prSet presAssocID="{5E716419-6E99-4F66-AC68-FECBE27F40AE}" presName="parentText" presStyleLbl="node1" presStyleIdx="1" presStyleCnt="4">
        <dgm:presLayoutVars>
          <dgm:chMax val="0"/>
          <dgm:bulletEnabled val="1"/>
        </dgm:presLayoutVars>
      </dgm:prSet>
      <dgm:spPr/>
    </dgm:pt>
    <dgm:pt modelId="{1016E341-994B-47F3-AD48-181596B70FD6}" type="pres">
      <dgm:prSet presAssocID="{B9A4C9CD-DD82-439A-BF7E-5DC90150369E}" presName="spacer" presStyleCnt="0"/>
      <dgm:spPr/>
    </dgm:pt>
    <dgm:pt modelId="{2D5C3907-C7E1-4538-953A-8710A8ABB2C9}" type="pres">
      <dgm:prSet presAssocID="{578F0750-57A8-4A9A-AD0A-9DE04B5AA570}" presName="parentText" presStyleLbl="node1" presStyleIdx="2" presStyleCnt="4">
        <dgm:presLayoutVars>
          <dgm:chMax val="0"/>
          <dgm:bulletEnabled val="1"/>
        </dgm:presLayoutVars>
      </dgm:prSet>
      <dgm:spPr/>
    </dgm:pt>
    <dgm:pt modelId="{953F85DD-105B-4FD3-AE4E-C3712FF9362F}" type="pres">
      <dgm:prSet presAssocID="{F3A43AE5-E03E-419B-8833-B595888EFE27}" presName="spacer" presStyleCnt="0"/>
      <dgm:spPr/>
    </dgm:pt>
    <dgm:pt modelId="{72285F47-8FE0-4BBA-A7E7-E10554354170}" type="pres">
      <dgm:prSet presAssocID="{4FBD7F7D-4A28-4680-AD08-C015FB23F93F}" presName="parentText" presStyleLbl="node1" presStyleIdx="3" presStyleCnt="4">
        <dgm:presLayoutVars>
          <dgm:chMax val="0"/>
          <dgm:bulletEnabled val="1"/>
        </dgm:presLayoutVars>
      </dgm:prSet>
      <dgm:spPr/>
    </dgm:pt>
  </dgm:ptLst>
  <dgm:cxnLst>
    <dgm:cxn modelId="{1CE9F803-D20F-4DA3-805E-C8DB3F099E44}" type="presOf" srcId="{F980B30C-5F33-4971-ABD8-632D9113EE88}" destId="{7AB630FF-54FB-4FA8-AEFC-F439D1B97356}" srcOrd="0" destOrd="0" presId="urn:microsoft.com/office/officeart/2005/8/layout/vList2"/>
    <dgm:cxn modelId="{5B1B0413-39DD-4A80-9E89-3F47520EEF52}" type="presOf" srcId="{4FBD7F7D-4A28-4680-AD08-C015FB23F93F}" destId="{72285F47-8FE0-4BBA-A7E7-E10554354170}" srcOrd="0" destOrd="0" presId="urn:microsoft.com/office/officeart/2005/8/layout/vList2"/>
    <dgm:cxn modelId="{D074951B-252A-41EA-918E-6B810B03AF1A}" type="presOf" srcId="{76E59BB2-4AF4-4668-B347-07C370515374}" destId="{61D7EE31-2624-4A35-9271-5FFBF2CE3380}" srcOrd="0" destOrd="0" presId="urn:microsoft.com/office/officeart/2005/8/layout/vList2"/>
    <dgm:cxn modelId="{C4AAD564-0E79-495F-85F4-4C84E87E3742}" srcId="{F980B30C-5F33-4971-ABD8-632D9113EE88}" destId="{5E716419-6E99-4F66-AC68-FECBE27F40AE}" srcOrd="1" destOrd="0" parTransId="{97C16FB6-D60E-474C-9F6B-6ECB68FB1D8A}" sibTransId="{B9A4C9CD-DD82-439A-BF7E-5DC90150369E}"/>
    <dgm:cxn modelId="{102F7D69-32BC-444B-923E-2641FF4EED14}" srcId="{F980B30C-5F33-4971-ABD8-632D9113EE88}" destId="{578F0750-57A8-4A9A-AD0A-9DE04B5AA570}" srcOrd="2" destOrd="0" parTransId="{B7339DA5-BD32-4CEF-8756-C1A3571B094E}" sibTransId="{F3A43AE5-E03E-419B-8833-B595888EFE27}"/>
    <dgm:cxn modelId="{8CDA28A5-DFEB-4731-A502-2E6620227D10}" srcId="{F980B30C-5F33-4971-ABD8-632D9113EE88}" destId="{4FBD7F7D-4A28-4680-AD08-C015FB23F93F}" srcOrd="3" destOrd="0" parTransId="{3E241964-6BF3-4D5B-B38E-EE05CE368625}" sibTransId="{AFCD57E3-2D74-4A9E-AC41-E24F72573F6F}"/>
    <dgm:cxn modelId="{88D4E4B3-2B94-494E-BDB6-20CC692CA77B}" srcId="{F980B30C-5F33-4971-ABD8-632D9113EE88}" destId="{76E59BB2-4AF4-4668-B347-07C370515374}" srcOrd="0" destOrd="0" parTransId="{479B0643-F3DF-4A0F-AD6B-0ACB524C7D82}" sibTransId="{DFA59757-693E-427A-B694-D9462D280AB0}"/>
    <dgm:cxn modelId="{F05BABCE-C86D-4154-B9C8-A5452B532341}" type="presOf" srcId="{578F0750-57A8-4A9A-AD0A-9DE04B5AA570}" destId="{2D5C3907-C7E1-4538-953A-8710A8ABB2C9}" srcOrd="0" destOrd="0" presId="urn:microsoft.com/office/officeart/2005/8/layout/vList2"/>
    <dgm:cxn modelId="{0F41ADCF-6656-47C4-ADC3-06863090BB30}" type="presOf" srcId="{5E716419-6E99-4F66-AC68-FECBE27F40AE}" destId="{CFF12169-4E2C-40E2-B979-D9DD2868AF4E}" srcOrd="0" destOrd="0" presId="urn:microsoft.com/office/officeart/2005/8/layout/vList2"/>
    <dgm:cxn modelId="{70C24EEC-6A92-457B-B1D4-EC897D6A9EF2}" type="presParOf" srcId="{7AB630FF-54FB-4FA8-AEFC-F439D1B97356}" destId="{61D7EE31-2624-4A35-9271-5FFBF2CE3380}" srcOrd="0" destOrd="0" presId="urn:microsoft.com/office/officeart/2005/8/layout/vList2"/>
    <dgm:cxn modelId="{DB1B004A-14C1-4C14-A96D-15C741E1CE41}" type="presParOf" srcId="{7AB630FF-54FB-4FA8-AEFC-F439D1B97356}" destId="{7147A070-3960-4C51-8109-B520CDB6BB53}" srcOrd="1" destOrd="0" presId="urn:microsoft.com/office/officeart/2005/8/layout/vList2"/>
    <dgm:cxn modelId="{21D988AC-CB36-4B72-A6D3-2DEF1066D97B}" type="presParOf" srcId="{7AB630FF-54FB-4FA8-AEFC-F439D1B97356}" destId="{CFF12169-4E2C-40E2-B979-D9DD2868AF4E}" srcOrd="2" destOrd="0" presId="urn:microsoft.com/office/officeart/2005/8/layout/vList2"/>
    <dgm:cxn modelId="{0F7F49E8-6337-4A69-A598-D174EA41DC3C}" type="presParOf" srcId="{7AB630FF-54FB-4FA8-AEFC-F439D1B97356}" destId="{1016E341-994B-47F3-AD48-181596B70FD6}" srcOrd="3" destOrd="0" presId="urn:microsoft.com/office/officeart/2005/8/layout/vList2"/>
    <dgm:cxn modelId="{CB8239FE-1E48-41D2-BEA0-0B778CF8F294}" type="presParOf" srcId="{7AB630FF-54FB-4FA8-AEFC-F439D1B97356}" destId="{2D5C3907-C7E1-4538-953A-8710A8ABB2C9}" srcOrd="4" destOrd="0" presId="urn:microsoft.com/office/officeart/2005/8/layout/vList2"/>
    <dgm:cxn modelId="{20A9DA5A-1EDB-44F7-A347-603705390047}" type="presParOf" srcId="{7AB630FF-54FB-4FA8-AEFC-F439D1B97356}" destId="{953F85DD-105B-4FD3-AE4E-C3712FF9362F}" srcOrd="5" destOrd="0" presId="urn:microsoft.com/office/officeart/2005/8/layout/vList2"/>
    <dgm:cxn modelId="{3AF99FEC-957B-4DE7-BCD3-592A280EFF8C}" type="presParOf" srcId="{7AB630FF-54FB-4FA8-AEFC-F439D1B97356}" destId="{72285F47-8FE0-4BBA-A7E7-E1055435417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7EE31-2624-4A35-9271-5FFBF2CE3380}">
      <dsp:nvSpPr>
        <dsp:cNvPr id="0" name=""/>
        <dsp:cNvSpPr/>
      </dsp:nvSpPr>
      <dsp:spPr>
        <a:xfrm>
          <a:off x="0" y="324958"/>
          <a:ext cx="6327911" cy="11582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solidFill>
                <a:schemeClr val="tx1"/>
              </a:solidFill>
              <a:latin typeface="Arial"/>
              <a:cs typeface="Arial"/>
            </a:rPr>
            <a:t>  Automated warehouses in Ocado (Robots and AI driven algorythms) </a:t>
          </a:r>
        </a:p>
      </dsp:txBody>
      <dsp:txXfrm>
        <a:off x="56543" y="381501"/>
        <a:ext cx="6214825" cy="1045213"/>
      </dsp:txXfrm>
    </dsp:sp>
    <dsp:sp modelId="{CFF12169-4E2C-40E2-B979-D9DD2868AF4E}">
      <dsp:nvSpPr>
        <dsp:cNvPr id="0" name=""/>
        <dsp:cNvSpPr/>
      </dsp:nvSpPr>
      <dsp:spPr>
        <a:xfrm>
          <a:off x="0" y="1569658"/>
          <a:ext cx="6327911" cy="11582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solidFill>
                <a:schemeClr val="tx1"/>
              </a:solidFill>
              <a:latin typeface="Arial"/>
              <a:cs typeface="Arial"/>
            </a:rPr>
            <a:t> CRMS in Amazon Fresh and Ocado </a:t>
          </a:r>
        </a:p>
      </dsp:txBody>
      <dsp:txXfrm>
        <a:off x="56543" y="1626201"/>
        <a:ext cx="6214825" cy="1045213"/>
      </dsp:txXfrm>
    </dsp:sp>
    <dsp:sp modelId="{2D5C3907-C7E1-4538-953A-8710A8ABB2C9}">
      <dsp:nvSpPr>
        <dsp:cNvPr id="0" name=""/>
        <dsp:cNvSpPr/>
      </dsp:nvSpPr>
      <dsp:spPr>
        <a:xfrm>
          <a:off x="0" y="2814358"/>
          <a:ext cx="6327911" cy="11582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solidFill>
                <a:schemeClr val="tx1"/>
              </a:solidFill>
              <a:latin typeface="Arial"/>
              <a:cs typeface="Arial"/>
            </a:rPr>
            <a:t>  Benefits of IT system </a:t>
          </a:r>
        </a:p>
      </dsp:txBody>
      <dsp:txXfrm>
        <a:off x="56543" y="2870901"/>
        <a:ext cx="6214825" cy="1045213"/>
      </dsp:txXfrm>
    </dsp:sp>
    <dsp:sp modelId="{72285F47-8FE0-4BBA-A7E7-E10554354170}">
      <dsp:nvSpPr>
        <dsp:cNvPr id="0" name=""/>
        <dsp:cNvSpPr/>
      </dsp:nvSpPr>
      <dsp:spPr>
        <a:xfrm>
          <a:off x="0" y="4059058"/>
          <a:ext cx="6327911" cy="11582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solidFill>
                <a:schemeClr val="tx1"/>
              </a:solidFill>
              <a:latin typeface="Arial"/>
              <a:cs typeface="Arial"/>
            </a:rPr>
            <a:t>  Challenges of IT system</a:t>
          </a:r>
        </a:p>
      </dsp:txBody>
      <dsp:txXfrm>
        <a:off x="56543" y="4115601"/>
        <a:ext cx="6214825" cy="10452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59101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1248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84603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79902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74414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80270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66412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18226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8289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84635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8/3/2023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0379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8/3/2023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2348245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diagramLayout" Target="../diagrams/layout1.xml"/><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diagramData" Target="../diagrams/data1.xml"/><Relationship Id="rId16" Type="http://schemas.openxmlformats.org/officeDocument/2006/relationships/image" Target="../media/image15.svg"/><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0.png"/><Relationship Id="rId5" Type="http://schemas.openxmlformats.org/officeDocument/2006/relationships/diagramColors" Target="../diagrams/colors1.xml"/><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diagramQuickStyle" Target="../diagrams/quickStyle1.xml"/><Relationship Id="rId9" Type="http://schemas.openxmlformats.org/officeDocument/2006/relationships/image" Target="../media/image8.png"/><Relationship Id="rId14" Type="http://schemas.openxmlformats.org/officeDocument/2006/relationships/image" Target="../media/image13.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722025"/>
            <a:ext cx="8331678" cy="2247616"/>
          </a:xfrm>
        </p:spPr>
        <p:txBody>
          <a:bodyPr vert="horz" lIns="91440" tIns="45720" rIns="91440" bIns="45720" rtlCol="0" anchor="ctr">
            <a:normAutofit/>
          </a:bodyPr>
          <a:lstStyle/>
          <a:p>
            <a:pPr algn="l"/>
            <a:r>
              <a:rPr lang="en-US" sz="2400" dirty="0">
                <a:latin typeface="Arial"/>
                <a:cs typeface="Arial"/>
              </a:rPr>
              <a:t>BA (Hons) Leadership and Management Skills for the Workplace</a:t>
            </a:r>
            <a:br>
              <a:rPr lang="en-US" sz="2400" dirty="0">
                <a:latin typeface="Arial"/>
                <a:cs typeface="Arial"/>
              </a:rPr>
            </a:br>
            <a:br>
              <a:rPr lang="en-US" sz="2400" dirty="0">
                <a:latin typeface="Arial"/>
              </a:rPr>
            </a:br>
            <a:r>
              <a:rPr lang="en-US" sz="2400" dirty="0">
                <a:latin typeface="Arial"/>
                <a:cs typeface="Arial"/>
              </a:rPr>
              <a:t>Module: Knowledge and Information Management Skills for the Workplace</a:t>
            </a:r>
            <a:br>
              <a:rPr lang="en-US" sz="2400" dirty="0">
                <a:latin typeface="Arial"/>
                <a:cs typeface="Arial"/>
              </a:rPr>
            </a:br>
            <a:br>
              <a:rPr lang="en-US" sz="2400" dirty="0">
                <a:latin typeface="Arial"/>
              </a:rPr>
            </a:br>
            <a:r>
              <a:rPr lang="en-US" sz="2400" dirty="0">
                <a:latin typeface="Arial"/>
                <a:cs typeface="Arial"/>
              </a:rPr>
              <a:t>Module code: BMSW5106</a:t>
            </a:r>
          </a:p>
        </p:txBody>
      </p:sp>
      <p:sp>
        <p:nvSpPr>
          <p:cNvPr id="3" name="Subtitle 2"/>
          <p:cNvSpPr>
            <a:spLocks noGrp="1"/>
          </p:cNvSpPr>
          <p:nvPr>
            <p:ph type="subTitle" idx="1"/>
          </p:nvPr>
        </p:nvSpPr>
        <p:spPr>
          <a:xfrm>
            <a:off x="457199" y="3261390"/>
            <a:ext cx="7684697" cy="3483946"/>
          </a:xfrm>
        </p:spPr>
        <p:txBody>
          <a:bodyPr vert="horz" lIns="91440" tIns="45720" rIns="91440" bIns="45720" rtlCol="0" anchor="t">
            <a:noAutofit/>
          </a:bodyPr>
          <a:lstStyle/>
          <a:p>
            <a:pPr algn="l">
              <a:lnSpc>
                <a:spcPct val="100000"/>
              </a:lnSpc>
            </a:pPr>
            <a:r>
              <a:rPr lang="en-US" sz="2000" dirty="0">
                <a:solidFill>
                  <a:schemeClr val="tx1"/>
                </a:solidFill>
                <a:latin typeface="Arial"/>
                <a:cs typeface="Arial"/>
              </a:rPr>
              <a:t>Lecturer: Dr Sujeewa Herath</a:t>
            </a:r>
          </a:p>
          <a:p>
            <a:pPr algn="l">
              <a:lnSpc>
                <a:spcPct val="100000"/>
              </a:lnSpc>
            </a:pPr>
            <a:endParaRPr lang="en-US" sz="2000" dirty="0">
              <a:solidFill>
                <a:schemeClr val="tx1"/>
              </a:solidFill>
              <a:latin typeface="Arial"/>
              <a:cs typeface="Arial"/>
            </a:endParaRPr>
          </a:p>
          <a:p>
            <a:pPr algn="l">
              <a:lnSpc>
                <a:spcPct val="100000"/>
              </a:lnSpc>
            </a:pPr>
            <a:r>
              <a:rPr lang="en-US" sz="2000" dirty="0">
                <a:solidFill>
                  <a:schemeClr val="tx1"/>
                </a:solidFill>
                <a:latin typeface="Arial"/>
                <a:cs typeface="Arial"/>
              </a:rPr>
              <a:t>Student Name: Elzbieta Danuta Kander</a:t>
            </a:r>
          </a:p>
          <a:p>
            <a:pPr algn="l">
              <a:lnSpc>
                <a:spcPct val="100000"/>
              </a:lnSpc>
            </a:pPr>
            <a:r>
              <a:rPr lang="en-US" sz="2000" dirty="0">
                <a:solidFill>
                  <a:schemeClr val="tx1"/>
                </a:solidFill>
                <a:latin typeface="Arial"/>
                <a:cs typeface="Arial"/>
              </a:rPr>
              <a:t>Student ID: 2007505</a:t>
            </a:r>
          </a:p>
          <a:p>
            <a:pPr>
              <a:lnSpc>
                <a:spcPct val="100000"/>
              </a:lnSpc>
            </a:pPr>
            <a:r>
              <a:rPr lang="en-US" sz="2000" dirty="0">
                <a:solidFill>
                  <a:schemeClr val="tx1"/>
                </a:solidFill>
                <a:latin typeface="Arial"/>
                <a:cs typeface="Arial"/>
              </a:rPr>
              <a:t>Title: Evaluation of Knowledge Management Systems (KMS) used by Ocado and Amazon Fresh.</a:t>
            </a:r>
          </a:p>
          <a:p>
            <a:pPr marL="228600" indent="-228600" algn="l">
              <a:lnSpc>
                <a:spcPct val="100000"/>
              </a:lnSpc>
              <a:buFont typeface="+mj-lt"/>
              <a:buAutoNum type="arabicPeriod"/>
            </a:pPr>
            <a:endParaRPr lang="en-US" sz="2000" dirty="0">
              <a:solidFill>
                <a:schemeClr val="tx1"/>
              </a:solidFill>
              <a:latin typeface="Arial"/>
              <a:cs typeface="Arial"/>
            </a:endParaRPr>
          </a:p>
          <a:p>
            <a:pPr marL="228600" indent="-228600" algn="l">
              <a:lnSpc>
                <a:spcPct val="100000"/>
              </a:lnSpc>
              <a:buFont typeface="+mj-lt"/>
              <a:buAutoNum type="arabicPeriod"/>
            </a:pPr>
            <a:endParaRPr lang="en-US" sz="1400">
              <a:solidFill>
                <a:srgbClr val="D9F1F6"/>
              </a:solidFill>
              <a:latin typeface="Corbel" panose="020B0503020204020204"/>
              <a:cs typeface="Arial"/>
            </a:endParaRPr>
          </a:p>
        </p:txBody>
      </p:sp>
      <p:pic>
        <p:nvPicPr>
          <p:cNvPr id="339" name="Picture 3">
            <a:extLst>
              <a:ext uri="{FF2B5EF4-FFF2-40B4-BE49-F238E27FC236}">
                <a16:creationId xmlns:a16="http://schemas.microsoft.com/office/drawing/2014/main" id="{D707EF6A-00C4-A9D4-6B14-2C8BD7FBACF2}"/>
              </a:ext>
            </a:extLst>
          </p:cNvPr>
          <p:cNvPicPr>
            <a:picLocks noChangeAspect="1"/>
          </p:cNvPicPr>
          <p:nvPr/>
        </p:nvPicPr>
        <p:blipFill rotWithShape="1">
          <a:blip r:embed="rId2"/>
          <a:srcRect l="30216" r="3564" b="-1"/>
          <a:stretch/>
        </p:blipFill>
        <p:spPr>
          <a:xfrm>
            <a:off x="12367779" y="-449138"/>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BC942-C67F-0A10-D378-8E05345E2653}"/>
              </a:ext>
              <a:ext uri="{C183D7F6-B498-43B3-948B-1728B52AA6E4}">
                <adec:decorative xmlns:adec="http://schemas.microsoft.com/office/drawing/2017/decorative" val="1"/>
              </a:ext>
            </a:extLst>
          </p:cNvPr>
          <p:cNvSpPr>
            <a:spLocks noGrp="1"/>
          </p:cNvSpPr>
          <p:nvPr>
            <p:ph type="title"/>
          </p:nvPr>
        </p:nvSpPr>
        <p:spPr>
          <a:xfrm>
            <a:off x="256032" y="754812"/>
            <a:ext cx="3179696" cy="4160232"/>
          </a:xfrm>
        </p:spPr>
        <p:txBody>
          <a:bodyPr>
            <a:normAutofit fontScale="90000"/>
          </a:bodyPr>
          <a:lstStyle/>
          <a:p>
            <a:br>
              <a:rPr lang="en-US" dirty="0">
                <a:solidFill>
                  <a:schemeClr val="tx1"/>
                </a:solidFill>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dirty="0">
                <a:latin typeface="Arial"/>
                <a:cs typeface="Arial"/>
              </a:rPr>
            </a:br>
            <a:br>
              <a:rPr lang="en-US" sz="2800" dirty="0">
                <a:solidFill>
                  <a:schemeClr val="tx1"/>
                </a:solidFill>
                <a:latin typeface="Arial"/>
                <a:cs typeface="Arial"/>
              </a:rPr>
            </a:br>
            <a:r>
              <a:rPr lang="en-US" dirty="0">
                <a:solidFill>
                  <a:schemeClr val="tx1"/>
                </a:solidFill>
                <a:latin typeface="Arial"/>
                <a:cs typeface="Arial"/>
              </a:rPr>
              <a:t>Knowledge is:</a:t>
            </a:r>
            <a:br>
              <a:rPr lang="en-US" sz="2800" dirty="0">
                <a:solidFill>
                  <a:schemeClr val="tx1"/>
                </a:solidFill>
                <a:latin typeface="Arial"/>
                <a:cs typeface="Arial"/>
              </a:rPr>
            </a:br>
            <a:br>
              <a:rPr lang="en-US" sz="2800" dirty="0">
                <a:latin typeface="Arial"/>
                <a:cs typeface="Arial"/>
              </a:rPr>
            </a:br>
            <a:r>
              <a:rPr lang="en-US" sz="2800" dirty="0">
                <a:solidFill>
                  <a:schemeClr val="tx1"/>
                </a:solidFill>
                <a:latin typeface="Arial"/>
                <a:cs typeface="Arial"/>
              </a:rPr>
              <a:t>* all we know</a:t>
            </a:r>
            <a:br>
              <a:rPr lang="en-US" sz="2800" dirty="0">
                <a:solidFill>
                  <a:schemeClr val="tx1"/>
                </a:solidFill>
                <a:latin typeface="Arial"/>
                <a:cs typeface="Arial"/>
              </a:rPr>
            </a:br>
            <a:r>
              <a:rPr lang="en-US" sz="2800" dirty="0">
                <a:solidFill>
                  <a:schemeClr val="tx1"/>
                </a:solidFill>
                <a:latin typeface="Arial"/>
                <a:cs typeface="Arial"/>
              </a:rPr>
              <a:t>* foundation of wisdom</a:t>
            </a:r>
            <a:br>
              <a:rPr lang="en-US" dirty="0">
                <a:latin typeface="Arial"/>
                <a:cs typeface="Arial"/>
              </a:rPr>
            </a:br>
            <a:br>
              <a:rPr lang="en-US" dirty="0"/>
            </a:br>
            <a:br>
              <a:rPr lang="en-US" dirty="0"/>
            </a:br>
            <a:br>
              <a:rPr lang="en-US" dirty="0"/>
            </a:br>
            <a:br>
              <a:rPr lang="en-US" dirty="0"/>
            </a:br>
            <a:endParaRPr lang="en-US" dirty="0"/>
          </a:p>
        </p:txBody>
      </p:sp>
      <p:pic>
        <p:nvPicPr>
          <p:cNvPr id="5" name="Picture 5" descr="A close up of words">
            <a:extLst>
              <a:ext uri="{FF2B5EF4-FFF2-40B4-BE49-F238E27FC236}">
                <a16:creationId xmlns:a16="http://schemas.microsoft.com/office/drawing/2014/main" id="{632648A6-15F8-ACD7-16FD-6745E1F29054}"/>
              </a:ext>
            </a:extLst>
          </p:cNvPr>
          <p:cNvPicPr>
            <a:picLocks noGrp="1" noChangeAspect="1"/>
          </p:cNvPicPr>
          <p:nvPr>
            <p:ph idx="1"/>
          </p:nvPr>
        </p:nvPicPr>
        <p:blipFill>
          <a:blip r:embed="rId2"/>
          <a:stretch>
            <a:fillRect/>
          </a:stretch>
        </p:blipFill>
        <p:spPr>
          <a:xfrm>
            <a:off x="3434943" y="753662"/>
            <a:ext cx="8368044" cy="5350676"/>
          </a:xfrm>
        </p:spPr>
      </p:pic>
      <p:sp>
        <p:nvSpPr>
          <p:cNvPr id="4" name="Text Placeholder 3">
            <a:extLst>
              <a:ext uri="{FF2B5EF4-FFF2-40B4-BE49-F238E27FC236}">
                <a16:creationId xmlns:a16="http://schemas.microsoft.com/office/drawing/2014/main" id="{4691F67A-3E09-B6A1-B05B-4AFC5775B9BC}"/>
              </a:ext>
            </a:extLst>
          </p:cNvPr>
          <p:cNvSpPr>
            <a:spLocks noGrp="1"/>
          </p:cNvSpPr>
          <p:nvPr>
            <p:ph type="body" sz="half" idx="2"/>
          </p:nvPr>
        </p:nvSpPr>
        <p:spPr>
          <a:xfrm>
            <a:off x="256032" y="3494176"/>
            <a:ext cx="3179696" cy="2595159"/>
          </a:xfrm>
        </p:spPr>
        <p:txBody>
          <a:bodyPr/>
          <a:lstStyle/>
          <a:p>
            <a:r>
              <a:rPr lang="en-US" sz="2400" dirty="0">
                <a:solidFill>
                  <a:schemeClr val="tx1"/>
                </a:solidFill>
                <a:latin typeface="Arial"/>
                <a:cs typeface="Arial"/>
              </a:rPr>
              <a:t>* Explicit Knowledge </a:t>
            </a:r>
            <a:endParaRPr lang="en-US" dirty="0">
              <a:solidFill>
                <a:schemeClr val="tx1"/>
              </a:solidFill>
            </a:endParaRPr>
          </a:p>
          <a:p>
            <a:r>
              <a:rPr lang="en-US" sz="2400" dirty="0">
                <a:solidFill>
                  <a:schemeClr val="tx1"/>
                </a:solidFill>
                <a:latin typeface="Arial"/>
                <a:cs typeface="Arial"/>
              </a:rPr>
              <a:t>       </a:t>
            </a:r>
          </a:p>
          <a:p>
            <a:r>
              <a:rPr lang="en-US" sz="2400" dirty="0">
                <a:solidFill>
                  <a:schemeClr val="tx1"/>
                </a:solidFill>
                <a:latin typeface="Arial"/>
                <a:cs typeface="Arial"/>
              </a:rPr>
              <a:t>* Tacit Knowledge</a:t>
            </a:r>
          </a:p>
          <a:p>
            <a:r>
              <a:rPr lang="en-US" sz="2400" dirty="0">
                <a:solidFill>
                  <a:schemeClr val="tx1"/>
                </a:solidFill>
                <a:latin typeface="Arial"/>
                <a:cs typeface="Arial"/>
              </a:rPr>
              <a:t>             </a:t>
            </a:r>
          </a:p>
          <a:p>
            <a:endParaRPr lang="en-US" sz="2400" dirty="0">
              <a:solidFill>
                <a:schemeClr val="tx1"/>
              </a:solidFill>
              <a:latin typeface="Arial"/>
              <a:cs typeface="Arial"/>
            </a:endParaRPr>
          </a:p>
        </p:txBody>
      </p:sp>
    </p:spTree>
    <p:extLst>
      <p:ext uri="{BB962C8B-B14F-4D97-AF65-F5344CB8AC3E}">
        <p14:creationId xmlns:p14="http://schemas.microsoft.com/office/powerpoint/2010/main" val="2551063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494960-F6B6-02C8-F49C-9170360CCF30}"/>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2400" spc="-100" dirty="0">
                <a:solidFill>
                  <a:schemeClr val="tx1"/>
                </a:solidFill>
                <a:latin typeface="Arial"/>
                <a:cs typeface="Arial"/>
              </a:rPr>
              <a:t>Ocado Retail Limited</a:t>
            </a:r>
            <a:br>
              <a:rPr lang="en-US" sz="2400" spc="-100" dirty="0">
                <a:solidFill>
                  <a:schemeClr val="tx1"/>
                </a:solidFill>
                <a:latin typeface="Arial"/>
                <a:cs typeface="Arial"/>
              </a:rPr>
            </a:br>
            <a:br>
              <a:rPr lang="en-US" sz="1900" spc="-100" dirty="0"/>
            </a:br>
            <a:r>
              <a:rPr lang="en-US" sz="2000" spc="-100" dirty="0">
                <a:solidFill>
                  <a:schemeClr val="tx1"/>
                </a:solidFill>
                <a:latin typeface="Arial"/>
                <a:cs typeface="Arial"/>
              </a:rPr>
              <a:t>"Our unique structure enables us to outperform the market, combining award-winning customer service and unrivalled customer data; world-leading technology and logistics from Ocado Group, and unrivalled product development from M&amp;S." (Ocado, 2022).</a:t>
            </a:r>
          </a:p>
        </p:txBody>
      </p:sp>
      <p:sp>
        <p:nvSpPr>
          <p:cNvPr id="18" name="Rectangle 17">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a:extLst>
              <a:ext uri="{FF2B5EF4-FFF2-40B4-BE49-F238E27FC236}">
                <a16:creationId xmlns:a16="http://schemas.microsoft.com/office/drawing/2014/main" id="{86C14F9F-F1BF-0DB0-6E18-1C6F3DE0D6A9}"/>
              </a:ext>
            </a:extLst>
          </p:cNvPr>
          <p:cNvPicPr>
            <a:picLocks noGrp="1" noChangeAspect="1"/>
          </p:cNvPicPr>
          <p:nvPr>
            <p:ph idx="1"/>
          </p:nvPr>
        </p:nvPicPr>
        <p:blipFill>
          <a:blip r:embed="rId2"/>
          <a:stretch>
            <a:fillRect/>
          </a:stretch>
        </p:blipFill>
        <p:spPr>
          <a:xfrm>
            <a:off x="4636959" y="758554"/>
            <a:ext cx="7174301" cy="5339243"/>
          </a:xfrm>
        </p:spPr>
      </p:pic>
    </p:spTree>
    <p:extLst>
      <p:ext uri="{BB962C8B-B14F-4D97-AF65-F5344CB8AC3E}">
        <p14:creationId xmlns:p14="http://schemas.microsoft.com/office/powerpoint/2010/main" val="1735311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10E3F-190D-6296-AAAD-480F7CE84A02}"/>
              </a:ext>
            </a:extLst>
          </p:cNvPr>
          <p:cNvSpPr>
            <a:spLocks noGrp="1"/>
          </p:cNvSpPr>
          <p:nvPr>
            <p:ph type="title"/>
          </p:nvPr>
        </p:nvSpPr>
        <p:spPr/>
        <p:txBody>
          <a:bodyPr/>
          <a:lstStyle/>
          <a:p>
            <a:r>
              <a:rPr lang="en-US" dirty="0"/>
              <a:t>A</a:t>
            </a:r>
          </a:p>
        </p:txBody>
      </p:sp>
      <p:pic>
        <p:nvPicPr>
          <p:cNvPr id="4" name="Picture 4" descr="A row of shopping carts in a store&#10;&#10;Description automatically generated">
            <a:extLst>
              <a:ext uri="{FF2B5EF4-FFF2-40B4-BE49-F238E27FC236}">
                <a16:creationId xmlns:a16="http://schemas.microsoft.com/office/drawing/2014/main" id="{AD3FD2A2-DF8F-173B-D316-85C20ED91220}"/>
              </a:ext>
            </a:extLst>
          </p:cNvPr>
          <p:cNvPicPr>
            <a:picLocks noGrp="1" noChangeAspect="1"/>
          </p:cNvPicPr>
          <p:nvPr>
            <p:ph idx="1"/>
          </p:nvPr>
        </p:nvPicPr>
        <p:blipFill>
          <a:blip r:embed="rId2"/>
          <a:stretch>
            <a:fillRect/>
          </a:stretch>
        </p:blipFill>
        <p:spPr>
          <a:xfrm>
            <a:off x="250393" y="2616203"/>
            <a:ext cx="2948064" cy="3114524"/>
          </a:xfrm>
        </p:spPr>
      </p:pic>
      <p:sp>
        <p:nvSpPr>
          <p:cNvPr id="3" name="TextBox 2">
            <a:extLst>
              <a:ext uri="{FF2B5EF4-FFF2-40B4-BE49-F238E27FC236}">
                <a16:creationId xmlns:a16="http://schemas.microsoft.com/office/drawing/2014/main" id="{19165A65-9A26-62B9-74E7-594CF6348C4C}"/>
              </a:ext>
            </a:extLst>
          </p:cNvPr>
          <p:cNvSpPr txBox="1"/>
          <p:nvPr/>
        </p:nvSpPr>
        <p:spPr>
          <a:xfrm>
            <a:off x="249837" y="1424065"/>
            <a:ext cx="29430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Amazon Fresh</a:t>
            </a:r>
          </a:p>
        </p:txBody>
      </p:sp>
      <p:sp>
        <p:nvSpPr>
          <p:cNvPr id="5" name="TextBox 4">
            <a:extLst>
              <a:ext uri="{FF2B5EF4-FFF2-40B4-BE49-F238E27FC236}">
                <a16:creationId xmlns:a16="http://schemas.microsoft.com/office/drawing/2014/main" id="{52DD8552-644E-FAFB-3924-DE1E2D2B2132}"/>
              </a:ext>
            </a:extLst>
          </p:cNvPr>
          <p:cNvSpPr txBox="1"/>
          <p:nvPr/>
        </p:nvSpPr>
        <p:spPr>
          <a:xfrm>
            <a:off x="3454572" y="1236688"/>
            <a:ext cx="832020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mn-lt"/>
                <a:cs typeface="+mn-lt"/>
              </a:rPr>
              <a:t>Amazon made its first foray into grocery in 2007 when it started selling food online in the US, which it repeated in the UK in 2016. </a:t>
            </a:r>
            <a:endParaRPr lang="en-US" sz="2000" dirty="0">
              <a:latin typeface="Arial"/>
              <a:cs typeface="Arial"/>
            </a:endParaRPr>
          </a:p>
          <a:p>
            <a:endParaRPr lang="en-US" sz="2000" dirty="0">
              <a:latin typeface="Arial"/>
              <a:cs typeface="Arial"/>
            </a:endParaRPr>
          </a:p>
          <a:p>
            <a:r>
              <a:rPr lang="en-US" sz="2000" dirty="0">
                <a:latin typeface="Arial"/>
                <a:ea typeface="+mn-lt"/>
                <a:cs typeface="+mn-lt"/>
              </a:rPr>
              <a:t>His ambitions became apparent when he bought Whole Foods in 2017, followed by the exit of brick-and-mortar retailers. </a:t>
            </a:r>
            <a:endParaRPr lang="en-US" sz="2000" dirty="0">
              <a:latin typeface="Arial"/>
              <a:cs typeface="Arial"/>
            </a:endParaRPr>
          </a:p>
          <a:p>
            <a:endParaRPr lang="en-US" sz="2000" dirty="0">
              <a:latin typeface="Arial"/>
              <a:cs typeface="Arial"/>
            </a:endParaRPr>
          </a:p>
          <a:p>
            <a:r>
              <a:rPr lang="en-US" sz="2000" dirty="0">
                <a:latin typeface="Arial"/>
                <a:ea typeface="+mn-lt"/>
                <a:cs typeface="+mn-lt"/>
              </a:rPr>
              <a:t>It only dived into the UK convenience store sector in 2021 when the Amazon Fresh sites were launched. </a:t>
            </a:r>
            <a:endParaRPr lang="en-US" sz="2000" dirty="0">
              <a:latin typeface="Arial"/>
              <a:cs typeface="Arial"/>
            </a:endParaRPr>
          </a:p>
          <a:p>
            <a:endParaRPr lang="en-US" sz="2000" dirty="0">
              <a:latin typeface="Arial"/>
              <a:cs typeface="Arial"/>
            </a:endParaRPr>
          </a:p>
          <a:p>
            <a:r>
              <a:rPr lang="en-US" sz="2000" dirty="0">
                <a:latin typeface="Arial"/>
                <a:ea typeface="+mn-lt"/>
                <a:cs typeface="+mn-lt"/>
              </a:rPr>
              <a:t>Two years later, it has just 18 Amazon Fresh stores, most in London.</a:t>
            </a:r>
            <a:endParaRPr lang="en-US" sz="2000" dirty="0">
              <a:latin typeface="Arial"/>
            </a:endParaRPr>
          </a:p>
        </p:txBody>
      </p:sp>
      <p:sp>
        <p:nvSpPr>
          <p:cNvPr id="6" name="Thought Bubble: Cloud 5">
            <a:extLst>
              <a:ext uri="{FF2B5EF4-FFF2-40B4-BE49-F238E27FC236}">
                <a16:creationId xmlns:a16="http://schemas.microsoft.com/office/drawing/2014/main" id="{37F660B0-D32E-4385-D29B-F83A4100254B}"/>
              </a:ext>
            </a:extLst>
          </p:cNvPr>
          <p:cNvSpPr/>
          <p:nvPr/>
        </p:nvSpPr>
        <p:spPr>
          <a:xfrm>
            <a:off x="5561585" y="4605664"/>
            <a:ext cx="3579960" cy="1926565"/>
          </a:xfrm>
          <a:prstGeom prst="cloudCallou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2000" dirty="0">
                <a:solidFill>
                  <a:schemeClr val="tx1"/>
                </a:solidFill>
                <a:latin typeface="Arial"/>
                <a:cs typeface="Arial"/>
              </a:rPr>
              <a:t>Grocery sector does not need Amazon.</a:t>
            </a:r>
          </a:p>
          <a:p>
            <a:pPr algn="ctr"/>
            <a:r>
              <a:rPr lang="en-US" sz="2000" dirty="0">
                <a:solidFill>
                  <a:schemeClr val="tx1"/>
                </a:solidFill>
                <a:latin typeface="Arial"/>
                <a:cs typeface="Arial"/>
              </a:rPr>
              <a:t>Amazon needs grocery.</a:t>
            </a:r>
          </a:p>
        </p:txBody>
      </p:sp>
    </p:spTree>
    <p:extLst>
      <p:ext uri="{BB962C8B-B14F-4D97-AF65-F5344CB8AC3E}">
        <p14:creationId xmlns:p14="http://schemas.microsoft.com/office/powerpoint/2010/main" val="849465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4764-8FAB-5763-0F32-10A9663CF9E8}"/>
              </a:ext>
            </a:extLst>
          </p:cNvPr>
          <p:cNvSpPr>
            <a:spLocks noGrp="1"/>
          </p:cNvSpPr>
          <p:nvPr>
            <p:ph type="title"/>
          </p:nvPr>
        </p:nvSpPr>
        <p:spPr>
          <a:xfrm>
            <a:off x="252919" y="1008819"/>
            <a:ext cx="3163142" cy="5061257"/>
          </a:xfrm>
        </p:spPr>
        <p:txBody>
          <a:bodyPr/>
          <a:lstStyle/>
          <a:p>
            <a:r>
              <a:rPr lang="en-US" dirty="0">
                <a:solidFill>
                  <a:schemeClr val="tx1"/>
                </a:solidFill>
                <a:latin typeface="Arial"/>
                <a:cs typeface="Arial"/>
              </a:rPr>
              <a:t>KMS at Ocado &amp; Amazon Fresh</a:t>
            </a:r>
          </a:p>
        </p:txBody>
      </p:sp>
      <p:sp>
        <p:nvSpPr>
          <p:cNvPr id="3" name="Content Placeholder 2">
            <a:extLst>
              <a:ext uri="{FF2B5EF4-FFF2-40B4-BE49-F238E27FC236}">
                <a16:creationId xmlns:a16="http://schemas.microsoft.com/office/drawing/2014/main" id="{CE56EFD6-1913-A095-34CA-E66DD999DE0C}"/>
              </a:ext>
            </a:extLst>
          </p:cNvPr>
          <p:cNvSpPr>
            <a:spLocks noGrp="1"/>
          </p:cNvSpPr>
          <p:nvPr>
            <p:ph idx="1"/>
          </p:nvPr>
        </p:nvSpPr>
        <p:spPr>
          <a:xfrm>
            <a:off x="3423570" y="864108"/>
            <a:ext cx="8364747" cy="5206904"/>
          </a:xfrm>
        </p:spPr>
        <p:txBody>
          <a:bodyPr>
            <a:normAutofit/>
          </a:bodyPr>
          <a:lstStyle/>
          <a:p>
            <a:pPr>
              <a:buFont typeface="Arial" pitchFamily="18" charset="2"/>
              <a:buChar char="•"/>
            </a:pPr>
            <a:r>
              <a:rPr lang="en-US" sz="2800" dirty="0">
                <a:solidFill>
                  <a:schemeClr val="tx1"/>
                </a:solidFill>
                <a:latin typeface="Arial"/>
                <a:cs typeface="Arial"/>
              </a:rPr>
              <a:t>* The meaning of Knowledge Management </a:t>
            </a:r>
            <a:endParaRPr lang="en-US">
              <a:solidFill>
                <a:schemeClr val="tx1"/>
              </a:solidFill>
            </a:endParaRPr>
          </a:p>
          <a:p>
            <a:pPr>
              <a:buFont typeface="Arial" pitchFamily="18" charset="2"/>
              <a:buChar char="•"/>
            </a:pPr>
            <a:r>
              <a:rPr lang="en-US" sz="2800" dirty="0">
                <a:solidFill>
                  <a:schemeClr val="tx1"/>
                </a:solidFill>
                <a:latin typeface="Arial"/>
                <a:cs typeface="Arial"/>
              </a:rPr>
              <a:t>* Knowledge Management System (KMS)</a:t>
            </a:r>
          </a:p>
          <a:p>
            <a:pPr>
              <a:buFont typeface="Arial" pitchFamily="18" charset="2"/>
              <a:buChar char="•"/>
            </a:pPr>
            <a:r>
              <a:rPr lang="en-US" sz="2800" dirty="0">
                <a:solidFill>
                  <a:schemeClr val="tx1"/>
                </a:solidFill>
                <a:latin typeface="Arial"/>
                <a:cs typeface="Arial"/>
              </a:rPr>
              <a:t>* KMS foundation of competitive advantage</a:t>
            </a:r>
          </a:p>
          <a:p>
            <a:pPr>
              <a:buFont typeface="Arial" pitchFamily="18" charset="2"/>
              <a:buChar char="•"/>
            </a:pPr>
            <a:r>
              <a:rPr lang="en-US" sz="2800" dirty="0">
                <a:solidFill>
                  <a:schemeClr val="tx1"/>
                </a:solidFill>
                <a:latin typeface="Arial"/>
                <a:cs typeface="Arial"/>
              </a:rPr>
              <a:t>* KMS as a measure of success</a:t>
            </a:r>
          </a:p>
          <a:p>
            <a:pPr>
              <a:buFont typeface="Arial" pitchFamily="18" charset="2"/>
              <a:buChar char="•"/>
            </a:pPr>
            <a:endParaRPr lang="en-US" sz="2800" dirty="0">
              <a:latin typeface="Arial"/>
              <a:cs typeface="Arial"/>
            </a:endParaRPr>
          </a:p>
          <a:p>
            <a:pPr>
              <a:buFont typeface="Arial" pitchFamily="18" charset="2"/>
              <a:buChar char="•"/>
            </a:pPr>
            <a:endParaRPr lang="en-US" sz="2800" dirty="0">
              <a:latin typeface="Arial"/>
              <a:cs typeface="Arial"/>
            </a:endParaRPr>
          </a:p>
          <a:p>
            <a:pPr>
              <a:buFont typeface="Arial" pitchFamily="18" charset="2"/>
              <a:buChar char="•"/>
            </a:pPr>
            <a:endParaRPr lang="en-US" sz="2800" dirty="0">
              <a:latin typeface="Arial"/>
              <a:cs typeface="Arial"/>
            </a:endParaRPr>
          </a:p>
          <a:p>
            <a:pPr>
              <a:buFont typeface="Arial" pitchFamily="18" charset="2"/>
              <a:buChar char="•"/>
            </a:pPr>
            <a:endParaRPr lang="en-US" sz="2800" dirty="0">
              <a:latin typeface="Arial"/>
              <a:cs typeface="Arial"/>
            </a:endParaRPr>
          </a:p>
          <a:p>
            <a:pPr>
              <a:buFont typeface="Arial" pitchFamily="18" charset="2"/>
              <a:buChar char="•"/>
            </a:pPr>
            <a:endParaRPr lang="en-US" sz="2800" dirty="0">
              <a:latin typeface="Arial"/>
              <a:cs typeface="Arial"/>
            </a:endParaRPr>
          </a:p>
        </p:txBody>
      </p:sp>
      <p:pic>
        <p:nvPicPr>
          <p:cNvPr id="4" name="Picture 4" descr="A group of colorful gears&#10;&#10;Description automatically generated">
            <a:extLst>
              <a:ext uri="{FF2B5EF4-FFF2-40B4-BE49-F238E27FC236}">
                <a16:creationId xmlns:a16="http://schemas.microsoft.com/office/drawing/2014/main" id="{53EA89F1-59E9-0CBF-8620-56D38F399502}"/>
              </a:ext>
            </a:extLst>
          </p:cNvPr>
          <p:cNvPicPr>
            <a:picLocks noChangeAspect="1"/>
          </p:cNvPicPr>
          <p:nvPr/>
        </p:nvPicPr>
        <p:blipFill>
          <a:blip r:embed="rId2"/>
          <a:stretch>
            <a:fillRect/>
          </a:stretch>
        </p:blipFill>
        <p:spPr>
          <a:xfrm>
            <a:off x="3430438" y="3190337"/>
            <a:ext cx="8379123" cy="2878346"/>
          </a:xfrm>
          <a:prstGeom prst="rect">
            <a:avLst/>
          </a:prstGeom>
        </p:spPr>
      </p:pic>
    </p:spTree>
    <p:extLst>
      <p:ext uri="{BB962C8B-B14F-4D97-AF65-F5344CB8AC3E}">
        <p14:creationId xmlns:p14="http://schemas.microsoft.com/office/powerpoint/2010/main" val="243324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EF49A-2173-B99F-083F-9C44E7E816DE}"/>
              </a:ext>
            </a:extLst>
          </p:cNvPr>
          <p:cNvSpPr>
            <a:spLocks noGrp="1"/>
          </p:cNvSpPr>
          <p:nvPr>
            <p:ph type="title"/>
          </p:nvPr>
        </p:nvSpPr>
        <p:spPr/>
        <p:txBody>
          <a:bodyPr>
            <a:normAutofit/>
          </a:bodyPr>
          <a:lstStyle/>
          <a:p>
            <a:r>
              <a:rPr lang="en-US" sz="3200" dirty="0">
                <a:solidFill>
                  <a:schemeClr val="tx1"/>
                </a:solidFill>
                <a:latin typeface="Arial"/>
                <a:cs typeface="Posterama"/>
              </a:rPr>
              <a:t>Advantages and disadvantages of KMS</a:t>
            </a:r>
            <a:endParaRPr lang="en-US" sz="3200" dirty="0">
              <a:solidFill>
                <a:schemeClr val="tx1"/>
              </a:solidFill>
              <a:latin typeface="Arial"/>
            </a:endParaRPr>
          </a:p>
        </p:txBody>
      </p:sp>
      <p:sp>
        <p:nvSpPr>
          <p:cNvPr id="3" name="Content Placeholder 2">
            <a:extLst>
              <a:ext uri="{FF2B5EF4-FFF2-40B4-BE49-F238E27FC236}">
                <a16:creationId xmlns:a16="http://schemas.microsoft.com/office/drawing/2014/main" id="{9CC8B4ED-B967-6725-09DE-7B2F5742BABE}"/>
              </a:ext>
            </a:extLst>
          </p:cNvPr>
          <p:cNvSpPr>
            <a:spLocks noGrp="1"/>
          </p:cNvSpPr>
          <p:nvPr>
            <p:ph sz="half" idx="1"/>
          </p:nvPr>
        </p:nvSpPr>
        <p:spPr/>
        <p:txBody>
          <a:bodyPr vert="horz" lIns="91440" tIns="45720" rIns="91440" bIns="45720" rtlCol="0" anchor="t">
            <a:normAutofit fontScale="92500" lnSpcReduction="20000"/>
          </a:bodyPr>
          <a:lstStyle/>
          <a:p>
            <a:r>
              <a:rPr lang="en-US" sz="2400" dirty="0">
                <a:solidFill>
                  <a:schemeClr val="tx1"/>
                </a:solidFill>
                <a:latin typeface="Arial"/>
                <a:cs typeface="Arial"/>
              </a:rPr>
              <a:t>Prons</a:t>
            </a:r>
            <a:endParaRPr lang="en-US" sz="2400">
              <a:solidFill>
                <a:schemeClr val="tx1"/>
              </a:solidFill>
              <a:latin typeface="Arial"/>
              <a:cs typeface="Arial"/>
            </a:endParaRPr>
          </a:p>
          <a:p>
            <a:r>
              <a:rPr lang="en-US" dirty="0">
                <a:solidFill>
                  <a:schemeClr val="tx1"/>
                </a:solidFill>
                <a:latin typeface="Arial"/>
                <a:cs typeface="Arial"/>
              </a:rPr>
              <a:t>Increase the user loyalty by eases of use</a:t>
            </a:r>
          </a:p>
          <a:p>
            <a:r>
              <a:rPr lang="en-US" dirty="0">
                <a:solidFill>
                  <a:schemeClr val="tx1"/>
                </a:solidFill>
                <a:latin typeface="Arial"/>
                <a:cs typeface="Arial"/>
              </a:rPr>
              <a:t>Saving time &amp; decrease errors (real time)</a:t>
            </a:r>
          </a:p>
          <a:p>
            <a:r>
              <a:rPr lang="en-US" dirty="0">
                <a:solidFill>
                  <a:schemeClr val="tx1"/>
                </a:solidFill>
                <a:latin typeface="Arial"/>
                <a:cs typeface="Arial"/>
              </a:rPr>
              <a:t>Space saver, all details in one place with an easy access</a:t>
            </a:r>
          </a:p>
          <a:p>
            <a:r>
              <a:rPr lang="en-US" dirty="0">
                <a:solidFill>
                  <a:schemeClr val="tx1"/>
                </a:solidFill>
                <a:latin typeface="Arial"/>
                <a:cs typeface="Arial"/>
              </a:rPr>
              <a:t>Superior service, i.e., delivery tracking service.</a:t>
            </a:r>
          </a:p>
          <a:p>
            <a:r>
              <a:rPr lang="en-US" dirty="0">
                <a:solidFill>
                  <a:schemeClr val="tx1"/>
                </a:solidFill>
                <a:latin typeface="Arial"/>
                <a:cs typeface="Arial"/>
              </a:rPr>
              <a:t>Help monitoring customer's behavior, sales, refunds, etc.</a:t>
            </a:r>
          </a:p>
          <a:p>
            <a:r>
              <a:rPr lang="en-US" dirty="0">
                <a:solidFill>
                  <a:schemeClr val="tx1"/>
                </a:solidFill>
                <a:latin typeface="Arial"/>
                <a:cs typeface="Arial"/>
              </a:rPr>
              <a:t>Gathering information create data used in forecasting or decision making </a:t>
            </a:r>
          </a:p>
          <a:p>
            <a:r>
              <a:rPr lang="en-US" dirty="0">
                <a:solidFill>
                  <a:schemeClr val="tx1"/>
                </a:solidFill>
                <a:latin typeface="Arial"/>
                <a:cs typeface="Arial"/>
              </a:rPr>
              <a:t>Large and secure capacity for knowledge capture</a:t>
            </a:r>
          </a:p>
          <a:p>
            <a:endParaRPr lang="en-US" dirty="0"/>
          </a:p>
          <a:p>
            <a:endParaRPr lang="en-US" dirty="0"/>
          </a:p>
        </p:txBody>
      </p:sp>
      <p:sp>
        <p:nvSpPr>
          <p:cNvPr id="4" name="Content Placeholder 3">
            <a:extLst>
              <a:ext uri="{FF2B5EF4-FFF2-40B4-BE49-F238E27FC236}">
                <a16:creationId xmlns:a16="http://schemas.microsoft.com/office/drawing/2014/main" id="{0BD74D08-030D-9810-6EAD-EB377DFA4416}"/>
              </a:ext>
            </a:extLst>
          </p:cNvPr>
          <p:cNvSpPr>
            <a:spLocks noGrp="1"/>
          </p:cNvSpPr>
          <p:nvPr>
            <p:ph sz="half" idx="2"/>
          </p:nvPr>
        </p:nvSpPr>
        <p:spPr/>
        <p:txBody>
          <a:bodyPr vert="horz" lIns="91440" tIns="45720" rIns="91440" bIns="45720" rtlCol="0" anchor="t">
            <a:normAutofit fontScale="92500" lnSpcReduction="20000"/>
          </a:bodyPr>
          <a:lstStyle/>
          <a:p>
            <a:r>
              <a:rPr lang="en-US" sz="2400" dirty="0">
                <a:solidFill>
                  <a:schemeClr val="tx1"/>
                </a:solidFill>
                <a:latin typeface="Arial"/>
                <a:cs typeface="Arial"/>
              </a:rPr>
              <a:t>Cons</a:t>
            </a:r>
          </a:p>
          <a:p>
            <a:r>
              <a:rPr lang="en-US" dirty="0">
                <a:solidFill>
                  <a:schemeClr val="tx1"/>
                </a:solidFill>
                <a:latin typeface="Arial"/>
                <a:cs typeface="Arial"/>
              </a:rPr>
              <a:t>Required large capital for start, maintenance and updates</a:t>
            </a:r>
          </a:p>
          <a:p>
            <a:r>
              <a:rPr lang="en-US" dirty="0">
                <a:solidFill>
                  <a:schemeClr val="tx1"/>
                </a:solidFill>
                <a:latin typeface="Arial"/>
                <a:cs typeface="Arial"/>
              </a:rPr>
              <a:t>Expensive and not always sustainable innovative technology</a:t>
            </a:r>
          </a:p>
          <a:p>
            <a:r>
              <a:rPr lang="en-US" dirty="0">
                <a:solidFill>
                  <a:schemeClr val="tx1"/>
                </a:solidFill>
                <a:latin typeface="Arial"/>
                <a:cs typeface="Arial"/>
              </a:rPr>
              <a:t>Risks of cyber-attacks/scams</a:t>
            </a:r>
          </a:p>
          <a:p>
            <a:r>
              <a:rPr lang="en-US" dirty="0">
                <a:solidFill>
                  <a:schemeClr val="tx1"/>
                </a:solidFill>
                <a:latin typeface="Arial"/>
                <a:cs typeface="Arial"/>
              </a:rPr>
              <a:t>System failure/breakdowns</a:t>
            </a:r>
          </a:p>
          <a:p>
            <a:endParaRPr lang="en-US" dirty="0"/>
          </a:p>
          <a:p>
            <a:endParaRPr lang="en-US" dirty="0"/>
          </a:p>
        </p:txBody>
      </p:sp>
    </p:spTree>
    <p:extLst>
      <p:ext uri="{BB962C8B-B14F-4D97-AF65-F5344CB8AC3E}">
        <p14:creationId xmlns:p14="http://schemas.microsoft.com/office/powerpoint/2010/main" val="1756346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EA09-E544-3422-0479-D4586032FA45}"/>
              </a:ext>
            </a:extLst>
          </p:cNvPr>
          <p:cNvSpPr>
            <a:spLocks noGrp="1"/>
          </p:cNvSpPr>
          <p:nvPr>
            <p:ph type="title"/>
          </p:nvPr>
        </p:nvSpPr>
        <p:spPr>
          <a:xfrm>
            <a:off x="457200" y="365125"/>
            <a:ext cx="11272571" cy="725958"/>
          </a:xfrm>
        </p:spPr>
        <p:txBody>
          <a:bodyPr>
            <a:normAutofit/>
          </a:bodyPr>
          <a:lstStyle/>
          <a:p>
            <a:r>
              <a:rPr lang="en-US" sz="2000" dirty="0">
                <a:latin typeface="Arial"/>
                <a:cs typeface="Posterama"/>
              </a:rPr>
              <a:t>SWOT Analysis for Ocado in relation to KMS</a:t>
            </a:r>
          </a:p>
        </p:txBody>
      </p:sp>
      <p:sp>
        <p:nvSpPr>
          <p:cNvPr id="3" name="Content Placeholder 2">
            <a:extLst>
              <a:ext uri="{FF2B5EF4-FFF2-40B4-BE49-F238E27FC236}">
                <a16:creationId xmlns:a16="http://schemas.microsoft.com/office/drawing/2014/main" id="{9411DA73-1074-9996-0F89-002A4632B035}"/>
              </a:ext>
            </a:extLst>
          </p:cNvPr>
          <p:cNvSpPr>
            <a:spLocks noGrp="1"/>
          </p:cNvSpPr>
          <p:nvPr>
            <p:ph sz="half" idx="1"/>
          </p:nvPr>
        </p:nvSpPr>
        <p:spPr>
          <a:xfrm>
            <a:off x="457200" y="1088610"/>
            <a:ext cx="11271354" cy="5013402"/>
          </a:xfrm>
        </p:spPr>
        <p:txBody>
          <a:bodyPr vert="horz" lIns="91440" tIns="45720" rIns="91440" bIns="45720" rtlCol="0" anchor="t">
            <a:normAutofit/>
          </a:bodyPr>
          <a:lstStyle/>
          <a:p>
            <a:endParaRPr lang="en-US" sz="2400" dirty="0">
              <a:latin typeface="Arial"/>
              <a:cs typeface="Arial"/>
            </a:endParaRPr>
          </a:p>
          <a:p>
            <a:pPr>
              <a:buFont typeface="Calibri" panose="020B0604020202020204" pitchFamily="34" charset="0"/>
              <a:buChar char="-"/>
            </a:pPr>
            <a:endParaRPr lang="en-US" sz="2000" dirty="0">
              <a:latin typeface="Arial"/>
              <a:cs typeface="Arial"/>
            </a:endParaRPr>
          </a:p>
          <a:p>
            <a:endParaRPr lang="en-US" dirty="0">
              <a:latin typeface="Avenir Next LT Pro"/>
              <a:cs typeface="Arial"/>
            </a:endParaRPr>
          </a:p>
        </p:txBody>
      </p:sp>
      <p:graphicFrame>
        <p:nvGraphicFramePr>
          <p:cNvPr id="4" name="Table 4">
            <a:extLst>
              <a:ext uri="{FF2B5EF4-FFF2-40B4-BE49-F238E27FC236}">
                <a16:creationId xmlns:a16="http://schemas.microsoft.com/office/drawing/2014/main" id="{CC305052-1CE4-86B0-8911-EC2BB13BBE27}"/>
              </a:ext>
            </a:extLst>
          </p:cNvPr>
          <p:cNvGraphicFramePr>
            <a:graphicFrameLocks noGrp="1"/>
          </p:cNvGraphicFramePr>
          <p:nvPr>
            <p:extLst>
              <p:ext uri="{D42A27DB-BD31-4B8C-83A1-F6EECF244321}">
                <p14:modId xmlns:p14="http://schemas.microsoft.com/office/powerpoint/2010/main" val="1865887015"/>
              </p:ext>
            </p:extLst>
          </p:nvPr>
        </p:nvGraphicFramePr>
        <p:xfrm>
          <a:off x="549639" y="1061803"/>
          <a:ext cx="11191593" cy="5496443"/>
        </p:xfrm>
        <a:graphic>
          <a:graphicData uri="http://schemas.openxmlformats.org/drawingml/2006/table">
            <a:tbl>
              <a:tblPr firstRow="1" bandRow="1">
                <a:tableStyleId>{5C22544A-7EE6-4342-B048-85BDC9FD1C3A}</a:tableStyleId>
              </a:tblPr>
              <a:tblGrid>
                <a:gridCol w="5671278">
                  <a:extLst>
                    <a:ext uri="{9D8B030D-6E8A-4147-A177-3AD203B41FA5}">
                      <a16:colId xmlns:a16="http://schemas.microsoft.com/office/drawing/2014/main" val="117931975"/>
                    </a:ext>
                  </a:extLst>
                </a:gridCol>
                <a:gridCol w="5520315">
                  <a:extLst>
                    <a:ext uri="{9D8B030D-6E8A-4147-A177-3AD203B41FA5}">
                      <a16:colId xmlns:a16="http://schemas.microsoft.com/office/drawing/2014/main" val="1739023937"/>
                    </a:ext>
                  </a:extLst>
                </a:gridCol>
              </a:tblGrid>
              <a:tr h="2571924">
                <a:tc>
                  <a:txBody>
                    <a:bodyPr/>
                    <a:lstStyle/>
                    <a:p>
                      <a:r>
                        <a:rPr lang="en-US" sz="2000" dirty="0">
                          <a:solidFill>
                            <a:schemeClr val="tx1"/>
                          </a:solidFill>
                          <a:latin typeface="Arial"/>
                        </a:rPr>
                        <a:t>Strengths:</a:t>
                      </a:r>
                      <a:r>
                        <a:rPr lang="en-US" dirty="0"/>
                        <a:t> </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Comprehensive KMS with a well-established intranet portal. </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Effective sharing and utilization of information among employees. </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A robust system that promotes collaboration and learning.</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Time and cost effective thanks to technology business model.</a:t>
                      </a:r>
                    </a:p>
                    <a:p>
                      <a:pPr marL="0" lvl="0" indent="0">
                        <a:buNone/>
                      </a:pPr>
                      <a:endParaRPr lang="en-US" sz="1600" b="0" i="0" u="none" dirty="0">
                        <a:solidFill>
                          <a:schemeClr val="tx1"/>
                        </a:solidFill>
                        <a:latin typeface="Arial"/>
                      </a:endParaRPr>
                    </a:p>
                    <a:p>
                      <a:pPr lvl="0">
                        <a:buNone/>
                      </a:pPr>
                      <a:endParaRPr lang="en-US" dirty="0"/>
                    </a:p>
                  </a:txBody>
                  <a:tcPr/>
                </a:tc>
                <a:tc>
                  <a:txBody>
                    <a:bodyPr/>
                    <a:lstStyle/>
                    <a:p>
                      <a:r>
                        <a:rPr lang="en-US" sz="2000" dirty="0">
                          <a:solidFill>
                            <a:schemeClr val="tx1"/>
                          </a:solidFill>
                          <a:latin typeface="Arial"/>
                        </a:rPr>
                        <a:t>Weaknesses: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Limited social collaboration tools hinder extensive knowledge sharing.</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Potential gaps in personalized learning opportunities for employees.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Risk of losing knowledge due to a small number of experts employed and cultural barriers.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Required large capital to start</a:t>
                      </a:r>
                    </a:p>
                    <a:p>
                      <a:pPr lvl="0">
                        <a:buNone/>
                      </a:pPr>
                      <a:endParaRPr lang="en-US" sz="2000" dirty="0">
                        <a:solidFill>
                          <a:schemeClr val="tx1"/>
                        </a:solidFill>
                        <a:latin typeface="Arial"/>
                      </a:endParaRPr>
                    </a:p>
                  </a:txBody>
                  <a:tcPr/>
                </a:tc>
                <a:extLst>
                  <a:ext uri="{0D108BD9-81ED-4DB2-BD59-A6C34878D82A}">
                    <a16:rowId xmlns:a16="http://schemas.microsoft.com/office/drawing/2014/main" val="3325890997"/>
                  </a:ext>
                </a:extLst>
              </a:tr>
              <a:tr h="2875163">
                <a:tc>
                  <a:txBody>
                    <a:bodyPr/>
                    <a:lstStyle/>
                    <a:p>
                      <a:r>
                        <a:rPr lang="en-US" sz="2000" b="1" dirty="0">
                          <a:latin typeface="Arial"/>
                        </a:rPr>
                        <a:t>Opportunities: </a:t>
                      </a:r>
                    </a:p>
                    <a:p>
                      <a:pPr marL="285750" lvl="0" indent="-285750" algn="l">
                        <a:lnSpc>
                          <a:spcPct val="100000"/>
                        </a:lnSpc>
                        <a:spcBef>
                          <a:spcPts val="0"/>
                        </a:spcBef>
                        <a:spcAft>
                          <a:spcPts val="0"/>
                        </a:spcAft>
                        <a:buFont typeface="Arial"/>
                        <a:buChar char="•"/>
                      </a:pPr>
                      <a:r>
                        <a:rPr lang="en-US" sz="1600" b="0" i="0" u="none" strike="noStrike" noProof="0" dirty="0">
                          <a:latin typeface="Arial"/>
                        </a:rPr>
                        <a:t>Incorporating social collaboration tools like discussion forums to encourage knowledge sharing culture.</a:t>
                      </a:r>
                    </a:p>
                    <a:p>
                      <a:pPr marL="285750" lvl="0" indent="-285750" algn="l">
                        <a:lnSpc>
                          <a:spcPct val="100000"/>
                        </a:lnSpc>
                        <a:spcBef>
                          <a:spcPts val="0"/>
                        </a:spcBef>
                        <a:spcAft>
                          <a:spcPts val="0"/>
                        </a:spcAft>
                        <a:buFont typeface="Arial"/>
                        <a:buChar char="•"/>
                      </a:pPr>
                      <a:r>
                        <a:rPr lang="en-US" sz="1600" b="0" i="0" u="none" strike="noStrike" noProof="0" dirty="0">
                          <a:latin typeface="Arial"/>
                        </a:rPr>
                        <a:t>Utilizing customer data and machine learning algorithms for personalized training and development.</a:t>
                      </a:r>
                    </a:p>
                    <a:p>
                      <a:pPr marL="285750" lvl="0" indent="-285750" algn="l">
                        <a:lnSpc>
                          <a:spcPct val="100000"/>
                        </a:lnSpc>
                        <a:spcBef>
                          <a:spcPts val="0"/>
                        </a:spcBef>
                        <a:spcAft>
                          <a:spcPts val="0"/>
                        </a:spcAft>
                        <a:buFont typeface="Arial"/>
                        <a:buChar char="•"/>
                      </a:pPr>
                      <a:r>
                        <a:rPr lang="en-US" sz="1600" b="0" i="0" u="none" strike="noStrike" noProof="0" dirty="0">
                          <a:latin typeface="Arial"/>
                        </a:rPr>
                        <a:t>Take advantage on government funds for future projects.</a:t>
                      </a:r>
                    </a:p>
                    <a:p>
                      <a:pPr marL="285750" lvl="0" indent="-285750" algn="l">
                        <a:lnSpc>
                          <a:spcPct val="100000"/>
                        </a:lnSpc>
                        <a:spcBef>
                          <a:spcPts val="0"/>
                        </a:spcBef>
                        <a:spcAft>
                          <a:spcPts val="0"/>
                        </a:spcAft>
                        <a:buFont typeface="Arial"/>
                        <a:buChar char="•"/>
                      </a:pPr>
                      <a:r>
                        <a:rPr lang="en-US" sz="1600" b="0" i="0" u="none" strike="noStrike" noProof="0" dirty="0">
                          <a:latin typeface="Arial"/>
                        </a:rPr>
                        <a:t>Utilization of small markets data to expand the business globally.</a:t>
                      </a:r>
                    </a:p>
                    <a:p>
                      <a:pPr lvl="0">
                        <a:buNone/>
                      </a:pPr>
                      <a:endParaRPr lang="en-US" sz="2000" b="1" dirty="0">
                        <a:latin typeface="Arial"/>
                      </a:endParaRPr>
                    </a:p>
                    <a:p>
                      <a:pPr lvl="0">
                        <a:buNone/>
                      </a:pPr>
                      <a:endParaRPr lang="en-US" sz="2000" b="1" dirty="0">
                        <a:latin typeface="Arial"/>
                      </a:endParaRPr>
                    </a:p>
                  </a:txBody>
                  <a:tcPr/>
                </a:tc>
                <a:tc>
                  <a:txBody>
                    <a:bodyPr/>
                    <a:lstStyle/>
                    <a:p>
                      <a:r>
                        <a:rPr lang="en-US" sz="2000" b="1" dirty="0">
                          <a:latin typeface="Arial"/>
                        </a:rPr>
                        <a:t>Threats:</a:t>
                      </a:r>
                    </a:p>
                    <a:p>
                      <a:pPr marL="171450" lvl="0" indent="-171450" algn="l">
                        <a:lnSpc>
                          <a:spcPct val="100000"/>
                        </a:lnSpc>
                        <a:spcBef>
                          <a:spcPts val="0"/>
                        </a:spcBef>
                        <a:spcAft>
                          <a:spcPts val="0"/>
                        </a:spcAft>
                        <a:buFont typeface="Arial"/>
                        <a:buChar char="•"/>
                      </a:pPr>
                      <a:r>
                        <a:rPr lang="en-US" sz="1600" b="0" i="0" u="none" strike="noStrike" noProof="0" dirty="0">
                          <a:latin typeface="Arial"/>
                        </a:rPr>
                        <a:t>Competitors adopting more advanced KMS.</a:t>
                      </a:r>
                    </a:p>
                    <a:p>
                      <a:pPr marL="171450" lvl="0" indent="-171450" algn="l">
                        <a:lnSpc>
                          <a:spcPct val="100000"/>
                        </a:lnSpc>
                        <a:spcBef>
                          <a:spcPts val="0"/>
                        </a:spcBef>
                        <a:spcAft>
                          <a:spcPts val="0"/>
                        </a:spcAft>
                        <a:buFont typeface="Arial"/>
                        <a:buChar char="•"/>
                      </a:pPr>
                      <a:r>
                        <a:rPr lang="en-US" sz="1600" b="0" i="0" u="none" strike="noStrike" noProof="0" dirty="0">
                          <a:latin typeface="Arial"/>
                        </a:rPr>
                        <a:t>Failure to adapt and update their KMS with evolving technology.</a:t>
                      </a:r>
                    </a:p>
                    <a:p>
                      <a:pPr marL="171450" lvl="0" indent="-171450" algn="l">
                        <a:lnSpc>
                          <a:spcPct val="100000"/>
                        </a:lnSpc>
                        <a:spcBef>
                          <a:spcPts val="0"/>
                        </a:spcBef>
                        <a:spcAft>
                          <a:spcPts val="0"/>
                        </a:spcAft>
                        <a:buFont typeface="Arial"/>
                        <a:buChar char="•"/>
                      </a:pPr>
                      <a:r>
                        <a:rPr lang="en-US" sz="1600" b="0" i="0" u="none" strike="noStrike" noProof="0" dirty="0">
                          <a:latin typeface="Arial"/>
                        </a:rPr>
                        <a:t>Uncertainty due to the changes in regulations of utilization of Artificial Intelligence.</a:t>
                      </a:r>
                    </a:p>
                    <a:p>
                      <a:pPr marL="285750" lvl="0" indent="-285750">
                        <a:buFont typeface="Arial"/>
                        <a:buChar char="•"/>
                      </a:pPr>
                      <a:r>
                        <a:rPr lang="en-US" sz="1600" b="0" dirty="0">
                          <a:latin typeface="Arial"/>
                        </a:rPr>
                        <a:t>Risk of cyberattacks.</a:t>
                      </a:r>
                    </a:p>
                  </a:txBody>
                  <a:tcPr/>
                </a:tc>
                <a:extLst>
                  <a:ext uri="{0D108BD9-81ED-4DB2-BD59-A6C34878D82A}">
                    <a16:rowId xmlns:a16="http://schemas.microsoft.com/office/drawing/2014/main" val="137880615"/>
                  </a:ext>
                </a:extLst>
              </a:tr>
            </a:tbl>
          </a:graphicData>
        </a:graphic>
      </p:graphicFrame>
    </p:spTree>
    <p:extLst>
      <p:ext uri="{BB962C8B-B14F-4D97-AF65-F5344CB8AC3E}">
        <p14:creationId xmlns:p14="http://schemas.microsoft.com/office/powerpoint/2010/main" val="2383206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EA09-E544-3422-0479-D4586032FA45}"/>
              </a:ext>
            </a:extLst>
          </p:cNvPr>
          <p:cNvSpPr>
            <a:spLocks noGrp="1"/>
          </p:cNvSpPr>
          <p:nvPr>
            <p:ph type="title"/>
          </p:nvPr>
        </p:nvSpPr>
        <p:spPr>
          <a:xfrm>
            <a:off x="457200" y="365125"/>
            <a:ext cx="11272571" cy="725958"/>
          </a:xfrm>
        </p:spPr>
        <p:txBody>
          <a:bodyPr>
            <a:normAutofit/>
          </a:bodyPr>
          <a:lstStyle/>
          <a:p>
            <a:r>
              <a:rPr lang="en-US" sz="2000" dirty="0">
                <a:latin typeface="Arial"/>
                <a:cs typeface="Posterama"/>
              </a:rPr>
              <a:t>SWOT Analysis for Amazon Fresh in relation to KMS</a:t>
            </a:r>
          </a:p>
        </p:txBody>
      </p:sp>
      <p:sp>
        <p:nvSpPr>
          <p:cNvPr id="3" name="Content Placeholder 2">
            <a:extLst>
              <a:ext uri="{FF2B5EF4-FFF2-40B4-BE49-F238E27FC236}">
                <a16:creationId xmlns:a16="http://schemas.microsoft.com/office/drawing/2014/main" id="{9411DA73-1074-9996-0F89-002A4632B035}"/>
              </a:ext>
            </a:extLst>
          </p:cNvPr>
          <p:cNvSpPr>
            <a:spLocks noGrp="1"/>
          </p:cNvSpPr>
          <p:nvPr>
            <p:ph sz="half" idx="1"/>
          </p:nvPr>
        </p:nvSpPr>
        <p:spPr>
          <a:xfrm>
            <a:off x="457200" y="1088610"/>
            <a:ext cx="11271354" cy="5013402"/>
          </a:xfrm>
        </p:spPr>
        <p:txBody>
          <a:bodyPr vert="horz" lIns="91440" tIns="45720" rIns="91440" bIns="45720" rtlCol="0" anchor="t">
            <a:normAutofit/>
          </a:bodyPr>
          <a:lstStyle/>
          <a:p>
            <a:endParaRPr lang="en-US" sz="2400" dirty="0">
              <a:latin typeface="Arial"/>
              <a:cs typeface="Arial"/>
            </a:endParaRPr>
          </a:p>
          <a:p>
            <a:pPr>
              <a:buFont typeface="Calibri" panose="020B0604020202020204" pitchFamily="34" charset="0"/>
              <a:buChar char="-"/>
            </a:pPr>
            <a:endParaRPr lang="en-US" sz="2000" dirty="0">
              <a:latin typeface="Arial"/>
              <a:cs typeface="Arial"/>
            </a:endParaRPr>
          </a:p>
          <a:p>
            <a:endParaRPr lang="en-US" dirty="0">
              <a:latin typeface="Avenir Next LT Pro"/>
              <a:cs typeface="Arial"/>
            </a:endParaRPr>
          </a:p>
        </p:txBody>
      </p:sp>
      <p:graphicFrame>
        <p:nvGraphicFramePr>
          <p:cNvPr id="4" name="Table 4">
            <a:extLst>
              <a:ext uri="{FF2B5EF4-FFF2-40B4-BE49-F238E27FC236}">
                <a16:creationId xmlns:a16="http://schemas.microsoft.com/office/drawing/2014/main" id="{CC305052-1CE4-86B0-8911-EC2BB13BBE27}"/>
              </a:ext>
            </a:extLst>
          </p:cNvPr>
          <p:cNvGraphicFramePr>
            <a:graphicFrameLocks noGrp="1"/>
          </p:cNvGraphicFramePr>
          <p:nvPr>
            <p:extLst>
              <p:ext uri="{D42A27DB-BD31-4B8C-83A1-F6EECF244321}">
                <p14:modId xmlns:p14="http://schemas.microsoft.com/office/powerpoint/2010/main" val="3044594419"/>
              </p:ext>
            </p:extLst>
          </p:nvPr>
        </p:nvGraphicFramePr>
        <p:xfrm>
          <a:off x="549639" y="1061803"/>
          <a:ext cx="11191594" cy="5447087"/>
        </p:xfrm>
        <a:graphic>
          <a:graphicData uri="http://schemas.openxmlformats.org/drawingml/2006/table">
            <a:tbl>
              <a:tblPr firstRow="1" bandRow="1">
                <a:tableStyleId>{5C22544A-7EE6-4342-B048-85BDC9FD1C3A}</a:tableStyleId>
              </a:tblPr>
              <a:tblGrid>
                <a:gridCol w="5595797">
                  <a:extLst>
                    <a:ext uri="{9D8B030D-6E8A-4147-A177-3AD203B41FA5}">
                      <a16:colId xmlns:a16="http://schemas.microsoft.com/office/drawing/2014/main" val="117931975"/>
                    </a:ext>
                  </a:extLst>
                </a:gridCol>
                <a:gridCol w="5595797">
                  <a:extLst>
                    <a:ext uri="{9D8B030D-6E8A-4147-A177-3AD203B41FA5}">
                      <a16:colId xmlns:a16="http://schemas.microsoft.com/office/drawing/2014/main" val="1739023937"/>
                    </a:ext>
                  </a:extLst>
                </a:gridCol>
              </a:tblGrid>
              <a:tr h="2571924">
                <a:tc>
                  <a:txBody>
                    <a:bodyPr/>
                    <a:lstStyle/>
                    <a:p>
                      <a:r>
                        <a:rPr lang="en-US" sz="2000" dirty="0">
                          <a:solidFill>
                            <a:schemeClr val="tx1"/>
                          </a:solidFill>
                          <a:latin typeface="Arial"/>
                        </a:rPr>
                        <a:t>Strengths:</a:t>
                      </a:r>
                      <a:r>
                        <a:rPr lang="en-US" dirty="0"/>
                        <a:t> </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KMS based on advanced technology.</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AI-driven algorithms, data analytics, and real-time inventory tracking.</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Rich data streams from various sources.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Large talent pool due to the gigantic size of the company on a global market.</a:t>
                      </a:r>
                    </a:p>
                    <a:p>
                      <a:pPr marL="0" lvl="0" indent="0">
                        <a:buNone/>
                      </a:pPr>
                      <a:endParaRPr lang="en-US" sz="1600" b="0" i="0" u="none" dirty="0">
                        <a:solidFill>
                          <a:schemeClr val="tx1"/>
                        </a:solidFill>
                        <a:latin typeface="Arial"/>
                      </a:endParaRPr>
                    </a:p>
                    <a:p>
                      <a:pPr lvl="0">
                        <a:buNone/>
                      </a:pPr>
                      <a:endParaRPr lang="en-US" dirty="0"/>
                    </a:p>
                  </a:txBody>
                  <a:tcPr/>
                </a:tc>
                <a:tc>
                  <a:txBody>
                    <a:bodyPr/>
                    <a:lstStyle/>
                    <a:p>
                      <a:r>
                        <a:rPr lang="en-US" sz="2000" dirty="0">
                          <a:solidFill>
                            <a:schemeClr val="tx1"/>
                          </a:solidFill>
                          <a:latin typeface="Arial"/>
                        </a:rPr>
                        <a:t>Weaknesses: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Room for improvement in data integration for more accurate predictions.</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Ensuring employee engagement to harness the full potential of the KMS </a:t>
                      </a:r>
                    </a:p>
                    <a:p>
                      <a:pPr marL="171450" lvl="0" indent="-171450" algn="l">
                        <a:lnSpc>
                          <a:spcPct val="100000"/>
                        </a:lnSpc>
                        <a:spcBef>
                          <a:spcPts val="0"/>
                        </a:spcBef>
                        <a:spcAft>
                          <a:spcPts val="0"/>
                        </a:spcAft>
                        <a:buFont typeface="Arial"/>
                        <a:buChar char="•"/>
                      </a:pPr>
                      <a:r>
                        <a:rPr lang="en-US" sz="1600" b="0" i="0" u="none" strike="noStrike" noProof="0" dirty="0">
                          <a:solidFill>
                            <a:schemeClr val="tx1"/>
                          </a:solidFill>
                          <a:latin typeface="Arial"/>
                        </a:rPr>
                        <a:t>Required large capital to start</a:t>
                      </a:r>
                    </a:p>
                    <a:p>
                      <a:pPr lvl="0">
                        <a:buNone/>
                      </a:pPr>
                      <a:endParaRPr lang="en-US" sz="2000" dirty="0">
                        <a:solidFill>
                          <a:schemeClr val="tx1"/>
                        </a:solidFill>
                        <a:latin typeface="Arial"/>
                      </a:endParaRPr>
                    </a:p>
                  </a:txBody>
                  <a:tcPr/>
                </a:tc>
                <a:extLst>
                  <a:ext uri="{0D108BD9-81ED-4DB2-BD59-A6C34878D82A}">
                    <a16:rowId xmlns:a16="http://schemas.microsoft.com/office/drawing/2014/main" val="3325890997"/>
                  </a:ext>
                </a:extLst>
              </a:tr>
              <a:tr h="2875163">
                <a:tc>
                  <a:txBody>
                    <a:bodyPr/>
                    <a:lstStyle/>
                    <a:p>
                      <a:r>
                        <a:rPr lang="en-US" sz="2000" b="1" dirty="0">
                          <a:latin typeface="Arial"/>
                        </a:rPr>
                        <a:t>Opportunities: </a:t>
                      </a:r>
                    </a:p>
                    <a:p>
                      <a:pPr marL="285750" lvl="0" indent="-285750" algn="l">
                        <a:lnSpc>
                          <a:spcPct val="100000"/>
                        </a:lnSpc>
                        <a:spcBef>
                          <a:spcPts val="0"/>
                        </a:spcBef>
                        <a:spcAft>
                          <a:spcPts val="0"/>
                        </a:spcAft>
                        <a:buFont typeface="Arial"/>
                        <a:buChar char="•"/>
                      </a:pPr>
                      <a:r>
                        <a:rPr lang="en-US" sz="1600" b="0" i="0" u="none" strike="noStrike" noProof="0" dirty="0">
                          <a:latin typeface="Arial"/>
                        </a:rPr>
                        <a:t>Enhancing data integration from supply chain partners, customer feedbacks and sales analytics.</a:t>
                      </a:r>
                    </a:p>
                    <a:p>
                      <a:pPr marL="285750" lvl="0" indent="-285750" algn="l">
                        <a:lnSpc>
                          <a:spcPct val="100000"/>
                        </a:lnSpc>
                        <a:spcBef>
                          <a:spcPts val="0"/>
                        </a:spcBef>
                        <a:spcAft>
                          <a:spcPts val="0"/>
                        </a:spcAft>
                        <a:buFont typeface="Arial"/>
                        <a:buChar char="•"/>
                      </a:pPr>
                      <a:r>
                        <a:rPr lang="en-US" sz="1600" b="0" i="0" u="none" strike="noStrike" noProof="0" dirty="0">
                          <a:latin typeface="Arial"/>
                        </a:rPr>
                        <a:t>Fostering employee engagement through recognition, participation, and growth opportunities.</a:t>
                      </a:r>
                    </a:p>
                    <a:p>
                      <a:pPr marL="285750" lvl="0" indent="-285750" algn="l">
                        <a:lnSpc>
                          <a:spcPct val="100000"/>
                        </a:lnSpc>
                        <a:spcBef>
                          <a:spcPts val="0"/>
                        </a:spcBef>
                        <a:spcAft>
                          <a:spcPts val="0"/>
                        </a:spcAft>
                        <a:buFont typeface="Arial"/>
                        <a:buChar char="•"/>
                      </a:pPr>
                      <a:r>
                        <a:rPr lang="en-US" sz="1600" b="0" i="0" u="none" strike="noStrike" noProof="0" dirty="0">
                          <a:solidFill>
                            <a:srgbClr val="000000"/>
                          </a:solidFill>
                          <a:latin typeface="Arial"/>
                        </a:rPr>
                        <a:t>Take advantage on government funds for future projects.</a:t>
                      </a:r>
                      <a:endParaRPr lang="en-US" sz="1600" b="0" i="0" u="none" strike="noStrike" noProof="0" dirty="0">
                        <a:latin typeface="Arial"/>
                      </a:endParaRPr>
                    </a:p>
                    <a:p>
                      <a:pPr lvl="0">
                        <a:buNone/>
                      </a:pPr>
                      <a:endParaRPr lang="en-US" sz="2000" b="1" dirty="0">
                        <a:latin typeface="Arial"/>
                      </a:endParaRPr>
                    </a:p>
                    <a:p>
                      <a:pPr lvl="0">
                        <a:buNone/>
                      </a:pPr>
                      <a:endParaRPr lang="en-US" sz="2000" b="1" dirty="0">
                        <a:latin typeface="Arial"/>
                      </a:endParaRPr>
                    </a:p>
                  </a:txBody>
                  <a:tcPr/>
                </a:tc>
                <a:tc>
                  <a:txBody>
                    <a:bodyPr/>
                    <a:lstStyle/>
                    <a:p>
                      <a:r>
                        <a:rPr lang="en-US" sz="2000" b="1" dirty="0">
                          <a:latin typeface="Arial"/>
                        </a:rPr>
                        <a:t>Threats:</a:t>
                      </a:r>
                    </a:p>
                    <a:p>
                      <a:pPr marL="171450" lvl="0" indent="-171450" algn="l">
                        <a:lnSpc>
                          <a:spcPct val="100000"/>
                        </a:lnSpc>
                        <a:spcBef>
                          <a:spcPts val="0"/>
                        </a:spcBef>
                        <a:spcAft>
                          <a:spcPts val="0"/>
                        </a:spcAft>
                        <a:buFont typeface="Arial"/>
                        <a:buChar char="•"/>
                      </a:pPr>
                      <a:r>
                        <a:rPr lang="en-US" sz="1600" b="0" i="0" u="none" strike="noStrike" noProof="0" dirty="0">
                          <a:latin typeface="Arial"/>
                        </a:rPr>
                        <a:t>Increasing competition in the online grocery delivery industry.</a:t>
                      </a:r>
                    </a:p>
                    <a:p>
                      <a:pPr marL="171450" lvl="0" indent="-171450" algn="l">
                        <a:lnSpc>
                          <a:spcPct val="100000"/>
                        </a:lnSpc>
                        <a:spcBef>
                          <a:spcPts val="0"/>
                        </a:spcBef>
                        <a:spcAft>
                          <a:spcPts val="0"/>
                        </a:spcAft>
                        <a:buFont typeface="Arial"/>
                        <a:buChar char="•"/>
                      </a:pPr>
                      <a:r>
                        <a:rPr lang="en-US" sz="1600" b="0" i="0" u="none" strike="noStrike" noProof="0" dirty="0">
                          <a:latin typeface="Arial"/>
                        </a:rPr>
                        <a:t>Failure to adapt and update their KMS with evolving technology.</a:t>
                      </a:r>
                    </a:p>
                    <a:p>
                      <a:pPr marL="171450" lvl="0" indent="-171450" algn="l">
                        <a:lnSpc>
                          <a:spcPct val="100000"/>
                        </a:lnSpc>
                        <a:spcBef>
                          <a:spcPts val="0"/>
                        </a:spcBef>
                        <a:spcAft>
                          <a:spcPts val="0"/>
                        </a:spcAft>
                        <a:buFont typeface="Arial"/>
                        <a:buChar char="•"/>
                      </a:pPr>
                      <a:r>
                        <a:rPr lang="en-US" sz="1600" b="0" i="0" u="none" strike="noStrike" noProof="0" dirty="0">
                          <a:latin typeface="Arial"/>
                        </a:rPr>
                        <a:t>Uncertainty due to the changes in government regulations.</a:t>
                      </a:r>
                    </a:p>
                    <a:p>
                      <a:pPr marL="285750" lvl="0" indent="-285750">
                        <a:buFont typeface="Arial"/>
                        <a:buChar char="•"/>
                      </a:pPr>
                      <a:r>
                        <a:rPr lang="en-US" sz="1600" b="0" dirty="0">
                          <a:latin typeface="Arial"/>
                        </a:rPr>
                        <a:t>Risk of cyberattacks.</a:t>
                      </a:r>
                    </a:p>
                  </a:txBody>
                  <a:tcPr/>
                </a:tc>
                <a:extLst>
                  <a:ext uri="{0D108BD9-81ED-4DB2-BD59-A6C34878D82A}">
                    <a16:rowId xmlns:a16="http://schemas.microsoft.com/office/drawing/2014/main" val="137880615"/>
                  </a:ext>
                </a:extLst>
              </a:tr>
            </a:tbl>
          </a:graphicData>
        </a:graphic>
      </p:graphicFrame>
    </p:spTree>
    <p:extLst>
      <p:ext uri="{BB962C8B-B14F-4D97-AF65-F5344CB8AC3E}">
        <p14:creationId xmlns:p14="http://schemas.microsoft.com/office/powerpoint/2010/main" val="188322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20801-B3EF-1202-AB87-666FB84B1B5E}"/>
              </a:ext>
            </a:extLst>
          </p:cNvPr>
          <p:cNvSpPr>
            <a:spLocks noGrp="1"/>
          </p:cNvSpPr>
          <p:nvPr>
            <p:ph type="title"/>
          </p:nvPr>
        </p:nvSpPr>
        <p:spPr>
          <a:xfrm>
            <a:off x="198410" y="720772"/>
            <a:ext cx="4336926" cy="5531079"/>
          </a:xfrm>
        </p:spPr>
        <p:txBody>
          <a:bodyPr>
            <a:normAutofit/>
          </a:bodyPr>
          <a:lstStyle/>
          <a:p>
            <a:r>
              <a:rPr lang="en-US" dirty="0">
                <a:solidFill>
                  <a:schemeClr val="tx1"/>
                </a:solidFill>
                <a:latin typeface="Arial"/>
                <a:cs typeface="Posterama"/>
              </a:rPr>
              <a:t>IT System as one of supporting systems of KMS in Ocado and Amazon Fresh</a:t>
            </a:r>
            <a:r>
              <a:rPr lang="en-US" dirty="0">
                <a:latin typeface="Arial"/>
                <a:cs typeface="Posterama"/>
              </a:rPr>
              <a:t> </a:t>
            </a:r>
            <a:br>
              <a:rPr lang="en-US" dirty="0">
                <a:latin typeface="Arial"/>
                <a:cs typeface="Posterama"/>
              </a:rPr>
            </a:br>
            <a:endParaRPr lang="en-US">
              <a:latin typeface="Arial"/>
            </a:endParaRPr>
          </a:p>
        </p:txBody>
      </p:sp>
      <p:graphicFrame>
        <p:nvGraphicFramePr>
          <p:cNvPr id="5" name="Diagram 5">
            <a:extLst>
              <a:ext uri="{FF2B5EF4-FFF2-40B4-BE49-F238E27FC236}">
                <a16:creationId xmlns:a16="http://schemas.microsoft.com/office/drawing/2014/main" id="{0CC4F989-DDFD-B50F-A89F-6D5E8FEE4D93}"/>
              </a:ext>
            </a:extLst>
          </p:cNvPr>
          <p:cNvGraphicFramePr>
            <a:graphicFrameLocks noGrp="1"/>
          </p:cNvGraphicFramePr>
          <p:nvPr>
            <p:ph idx="1"/>
            <p:extLst>
              <p:ext uri="{D42A27DB-BD31-4B8C-83A1-F6EECF244321}">
                <p14:modId xmlns:p14="http://schemas.microsoft.com/office/powerpoint/2010/main" val="3763532402"/>
              </p:ext>
            </p:extLst>
          </p:nvPr>
        </p:nvGraphicFramePr>
        <p:xfrm>
          <a:off x="5165512" y="717008"/>
          <a:ext cx="6327911" cy="5542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40" name="Graphic 440" descr="Call center with solid fill">
            <a:extLst>
              <a:ext uri="{FF2B5EF4-FFF2-40B4-BE49-F238E27FC236}">
                <a16:creationId xmlns:a16="http://schemas.microsoft.com/office/drawing/2014/main" id="{1529A594-F932-447D-A05D-FEAC05877C5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456" y="5457669"/>
            <a:ext cx="914400" cy="914400"/>
          </a:xfrm>
          <a:prstGeom prst="rect">
            <a:avLst/>
          </a:prstGeom>
        </p:spPr>
      </p:pic>
      <p:pic>
        <p:nvPicPr>
          <p:cNvPr id="441" name="Graphic 441" descr="Download from cloud with solid fill">
            <a:extLst>
              <a:ext uri="{FF2B5EF4-FFF2-40B4-BE49-F238E27FC236}">
                <a16:creationId xmlns:a16="http://schemas.microsoft.com/office/drawing/2014/main" id="{549A9380-D698-0959-5A91-B4DAD5E3A11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965555" y="5457669"/>
            <a:ext cx="914400" cy="914400"/>
          </a:xfrm>
          <a:prstGeom prst="rect">
            <a:avLst/>
          </a:prstGeom>
        </p:spPr>
      </p:pic>
      <p:pic>
        <p:nvPicPr>
          <p:cNvPr id="443" name="Graphic 443" descr="Upload with solid fill">
            <a:extLst>
              <a:ext uri="{FF2B5EF4-FFF2-40B4-BE49-F238E27FC236}">
                <a16:creationId xmlns:a16="http://schemas.microsoft.com/office/drawing/2014/main" id="{823CE5C7-1DA4-AE54-4375-413D52C1398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903750" y="5457669"/>
            <a:ext cx="914400" cy="914400"/>
          </a:xfrm>
          <a:prstGeom prst="rect">
            <a:avLst/>
          </a:prstGeom>
        </p:spPr>
      </p:pic>
      <p:pic>
        <p:nvPicPr>
          <p:cNvPr id="444" name="Graphic 444" descr="Smart Phone with solid fill">
            <a:extLst>
              <a:ext uri="{FF2B5EF4-FFF2-40B4-BE49-F238E27FC236}">
                <a16:creationId xmlns:a16="http://schemas.microsoft.com/office/drawing/2014/main" id="{486149C9-130D-A5D9-0015-F599339A823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777521" y="5457668"/>
            <a:ext cx="914400" cy="826958"/>
          </a:xfrm>
          <a:prstGeom prst="rect">
            <a:avLst/>
          </a:prstGeom>
        </p:spPr>
      </p:pic>
      <p:pic>
        <p:nvPicPr>
          <p:cNvPr id="984" name="Graphic 984" descr="Vlog with solid fill">
            <a:extLst>
              <a:ext uri="{FF2B5EF4-FFF2-40B4-BE49-F238E27FC236}">
                <a16:creationId xmlns:a16="http://schemas.microsoft.com/office/drawing/2014/main" id="{736ABF00-F9D6-6F5E-9645-206AE8A07775}"/>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966158" y="5459083"/>
            <a:ext cx="928777" cy="971909"/>
          </a:xfrm>
          <a:prstGeom prst="rect">
            <a:avLst/>
          </a:prstGeom>
        </p:spPr>
      </p:pic>
    </p:spTree>
    <p:extLst>
      <p:ext uri="{BB962C8B-B14F-4D97-AF65-F5344CB8AC3E}">
        <p14:creationId xmlns:p14="http://schemas.microsoft.com/office/powerpoint/2010/main" val="1743588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171AF-2890-5CD4-7D07-798AE527924F}"/>
              </a:ext>
            </a:extLst>
          </p:cNvPr>
          <p:cNvSpPr>
            <a:spLocks noGrp="1"/>
          </p:cNvSpPr>
          <p:nvPr>
            <p:ph type="title"/>
          </p:nvPr>
        </p:nvSpPr>
        <p:spPr>
          <a:xfrm>
            <a:off x="256032" y="366624"/>
            <a:ext cx="3165319" cy="3139439"/>
          </a:xfrm>
        </p:spPr>
        <p:txBody>
          <a:bodyPr>
            <a:normAutofit/>
          </a:bodyPr>
          <a:lstStyle/>
          <a:p>
            <a:br>
              <a:rPr lang="en-US" dirty="0"/>
            </a:br>
            <a:br>
              <a:rPr lang="en-US" dirty="0"/>
            </a:br>
            <a:br>
              <a:rPr lang="en-US" dirty="0"/>
            </a:br>
            <a:endParaRPr lang="en-US" dirty="0"/>
          </a:p>
        </p:txBody>
      </p:sp>
      <p:sp>
        <p:nvSpPr>
          <p:cNvPr id="3" name="Content Placeholder 2">
            <a:extLst>
              <a:ext uri="{FF2B5EF4-FFF2-40B4-BE49-F238E27FC236}">
                <a16:creationId xmlns:a16="http://schemas.microsoft.com/office/drawing/2014/main" id="{BBBB0A28-AB6E-802E-3D99-829CD13EA34A}"/>
              </a:ext>
            </a:extLst>
          </p:cNvPr>
          <p:cNvSpPr>
            <a:spLocks noGrp="1"/>
          </p:cNvSpPr>
          <p:nvPr>
            <p:ph idx="1"/>
          </p:nvPr>
        </p:nvSpPr>
        <p:spPr>
          <a:xfrm>
            <a:off x="3867912" y="667397"/>
            <a:ext cx="7315200" cy="5321923"/>
          </a:xfrm>
        </p:spPr>
        <p:txBody>
          <a:bodyPr>
            <a:normAutofit lnSpcReduction="10000"/>
          </a:bodyPr>
          <a:lstStyle/>
          <a:p>
            <a:r>
              <a:rPr lang="en-US" sz="3200" dirty="0">
                <a:solidFill>
                  <a:schemeClr val="tx1"/>
                </a:solidFill>
                <a:latin typeface="Arial"/>
                <a:cs typeface="Arial"/>
              </a:rPr>
              <a:t>Recommendations:</a:t>
            </a:r>
          </a:p>
          <a:p>
            <a:r>
              <a:rPr lang="en-US" sz="1800" dirty="0">
                <a:solidFill>
                  <a:schemeClr val="tx1"/>
                </a:solidFill>
                <a:latin typeface="Arial"/>
                <a:cs typeface="Arial"/>
              </a:rPr>
              <a:t> </a:t>
            </a:r>
            <a:r>
              <a:rPr lang="en-US" dirty="0">
                <a:solidFill>
                  <a:schemeClr val="tx1"/>
                </a:solidFill>
                <a:latin typeface="Arial"/>
                <a:cs typeface="Arial"/>
              </a:rPr>
              <a:t>* Amazon Fresh could prioritize dynamic data integration and analytics to stay ahead in the competitive online grocery market. </a:t>
            </a:r>
          </a:p>
          <a:p>
            <a:pPr>
              <a:buFont typeface="Arial" pitchFamily="18" charset="2"/>
              <a:buChar char="•"/>
            </a:pPr>
            <a:r>
              <a:rPr lang="en-US" dirty="0">
                <a:solidFill>
                  <a:schemeClr val="tx1"/>
                </a:solidFill>
                <a:latin typeface="Arial"/>
                <a:cs typeface="Arial"/>
              </a:rPr>
              <a:t>* Better employee engagement will improve Amazon's Fresh CRMS.</a:t>
            </a:r>
          </a:p>
          <a:p>
            <a:pPr>
              <a:buFont typeface="Arial" pitchFamily="18" charset="2"/>
              <a:buChar char="•"/>
            </a:pPr>
            <a:r>
              <a:rPr lang="en-US" dirty="0">
                <a:solidFill>
                  <a:schemeClr val="tx1"/>
                </a:solidFill>
                <a:latin typeface="Arial"/>
                <a:cs typeface="Arial"/>
              </a:rPr>
              <a:t>* Amazon Fresh should invest not only money, but also the time and resources of tacit knowledge to gain full potential of its KMS.</a:t>
            </a:r>
          </a:p>
          <a:p>
            <a:pPr>
              <a:buFont typeface="Arial" pitchFamily="18" charset="2"/>
              <a:buChar char="•"/>
            </a:pPr>
            <a:endParaRPr lang="en-US" sz="1800" dirty="0">
              <a:solidFill>
                <a:schemeClr val="tx1"/>
              </a:solidFill>
              <a:latin typeface="Arial"/>
              <a:cs typeface="Arial"/>
            </a:endParaRPr>
          </a:p>
          <a:p>
            <a:r>
              <a:rPr lang="en-US" dirty="0">
                <a:solidFill>
                  <a:schemeClr val="tx1"/>
                </a:solidFill>
                <a:latin typeface="Arial"/>
                <a:cs typeface="Arial"/>
              </a:rPr>
              <a:t>*  For Ocado is important to find new sharing channels for tacit knowledge to keep its competitive advantage. They can do this by promoting learning workplace culture through pieces of training, web airs, forums, or social focus groups.</a:t>
            </a:r>
          </a:p>
          <a:p>
            <a:pPr>
              <a:buFont typeface="Arial" pitchFamily="18" charset="2"/>
              <a:buChar char="•"/>
            </a:pPr>
            <a:r>
              <a:rPr lang="en-US" dirty="0">
                <a:solidFill>
                  <a:schemeClr val="tx1"/>
                </a:solidFill>
                <a:latin typeface="Arial"/>
                <a:cs typeface="Arial"/>
              </a:rPr>
              <a:t>* Personalized training for employees in co-creation of new knowledge by leveraging AI algorithms to extend future development.</a:t>
            </a:r>
          </a:p>
          <a:p>
            <a:endParaRPr lang="en-US" sz="3200" dirty="0">
              <a:solidFill>
                <a:schemeClr val="tx1"/>
              </a:solidFill>
              <a:latin typeface="Arial"/>
              <a:cs typeface="Arial"/>
            </a:endParaRPr>
          </a:p>
          <a:p>
            <a:pPr marL="0" indent="0">
              <a:buNone/>
            </a:pPr>
            <a:endParaRPr lang="en-US" sz="3200" dirty="0">
              <a:solidFill>
                <a:schemeClr val="tx1"/>
              </a:solidFill>
              <a:latin typeface="Arial"/>
              <a:cs typeface="Arial"/>
            </a:endParaRPr>
          </a:p>
        </p:txBody>
      </p:sp>
      <p:sp>
        <p:nvSpPr>
          <p:cNvPr id="4" name="Text Placeholder 3">
            <a:extLst>
              <a:ext uri="{FF2B5EF4-FFF2-40B4-BE49-F238E27FC236}">
                <a16:creationId xmlns:a16="http://schemas.microsoft.com/office/drawing/2014/main" id="{DA853FE8-F095-5E15-777C-F159CB14251D}"/>
              </a:ext>
            </a:extLst>
          </p:cNvPr>
          <p:cNvSpPr>
            <a:spLocks noGrp="1"/>
          </p:cNvSpPr>
          <p:nvPr>
            <p:ph type="body" sz="half" idx="2"/>
          </p:nvPr>
        </p:nvSpPr>
        <p:spPr>
          <a:xfrm>
            <a:off x="256032" y="3494176"/>
            <a:ext cx="3165319" cy="2494518"/>
          </a:xfrm>
        </p:spPr>
        <p:txBody>
          <a:bodyPr>
            <a:normAutofit/>
          </a:bodyPr>
          <a:lstStyle/>
          <a:p>
            <a:endParaRPr lang="en-US" sz="3200" dirty="0">
              <a:solidFill>
                <a:schemeClr val="tx1"/>
              </a:solidFill>
              <a:latin typeface="Arial"/>
              <a:cs typeface="Arial"/>
            </a:endParaRPr>
          </a:p>
        </p:txBody>
      </p:sp>
      <p:sp>
        <p:nvSpPr>
          <p:cNvPr id="5" name="Arrow: Right 4">
            <a:extLst>
              <a:ext uri="{FF2B5EF4-FFF2-40B4-BE49-F238E27FC236}">
                <a16:creationId xmlns:a16="http://schemas.microsoft.com/office/drawing/2014/main" id="{4704DB50-77B4-52B5-77CC-30CEF139480A}"/>
              </a:ext>
            </a:extLst>
          </p:cNvPr>
          <p:cNvSpPr/>
          <p:nvPr/>
        </p:nvSpPr>
        <p:spPr>
          <a:xfrm>
            <a:off x="306835" y="3937642"/>
            <a:ext cx="3047998" cy="10495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Arial"/>
                <a:cs typeface="Arial"/>
              </a:rPr>
              <a:t>Ocado</a:t>
            </a:r>
          </a:p>
        </p:txBody>
      </p:sp>
      <p:sp>
        <p:nvSpPr>
          <p:cNvPr id="6" name="Arrow: Right 5">
            <a:extLst>
              <a:ext uri="{FF2B5EF4-FFF2-40B4-BE49-F238E27FC236}">
                <a16:creationId xmlns:a16="http://schemas.microsoft.com/office/drawing/2014/main" id="{4951E51A-B775-9C28-4704-7029EC95AD54}"/>
              </a:ext>
            </a:extLst>
          </p:cNvPr>
          <p:cNvSpPr/>
          <p:nvPr/>
        </p:nvSpPr>
        <p:spPr>
          <a:xfrm>
            <a:off x="301223" y="1591678"/>
            <a:ext cx="3062377" cy="10207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Arial"/>
                <a:cs typeface="Arial"/>
              </a:rPr>
              <a:t>Amazon Fresh</a:t>
            </a:r>
          </a:p>
        </p:txBody>
      </p:sp>
    </p:spTree>
    <p:extLst>
      <p:ext uri="{BB962C8B-B14F-4D97-AF65-F5344CB8AC3E}">
        <p14:creationId xmlns:p14="http://schemas.microsoft.com/office/powerpoint/2010/main" val="750303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AF00187-02CF-E179-C216-0077D459D0DE}"/>
              </a:ext>
            </a:extLst>
          </p:cNvPr>
          <p:cNvSpPr/>
          <p:nvPr/>
        </p:nvSpPr>
        <p:spPr>
          <a:xfrm>
            <a:off x="2907033" y="1721426"/>
            <a:ext cx="6383545" cy="342180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solidFill>
                <a:latin typeface="Arial"/>
                <a:cs typeface="Arial"/>
              </a:rPr>
              <a:t>Thank  You</a:t>
            </a:r>
          </a:p>
        </p:txBody>
      </p:sp>
    </p:spTree>
    <p:extLst>
      <p:ext uri="{BB962C8B-B14F-4D97-AF65-F5344CB8AC3E}">
        <p14:creationId xmlns:p14="http://schemas.microsoft.com/office/powerpoint/2010/main" val="3777824458"/>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Frame</vt:lpstr>
      <vt:lpstr>BA (Hons) Leadership and Management Skills for the Workplace  Module: Knowledge and Information Management Skills for the Workplace  Module code: BMSW5106</vt:lpstr>
      <vt:lpstr>        Knowledge is:  * all we know * foundation of wisdom     </vt:lpstr>
      <vt:lpstr>Ocado Retail Limited  "Our unique structure enables us to outperform the market, combining award-winning customer service and unrivalled customer data; world-leading technology and logistics from Ocado Group, and unrivalled product development from M&amp;S." (Ocado, 2022).</vt:lpstr>
      <vt:lpstr>A</vt:lpstr>
      <vt:lpstr>KMS at Ocado &amp; Amazon Fresh</vt:lpstr>
      <vt:lpstr>Advantages and disadvantages of KMS</vt:lpstr>
      <vt:lpstr>SWOT Analysis for Ocado in relation to KMS</vt:lpstr>
      <vt:lpstr>SWOT Analysis for Amazon Fresh in relation to KMS</vt:lpstr>
      <vt:lpstr>IT System as one of supporting systems of KMS in Ocado and Amazon Fresh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1927</cp:revision>
  <dcterms:created xsi:type="dcterms:W3CDTF">2023-03-12T11:47:04Z</dcterms:created>
  <dcterms:modified xsi:type="dcterms:W3CDTF">2023-08-03T15:46:32Z</dcterms:modified>
</cp:coreProperties>
</file>