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62" r:id="rId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280" autoAdjust="0"/>
  </p:normalViewPr>
  <p:slideViewPr>
    <p:cSldViewPr>
      <p:cViewPr varScale="1">
        <p:scale>
          <a:sx n="115" d="100"/>
          <a:sy n="115" d="100"/>
        </p:scale>
        <p:origin x="432" y="10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90D10B-4C2A-4317-AB4D-BECB59AF96BC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A5A664-5B39-4CFC-BB1B-0AA1533B50AD}">
      <dgm:prSet custT="1"/>
      <dgm:spPr/>
      <dgm:t>
        <a:bodyPr anchor="t"/>
        <a:lstStyle/>
        <a:p>
          <a:pPr algn="ctr" rtl="0"/>
          <a:r>
            <a:rPr lang="en-US" sz="2400" b="1" u="sng" dirty="0" smtClean="0">
              <a:solidFill>
                <a:srgbClr val="FF0000"/>
              </a:solidFill>
            </a:rPr>
            <a:t>Tablero de Desayuno</a:t>
          </a:r>
          <a:endParaRPr lang="en-US" sz="1200" b="1" u="sng" dirty="0" smtClean="0">
            <a:solidFill>
              <a:srgbClr val="FF0000"/>
            </a:solidFill>
          </a:endParaRPr>
        </a:p>
        <a:p>
          <a:pPr algn="ctr" rtl="0"/>
          <a:endParaRPr lang="en-US" sz="2400" b="1" u="sng" dirty="0" smtClean="0">
            <a:solidFill>
              <a:srgbClr val="FF0000"/>
            </a:solidFill>
          </a:endParaRPr>
        </a:p>
      </dgm:t>
    </dgm:pt>
    <dgm:pt modelId="{18BB4D3C-BB8A-4D61-9B1D-C3B2ADBCE372}" type="parTrans" cxnId="{6DCD9782-9ADF-4A59-8D5B-8143FD75AE91}">
      <dgm:prSet/>
      <dgm:spPr/>
      <dgm:t>
        <a:bodyPr/>
        <a:lstStyle/>
        <a:p>
          <a:endParaRPr lang="en-US"/>
        </a:p>
      </dgm:t>
    </dgm:pt>
    <dgm:pt modelId="{1FE1FB40-5B42-4815-8E32-6EDB2C22EB91}" type="sibTrans" cxnId="{6DCD9782-9ADF-4A59-8D5B-8143FD75AE91}">
      <dgm:prSet/>
      <dgm:spPr/>
      <dgm:t>
        <a:bodyPr/>
        <a:lstStyle/>
        <a:p>
          <a:endParaRPr lang="en-US"/>
        </a:p>
      </dgm:t>
    </dgm:pt>
    <dgm:pt modelId="{A38F7AD6-1551-439D-8C34-1CDBCD7B0003}" type="pres">
      <dgm:prSet presAssocID="{7C90D10B-4C2A-4317-AB4D-BECB59AF96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5B3BC97-8E0D-4F3F-94F6-9C63BEA1C30E}" type="pres">
      <dgm:prSet presAssocID="{22A5A664-5B39-4CFC-BB1B-0AA1533B50A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DCD9782-9ADF-4A59-8D5B-8143FD75AE91}" srcId="{7C90D10B-4C2A-4317-AB4D-BECB59AF96BC}" destId="{22A5A664-5B39-4CFC-BB1B-0AA1533B50AD}" srcOrd="0" destOrd="0" parTransId="{18BB4D3C-BB8A-4D61-9B1D-C3B2ADBCE372}" sibTransId="{1FE1FB40-5B42-4815-8E32-6EDB2C22EB91}"/>
    <dgm:cxn modelId="{96794020-D6DB-479C-B571-208D17D9820A}" type="presOf" srcId="{22A5A664-5B39-4CFC-BB1B-0AA1533B50AD}" destId="{B5B3BC97-8E0D-4F3F-94F6-9C63BEA1C30E}" srcOrd="0" destOrd="0" presId="urn:microsoft.com/office/officeart/2005/8/layout/vList2"/>
    <dgm:cxn modelId="{3AFCB0AB-AB1E-4544-B0B9-8C1C94F155C3}" type="presOf" srcId="{7C90D10B-4C2A-4317-AB4D-BECB59AF96BC}" destId="{A38F7AD6-1551-439D-8C34-1CDBCD7B0003}" srcOrd="0" destOrd="0" presId="urn:microsoft.com/office/officeart/2005/8/layout/vList2"/>
    <dgm:cxn modelId="{90F7EDF2-5F01-47E5-8AF7-2A0AC634E080}" type="presParOf" srcId="{A38F7AD6-1551-439D-8C34-1CDBCD7B0003}" destId="{B5B3BC97-8E0D-4F3F-94F6-9C63BEA1C30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B3BC97-8E0D-4F3F-94F6-9C63BEA1C30E}">
      <dsp:nvSpPr>
        <dsp:cNvPr id="0" name=""/>
        <dsp:cNvSpPr/>
      </dsp:nvSpPr>
      <dsp:spPr>
        <a:xfrm>
          <a:off x="0" y="115"/>
          <a:ext cx="3810000" cy="64784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u="sng" kern="1200" dirty="0" smtClean="0">
              <a:solidFill>
                <a:srgbClr val="FF0000"/>
              </a:solidFill>
            </a:rPr>
            <a:t>Tablero de Desayuno</a:t>
          </a:r>
          <a:endParaRPr lang="en-US" sz="1200" b="1" u="sng" kern="1200" dirty="0" smtClean="0">
            <a:solidFill>
              <a:srgbClr val="FF0000"/>
            </a:solidFill>
          </a:endParaRPr>
        </a:p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400" b="1" u="sng" kern="1200" dirty="0" smtClean="0">
            <a:solidFill>
              <a:srgbClr val="FF0000"/>
            </a:solidFill>
          </a:endParaRPr>
        </a:p>
      </dsp:txBody>
      <dsp:txXfrm>
        <a:off x="31625" y="31740"/>
        <a:ext cx="3746750" cy="5845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6/28/2022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6/28/2022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D00EA6-0821-4AC5-933C-321AA654534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772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6/28/2022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hyperlink" Target="mailto:2026520@student.uwtsd.ac.uk" TargetMode="External"/><Relationship Id="rId4" Type="http://schemas.openxmlformats.org/officeDocument/2006/relationships/diagramLayout" Target="../diagrams/layout1.xml"/><Relationship Id="rId9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410152766"/>
              </p:ext>
            </p:extLst>
          </p:nvPr>
        </p:nvGraphicFramePr>
        <p:xfrm>
          <a:off x="4438228" y="1556792"/>
          <a:ext cx="3810000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rapezoid 5"/>
          <p:cNvSpPr/>
          <p:nvPr/>
        </p:nvSpPr>
        <p:spPr>
          <a:xfrm>
            <a:off x="3700769" y="2204864"/>
            <a:ext cx="5284917" cy="4032448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Pan con tomate y jamon + café o te</a:t>
            </a:r>
          </a:p>
          <a:p>
            <a:r>
              <a:rPr lang="en-GB" sz="1100" dirty="0" smtClean="0"/>
              <a:t>    (Bread with tomato and ham + coffee or tea)………..$10</a:t>
            </a:r>
          </a:p>
          <a:p>
            <a:endParaRPr lang="en-GB" sz="1100" dirty="0" smtClean="0"/>
          </a:p>
          <a:p>
            <a:r>
              <a:rPr lang="en-GB" sz="1100" dirty="0" smtClean="0"/>
              <a:t>Desayuno ingles + café o te + zumo  huevo, bacon, salchicha, alubias, tomate y tostadaas.</a:t>
            </a:r>
          </a:p>
          <a:p>
            <a:r>
              <a:rPr lang="en-GB" sz="1100" dirty="0" smtClean="0"/>
              <a:t>(English breakfast + coffee or tea + juice, egg, bacon, sausage, beans, tomato and toast)………………………..$18</a:t>
            </a:r>
          </a:p>
          <a:p>
            <a:endParaRPr lang="en-GB" sz="1100" dirty="0" smtClean="0"/>
          </a:p>
          <a:p>
            <a:endParaRPr lang="en-GB" sz="1100" dirty="0"/>
          </a:p>
          <a:p>
            <a:r>
              <a:rPr lang="en-GB" sz="1100" dirty="0" smtClean="0"/>
              <a:t>Tostada con aguacate y huevo revueltoss + zumo</a:t>
            </a:r>
          </a:p>
          <a:p>
            <a:r>
              <a:rPr lang="en-GB" sz="1100" dirty="0" smtClean="0"/>
              <a:t>(Toast with avocado and scrambled egg + juice)………..$12</a:t>
            </a:r>
          </a:p>
          <a:p>
            <a:endParaRPr lang="en-GB" sz="1100" dirty="0"/>
          </a:p>
          <a:p>
            <a:endParaRPr lang="en-GB" sz="1100" dirty="0" smtClean="0"/>
          </a:p>
          <a:p>
            <a:r>
              <a:rPr lang="en-GB" sz="1100" dirty="0" smtClean="0"/>
              <a:t>Huevos revueltos con patatas y mermelada</a:t>
            </a:r>
          </a:p>
          <a:p>
            <a:r>
              <a:rPr lang="en-GB" sz="1100" dirty="0" smtClean="0"/>
              <a:t>(scrambled eggs with potatoes and jam)………………….$8</a:t>
            </a:r>
          </a:p>
          <a:p>
            <a:endParaRPr lang="en-GB" sz="1100" dirty="0" smtClean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lasticWrap trans="25000" smoothness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33" t="18751" r="26854" b="18750"/>
          <a:stretch/>
        </p:blipFill>
        <p:spPr>
          <a:xfrm>
            <a:off x="5734372" y="2276872"/>
            <a:ext cx="1008113" cy="720080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pic>
      <p:sp>
        <p:nvSpPr>
          <p:cNvPr id="2" name="Rounded Rectangle 1"/>
          <p:cNvSpPr/>
          <p:nvPr/>
        </p:nvSpPr>
        <p:spPr>
          <a:xfrm>
            <a:off x="4942284" y="260648"/>
            <a:ext cx="2952328" cy="1080120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>
            <a:solidFill>
              <a:schemeClr val="tx1">
                <a:lumMod val="25000"/>
                <a:lumOff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 Syed Jahangir Bakth</a:t>
            </a:r>
          </a:p>
          <a:p>
            <a:pPr algn="ctr"/>
            <a:r>
              <a:rPr lang="en-GB" sz="11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(2026520)</a:t>
            </a:r>
          </a:p>
          <a:p>
            <a:pPr algn="ctr"/>
            <a:r>
              <a:rPr lang="en-GB" sz="11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Email: </a:t>
            </a:r>
            <a:r>
              <a:rPr lang="en-GB" sz="1100" dirty="0" smtClean="0">
                <a:solidFill>
                  <a:schemeClr val="tx2"/>
                </a:solidFill>
                <a:hlinkClick r:id="rId10"/>
              </a:rPr>
              <a:t>2026520@student.uwtsd.ac.uk</a:t>
            </a:r>
            <a:endParaRPr lang="en-GB" sz="1100" dirty="0" smtClean="0">
              <a:solidFill>
                <a:schemeClr val="tx2"/>
              </a:solidFill>
            </a:endParaRPr>
          </a:p>
          <a:p>
            <a:pPr algn="ctr"/>
            <a:r>
              <a:rPr lang="en-GB" sz="11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Rodrigo Aguilera </a:t>
            </a:r>
            <a:endParaRPr lang="en-GB" sz="11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9088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158</TotalTime>
  <Words>118</Words>
  <Application>Microsoft Office PowerPoint</Application>
  <PresentationFormat>Custom</PresentationFormat>
  <Paragraphs>19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Euphemia</vt:lpstr>
      <vt:lpstr>Times New Roman</vt:lpstr>
      <vt:lpstr>Serenity 16x9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Syed Jahangir Bakth (2026520)</dc:creator>
  <cp:lastModifiedBy>Syed Jahangir Bakth (2026520)</cp:lastModifiedBy>
  <cp:revision>10</cp:revision>
  <dcterms:created xsi:type="dcterms:W3CDTF">2022-06-28T11:19:12Z</dcterms:created>
  <dcterms:modified xsi:type="dcterms:W3CDTF">2022-06-28T13:59:36Z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