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8" d="100"/>
          <a:sy n="98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1" y="1964267"/>
            <a:ext cx="5398295" cy="2421464"/>
          </a:xfrm>
        </p:spPr>
        <p:txBody>
          <a:bodyPr anchor="b">
            <a:normAutofit/>
          </a:bodyPr>
          <a:lstStyle>
            <a:lvl1pPr algn="r">
              <a:defRPr sz="36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801" y="4385737"/>
            <a:ext cx="5398295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350" cap="all">
                <a:solidFill>
                  <a:schemeClr val="tx1"/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419" y="5870580"/>
            <a:ext cx="120015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1" y="5870580"/>
            <a:ext cx="3670469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721" y="5870580"/>
            <a:ext cx="413375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3308581"/>
            <a:ext cx="7598570" cy="1468800"/>
          </a:xfrm>
        </p:spPr>
        <p:txBody>
          <a:bodyPr anchor="b"/>
          <a:lstStyle>
            <a:lvl1pPr algn="l">
              <a:defRPr sz="3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7381"/>
            <a:ext cx="759857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 cap="all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3" y="2142067"/>
            <a:ext cx="3746501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66421" y="2142072"/>
            <a:ext cx="3746499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4" y="2218267"/>
            <a:ext cx="353179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870201"/>
            <a:ext cx="3747692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3" y="2226734"/>
            <a:ext cx="354211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67614" y="2870201"/>
            <a:ext cx="3746501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074333"/>
            <a:ext cx="2760664" cy="13716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151" y="609601"/>
            <a:ext cx="4626770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445933"/>
            <a:ext cx="276066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00200"/>
            <a:ext cx="4623490" cy="13716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2192" y="914400"/>
            <a:ext cx="2460731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892" indent="0">
              <a:buNone/>
              <a:defRPr sz="1200"/>
            </a:lvl2pPr>
            <a:lvl3pPr marL="685783" indent="0">
              <a:buNone/>
              <a:defRPr sz="1200"/>
            </a:lvl3pPr>
            <a:lvl4pPr marL="1028675" indent="0">
              <a:buNone/>
              <a:defRPr sz="1200"/>
            </a:lvl4pPr>
            <a:lvl5pPr marL="1371566" indent="0">
              <a:buNone/>
              <a:defRPr sz="1200"/>
            </a:lvl5pPr>
            <a:lvl6pPr marL="1714457" indent="0">
              <a:buNone/>
              <a:defRPr sz="1200"/>
            </a:lvl6pPr>
            <a:lvl7pPr marL="2057348" indent="0">
              <a:buNone/>
              <a:defRPr sz="1200"/>
            </a:lvl7pPr>
            <a:lvl8pPr marL="2400240" indent="0">
              <a:buNone/>
              <a:defRPr sz="1200"/>
            </a:lvl8pPr>
            <a:lvl9pPr marL="2743132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971800"/>
            <a:ext cx="4623490" cy="18288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4732865"/>
            <a:ext cx="759857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8701" y="932112"/>
            <a:ext cx="656987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892" indent="0">
              <a:buNone/>
              <a:defRPr sz="1200"/>
            </a:lvl2pPr>
            <a:lvl3pPr marL="685783" indent="0">
              <a:buNone/>
              <a:defRPr sz="1200"/>
            </a:lvl3pPr>
            <a:lvl4pPr marL="1028675" indent="0">
              <a:buNone/>
              <a:defRPr sz="1200"/>
            </a:lvl4pPr>
            <a:lvl5pPr marL="1371566" indent="0">
              <a:buNone/>
              <a:defRPr sz="1200"/>
            </a:lvl5pPr>
            <a:lvl6pPr marL="1714457" indent="0">
              <a:buNone/>
              <a:defRPr sz="1200"/>
            </a:lvl6pPr>
            <a:lvl7pPr marL="2057348" indent="0">
              <a:buNone/>
              <a:defRPr sz="1200"/>
            </a:lvl7pPr>
            <a:lvl8pPr marL="2400240" indent="0">
              <a:buNone/>
              <a:defRPr sz="1200"/>
            </a:lvl8pPr>
            <a:lvl9pPr marL="2743132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5299603"/>
            <a:ext cx="7598570" cy="49371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6"/>
            <a:ext cx="7598570" cy="3124199"/>
          </a:xfrm>
        </p:spPr>
        <p:txBody>
          <a:bodyPr anchor="ctr">
            <a:normAutofit/>
          </a:bodyPr>
          <a:lstStyle>
            <a:lvl1pPr algn="l">
              <a:defRPr sz="2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2" y="4343400"/>
            <a:ext cx="7598571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03" y="609606"/>
            <a:ext cx="7162799" cy="2743199"/>
          </a:xfrm>
        </p:spPr>
        <p:txBody>
          <a:bodyPr anchor="ctr">
            <a:normAutofit/>
          </a:bodyPr>
          <a:lstStyle>
            <a:lvl1pPr algn="l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3406" y="3352800"/>
            <a:ext cx="7004388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892" indent="0">
              <a:buFontTx/>
              <a:buNone/>
              <a:defRPr/>
            </a:lvl2pPr>
            <a:lvl3pPr marL="685783" indent="0">
              <a:buFontTx/>
              <a:buNone/>
              <a:defRPr/>
            </a:lvl3pPr>
            <a:lvl4pPr marL="1028675" indent="0">
              <a:buFontTx/>
              <a:buNone/>
              <a:defRPr/>
            </a:lvl4pPr>
            <a:lvl5pPr marL="1371566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601" y="4343400"/>
            <a:ext cx="7614275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4" y="3308581"/>
            <a:ext cx="7598569" cy="1468800"/>
          </a:xfrm>
        </p:spPr>
        <p:txBody>
          <a:bodyPr anchor="b">
            <a:normAutofit/>
          </a:bodyPr>
          <a:lstStyle>
            <a:lvl1pPr algn="l">
              <a:defRPr sz="2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4777381"/>
            <a:ext cx="759857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44203" y="609606"/>
            <a:ext cx="7162799" cy="2743199"/>
          </a:xfrm>
        </p:spPr>
        <p:txBody>
          <a:bodyPr anchor="ctr">
            <a:normAutofit/>
          </a:bodyPr>
          <a:lstStyle>
            <a:lvl1pPr algn="l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2" y="3886200"/>
            <a:ext cx="7601577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5200"/>
            <a:ext cx="7601577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6"/>
            <a:ext cx="7598570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2" y="3505200"/>
            <a:ext cx="759857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2" y="4343400"/>
            <a:ext cx="759857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14353" y="609605"/>
            <a:ext cx="7598569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006" y="609604"/>
            <a:ext cx="16189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2" y="609600"/>
            <a:ext cx="5874087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3" y="609605"/>
            <a:ext cx="7598569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3" y="2142072"/>
            <a:ext cx="7598569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245" y="5870580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870580"/>
            <a:ext cx="5870744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548" y="5870580"/>
            <a:ext cx="4133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061" y="118915"/>
            <a:ext cx="1622926" cy="2566204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342892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08" indent="-214308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199" indent="-214308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091" indent="-214308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59" indent="-128585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51" indent="-128585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03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795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686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577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adar.oreilly.com/2015/04/googles-physical-web-vs-apples-ibeacon.html" TargetMode="External"/><Relationship Id="rId2" Type="http://schemas.openxmlformats.org/officeDocument/2006/relationships/hyperlink" Target="https://google.github.io/physical-web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Glass Physical Web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801" y="4146552"/>
            <a:ext cx="5398295" cy="1559597"/>
          </a:xfrm>
        </p:spPr>
        <p:txBody>
          <a:bodyPr>
            <a:normAutofit lnSpcReduction="10000"/>
          </a:bodyPr>
          <a:lstStyle/>
          <a:p>
            <a:r>
              <a:rPr lang="en-GB" sz="1800" dirty="0"/>
              <a:t>Project Proposal</a:t>
            </a:r>
          </a:p>
          <a:p>
            <a:r>
              <a:rPr lang="en-GB" dirty="0" smtClean="0"/>
              <a:t>Dr Nik Whitehead</a:t>
            </a:r>
          </a:p>
          <a:p>
            <a:r>
              <a:rPr lang="en-GB" dirty="0" smtClean="0"/>
              <a:t>Associate professor, school of applied computing</a:t>
            </a:r>
          </a:p>
          <a:p>
            <a:r>
              <a:rPr lang="en-GB" dirty="0" smtClean="0"/>
              <a:t>University of wales trinity </a:t>
            </a:r>
            <a:r>
              <a:rPr lang="en-GB" dirty="0" err="1" smtClean="0"/>
              <a:t>st</a:t>
            </a:r>
            <a:r>
              <a:rPr lang="en-GB" dirty="0" smtClean="0"/>
              <a:t> david</a:t>
            </a:r>
          </a:p>
          <a:p>
            <a:r>
              <a:rPr lang="en-GB" dirty="0" smtClean="0"/>
              <a:t>Nicola.whitehead@uwtsd.ac.uk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12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2" y="2463800"/>
            <a:ext cx="7598569" cy="4277468"/>
          </a:xfrm>
        </p:spPr>
        <p:txBody>
          <a:bodyPr>
            <a:normAutofit/>
          </a:bodyPr>
          <a:lstStyle/>
          <a:p>
            <a:r>
              <a:rPr lang="en-GB" sz="2800" dirty="0"/>
              <a:t>What is the Physical Web?</a:t>
            </a:r>
          </a:p>
          <a:p>
            <a:r>
              <a:rPr lang="en-GB" sz="2800" dirty="0"/>
              <a:t>Project Background</a:t>
            </a:r>
          </a:p>
          <a:p>
            <a:r>
              <a:rPr lang="en-GB" sz="2800" dirty="0"/>
              <a:t>Aims &amp; Objectives</a:t>
            </a:r>
          </a:p>
          <a:p>
            <a:r>
              <a:rPr lang="en-GB" sz="2800" dirty="0"/>
              <a:t>Methodology</a:t>
            </a:r>
          </a:p>
          <a:p>
            <a:r>
              <a:rPr lang="en-GB" sz="2800" dirty="0"/>
              <a:t>Expected Outcomes</a:t>
            </a:r>
          </a:p>
          <a:p>
            <a:r>
              <a:rPr lang="en-GB" sz="2800" dirty="0"/>
              <a:t>Risks</a:t>
            </a:r>
          </a:p>
          <a:p>
            <a:r>
              <a:rPr lang="en-GB" sz="2800" dirty="0"/>
              <a:t>Project Plan</a:t>
            </a:r>
          </a:p>
          <a:p>
            <a:r>
              <a:rPr lang="en-GB" sz="2800" dirty="0"/>
              <a:t>Summary/Questions</a:t>
            </a:r>
          </a:p>
        </p:txBody>
      </p:sp>
    </p:spTree>
    <p:extLst>
      <p:ext uri="{BB962C8B-B14F-4D97-AF65-F5344CB8AC3E}">
        <p14:creationId xmlns:p14="http://schemas.microsoft.com/office/powerpoint/2010/main" val="1295551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physical web?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1" y="2463800"/>
            <a:ext cx="7898774" cy="4039327"/>
          </a:xfrm>
        </p:spPr>
        <p:txBody>
          <a:bodyPr>
            <a:noAutofit/>
          </a:bodyPr>
          <a:lstStyle/>
          <a:p>
            <a:r>
              <a:rPr lang="en-GB" sz="2400" dirty="0"/>
              <a:t>Google project relating to the Internet of Things (</a:t>
            </a:r>
            <a:r>
              <a:rPr lang="en-GB" sz="2400" dirty="0" err="1"/>
              <a:t>IoT</a:t>
            </a:r>
            <a:r>
              <a:rPr lang="en-GB" sz="2400" dirty="0"/>
              <a:t>)</a:t>
            </a:r>
          </a:p>
          <a:p>
            <a:r>
              <a:rPr lang="en-GB" sz="2400" dirty="0"/>
              <a:t>Aims to provide location-based information through Open Source technologies using Bluetooth Low Energy (BLE) beacons</a:t>
            </a:r>
          </a:p>
          <a:p>
            <a:r>
              <a:rPr lang="en-GB" sz="2400" dirty="0"/>
              <a:t>First launched in October 2014 via GitHub as a response to Apple’s  2013 launch of the iBeacon technology</a:t>
            </a:r>
          </a:p>
          <a:p>
            <a:r>
              <a:rPr lang="en-GB" sz="2400" dirty="0"/>
              <a:t>Uses </a:t>
            </a:r>
            <a:r>
              <a:rPr lang="en-GB" sz="2400" dirty="0" err="1"/>
              <a:t>Eddystone</a:t>
            </a:r>
            <a:r>
              <a:rPr lang="en-GB" sz="2400" dirty="0"/>
              <a:t> beacon profile (released July 2015)</a:t>
            </a:r>
          </a:p>
          <a:p>
            <a:r>
              <a:rPr lang="en-GB" sz="2400" dirty="0"/>
              <a:t>In September 2016 the Minister for Skills &amp; Science announced that the WAG wants Wales to become a leader in </a:t>
            </a:r>
            <a:r>
              <a:rPr lang="en-GB" sz="2400" dirty="0" err="1"/>
              <a:t>IoT</a:t>
            </a:r>
            <a:r>
              <a:rPr lang="en-GB" sz="2400" dirty="0"/>
              <a:t> technology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2843" y="6503128"/>
            <a:ext cx="8210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>
                <a:hlinkClick r:id="rId2"/>
              </a:rPr>
              <a:t>https://google.github.io/physical-web/</a:t>
            </a:r>
            <a:r>
              <a:rPr lang="en-GB" sz="900" dirty="0"/>
              <a:t> </a:t>
            </a:r>
          </a:p>
          <a:p>
            <a:pPr algn="r"/>
            <a:r>
              <a:rPr lang="en-GB" sz="900" dirty="0">
                <a:hlinkClick r:id="rId3"/>
              </a:rPr>
              <a:t>http://radar.oreilly.com/2015/04/googles-physical-web-vs-apples-ibeacon.html</a:t>
            </a:r>
            <a:r>
              <a:rPr lang="en-GB" sz="900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837819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2884" y="2545137"/>
            <a:ext cx="2907406" cy="36902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 err="1"/>
              <a:t>UriBeacons</a:t>
            </a:r>
            <a:r>
              <a:rPr lang="en-GB" sz="2000" dirty="0"/>
              <a:t> are available from multiple manufacturers from £12 each (retail) and last up to a year on a single CR 2032 Lithium cell</a:t>
            </a:r>
          </a:p>
          <a:p>
            <a:pPr marL="0" indent="0">
              <a:buNone/>
            </a:pPr>
            <a:r>
              <a:rPr lang="en-GB" sz="2000" dirty="0" err="1"/>
              <a:t>UriBeacons</a:t>
            </a:r>
            <a:r>
              <a:rPr lang="en-GB" sz="2000" dirty="0"/>
              <a:t> are detected using a specialised app or via a Chrome browser add-on</a:t>
            </a:r>
          </a:p>
        </p:txBody>
      </p:sp>
      <p:pic>
        <p:nvPicPr>
          <p:cNvPr id="1026" name="Picture 2" descr="Physical_Web_How_it_Wo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0" y="1323841"/>
            <a:ext cx="5776175" cy="435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3865" y="5723752"/>
            <a:ext cx="392447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http://radar.oreilly.com/2015/04/googles-physical-web-vs-apples-ibeacon.html</a:t>
            </a:r>
          </a:p>
        </p:txBody>
      </p:sp>
    </p:spTree>
    <p:extLst>
      <p:ext uri="{BB962C8B-B14F-4D97-AF65-F5344CB8AC3E}">
        <p14:creationId xmlns:p14="http://schemas.microsoft.com/office/powerpoint/2010/main" val="328620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 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2" y="2463802"/>
            <a:ext cx="8289180" cy="4287194"/>
          </a:xfrm>
        </p:spPr>
        <p:txBody>
          <a:bodyPr>
            <a:noAutofit/>
          </a:bodyPr>
          <a:lstStyle/>
          <a:p>
            <a:r>
              <a:rPr lang="en-GB" sz="2400" dirty="0"/>
              <a:t>Swansea School of Art includes the historic Welsh School of Architectural Glass (founded in 1935)</a:t>
            </a:r>
          </a:p>
          <a:p>
            <a:r>
              <a:rPr lang="en-GB" sz="2400" dirty="0"/>
              <a:t>Teaches practical skills in both architectural and decorative glass</a:t>
            </a:r>
          </a:p>
          <a:p>
            <a:r>
              <a:rPr lang="en-GB" sz="2400" dirty="0"/>
              <a:t>Students have access to a set of workshops with specialised industrial machinery for cutting, heating, etching and treating glass</a:t>
            </a:r>
          </a:p>
          <a:p>
            <a:r>
              <a:rPr lang="en-GB" sz="2400" dirty="0"/>
              <a:t>High-quality Health &amp; Safety training is a legal requirement, and easy access to instruction manuals for these devices is essential</a:t>
            </a:r>
          </a:p>
          <a:p>
            <a:r>
              <a:rPr lang="en-GB" sz="2400" dirty="0"/>
              <a:t>Currently paper copies of these are held in each workshop</a:t>
            </a:r>
          </a:p>
        </p:txBody>
      </p:sp>
    </p:spTree>
    <p:extLst>
      <p:ext uri="{BB962C8B-B14F-4D97-AF65-F5344CB8AC3E}">
        <p14:creationId xmlns:p14="http://schemas.microsoft.com/office/powerpoint/2010/main" val="97489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and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1" y="2463800"/>
            <a:ext cx="7890348" cy="42774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Aim: To investigate the use of Physical Web technology to provide users of the Glass Workshops with easily accessible Health &amp; Safety materials</a:t>
            </a:r>
          </a:p>
          <a:p>
            <a:pPr marL="0" indent="0">
              <a:buNone/>
            </a:pPr>
            <a:r>
              <a:rPr lang="en-GB" sz="2400" dirty="0"/>
              <a:t>Objectives:</a:t>
            </a:r>
          </a:p>
          <a:p>
            <a:pPr lvl="1"/>
            <a:r>
              <a:rPr lang="en-GB" sz="2000" dirty="0"/>
              <a:t>To produce high-quality Health &amp; Safety materials that can easily be accessed using mobile devices</a:t>
            </a:r>
          </a:p>
          <a:p>
            <a:pPr lvl="1"/>
            <a:r>
              <a:rPr lang="en-GB" sz="2000" dirty="0"/>
              <a:t>To use </a:t>
            </a:r>
            <a:r>
              <a:rPr lang="en-GB" sz="2000" dirty="0" err="1"/>
              <a:t>UriBeacons</a:t>
            </a:r>
            <a:r>
              <a:rPr lang="en-GB" sz="2000" dirty="0"/>
              <a:t> to point users towards those materials</a:t>
            </a:r>
          </a:p>
          <a:p>
            <a:pPr lvl="1"/>
            <a:r>
              <a:rPr lang="en-GB" sz="2000" dirty="0"/>
              <a:t>To record the usage of, and user responses to, such materials</a:t>
            </a:r>
          </a:p>
        </p:txBody>
      </p:sp>
    </p:spTree>
    <p:extLst>
      <p:ext uri="{BB962C8B-B14F-4D97-AF65-F5344CB8AC3E}">
        <p14:creationId xmlns:p14="http://schemas.microsoft.com/office/powerpoint/2010/main" val="3415674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Methodology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2" y="2463801"/>
            <a:ext cx="7919529" cy="4306650"/>
          </a:xfrm>
        </p:spPr>
        <p:txBody>
          <a:bodyPr>
            <a:noAutofit/>
          </a:bodyPr>
          <a:lstStyle/>
          <a:p>
            <a:r>
              <a:rPr lang="en-GB" sz="2400" dirty="0"/>
              <a:t>Bilingual multimedia H&amp;S materials will be produced in collaboration with the Glass Support Staff and the Technology-Enhanced Learning Unit</a:t>
            </a:r>
            <a:endParaRPr lang="en-GB" sz="2000" dirty="0"/>
          </a:p>
          <a:p>
            <a:r>
              <a:rPr lang="en-GB" sz="2400" dirty="0"/>
              <a:t>These materials will be made available via a secure website using </a:t>
            </a:r>
            <a:r>
              <a:rPr lang="en-GB" sz="2400" dirty="0" err="1"/>
              <a:t>UriBeacons</a:t>
            </a:r>
            <a:r>
              <a:rPr lang="en-GB" sz="2400" dirty="0"/>
              <a:t> in each of four workshops</a:t>
            </a:r>
          </a:p>
          <a:p>
            <a:pPr lvl="1"/>
            <a:r>
              <a:rPr lang="en-GB" sz="2000" dirty="0"/>
              <a:t>Each workshop’s web page will contain text and video materials demonstrating the safe use of the equipment within the workshop</a:t>
            </a:r>
          </a:p>
          <a:p>
            <a:r>
              <a:rPr lang="en-GB" sz="2400" dirty="0"/>
              <a:t>Access to the website will be logged in order to later evaluate the use of the system by workshop users</a:t>
            </a:r>
          </a:p>
          <a:p>
            <a:r>
              <a:rPr lang="en-GB" sz="2400" dirty="0"/>
              <a:t>A user survey will gather subjective responses to the system</a:t>
            </a:r>
          </a:p>
        </p:txBody>
      </p:sp>
    </p:spTree>
    <p:extLst>
      <p:ext uri="{BB962C8B-B14F-4D97-AF65-F5344CB8AC3E}">
        <p14:creationId xmlns:p14="http://schemas.microsoft.com/office/powerpoint/2010/main" val="2502626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Expected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2" y="2463801"/>
            <a:ext cx="8014683" cy="42969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This is a pilot study</a:t>
            </a:r>
          </a:p>
          <a:p>
            <a:pPr marL="0" indent="0">
              <a:buNone/>
            </a:pPr>
            <a:r>
              <a:rPr lang="en-GB" sz="2400" dirty="0"/>
              <a:t>It is expected that the final system will</a:t>
            </a:r>
          </a:p>
          <a:p>
            <a:r>
              <a:rPr lang="en-GB" sz="2400" dirty="0"/>
              <a:t>Provide bi-lingual H&amp;S information, including video demos, via users’ mobile phones/tablets</a:t>
            </a:r>
          </a:p>
          <a:p>
            <a:r>
              <a:rPr lang="en-GB" sz="2400" dirty="0"/>
              <a:t>Provide the support staff with an easy-to-update method of maintaining H&amp;S information</a:t>
            </a:r>
          </a:p>
          <a:p>
            <a:r>
              <a:rPr lang="en-GB" sz="2400" dirty="0"/>
              <a:t>Reduce the workload on the support staff</a:t>
            </a:r>
          </a:p>
          <a:p>
            <a:r>
              <a:rPr lang="en-GB" sz="2400" dirty="0"/>
              <a:t>Provide a baseline against which further projects can be measured</a:t>
            </a:r>
          </a:p>
          <a:p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1580345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2463800"/>
            <a:ext cx="8444824" cy="4287195"/>
          </a:xfrm>
        </p:spPr>
        <p:txBody>
          <a:bodyPr>
            <a:noAutofit/>
          </a:bodyPr>
          <a:lstStyle/>
          <a:p>
            <a:r>
              <a:rPr lang="en-GB" sz="2400" dirty="0"/>
              <a:t>This is bleeding edge technology; some technical issues may arise</a:t>
            </a:r>
          </a:p>
          <a:p>
            <a:r>
              <a:rPr lang="en-GB" sz="2400" dirty="0"/>
              <a:t>Potential users will require training in how to set up mobile phones/tablets in order to receive information from the beacons</a:t>
            </a:r>
          </a:p>
          <a:p>
            <a:pPr lvl="1"/>
            <a:r>
              <a:rPr lang="en-GB" sz="2000" dirty="0"/>
              <a:t>Posters and Moodle-based information will be used to inform potential users about the project</a:t>
            </a:r>
          </a:p>
          <a:p>
            <a:pPr lvl="1"/>
            <a:r>
              <a:rPr lang="en-GB" sz="2000" dirty="0"/>
              <a:t>Training workshops will be held to help users do the initial set-up</a:t>
            </a:r>
          </a:p>
          <a:p>
            <a:r>
              <a:rPr lang="en-GB" sz="2400" dirty="0"/>
              <a:t>All of the materials may not be available before the project goes live (particularly the Welsh language materials)</a:t>
            </a:r>
          </a:p>
          <a:p>
            <a:pPr lvl="1"/>
            <a:r>
              <a:rPr lang="en-GB" sz="2000" dirty="0"/>
              <a:t>A subset of essential materials has already been identified and converted to appropriate forms in English</a:t>
            </a:r>
          </a:p>
        </p:txBody>
      </p:sp>
    </p:spTree>
    <p:extLst>
      <p:ext uri="{BB962C8B-B14F-4D97-AF65-F5344CB8AC3E}">
        <p14:creationId xmlns:p14="http://schemas.microsoft.com/office/powerpoint/2010/main" val="4150766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2" y="2463802"/>
            <a:ext cx="8337818" cy="4316377"/>
          </a:xfrm>
        </p:spPr>
        <p:txBody>
          <a:bodyPr>
            <a:noAutofit/>
          </a:bodyPr>
          <a:lstStyle/>
          <a:p>
            <a:r>
              <a:rPr lang="en-GB" sz="2400" dirty="0"/>
              <a:t>November 2016: Acquire and test beacons</a:t>
            </a:r>
          </a:p>
          <a:p>
            <a:r>
              <a:rPr lang="en-GB" sz="2400" dirty="0"/>
              <a:t>December 2016: Develop essential text-based materials, liaise with TEL to organise creation of video-based materials</a:t>
            </a:r>
          </a:p>
          <a:p>
            <a:r>
              <a:rPr lang="en-GB" sz="2400" dirty="0"/>
              <a:t>January 2017: Set up necessary web pages with essential materials</a:t>
            </a:r>
          </a:p>
          <a:p>
            <a:r>
              <a:rPr lang="en-GB" sz="2400" dirty="0"/>
              <a:t>February 2017: Train users and open site for use</a:t>
            </a:r>
          </a:p>
          <a:p>
            <a:r>
              <a:rPr lang="en-GB" sz="2400" dirty="0"/>
              <a:t>June 2017: Data analysis and publication</a:t>
            </a:r>
          </a:p>
          <a:p>
            <a:r>
              <a:rPr lang="en-GB" sz="2400" dirty="0"/>
              <a:t>September 2017: Incorporate results into teaching for 2017/18</a:t>
            </a:r>
          </a:p>
        </p:txBody>
      </p:sp>
    </p:spTree>
    <p:extLst>
      <p:ext uri="{BB962C8B-B14F-4D97-AF65-F5344CB8AC3E}">
        <p14:creationId xmlns:p14="http://schemas.microsoft.com/office/powerpoint/2010/main" val="3496077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2" y="2463802"/>
            <a:ext cx="7860137" cy="4267738"/>
          </a:xfrm>
        </p:spPr>
        <p:txBody>
          <a:bodyPr>
            <a:normAutofit/>
          </a:bodyPr>
          <a:lstStyle/>
          <a:p>
            <a:r>
              <a:rPr lang="en-GB" sz="2400" dirty="0"/>
              <a:t>Aim to provide essential Health &amp; Safety information in a new and accessible manner using Physical Web technologies</a:t>
            </a:r>
          </a:p>
          <a:p>
            <a:r>
              <a:rPr lang="en-GB" sz="2400" dirty="0"/>
              <a:t>The project meets a need identified by support staff in the Glass department</a:t>
            </a:r>
          </a:p>
          <a:p>
            <a:r>
              <a:rPr lang="en-GB" sz="2400" dirty="0"/>
              <a:t>Use of the system will be logged to investigate its effectiveness with a view to making it a major method of providing such information in future</a:t>
            </a:r>
          </a:p>
          <a:p>
            <a:r>
              <a:rPr lang="en-GB" sz="2400" dirty="0"/>
              <a:t>The project also supports WAG aims in developing </a:t>
            </a:r>
            <a:r>
              <a:rPr lang="en-GB" sz="2400" dirty="0" err="1"/>
              <a:t>IoT</a:t>
            </a:r>
            <a:r>
              <a:rPr lang="en-GB" sz="2400" dirty="0"/>
              <a:t> skills in Wales</a:t>
            </a:r>
          </a:p>
        </p:txBody>
      </p:sp>
    </p:spTree>
    <p:extLst>
      <p:ext uri="{BB962C8B-B14F-4D97-AF65-F5344CB8AC3E}">
        <p14:creationId xmlns:p14="http://schemas.microsoft.com/office/powerpoint/2010/main" val="23092021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10083</TotalTime>
  <Words>691</Words>
  <Application>Microsoft Office PowerPoint</Application>
  <PresentationFormat>On-screen Show (4:3)</PresentationFormat>
  <Paragraphs>69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Celestial</vt:lpstr>
      <vt:lpstr>Glass Physical Web</vt:lpstr>
      <vt:lpstr>PowerPoint Presentation</vt:lpstr>
      <vt:lpstr>What is the physical web?</vt:lpstr>
      <vt:lpstr>PowerPoint Presentation</vt:lpstr>
      <vt:lpstr>Project Background</vt:lpstr>
      <vt:lpstr>Aims and Objectives</vt:lpstr>
      <vt:lpstr>Methodology</vt:lpstr>
      <vt:lpstr>Expected Outcomes</vt:lpstr>
      <vt:lpstr>Risks</vt:lpstr>
      <vt:lpstr>Project Plan</vt:lpstr>
      <vt:lpstr>Summary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Glass Physical Web</dc:title>
  <dc:creator>Nik Whitehead</dc:creator>
  <cp:lastModifiedBy>Nik Whitehead</cp:lastModifiedBy>
  <cp:revision>25</cp:revision>
  <dcterms:created xsi:type="dcterms:W3CDTF">2016-12-01T12:28:53Z</dcterms:created>
  <dcterms:modified xsi:type="dcterms:W3CDTF">2016-12-08T12:32:03Z</dcterms:modified>
</cp:coreProperties>
</file>