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109" d="100"/>
          <a:sy n="109" d="100"/>
        </p:scale>
        <p:origin x="672" y="102"/>
      </p:cViewPr>
      <p:guideLst/>
    </p:cSldViewPr>
  </p:slideViewPr>
  <p:notesTextViewPr>
    <p:cViewPr>
      <p:scale>
        <a:sx n="1" d="1"/>
        <a:sy n="1" d="1"/>
      </p:scale>
      <p:origin x="0" y="-11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C8B6D2-A3C9-4A7B-AD23-639BD9D2CDB0}"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8749-8F13-4EF4-827C-D2810829DF96}" type="slidenum">
              <a:rPr lang="en-GB" smtClean="0"/>
              <a:t>‹#›</a:t>
            </a:fld>
            <a:endParaRPr lang="en-GB"/>
          </a:p>
        </p:txBody>
      </p:sp>
    </p:spTree>
    <p:extLst>
      <p:ext uri="{BB962C8B-B14F-4D97-AF65-F5344CB8AC3E}">
        <p14:creationId xmlns:p14="http://schemas.microsoft.com/office/powerpoint/2010/main" val="3522182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will be Talking about the Coca Cola foundation, they have donated a lot of money over the last 84years $1billion to be exact,  so some of the questions I will looking into is, where do they donate money to? Who do they work alongside of? how much of the funds go each department and a small piece on there environmental impact which I am going to start with coca colas </a:t>
            </a:r>
            <a:r>
              <a:rPr lang="en-GB" baseline="0" dirty="0" err="1" smtClean="0"/>
              <a:t>envirometal</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2</a:t>
            </a:fld>
            <a:endParaRPr lang="en-GB"/>
          </a:p>
        </p:txBody>
      </p:sp>
    </p:spTree>
    <p:extLst>
      <p:ext uri="{BB962C8B-B14F-4D97-AF65-F5344CB8AC3E}">
        <p14:creationId xmlns:p14="http://schemas.microsoft.com/office/powerpoint/2010/main" val="507561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are Coca</a:t>
            </a:r>
            <a:r>
              <a:rPr lang="en-GB" baseline="0" dirty="0" smtClean="0"/>
              <a:t> Cola changing?  The first thing they are changing is the CO2 emissions. Coca Cola are trying to lower there CO2 emissions and have set a goal to lower it by having set a goal, they have set a goal to lower there overall emissions by 25% by the year 2020. they are attempting to develop new technology, to replace some of the bigger issues, for example they want to replace the cardboard boxes they use. They also aim to lower there waste, as they waste around 270’000 </a:t>
            </a:r>
            <a:r>
              <a:rPr lang="en-GB" baseline="0" dirty="0" err="1" smtClean="0"/>
              <a:t>tunnes</a:t>
            </a:r>
            <a:r>
              <a:rPr lang="en-GB" baseline="0" dirty="0" smtClean="0"/>
              <a:t> a year. They aim to lower the amount of waste by 50% by the year 2020 by recycling a lot more of their plastic bottles.</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3</a:t>
            </a:fld>
            <a:endParaRPr lang="en-GB"/>
          </a:p>
        </p:txBody>
      </p:sp>
    </p:spTree>
    <p:extLst>
      <p:ext uri="{BB962C8B-B14F-4D97-AF65-F5344CB8AC3E}">
        <p14:creationId xmlns:p14="http://schemas.microsoft.com/office/powerpoint/2010/main" val="2241365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Donations, Coca Cola aim to donate</a:t>
            </a:r>
            <a:r>
              <a:rPr lang="en-GB" baseline="0" dirty="0" smtClean="0"/>
              <a:t> at least 1% of their profits every year. Over the last 3 years they have achieved this, in 2015 they donated 1.2% in 2016 they donated 1.9% and in 2017 they donated 1.7% of the profits.</a:t>
            </a:r>
          </a:p>
          <a:p>
            <a:r>
              <a:rPr lang="en-GB" baseline="0" dirty="0" smtClean="0"/>
              <a:t>The 4 main areas that Coca Cola tend to donate their funds to are Education, Empowering women, Recycling or donating products away.  And clean water.</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4</a:t>
            </a:fld>
            <a:endParaRPr lang="en-GB"/>
          </a:p>
        </p:txBody>
      </p:sp>
    </p:spTree>
    <p:extLst>
      <p:ext uri="{BB962C8B-B14F-4D97-AF65-F5344CB8AC3E}">
        <p14:creationId xmlns:p14="http://schemas.microsoft.com/office/powerpoint/2010/main" val="4172018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Coca cola</a:t>
            </a:r>
            <a:r>
              <a:rPr lang="en-GB" baseline="0" dirty="0" smtClean="0"/>
              <a:t> have donate $335 million into the education system, they have done this on more than 20 different countries, they aim to help kids learn important life skills to help them get to where they want to be, they also teach them other skills that could be important, they teach then what to do in emergency's, who to call, how to report crime and things like that, this area has </a:t>
            </a:r>
            <a:r>
              <a:rPr lang="en-GB" baseline="0" dirty="0" err="1" smtClean="0"/>
              <a:t>receveid</a:t>
            </a:r>
            <a:r>
              <a:rPr lang="en-GB" baseline="0" dirty="0" smtClean="0"/>
              <a:t> just over 33% of the donations that coca Cola have made </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5</a:t>
            </a:fld>
            <a:endParaRPr lang="en-GB"/>
          </a:p>
        </p:txBody>
      </p:sp>
    </p:spTree>
    <p:extLst>
      <p:ext uri="{BB962C8B-B14F-4D97-AF65-F5344CB8AC3E}">
        <p14:creationId xmlns:p14="http://schemas.microsoft.com/office/powerpoint/2010/main" val="962711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Empowering</a:t>
            </a:r>
            <a:r>
              <a:rPr lang="en-GB" baseline="0" dirty="0" smtClean="0"/>
              <a:t> women, this is a course that Coca Cola work with to help get women find ways to achieve goals. This ties with the education system because the aim of this is educate women how to get into power, help find clear pathways to get into a higher power in a work place,  this could also be things more personal, for example they educate people on who they could talk to and call if things like domestic abuse accrues but this part I </a:t>
            </a:r>
            <a:r>
              <a:rPr lang="en-GB" baseline="0" dirty="0" err="1" smtClean="0"/>
              <a:t>smostly</a:t>
            </a:r>
            <a:r>
              <a:rPr lang="en-GB" baseline="0" dirty="0" smtClean="0"/>
              <a:t> in the youth section of this. Coca Cola help women of all ages and educate them on how they could achieve aims and goals.</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6</a:t>
            </a:fld>
            <a:endParaRPr lang="en-GB"/>
          </a:p>
        </p:txBody>
      </p:sp>
    </p:spTree>
    <p:extLst>
      <p:ext uri="{BB962C8B-B14F-4D97-AF65-F5344CB8AC3E}">
        <p14:creationId xmlns:p14="http://schemas.microsoft.com/office/powerpoint/2010/main" val="3304605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sector is a little but vague, they first thing is that they work alongside a company that are called </a:t>
            </a:r>
            <a:r>
              <a:rPr lang="en-GB" baseline="0" dirty="0" err="1" smtClean="0"/>
              <a:t>FundShare</a:t>
            </a:r>
            <a:r>
              <a:rPr lang="en-GB" baseline="0" dirty="0" smtClean="0"/>
              <a:t>. They donate money and food to people in need and they do this mostly with in the United Kingdom. Coca Cola give away a portion of their left away to the </a:t>
            </a:r>
            <a:r>
              <a:rPr lang="en-GB" baseline="0" dirty="0" err="1" smtClean="0"/>
              <a:t>FundShare</a:t>
            </a:r>
            <a:r>
              <a:rPr lang="en-GB" baseline="0" dirty="0" smtClean="0"/>
              <a:t> charity who give it away to people in need, in 2016 they raised £83’000 and gave away over 300’000 meals.  With there recycling aspect, as mentioned earlier, they have a lot of waste, 270’000 tones of waste a year and a majority of that is plastic waste and that they want to half their waste in the next couple of years.</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7</a:t>
            </a:fld>
            <a:endParaRPr lang="en-GB"/>
          </a:p>
        </p:txBody>
      </p:sp>
    </p:spTree>
    <p:extLst>
      <p:ext uri="{BB962C8B-B14F-4D97-AF65-F5344CB8AC3E}">
        <p14:creationId xmlns:p14="http://schemas.microsoft.com/office/powerpoint/2010/main" val="1886819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Coca</a:t>
            </a:r>
            <a:r>
              <a:rPr lang="en-GB" baseline="0" dirty="0" smtClean="0"/>
              <a:t> Cola have donated about $216million this is just shy of 22% of the donations, they aim to get clean water to everyone and make sure that the water is a renewable source, this is so that people wont need help again to get water as they will have a source hat the can go back to. They have also teamed up with a charity known as WWF (World Wildlife Fund) this is a company that helps with getting clean water to people,  while also making sure that they don’t harm the environment and the wild life </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8</a:t>
            </a:fld>
            <a:endParaRPr lang="en-GB"/>
          </a:p>
        </p:txBody>
      </p:sp>
    </p:spTree>
    <p:extLst>
      <p:ext uri="{BB962C8B-B14F-4D97-AF65-F5344CB8AC3E}">
        <p14:creationId xmlns:p14="http://schemas.microsoft.com/office/powerpoint/2010/main" val="3442169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People may be unaware</a:t>
            </a:r>
            <a:r>
              <a:rPr lang="en-GB" baseline="0" dirty="0" smtClean="0"/>
              <a:t> of how much coca cola help around the world because the media don’t really tend to post much positivity around Coca Cola and around most big business really. The media are so quick to highlight anything the a company does wrong but wont post much about the good things, which I do personally think is true with coca cola,  they do a lot of good, help empower women, and clean water and have reached $1billion worth's in donations. They are highly involved with companies that they work with</a:t>
            </a:r>
            <a:r>
              <a:rPr lang="en-GB" baseline="0" smtClean="0"/>
              <a:t>.  </a:t>
            </a:r>
            <a:endParaRPr lang="en-GB" dirty="0"/>
          </a:p>
        </p:txBody>
      </p:sp>
      <p:sp>
        <p:nvSpPr>
          <p:cNvPr id="4" name="Slide Number Placeholder 3"/>
          <p:cNvSpPr>
            <a:spLocks noGrp="1"/>
          </p:cNvSpPr>
          <p:nvPr>
            <p:ph type="sldNum" sz="quarter" idx="10"/>
          </p:nvPr>
        </p:nvSpPr>
        <p:spPr/>
        <p:txBody>
          <a:bodyPr/>
          <a:lstStyle/>
          <a:p>
            <a:fld id="{4C888749-8F13-4EF4-827C-D2810829DF96}" type="slidenum">
              <a:rPr lang="en-GB" smtClean="0"/>
              <a:t>9</a:t>
            </a:fld>
            <a:endParaRPr lang="en-GB"/>
          </a:p>
        </p:txBody>
      </p:sp>
    </p:spTree>
    <p:extLst>
      <p:ext uri="{BB962C8B-B14F-4D97-AF65-F5344CB8AC3E}">
        <p14:creationId xmlns:p14="http://schemas.microsoft.com/office/powerpoint/2010/main" val="5653587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12/3/2018</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12/3/2018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Coca Cola.</a:t>
            </a:r>
            <a:endParaRPr lang="en-GB" dirty="0"/>
          </a:p>
        </p:txBody>
      </p:sp>
      <p:sp>
        <p:nvSpPr>
          <p:cNvPr id="3" name="Subtitle 2"/>
          <p:cNvSpPr>
            <a:spLocks noGrp="1"/>
          </p:cNvSpPr>
          <p:nvPr>
            <p:ph type="subTitle" idx="1"/>
          </p:nvPr>
        </p:nvSpPr>
        <p:spPr/>
        <p:txBody>
          <a:bodyPr/>
          <a:lstStyle/>
          <a:p>
            <a:r>
              <a:rPr lang="en-GB" dirty="0" smtClean="0"/>
              <a:t>Nathan Evans-tomkins</a:t>
            </a:r>
            <a:endParaRPr lang="en-GB" dirty="0"/>
          </a:p>
        </p:txBody>
      </p:sp>
    </p:spTree>
    <p:extLst>
      <p:ext uri="{BB962C8B-B14F-4D97-AF65-F5344CB8AC3E}">
        <p14:creationId xmlns:p14="http://schemas.microsoft.com/office/powerpoint/2010/main" val="3700019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sz="quarter" idx="13"/>
          </p:nvPr>
        </p:nvSpPr>
        <p:spPr/>
        <p:txBody>
          <a:bodyPr/>
          <a:lstStyle/>
          <a:p>
            <a:pPr marL="0" indent="0">
              <a:buNone/>
            </a:pPr>
            <a:r>
              <a:rPr lang="en-GB" dirty="0" smtClean="0"/>
              <a:t>I ‘ll be talking about:</a:t>
            </a:r>
          </a:p>
          <a:p>
            <a:r>
              <a:rPr lang="en-GB" dirty="0" smtClean="0"/>
              <a:t>Where do they donate money?</a:t>
            </a:r>
          </a:p>
          <a:p>
            <a:r>
              <a:rPr lang="en-GB" dirty="0" smtClean="0"/>
              <a:t>Some of the companies they work alongside of.</a:t>
            </a:r>
          </a:p>
          <a:p>
            <a:r>
              <a:rPr lang="en-GB" dirty="0" smtClean="0"/>
              <a:t>How the donations divide  money. </a:t>
            </a:r>
            <a:endParaRPr lang="en-GB" dirty="0" smtClean="0"/>
          </a:p>
          <a:p>
            <a:endParaRPr lang="en-GB" dirty="0"/>
          </a:p>
        </p:txBody>
      </p:sp>
    </p:spTree>
    <p:extLst>
      <p:ext uri="{BB962C8B-B14F-4D97-AF65-F5344CB8AC3E}">
        <p14:creationId xmlns:p14="http://schemas.microsoft.com/office/powerpoint/2010/main" val="3153294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 Coca Cola changes  </a:t>
            </a:r>
            <a:endParaRPr lang="en-GB" dirty="0"/>
          </a:p>
        </p:txBody>
      </p:sp>
      <p:sp>
        <p:nvSpPr>
          <p:cNvPr id="3" name="Content Placeholder 2"/>
          <p:cNvSpPr>
            <a:spLocks noGrp="1"/>
          </p:cNvSpPr>
          <p:nvPr>
            <p:ph sz="quarter" idx="13"/>
          </p:nvPr>
        </p:nvSpPr>
        <p:spPr/>
        <p:txBody>
          <a:bodyPr/>
          <a:lstStyle/>
          <a:p>
            <a:r>
              <a:rPr lang="en-GB" dirty="0" smtClean="0"/>
              <a:t>Lowering the CO2 emissions</a:t>
            </a:r>
          </a:p>
          <a:p>
            <a:r>
              <a:rPr lang="en-GB" dirty="0" smtClean="0"/>
              <a:t>New Technology development </a:t>
            </a:r>
            <a:endParaRPr lang="en-GB" dirty="0"/>
          </a:p>
        </p:txBody>
      </p:sp>
    </p:spTree>
    <p:extLst>
      <p:ext uri="{BB962C8B-B14F-4D97-AF65-F5344CB8AC3E}">
        <p14:creationId xmlns:p14="http://schemas.microsoft.com/office/powerpoint/2010/main" val="180055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Donations </a:t>
            </a:r>
            <a:endParaRPr lang="en-GB" dirty="0"/>
          </a:p>
        </p:txBody>
      </p:sp>
      <p:sp>
        <p:nvSpPr>
          <p:cNvPr id="3" name="Content Placeholder 2"/>
          <p:cNvSpPr>
            <a:spLocks noGrp="1"/>
          </p:cNvSpPr>
          <p:nvPr>
            <p:ph sz="quarter" idx="13"/>
          </p:nvPr>
        </p:nvSpPr>
        <p:spPr/>
        <p:txBody>
          <a:bodyPr/>
          <a:lstStyle/>
          <a:p>
            <a:r>
              <a:rPr lang="en-GB" dirty="0" smtClean="0"/>
              <a:t>1%</a:t>
            </a:r>
            <a:r>
              <a:rPr lang="en-GB" baseline="-25000" dirty="0"/>
              <a:t>  </a:t>
            </a:r>
            <a:r>
              <a:rPr lang="en-GB" dirty="0" smtClean="0"/>
              <a:t> + every year.</a:t>
            </a:r>
          </a:p>
          <a:p>
            <a:r>
              <a:rPr lang="en-GB" dirty="0" smtClean="0"/>
              <a:t>4 main areas – education, Empowering women,  Recycling/giving things away and clean water</a:t>
            </a:r>
          </a:p>
          <a:p>
            <a:endParaRPr lang="en-GB" dirty="0"/>
          </a:p>
        </p:txBody>
      </p:sp>
      <p:pic>
        <p:nvPicPr>
          <p:cNvPr id="4" name="Picture 3"/>
          <p:cNvPicPr/>
          <p:nvPr/>
        </p:nvPicPr>
        <p:blipFill rotWithShape="1">
          <a:blip r:embed="rId3">
            <a:extLst>
              <a:ext uri="{28A0092B-C50C-407E-A947-70E740481C1C}">
                <a14:useLocalDpi xmlns:a14="http://schemas.microsoft.com/office/drawing/2010/main" val="0"/>
              </a:ext>
            </a:extLst>
          </a:blip>
          <a:srcRect l="17920" t="29981" r="41293" b="26646"/>
          <a:stretch/>
        </p:blipFill>
        <p:spPr bwMode="auto">
          <a:xfrm>
            <a:off x="7337009" y="530623"/>
            <a:ext cx="4198499" cy="28399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74881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a:t>
            </a:r>
            <a:endParaRPr lang="en-GB" dirty="0"/>
          </a:p>
        </p:txBody>
      </p:sp>
      <p:sp>
        <p:nvSpPr>
          <p:cNvPr id="3" name="Content Placeholder 2"/>
          <p:cNvSpPr>
            <a:spLocks noGrp="1"/>
          </p:cNvSpPr>
          <p:nvPr>
            <p:ph sz="quarter" idx="13"/>
          </p:nvPr>
        </p:nvSpPr>
        <p:spPr/>
        <p:txBody>
          <a:bodyPr/>
          <a:lstStyle/>
          <a:p>
            <a:r>
              <a:rPr lang="en-GB" dirty="0" smtClean="0"/>
              <a:t>Help educate kids in multiple countries </a:t>
            </a:r>
          </a:p>
          <a:p>
            <a:r>
              <a:rPr lang="en-GB" dirty="0" smtClean="0"/>
              <a:t>33% of donations </a:t>
            </a:r>
            <a:endParaRPr lang="en-GB" dirty="0"/>
          </a:p>
        </p:txBody>
      </p:sp>
      <p:pic>
        <p:nvPicPr>
          <p:cNvPr id="4" name="Picture 3"/>
          <p:cNvPicPr/>
          <p:nvPr/>
        </p:nvPicPr>
        <p:blipFill rotWithShape="1">
          <a:blip r:embed="rId3">
            <a:extLst>
              <a:ext uri="{28A0092B-C50C-407E-A947-70E740481C1C}">
                <a14:useLocalDpi xmlns:a14="http://schemas.microsoft.com/office/drawing/2010/main" val="0"/>
              </a:ext>
            </a:extLst>
          </a:blip>
          <a:srcRect l="46398" t="48600" r="45006" b="26646"/>
          <a:stretch/>
        </p:blipFill>
        <p:spPr bwMode="auto">
          <a:xfrm>
            <a:off x="9653953" y="562706"/>
            <a:ext cx="1002324" cy="182880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63485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Empowering women </a:t>
            </a:r>
            <a:endParaRPr lang="en-GB" dirty="0"/>
          </a:p>
        </p:txBody>
      </p:sp>
      <p:sp>
        <p:nvSpPr>
          <p:cNvPr id="3" name="Content Placeholder 2"/>
          <p:cNvSpPr>
            <a:spLocks noGrp="1"/>
          </p:cNvSpPr>
          <p:nvPr>
            <p:ph sz="quarter" idx="13"/>
          </p:nvPr>
        </p:nvSpPr>
        <p:spPr/>
        <p:txBody>
          <a:bodyPr/>
          <a:lstStyle/>
          <a:p>
            <a:r>
              <a:rPr lang="en-GB" dirty="0" smtClean="0"/>
              <a:t>Ties with education </a:t>
            </a:r>
          </a:p>
          <a:p>
            <a:r>
              <a:rPr lang="en-GB" dirty="0" smtClean="0"/>
              <a:t>Smallest sector with 4% of the funding </a:t>
            </a:r>
            <a:endParaRPr lang="en-GB" dirty="0"/>
          </a:p>
        </p:txBody>
      </p:sp>
      <p:pic>
        <p:nvPicPr>
          <p:cNvPr id="4" name="Picture 3"/>
          <p:cNvPicPr>
            <a:picLocks noChangeAspect="1"/>
          </p:cNvPicPr>
          <p:nvPr/>
        </p:nvPicPr>
        <p:blipFill rotWithShape="1">
          <a:blip r:embed="rId3"/>
          <a:srcRect l="5819" t="44962" r="73471"/>
          <a:stretch/>
        </p:blipFill>
        <p:spPr>
          <a:xfrm>
            <a:off x="8959361" y="1012470"/>
            <a:ext cx="1125416" cy="1788254"/>
          </a:xfrm>
          <a:prstGeom prst="rect">
            <a:avLst/>
          </a:prstGeom>
        </p:spPr>
      </p:pic>
    </p:spTree>
    <p:extLst>
      <p:ext uri="{BB962C8B-B14F-4D97-AF65-F5344CB8AC3E}">
        <p14:creationId xmlns:p14="http://schemas.microsoft.com/office/powerpoint/2010/main" val="471493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77008"/>
            <a:ext cx="10396882" cy="1151965"/>
          </a:xfrm>
        </p:spPr>
        <p:txBody>
          <a:bodyPr/>
          <a:lstStyle/>
          <a:p>
            <a:r>
              <a:rPr lang="en-GB" dirty="0" smtClean="0"/>
              <a:t>Recycling/ donating products.</a:t>
            </a:r>
            <a:endParaRPr lang="en-GB" dirty="0"/>
          </a:p>
        </p:txBody>
      </p:sp>
      <p:sp>
        <p:nvSpPr>
          <p:cNvPr id="3" name="Content Placeholder 2"/>
          <p:cNvSpPr>
            <a:spLocks noGrp="1"/>
          </p:cNvSpPr>
          <p:nvPr>
            <p:ph sz="quarter" idx="13"/>
          </p:nvPr>
        </p:nvSpPr>
        <p:spPr/>
        <p:txBody>
          <a:bodyPr/>
          <a:lstStyle/>
          <a:p>
            <a:r>
              <a:rPr lang="en-GB" dirty="0" err="1" smtClean="0"/>
              <a:t>FundShare</a:t>
            </a:r>
            <a:r>
              <a:rPr lang="en-GB" dirty="0" smtClean="0"/>
              <a:t>.</a:t>
            </a:r>
          </a:p>
          <a:p>
            <a:r>
              <a:rPr lang="en-GB" dirty="0" smtClean="0"/>
              <a:t>Largest sector. 40% of donations.</a:t>
            </a:r>
            <a:endParaRPr lang="en-GB" dirty="0"/>
          </a:p>
        </p:txBody>
      </p:sp>
      <p:pic>
        <p:nvPicPr>
          <p:cNvPr id="4" name="Picture 3"/>
          <p:cNvPicPr/>
          <p:nvPr/>
        </p:nvPicPr>
        <p:blipFill rotWithShape="1">
          <a:blip r:embed="rId3">
            <a:extLst>
              <a:ext uri="{28A0092B-C50C-407E-A947-70E740481C1C}">
                <a14:useLocalDpi xmlns:a14="http://schemas.microsoft.com/office/drawing/2010/main" val="0"/>
              </a:ext>
            </a:extLst>
          </a:blip>
          <a:srcRect l="29051" t="49756" r="62813" b="25554"/>
          <a:stretch/>
        </p:blipFill>
        <p:spPr bwMode="auto">
          <a:xfrm>
            <a:off x="9574823" y="1828973"/>
            <a:ext cx="1397977" cy="22448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81985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Clean water</a:t>
            </a:r>
            <a:endParaRPr lang="en-GB" dirty="0"/>
          </a:p>
        </p:txBody>
      </p:sp>
      <p:sp>
        <p:nvSpPr>
          <p:cNvPr id="3" name="Content Placeholder 2"/>
          <p:cNvSpPr>
            <a:spLocks noGrp="1"/>
          </p:cNvSpPr>
          <p:nvPr>
            <p:ph sz="quarter" idx="13"/>
          </p:nvPr>
        </p:nvSpPr>
        <p:spPr/>
        <p:txBody>
          <a:bodyPr/>
          <a:lstStyle/>
          <a:p>
            <a:r>
              <a:rPr lang="en-GB" dirty="0" smtClean="0"/>
              <a:t>22% of donations. $216million</a:t>
            </a:r>
          </a:p>
          <a:p>
            <a:r>
              <a:rPr lang="en-GB" dirty="0" smtClean="0"/>
              <a:t>Sustainable water sources </a:t>
            </a:r>
          </a:p>
          <a:p>
            <a:r>
              <a:rPr lang="en-GB" dirty="0" smtClean="0"/>
              <a:t>WWF </a:t>
            </a:r>
          </a:p>
          <a:p>
            <a:endParaRPr lang="en-GB" dirty="0"/>
          </a:p>
        </p:txBody>
      </p:sp>
      <p:pic>
        <p:nvPicPr>
          <p:cNvPr id="4" name="Picture 3"/>
          <p:cNvPicPr/>
          <p:nvPr/>
        </p:nvPicPr>
        <p:blipFill rotWithShape="1">
          <a:blip r:embed="rId3">
            <a:extLst>
              <a:ext uri="{28A0092B-C50C-407E-A947-70E740481C1C}">
                <a14:useLocalDpi xmlns:a14="http://schemas.microsoft.com/office/drawing/2010/main" val="0"/>
              </a:ext>
            </a:extLst>
          </a:blip>
          <a:srcRect l="37341" t="48119" r="53602" b="26646"/>
          <a:stretch/>
        </p:blipFill>
        <p:spPr bwMode="auto">
          <a:xfrm>
            <a:off x="9381392" y="448981"/>
            <a:ext cx="1699116" cy="231180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13097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sz="quarter" idx="13"/>
          </p:nvPr>
        </p:nvSpPr>
        <p:spPr/>
        <p:txBody>
          <a:bodyPr/>
          <a:lstStyle/>
          <a:p>
            <a:r>
              <a:rPr lang="en-GB" dirty="0" smtClean="0"/>
              <a:t>Un aware </a:t>
            </a:r>
          </a:p>
          <a:p>
            <a:r>
              <a:rPr lang="en-GB" dirty="0" smtClean="0"/>
              <a:t>Media </a:t>
            </a:r>
          </a:p>
          <a:p>
            <a:r>
              <a:rPr lang="en-GB" dirty="0" smtClean="0"/>
              <a:t>Highly involved</a:t>
            </a:r>
          </a:p>
          <a:p>
            <a:r>
              <a:rPr lang="en-GB" dirty="0" smtClean="0"/>
              <a:t>High amount of donations.</a:t>
            </a:r>
            <a:endParaRPr lang="en-GB" dirty="0"/>
          </a:p>
        </p:txBody>
      </p:sp>
      <p:pic>
        <p:nvPicPr>
          <p:cNvPr id="1026" name="Picture 2" descr="Image result for m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2798" y="912261"/>
            <a:ext cx="4838456" cy="356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7255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113</TotalTime>
  <Words>960</Words>
  <Application>Microsoft Office PowerPoint</Application>
  <PresentationFormat>Widescreen</PresentationFormat>
  <Paragraphs>48</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Impact</vt:lpstr>
      <vt:lpstr>Main Event</vt:lpstr>
      <vt:lpstr>Coca Cola.</vt:lpstr>
      <vt:lpstr>Introduction </vt:lpstr>
      <vt:lpstr>Environment. Coca Cola changes  </vt:lpstr>
      <vt:lpstr>Donations </vt:lpstr>
      <vt:lpstr>Education </vt:lpstr>
      <vt:lpstr>Empowering women </vt:lpstr>
      <vt:lpstr>Recycling/ donating products.</vt:lpstr>
      <vt:lpstr>Clean water</vt:lpstr>
      <vt:lpstr>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Coca Cola.</dc:title>
  <dc:creator>Nathan Evans-tomkins (1810948)</dc:creator>
  <cp:lastModifiedBy>Nathan Evans-tomkins (1810948)</cp:lastModifiedBy>
  <cp:revision>15</cp:revision>
  <dcterms:created xsi:type="dcterms:W3CDTF">2018-12-03T13:48:00Z</dcterms:created>
  <dcterms:modified xsi:type="dcterms:W3CDTF">2018-12-03T15:59:06Z</dcterms:modified>
</cp:coreProperties>
</file>