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61" r:id="rId2"/>
    <p:sldId id="257" r:id="rId3"/>
    <p:sldId id="258" r:id="rId4"/>
    <p:sldId id="259" r:id="rId5"/>
    <p:sldId id="260" r:id="rId6"/>
    <p:sldId id="263" r:id="rId7"/>
    <p:sldId id="264" r:id="rId8"/>
    <p:sldId id="265" r:id="rId9"/>
    <p:sldId id="262" r:id="rId10"/>
    <p:sldId id="266"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2F2584B-E1B9-A905-6685-095CA16FE4AA}" v="880" dt="2025-10-23T14:49:40.121"/>
    <p1510:client id="{775E13D5-4B11-38DD-25AF-B6ACF182BE9E}" v="13" dt="2025-10-23T14:54:50.5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udeja Yasmin (2419337)" userId="S::2419337@student.uwtsd.ac.uk::da2b7f99-93be-409f-99d3-0481ba1de251" providerId="AD" clId="Web-{72F2584B-E1B9-A905-6685-095CA16FE4AA}"/>
    <pc:docChg chg="addSld modSld">
      <pc:chgData name="Kudeja Yasmin (2419337)" userId="S::2419337@student.uwtsd.ac.uk::da2b7f99-93be-409f-99d3-0481ba1de251" providerId="AD" clId="Web-{72F2584B-E1B9-A905-6685-095CA16FE4AA}" dt="2025-10-23T14:49:27.949" v="893" actId="1076"/>
      <pc:docMkLst>
        <pc:docMk/>
      </pc:docMkLst>
      <pc:sldChg chg="addSp delSp modSp mod setBg">
        <pc:chgData name="Kudeja Yasmin (2419337)" userId="S::2419337@student.uwtsd.ac.uk::da2b7f99-93be-409f-99d3-0481ba1de251" providerId="AD" clId="Web-{72F2584B-E1B9-A905-6685-095CA16FE4AA}" dt="2025-10-23T14:09:44.539" v="465" actId="1076"/>
        <pc:sldMkLst>
          <pc:docMk/>
          <pc:sldMk cId="2607278679" sldId="257"/>
        </pc:sldMkLst>
        <pc:spChg chg="mod">
          <ac:chgData name="Kudeja Yasmin (2419337)" userId="S::2419337@student.uwtsd.ac.uk::da2b7f99-93be-409f-99d3-0481ba1de251" providerId="AD" clId="Web-{72F2584B-E1B9-A905-6685-095CA16FE4AA}" dt="2025-10-23T14:09:40.336" v="464"/>
          <ac:spMkLst>
            <pc:docMk/>
            <pc:sldMk cId="2607278679" sldId="257"/>
            <ac:spMk id="2" creationId="{898A9910-C1CA-BC5D-5025-696AAB288006}"/>
          </ac:spMkLst>
        </pc:spChg>
        <pc:spChg chg="mod">
          <ac:chgData name="Kudeja Yasmin (2419337)" userId="S::2419337@student.uwtsd.ac.uk::da2b7f99-93be-409f-99d3-0481ba1de251" providerId="AD" clId="Web-{72F2584B-E1B9-A905-6685-095CA16FE4AA}" dt="2025-10-23T14:09:44.539" v="465" actId="1076"/>
          <ac:spMkLst>
            <pc:docMk/>
            <pc:sldMk cId="2607278679" sldId="257"/>
            <ac:spMk id="3" creationId="{C4F0B8C4-823B-E36D-5536-AD6715680784}"/>
          </ac:spMkLst>
        </pc:spChg>
        <pc:spChg chg="add del">
          <ac:chgData name="Kudeja Yasmin (2419337)" userId="S::2419337@student.uwtsd.ac.uk::da2b7f99-93be-409f-99d3-0481ba1de251" providerId="AD" clId="Web-{72F2584B-E1B9-A905-6685-095CA16FE4AA}" dt="2025-10-23T14:08:18.158" v="456"/>
          <ac:spMkLst>
            <pc:docMk/>
            <pc:sldMk cId="2607278679" sldId="257"/>
            <ac:spMk id="9" creationId="{0D187C4E-14B9-4504-B200-5127823FA78C}"/>
          </ac:spMkLst>
        </pc:spChg>
        <pc:spChg chg="add del">
          <ac:chgData name="Kudeja Yasmin (2419337)" userId="S::2419337@student.uwtsd.ac.uk::da2b7f99-93be-409f-99d3-0481ba1de251" providerId="AD" clId="Web-{72F2584B-E1B9-A905-6685-095CA16FE4AA}" dt="2025-10-23T14:08:20.986" v="458"/>
          <ac:spMkLst>
            <pc:docMk/>
            <pc:sldMk cId="2607278679" sldId="257"/>
            <ac:spMk id="11" creationId="{81CC9B02-E087-4350-AEBD-2C3CF001AF01}"/>
          </ac:spMkLst>
        </pc:spChg>
        <pc:spChg chg="add del">
          <ac:chgData name="Kudeja Yasmin (2419337)" userId="S::2419337@student.uwtsd.ac.uk::da2b7f99-93be-409f-99d3-0481ba1de251" providerId="AD" clId="Web-{72F2584B-E1B9-A905-6685-095CA16FE4AA}" dt="2025-10-23T14:08:20.986" v="458"/>
          <ac:spMkLst>
            <pc:docMk/>
            <pc:sldMk cId="2607278679" sldId="257"/>
            <ac:spMk id="12" creationId="{C8A3C342-1D03-412F-8DD3-BF519E8E0AE9}"/>
          </ac:spMkLst>
        </pc:spChg>
        <pc:spChg chg="add del">
          <ac:chgData name="Kudeja Yasmin (2419337)" userId="S::2419337@student.uwtsd.ac.uk::da2b7f99-93be-409f-99d3-0481ba1de251" providerId="AD" clId="Web-{72F2584B-E1B9-A905-6685-095CA16FE4AA}" dt="2025-10-23T14:09:40.336" v="464"/>
          <ac:spMkLst>
            <pc:docMk/>
            <pc:sldMk cId="2607278679" sldId="257"/>
            <ac:spMk id="16" creationId="{0D187C4E-14B9-4504-B200-5127823FA78C}"/>
          </ac:spMkLst>
        </pc:spChg>
        <pc:spChg chg="add">
          <ac:chgData name="Kudeja Yasmin (2419337)" userId="S::2419337@student.uwtsd.ac.uk::da2b7f99-93be-409f-99d3-0481ba1de251" providerId="AD" clId="Web-{72F2584B-E1B9-A905-6685-095CA16FE4AA}" dt="2025-10-23T14:09:40.336" v="464"/>
          <ac:spMkLst>
            <pc:docMk/>
            <pc:sldMk cId="2607278679" sldId="257"/>
            <ac:spMk id="21" creationId="{909FE742-1A27-4AEF-B5F0-F8C383EAB1D7}"/>
          </ac:spMkLst>
        </pc:spChg>
        <pc:picChg chg="add del">
          <ac:chgData name="Kudeja Yasmin (2419337)" userId="S::2419337@student.uwtsd.ac.uk::da2b7f99-93be-409f-99d3-0481ba1de251" providerId="AD" clId="Web-{72F2584B-E1B9-A905-6685-095CA16FE4AA}" dt="2025-10-23T14:08:18.158" v="456"/>
          <ac:picMkLst>
            <pc:docMk/>
            <pc:sldMk cId="2607278679" sldId="257"/>
            <ac:picMk id="5" creationId="{F215FBA8-1877-F55A-A4DE-D5F8F86EF7E1}"/>
          </ac:picMkLst>
        </pc:picChg>
        <pc:picChg chg="add del">
          <ac:chgData name="Kudeja Yasmin (2419337)" userId="S::2419337@student.uwtsd.ac.uk::da2b7f99-93be-409f-99d3-0481ba1de251" providerId="AD" clId="Web-{72F2584B-E1B9-A905-6685-095CA16FE4AA}" dt="2025-10-23T14:08:20.986" v="458"/>
          <ac:picMkLst>
            <pc:docMk/>
            <pc:sldMk cId="2607278679" sldId="257"/>
            <ac:picMk id="13" creationId="{C3457E05-A529-721A-DC4C-994FAA14D10A}"/>
          </ac:picMkLst>
        </pc:picChg>
        <pc:picChg chg="add mod">
          <ac:chgData name="Kudeja Yasmin (2419337)" userId="S::2419337@student.uwtsd.ac.uk::da2b7f99-93be-409f-99d3-0481ba1de251" providerId="AD" clId="Web-{72F2584B-E1B9-A905-6685-095CA16FE4AA}" dt="2025-10-23T14:09:40.336" v="464"/>
          <ac:picMkLst>
            <pc:docMk/>
            <pc:sldMk cId="2607278679" sldId="257"/>
            <ac:picMk id="15" creationId="{F215FBA8-1877-F55A-A4DE-D5F8F86EF7E1}"/>
          </ac:picMkLst>
        </pc:picChg>
      </pc:sldChg>
      <pc:sldChg chg="addSp delSp modSp mod setBg setClrOvrMap">
        <pc:chgData name="Kudeja Yasmin (2419337)" userId="S::2419337@student.uwtsd.ac.uk::da2b7f99-93be-409f-99d3-0481ba1de251" providerId="AD" clId="Web-{72F2584B-E1B9-A905-6685-095CA16FE4AA}" dt="2025-10-23T14:04:20.984" v="449"/>
        <pc:sldMkLst>
          <pc:docMk/>
          <pc:sldMk cId="2137951397" sldId="258"/>
        </pc:sldMkLst>
        <pc:spChg chg="mod">
          <ac:chgData name="Kudeja Yasmin (2419337)" userId="S::2419337@student.uwtsd.ac.uk::da2b7f99-93be-409f-99d3-0481ba1de251" providerId="AD" clId="Web-{72F2584B-E1B9-A905-6685-095CA16FE4AA}" dt="2025-10-23T14:04:20.984" v="449"/>
          <ac:spMkLst>
            <pc:docMk/>
            <pc:sldMk cId="2137951397" sldId="258"/>
            <ac:spMk id="2" creationId="{7D131374-E3EF-93D1-4D5C-384B2EBF1E3E}"/>
          </ac:spMkLst>
        </pc:spChg>
        <pc:spChg chg="add del mod">
          <ac:chgData name="Kudeja Yasmin (2419337)" userId="S::2419337@student.uwtsd.ac.uk::da2b7f99-93be-409f-99d3-0481ba1de251" providerId="AD" clId="Web-{72F2584B-E1B9-A905-6685-095CA16FE4AA}" dt="2025-10-23T13:48:35.655" v="259"/>
          <ac:spMkLst>
            <pc:docMk/>
            <pc:sldMk cId="2137951397" sldId="258"/>
            <ac:spMk id="3" creationId="{DF0D8487-50F5-1B7F-7DF4-188F6CA6DF18}"/>
          </ac:spMkLst>
        </pc:spChg>
        <pc:spChg chg="add del mod">
          <ac:chgData name="Kudeja Yasmin (2419337)" userId="S::2419337@student.uwtsd.ac.uk::da2b7f99-93be-409f-99d3-0481ba1de251" providerId="AD" clId="Web-{72F2584B-E1B9-A905-6685-095CA16FE4AA}" dt="2025-10-23T14:04:20.984" v="449"/>
          <ac:spMkLst>
            <pc:docMk/>
            <pc:sldMk cId="2137951397" sldId="258"/>
            <ac:spMk id="7" creationId="{DF0D8487-50F5-1B7F-7DF4-188F6CA6DF18}"/>
          </ac:spMkLst>
        </pc:spChg>
        <pc:spChg chg="add del">
          <ac:chgData name="Kudeja Yasmin (2419337)" userId="S::2419337@student.uwtsd.ac.uk::da2b7f99-93be-409f-99d3-0481ba1de251" providerId="AD" clId="Web-{72F2584B-E1B9-A905-6685-095CA16FE4AA}" dt="2025-10-23T14:04:20.984" v="449"/>
          <ac:spMkLst>
            <pc:docMk/>
            <pc:sldMk cId="2137951397" sldId="258"/>
            <ac:spMk id="8" creationId="{923E8915-D2AA-4327-A45A-972C3CA9574B}"/>
          </ac:spMkLst>
        </pc:spChg>
        <pc:spChg chg="add del">
          <ac:chgData name="Kudeja Yasmin (2419337)" userId="S::2419337@student.uwtsd.ac.uk::da2b7f99-93be-409f-99d3-0481ba1de251" providerId="AD" clId="Web-{72F2584B-E1B9-A905-6685-095CA16FE4AA}" dt="2025-10-23T14:04:20.984" v="449"/>
          <ac:spMkLst>
            <pc:docMk/>
            <pc:sldMk cId="2137951397" sldId="258"/>
            <ac:spMk id="10" creationId="{8302FC3C-9804-4950-B721-5FD704BA6065}"/>
          </ac:spMkLst>
        </pc:spChg>
        <pc:spChg chg="add del">
          <ac:chgData name="Kudeja Yasmin (2419337)" userId="S::2419337@student.uwtsd.ac.uk::da2b7f99-93be-409f-99d3-0481ba1de251" providerId="AD" clId="Web-{72F2584B-E1B9-A905-6685-095CA16FE4AA}" dt="2025-10-23T14:04:20.984" v="449"/>
          <ac:spMkLst>
            <pc:docMk/>
            <pc:sldMk cId="2137951397" sldId="258"/>
            <ac:spMk id="16" creationId="{F3798573-F27B-47EB-8EA4-7EE34954C2D6}"/>
          </ac:spMkLst>
        </pc:spChg>
        <pc:spChg chg="add del">
          <ac:chgData name="Kudeja Yasmin (2419337)" userId="S::2419337@student.uwtsd.ac.uk::da2b7f99-93be-409f-99d3-0481ba1de251" providerId="AD" clId="Web-{72F2584B-E1B9-A905-6685-095CA16FE4AA}" dt="2025-10-23T14:04:20.937" v="448"/>
          <ac:spMkLst>
            <pc:docMk/>
            <pc:sldMk cId="2137951397" sldId="258"/>
            <ac:spMk id="22" creationId="{4E78424C-6FD0-41F8-9CAA-5DC19C42359F}"/>
          </ac:spMkLst>
        </pc:spChg>
        <pc:spChg chg="add del">
          <ac:chgData name="Kudeja Yasmin (2419337)" userId="S::2419337@student.uwtsd.ac.uk::da2b7f99-93be-409f-99d3-0481ba1de251" providerId="AD" clId="Web-{72F2584B-E1B9-A905-6685-095CA16FE4AA}" dt="2025-10-23T14:04:20.937" v="448"/>
          <ac:spMkLst>
            <pc:docMk/>
            <pc:sldMk cId="2137951397" sldId="258"/>
            <ac:spMk id="24" creationId="{DD136760-57DC-4301-8BEA-B71AD2D13905}"/>
          </ac:spMkLst>
        </pc:spChg>
        <pc:spChg chg="add del">
          <ac:chgData name="Kudeja Yasmin (2419337)" userId="S::2419337@student.uwtsd.ac.uk::da2b7f99-93be-409f-99d3-0481ba1de251" providerId="AD" clId="Web-{72F2584B-E1B9-A905-6685-095CA16FE4AA}" dt="2025-10-23T14:04:20.937" v="448"/>
          <ac:spMkLst>
            <pc:docMk/>
            <pc:sldMk cId="2137951397" sldId="258"/>
            <ac:spMk id="26" creationId="{BDC58DEA-1307-4F44-AD47-E613D8B76A89}"/>
          </ac:spMkLst>
        </pc:spChg>
        <pc:spChg chg="add del">
          <ac:chgData name="Kudeja Yasmin (2419337)" userId="S::2419337@student.uwtsd.ac.uk::da2b7f99-93be-409f-99d3-0481ba1de251" providerId="AD" clId="Web-{72F2584B-E1B9-A905-6685-095CA16FE4AA}" dt="2025-10-23T14:04:20.937" v="448"/>
          <ac:spMkLst>
            <pc:docMk/>
            <pc:sldMk cId="2137951397" sldId="258"/>
            <ac:spMk id="28" creationId="{C99B912D-1E4B-42AF-A2BE-CFEFEC916EE7}"/>
          </ac:spMkLst>
        </pc:spChg>
        <pc:spChg chg="add">
          <ac:chgData name="Kudeja Yasmin (2419337)" userId="S::2419337@student.uwtsd.ac.uk::da2b7f99-93be-409f-99d3-0481ba1de251" providerId="AD" clId="Web-{72F2584B-E1B9-A905-6685-095CA16FE4AA}" dt="2025-10-23T14:04:20.984" v="449"/>
          <ac:spMkLst>
            <pc:docMk/>
            <pc:sldMk cId="2137951397" sldId="258"/>
            <ac:spMk id="30" creationId="{ABE6F9A3-300E-47F5-B41C-C8C5E758DE7C}"/>
          </ac:spMkLst>
        </pc:spChg>
        <pc:spChg chg="add">
          <ac:chgData name="Kudeja Yasmin (2419337)" userId="S::2419337@student.uwtsd.ac.uk::da2b7f99-93be-409f-99d3-0481ba1de251" providerId="AD" clId="Web-{72F2584B-E1B9-A905-6685-095CA16FE4AA}" dt="2025-10-23T14:04:20.984" v="449"/>
          <ac:spMkLst>
            <pc:docMk/>
            <pc:sldMk cId="2137951397" sldId="258"/>
            <ac:spMk id="31" creationId="{61B4701B-39FE-43B8-86AA-D6B8789C2207}"/>
          </ac:spMkLst>
        </pc:spChg>
        <pc:spChg chg="add">
          <ac:chgData name="Kudeja Yasmin (2419337)" userId="S::2419337@student.uwtsd.ac.uk::da2b7f99-93be-409f-99d3-0481ba1de251" providerId="AD" clId="Web-{72F2584B-E1B9-A905-6685-095CA16FE4AA}" dt="2025-10-23T14:04:20.984" v="449"/>
          <ac:spMkLst>
            <pc:docMk/>
            <pc:sldMk cId="2137951397" sldId="258"/>
            <ac:spMk id="32" creationId="{E9A7EF13-49FA-4355-971A-34B065F35022}"/>
          </ac:spMkLst>
        </pc:spChg>
        <pc:spChg chg="add">
          <ac:chgData name="Kudeja Yasmin (2419337)" userId="S::2419337@student.uwtsd.ac.uk::da2b7f99-93be-409f-99d3-0481ba1de251" providerId="AD" clId="Web-{72F2584B-E1B9-A905-6685-095CA16FE4AA}" dt="2025-10-23T14:04:20.984" v="449"/>
          <ac:spMkLst>
            <pc:docMk/>
            <pc:sldMk cId="2137951397" sldId="258"/>
            <ac:spMk id="33" creationId="{92CF3C3E-0F7B-4F0C-8EBD-BDD38E9C66F5}"/>
          </ac:spMkLst>
        </pc:spChg>
        <pc:graphicFrameChg chg="add del">
          <ac:chgData name="Kudeja Yasmin (2419337)" userId="S::2419337@student.uwtsd.ac.uk::da2b7f99-93be-409f-99d3-0481ba1de251" providerId="AD" clId="Web-{72F2584B-E1B9-A905-6685-095CA16FE4AA}" dt="2025-10-23T13:48:35.593" v="258"/>
          <ac:graphicFrameMkLst>
            <pc:docMk/>
            <pc:sldMk cId="2137951397" sldId="258"/>
            <ac:graphicFrameMk id="5" creationId="{04DDD0DC-7B6C-F548-AD28-3D8E8162686B}"/>
          </ac:graphicFrameMkLst>
        </pc:graphicFrameChg>
        <pc:picChg chg="add del">
          <ac:chgData name="Kudeja Yasmin (2419337)" userId="S::2419337@student.uwtsd.ac.uk::da2b7f99-93be-409f-99d3-0481ba1de251" providerId="AD" clId="Web-{72F2584B-E1B9-A905-6685-095CA16FE4AA}" dt="2025-10-23T14:04:20.984" v="449"/>
          <ac:picMkLst>
            <pc:docMk/>
            <pc:sldMk cId="2137951397" sldId="258"/>
            <ac:picMk id="14" creationId="{3BC6EBB2-9BDC-4075-BA6B-43A9FBF9C86C}"/>
          </ac:picMkLst>
        </pc:picChg>
        <pc:cxnChg chg="add">
          <ac:chgData name="Kudeja Yasmin (2419337)" userId="S::2419337@student.uwtsd.ac.uk::da2b7f99-93be-409f-99d3-0481ba1de251" providerId="AD" clId="Web-{72F2584B-E1B9-A905-6685-095CA16FE4AA}" dt="2025-10-23T13:48:35.655" v="259"/>
          <ac:cxnSpMkLst>
            <pc:docMk/>
            <pc:sldMk cId="2137951397" sldId="258"/>
            <ac:cxnSpMk id="12" creationId="{6B9695BD-ECF6-49CA-8877-8C493193C65D}"/>
          </ac:cxnSpMkLst>
        </pc:cxnChg>
      </pc:sldChg>
      <pc:sldChg chg="addSp delSp modSp mod setBg setClrOvrMap">
        <pc:chgData name="Kudeja Yasmin (2419337)" userId="S::2419337@student.uwtsd.ac.uk::da2b7f99-93be-409f-99d3-0481ba1de251" providerId="AD" clId="Web-{72F2584B-E1B9-A905-6685-095CA16FE4AA}" dt="2025-10-23T14:04:08.890" v="446"/>
        <pc:sldMkLst>
          <pc:docMk/>
          <pc:sldMk cId="2920346656" sldId="259"/>
        </pc:sldMkLst>
        <pc:spChg chg="mod">
          <ac:chgData name="Kudeja Yasmin (2419337)" userId="S::2419337@student.uwtsd.ac.uk::da2b7f99-93be-409f-99d3-0481ba1de251" providerId="AD" clId="Web-{72F2584B-E1B9-A905-6685-095CA16FE4AA}" dt="2025-10-23T14:04:08.890" v="446"/>
          <ac:spMkLst>
            <pc:docMk/>
            <pc:sldMk cId="2920346656" sldId="259"/>
            <ac:spMk id="2" creationId="{DFA750AB-7E60-9DC3-EB39-1563A5569FED}"/>
          </ac:spMkLst>
        </pc:spChg>
        <pc:spChg chg="add del mod">
          <ac:chgData name="Kudeja Yasmin (2419337)" userId="S::2419337@student.uwtsd.ac.uk::da2b7f99-93be-409f-99d3-0481ba1de251" providerId="AD" clId="Web-{72F2584B-E1B9-A905-6685-095CA16FE4AA}" dt="2025-10-23T14:04:08.890" v="446"/>
          <ac:spMkLst>
            <pc:docMk/>
            <pc:sldMk cId="2920346656" sldId="259"/>
            <ac:spMk id="3" creationId="{126EB0EF-F96B-5EA3-C7D2-2DFF30DBEFE7}"/>
          </ac:spMkLst>
        </pc:spChg>
        <pc:spChg chg="add del">
          <ac:chgData name="Kudeja Yasmin (2419337)" userId="S::2419337@student.uwtsd.ac.uk::da2b7f99-93be-409f-99d3-0481ba1de251" providerId="AD" clId="Web-{72F2584B-E1B9-A905-6685-095CA16FE4AA}" dt="2025-10-23T14:04:08.890" v="446"/>
          <ac:spMkLst>
            <pc:docMk/>
            <pc:sldMk cId="2920346656" sldId="259"/>
            <ac:spMk id="8" creationId="{923E8915-D2AA-4327-A45A-972C3CA9574B}"/>
          </ac:spMkLst>
        </pc:spChg>
        <pc:spChg chg="add del">
          <ac:chgData name="Kudeja Yasmin (2419337)" userId="S::2419337@student.uwtsd.ac.uk::da2b7f99-93be-409f-99d3-0481ba1de251" providerId="AD" clId="Web-{72F2584B-E1B9-A905-6685-095CA16FE4AA}" dt="2025-10-23T14:04:08.890" v="446"/>
          <ac:spMkLst>
            <pc:docMk/>
            <pc:sldMk cId="2920346656" sldId="259"/>
            <ac:spMk id="10" creationId="{8302FC3C-9804-4950-B721-5FD704BA6065}"/>
          </ac:spMkLst>
        </pc:spChg>
        <pc:spChg chg="add del">
          <ac:chgData name="Kudeja Yasmin (2419337)" userId="S::2419337@student.uwtsd.ac.uk::da2b7f99-93be-409f-99d3-0481ba1de251" providerId="AD" clId="Web-{72F2584B-E1B9-A905-6685-095CA16FE4AA}" dt="2025-10-23T14:04:08.890" v="446"/>
          <ac:spMkLst>
            <pc:docMk/>
            <pc:sldMk cId="2920346656" sldId="259"/>
            <ac:spMk id="16" creationId="{F3798573-F27B-47EB-8EA4-7EE34954C2D6}"/>
          </ac:spMkLst>
        </pc:spChg>
        <pc:spChg chg="add">
          <ac:chgData name="Kudeja Yasmin (2419337)" userId="S::2419337@student.uwtsd.ac.uk::da2b7f99-93be-409f-99d3-0481ba1de251" providerId="AD" clId="Web-{72F2584B-E1B9-A905-6685-095CA16FE4AA}" dt="2025-10-23T14:04:08.890" v="446"/>
          <ac:spMkLst>
            <pc:docMk/>
            <pc:sldMk cId="2920346656" sldId="259"/>
            <ac:spMk id="19" creationId="{4E78424C-6FD0-41F8-9CAA-5DC19C42359F}"/>
          </ac:spMkLst>
        </pc:spChg>
        <pc:spChg chg="add">
          <ac:chgData name="Kudeja Yasmin (2419337)" userId="S::2419337@student.uwtsd.ac.uk::da2b7f99-93be-409f-99d3-0481ba1de251" providerId="AD" clId="Web-{72F2584B-E1B9-A905-6685-095CA16FE4AA}" dt="2025-10-23T14:04:08.890" v="446"/>
          <ac:spMkLst>
            <pc:docMk/>
            <pc:sldMk cId="2920346656" sldId="259"/>
            <ac:spMk id="20" creationId="{DD136760-57DC-4301-8BEA-B71AD2D13905}"/>
          </ac:spMkLst>
        </pc:spChg>
        <pc:spChg chg="add">
          <ac:chgData name="Kudeja Yasmin (2419337)" userId="S::2419337@student.uwtsd.ac.uk::da2b7f99-93be-409f-99d3-0481ba1de251" providerId="AD" clId="Web-{72F2584B-E1B9-A905-6685-095CA16FE4AA}" dt="2025-10-23T14:04:08.890" v="446"/>
          <ac:spMkLst>
            <pc:docMk/>
            <pc:sldMk cId="2920346656" sldId="259"/>
            <ac:spMk id="21" creationId="{BDC58DEA-1307-4F44-AD47-E613D8B76A89}"/>
          </ac:spMkLst>
        </pc:spChg>
        <pc:spChg chg="add del">
          <ac:chgData name="Kudeja Yasmin (2419337)" userId="S::2419337@student.uwtsd.ac.uk::da2b7f99-93be-409f-99d3-0481ba1de251" providerId="AD" clId="Web-{72F2584B-E1B9-A905-6685-095CA16FE4AA}" dt="2025-10-23T13:53:21.819" v="346"/>
          <ac:spMkLst>
            <pc:docMk/>
            <pc:sldMk cId="2920346656" sldId="259"/>
            <ac:spMk id="22" creationId="{47AEA421-5F29-4BA7-9360-2501B5987921}"/>
          </ac:spMkLst>
        </pc:spChg>
        <pc:spChg chg="add">
          <ac:chgData name="Kudeja Yasmin (2419337)" userId="S::2419337@student.uwtsd.ac.uk::da2b7f99-93be-409f-99d3-0481ba1de251" providerId="AD" clId="Web-{72F2584B-E1B9-A905-6685-095CA16FE4AA}" dt="2025-10-23T14:04:08.890" v="446"/>
          <ac:spMkLst>
            <pc:docMk/>
            <pc:sldMk cId="2920346656" sldId="259"/>
            <ac:spMk id="23" creationId="{C99B912D-1E4B-42AF-A2BE-CFEFEC916EE7}"/>
          </ac:spMkLst>
        </pc:spChg>
        <pc:spChg chg="add del">
          <ac:chgData name="Kudeja Yasmin (2419337)" userId="S::2419337@student.uwtsd.ac.uk::da2b7f99-93be-409f-99d3-0481ba1de251" providerId="AD" clId="Web-{72F2584B-E1B9-A905-6685-095CA16FE4AA}" dt="2025-10-23T13:53:21.819" v="346"/>
          <ac:spMkLst>
            <pc:docMk/>
            <pc:sldMk cId="2920346656" sldId="259"/>
            <ac:spMk id="24" creationId="{9348F0CB-4904-4DEF-BDD4-ADEC2DCCCBD7}"/>
          </ac:spMkLst>
        </pc:spChg>
        <pc:spChg chg="add del">
          <ac:chgData name="Kudeja Yasmin (2419337)" userId="S::2419337@student.uwtsd.ac.uk::da2b7f99-93be-409f-99d3-0481ba1de251" providerId="AD" clId="Web-{72F2584B-E1B9-A905-6685-095CA16FE4AA}" dt="2025-10-23T13:53:21.819" v="346"/>
          <ac:spMkLst>
            <pc:docMk/>
            <pc:sldMk cId="2920346656" sldId="259"/>
            <ac:spMk id="26" creationId="{1583E1B8-79B3-49BB-8704-58E4AB1AF213}"/>
          </ac:spMkLst>
        </pc:spChg>
        <pc:spChg chg="add del">
          <ac:chgData name="Kudeja Yasmin (2419337)" userId="S::2419337@student.uwtsd.ac.uk::da2b7f99-93be-409f-99d3-0481ba1de251" providerId="AD" clId="Web-{72F2584B-E1B9-A905-6685-095CA16FE4AA}" dt="2025-10-23T13:53:21.819" v="346"/>
          <ac:spMkLst>
            <pc:docMk/>
            <pc:sldMk cId="2920346656" sldId="259"/>
            <ac:spMk id="28" creationId="{7BB34D5F-2B87-438E-8236-69C6068D47A4}"/>
          </ac:spMkLst>
        </pc:spChg>
        <pc:picChg chg="add del">
          <ac:chgData name="Kudeja Yasmin (2419337)" userId="S::2419337@student.uwtsd.ac.uk::da2b7f99-93be-409f-99d3-0481ba1de251" providerId="AD" clId="Web-{72F2584B-E1B9-A905-6685-095CA16FE4AA}" dt="2025-10-23T14:04:08.890" v="446"/>
          <ac:picMkLst>
            <pc:docMk/>
            <pc:sldMk cId="2920346656" sldId="259"/>
            <ac:picMk id="14" creationId="{3BC6EBB2-9BDC-4075-BA6B-43A9FBF9C86C}"/>
          </ac:picMkLst>
        </pc:picChg>
        <pc:cxnChg chg="add">
          <ac:chgData name="Kudeja Yasmin (2419337)" userId="S::2419337@student.uwtsd.ac.uk::da2b7f99-93be-409f-99d3-0481ba1de251" providerId="AD" clId="Web-{72F2584B-E1B9-A905-6685-095CA16FE4AA}" dt="2025-10-23T13:47:58.873" v="256"/>
          <ac:cxnSpMkLst>
            <pc:docMk/>
            <pc:sldMk cId="2920346656" sldId="259"/>
            <ac:cxnSpMk id="12" creationId="{6B9695BD-ECF6-49CA-8877-8C493193C65D}"/>
          </ac:cxnSpMkLst>
        </pc:cxnChg>
      </pc:sldChg>
      <pc:sldChg chg="addSp delSp modSp mod setBg setClrOvrMap">
        <pc:chgData name="Kudeja Yasmin (2419337)" userId="S::2419337@student.uwtsd.ac.uk::da2b7f99-93be-409f-99d3-0481ba1de251" providerId="AD" clId="Web-{72F2584B-E1B9-A905-6685-095CA16FE4AA}" dt="2025-10-23T14:04:01.640" v="445"/>
        <pc:sldMkLst>
          <pc:docMk/>
          <pc:sldMk cId="2789922904" sldId="260"/>
        </pc:sldMkLst>
        <pc:spChg chg="mod">
          <ac:chgData name="Kudeja Yasmin (2419337)" userId="S::2419337@student.uwtsd.ac.uk::da2b7f99-93be-409f-99d3-0481ba1de251" providerId="AD" clId="Web-{72F2584B-E1B9-A905-6685-095CA16FE4AA}" dt="2025-10-23T14:04:01.640" v="445"/>
          <ac:spMkLst>
            <pc:docMk/>
            <pc:sldMk cId="2789922904" sldId="260"/>
            <ac:spMk id="2" creationId="{15FA361A-964E-9B4E-4112-79A9DA105AB4}"/>
          </ac:spMkLst>
        </pc:spChg>
        <pc:spChg chg="add del mod">
          <ac:chgData name="Kudeja Yasmin (2419337)" userId="S::2419337@student.uwtsd.ac.uk::da2b7f99-93be-409f-99d3-0481ba1de251" providerId="AD" clId="Web-{72F2584B-E1B9-A905-6685-095CA16FE4AA}" dt="2025-10-23T14:04:01.640" v="445"/>
          <ac:spMkLst>
            <pc:docMk/>
            <pc:sldMk cId="2789922904" sldId="260"/>
            <ac:spMk id="3" creationId="{7691520C-50CF-F8E3-6E80-CDA79BF03258}"/>
          </ac:spMkLst>
        </pc:spChg>
        <pc:spChg chg="add del">
          <ac:chgData name="Kudeja Yasmin (2419337)" userId="S::2419337@student.uwtsd.ac.uk::da2b7f99-93be-409f-99d3-0481ba1de251" providerId="AD" clId="Web-{72F2584B-E1B9-A905-6685-095CA16FE4AA}" dt="2025-10-23T14:04:01.640" v="445"/>
          <ac:spMkLst>
            <pc:docMk/>
            <pc:sldMk cId="2789922904" sldId="260"/>
            <ac:spMk id="8" creationId="{923E8915-D2AA-4327-A45A-972C3CA9574B}"/>
          </ac:spMkLst>
        </pc:spChg>
        <pc:spChg chg="add del">
          <ac:chgData name="Kudeja Yasmin (2419337)" userId="S::2419337@student.uwtsd.ac.uk::da2b7f99-93be-409f-99d3-0481ba1de251" providerId="AD" clId="Web-{72F2584B-E1B9-A905-6685-095CA16FE4AA}" dt="2025-10-23T14:04:01.640" v="445"/>
          <ac:spMkLst>
            <pc:docMk/>
            <pc:sldMk cId="2789922904" sldId="260"/>
            <ac:spMk id="10" creationId="{8302FC3C-9804-4950-B721-5FD704BA6065}"/>
          </ac:spMkLst>
        </pc:spChg>
        <pc:spChg chg="add del">
          <ac:chgData name="Kudeja Yasmin (2419337)" userId="S::2419337@student.uwtsd.ac.uk::da2b7f99-93be-409f-99d3-0481ba1de251" providerId="AD" clId="Web-{72F2584B-E1B9-A905-6685-095CA16FE4AA}" dt="2025-10-23T14:04:01.640" v="445"/>
          <ac:spMkLst>
            <pc:docMk/>
            <pc:sldMk cId="2789922904" sldId="260"/>
            <ac:spMk id="16" creationId="{F3798573-F27B-47EB-8EA4-7EE34954C2D6}"/>
          </ac:spMkLst>
        </pc:spChg>
        <pc:spChg chg="add">
          <ac:chgData name="Kudeja Yasmin (2419337)" userId="S::2419337@student.uwtsd.ac.uk::da2b7f99-93be-409f-99d3-0481ba1de251" providerId="AD" clId="Web-{72F2584B-E1B9-A905-6685-095CA16FE4AA}" dt="2025-10-23T14:04:01.640" v="445"/>
          <ac:spMkLst>
            <pc:docMk/>
            <pc:sldMk cId="2789922904" sldId="260"/>
            <ac:spMk id="19" creationId="{4E78424C-6FD0-41F8-9CAA-5DC19C42359F}"/>
          </ac:spMkLst>
        </pc:spChg>
        <pc:spChg chg="add">
          <ac:chgData name="Kudeja Yasmin (2419337)" userId="S::2419337@student.uwtsd.ac.uk::da2b7f99-93be-409f-99d3-0481ba1de251" providerId="AD" clId="Web-{72F2584B-E1B9-A905-6685-095CA16FE4AA}" dt="2025-10-23T14:04:01.640" v="445"/>
          <ac:spMkLst>
            <pc:docMk/>
            <pc:sldMk cId="2789922904" sldId="260"/>
            <ac:spMk id="20" creationId="{DD136760-57DC-4301-8BEA-B71AD2D13905}"/>
          </ac:spMkLst>
        </pc:spChg>
        <pc:spChg chg="add">
          <ac:chgData name="Kudeja Yasmin (2419337)" userId="S::2419337@student.uwtsd.ac.uk::da2b7f99-93be-409f-99d3-0481ba1de251" providerId="AD" clId="Web-{72F2584B-E1B9-A905-6685-095CA16FE4AA}" dt="2025-10-23T14:04:01.640" v="445"/>
          <ac:spMkLst>
            <pc:docMk/>
            <pc:sldMk cId="2789922904" sldId="260"/>
            <ac:spMk id="21" creationId="{BDC58DEA-1307-4F44-AD47-E613D8B76A89}"/>
          </ac:spMkLst>
        </pc:spChg>
        <pc:spChg chg="add del">
          <ac:chgData name="Kudeja Yasmin (2419337)" userId="S::2419337@student.uwtsd.ac.uk::da2b7f99-93be-409f-99d3-0481ba1de251" providerId="AD" clId="Web-{72F2584B-E1B9-A905-6685-095CA16FE4AA}" dt="2025-10-23T13:55:12.439" v="347"/>
          <ac:spMkLst>
            <pc:docMk/>
            <pc:sldMk cId="2789922904" sldId="260"/>
            <ac:spMk id="22" creationId="{F747F1B4-B831-4277-8AB0-32767F7EB7BF}"/>
          </ac:spMkLst>
        </pc:spChg>
        <pc:spChg chg="add">
          <ac:chgData name="Kudeja Yasmin (2419337)" userId="S::2419337@student.uwtsd.ac.uk::da2b7f99-93be-409f-99d3-0481ba1de251" providerId="AD" clId="Web-{72F2584B-E1B9-A905-6685-095CA16FE4AA}" dt="2025-10-23T14:04:01.640" v="445"/>
          <ac:spMkLst>
            <pc:docMk/>
            <pc:sldMk cId="2789922904" sldId="260"/>
            <ac:spMk id="23" creationId="{C99B912D-1E4B-42AF-A2BE-CFEFEC916EE7}"/>
          </ac:spMkLst>
        </pc:spChg>
        <pc:spChg chg="add del">
          <ac:chgData name="Kudeja Yasmin (2419337)" userId="S::2419337@student.uwtsd.ac.uk::da2b7f99-93be-409f-99d3-0481ba1de251" providerId="AD" clId="Web-{72F2584B-E1B9-A905-6685-095CA16FE4AA}" dt="2025-10-23T13:55:12.439" v="347"/>
          <ac:spMkLst>
            <pc:docMk/>
            <pc:sldMk cId="2789922904" sldId="260"/>
            <ac:spMk id="24" creationId="{D80CFA21-AB7C-4BEB-9BFF-05764FBBF3C6}"/>
          </ac:spMkLst>
        </pc:spChg>
        <pc:spChg chg="add del">
          <ac:chgData name="Kudeja Yasmin (2419337)" userId="S::2419337@student.uwtsd.ac.uk::da2b7f99-93be-409f-99d3-0481ba1de251" providerId="AD" clId="Web-{72F2584B-E1B9-A905-6685-095CA16FE4AA}" dt="2025-10-23T13:55:12.439" v="347"/>
          <ac:spMkLst>
            <pc:docMk/>
            <pc:sldMk cId="2789922904" sldId="260"/>
            <ac:spMk id="26" creationId="{12F7E335-851A-4CAE-B09F-E657819D4600}"/>
          </ac:spMkLst>
        </pc:spChg>
        <pc:spChg chg="add del">
          <ac:chgData name="Kudeja Yasmin (2419337)" userId="S::2419337@student.uwtsd.ac.uk::da2b7f99-93be-409f-99d3-0481ba1de251" providerId="AD" clId="Web-{72F2584B-E1B9-A905-6685-095CA16FE4AA}" dt="2025-10-23T13:55:12.439" v="347"/>
          <ac:spMkLst>
            <pc:docMk/>
            <pc:sldMk cId="2789922904" sldId="260"/>
            <ac:spMk id="28" creationId="{10B541F0-7F6E-402E-84D8-CF96EACA5FBC}"/>
          </ac:spMkLst>
        </pc:spChg>
        <pc:picChg chg="add del">
          <ac:chgData name="Kudeja Yasmin (2419337)" userId="S::2419337@student.uwtsd.ac.uk::da2b7f99-93be-409f-99d3-0481ba1de251" providerId="AD" clId="Web-{72F2584B-E1B9-A905-6685-095CA16FE4AA}" dt="2025-10-23T14:04:01.640" v="445"/>
          <ac:picMkLst>
            <pc:docMk/>
            <pc:sldMk cId="2789922904" sldId="260"/>
            <ac:picMk id="14" creationId="{3BC6EBB2-9BDC-4075-BA6B-43A9FBF9C86C}"/>
          </ac:picMkLst>
        </pc:picChg>
        <pc:cxnChg chg="add">
          <ac:chgData name="Kudeja Yasmin (2419337)" userId="S::2419337@student.uwtsd.ac.uk::da2b7f99-93be-409f-99d3-0481ba1de251" providerId="AD" clId="Web-{72F2584B-E1B9-A905-6685-095CA16FE4AA}" dt="2025-10-23T13:48:59.608" v="269"/>
          <ac:cxnSpMkLst>
            <pc:docMk/>
            <pc:sldMk cId="2789922904" sldId="260"/>
            <ac:cxnSpMk id="12" creationId="{6B9695BD-ECF6-49CA-8877-8C493193C65D}"/>
          </ac:cxnSpMkLst>
        </pc:cxnChg>
      </pc:sldChg>
      <pc:sldChg chg="addSp delSp modSp mod setBg setClrOvrMap">
        <pc:chgData name="Kudeja Yasmin (2419337)" userId="S::2419337@student.uwtsd.ac.uk::da2b7f99-93be-409f-99d3-0481ba1de251" providerId="AD" clId="Web-{72F2584B-E1B9-A905-6685-095CA16FE4AA}" dt="2025-10-23T14:07:01.314" v="454"/>
        <pc:sldMkLst>
          <pc:docMk/>
          <pc:sldMk cId="1489888934" sldId="261"/>
        </pc:sldMkLst>
        <pc:spChg chg="mod">
          <ac:chgData name="Kudeja Yasmin (2419337)" userId="S::2419337@student.uwtsd.ac.uk::da2b7f99-93be-409f-99d3-0481ba1de251" providerId="AD" clId="Web-{72F2584B-E1B9-A905-6685-095CA16FE4AA}" dt="2025-10-23T14:07:01.314" v="454"/>
          <ac:spMkLst>
            <pc:docMk/>
            <pc:sldMk cId="1489888934" sldId="261"/>
            <ac:spMk id="2" creationId="{BD31C6D7-DE0A-2723-6DA8-7ED87D414797}"/>
          </ac:spMkLst>
        </pc:spChg>
        <pc:spChg chg="add del">
          <ac:chgData name="Kudeja Yasmin (2419337)" userId="S::2419337@student.uwtsd.ac.uk::da2b7f99-93be-409f-99d3-0481ba1de251" providerId="AD" clId="Web-{72F2584B-E1B9-A905-6685-095CA16FE4AA}" dt="2025-10-23T14:07:01.314" v="454"/>
          <ac:spMkLst>
            <pc:docMk/>
            <pc:sldMk cId="1489888934" sldId="261"/>
            <ac:spMk id="3" creationId="{E69FB0D4-87A6-E5F3-F052-E271515797C5}"/>
          </ac:spMkLst>
        </pc:spChg>
        <pc:spChg chg="add">
          <ac:chgData name="Kudeja Yasmin (2419337)" userId="S::2419337@student.uwtsd.ac.uk::da2b7f99-93be-409f-99d3-0481ba1de251" providerId="AD" clId="Web-{72F2584B-E1B9-A905-6685-095CA16FE4AA}" dt="2025-10-23T14:07:01.314" v="454"/>
          <ac:spMkLst>
            <pc:docMk/>
            <pc:sldMk cId="1489888934" sldId="261"/>
            <ac:spMk id="8" creationId="{923E8915-D2AA-4327-A45A-972C3CA9574B}"/>
          </ac:spMkLst>
        </pc:spChg>
        <pc:spChg chg="add del">
          <ac:chgData name="Kudeja Yasmin (2419337)" userId="S::2419337@student.uwtsd.ac.uk::da2b7f99-93be-409f-99d3-0481ba1de251" providerId="AD" clId="Web-{72F2584B-E1B9-A905-6685-095CA16FE4AA}" dt="2025-10-23T14:07:01.251" v="453"/>
          <ac:spMkLst>
            <pc:docMk/>
            <pc:sldMk cId="1489888934" sldId="261"/>
            <ac:spMk id="9" creationId="{F747F1B4-B831-4277-8AB0-32767F7EB7BF}"/>
          </ac:spMkLst>
        </pc:spChg>
        <pc:spChg chg="add">
          <ac:chgData name="Kudeja Yasmin (2419337)" userId="S::2419337@student.uwtsd.ac.uk::da2b7f99-93be-409f-99d3-0481ba1de251" providerId="AD" clId="Web-{72F2584B-E1B9-A905-6685-095CA16FE4AA}" dt="2025-10-23T14:07:01.314" v="454"/>
          <ac:spMkLst>
            <pc:docMk/>
            <pc:sldMk cId="1489888934" sldId="261"/>
            <ac:spMk id="10" creationId="{8302FC3C-9804-4950-B721-5FD704BA6065}"/>
          </ac:spMkLst>
        </pc:spChg>
        <pc:spChg chg="add del">
          <ac:chgData name="Kudeja Yasmin (2419337)" userId="S::2419337@student.uwtsd.ac.uk::da2b7f99-93be-409f-99d3-0481ba1de251" providerId="AD" clId="Web-{72F2584B-E1B9-A905-6685-095CA16FE4AA}" dt="2025-10-23T14:07:01.251" v="453"/>
          <ac:spMkLst>
            <pc:docMk/>
            <pc:sldMk cId="1489888934" sldId="261"/>
            <ac:spMk id="11" creationId="{D80CFA21-AB7C-4BEB-9BFF-05764FBBF3C6}"/>
          </ac:spMkLst>
        </pc:spChg>
        <pc:spChg chg="add del">
          <ac:chgData name="Kudeja Yasmin (2419337)" userId="S::2419337@student.uwtsd.ac.uk::da2b7f99-93be-409f-99d3-0481ba1de251" providerId="AD" clId="Web-{72F2584B-E1B9-A905-6685-095CA16FE4AA}" dt="2025-10-23T14:07:01.251" v="453"/>
          <ac:spMkLst>
            <pc:docMk/>
            <pc:sldMk cId="1489888934" sldId="261"/>
            <ac:spMk id="13" creationId="{12F7E335-851A-4CAE-B09F-E657819D4600}"/>
          </ac:spMkLst>
        </pc:spChg>
        <pc:spChg chg="add del">
          <ac:chgData name="Kudeja Yasmin (2419337)" userId="S::2419337@student.uwtsd.ac.uk::da2b7f99-93be-409f-99d3-0481ba1de251" providerId="AD" clId="Web-{72F2584B-E1B9-A905-6685-095CA16FE4AA}" dt="2025-10-23T14:07:01.251" v="453"/>
          <ac:spMkLst>
            <pc:docMk/>
            <pc:sldMk cId="1489888934" sldId="261"/>
            <ac:spMk id="15" creationId="{10B541F0-7F6E-402E-84D8-CF96EACA5FBC}"/>
          </ac:spMkLst>
        </pc:spChg>
        <pc:spChg chg="add">
          <ac:chgData name="Kudeja Yasmin (2419337)" userId="S::2419337@student.uwtsd.ac.uk::da2b7f99-93be-409f-99d3-0481ba1de251" providerId="AD" clId="Web-{72F2584B-E1B9-A905-6685-095CA16FE4AA}" dt="2025-10-23T14:07:01.314" v="454"/>
          <ac:spMkLst>
            <pc:docMk/>
            <pc:sldMk cId="1489888934" sldId="261"/>
            <ac:spMk id="16" creationId="{F3798573-F27B-47EB-8EA4-7EE34954C2D6}"/>
          </ac:spMkLst>
        </pc:spChg>
        <pc:spChg chg="add">
          <ac:chgData name="Kudeja Yasmin (2419337)" userId="S::2419337@student.uwtsd.ac.uk::da2b7f99-93be-409f-99d3-0481ba1de251" providerId="AD" clId="Web-{72F2584B-E1B9-A905-6685-095CA16FE4AA}" dt="2025-10-23T14:07:01.314" v="454"/>
          <ac:spMkLst>
            <pc:docMk/>
            <pc:sldMk cId="1489888934" sldId="261"/>
            <ac:spMk id="17" creationId="{E69FB0D4-87A6-E5F3-F052-E271515797C5}"/>
          </ac:spMkLst>
        </pc:spChg>
        <pc:graphicFrameChg chg="add del">
          <ac:chgData name="Kudeja Yasmin (2419337)" userId="S::2419337@student.uwtsd.ac.uk::da2b7f99-93be-409f-99d3-0481ba1de251" providerId="AD" clId="Web-{72F2584B-E1B9-A905-6685-095CA16FE4AA}" dt="2025-10-23T14:06:47.220" v="451"/>
          <ac:graphicFrameMkLst>
            <pc:docMk/>
            <pc:sldMk cId="1489888934" sldId="261"/>
            <ac:graphicFrameMk id="5" creationId="{304BB8B5-ED5C-326D-08ED-F3ED53E61770}"/>
          </ac:graphicFrameMkLst>
        </pc:graphicFrameChg>
        <pc:graphicFrameChg chg="add del">
          <ac:chgData name="Kudeja Yasmin (2419337)" userId="S::2419337@student.uwtsd.ac.uk::da2b7f99-93be-409f-99d3-0481ba1de251" providerId="AD" clId="Web-{72F2584B-E1B9-A905-6685-095CA16FE4AA}" dt="2025-10-23T14:07:01.251" v="453"/>
          <ac:graphicFrameMkLst>
            <pc:docMk/>
            <pc:sldMk cId="1489888934" sldId="261"/>
            <ac:graphicFrameMk id="7" creationId="{A8D428E1-4D72-1837-0429-9EC0040227B3}"/>
          </ac:graphicFrameMkLst>
        </pc:graphicFrameChg>
        <pc:picChg chg="add">
          <ac:chgData name="Kudeja Yasmin (2419337)" userId="S::2419337@student.uwtsd.ac.uk::da2b7f99-93be-409f-99d3-0481ba1de251" providerId="AD" clId="Web-{72F2584B-E1B9-A905-6685-095CA16FE4AA}" dt="2025-10-23T14:07:01.314" v="454"/>
          <ac:picMkLst>
            <pc:docMk/>
            <pc:sldMk cId="1489888934" sldId="261"/>
            <ac:picMk id="14" creationId="{3BC6EBB2-9BDC-4075-BA6B-43A9FBF9C86C}"/>
          </ac:picMkLst>
        </pc:picChg>
        <pc:cxnChg chg="add">
          <ac:chgData name="Kudeja Yasmin (2419337)" userId="S::2419337@student.uwtsd.ac.uk::da2b7f99-93be-409f-99d3-0481ba1de251" providerId="AD" clId="Web-{72F2584B-E1B9-A905-6685-095CA16FE4AA}" dt="2025-10-23T14:07:01.314" v="454"/>
          <ac:cxnSpMkLst>
            <pc:docMk/>
            <pc:sldMk cId="1489888934" sldId="261"/>
            <ac:cxnSpMk id="12" creationId="{6B9695BD-ECF6-49CA-8877-8C493193C65D}"/>
          </ac:cxnSpMkLst>
        </pc:cxnChg>
      </pc:sldChg>
      <pc:sldChg chg="modSp">
        <pc:chgData name="Kudeja Yasmin (2419337)" userId="S::2419337@student.uwtsd.ac.uk::da2b7f99-93be-409f-99d3-0481ba1de251" providerId="AD" clId="Web-{72F2584B-E1B9-A905-6685-095CA16FE4AA}" dt="2025-10-23T14:49:27.949" v="893" actId="1076"/>
        <pc:sldMkLst>
          <pc:docMk/>
          <pc:sldMk cId="683689843" sldId="262"/>
        </pc:sldMkLst>
        <pc:spChg chg="mod">
          <ac:chgData name="Kudeja Yasmin (2419337)" userId="S::2419337@student.uwtsd.ac.uk::da2b7f99-93be-409f-99d3-0481ba1de251" providerId="AD" clId="Web-{72F2584B-E1B9-A905-6685-095CA16FE4AA}" dt="2025-10-23T14:49:27.949" v="893" actId="1076"/>
          <ac:spMkLst>
            <pc:docMk/>
            <pc:sldMk cId="683689843" sldId="262"/>
            <ac:spMk id="3" creationId="{652EC976-6239-E972-D1E6-37A1D33972E0}"/>
          </ac:spMkLst>
        </pc:spChg>
      </pc:sldChg>
      <pc:sldChg chg="addSp delSp modSp new mod setBg setClrOvrMap">
        <pc:chgData name="Kudeja Yasmin (2419337)" userId="S::2419337@student.uwtsd.ac.uk::da2b7f99-93be-409f-99d3-0481ba1de251" providerId="AD" clId="Web-{72F2584B-E1B9-A905-6685-095CA16FE4AA}" dt="2025-10-23T14:03:49.061" v="444"/>
        <pc:sldMkLst>
          <pc:docMk/>
          <pc:sldMk cId="4055825008" sldId="263"/>
        </pc:sldMkLst>
        <pc:spChg chg="mod">
          <ac:chgData name="Kudeja Yasmin (2419337)" userId="S::2419337@student.uwtsd.ac.uk::da2b7f99-93be-409f-99d3-0481ba1de251" providerId="AD" clId="Web-{72F2584B-E1B9-A905-6685-095CA16FE4AA}" dt="2025-10-23T14:03:49.061" v="444"/>
          <ac:spMkLst>
            <pc:docMk/>
            <pc:sldMk cId="4055825008" sldId="263"/>
            <ac:spMk id="2" creationId="{190388E9-B620-6B12-A32F-BF13C2CE1AFD}"/>
          </ac:spMkLst>
        </pc:spChg>
        <pc:spChg chg="del mod">
          <ac:chgData name="Kudeja Yasmin (2419337)" userId="S::2419337@student.uwtsd.ac.uk::da2b7f99-93be-409f-99d3-0481ba1de251" providerId="AD" clId="Web-{72F2584B-E1B9-A905-6685-095CA16FE4AA}" dt="2025-10-23T14:03:49.061" v="444"/>
          <ac:spMkLst>
            <pc:docMk/>
            <pc:sldMk cId="4055825008" sldId="263"/>
            <ac:spMk id="3" creationId="{DB5D1B62-BB57-5F62-5FA0-CC947B394A53}"/>
          </ac:spMkLst>
        </pc:spChg>
        <pc:spChg chg="add">
          <ac:chgData name="Kudeja Yasmin (2419337)" userId="S::2419337@student.uwtsd.ac.uk::da2b7f99-93be-409f-99d3-0481ba1de251" providerId="AD" clId="Web-{72F2584B-E1B9-A905-6685-095CA16FE4AA}" dt="2025-10-23T14:03:49.061" v="444"/>
          <ac:spMkLst>
            <pc:docMk/>
            <pc:sldMk cId="4055825008" sldId="263"/>
            <ac:spMk id="9" creationId="{F747F1B4-B831-4277-8AB0-32767F7EB7BF}"/>
          </ac:spMkLst>
        </pc:spChg>
        <pc:spChg chg="add">
          <ac:chgData name="Kudeja Yasmin (2419337)" userId="S::2419337@student.uwtsd.ac.uk::da2b7f99-93be-409f-99d3-0481ba1de251" providerId="AD" clId="Web-{72F2584B-E1B9-A905-6685-095CA16FE4AA}" dt="2025-10-23T14:03:49.061" v="444"/>
          <ac:spMkLst>
            <pc:docMk/>
            <pc:sldMk cId="4055825008" sldId="263"/>
            <ac:spMk id="11" creationId="{D80CFA21-AB7C-4BEB-9BFF-05764FBBF3C6}"/>
          </ac:spMkLst>
        </pc:spChg>
        <pc:spChg chg="add">
          <ac:chgData name="Kudeja Yasmin (2419337)" userId="S::2419337@student.uwtsd.ac.uk::da2b7f99-93be-409f-99d3-0481ba1de251" providerId="AD" clId="Web-{72F2584B-E1B9-A905-6685-095CA16FE4AA}" dt="2025-10-23T14:03:49.061" v="444"/>
          <ac:spMkLst>
            <pc:docMk/>
            <pc:sldMk cId="4055825008" sldId="263"/>
            <ac:spMk id="13" creationId="{12F7E335-851A-4CAE-B09F-E657819D4600}"/>
          </ac:spMkLst>
        </pc:spChg>
        <pc:spChg chg="add">
          <ac:chgData name="Kudeja Yasmin (2419337)" userId="S::2419337@student.uwtsd.ac.uk::da2b7f99-93be-409f-99d3-0481ba1de251" providerId="AD" clId="Web-{72F2584B-E1B9-A905-6685-095CA16FE4AA}" dt="2025-10-23T14:03:49.061" v="444"/>
          <ac:spMkLst>
            <pc:docMk/>
            <pc:sldMk cId="4055825008" sldId="263"/>
            <ac:spMk id="15" creationId="{10B541F0-7F6E-402E-84D8-CF96EACA5FBC}"/>
          </ac:spMkLst>
        </pc:spChg>
        <pc:graphicFrameChg chg="add">
          <ac:chgData name="Kudeja Yasmin (2419337)" userId="S::2419337@student.uwtsd.ac.uk::da2b7f99-93be-409f-99d3-0481ba1de251" providerId="AD" clId="Web-{72F2584B-E1B9-A905-6685-095CA16FE4AA}" dt="2025-10-23T14:03:49.061" v="444"/>
          <ac:graphicFrameMkLst>
            <pc:docMk/>
            <pc:sldMk cId="4055825008" sldId="263"/>
            <ac:graphicFrameMk id="5" creationId="{2BD0ECC1-FFFC-AE63-022E-A49ACB4ABE23}"/>
          </ac:graphicFrameMkLst>
        </pc:graphicFrameChg>
      </pc:sldChg>
      <pc:sldChg chg="addSp modSp new mod setBg setClrOvrMap">
        <pc:chgData name="Kudeja Yasmin (2419337)" userId="S::2419337@student.uwtsd.ac.uk::da2b7f99-93be-409f-99d3-0481ba1de251" providerId="AD" clId="Web-{72F2584B-E1B9-A905-6685-095CA16FE4AA}" dt="2025-10-23T14:17:42.480" v="558" actId="1076"/>
        <pc:sldMkLst>
          <pc:docMk/>
          <pc:sldMk cId="2011586568" sldId="264"/>
        </pc:sldMkLst>
        <pc:spChg chg="mod">
          <ac:chgData name="Kudeja Yasmin (2419337)" userId="S::2419337@student.uwtsd.ac.uk::da2b7f99-93be-409f-99d3-0481ba1de251" providerId="AD" clId="Web-{72F2584B-E1B9-A905-6685-095CA16FE4AA}" dt="2025-10-23T14:17:25.198" v="552"/>
          <ac:spMkLst>
            <pc:docMk/>
            <pc:sldMk cId="2011586568" sldId="264"/>
            <ac:spMk id="2" creationId="{D729C019-4318-9D9A-AF0E-A344E84B6242}"/>
          </ac:spMkLst>
        </pc:spChg>
        <pc:spChg chg="mod">
          <ac:chgData name="Kudeja Yasmin (2419337)" userId="S::2419337@student.uwtsd.ac.uk::da2b7f99-93be-409f-99d3-0481ba1de251" providerId="AD" clId="Web-{72F2584B-E1B9-A905-6685-095CA16FE4AA}" dt="2025-10-23T14:17:42.480" v="558" actId="1076"/>
          <ac:spMkLst>
            <pc:docMk/>
            <pc:sldMk cId="2011586568" sldId="264"/>
            <ac:spMk id="3" creationId="{ED2B4915-21D7-E424-B569-275E645D51B7}"/>
          </ac:spMkLst>
        </pc:spChg>
        <pc:spChg chg="add">
          <ac:chgData name="Kudeja Yasmin (2419337)" userId="S::2419337@student.uwtsd.ac.uk::da2b7f99-93be-409f-99d3-0481ba1de251" providerId="AD" clId="Web-{72F2584B-E1B9-A905-6685-095CA16FE4AA}" dt="2025-10-23T14:17:25.198" v="552"/>
          <ac:spMkLst>
            <pc:docMk/>
            <pc:sldMk cId="2011586568" sldId="264"/>
            <ac:spMk id="8" creationId="{052BEFF1-896C-45B1-B02C-96A6A1BC389A}"/>
          </ac:spMkLst>
        </pc:spChg>
        <pc:spChg chg="add">
          <ac:chgData name="Kudeja Yasmin (2419337)" userId="S::2419337@student.uwtsd.ac.uk::da2b7f99-93be-409f-99d3-0481ba1de251" providerId="AD" clId="Web-{72F2584B-E1B9-A905-6685-095CA16FE4AA}" dt="2025-10-23T14:17:25.198" v="552"/>
          <ac:spMkLst>
            <pc:docMk/>
            <pc:sldMk cId="2011586568" sldId="264"/>
            <ac:spMk id="10" creationId="{BB237A14-61B1-4C00-A670-5D8D68A8668E}"/>
          </ac:spMkLst>
        </pc:spChg>
        <pc:spChg chg="add">
          <ac:chgData name="Kudeja Yasmin (2419337)" userId="S::2419337@student.uwtsd.ac.uk::da2b7f99-93be-409f-99d3-0481ba1de251" providerId="AD" clId="Web-{72F2584B-E1B9-A905-6685-095CA16FE4AA}" dt="2025-10-23T14:17:25.198" v="552"/>
          <ac:spMkLst>
            <pc:docMk/>
            <pc:sldMk cId="2011586568" sldId="264"/>
            <ac:spMk id="12" creationId="{8598F259-6F54-47A3-8D13-1603D786A328}"/>
          </ac:spMkLst>
        </pc:spChg>
        <pc:spChg chg="add">
          <ac:chgData name="Kudeja Yasmin (2419337)" userId="S::2419337@student.uwtsd.ac.uk::da2b7f99-93be-409f-99d3-0481ba1de251" providerId="AD" clId="Web-{72F2584B-E1B9-A905-6685-095CA16FE4AA}" dt="2025-10-23T14:17:25.198" v="552"/>
          <ac:spMkLst>
            <pc:docMk/>
            <pc:sldMk cId="2011586568" sldId="264"/>
            <ac:spMk id="14" creationId="{0BA768A8-4FED-4ED8-9E46-6BE72188ECD2}"/>
          </ac:spMkLst>
        </pc:spChg>
      </pc:sldChg>
      <pc:sldChg chg="addSp modSp new mod setBg">
        <pc:chgData name="Kudeja Yasmin (2419337)" userId="S::2419337@student.uwtsd.ac.uk::da2b7f99-93be-409f-99d3-0481ba1de251" providerId="AD" clId="Web-{72F2584B-E1B9-A905-6685-095CA16FE4AA}" dt="2025-10-23T14:29:59.855" v="818" actId="1076"/>
        <pc:sldMkLst>
          <pc:docMk/>
          <pc:sldMk cId="166018954" sldId="265"/>
        </pc:sldMkLst>
        <pc:spChg chg="mod">
          <ac:chgData name="Kudeja Yasmin (2419337)" userId="S::2419337@student.uwtsd.ac.uk::da2b7f99-93be-409f-99d3-0481ba1de251" providerId="AD" clId="Web-{72F2584B-E1B9-A905-6685-095CA16FE4AA}" dt="2025-10-23T14:29:52.761" v="817"/>
          <ac:spMkLst>
            <pc:docMk/>
            <pc:sldMk cId="166018954" sldId="265"/>
            <ac:spMk id="2" creationId="{6B6F4A42-4616-7D8A-2086-39321FC8FDD9}"/>
          </ac:spMkLst>
        </pc:spChg>
        <pc:spChg chg="mod">
          <ac:chgData name="Kudeja Yasmin (2419337)" userId="S::2419337@student.uwtsd.ac.uk::da2b7f99-93be-409f-99d3-0481ba1de251" providerId="AD" clId="Web-{72F2584B-E1B9-A905-6685-095CA16FE4AA}" dt="2025-10-23T14:29:59.855" v="818" actId="1076"/>
          <ac:spMkLst>
            <pc:docMk/>
            <pc:sldMk cId="166018954" sldId="265"/>
            <ac:spMk id="3" creationId="{E2ABCEF5-AD41-5874-9D40-9098678B8A9E}"/>
          </ac:spMkLst>
        </pc:spChg>
        <pc:picChg chg="add">
          <ac:chgData name="Kudeja Yasmin (2419337)" userId="S::2419337@student.uwtsd.ac.uk::da2b7f99-93be-409f-99d3-0481ba1de251" providerId="AD" clId="Web-{72F2584B-E1B9-A905-6685-095CA16FE4AA}" dt="2025-10-23T14:29:52.761" v="817"/>
          <ac:picMkLst>
            <pc:docMk/>
            <pc:sldMk cId="166018954" sldId="265"/>
            <ac:picMk id="5" creationId="{E66C8640-D22E-0B3E-2B0F-08AED617ACC4}"/>
          </ac:picMkLst>
        </pc:picChg>
      </pc:sldChg>
      <pc:sldChg chg="modSp new">
        <pc:chgData name="Kudeja Yasmin (2419337)" userId="S::2419337@student.uwtsd.ac.uk::da2b7f99-93be-409f-99d3-0481ba1de251" providerId="AD" clId="Web-{72F2584B-E1B9-A905-6685-095CA16FE4AA}" dt="2025-10-23T14:36:55.020" v="854" actId="20577"/>
        <pc:sldMkLst>
          <pc:docMk/>
          <pc:sldMk cId="3834945150" sldId="266"/>
        </pc:sldMkLst>
        <pc:spChg chg="mod">
          <ac:chgData name="Kudeja Yasmin (2419337)" userId="S::2419337@student.uwtsd.ac.uk::da2b7f99-93be-409f-99d3-0481ba1de251" providerId="AD" clId="Web-{72F2584B-E1B9-A905-6685-095CA16FE4AA}" dt="2025-10-23T14:36:55.020" v="854" actId="20577"/>
          <ac:spMkLst>
            <pc:docMk/>
            <pc:sldMk cId="3834945150" sldId="266"/>
            <ac:spMk id="3" creationId="{7A288801-D3BA-ACD3-616A-BB944435D127}"/>
          </ac:spMkLst>
        </pc:spChg>
      </pc:sldChg>
    </pc:docChg>
  </pc:docChgLst>
  <pc:docChgLst>
    <pc:chgData clId="Web-{4CA3A711-5258-4026-112B-8E8A0A4320F7}"/>
    <pc:docChg chg="mod modSld addMainMaster delMainMaster">
      <pc:chgData name="" userId="" providerId="" clId="Web-{4CA3A711-5258-4026-112B-8E8A0A4320F7}" dt="2025-10-19T22:51:38.049" v="0"/>
      <pc:docMkLst>
        <pc:docMk/>
      </pc:docMkLst>
      <pc:sldMasterChg chg="add addSldLayout modSldLayout">
        <pc:chgData name="" userId="" providerId="" clId="Web-{4CA3A711-5258-4026-112B-8E8A0A4320F7}" dt="2025-10-19T22:51:38.049" v="0"/>
        <pc:sldMasterMkLst>
          <pc:docMk/>
          <pc:sldMasterMk cId="765917734" sldId="2147483672"/>
        </pc:sldMasterMkLst>
        <pc:sldLayoutChg chg="add mod replId">
          <pc:chgData name="" userId="" providerId="" clId="Web-{4CA3A711-5258-4026-112B-8E8A0A4320F7}" dt="2025-10-19T22:51:38.049" v="0"/>
          <pc:sldLayoutMkLst>
            <pc:docMk/>
            <pc:sldMasterMk cId="765917734" sldId="2147483672"/>
            <pc:sldLayoutMk cId="4224525904" sldId="2147483673"/>
          </pc:sldLayoutMkLst>
        </pc:sldLayoutChg>
        <pc:sldLayoutChg chg="add mod replId">
          <pc:chgData name="" userId="" providerId="" clId="Web-{4CA3A711-5258-4026-112B-8E8A0A4320F7}" dt="2025-10-19T22:51:38.049" v="0"/>
          <pc:sldLayoutMkLst>
            <pc:docMk/>
            <pc:sldMasterMk cId="765917734" sldId="2147483672"/>
            <pc:sldLayoutMk cId="2713341898" sldId="2147483674"/>
          </pc:sldLayoutMkLst>
        </pc:sldLayoutChg>
        <pc:sldLayoutChg chg="add mod replId">
          <pc:chgData name="" userId="" providerId="" clId="Web-{4CA3A711-5258-4026-112B-8E8A0A4320F7}" dt="2025-10-19T22:51:38.049" v="0"/>
          <pc:sldLayoutMkLst>
            <pc:docMk/>
            <pc:sldMasterMk cId="765917734" sldId="2147483672"/>
            <pc:sldLayoutMk cId="2731854488" sldId="2147483675"/>
          </pc:sldLayoutMkLst>
        </pc:sldLayoutChg>
        <pc:sldLayoutChg chg="add mod replId">
          <pc:chgData name="" userId="" providerId="" clId="Web-{4CA3A711-5258-4026-112B-8E8A0A4320F7}" dt="2025-10-19T22:51:38.049" v="0"/>
          <pc:sldLayoutMkLst>
            <pc:docMk/>
            <pc:sldMasterMk cId="765917734" sldId="2147483672"/>
            <pc:sldLayoutMk cId="3913663170" sldId="2147483676"/>
          </pc:sldLayoutMkLst>
        </pc:sldLayoutChg>
        <pc:sldLayoutChg chg="add mod replId">
          <pc:chgData name="" userId="" providerId="" clId="Web-{4CA3A711-5258-4026-112B-8E8A0A4320F7}" dt="2025-10-19T22:51:38.049" v="0"/>
          <pc:sldLayoutMkLst>
            <pc:docMk/>
            <pc:sldMasterMk cId="765917734" sldId="2147483672"/>
            <pc:sldLayoutMk cId="1866115250" sldId="2147483677"/>
          </pc:sldLayoutMkLst>
        </pc:sldLayoutChg>
        <pc:sldLayoutChg chg="add mod replId">
          <pc:chgData name="" userId="" providerId="" clId="Web-{4CA3A711-5258-4026-112B-8E8A0A4320F7}" dt="2025-10-19T22:51:38.049" v="0"/>
          <pc:sldLayoutMkLst>
            <pc:docMk/>
            <pc:sldMasterMk cId="765917734" sldId="2147483672"/>
            <pc:sldLayoutMk cId="2570056573" sldId="2147483678"/>
          </pc:sldLayoutMkLst>
        </pc:sldLayoutChg>
        <pc:sldLayoutChg chg="add mod replId">
          <pc:chgData name="" userId="" providerId="" clId="Web-{4CA3A711-5258-4026-112B-8E8A0A4320F7}" dt="2025-10-19T22:51:38.049" v="0"/>
          <pc:sldLayoutMkLst>
            <pc:docMk/>
            <pc:sldMasterMk cId="765917734" sldId="2147483672"/>
            <pc:sldLayoutMk cId="3677282365" sldId="2147483679"/>
          </pc:sldLayoutMkLst>
        </pc:sldLayoutChg>
        <pc:sldLayoutChg chg="add mod replId">
          <pc:chgData name="" userId="" providerId="" clId="Web-{4CA3A711-5258-4026-112B-8E8A0A4320F7}" dt="2025-10-19T22:51:38.049" v="0"/>
          <pc:sldLayoutMkLst>
            <pc:docMk/>
            <pc:sldMasterMk cId="765917734" sldId="2147483672"/>
            <pc:sldLayoutMk cId="1296148044" sldId="2147483680"/>
          </pc:sldLayoutMkLst>
        </pc:sldLayoutChg>
        <pc:sldLayoutChg chg="add mod replId">
          <pc:chgData name="" userId="" providerId="" clId="Web-{4CA3A711-5258-4026-112B-8E8A0A4320F7}" dt="2025-10-19T22:51:38.049" v="0"/>
          <pc:sldLayoutMkLst>
            <pc:docMk/>
            <pc:sldMasterMk cId="765917734" sldId="2147483672"/>
            <pc:sldLayoutMk cId="1018906715" sldId="2147483681"/>
          </pc:sldLayoutMkLst>
        </pc:sldLayoutChg>
        <pc:sldLayoutChg chg="add mod replId">
          <pc:chgData name="" userId="" providerId="" clId="Web-{4CA3A711-5258-4026-112B-8E8A0A4320F7}" dt="2025-10-19T22:51:38.049" v="0"/>
          <pc:sldLayoutMkLst>
            <pc:docMk/>
            <pc:sldMasterMk cId="765917734" sldId="2147483672"/>
            <pc:sldLayoutMk cId="3263988809" sldId="2147483682"/>
          </pc:sldLayoutMkLst>
        </pc:sldLayoutChg>
        <pc:sldLayoutChg chg="add mod replId">
          <pc:chgData name="" userId="" providerId="" clId="Web-{4CA3A711-5258-4026-112B-8E8A0A4320F7}" dt="2025-10-19T22:51:38.049" v="0"/>
          <pc:sldLayoutMkLst>
            <pc:docMk/>
            <pc:sldMasterMk cId="765917734" sldId="2147483672"/>
            <pc:sldLayoutMk cId="424786618" sldId="2147483683"/>
          </pc:sldLayoutMkLst>
        </pc:sldLayoutChg>
        <pc:sldLayoutChg chg="add mod replId">
          <pc:chgData name="" userId="" providerId="" clId="Web-{4CA3A711-5258-4026-112B-8E8A0A4320F7}" dt="2025-10-19T22:51:38.049" v="0"/>
          <pc:sldLayoutMkLst>
            <pc:docMk/>
            <pc:sldMasterMk cId="765917734" sldId="2147483672"/>
            <pc:sldLayoutMk cId="3005230026" sldId="2147483684"/>
          </pc:sldLayoutMkLst>
        </pc:sldLayoutChg>
        <pc:sldLayoutChg chg="add mod replId">
          <pc:chgData name="" userId="" providerId="" clId="Web-{4CA3A711-5258-4026-112B-8E8A0A4320F7}" dt="2025-10-19T22:51:38.049" v="0"/>
          <pc:sldLayoutMkLst>
            <pc:docMk/>
            <pc:sldMasterMk cId="765917734" sldId="2147483672"/>
            <pc:sldLayoutMk cId="3562707852" sldId="2147483685"/>
          </pc:sldLayoutMkLst>
        </pc:sldLayoutChg>
        <pc:sldLayoutChg chg="add mod replId">
          <pc:chgData name="" userId="" providerId="" clId="Web-{4CA3A711-5258-4026-112B-8E8A0A4320F7}" dt="2025-10-19T22:51:38.049" v="0"/>
          <pc:sldLayoutMkLst>
            <pc:docMk/>
            <pc:sldMasterMk cId="765917734" sldId="2147483672"/>
            <pc:sldLayoutMk cId="3695160837" sldId="2147483686"/>
          </pc:sldLayoutMkLst>
        </pc:sldLayoutChg>
        <pc:sldLayoutChg chg="add mod replId">
          <pc:chgData name="" userId="" providerId="" clId="Web-{4CA3A711-5258-4026-112B-8E8A0A4320F7}" dt="2025-10-19T22:51:38.049" v="0"/>
          <pc:sldLayoutMkLst>
            <pc:docMk/>
            <pc:sldMasterMk cId="765917734" sldId="2147483672"/>
            <pc:sldLayoutMk cId="1551395357" sldId="2147483687"/>
          </pc:sldLayoutMkLst>
        </pc:sldLayoutChg>
        <pc:sldLayoutChg chg="add mod replId">
          <pc:chgData name="" userId="" providerId="" clId="Web-{4CA3A711-5258-4026-112B-8E8A0A4320F7}" dt="2025-10-19T22:51:38.049" v="0"/>
          <pc:sldLayoutMkLst>
            <pc:docMk/>
            <pc:sldMasterMk cId="765917734" sldId="2147483672"/>
            <pc:sldLayoutMk cId="1129366143" sldId="2147483688"/>
          </pc:sldLayoutMkLst>
        </pc:sldLayoutChg>
        <pc:sldLayoutChg chg="add mod replId">
          <pc:chgData name="" userId="" providerId="" clId="Web-{4CA3A711-5258-4026-112B-8E8A0A4320F7}" dt="2025-10-19T22:51:38.049" v="0"/>
          <pc:sldLayoutMkLst>
            <pc:docMk/>
            <pc:sldMasterMk cId="765917734" sldId="2147483672"/>
            <pc:sldLayoutMk cId="3757056563" sldId="2147483689"/>
          </pc:sldLayoutMkLst>
        </pc:sldLayoutChg>
      </pc:sldMasterChg>
    </pc:docChg>
  </pc:docChgLst>
  <pc:docChgLst>
    <pc:chgData name="Kudeja Yasmin (2419337)" userId="S::2419337@student.uwtsd.ac.uk::da2b7f99-93be-409f-99d3-0481ba1de251" providerId="AD" clId="Web-{775E13D5-4B11-38DD-25AF-B6ACF182BE9E}"/>
    <pc:docChg chg="modSld">
      <pc:chgData name="Kudeja Yasmin (2419337)" userId="S::2419337@student.uwtsd.ac.uk::da2b7f99-93be-409f-99d3-0481ba1de251" providerId="AD" clId="Web-{775E13D5-4B11-38DD-25AF-B6ACF182BE9E}" dt="2025-10-23T14:54:45.710" v="11" actId="20577"/>
      <pc:docMkLst>
        <pc:docMk/>
      </pc:docMkLst>
      <pc:sldChg chg="modSp">
        <pc:chgData name="Kudeja Yasmin (2419337)" userId="S::2419337@student.uwtsd.ac.uk::da2b7f99-93be-409f-99d3-0481ba1de251" providerId="AD" clId="Web-{775E13D5-4B11-38DD-25AF-B6ACF182BE9E}" dt="2025-10-23T14:54:45.710" v="11" actId="20577"/>
        <pc:sldMkLst>
          <pc:docMk/>
          <pc:sldMk cId="1489888934" sldId="261"/>
        </pc:sldMkLst>
        <pc:spChg chg="mod">
          <ac:chgData name="Kudeja Yasmin (2419337)" userId="S::2419337@student.uwtsd.ac.uk::da2b7f99-93be-409f-99d3-0481ba1de251" providerId="AD" clId="Web-{775E13D5-4B11-38DD-25AF-B6ACF182BE9E}" dt="2025-10-23T14:54:45.710" v="11" actId="20577"/>
          <ac:spMkLst>
            <pc:docMk/>
            <pc:sldMk cId="1489888934" sldId="261"/>
            <ac:spMk id="17" creationId="{E69FB0D4-87A6-E5F3-F052-E271515797C5}"/>
          </ac:spMkLst>
        </pc:spChg>
      </pc:sldChg>
    </pc:docChg>
  </pc:docChgLst>
  <pc:docChgLst>
    <pc:chgData name="Kudeja Yasmin (2419337)" userId="S::2419337@student.uwtsd.ac.uk::da2b7f99-93be-409f-99d3-0481ba1de251" providerId="AD" clId="Web-{4CA3A711-5258-4026-112B-8E8A0A4320F7}"/>
    <pc:docChg chg="addSld delSld modSld sldOrd">
      <pc:chgData name="Kudeja Yasmin (2419337)" userId="S::2419337@student.uwtsd.ac.uk::da2b7f99-93be-409f-99d3-0481ba1de251" providerId="AD" clId="Web-{4CA3A711-5258-4026-112B-8E8A0A4320F7}" dt="2025-10-19T23:16:35.024" v="509" actId="1076"/>
      <pc:docMkLst>
        <pc:docMk/>
      </pc:docMkLst>
      <pc:sldChg chg="modSp new ord">
        <pc:chgData name="Kudeja Yasmin (2419337)" userId="S::2419337@student.uwtsd.ac.uk::da2b7f99-93be-409f-99d3-0481ba1de251" providerId="AD" clId="Web-{4CA3A711-5258-4026-112B-8E8A0A4320F7}" dt="2025-10-19T23:16:35.024" v="509" actId="1076"/>
        <pc:sldMkLst>
          <pc:docMk/>
          <pc:sldMk cId="2607278679" sldId="257"/>
        </pc:sldMkLst>
        <pc:spChg chg="mod">
          <ac:chgData name="Kudeja Yasmin (2419337)" userId="S::2419337@student.uwtsd.ac.uk::da2b7f99-93be-409f-99d3-0481ba1de251" providerId="AD" clId="Web-{4CA3A711-5258-4026-112B-8E8A0A4320F7}" dt="2025-10-19T23:01:42.349" v="151" actId="20577"/>
          <ac:spMkLst>
            <pc:docMk/>
            <pc:sldMk cId="2607278679" sldId="257"/>
            <ac:spMk id="2" creationId="{898A9910-C1CA-BC5D-5025-696AAB288006}"/>
          </ac:spMkLst>
        </pc:spChg>
        <pc:spChg chg="mod">
          <ac:chgData name="Kudeja Yasmin (2419337)" userId="S::2419337@student.uwtsd.ac.uk::da2b7f99-93be-409f-99d3-0481ba1de251" providerId="AD" clId="Web-{4CA3A711-5258-4026-112B-8E8A0A4320F7}" dt="2025-10-19T23:16:35.024" v="509" actId="1076"/>
          <ac:spMkLst>
            <pc:docMk/>
            <pc:sldMk cId="2607278679" sldId="257"/>
            <ac:spMk id="3" creationId="{C4F0B8C4-823B-E36D-5536-AD6715680784}"/>
          </ac:spMkLst>
        </pc:spChg>
      </pc:sldChg>
      <pc:sldChg chg="new">
        <pc:chgData name="Kudeja Yasmin (2419337)" userId="S::2419337@student.uwtsd.ac.uk::da2b7f99-93be-409f-99d3-0481ba1de251" providerId="AD" clId="Web-{4CA3A711-5258-4026-112B-8E8A0A4320F7}" dt="2025-10-19T22:51:48.925" v="1"/>
        <pc:sldMkLst>
          <pc:docMk/>
          <pc:sldMk cId="2137951397" sldId="258"/>
        </pc:sldMkLst>
      </pc:sldChg>
      <pc:sldChg chg="new">
        <pc:chgData name="Kudeja Yasmin (2419337)" userId="S::2419337@student.uwtsd.ac.uk::da2b7f99-93be-409f-99d3-0481ba1de251" providerId="AD" clId="Web-{4CA3A711-5258-4026-112B-8E8A0A4320F7}" dt="2025-10-19T22:51:50.394" v="2"/>
        <pc:sldMkLst>
          <pc:docMk/>
          <pc:sldMk cId="2920346656" sldId="259"/>
        </pc:sldMkLst>
      </pc:sldChg>
      <pc:sldChg chg="new">
        <pc:chgData name="Kudeja Yasmin (2419337)" userId="S::2419337@student.uwtsd.ac.uk::da2b7f99-93be-409f-99d3-0481ba1de251" providerId="AD" clId="Web-{4CA3A711-5258-4026-112B-8E8A0A4320F7}" dt="2025-10-19T22:51:51.581" v="3"/>
        <pc:sldMkLst>
          <pc:docMk/>
          <pc:sldMk cId="2789922904" sldId="260"/>
        </pc:sldMkLst>
      </pc:sldChg>
      <pc:sldChg chg="modSp new ord">
        <pc:chgData name="Kudeja Yasmin (2419337)" userId="S::2419337@student.uwtsd.ac.uk::da2b7f99-93be-409f-99d3-0481ba1de251" providerId="AD" clId="Web-{4CA3A711-5258-4026-112B-8E8A0A4320F7}" dt="2025-10-19T23:00:04.884" v="132" actId="20577"/>
        <pc:sldMkLst>
          <pc:docMk/>
          <pc:sldMk cId="1489888934" sldId="261"/>
        </pc:sldMkLst>
        <pc:spChg chg="mod">
          <ac:chgData name="Kudeja Yasmin (2419337)" userId="S::2419337@student.uwtsd.ac.uk::da2b7f99-93be-409f-99d3-0481ba1de251" providerId="AD" clId="Web-{4CA3A711-5258-4026-112B-8E8A0A4320F7}" dt="2025-10-19T22:59:59.931" v="131" actId="20577"/>
          <ac:spMkLst>
            <pc:docMk/>
            <pc:sldMk cId="1489888934" sldId="261"/>
            <ac:spMk id="2" creationId="{BD31C6D7-DE0A-2723-6DA8-7ED87D414797}"/>
          </ac:spMkLst>
        </pc:spChg>
      </pc:sldChg>
      <pc:sldChg chg="modSp new">
        <pc:chgData name="Kudeja Yasmin (2419337)" userId="S::2419337@student.uwtsd.ac.uk::da2b7f99-93be-409f-99d3-0481ba1de251" providerId="AD" clId="Web-{4CA3A711-5258-4026-112B-8E8A0A4320F7}" dt="2025-10-19T23:01:10.346" v="141"/>
        <pc:sldMkLst>
          <pc:docMk/>
          <pc:sldMk cId="683689843" sldId="262"/>
        </pc:sldMkLst>
        <pc:spChg chg="mod">
          <ac:chgData name="Kudeja Yasmin (2419337)" userId="S::2419337@student.uwtsd.ac.uk::da2b7f99-93be-409f-99d3-0481ba1de251" providerId="AD" clId="Web-{4CA3A711-5258-4026-112B-8E8A0A4320F7}" dt="2025-10-19T23:01:10.346" v="141"/>
          <ac:spMkLst>
            <pc:docMk/>
            <pc:sldMk cId="683689843" sldId="262"/>
            <ac:spMk id="2" creationId="{B1622B0E-6E68-7380-6311-36C03CB71D63}"/>
          </ac:spMkLst>
        </pc:sp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ata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ata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524EB69-979B-4921-8826-2128761987C7}" type="doc">
      <dgm:prSet loTypeId="urn:microsoft.com/office/officeart/2005/8/layout/list1" loCatId="list" qsTypeId="urn:microsoft.com/office/officeart/2005/8/quickstyle/simple1" qsCatId="simple" csTypeId="urn:microsoft.com/office/officeart/2005/8/colors/accent1_2" csCatId="accent1"/>
      <dgm:spPr/>
      <dgm:t>
        <a:bodyPr/>
        <a:lstStyle/>
        <a:p>
          <a:endParaRPr lang="en-US"/>
        </a:p>
      </dgm:t>
    </dgm:pt>
    <dgm:pt modelId="{63C06FAF-043C-421A-BFA2-FE7B84092739}">
      <dgm:prSet/>
      <dgm:spPr/>
      <dgm:t>
        <a:bodyPr/>
        <a:lstStyle/>
        <a:p>
          <a:r>
            <a:rPr lang="en-GB" b="0" i="0"/>
            <a:t>S – Strengths: internal factor  </a:t>
          </a:r>
          <a:endParaRPr lang="en-US"/>
        </a:p>
      </dgm:t>
    </dgm:pt>
    <dgm:pt modelId="{11C6B753-C32E-4738-91B0-8AEAA697E6BF}" type="parTrans" cxnId="{878FA167-F974-4B2F-A051-42DA223FB1C4}">
      <dgm:prSet/>
      <dgm:spPr/>
      <dgm:t>
        <a:bodyPr/>
        <a:lstStyle/>
        <a:p>
          <a:endParaRPr lang="en-US"/>
        </a:p>
      </dgm:t>
    </dgm:pt>
    <dgm:pt modelId="{88F61D98-6E43-4C53-A17A-E6CB8346CC90}" type="sibTrans" cxnId="{878FA167-F974-4B2F-A051-42DA223FB1C4}">
      <dgm:prSet/>
      <dgm:spPr/>
      <dgm:t>
        <a:bodyPr/>
        <a:lstStyle/>
        <a:p>
          <a:endParaRPr lang="en-US"/>
        </a:p>
      </dgm:t>
    </dgm:pt>
    <dgm:pt modelId="{A2F98648-E73C-4AD5-9F58-07AA64E02F45}">
      <dgm:prSet/>
      <dgm:spPr/>
      <dgm:t>
        <a:bodyPr/>
        <a:lstStyle/>
        <a:p>
          <a:r>
            <a:rPr lang="en-GB" b="0" i="0"/>
            <a:t>W- Weaknesses: internal factor</a:t>
          </a:r>
          <a:endParaRPr lang="en-US"/>
        </a:p>
      </dgm:t>
    </dgm:pt>
    <dgm:pt modelId="{C455E3BC-3CCF-4E4B-9378-066F629FE45B}" type="parTrans" cxnId="{D2940A61-8FF9-4A17-BC1E-1EEB6985EC44}">
      <dgm:prSet/>
      <dgm:spPr/>
      <dgm:t>
        <a:bodyPr/>
        <a:lstStyle/>
        <a:p>
          <a:endParaRPr lang="en-US"/>
        </a:p>
      </dgm:t>
    </dgm:pt>
    <dgm:pt modelId="{51498DCF-33EE-46CD-B78F-FCA2D362DF2B}" type="sibTrans" cxnId="{D2940A61-8FF9-4A17-BC1E-1EEB6985EC44}">
      <dgm:prSet/>
      <dgm:spPr/>
      <dgm:t>
        <a:bodyPr/>
        <a:lstStyle/>
        <a:p>
          <a:endParaRPr lang="en-US"/>
        </a:p>
      </dgm:t>
    </dgm:pt>
    <dgm:pt modelId="{7D29CBEB-889C-4A39-ACF5-9A4CDB110E71}">
      <dgm:prSet/>
      <dgm:spPr/>
      <dgm:t>
        <a:bodyPr/>
        <a:lstStyle/>
        <a:p>
          <a:r>
            <a:rPr lang="en-GB" b="0" i="0"/>
            <a:t>O – Opportunities: external factor</a:t>
          </a:r>
          <a:endParaRPr lang="en-US"/>
        </a:p>
      </dgm:t>
    </dgm:pt>
    <dgm:pt modelId="{A158E683-3697-4EE6-A3A4-7730DF1ED32A}" type="parTrans" cxnId="{43CFF95C-F376-4225-9990-BB243EDEEE5D}">
      <dgm:prSet/>
      <dgm:spPr/>
      <dgm:t>
        <a:bodyPr/>
        <a:lstStyle/>
        <a:p>
          <a:endParaRPr lang="en-US"/>
        </a:p>
      </dgm:t>
    </dgm:pt>
    <dgm:pt modelId="{1F9D61CD-418B-4714-8E4E-00508417419F}" type="sibTrans" cxnId="{43CFF95C-F376-4225-9990-BB243EDEEE5D}">
      <dgm:prSet/>
      <dgm:spPr/>
      <dgm:t>
        <a:bodyPr/>
        <a:lstStyle/>
        <a:p>
          <a:endParaRPr lang="en-US"/>
        </a:p>
      </dgm:t>
    </dgm:pt>
    <dgm:pt modelId="{0BB25AD9-6119-4009-B7D8-7780DA0D16B0}">
      <dgm:prSet/>
      <dgm:spPr/>
      <dgm:t>
        <a:bodyPr/>
        <a:lstStyle/>
        <a:p>
          <a:r>
            <a:rPr lang="en-GB" b="0" i="0"/>
            <a:t>T – Threats: external factor</a:t>
          </a:r>
          <a:endParaRPr lang="en-US"/>
        </a:p>
      </dgm:t>
    </dgm:pt>
    <dgm:pt modelId="{DCAFDC47-92F1-46B6-8BC4-F37561E7B648}" type="parTrans" cxnId="{A2C072E2-B2FC-4450-B247-20182FC1B84D}">
      <dgm:prSet/>
      <dgm:spPr/>
      <dgm:t>
        <a:bodyPr/>
        <a:lstStyle/>
        <a:p>
          <a:endParaRPr lang="en-US"/>
        </a:p>
      </dgm:t>
    </dgm:pt>
    <dgm:pt modelId="{A8859F7A-7CAF-404C-B9AA-442EC9BC8AB9}" type="sibTrans" cxnId="{A2C072E2-B2FC-4450-B247-20182FC1B84D}">
      <dgm:prSet/>
      <dgm:spPr/>
      <dgm:t>
        <a:bodyPr/>
        <a:lstStyle/>
        <a:p>
          <a:endParaRPr lang="en-US"/>
        </a:p>
      </dgm:t>
    </dgm:pt>
    <dgm:pt modelId="{B65E2C0F-7510-48AE-BA0F-B251637F6E8F}" type="pres">
      <dgm:prSet presAssocID="{A524EB69-979B-4921-8826-2128761987C7}" presName="linear" presStyleCnt="0">
        <dgm:presLayoutVars>
          <dgm:dir/>
          <dgm:animLvl val="lvl"/>
          <dgm:resizeHandles val="exact"/>
        </dgm:presLayoutVars>
      </dgm:prSet>
      <dgm:spPr/>
    </dgm:pt>
    <dgm:pt modelId="{059F1C98-C352-44F2-8192-D1C430EC8AA0}" type="pres">
      <dgm:prSet presAssocID="{63C06FAF-043C-421A-BFA2-FE7B84092739}" presName="parentLin" presStyleCnt="0"/>
      <dgm:spPr/>
    </dgm:pt>
    <dgm:pt modelId="{6E73842E-1626-4C8C-9CB3-36D1A0FBB579}" type="pres">
      <dgm:prSet presAssocID="{63C06FAF-043C-421A-BFA2-FE7B84092739}" presName="parentLeftMargin" presStyleLbl="node1" presStyleIdx="0" presStyleCnt="4"/>
      <dgm:spPr/>
    </dgm:pt>
    <dgm:pt modelId="{AB8228F9-0129-4A61-A298-CB78891B11D3}" type="pres">
      <dgm:prSet presAssocID="{63C06FAF-043C-421A-BFA2-FE7B84092739}" presName="parentText" presStyleLbl="node1" presStyleIdx="0" presStyleCnt="4">
        <dgm:presLayoutVars>
          <dgm:chMax val="0"/>
          <dgm:bulletEnabled val="1"/>
        </dgm:presLayoutVars>
      </dgm:prSet>
      <dgm:spPr/>
    </dgm:pt>
    <dgm:pt modelId="{AC3EEE5F-F64F-431F-A8CF-DD9C98355C62}" type="pres">
      <dgm:prSet presAssocID="{63C06FAF-043C-421A-BFA2-FE7B84092739}" presName="negativeSpace" presStyleCnt="0"/>
      <dgm:spPr/>
    </dgm:pt>
    <dgm:pt modelId="{52052CEA-955F-452C-B679-4F3FF348FE6E}" type="pres">
      <dgm:prSet presAssocID="{63C06FAF-043C-421A-BFA2-FE7B84092739}" presName="childText" presStyleLbl="conFgAcc1" presStyleIdx="0" presStyleCnt="4">
        <dgm:presLayoutVars>
          <dgm:bulletEnabled val="1"/>
        </dgm:presLayoutVars>
      </dgm:prSet>
      <dgm:spPr/>
    </dgm:pt>
    <dgm:pt modelId="{90C95E50-BE62-4039-AA2D-1BC1F7955F14}" type="pres">
      <dgm:prSet presAssocID="{88F61D98-6E43-4C53-A17A-E6CB8346CC90}" presName="spaceBetweenRectangles" presStyleCnt="0"/>
      <dgm:spPr/>
    </dgm:pt>
    <dgm:pt modelId="{95515A49-DD0F-403D-80F6-88F87EAC4E7E}" type="pres">
      <dgm:prSet presAssocID="{A2F98648-E73C-4AD5-9F58-07AA64E02F45}" presName="parentLin" presStyleCnt="0"/>
      <dgm:spPr/>
    </dgm:pt>
    <dgm:pt modelId="{A11320C8-3E05-4171-8F51-CBB5274C02E8}" type="pres">
      <dgm:prSet presAssocID="{A2F98648-E73C-4AD5-9F58-07AA64E02F45}" presName="parentLeftMargin" presStyleLbl="node1" presStyleIdx="0" presStyleCnt="4"/>
      <dgm:spPr/>
    </dgm:pt>
    <dgm:pt modelId="{E0A00C11-C435-4117-9E04-06FDBAA3F257}" type="pres">
      <dgm:prSet presAssocID="{A2F98648-E73C-4AD5-9F58-07AA64E02F45}" presName="parentText" presStyleLbl="node1" presStyleIdx="1" presStyleCnt="4">
        <dgm:presLayoutVars>
          <dgm:chMax val="0"/>
          <dgm:bulletEnabled val="1"/>
        </dgm:presLayoutVars>
      </dgm:prSet>
      <dgm:spPr/>
    </dgm:pt>
    <dgm:pt modelId="{884619E7-47EA-4285-ABE4-8B37830587EA}" type="pres">
      <dgm:prSet presAssocID="{A2F98648-E73C-4AD5-9F58-07AA64E02F45}" presName="negativeSpace" presStyleCnt="0"/>
      <dgm:spPr/>
    </dgm:pt>
    <dgm:pt modelId="{43C6E1A5-E8E5-43BA-A227-1D49E13C1771}" type="pres">
      <dgm:prSet presAssocID="{A2F98648-E73C-4AD5-9F58-07AA64E02F45}" presName="childText" presStyleLbl="conFgAcc1" presStyleIdx="1" presStyleCnt="4">
        <dgm:presLayoutVars>
          <dgm:bulletEnabled val="1"/>
        </dgm:presLayoutVars>
      </dgm:prSet>
      <dgm:spPr/>
    </dgm:pt>
    <dgm:pt modelId="{42C5DD0B-5130-4CEF-BA23-E286478DB60E}" type="pres">
      <dgm:prSet presAssocID="{51498DCF-33EE-46CD-B78F-FCA2D362DF2B}" presName="spaceBetweenRectangles" presStyleCnt="0"/>
      <dgm:spPr/>
    </dgm:pt>
    <dgm:pt modelId="{352CC52E-9833-489C-A758-B182C7AAF39C}" type="pres">
      <dgm:prSet presAssocID="{7D29CBEB-889C-4A39-ACF5-9A4CDB110E71}" presName="parentLin" presStyleCnt="0"/>
      <dgm:spPr/>
    </dgm:pt>
    <dgm:pt modelId="{3F931B5D-B96F-4BD1-AC43-01C24D0F99BB}" type="pres">
      <dgm:prSet presAssocID="{7D29CBEB-889C-4A39-ACF5-9A4CDB110E71}" presName="parentLeftMargin" presStyleLbl="node1" presStyleIdx="1" presStyleCnt="4"/>
      <dgm:spPr/>
    </dgm:pt>
    <dgm:pt modelId="{B198D64A-5F1F-473E-A370-7E246A5B6AAC}" type="pres">
      <dgm:prSet presAssocID="{7D29CBEB-889C-4A39-ACF5-9A4CDB110E71}" presName="parentText" presStyleLbl="node1" presStyleIdx="2" presStyleCnt="4">
        <dgm:presLayoutVars>
          <dgm:chMax val="0"/>
          <dgm:bulletEnabled val="1"/>
        </dgm:presLayoutVars>
      </dgm:prSet>
      <dgm:spPr/>
    </dgm:pt>
    <dgm:pt modelId="{1173AC0D-2FC9-403A-9AFE-F42F010420E4}" type="pres">
      <dgm:prSet presAssocID="{7D29CBEB-889C-4A39-ACF5-9A4CDB110E71}" presName="negativeSpace" presStyleCnt="0"/>
      <dgm:spPr/>
    </dgm:pt>
    <dgm:pt modelId="{BC075953-7595-4204-9A70-2A0E7C3A47BF}" type="pres">
      <dgm:prSet presAssocID="{7D29CBEB-889C-4A39-ACF5-9A4CDB110E71}" presName="childText" presStyleLbl="conFgAcc1" presStyleIdx="2" presStyleCnt="4">
        <dgm:presLayoutVars>
          <dgm:bulletEnabled val="1"/>
        </dgm:presLayoutVars>
      </dgm:prSet>
      <dgm:spPr/>
    </dgm:pt>
    <dgm:pt modelId="{32CC7395-1BB7-488E-8ED2-738E2540ECF0}" type="pres">
      <dgm:prSet presAssocID="{1F9D61CD-418B-4714-8E4E-00508417419F}" presName="spaceBetweenRectangles" presStyleCnt="0"/>
      <dgm:spPr/>
    </dgm:pt>
    <dgm:pt modelId="{91D78848-5F3E-4EF7-A734-AFDD84ADCBFA}" type="pres">
      <dgm:prSet presAssocID="{0BB25AD9-6119-4009-B7D8-7780DA0D16B0}" presName="parentLin" presStyleCnt="0"/>
      <dgm:spPr/>
    </dgm:pt>
    <dgm:pt modelId="{A96004AD-D854-44C5-A76F-F9C4F78170A0}" type="pres">
      <dgm:prSet presAssocID="{0BB25AD9-6119-4009-B7D8-7780DA0D16B0}" presName="parentLeftMargin" presStyleLbl="node1" presStyleIdx="2" presStyleCnt="4"/>
      <dgm:spPr/>
    </dgm:pt>
    <dgm:pt modelId="{640EBD2D-BAD0-4F16-98F7-729F5D4172E7}" type="pres">
      <dgm:prSet presAssocID="{0BB25AD9-6119-4009-B7D8-7780DA0D16B0}" presName="parentText" presStyleLbl="node1" presStyleIdx="3" presStyleCnt="4">
        <dgm:presLayoutVars>
          <dgm:chMax val="0"/>
          <dgm:bulletEnabled val="1"/>
        </dgm:presLayoutVars>
      </dgm:prSet>
      <dgm:spPr/>
    </dgm:pt>
    <dgm:pt modelId="{FB9DF09D-4357-4B7B-8CF7-7FE573E50FC4}" type="pres">
      <dgm:prSet presAssocID="{0BB25AD9-6119-4009-B7D8-7780DA0D16B0}" presName="negativeSpace" presStyleCnt="0"/>
      <dgm:spPr/>
    </dgm:pt>
    <dgm:pt modelId="{3579E947-8A7C-4610-8B5C-439133199953}" type="pres">
      <dgm:prSet presAssocID="{0BB25AD9-6119-4009-B7D8-7780DA0D16B0}" presName="childText" presStyleLbl="conFgAcc1" presStyleIdx="3" presStyleCnt="4">
        <dgm:presLayoutVars>
          <dgm:bulletEnabled val="1"/>
        </dgm:presLayoutVars>
      </dgm:prSet>
      <dgm:spPr/>
    </dgm:pt>
  </dgm:ptLst>
  <dgm:cxnLst>
    <dgm:cxn modelId="{E7C3D713-B470-487A-A868-EA61E9DC1386}" type="presOf" srcId="{A2F98648-E73C-4AD5-9F58-07AA64E02F45}" destId="{A11320C8-3E05-4171-8F51-CBB5274C02E8}" srcOrd="0" destOrd="0" presId="urn:microsoft.com/office/officeart/2005/8/layout/list1"/>
    <dgm:cxn modelId="{845F6C15-9013-4CE7-BDB2-315B2DF69A2C}" type="presOf" srcId="{A524EB69-979B-4921-8826-2128761987C7}" destId="{B65E2C0F-7510-48AE-BA0F-B251637F6E8F}" srcOrd="0" destOrd="0" presId="urn:microsoft.com/office/officeart/2005/8/layout/list1"/>
    <dgm:cxn modelId="{919B5835-3800-4B4D-8EB8-3100B8430583}" type="presOf" srcId="{63C06FAF-043C-421A-BFA2-FE7B84092739}" destId="{AB8228F9-0129-4A61-A298-CB78891B11D3}" srcOrd="1" destOrd="0" presId="urn:microsoft.com/office/officeart/2005/8/layout/list1"/>
    <dgm:cxn modelId="{43CFF95C-F376-4225-9990-BB243EDEEE5D}" srcId="{A524EB69-979B-4921-8826-2128761987C7}" destId="{7D29CBEB-889C-4A39-ACF5-9A4CDB110E71}" srcOrd="2" destOrd="0" parTransId="{A158E683-3697-4EE6-A3A4-7730DF1ED32A}" sibTransId="{1F9D61CD-418B-4714-8E4E-00508417419F}"/>
    <dgm:cxn modelId="{D2940A61-8FF9-4A17-BC1E-1EEB6985EC44}" srcId="{A524EB69-979B-4921-8826-2128761987C7}" destId="{A2F98648-E73C-4AD5-9F58-07AA64E02F45}" srcOrd="1" destOrd="0" parTransId="{C455E3BC-3CCF-4E4B-9378-066F629FE45B}" sibTransId="{51498DCF-33EE-46CD-B78F-FCA2D362DF2B}"/>
    <dgm:cxn modelId="{E3917264-1ACF-41C6-9408-F85C726294A1}" type="presOf" srcId="{A2F98648-E73C-4AD5-9F58-07AA64E02F45}" destId="{E0A00C11-C435-4117-9E04-06FDBAA3F257}" srcOrd="1" destOrd="0" presId="urn:microsoft.com/office/officeart/2005/8/layout/list1"/>
    <dgm:cxn modelId="{B553EF46-11FA-4795-A322-3F178F583EF9}" type="presOf" srcId="{7D29CBEB-889C-4A39-ACF5-9A4CDB110E71}" destId="{3F931B5D-B96F-4BD1-AC43-01C24D0F99BB}" srcOrd="0" destOrd="0" presId="urn:microsoft.com/office/officeart/2005/8/layout/list1"/>
    <dgm:cxn modelId="{878FA167-F974-4B2F-A051-42DA223FB1C4}" srcId="{A524EB69-979B-4921-8826-2128761987C7}" destId="{63C06FAF-043C-421A-BFA2-FE7B84092739}" srcOrd="0" destOrd="0" parTransId="{11C6B753-C32E-4738-91B0-8AEAA697E6BF}" sibTransId="{88F61D98-6E43-4C53-A17A-E6CB8346CC90}"/>
    <dgm:cxn modelId="{C8813F52-24B7-4013-9996-25BBE9BB624B}" type="presOf" srcId="{0BB25AD9-6119-4009-B7D8-7780DA0D16B0}" destId="{640EBD2D-BAD0-4F16-98F7-729F5D4172E7}" srcOrd="1" destOrd="0" presId="urn:microsoft.com/office/officeart/2005/8/layout/list1"/>
    <dgm:cxn modelId="{1C28D779-DC08-429C-829B-9F43AC7B01BE}" type="presOf" srcId="{7D29CBEB-889C-4A39-ACF5-9A4CDB110E71}" destId="{B198D64A-5F1F-473E-A370-7E246A5B6AAC}" srcOrd="1" destOrd="0" presId="urn:microsoft.com/office/officeart/2005/8/layout/list1"/>
    <dgm:cxn modelId="{C1DE3590-3B47-4B84-8A27-8C74E96882FF}" type="presOf" srcId="{63C06FAF-043C-421A-BFA2-FE7B84092739}" destId="{6E73842E-1626-4C8C-9CB3-36D1A0FBB579}" srcOrd="0" destOrd="0" presId="urn:microsoft.com/office/officeart/2005/8/layout/list1"/>
    <dgm:cxn modelId="{74C256C8-FEEF-4F80-A02B-A68E0D9669E2}" type="presOf" srcId="{0BB25AD9-6119-4009-B7D8-7780DA0D16B0}" destId="{A96004AD-D854-44C5-A76F-F9C4F78170A0}" srcOrd="0" destOrd="0" presId="urn:microsoft.com/office/officeart/2005/8/layout/list1"/>
    <dgm:cxn modelId="{A2C072E2-B2FC-4450-B247-20182FC1B84D}" srcId="{A524EB69-979B-4921-8826-2128761987C7}" destId="{0BB25AD9-6119-4009-B7D8-7780DA0D16B0}" srcOrd="3" destOrd="0" parTransId="{DCAFDC47-92F1-46B6-8BC4-F37561E7B648}" sibTransId="{A8859F7A-7CAF-404C-B9AA-442EC9BC8AB9}"/>
    <dgm:cxn modelId="{0D6C37CD-3B19-4C20-9B23-CA00CE359225}" type="presParOf" srcId="{B65E2C0F-7510-48AE-BA0F-B251637F6E8F}" destId="{059F1C98-C352-44F2-8192-D1C430EC8AA0}" srcOrd="0" destOrd="0" presId="urn:microsoft.com/office/officeart/2005/8/layout/list1"/>
    <dgm:cxn modelId="{AD941B68-3728-485D-942D-9C66257D6A3D}" type="presParOf" srcId="{059F1C98-C352-44F2-8192-D1C430EC8AA0}" destId="{6E73842E-1626-4C8C-9CB3-36D1A0FBB579}" srcOrd="0" destOrd="0" presId="urn:microsoft.com/office/officeart/2005/8/layout/list1"/>
    <dgm:cxn modelId="{A1665435-1AFB-42E5-B776-71C9E17BFD6B}" type="presParOf" srcId="{059F1C98-C352-44F2-8192-D1C430EC8AA0}" destId="{AB8228F9-0129-4A61-A298-CB78891B11D3}" srcOrd="1" destOrd="0" presId="urn:microsoft.com/office/officeart/2005/8/layout/list1"/>
    <dgm:cxn modelId="{D273FEB5-C91A-4335-A276-36162A7294C9}" type="presParOf" srcId="{B65E2C0F-7510-48AE-BA0F-B251637F6E8F}" destId="{AC3EEE5F-F64F-431F-A8CF-DD9C98355C62}" srcOrd="1" destOrd="0" presId="urn:microsoft.com/office/officeart/2005/8/layout/list1"/>
    <dgm:cxn modelId="{240ECCDA-F761-4A89-B254-D8CD6A07CDC7}" type="presParOf" srcId="{B65E2C0F-7510-48AE-BA0F-B251637F6E8F}" destId="{52052CEA-955F-452C-B679-4F3FF348FE6E}" srcOrd="2" destOrd="0" presId="urn:microsoft.com/office/officeart/2005/8/layout/list1"/>
    <dgm:cxn modelId="{B27E65AB-865C-4AEC-99EB-6ED9AAD2C4A4}" type="presParOf" srcId="{B65E2C0F-7510-48AE-BA0F-B251637F6E8F}" destId="{90C95E50-BE62-4039-AA2D-1BC1F7955F14}" srcOrd="3" destOrd="0" presId="urn:microsoft.com/office/officeart/2005/8/layout/list1"/>
    <dgm:cxn modelId="{17FDFEAE-8CBF-4620-BAA3-3C6D51643427}" type="presParOf" srcId="{B65E2C0F-7510-48AE-BA0F-B251637F6E8F}" destId="{95515A49-DD0F-403D-80F6-88F87EAC4E7E}" srcOrd="4" destOrd="0" presId="urn:microsoft.com/office/officeart/2005/8/layout/list1"/>
    <dgm:cxn modelId="{9427A86C-6A43-4426-9CE4-F50FAF5CAC47}" type="presParOf" srcId="{95515A49-DD0F-403D-80F6-88F87EAC4E7E}" destId="{A11320C8-3E05-4171-8F51-CBB5274C02E8}" srcOrd="0" destOrd="0" presId="urn:microsoft.com/office/officeart/2005/8/layout/list1"/>
    <dgm:cxn modelId="{366025E5-A995-48B2-98FC-A271149AE591}" type="presParOf" srcId="{95515A49-DD0F-403D-80F6-88F87EAC4E7E}" destId="{E0A00C11-C435-4117-9E04-06FDBAA3F257}" srcOrd="1" destOrd="0" presId="urn:microsoft.com/office/officeart/2005/8/layout/list1"/>
    <dgm:cxn modelId="{430E7221-3C11-4C5E-ACAA-CA9BF2F1B934}" type="presParOf" srcId="{B65E2C0F-7510-48AE-BA0F-B251637F6E8F}" destId="{884619E7-47EA-4285-ABE4-8B37830587EA}" srcOrd="5" destOrd="0" presId="urn:microsoft.com/office/officeart/2005/8/layout/list1"/>
    <dgm:cxn modelId="{DD254E29-7348-4B63-8000-6A83E5060941}" type="presParOf" srcId="{B65E2C0F-7510-48AE-BA0F-B251637F6E8F}" destId="{43C6E1A5-E8E5-43BA-A227-1D49E13C1771}" srcOrd="6" destOrd="0" presId="urn:microsoft.com/office/officeart/2005/8/layout/list1"/>
    <dgm:cxn modelId="{E2C53768-89B8-4052-BB66-556BA6AB5387}" type="presParOf" srcId="{B65E2C0F-7510-48AE-BA0F-B251637F6E8F}" destId="{42C5DD0B-5130-4CEF-BA23-E286478DB60E}" srcOrd="7" destOrd="0" presId="urn:microsoft.com/office/officeart/2005/8/layout/list1"/>
    <dgm:cxn modelId="{5AE3ACED-B717-4579-A295-91470D92E335}" type="presParOf" srcId="{B65E2C0F-7510-48AE-BA0F-B251637F6E8F}" destId="{352CC52E-9833-489C-A758-B182C7AAF39C}" srcOrd="8" destOrd="0" presId="urn:microsoft.com/office/officeart/2005/8/layout/list1"/>
    <dgm:cxn modelId="{A9EF26A8-E1C4-4B8D-8F84-FBBB9BE15F4F}" type="presParOf" srcId="{352CC52E-9833-489C-A758-B182C7AAF39C}" destId="{3F931B5D-B96F-4BD1-AC43-01C24D0F99BB}" srcOrd="0" destOrd="0" presId="urn:microsoft.com/office/officeart/2005/8/layout/list1"/>
    <dgm:cxn modelId="{67A2FDC6-25B2-4E07-81DE-15071C097EF1}" type="presParOf" srcId="{352CC52E-9833-489C-A758-B182C7AAF39C}" destId="{B198D64A-5F1F-473E-A370-7E246A5B6AAC}" srcOrd="1" destOrd="0" presId="urn:microsoft.com/office/officeart/2005/8/layout/list1"/>
    <dgm:cxn modelId="{B44162D8-C622-4625-9257-160146B4C19C}" type="presParOf" srcId="{B65E2C0F-7510-48AE-BA0F-B251637F6E8F}" destId="{1173AC0D-2FC9-403A-9AFE-F42F010420E4}" srcOrd="9" destOrd="0" presId="urn:microsoft.com/office/officeart/2005/8/layout/list1"/>
    <dgm:cxn modelId="{5C68463D-30C8-4789-8352-9D8E270E3441}" type="presParOf" srcId="{B65E2C0F-7510-48AE-BA0F-B251637F6E8F}" destId="{BC075953-7595-4204-9A70-2A0E7C3A47BF}" srcOrd="10" destOrd="0" presId="urn:microsoft.com/office/officeart/2005/8/layout/list1"/>
    <dgm:cxn modelId="{6C5190AD-8280-4870-BD8E-C748ED2708EF}" type="presParOf" srcId="{B65E2C0F-7510-48AE-BA0F-B251637F6E8F}" destId="{32CC7395-1BB7-488E-8ED2-738E2540ECF0}" srcOrd="11" destOrd="0" presId="urn:microsoft.com/office/officeart/2005/8/layout/list1"/>
    <dgm:cxn modelId="{EE28590E-6473-42E9-98D1-902B4C7F1B89}" type="presParOf" srcId="{B65E2C0F-7510-48AE-BA0F-B251637F6E8F}" destId="{91D78848-5F3E-4EF7-A734-AFDD84ADCBFA}" srcOrd="12" destOrd="0" presId="urn:microsoft.com/office/officeart/2005/8/layout/list1"/>
    <dgm:cxn modelId="{030D88DC-D8CD-49FD-960B-7DFA2CE55A3C}" type="presParOf" srcId="{91D78848-5F3E-4EF7-A734-AFDD84ADCBFA}" destId="{A96004AD-D854-44C5-A76F-F9C4F78170A0}" srcOrd="0" destOrd="0" presId="urn:microsoft.com/office/officeart/2005/8/layout/list1"/>
    <dgm:cxn modelId="{FF074FF3-784C-4A6E-AC81-3B550C97ABC2}" type="presParOf" srcId="{91D78848-5F3E-4EF7-A734-AFDD84ADCBFA}" destId="{640EBD2D-BAD0-4F16-98F7-729F5D4172E7}" srcOrd="1" destOrd="0" presId="urn:microsoft.com/office/officeart/2005/8/layout/list1"/>
    <dgm:cxn modelId="{0C5FE3CA-65F7-41CE-AA13-FFFDA4766035}" type="presParOf" srcId="{B65E2C0F-7510-48AE-BA0F-B251637F6E8F}" destId="{FB9DF09D-4357-4B7B-8CF7-7FE573E50FC4}" srcOrd="13" destOrd="0" presId="urn:microsoft.com/office/officeart/2005/8/layout/list1"/>
    <dgm:cxn modelId="{2898D2E3-E085-4312-BDE7-868407D8FE6A}" type="presParOf" srcId="{B65E2C0F-7510-48AE-BA0F-B251637F6E8F}" destId="{3579E947-8A7C-4610-8B5C-439133199953}"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04C4804-674C-45C8-8AD2-5D38DC7EB57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9D1EEB5-9E94-4621-B423-0CC255394B41}">
      <dgm:prSet/>
      <dgm:spPr/>
      <dgm:t>
        <a:bodyPr/>
        <a:lstStyle/>
        <a:p>
          <a:r>
            <a:rPr lang="en-GB"/>
            <a:t>Time management </a:t>
          </a:r>
          <a:endParaRPr lang="en-US"/>
        </a:p>
      </dgm:t>
    </dgm:pt>
    <dgm:pt modelId="{09F8864F-C0BC-4886-9280-203619E354EA}" type="parTrans" cxnId="{DB2FA2E2-72AF-4D6D-97B6-68D2607D4375}">
      <dgm:prSet/>
      <dgm:spPr/>
      <dgm:t>
        <a:bodyPr/>
        <a:lstStyle/>
        <a:p>
          <a:endParaRPr lang="en-US"/>
        </a:p>
      </dgm:t>
    </dgm:pt>
    <dgm:pt modelId="{D861F852-87F6-40AE-AE2D-392C7EC67F02}" type="sibTrans" cxnId="{DB2FA2E2-72AF-4D6D-97B6-68D2607D4375}">
      <dgm:prSet/>
      <dgm:spPr/>
      <dgm:t>
        <a:bodyPr/>
        <a:lstStyle/>
        <a:p>
          <a:endParaRPr lang="en-US"/>
        </a:p>
      </dgm:t>
    </dgm:pt>
    <dgm:pt modelId="{752AED5A-05D1-499F-978B-41B68A50045E}">
      <dgm:prSet/>
      <dgm:spPr/>
      <dgm:t>
        <a:bodyPr/>
        <a:lstStyle/>
        <a:p>
          <a:r>
            <a:rPr lang="en-GB"/>
            <a:t>Good communication skills</a:t>
          </a:r>
          <a:endParaRPr lang="en-US"/>
        </a:p>
      </dgm:t>
    </dgm:pt>
    <dgm:pt modelId="{C8C8702E-45B4-4DE9-ADB2-3018596B2B8D}" type="parTrans" cxnId="{CFC936FC-151C-484F-894D-184F94C4ABA7}">
      <dgm:prSet/>
      <dgm:spPr/>
      <dgm:t>
        <a:bodyPr/>
        <a:lstStyle/>
        <a:p>
          <a:endParaRPr lang="en-US"/>
        </a:p>
      </dgm:t>
    </dgm:pt>
    <dgm:pt modelId="{BA3A92BD-C210-4E33-BE4A-875F6B4D8178}" type="sibTrans" cxnId="{CFC936FC-151C-484F-894D-184F94C4ABA7}">
      <dgm:prSet/>
      <dgm:spPr/>
      <dgm:t>
        <a:bodyPr/>
        <a:lstStyle/>
        <a:p>
          <a:endParaRPr lang="en-US"/>
        </a:p>
      </dgm:t>
    </dgm:pt>
    <dgm:pt modelId="{87835835-FF80-4D99-8A06-214B6661DB43}">
      <dgm:prSet/>
      <dgm:spPr/>
      <dgm:t>
        <a:bodyPr/>
        <a:lstStyle/>
        <a:p>
          <a:r>
            <a:rPr lang="en-GB"/>
            <a:t>Effective team worker</a:t>
          </a:r>
          <a:endParaRPr lang="en-US"/>
        </a:p>
      </dgm:t>
    </dgm:pt>
    <dgm:pt modelId="{43307696-E7BF-4459-BBBB-7F55F3BAB68A}" type="parTrans" cxnId="{B3D73C5D-9D37-4215-B906-CB58EE395A51}">
      <dgm:prSet/>
      <dgm:spPr/>
      <dgm:t>
        <a:bodyPr/>
        <a:lstStyle/>
        <a:p>
          <a:endParaRPr lang="en-US"/>
        </a:p>
      </dgm:t>
    </dgm:pt>
    <dgm:pt modelId="{3C6A7CD4-3E81-4C4A-A00D-309297EF1646}" type="sibTrans" cxnId="{B3D73C5D-9D37-4215-B906-CB58EE395A51}">
      <dgm:prSet/>
      <dgm:spPr/>
      <dgm:t>
        <a:bodyPr/>
        <a:lstStyle/>
        <a:p>
          <a:endParaRPr lang="en-US"/>
        </a:p>
      </dgm:t>
    </dgm:pt>
    <dgm:pt modelId="{B08A696A-FD73-4B4C-B967-0F3EBEEABB3B}">
      <dgm:prSet/>
      <dgm:spPr/>
      <dgm:t>
        <a:bodyPr/>
        <a:lstStyle/>
        <a:p>
          <a:r>
            <a:rPr lang="en-GB"/>
            <a:t>Good level of knowledge in health and social care</a:t>
          </a:r>
          <a:endParaRPr lang="en-US"/>
        </a:p>
      </dgm:t>
    </dgm:pt>
    <dgm:pt modelId="{E7899F91-AFFD-4A5E-BA2A-5F32A4410807}" type="parTrans" cxnId="{280B3E56-7906-4416-8AEA-806D910E6FEC}">
      <dgm:prSet/>
      <dgm:spPr/>
      <dgm:t>
        <a:bodyPr/>
        <a:lstStyle/>
        <a:p>
          <a:endParaRPr lang="en-US"/>
        </a:p>
      </dgm:t>
    </dgm:pt>
    <dgm:pt modelId="{0A63ABDC-B08D-43CD-ADF2-B88A4A546B1D}" type="sibTrans" cxnId="{280B3E56-7906-4416-8AEA-806D910E6FEC}">
      <dgm:prSet/>
      <dgm:spPr/>
      <dgm:t>
        <a:bodyPr/>
        <a:lstStyle/>
        <a:p>
          <a:endParaRPr lang="en-US"/>
        </a:p>
      </dgm:t>
    </dgm:pt>
    <dgm:pt modelId="{28C0FD24-9C2F-427F-9339-4EBFBF6884FC}" type="pres">
      <dgm:prSet presAssocID="{604C4804-674C-45C8-8AD2-5D38DC7EB57F}" presName="root" presStyleCnt="0">
        <dgm:presLayoutVars>
          <dgm:dir/>
          <dgm:resizeHandles val="exact"/>
        </dgm:presLayoutVars>
      </dgm:prSet>
      <dgm:spPr/>
    </dgm:pt>
    <dgm:pt modelId="{435CFE85-21A2-42CE-B02A-B2DD57AD45EE}" type="pres">
      <dgm:prSet presAssocID="{B9D1EEB5-9E94-4621-B423-0CC255394B41}" presName="compNode" presStyleCnt="0"/>
      <dgm:spPr/>
    </dgm:pt>
    <dgm:pt modelId="{6F70E8BC-B5E3-4915-B493-07FED11D8980}" type="pres">
      <dgm:prSet presAssocID="{B9D1EEB5-9E94-4621-B423-0CC255394B41}" presName="bgRect" presStyleLbl="bgShp" presStyleIdx="0" presStyleCnt="4"/>
      <dgm:spPr/>
    </dgm:pt>
    <dgm:pt modelId="{BBB3FAEE-1A9C-4C7D-A9A5-6E9F7400443E}" type="pres">
      <dgm:prSet presAssocID="{B9D1EEB5-9E94-4621-B423-0CC255394B4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898B7137-121C-4720-9E99-C3E1A1B4C10B}" type="pres">
      <dgm:prSet presAssocID="{B9D1EEB5-9E94-4621-B423-0CC255394B41}" presName="spaceRect" presStyleCnt="0"/>
      <dgm:spPr/>
    </dgm:pt>
    <dgm:pt modelId="{AB622F86-C527-48B4-A112-6CB7D5E7A2E1}" type="pres">
      <dgm:prSet presAssocID="{B9D1EEB5-9E94-4621-B423-0CC255394B41}" presName="parTx" presStyleLbl="revTx" presStyleIdx="0" presStyleCnt="4">
        <dgm:presLayoutVars>
          <dgm:chMax val="0"/>
          <dgm:chPref val="0"/>
        </dgm:presLayoutVars>
      </dgm:prSet>
      <dgm:spPr/>
    </dgm:pt>
    <dgm:pt modelId="{4C5792C4-6AE2-46D0-B823-8D47283E5D62}" type="pres">
      <dgm:prSet presAssocID="{D861F852-87F6-40AE-AE2D-392C7EC67F02}" presName="sibTrans" presStyleCnt="0"/>
      <dgm:spPr/>
    </dgm:pt>
    <dgm:pt modelId="{13CC59F8-5E7E-4F24-B08A-A047017E238E}" type="pres">
      <dgm:prSet presAssocID="{752AED5A-05D1-499F-978B-41B68A50045E}" presName="compNode" presStyleCnt="0"/>
      <dgm:spPr/>
    </dgm:pt>
    <dgm:pt modelId="{20626ED1-9A02-42DF-A5E3-2113B348E426}" type="pres">
      <dgm:prSet presAssocID="{752AED5A-05D1-499F-978B-41B68A50045E}" presName="bgRect" presStyleLbl="bgShp" presStyleIdx="1" presStyleCnt="4"/>
      <dgm:spPr/>
    </dgm:pt>
    <dgm:pt modelId="{4CFC2D5C-E690-4374-A7E2-FD55706C54D6}" type="pres">
      <dgm:prSet presAssocID="{752AED5A-05D1-499F-978B-41B68A50045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030CC6DE-AC72-4F3C-AFC0-1701EAFB7D0D}" type="pres">
      <dgm:prSet presAssocID="{752AED5A-05D1-499F-978B-41B68A50045E}" presName="spaceRect" presStyleCnt="0"/>
      <dgm:spPr/>
    </dgm:pt>
    <dgm:pt modelId="{3EFF30FC-1A0D-4563-B57C-1192F19FF099}" type="pres">
      <dgm:prSet presAssocID="{752AED5A-05D1-499F-978B-41B68A50045E}" presName="parTx" presStyleLbl="revTx" presStyleIdx="1" presStyleCnt="4">
        <dgm:presLayoutVars>
          <dgm:chMax val="0"/>
          <dgm:chPref val="0"/>
        </dgm:presLayoutVars>
      </dgm:prSet>
      <dgm:spPr/>
    </dgm:pt>
    <dgm:pt modelId="{3A9D95AE-D1C7-4AC5-8A49-BC486A8EDEE4}" type="pres">
      <dgm:prSet presAssocID="{BA3A92BD-C210-4E33-BE4A-875F6B4D8178}" presName="sibTrans" presStyleCnt="0"/>
      <dgm:spPr/>
    </dgm:pt>
    <dgm:pt modelId="{4B582542-9B4E-4C61-97D2-FF578E136732}" type="pres">
      <dgm:prSet presAssocID="{87835835-FF80-4D99-8A06-214B6661DB43}" presName="compNode" presStyleCnt="0"/>
      <dgm:spPr/>
    </dgm:pt>
    <dgm:pt modelId="{750F458A-312B-483D-BA2A-43611F31932B}" type="pres">
      <dgm:prSet presAssocID="{87835835-FF80-4D99-8A06-214B6661DB43}" presName="bgRect" presStyleLbl="bgShp" presStyleIdx="2" presStyleCnt="4"/>
      <dgm:spPr/>
    </dgm:pt>
    <dgm:pt modelId="{B56CF943-10FE-4CF3-887E-5A71881012DF}" type="pres">
      <dgm:prSet presAssocID="{87835835-FF80-4D99-8A06-214B6661DB4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s"/>
        </a:ext>
      </dgm:extLst>
    </dgm:pt>
    <dgm:pt modelId="{B087B1E3-220B-456F-979A-B024CD102A8F}" type="pres">
      <dgm:prSet presAssocID="{87835835-FF80-4D99-8A06-214B6661DB43}" presName="spaceRect" presStyleCnt="0"/>
      <dgm:spPr/>
    </dgm:pt>
    <dgm:pt modelId="{F6AE2D9F-D7CE-4E29-9BF9-59497C76F327}" type="pres">
      <dgm:prSet presAssocID="{87835835-FF80-4D99-8A06-214B6661DB43}" presName="parTx" presStyleLbl="revTx" presStyleIdx="2" presStyleCnt="4">
        <dgm:presLayoutVars>
          <dgm:chMax val="0"/>
          <dgm:chPref val="0"/>
        </dgm:presLayoutVars>
      </dgm:prSet>
      <dgm:spPr/>
    </dgm:pt>
    <dgm:pt modelId="{ED85BAB6-DA75-416D-A074-FB7F116091F9}" type="pres">
      <dgm:prSet presAssocID="{3C6A7CD4-3E81-4C4A-A00D-309297EF1646}" presName="sibTrans" presStyleCnt="0"/>
      <dgm:spPr/>
    </dgm:pt>
    <dgm:pt modelId="{8D9E6335-4E6D-428C-88A6-C2E780B84492}" type="pres">
      <dgm:prSet presAssocID="{B08A696A-FD73-4B4C-B967-0F3EBEEABB3B}" presName="compNode" presStyleCnt="0"/>
      <dgm:spPr/>
    </dgm:pt>
    <dgm:pt modelId="{CE878C2B-322E-4129-A60A-5B79C5EF2B1B}" type="pres">
      <dgm:prSet presAssocID="{B08A696A-FD73-4B4C-B967-0F3EBEEABB3B}" presName="bgRect" presStyleLbl="bgShp" presStyleIdx="3" presStyleCnt="4"/>
      <dgm:spPr/>
    </dgm:pt>
    <dgm:pt modelId="{77CDF4E6-FDE4-482E-A07B-C4EBA80BC441}" type="pres">
      <dgm:prSet presAssocID="{B08A696A-FD73-4B4C-B967-0F3EBEEABB3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ethoscope"/>
        </a:ext>
      </dgm:extLst>
    </dgm:pt>
    <dgm:pt modelId="{3A53A39C-FE21-4EC2-BF80-33B49566B988}" type="pres">
      <dgm:prSet presAssocID="{B08A696A-FD73-4B4C-B967-0F3EBEEABB3B}" presName="spaceRect" presStyleCnt="0"/>
      <dgm:spPr/>
    </dgm:pt>
    <dgm:pt modelId="{4E95195F-D22D-47AA-AF61-1EDA6836A39B}" type="pres">
      <dgm:prSet presAssocID="{B08A696A-FD73-4B4C-B967-0F3EBEEABB3B}" presName="parTx" presStyleLbl="revTx" presStyleIdx="3" presStyleCnt="4">
        <dgm:presLayoutVars>
          <dgm:chMax val="0"/>
          <dgm:chPref val="0"/>
        </dgm:presLayoutVars>
      </dgm:prSet>
      <dgm:spPr/>
    </dgm:pt>
  </dgm:ptLst>
  <dgm:cxnLst>
    <dgm:cxn modelId="{B3D73C5D-9D37-4215-B906-CB58EE395A51}" srcId="{604C4804-674C-45C8-8AD2-5D38DC7EB57F}" destId="{87835835-FF80-4D99-8A06-214B6661DB43}" srcOrd="2" destOrd="0" parTransId="{43307696-E7BF-4459-BBBB-7F55F3BAB68A}" sibTransId="{3C6A7CD4-3E81-4C4A-A00D-309297EF1646}"/>
    <dgm:cxn modelId="{43A87954-D5BB-4EC2-933E-F9EB0C0ADE42}" type="presOf" srcId="{87835835-FF80-4D99-8A06-214B6661DB43}" destId="{F6AE2D9F-D7CE-4E29-9BF9-59497C76F327}" srcOrd="0" destOrd="0" presId="urn:microsoft.com/office/officeart/2018/2/layout/IconVerticalSolidList"/>
    <dgm:cxn modelId="{280B3E56-7906-4416-8AEA-806D910E6FEC}" srcId="{604C4804-674C-45C8-8AD2-5D38DC7EB57F}" destId="{B08A696A-FD73-4B4C-B967-0F3EBEEABB3B}" srcOrd="3" destOrd="0" parTransId="{E7899F91-AFFD-4A5E-BA2A-5F32A4410807}" sibTransId="{0A63ABDC-B08D-43CD-ADF2-B88A4A546B1D}"/>
    <dgm:cxn modelId="{B593847A-09F6-4AA6-8A47-AA8385CBC4BB}" type="presOf" srcId="{B08A696A-FD73-4B4C-B967-0F3EBEEABB3B}" destId="{4E95195F-D22D-47AA-AF61-1EDA6836A39B}" srcOrd="0" destOrd="0" presId="urn:microsoft.com/office/officeart/2018/2/layout/IconVerticalSolidList"/>
    <dgm:cxn modelId="{F1611298-A62F-47F2-A37D-391025B3BAD7}" type="presOf" srcId="{B9D1EEB5-9E94-4621-B423-0CC255394B41}" destId="{AB622F86-C527-48B4-A112-6CB7D5E7A2E1}" srcOrd="0" destOrd="0" presId="urn:microsoft.com/office/officeart/2018/2/layout/IconVerticalSolidList"/>
    <dgm:cxn modelId="{789FDBC8-74CF-4295-AF89-97963A29CD44}" type="presOf" srcId="{604C4804-674C-45C8-8AD2-5D38DC7EB57F}" destId="{28C0FD24-9C2F-427F-9339-4EBFBF6884FC}" srcOrd="0" destOrd="0" presId="urn:microsoft.com/office/officeart/2018/2/layout/IconVerticalSolidList"/>
    <dgm:cxn modelId="{DB2FA2E2-72AF-4D6D-97B6-68D2607D4375}" srcId="{604C4804-674C-45C8-8AD2-5D38DC7EB57F}" destId="{B9D1EEB5-9E94-4621-B423-0CC255394B41}" srcOrd="0" destOrd="0" parTransId="{09F8864F-C0BC-4886-9280-203619E354EA}" sibTransId="{D861F852-87F6-40AE-AE2D-392C7EC67F02}"/>
    <dgm:cxn modelId="{146BC2F4-F51C-4661-9E30-FCDADFE939AD}" type="presOf" srcId="{752AED5A-05D1-499F-978B-41B68A50045E}" destId="{3EFF30FC-1A0D-4563-B57C-1192F19FF099}" srcOrd="0" destOrd="0" presId="urn:microsoft.com/office/officeart/2018/2/layout/IconVerticalSolidList"/>
    <dgm:cxn modelId="{CFC936FC-151C-484F-894D-184F94C4ABA7}" srcId="{604C4804-674C-45C8-8AD2-5D38DC7EB57F}" destId="{752AED5A-05D1-499F-978B-41B68A50045E}" srcOrd="1" destOrd="0" parTransId="{C8C8702E-45B4-4DE9-ADB2-3018596B2B8D}" sibTransId="{BA3A92BD-C210-4E33-BE4A-875F6B4D8178}"/>
    <dgm:cxn modelId="{D53DF6DC-077A-4762-A617-F06890162130}" type="presParOf" srcId="{28C0FD24-9C2F-427F-9339-4EBFBF6884FC}" destId="{435CFE85-21A2-42CE-B02A-B2DD57AD45EE}" srcOrd="0" destOrd="0" presId="urn:microsoft.com/office/officeart/2018/2/layout/IconVerticalSolidList"/>
    <dgm:cxn modelId="{D8F53C12-55E4-4B44-A273-C900954E199C}" type="presParOf" srcId="{435CFE85-21A2-42CE-B02A-B2DD57AD45EE}" destId="{6F70E8BC-B5E3-4915-B493-07FED11D8980}" srcOrd="0" destOrd="0" presId="urn:microsoft.com/office/officeart/2018/2/layout/IconVerticalSolidList"/>
    <dgm:cxn modelId="{3F067890-3A88-431F-9925-B170D9ADC269}" type="presParOf" srcId="{435CFE85-21A2-42CE-B02A-B2DD57AD45EE}" destId="{BBB3FAEE-1A9C-4C7D-A9A5-6E9F7400443E}" srcOrd="1" destOrd="0" presId="urn:microsoft.com/office/officeart/2018/2/layout/IconVerticalSolidList"/>
    <dgm:cxn modelId="{B2651CDA-6D62-4587-8B6D-DECC6F2032F4}" type="presParOf" srcId="{435CFE85-21A2-42CE-B02A-B2DD57AD45EE}" destId="{898B7137-121C-4720-9E99-C3E1A1B4C10B}" srcOrd="2" destOrd="0" presId="urn:microsoft.com/office/officeart/2018/2/layout/IconVerticalSolidList"/>
    <dgm:cxn modelId="{5E189598-9F80-40E8-9CF5-708551F8F9D4}" type="presParOf" srcId="{435CFE85-21A2-42CE-B02A-B2DD57AD45EE}" destId="{AB622F86-C527-48B4-A112-6CB7D5E7A2E1}" srcOrd="3" destOrd="0" presId="urn:microsoft.com/office/officeart/2018/2/layout/IconVerticalSolidList"/>
    <dgm:cxn modelId="{25498911-5022-49A6-A225-78CDB83C1312}" type="presParOf" srcId="{28C0FD24-9C2F-427F-9339-4EBFBF6884FC}" destId="{4C5792C4-6AE2-46D0-B823-8D47283E5D62}" srcOrd="1" destOrd="0" presId="urn:microsoft.com/office/officeart/2018/2/layout/IconVerticalSolidList"/>
    <dgm:cxn modelId="{E457A6E8-4FAE-48D4-8D4B-8C5D865DB52F}" type="presParOf" srcId="{28C0FD24-9C2F-427F-9339-4EBFBF6884FC}" destId="{13CC59F8-5E7E-4F24-B08A-A047017E238E}" srcOrd="2" destOrd="0" presId="urn:microsoft.com/office/officeart/2018/2/layout/IconVerticalSolidList"/>
    <dgm:cxn modelId="{B1C6F165-52A5-4659-B229-85CE802BFFAB}" type="presParOf" srcId="{13CC59F8-5E7E-4F24-B08A-A047017E238E}" destId="{20626ED1-9A02-42DF-A5E3-2113B348E426}" srcOrd="0" destOrd="0" presId="urn:microsoft.com/office/officeart/2018/2/layout/IconVerticalSolidList"/>
    <dgm:cxn modelId="{0FF754AE-3475-45D4-8AEA-414EC7CBA03A}" type="presParOf" srcId="{13CC59F8-5E7E-4F24-B08A-A047017E238E}" destId="{4CFC2D5C-E690-4374-A7E2-FD55706C54D6}" srcOrd="1" destOrd="0" presId="urn:microsoft.com/office/officeart/2018/2/layout/IconVerticalSolidList"/>
    <dgm:cxn modelId="{5BECE7DF-AD2A-4082-A0FB-721EC62DB83D}" type="presParOf" srcId="{13CC59F8-5E7E-4F24-B08A-A047017E238E}" destId="{030CC6DE-AC72-4F3C-AFC0-1701EAFB7D0D}" srcOrd="2" destOrd="0" presId="urn:microsoft.com/office/officeart/2018/2/layout/IconVerticalSolidList"/>
    <dgm:cxn modelId="{F06CED43-5010-49AD-84D0-B83FDB14DDFD}" type="presParOf" srcId="{13CC59F8-5E7E-4F24-B08A-A047017E238E}" destId="{3EFF30FC-1A0D-4563-B57C-1192F19FF099}" srcOrd="3" destOrd="0" presId="urn:microsoft.com/office/officeart/2018/2/layout/IconVerticalSolidList"/>
    <dgm:cxn modelId="{97391D87-0560-4CB5-87DF-75AAC78EC2B4}" type="presParOf" srcId="{28C0FD24-9C2F-427F-9339-4EBFBF6884FC}" destId="{3A9D95AE-D1C7-4AC5-8A49-BC486A8EDEE4}" srcOrd="3" destOrd="0" presId="urn:microsoft.com/office/officeart/2018/2/layout/IconVerticalSolidList"/>
    <dgm:cxn modelId="{8AFA8E9F-F549-4A70-8586-E0D6944D8FEE}" type="presParOf" srcId="{28C0FD24-9C2F-427F-9339-4EBFBF6884FC}" destId="{4B582542-9B4E-4C61-97D2-FF578E136732}" srcOrd="4" destOrd="0" presId="urn:microsoft.com/office/officeart/2018/2/layout/IconVerticalSolidList"/>
    <dgm:cxn modelId="{E81BFC82-BC47-40AB-9A36-7143C8E9F12F}" type="presParOf" srcId="{4B582542-9B4E-4C61-97D2-FF578E136732}" destId="{750F458A-312B-483D-BA2A-43611F31932B}" srcOrd="0" destOrd="0" presId="urn:microsoft.com/office/officeart/2018/2/layout/IconVerticalSolidList"/>
    <dgm:cxn modelId="{E8BA2AD5-667E-4C67-99A7-1F186907B58A}" type="presParOf" srcId="{4B582542-9B4E-4C61-97D2-FF578E136732}" destId="{B56CF943-10FE-4CF3-887E-5A71881012DF}" srcOrd="1" destOrd="0" presId="urn:microsoft.com/office/officeart/2018/2/layout/IconVerticalSolidList"/>
    <dgm:cxn modelId="{F142FA8A-AEEB-49A8-9C93-CA5C2BCF9DB9}" type="presParOf" srcId="{4B582542-9B4E-4C61-97D2-FF578E136732}" destId="{B087B1E3-220B-456F-979A-B024CD102A8F}" srcOrd="2" destOrd="0" presId="urn:microsoft.com/office/officeart/2018/2/layout/IconVerticalSolidList"/>
    <dgm:cxn modelId="{A72E1EAA-BC1D-450D-B4D2-92A291CF71DD}" type="presParOf" srcId="{4B582542-9B4E-4C61-97D2-FF578E136732}" destId="{F6AE2D9F-D7CE-4E29-9BF9-59497C76F327}" srcOrd="3" destOrd="0" presId="urn:microsoft.com/office/officeart/2018/2/layout/IconVerticalSolidList"/>
    <dgm:cxn modelId="{6DB7F493-15E2-4F00-9A6A-E96AEE451FCE}" type="presParOf" srcId="{28C0FD24-9C2F-427F-9339-4EBFBF6884FC}" destId="{ED85BAB6-DA75-416D-A074-FB7F116091F9}" srcOrd="5" destOrd="0" presId="urn:microsoft.com/office/officeart/2018/2/layout/IconVerticalSolidList"/>
    <dgm:cxn modelId="{447F3EC3-7B80-42F9-AB09-EE179D33734E}" type="presParOf" srcId="{28C0FD24-9C2F-427F-9339-4EBFBF6884FC}" destId="{8D9E6335-4E6D-428C-88A6-C2E780B84492}" srcOrd="6" destOrd="0" presId="urn:microsoft.com/office/officeart/2018/2/layout/IconVerticalSolidList"/>
    <dgm:cxn modelId="{A8F470E5-1D19-4FC6-A0BB-11627A1B0D89}" type="presParOf" srcId="{8D9E6335-4E6D-428C-88A6-C2E780B84492}" destId="{CE878C2B-322E-4129-A60A-5B79C5EF2B1B}" srcOrd="0" destOrd="0" presId="urn:microsoft.com/office/officeart/2018/2/layout/IconVerticalSolidList"/>
    <dgm:cxn modelId="{36F921E5-7340-4914-852D-69174D4585F5}" type="presParOf" srcId="{8D9E6335-4E6D-428C-88A6-C2E780B84492}" destId="{77CDF4E6-FDE4-482E-A07B-C4EBA80BC441}" srcOrd="1" destOrd="0" presId="urn:microsoft.com/office/officeart/2018/2/layout/IconVerticalSolidList"/>
    <dgm:cxn modelId="{D56B79FA-42C6-41F0-B18B-B886371A8BE5}" type="presParOf" srcId="{8D9E6335-4E6D-428C-88A6-C2E780B84492}" destId="{3A53A39C-FE21-4EC2-BF80-33B49566B988}" srcOrd="2" destOrd="0" presId="urn:microsoft.com/office/officeart/2018/2/layout/IconVerticalSolidList"/>
    <dgm:cxn modelId="{1AD8408A-BAD0-42D6-BCD8-AF523596F6FC}" type="presParOf" srcId="{8D9E6335-4E6D-428C-88A6-C2E780B84492}" destId="{4E95195F-D22D-47AA-AF61-1EDA6836A39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99979C5-0803-45BB-B08E-1F3D53BFE3B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6006B0A-C038-42ED-8BB5-23A1659B7919}">
      <dgm:prSet/>
      <dgm:spPr/>
      <dgm:t>
        <a:bodyPr/>
        <a:lstStyle/>
        <a:p>
          <a:r>
            <a:rPr lang="en-GB" b="0" i="0"/>
            <a:t>Staffing shortages (working under pressure)</a:t>
          </a:r>
          <a:endParaRPr lang="en-US"/>
        </a:p>
      </dgm:t>
    </dgm:pt>
    <dgm:pt modelId="{98F112DD-F602-4EF3-AB0D-1853ADC908E3}" type="parTrans" cxnId="{157E8871-BB81-4E15-A81C-BD5FB85D6659}">
      <dgm:prSet/>
      <dgm:spPr/>
      <dgm:t>
        <a:bodyPr/>
        <a:lstStyle/>
        <a:p>
          <a:endParaRPr lang="en-US"/>
        </a:p>
      </dgm:t>
    </dgm:pt>
    <dgm:pt modelId="{808A2655-EBD5-4DB7-B00C-35B21DE56EF4}" type="sibTrans" cxnId="{157E8871-BB81-4E15-A81C-BD5FB85D6659}">
      <dgm:prSet/>
      <dgm:spPr/>
      <dgm:t>
        <a:bodyPr/>
        <a:lstStyle/>
        <a:p>
          <a:endParaRPr lang="en-US"/>
        </a:p>
      </dgm:t>
    </dgm:pt>
    <dgm:pt modelId="{7616BDC4-0253-44A4-8D85-20962FE18019}">
      <dgm:prSet/>
      <dgm:spPr/>
      <dgm:t>
        <a:bodyPr/>
        <a:lstStyle/>
        <a:p>
          <a:r>
            <a:rPr lang="en-GB" b="0" i="0"/>
            <a:t>Time management </a:t>
          </a:r>
          <a:endParaRPr lang="en-US"/>
        </a:p>
      </dgm:t>
    </dgm:pt>
    <dgm:pt modelId="{F4370F64-930D-47E9-ABB2-886909BFF15A}" type="parTrans" cxnId="{D98934F8-67A6-4A8E-B265-A87EB76CED3B}">
      <dgm:prSet/>
      <dgm:spPr/>
      <dgm:t>
        <a:bodyPr/>
        <a:lstStyle/>
        <a:p>
          <a:endParaRPr lang="en-US"/>
        </a:p>
      </dgm:t>
    </dgm:pt>
    <dgm:pt modelId="{E8713DA3-392E-4FC3-A497-297D64A5FDC0}" type="sibTrans" cxnId="{D98934F8-67A6-4A8E-B265-A87EB76CED3B}">
      <dgm:prSet/>
      <dgm:spPr/>
      <dgm:t>
        <a:bodyPr/>
        <a:lstStyle/>
        <a:p>
          <a:endParaRPr lang="en-US"/>
        </a:p>
      </dgm:t>
    </dgm:pt>
    <dgm:pt modelId="{0C752358-350E-4DDB-8BEA-9DB7F7B2AEC4}">
      <dgm:prSet/>
      <dgm:spPr/>
      <dgm:t>
        <a:bodyPr/>
        <a:lstStyle/>
        <a:p>
          <a:r>
            <a:rPr lang="en-GB" b="0" i="0"/>
            <a:t>Lack of confidence (e.g. making complex decisions)</a:t>
          </a:r>
          <a:endParaRPr lang="en-US"/>
        </a:p>
      </dgm:t>
    </dgm:pt>
    <dgm:pt modelId="{4209ADFB-476C-4F72-B8BE-E48ADB27A8E2}" type="parTrans" cxnId="{B857E196-4E44-4D56-BCD6-119B22005B5D}">
      <dgm:prSet/>
      <dgm:spPr/>
      <dgm:t>
        <a:bodyPr/>
        <a:lstStyle/>
        <a:p>
          <a:endParaRPr lang="en-US"/>
        </a:p>
      </dgm:t>
    </dgm:pt>
    <dgm:pt modelId="{FC75ACAF-DE88-48B7-ADDB-916A710E0888}" type="sibTrans" cxnId="{B857E196-4E44-4D56-BCD6-119B22005B5D}">
      <dgm:prSet/>
      <dgm:spPr/>
      <dgm:t>
        <a:bodyPr/>
        <a:lstStyle/>
        <a:p>
          <a:endParaRPr lang="en-US"/>
        </a:p>
      </dgm:t>
    </dgm:pt>
    <dgm:pt modelId="{C6A1F3D1-1467-4403-BF5C-B3976CE8CDC5}" type="pres">
      <dgm:prSet presAssocID="{F99979C5-0803-45BB-B08E-1F3D53BFE3B4}" presName="root" presStyleCnt="0">
        <dgm:presLayoutVars>
          <dgm:dir/>
          <dgm:resizeHandles val="exact"/>
        </dgm:presLayoutVars>
      </dgm:prSet>
      <dgm:spPr/>
    </dgm:pt>
    <dgm:pt modelId="{C078EE1E-63C8-4ACE-8371-ECC58527B957}" type="pres">
      <dgm:prSet presAssocID="{C6006B0A-C038-42ED-8BB5-23A1659B7919}" presName="compNode" presStyleCnt="0"/>
      <dgm:spPr/>
    </dgm:pt>
    <dgm:pt modelId="{15EA5ACE-9285-4E4F-8C90-58040AF0C28A}" type="pres">
      <dgm:prSet presAssocID="{C6006B0A-C038-42ED-8BB5-23A1659B7919}" presName="bgRect" presStyleLbl="bgShp" presStyleIdx="0" presStyleCnt="3"/>
      <dgm:spPr/>
    </dgm:pt>
    <dgm:pt modelId="{9F16092E-2601-4401-BCC8-217F2B076EDB}" type="pres">
      <dgm:prSet presAssocID="{C6006B0A-C038-42ED-8BB5-23A1659B791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735C42FC-905C-4AD6-857A-424558ED8515}" type="pres">
      <dgm:prSet presAssocID="{C6006B0A-C038-42ED-8BB5-23A1659B7919}" presName="spaceRect" presStyleCnt="0"/>
      <dgm:spPr/>
    </dgm:pt>
    <dgm:pt modelId="{337EEE98-013D-41C3-A49B-3AB56208A75A}" type="pres">
      <dgm:prSet presAssocID="{C6006B0A-C038-42ED-8BB5-23A1659B7919}" presName="parTx" presStyleLbl="revTx" presStyleIdx="0" presStyleCnt="3">
        <dgm:presLayoutVars>
          <dgm:chMax val="0"/>
          <dgm:chPref val="0"/>
        </dgm:presLayoutVars>
      </dgm:prSet>
      <dgm:spPr/>
    </dgm:pt>
    <dgm:pt modelId="{DC02F14C-D44B-46CA-BE56-72D237737602}" type="pres">
      <dgm:prSet presAssocID="{808A2655-EBD5-4DB7-B00C-35B21DE56EF4}" presName="sibTrans" presStyleCnt="0"/>
      <dgm:spPr/>
    </dgm:pt>
    <dgm:pt modelId="{67197C0F-8254-441A-88E3-9779721F7862}" type="pres">
      <dgm:prSet presAssocID="{7616BDC4-0253-44A4-8D85-20962FE18019}" presName="compNode" presStyleCnt="0"/>
      <dgm:spPr/>
    </dgm:pt>
    <dgm:pt modelId="{9FEB5CD6-605D-48DC-B796-303874A8B938}" type="pres">
      <dgm:prSet presAssocID="{7616BDC4-0253-44A4-8D85-20962FE18019}" presName="bgRect" presStyleLbl="bgShp" presStyleIdx="1" presStyleCnt="3"/>
      <dgm:spPr/>
    </dgm:pt>
    <dgm:pt modelId="{D46E4F52-9619-4B04-99E7-D889A281E48E}" type="pres">
      <dgm:prSet presAssocID="{7616BDC4-0253-44A4-8D85-20962FE1801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watch"/>
        </a:ext>
      </dgm:extLst>
    </dgm:pt>
    <dgm:pt modelId="{93EB164B-C562-4E66-AA6F-E6F1E9E4EBA4}" type="pres">
      <dgm:prSet presAssocID="{7616BDC4-0253-44A4-8D85-20962FE18019}" presName="spaceRect" presStyleCnt="0"/>
      <dgm:spPr/>
    </dgm:pt>
    <dgm:pt modelId="{18524AC8-5D48-4A0A-B090-D51C6585938A}" type="pres">
      <dgm:prSet presAssocID="{7616BDC4-0253-44A4-8D85-20962FE18019}" presName="parTx" presStyleLbl="revTx" presStyleIdx="1" presStyleCnt="3">
        <dgm:presLayoutVars>
          <dgm:chMax val="0"/>
          <dgm:chPref val="0"/>
        </dgm:presLayoutVars>
      </dgm:prSet>
      <dgm:spPr/>
    </dgm:pt>
    <dgm:pt modelId="{A0BF62E1-677A-4B26-A060-65B833753538}" type="pres">
      <dgm:prSet presAssocID="{E8713DA3-392E-4FC3-A497-297D64A5FDC0}" presName="sibTrans" presStyleCnt="0"/>
      <dgm:spPr/>
    </dgm:pt>
    <dgm:pt modelId="{450141DC-E234-4CA0-B983-D36ECAFBB884}" type="pres">
      <dgm:prSet presAssocID="{0C752358-350E-4DDB-8BEA-9DB7F7B2AEC4}" presName="compNode" presStyleCnt="0"/>
      <dgm:spPr/>
    </dgm:pt>
    <dgm:pt modelId="{0F87482D-D51C-4988-8FE5-493EDFC480E9}" type="pres">
      <dgm:prSet presAssocID="{0C752358-350E-4DDB-8BEA-9DB7F7B2AEC4}" presName="bgRect" presStyleLbl="bgShp" presStyleIdx="2" presStyleCnt="3"/>
      <dgm:spPr/>
    </dgm:pt>
    <dgm:pt modelId="{266017AC-B0A0-4D15-81F3-E5A6449A5B23}" type="pres">
      <dgm:prSet presAssocID="{0C752358-350E-4DDB-8BEA-9DB7F7B2AEC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s"/>
        </a:ext>
      </dgm:extLst>
    </dgm:pt>
    <dgm:pt modelId="{B3FA88A3-7118-4C61-82A7-5184BF6D12EB}" type="pres">
      <dgm:prSet presAssocID="{0C752358-350E-4DDB-8BEA-9DB7F7B2AEC4}" presName="spaceRect" presStyleCnt="0"/>
      <dgm:spPr/>
    </dgm:pt>
    <dgm:pt modelId="{796E9F2D-4457-46D4-8AF6-0DF4C0175567}" type="pres">
      <dgm:prSet presAssocID="{0C752358-350E-4DDB-8BEA-9DB7F7B2AEC4}" presName="parTx" presStyleLbl="revTx" presStyleIdx="2" presStyleCnt="3">
        <dgm:presLayoutVars>
          <dgm:chMax val="0"/>
          <dgm:chPref val="0"/>
        </dgm:presLayoutVars>
      </dgm:prSet>
      <dgm:spPr/>
    </dgm:pt>
  </dgm:ptLst>
  <dgm:cxnLst>
    <dgm:cxn modelId="{0ADD7E00-40C3-4C20-969C-315E46822C6A}" type="presOf" srcId="{7616BDC4-0253-44A4-8D85-20962FE18019}" destId="{18524AC8-5D48-4A0A-B090-D51C6585938A}" srcOrd="0" destOrd="0" presId="urn:microsoft.com/office/officeart/2018/2/layout/IconVerticalSolidList"/>
    <dgm:cxn modelId="{182B492D-14E9-46E6-B283-BBA9BADFDE6B}" type="presOf" srcId="{C6006B0A-C038-42ED-8BB5-23A1659B7919}" destId="{337EEE98-013D-41C3-A49B-3AB56208A75A}" srcOrd="0" destOrd="0" presId="urn:microsoft.com/office/officeart/2018/2/layout/IconVerticalSolidList"/>
    <dgm:cxn modelId="{ABBCB148-E8FA-4C4E-9B7D-65EEFA0CC172}" type="presOf" srcId="{F99979C5-0803-45BB-B08E-1F3D53BFE3B4}" destId="{C6A1F3D1-1467-4403-BF5C-B3976CE8CDC5}" srcOrd="0" destOrd="0" presId="urn:microsoft.com/office/officeart/2018/2/layout/IconVerticalSolidList"/>
    <dgm:cxn modelId="{157E8871-BB81-4E15-A81C-BD5FB85D6659}" srcId="{F99979C5-0803-45BB-B08E-1F3D53BFE3B4}" destId="{C6006B0A-C038-42ED-8BB5-23A1659B7919}" srcOrd="0" destOrd="0" parTransId="{98F112DD-F602-4EF3-AB0D-1853ADC908E3}" sibTransId="{808A2655-EBD5-4DB7-B00C-35B21DE56EF4}"/>
    <dgm:cxn modelId="{B857E196-4E44-4D56-BCD6-119B22005B5D}" srcId="{F99979C5-0803-45BB-B08E-1F3D53BFE3B4}" destId="{0C752358-350E-4DDB-8BEA-9DB7F7B2AEC4}" srcOrd="2" destOrd="0" parTransId="{4209ADFB-476C-4F72-B8BE-E48ADB27A8E2}" sibTransId="{FC75ACAF-DE88-48B7-ADDB-916A710E0888}"/>
    <dgm:cxn modelId="{CDD92BBA-1A57-4B33-AA4F-18F13CA38CE9}" type="presOf" srcId="{0C752358-350E-4DDB-8BEA-9DB7F7B2AEC4}" destId="{796E9F2D-4457-46D4-8AF6-0DF4C0175567}" srcOrd="0" destOrd="0" presId="urn:microsoft.com/office/officeart/2018/2/layout/IconVerticalSolidList"/>
    <dgm:cxn modelId="{D98934F8-67A6-4A8E-B265-A87EB76CED3B}" srcId="{F99979C5-0803-45BB-B08E-1F3D53BFE3B4}" destId="{7616BDC4-0253-44A4-8D85-20962FE18019}" srcOrd="1" destOrd="0" parTransId="{F4370F64-930D-47E9-ABB2-886909BFF15A}" sibTransId="{E8713DA3-392E-4FC3-A497-297D64A5FDC0}"/>
    <dgm:cxn modelId="{95194524-94BA-41E2-8EE0-007129B37A38}" type="presParOf" srcId="{C6A1F3D1-1467-4403-BF5C-B3976CE8CDC5}" destId="{C078EE1E-63C8-4ACE-8371-ECC58527B957}" srcOrd="0" destOrd="0" presId="urn:microsoft.com/office/officeart/2018/2/layout/IconVerticalSolidList"/>
    <dgm:cxn modelId="{55ABC80B-FDE6-4AED-96DB-994124C4CB57}" type="presParOf" srcId="{C078EE1E-63C8-4ACE-8371-ECC58527B957}" destId="{15EA5ACE-9285-4E4F-8C90-58040AF0C28A}" srcOrd="0" destOrd="0" presId="urn:microsoft.com/office/officeart/2018/2/layout/IconVerticalSolidList"/>
    <dgm:cxn modelId="{4068C103-8019-49BC-A2AF-76385CDD47B7}" type="presParOf" srcId="{C078EE1E-63C8-4ACE-8371-ECC58527B957}" destId="{9F16092E-2601-4401-BCC8-217F2B076EDB}" srcOrd="1" destOrd="0" presId="urn:microsoft.com/office/officeart/2018/2/layout/IconVerticalSolidList"/>
    <dgm:cxn modelId="{26961201-1BCE-448E-8C80-94960B7CE4B4}" type="presParOf" srcId="{C078EE1E-63C8-4ACE-8371-ECC58527B957}" destId="{735C42FC-905C-4AD6-857A-424558ED8515}" srcOrd="2" destOrd="0" presId="urn:microsoft.com/office/officeart/2018/2/layout/IconVerticalSolidList"/>
    <dgm:cxn modelId="{53500982-A79A-4CA3-82AD-F965CE427FAE}" type="presParOf" srcId="{C078EE1E-63C8-4ACE-8371-ECC58527B957}" destId="{337EEE98-013D-41C3-A49B-3AB56208A75A}" srcOrd="3" destOrd="0" presId="urn:microsoft.com/office/officeart/2018/2/layout/IconVerticalSolidList"/>
    <dgm:cxn modelId="{F25DDB4A-A566-470D-B496-22061E586321}" type="presParOf" srcId="{C6A1F3D1-1467-4403-BF5C-B3976CE8CDC5}" destId="{DC02F14C-D44B-46CA-BE56-72D237737602}" srcOrd="1" destOrd="0" presId="urn:microsoft.com/office/officeart/2018/2/layout/IconVerticalSolidList"/>
    <dgm:cxn modelId="{11F1D675-0C2F-419B-9D76-481366DE9FB3}" type="presParOf" srcId="{C6A1F3D1-1467-4403-BF5C-B3976CE8CDC5}" destId="{67197C0F-8254-441A-88E3-9779721F7862}" srcOrd="2" destOrd="0" presId="urn:microsoft.com/office/officeart/2018/2/layout/IconVerticalSolidList"/>
    <dgm:cxn modelId="{C2F58C41-B2C5-49AC-80C0-5A963FA113D2}" type="presParOf" srcId="{67197C0F-8254-441A-88E3-9779721F7862}" destId="{9FEB5CD6-605D-48DC-B796-303874A8B938}" srcOrd="0" destOrd="0" presId="urn:microsoft.com/office/officeart/2018/2/layout/IconVerticalSolidList"/>
    <dgm:cxn modelId="{DDBCF49D-1B75-42FC-B2E0-DAF4229086C9}" type="presParOf" srcId="{67197C0F-8254-441A-88E3-9779721F7862}" destId="{D46E4F52-9619-4B04-99E7-D889A281E48E}" srcOrd="1" destOrd="0" presId="urn:microsoft.com/office/officeart/2018/2/layout/IconVerticalSolidList"/>
    <dgm:cxn modelId="{0FFADFF1-A346-4EED-BE6B-BDFFA2FE7A28}" type="presParOf" srcId="{67197C0F-8254-441A-88E3-9779721F7862}" destId="{93EB164B-C562-4E66-AA6F-E6F1E9E4EBA4}" srcOrd="2" destOrd="0" presId="urn:microsoft.com/office/officeart/2018/2/layout/IconVerticalSolidList"/>
    <dgm:cxn modelId="{A8236747-E3AD-4E30-B0A3-6DA0D967D53F}" type="presParOf" srcId="{67197C0F-8254-441A-88E3-9779721F7862}" destId="{18524AC8-5D48-4A0A-B090-D51C6585938A}" srcOrd="3" destOrd="0" presId="urn:microsoft.com/office/officeart/2018/2/layout/IconVerticalSolidList"/>
    <dgm:cxn modelId="{06130C55-6B38-466E-B5AE-B4C8A4A5724D}" type="presParOf" srcId="{C6A1F3D1-1467-4403-BF5C-B3976CE8CDC5}" destId="{A0BF62E1-677A-4B26-A060-65B833753538}" srcOrd="3" destOrd="0" presId="urn:microsoft.com/office/officeart/2018/2/layout/IconVerticalSolidList"/>
    <dgm:cxn modelId="{36D3165A-F150-41CB-858D-8A4E3872A16B}" type="presParOf" srcId="{C6A1F3D1-1467-4403-BF5C-B3976CE8CDC5}" destId="{450141DC-E234-4CA0-B983-D36ECAFBB884}" srcOrd="4" destOrd="0" presId="urn:microsoft.com/office/officeart/2018/2/layout/IconVerticalSolidList"/>
    <dgm:cxn modelId="{AA409661-F8C2-4B85-932F-5392AE6780B0}" type="presParOf" srcId="{450141DC-E234-4CA0-B983-D36ECAFBB884}" destId="{0F87482D-D51C-4988-8FE5-493EDFC480E9}" srcOrd="0" destOrd="0" presId="urn:microsoft.com/office/officeart/2018/2/layout/IconVerticalSolidList"/>
    <dgm:cxn modelId="{A6A9B894-6ABB-48E7-BA01-4E827CE057E4}" type="presParOf" srcId="{450141DC-E234-4CA0-B983-D36ECAFBB884}" destId="{266017AC-B0A0-4D15-81F3-E5A6449A5B23}" srcOrd="1" destOrd="0" presId="urn:microsoft.com/office/officeart/2018/2/layout/IconVerticalSolidList"/>
    <dgm:cxn modelId="{87728DA2-1E61-4937-89D0-155D1EC08068}" type="presParOf" srcId="{450141DC-E234-4CA0-B983-D36ECAFBB884}" destId="{B3FA88A3-7118-4C61-82A7-5184BF6D12EB}" srcOrd="2" destOrd="0" presId="urn:microsoft.com/office/officeart/2018/2/layout/IconVerticalSolidList"/>
    <dgm:cxn modelId="{58764D8D-2777-4AD2-86FF-9BE64BC82F4D}" type="presParOf" srcId="{450141DC-E234-4CA0-B983-D36ECAFBB884}" destId="{796E9F2D-4457-46D4-8AF6-0DF4C017556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8FB7F51-6310-4FC1-8E89-8E16B768849F}"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31007A44-4070-4481-B261-B9730AA84E83}">
      <dgm:prSet/>
      <dgm:spPr/>
      <dgm:t>
        <a:bodyPr/>
        <a:lstStyle/>
        <a:p>
          <a:pPr>
            <a:defRPr cap="all"/>
          </a:pPr>
          <a:r>
            <a:rPr lang="en-US" b="0" i="0"/>
            <a:t>Progressing to high job role work opportunities </a:t>
          </a:r>
          <a:endParaRPr lang="en-US"/>
        </a:p>
      </dgm:t>
    </dgm:pt>
    <dgm:pt modelId="{8020F1CE-6EC8-41FA-B80E-0DCFE78CACF3}" type="parTrans" cxnId="{88CC4AEA-D573-42AB-890F-880E6E25589C}">
      <dgm:prSet/>
      <dgm:spPr/>
      <dgm:t>
        <a:bodyPr/>
        <a:lstStyle/>
        <a:p>
          <a:endParaRPr lang="en-US"/>
        </a:p>
      </dgm:t>
    </dgm:pt>
    <dgm:pt modelId="{02AC1566-5E2F-4090-8591-37ABDB4EBFC0}" type="sibTrans" cxnId="{88CC4AEA-D573-42AB-890F-880E6E25589C}">
      <dgm:prSet/>
      <dgm:spPr/>
      <dgm:t>
        <a:bodyPr/>
        <a:lstStyle/>
        <a:p>
          <a:endParaRPr lang="en-US"/>
        </a:p>
      </dgm:t>
    </dgm:pt>
    <dgm:pt modelId="{02705D00-D50E-4B38-A877-ABAF0741A7F5}">
      <dgm:prSet/>
      <dgm:spPr/>
      <dgm:t>
        <a:bodyPr/>
        <a:lstStyle/>
        <a:p>
          <a:pPr>
            <a:defRPr cap="all"/>
          </a:pPr>
          <a:r>
            <a:rPr lang="en-US" b="0" i="0"/>
            <a:t>Improving basic data to create more comprehensive patient records </a:t>
          </a:r>
          <a:endParaRPr lang="en-US"/>
        </a:p>
      </dgm:t>
    </dgm:pt>
    <dgm:pt modelId="{04621283-333E-4CF3-96C4-ED84371934B7}" type="parTrans" cxnId="{3EB91575-8DA4-45F4-93F8-88A476579F40}">
      <dgm:prSet/>
      <dgm:spPr/>
      <dgm:t>
        <a:bodyPr/>
        <a:lstStyle/>
        <a:p>
          <a:endParaRPr lang="en-US"/>
        </a:p>
      </dgm:t>
    </dgm:pt>
    <dgm:pt modelId="{92A34806-E2B4-4560-8CFA-9B29AB1FDA79}" type="sibTrans" cxnId="{3EB91575-8DA4-45F4-93F8-88A476579F40}">
      <dgm:prSet/>
      <dgm:spPr/>
      <dgm:t>
        <a:bodyPr/>
        <a:lstStyle/>
        <a:p>
          <a:endParaRPr lang="en-US"/>
        </a:p>
      </dgm:t>
    </dgm:pt>
    <dgm:pt modelId="{330089D9-F2B7-4C58-AB1B-21A06D48A239}">
      <dgm:prSet/>
      <dgm:spPr/>
      <dgm:t>
        <a:bodyPr/>
        <a:lstStyle/>
        <a:p>
          <a:pPr>
            <a:defRPr cap="all"/>
          </a:pPr>
          <a:r>
            <a:rPr lang="en-US" b="0" i="0"/>
            <a:t>Partnering with other providers to develop new services and migrating risks </a:t>
          </a:r>
          <a:endParaRPr lang="en-US"/>
        </a:p>
      </dgm:t>
    </dgm:pt>
    <dgm:pt modelId="{61BE0ABA-18DD-44D5-B94A-EC86BDEDE095}" type="parTrans" cxnId="{18425388-A5E2-4E32-9CEC-4DF5A98D3358}">
      <dgm:prSet/>
      <dgm:spPr/>
      <dgm:t>
        <a:bodyPr/>
        <a:lstStyle/>
        <a:p>
          <a:endParaRPr lang="en-US"/>
        </a:p>
      </dgm:t>
    </dgm:pt>
    <dgm:pt modelId="{8C13E729-78F8-4B26-B3C1-8D21DA5580CB}" type="sibTrans" cxnId="{18425388-A5E2-4E32-9CEC-4DF5A98D3358}">
      <dgm:prSet/>
      <dgm:spPr/>
      <dgm:t>
        <a:bodyPr/>
        <a:lstStyle/>
        <a:p>
          <a:endParaRPr lang="en-US"/>
        </a:p>
      </dgm:t>
    </dgm:pt>
    <dgm:pt modelId="{F20BFC24-1BDF-44D2-9672-43052286E064}" type="pres">
      <dgm:prSet presAssocID="{48FB7F51-6310-4FC1-8E89-8E16B768849F}" presName="root" presStyleCnt="0">
        <dgm:presLayoutVars>
          <dgm:dir/>
          <dgm:resizeHandles val="exact"/>
        </dgm:presLayoutVars>
      </dgm:prSet>
      <dgm:spPr/>
    </dgm:pt>
    <dgm:pt modelId="{D3B771CC-9AB1-416E-B340-0F93B9952051}" type="pres">
      <dgm:prSet presAssocID="{31007A44-4070-4481-B261-B9730AA84E83}" presName="compNode" presStyleCnt="0"/>
      <dgm:spPr/>
    </dgm:pt>
    <dgm:pt modelId="{23AB5C03-E98A-48E6-885B-B9D86D34F045}" type="pres">
      <dgm:prSet presAssocID="{31007A44-4070-4481-B261-B9730AA84E83}" presName="iconBgRect" presStyleLbl="bgShp" presStyleIdx="0" presStyleCnt="3"/>
      <dgm:spPr>
        <a:prstGeom prst="round2DiagRect">
          <a:avLst>
            <a:gd name="adj1" fmla="val 29727"/>
            <a:gd name="adj2" fmla="val 0"/>
          </a:avLst>
        </a:prstGeom>
      </dgm:spPr>
    </dgm:pt>
    <dgm:pt modelId="{92543A24-7423-4CE1-A541-EE55C8E0B691}" type="pres">
      <dgm:prSet presAssocID="{31007A44-4070-4481-B261-B9730AA84E8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iling Face with No Fill"/>
        </a:ext>
      </dgm:extLst>
    </dgm:pt>
    <dgm:pt modelId="{86BF177D-BF11-4AE6-8FF5-19CBB5D86132}" type="pres">
      <dgm:prSet presAssocID="{31007A44-4070-4481-B261-B9730AA84E83}" presName="spaceRect" presStyleCnt="0"/>
      <dgm:spPr/>
    </dgm:pt>
    <dgm:pt modelId="{F24A5D91-434D-4270-AD61-B2B24B3D3B91}" type="pres">
      <dgm:prSet presAssocID="{31007A44-4070-4481-B261-B9730AA84E83}" presName="textRect" presStyleLbl="revTx" presStyleIdx="0" presStyleCnt="3">
        <dgm:presLayoutVars>
          <dgm:chMax val="1"/>
          <dgm:chPref val="1"/>
        </dgm:presLayoutVars>
      </dgm:prSet>
      <dgm:spPr/>
    </dgm:pt>
    <dgm:pt modelId="{C87191AB-7B58-479A-8256-31B8ED576BF9}" type="pres">
      <dgm:prSet presAssocID="{02AC1566-5E2F-4090-8591-37ABDB4EBFC0}" presName="sibTrans" presStyleCnt="0"/>
      <dgm:spPr/>
    </dgm:pt>
    <dgm:pt modelId="{C7631C9A-1C82-4D13-81D4-7D3A854330F9}" type="pres">
      <dgm:prSet presAssocID="{02705D00-D50E-4B38-A877-ABAF0741A7F5}" presName="compNode" presStyleCnt="0"/>
      <dgm:spPr/>
    </dgm:pt>
    <dgm:pt modelId="{BB551D06-4C93-454E-B44B-BA71D4E2FCDB}" type="pres">
      <dgm:prSet presAssocID="{02705D00-D50E-4B38-A877-ABAF0741A7F5}" presName="iconBgRect" presStyleLbl="bgShp" presStyleIdx="1" presStyleCnt="3"/>
      <dgm:spPr>
        <a:prstGeom prst="round2DiagRect">
          <a:avLst>
            <a:gd name="adj1" fmla="val 29727"/>
            <a:gd name="adj2" fmla="val 0"/>
          </a:avLst>
        </a:prstGeom>
      </dgm:spPr>
    </dgm:pt>
    <dgm:pt modelId="{22DD2157-9695-484F-83D8-2D4FC0C0DA2F}" type="pres">
      <dgm:prSet presAssocID="{02705D00-D50E-4B38-A877-ABAF0741A7F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r chart"/>
        </a:ext>
      </dgm:extLst>
    </dgm:pt>
    <dgm:pt modelId="{361AC1F9-5FF8-424C-B1AE-DBFF4AEA1E8D}" type="pres">
      <dgm:prSet presAssocID="{02705D00-D50E-4B38-A877-ABAF0741A7F5}" presName="spaceRect" presStyleCnt="0"/>
      <dgm:spPr/>
    </dgm:pt>
    <dgm:pt modelId="{E2BBB947-45E5-438A-A819-ED140CD4EEAF}" type="pres">
      <dgm:prSet presAssocID="{02705D00-D50E-4B38-A877-ABAF0741A7F5}" presName="textRect" presStyleLbl="revTx" presStyleIdx="1" presStyleCnt="3">
        <dgm:presLayoutVars>
          <dgm:chMax val="1"/>
          <dgm:chPref val="1"/>
        </dgm:presLayoutVars>
      </dgm:prSet>
      <dgm:spPr/>
    </dgm:pt>
    <dgm:pt modelId="{87126607-F563-46BB-867B-9C1D5A2A335B}" type="pres">
      <dgm:prSet presAssocID="{92A34806-E2B4-4560-8CFA-9B29AB1FDA79}" presName="sibTrans" presStyleCnt="0"/>
      <dgm:spPr/>
    </dgm:pt>
    <dgm:pt modelId="{31B4DB5C-450F-416C-B302-9EA82AD99529}" type="pres">
      <dgm:prSet presAssocID="{330089D9-F2B7-4C58-AB1B-21A06D48A239}" presName="compNode" presStyleCnt="0"/>
      <dgm:spPr/>
    </dgm:pt>
    <dgm:pt modelId="{DF72AA6B-5D1B-4507-AC62-622EFD09DFEA}" type="pres">
      <dgm:prSet presAssocID="{330089D9-F2B7-4C58-AB1B-21A06D48A239}" presName="iconBgRect" presStyleLbl="bgShp" presStyleIdx="2" presStyleCnt="3"/>
      <dgm:spPr>
        <a:prstGeom prst="round2DiagRect">
          <a:avLst>
            <a:gd name="adj1" fmla="val 29727"/>
            <a:gd name="adj2" fmla="val 0"/>
          </a:avLst>
        </a:prstGeom>
      </dgm:spPr>
    </dgm:pt>
    <dgm:pt modelId="{9D9638A5-5FA5-4A1E-A56C-F66B0EB36414}" type="pres">
      <dgm:prSet presAssocID="{330089D9-F2B7-4C58-AB1B-21A06D48A23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B3B16832-E9EC-4BE5-836E-A2755E2F6DCA}" type="pres">
      <dgm:prSet presAssocID="{330089D9-F2B7-4C58-AB1B-21A06D48A239}" presName="spaceRect" presStyleCnt="0"/>
      <dgm:spPr/>
    </dgm:pt>
    <dgm:pt modelId="{332604A6-B9EB-44F7-84C2-10ECB3BED7EE}" type="pres">
      <dgm:prSet presAssocID="{330089D9-F2B7-4C58-AB1B-21A06D48A239}" presName="textRect" presStyleLbl="revTx" presStyleIdx="2" presStyleCnt="3">
        <dgm:presLayoutVars>
          <dgm:chMax val="1"/>
          <dgm:chPref val="1"/>
        </dgm:presLayoutVars>
      </dgm:prSet>
      <dgm:spPr/>
    </dgm:pt>
  </dgm:ptLst>
  <dgm:cxnLst>
    <dgm:cxn modelId="{D3264C28-C159-4CD1-9BB6-BCCAF3B373F3}" type="presOf" srcId="{02705D00-D50E-4B38-A877-ABAF0741A7F5}" destId="{E2BBB947-45E5-438A-A819-ED140CD4EEAF}" srcOrd="0" destOrd="0" presId="urn:microsoft.com/office/officeart/2018/5/layout/IconLeafLabelList"/>
    <dgm:cxn modelId="{35210D4A-485C-4A30-AD69-51A2ED92D8FC}" type="presOf" srcId="{330089D9-F2B7-4C58-AB1B-21A06D48A239}" destId="{332604A6-B9EB-44F7-84C2-10ECB3BED7EE}" srcOrd="0" destOrd="0" presId="urn:microsoft.com/office/officeart/2018/5/layout/IconLeafLabelList"/>
    <dgm:cxn modelId="{3EB91575-8DA4-45F4-93F8-88A476579F40}" srcId="{48FB7F51-6310-4FC1-8E89-8E16B768849F}" destId="{02705D00-D50E-4B38-A877-ABAF0741A7F5}" srcOrd="1" destOrd="0" parTransId="{04621283-333E-4CF3-96C4-ED84371934B7}" sibTransId="{92A34806-E2B4-4560-8CFA-9B29AB1FDA79}"/>
    <dgm:cxn modelId="{18425388-A5E2-4E32-9CEC-4DF5A98D3358}" srcId="{48FB7F51-6310-4FC1-8E89-8E16B768849F}" destId="{330089D9-F2B7-4C58-AB1B-21A06D48A239}" srcOrd="2" destOrd="0" parTransId="{61BE0ABA-18DD-44D5-B94A-EC86BDEDE095}" sibTransId="{8C13E729-78F8-4B26-B3C1-8D21DA5580CB}"/>
    <dgm:cxn modelId="{6D944C98-0AD0-492B-B313-532E668CB7B6}" type="presOf" srcId="{48FB7F51-6310-4FC1-8E89-8E16B768849F}" destId="{F20BFC24-1BDF-44D2-9672-43052286E064}" srcOrd="0" destOrd="0" presId="urn:microsoft.com/office/officeart/2018/5/layout/IconLeafLabelList"/>
    <dgm:cxn modelId="{88CC4AEA-D573-42AB-890F-880E6E25589C}" srcId="{48FB7F51-6310-4FC1-8E89-8E16B768849F}" destId="{31007A44-4070-4481-B261-B9730AA84E83}" srcOrd="0" destOrd="0" parTransId="{8020F1CE-6EC8-41FA-B80E-0DCFE78CACF3}" sibTransId="{02AC1566-5E2F-4090-8591-37ABDB4EBFC0}"/>
    <dgm:cxn modelId="{BC1A82FB-1AE3-41E0-91C3-8042B9966381}" type="presOf" srcId="{31007A44-4070-4481-B261-B9730AA84E83}" destId="{F24A5D91-434D-4270-AD61-B2B24B3D3B91}" srcOrd="0" destOrd="0" presId="urn:microsoft.com/office/officeart/2018/5/layout/IconLeafLabelList"/>
    <dgm:cxn modelId="{C6A69214-61C7-45F8-91BC-821AF742BEE8}" type="presParOf" srcId="{F20BFC24-1BDF-44D2-9672-43052286E064}" destId="{D3B771CC-9AB1-416E-B340-0F93B9952051}" srcOrd="0" destOrd="0" presId="urn:microsoft.com/office/officeart/2018/5/layout/IconLeafLabelList"/>
    <dgm:cxn modelId="{07F4FEB7-C9EC-480E-81A4-9F9DFC9E966E}" type="presParOf" srcId="{D3B771CC-9AB1-416E-B340-0F93B9952051}" destId="{23AB5C03-E98A-48E6-885B-B9D86D34F045}" srcOrd="0" destOrd="0" presId="urn:microsoft.com/office/officeart/2018/5/layout/IconLeafLabelList"/>
    <dgm:cxn modelId="{5304C8E9-6529-4FF0-9AF3-98C1C9A4D21A}" type="presParOf" srcId="{D3B771CC-9AB1-416E-B340-0F93B9952051}" destId="{92543A24-7423-4CE1-A541-EE55C8E0B691}" srcOrd="1" destOrd="0" presId="urn:microsoft.com/office/officeart/2018/5/layout/IconLeafLabelList"/>
    <dgm:cxn modelId="{97056C4E-91BE-432D-99BB-0B6345C9D4A9}" type="presParOf" srcId="{D3B771CC-9AB1-416E-B340-0F93B9952051}" destId="{86BF177D-BF11-4AE6-8FF5-19CBB5D86132}" srcOrd="2" destOrd="0" presId="urn:microsoft.com/office/officeart/2018/5/layout/IconLeafLabelList"/>
    <dgm:cxn modelId="{F3DBAFC7-6900-463F-A52B-67E0A6FCB5E1}" type="presParOf" srcId="{D3B771CC-9AB1-416E-B340-0F93B9952051}" destId="{F24A5D91-434D-4270-AD61-B2B24B3D3B91}" srcOrd="3" destOrd="0" presId="urn:microsoft.com/office/officeart/2018/5/layout/IconLeafLabelList"/>
    <dgm:cxn modelId="{4B8B0737-8EF9-49B9-834F-0E872D6366F0}" type="presParOf" srcId="{F20BFC24-1BDF-44D2-9672-43052286E064}" destId="{C87191AB-7B58-479A-8256-31B8ED576BF9}" srcOrd="1" destOrd="0" presId="urn:microsoft.com/office/officeart/2018/5/layout/IconLeafLabelList"/>
    <dgm:cxn modelId="{617495C1-A2F2-40FC-808A-8183A73F0187}" type="presParOf" srcId="{F20BFC24-1BDF-44D2-9672-43052286E064}" destId="{C7631C9A-1C82-4D13-81D4-7D3A854330F9}" srcOrd="2" destOrd="0" presId="urn:microsoft.com/office/officeart/2018/5/layout/IconLeafLabelList"/>
    <dgm:cxn modelId="{844C95C4-C91D-4001-B492-F8B2783A4D4D}" type="presParOf" srcId="{C7631C9A-1C82-4D13-81D4-7D3A854330F9}" destId="{BB551D06-4C93-454E-B44B-BA71D4E2FCDB}" srcOrd="0" destOrd="0" presId="urn:microsoft.com/office/officeart/2018/5/layout/IconLeafLabelList"/>
    <dgm:cxn modelId="{CCC55B56-1778-42D2-A49E-D1289617F80A}" type="presParOf" srcId="{C7631C9A-1C82-4D13-81D4-7D3A854330F9}" destId="{22DD2157-9695-484F-83D8-2D4FC0C0DA2F}" srcOrd="1" destOrd="0" presId="urn:microsoft.com/office/officeart/2018/5/layout/IconLeafLabelList"/>
    <dgm:cxn modelId="{6E0C47F0-4AEB-4B8F-B6C1-8044EEA5BFCB}" type="presParOf" srcId="{C7631C9A-1C82-4D13-81D4-7D3A854330F9}" destId="{361AC1F9-5FF8-424C-B1AE-DBFF4AEA1E8D}" srcOrd="2" destOrd="0" presId="urn:microsoft.com/office/officeart/2018/5/layout/IconLeafLabelList"/>
    <dgm:cxn modelId="{DE0CABDB-4A54-44DC-BD99-423779868D1F}" type="presParOf" srcId="{C7631C9A-1C82-4D13-81D4-7D3A854330F9}" destId="{E2BBB947-45E5-438A-A819-ED140CD4EEAF}" srcOrd="3" destOrd="0" presId="urn:microsoft.com/office/officeart/2018/5/layout/IconLeafLabelList"/>
    <dgm:cxn modelId="{3C5A3D2E-F325-4D7B-AC26-DD19B17B1EAB}" type="presParOf" srcId="{F20BFC24-1BDF-44D2-9672-43052286E064}" destId="{87126607-F563-46BB-867B-9C1D5A2A335B}" srcOrd="3" destOrd="0" presId="urn:microsoft.com/office/officeart/2018/5/layout/IconLeafLabelList"/>
    <dgm:cxn modelId="{99BE8CD8-689A-4695-9522-85504CBA5DA3}" type="presParOf" srcId="{F20BFC24-1BDF-44D2-9672-43052286E064}" destId="{31B4DB5C-450F-416C-B302-9EA82AD99529}" srcOrd="4" destOrd="0" presId="urn:microsoft.com/office/officeart/2018/5/layout/IconLeafLabelList"/>
    <dgm:cxn modelId="{445320E7-EA1E-45BC-8351-EB0DA34B6F4D}" type="presParOf" srcId="{31B4DB5C-450F-416C-B302-9EA82AD99529}" destId="{DF72AA6B-5D1B-4507-AC62-622EFD09DFEA}" srcOrd="0" destOrd="0" presId="urn:microsoft.com/office/officeart/2018/5/layout/IconLeafLabelList"/>
    <dgm:cxn modelId="{E461A281-19FF-4A6D-900F-06B62118857A}" type="presParOf" srcId="{31B4DB5C-450F-416C-B302-9EA82AD99529}" destId="{9D9638A5-5FA5-4A1E-A56C-F66B0EB36414}" srcOrd="1" destOrd="0" presId="urn:microsoft.com/office/officeart/2018/5/layout/IconLeafLabelList"/>
    <dgm:cxn modelId="{027E70B4-B548-4A0D-9A82-13690FF3334A}" type="presParOf" srcId="{31B4DB5C-450F-416C-B302-9EA82AD99529}" destId="{B3B16832-E9EC-4BE5-836E-A2755E2F6DCA}" srcOrd="2" destOrd="0" presId="urn:microsoft.com/office/officeart/2018/5/layout/IconLeafLabelList"/>
    <dgm:cxn modelId="{1A4CB1F0-AD03-4294-A91F-E5CAD76A2EEF}" type="presParOf" srcId="{31B4DB5C-450F-416C-B302-9EA82AD99529}" destId="{332604A6-B9EB-44F7-84C2-10ECB3BED7EE}"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052CEA-955F-452C-B679-4F3FF348FE6E}">
      <dsp:nvSpPr>
        <dsp:cNvPr id="0" name=""/>
        <dsp:cNvSpPr/>
      </dsp:nvSpPr>
      <dsp:spPr>
        <a:xfrm>
          <a:off x="0" y="1141386"/>
          <a:ext cx="5614987" cy="4284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B8228F9-0129-4A61-A298-CB78891B11D3}">
      <dsp:nvSpPr>
        <dsp:cNvPr id="0" name=""/>
        <dsp:cNvSpPr/>
      </dsp:nvSpPr>
      <dsp:spPr>
        <a:xfrm>
          <a:off x="280749" y="890466"/>
          <a:ext cx="3930490" cy="5018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63" tIns="0" rIns="148563" bIns="0" numCol="1" spcCol="1270" anchor="ctr" anchorCtr="0">
          <a:noAutofit/>
        </a:bodyPr>
        <a:lstStyle/>
        <a:p>
          <a:pPr marL="0" lvl="0" indent="0" algn="l" defTabSz="755650">
            <a:lnSpc>
              <a:spcPct val="90000"/>
            </a:lnSpc>
            <a:spcBef>
              <a:spcPct val="0"/>
            </a:spcBef>
            <a:spcAft>
              <a:spcPct val="35000"/>
            </a:spcAft>
            <a:buNone/>
          </a:pPr>
          <a:r>
            <a:rPr lang="en-GB" sz="1700" b="0" i="0" kern="1200"/>
            <a:t>S – Strengths: internal factor  </a:t>
          </a:r>
          <a:endParaRPr lang="en-US" sz="1700" kern="1200"/>
        </a:p>
      </dsp:txBody>
      <dsp:txXfrm>
        <a:off x="305247" y="914964"/>
        <a:ext cx="3881494" cy="452844"/>
      </dsp:txXfrm>
    </dsp:sp>
    <dsp:sp modelId="{43C6E1A5-E8E5-43BA-A227-1D49E13C1771}">
      <dsp:nvSpPr>
        <dsp:cNvPr id="0" name=""/>
        <dsp:cNvSpPr/>
      </dsp:nvSpPr>
      <dsp:spPr>
        <a:xfrm>
          <a:off x="0" y="1912506"/>
          <a:ext cx="5614987" cy="4284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0A00C11-C435-4117-9E04-06FDBAA3F257}">
      <dsp:nvSpPr>
        <dsp:cNvPr id="0" name=""/>
        <dsp:cNvSpPr/>
      </dsp:nvSpPr>
      <dsp:spPr>
        <a:xfrm>
          <a:off x="280749" y="1661586"/>
          <a:ext cx="3930490" cy="5018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63" tIns="0" rIns="148563" bIns="0" numCol="1" spcCol="1270" anchor="ctr" anchorCtr="0">
          <a:noAutofit/>
        </a:bodyPr>
        <a:lstStyle/>
        <a:p>
          <a:pPr marL="0" lvl="0" indent="0" algn="l" defTabSz="755650">
            <a:lnSpc>
              <a:spcPct val="90000"/>
            </a:lnSpc>
            <a:spcBef>
              <a:spcPct val="0"/>
            </a:spcBef>
            <a:spcAft>
              <a:spcPct val="35000"/>
            </a:spcAft>
            <a:buNone/>
          </a:pPr>
          <a:r>
            <a:rPr lang="en-GB" sz="1700" b="0" i="0" kern="1200"/>
            <a:t>W- Weaknesses: internal factor</a:t>
          </a:r>
          <a:endParaRPr lang="en-US" sz="1700" kern="1200"/>
        </a:p>
      </dsp:txBody>
      <dsp:txXfrm>
        <a:off x="305247" y="1686084"/>
        <a:ext cx="3881494" cy="452844"/>
      </dsp:txXfrm>
    </dsp:sp>
    <dsp:sp modelId="{BC075953-7595-4204-9A70-2A0E7C3A47BF}">
      <dsp:nvSpPr>
        <dsp:cNvPr id="0" name=""/>
        <dsp:cNvSpPr/>
      </dsp:nvSpPr>
      <dsp:spPr>
        <a:xfrm>
          <a:off x="0" y="2683626"/>
          <a:ext cx="5614987" cy="4284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198D64A-5F1F-473E-A370-7E246A5B6AAC}">
      <dsp:nvSpPr>
        <dsp:cNvPr id="0" name=""/>
        <dsp:cNvSpPr/>
      </dsp:nvSpPr>
      <dsp:spPr>
        <a:xfrm>
          <a:off x="280749" y="2432706"/>
          <a:ext cx="3930490" cy="5018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63" tIns="0" rIns="148563" bIns="0" numCol="1" spcCol="1270" anchor="ctr" anchorCtr="0">
          <a:noAutofit/>
        </a:bodyPr>
        <a:lstStyle/>
        <a:p>
          <a:pPr marL="0" lvl="0" indent="0" algn="l" defTabSz="755650">
            <a:lnSpc>
              <a:spcPct val="90000"/>
            </a:lnSpc>
            <a:spcBef>
              <a:spcPct val="0"/>
            </a:spcBef>
            <a:spcAft>
              <a:spcPct val="35000"/>
            </a:spcAft>
            <a:buNone/>
          </a:pPr>
          <a:r>
            <a:rPr lang="en-GB" sz="1700" b="0" i="0" kern="1200"/>
            <a:t>O – Opportunities: external factor</a:t>
          </a:r>
          <a:endParaRPr lang="en-US" sz="1700" kern="1200"/>
        </a:p>
      </dsp:txBody>
      <dsp:txXfrm>
        <a:off x="305247" y="2457204"/>
        <a:ext cx="3881494" cy="452844"/>
      </dsp:txXfrm>
    </dsp:sp>
    <dsp:sp modelId="{3579E947-8A7C-4610-8B5C-439133199953}">
      <dsp:nvSpPr>
        <dsp:cNvPr id="0" name=""/>
        <dsp:cNvSpPr/>
      </dsp:nvSpPr>
      <dsp:spPr>
        <a:xfrm>
          <a:off x="0" y="3454746"/>
          <a:ext cx="5614987" cy="4284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40EBD2D-BAD0-4F16-98F7-729F5D4172E7}">
      <dsp:nvSpPr>
        <dsp:cNvPr id="0" name=""/>
        <dsp:cNvSpPr/>
      </dsp:nvSpPr>
      <dsp:spPr>
        <a:xfrm>
          <a:off x="280749" y="3203826"/>
          <a:ext cx="3930490" cy="5018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63" tIns="0" rIns="148563" bIns="0" numCol="1" spcCol="1270" anchor="ctr" anchorCtr="0">
          <a:noAutofit/>
        </a:bodyPr>
        <a:lstStyle/>
        <a:p>
          <a:pPr marL="0" lvl="0" indent="0" algn="l" defTabSz="755650">
            <a:lnSpc>
              <a:spcPct val="90000"/>
            </a:lnSpc>
            <a:spcBef>
              <a:spcPct val="0"/>
            </a:spcBef>
            <a:spcAft>
              <a:spcPct val="35000"/>
            </a:spcAft>
            <a:buNone/>
          </a:pPr>
          <a:r>
            <a:rPr lang="en-GB" sz="1700" b="0" i="0" kern="1200"/>
            <a:t>T – Threats: external factor</a:t>
          </a:r>
          <a:endParaRPr lang="en-US" sz="1700" kern="1200"/>
        </a:p>
      </dsp:txBody>
      <dsp:txXfrm>
        <a:off x="305247" y="3228324"/>
        <a:ext cx="3881494" cy="4528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70E8BC-B5E3-4915-B493-07FED11D8980}">
      <dsp:nvSpPr>
        <dsp:cNvPr id="0" name=""/>
        <dsp:cNvSpPr/>
      </dsp:nvSpPr>
      <dsp:spPr>
        <a:xfrm>
          <a:off x="0" y="1897"/>
          <a:ext cx="6496050" cy="961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B3FAEE-1A9C-4C7D-A9A5-6E9F7400443E}">
      <dsp:nvSpPr>
        <dsp:cNvPr id="0" name=""/>
        <dsp:cNvSpPr/>
      </dsp:nvSpPr>
      <dsp:spPr>
        <a:xfrm>
          <a:off x="290922" y="218286"/>
          <a:ext cx="528950" cy="5289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B622F86-C527-48B4-A112-6CB7D5E7A2E1}">
      <dsp:nvSpPr>
        <dsp:cNvPr id="0" name=""/>
        <dsp:cNvSpPr/>
      </dsp:nvSpPr>
      <dsp:spPr>
        <a:xfrm>
          <a:off x="1110795" y="1897"/>
          <a:ext cx="5385254" cy="961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783" tIns="101783" rIns="101783" bIns="101783" numCol="1" spcCol="1270" anchor="ctr" anchorCtr="0">
          <a:noAutofit/>
        </a:bodyPr>
        <a:lstStyle/>
        <a:p>
          <a:pPr marL="0" lvl="0" indent="0" algn="l" defTabSz="977900">
            <a:lnSpc>
              <a:spcPct val="90000"/>
            </a:lnSpc>
            <a:spcBef>
              <a:spcPct val="0"/>
            </a:spcBef>
            <a:spcAft>
              <a:spcPct val="35000"/>
            </a:spcAft>
            <a:buNone/>
          </a:pPr>
          <a:r>
            <a:rPr lang="en-GB" sz="2200" kern="1200"/>
            <a:t>Time management </a:t>
          </a:r>
          <a:endParaRPr lang="en-US" sz="2200" kern="1200"/>
        </a:p>
      </dsp:txBody>
      <dsp:txXfrm>
        <a:off x="1110795" y="1897"/>
        <a:ext cx="5385254" cy="961727"/>
      </dsp:txXfrm>
    </dsp:sp>
    <dsp:sp modelId="{20626ED1-9A02-42DF-A5E3-2113B348E426}">
      <dsp:nvSpPr>
        <dsp:cNvPr id="0" name=""/>
        <dsp:cNvSpPr/>
      </dsp:nvSpPr>
      <dsp:spPr>
        <a:xfrm>
          <a:off x="0" y="1204056"/>
          <a:ext cx="6496050" cy="961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FC2D5C-E690-4374-A7E2-FD55706C54D6}">
      <dsp:nvSpPr>
        <dsp:cNvPr id="0" name=""/>
        <dsp:cNvSpPr/>
      </dsp:nvSpPr>
      <dsp:spPr>
        <a:xfrm>
          <a:off x="290922" y="1420445"/>
          <a:ext cx="528950" cy="5289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EFF30FC-1A0D-4563-B57C-1192F19FF099}">
      <dsp:nvSpPr>
        <dsp:cNvPr id="0" name=""/>
        <dsp:cNvSpPr/>
      </dsp:nvSpPr>
      <dsp:spPr>
        <a:xfrm>
          <a:off x="1110795" y="1204056"/>
          <a:ext cx="5385254" cy="961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783" tIns="101783" rIns="101783" bIns="101783" numCol="1" spcCol="1270" anchor="ctr" anchorCtr="0">
          <a:noAutofit/>
        </a:bodyPr>
        <a:lstStyle/>
        <a:p>
          <a:pPr marL="0" lvl="0" indent="0" algn="l" defTabSz="977900">
            <a:lnSpc>
              <a:spcPct val="90000"/>
            </a:lnSpc>
            <a:spcBef>
              <a:spcPct val="0"/>
            </a:spcBef>
            <a:spcAft>
              <a:spcPct val="35000"/>
            </a:spcAft>
            <a:buNone/>
          </a:pPr>
          <a:r>
            <a:rPr lang="en-GB" sz="2200" kern="1200"/>
            <a:t>Good communication skills</a:t>
          </a:r>
          <a:endParaRPr lang="en-US" sz="2200" kern="1200"/>
        </a:p>
      </dsp:txBody>
      <dsp:txXfrm>
        <a:off x="1110795" y="1204056"/>
        <a:ext cx="5385254" cy="961727"/>
      </dsp:txXfrm>
    </dsp:sp>
    <dsp:sp modelId="{750F458A-312B-483D-BA2A-43611F31932B}">
      <dsp:nvSpPr>
        <dsp:cNvPr id="0" name=""/>
        <dsp:cNvSpPr/>
      </dsp:nvSpPr>
      <dsp:spPr>
        <a:xfrm>
          <a:off x="0" y="2406215"/>
          <a:ext cx="6496050" cy="961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6CF943-10FE-4CF3-887E-5A71881012DF}">
      <dsp:nvSpPr>
        <dsp:cNvPr id="0" name=""/>
        <dsp:cNvSpPr/>
      </dsp:nvSpPr>
      <dsp:spPr>
        <a:xfrm>
          <a:off x="290922" y="2622604"/>
          <a:ext cx="528950" cy="5289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6AE2D9F-D7CE-4E29-9BF9-59497C76F327}">
      <dsp:nvSpPr>
        <dsp:cNvPr id="0" name=""/>
        <dsp:cNvSpPr/>
      </dsp:nvSpPr>
      <dsp:spPr>
        <a:xfrm>
          <a:off x="1110795" y="2406215"/>
          <a:ext cx="5385254" cy="961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783" tIns="101783" rIns="101783" bIns="101783" numCol="1" spcCol="1270" anchor="ctr" anchorCtr="0">
          <a:noAutofit/>
        </a:bodyPr>
        <a:lstStyle/>
        <a:p>
          <a:pPr marL="0" lvl="0" indent="0" algn="l" defTabSz="977900">
            <a:lnSpc>
              <a:spcPct val="90000"/>
            </a:lnSpc>
            <a:spcBef>
              <a:spcPct val="0"/>
            </a:spcBef>
            <a:spcAft>
              <a:spcPct val="35000"/>
            </a:spcAft>
            <a:buNone/>
          </a:pPr>
          <a:r>
            <a:rPr lang="en-GB" sz="2200" kern="1200"/>
            <a:t>Effective team worker</a:t>
          </a:r>
          <a:endParaRPr lang="en-US" sz="2200" kern="1200"/>
        </a:p>
      </dsp:txBody>
      <dsp:txXfrm>
        <a:off x="1110795" y="2406215"/>
        <a:ext cx="5385254" cy="961727"/>
      </dsp:txXfrm>
    </dsp:sp>
    <dsp:sp modelId="{CE878C2B-322E-4129-A60A-5B79C5EF2B1B}">
      <dsp:nvSpPr>
        <dsp:cNvPr id="0" name=""/>
        <dsp:cNvSpPr/>
      </dsp:nvSpPr>
      <dsp:spPr>
        <a:xfrm>
          <a:off x="0" y="3608375"/>
          <a:ext cx="6496050" cy="961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CDF4E6-FDE4-482E-A07B-C4EBA80BC441}">
      <dsp:nvSpPr>
        <dsp:cNvPr id="0" name=""/>
        <dsp:cNvSpPr/>
      </dsp:nvSpPr>
      <dsp:spPr>
        <a:xfrm>
          <a:off x="290922" y="3824763"/>
          <a:ext cx="528950" cy="52895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E95195F-D22D-47AA-AF61-1EDA6836A39B}">
      <dsp:nvSpPr>
        <dsp:cNvPr id="0" name=""/>
        <dsp:cNvSpPr/>
      </dsp:nvSpPr>
      <dsp:spPr>
        <a:xfrm>
          <a:off x="1110795" y="3608375"/>
          <a:ext cx="5385254" cy="961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783" tIns="101783" rIns="101783" bIns="101783" numCol="1" spcCol="1270" anchor="ctr" anchorCtr="0">
          <a:noAutofit/>
        </a:bodyPr>
        <a:lstStyle/>
        <a:p>
          <a:pPr marL="0" lvl="0" indent="0" algn="l" defTabSz="977900">
            <a:lnSpc>
              <a:spcPct val="90000"/>
            </a:lnSpc>
            <a:spcBef>
              <a:spcPct val="0"/>
            </a:spcBef>
            <a:spcAft>
              <a:spcPct val="35000"/>
            </a:spcAft>
            <a:buNone/>
          </a:pPr>
          <a:r>
            <a:rPr lang="en-GB" sz="2200" kern="1200"/>
            <a:t>Good level of knowledge in health and social care</a:t>
          </a:r>
          <a:endParaRPr lang="en-US" sz="2200" kern="1200"/>
        </a:p>
      </dsp:txBody>
      <dsp:txXfrm>
        <a:off x="1110795" y="3608375"/>
        <a:ext cx="5385254" cy="96172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EA5ACE-9285-4E4F-8C90-58040AF0C28A}">
      <dsp:nvSpPr>
        <dsp:cNvPr id="0" name=""/>
        <dsp:cNvSpPr/>
      </dsp:nvSpPr>
      <dsp:spPr>
        <a:xfrm>
          <a:off x="0" y="558"/>
          <a:ext cx="6496050" cy="13059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16092E-2601-4401-BCC8-217F2B076EDB}">
      <dsp:nvSpPr>
        <dsp:cNvPr id="0" name=""/>
        <dsp:cNvSpPr/>
      </dsp:nvSpPr>
      <dsp:spPr>
        <a:xfrm>
          <a:off x="395054" y="294400"/>
          <a:ext cx="718281" cy="71828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37EEE98-013D-41C3-A49B-3AB56208A75A}">
      <dsp:nvSpPr>
        <dsp:cNvPr id="0" name=""/>
        <dsp:cNvSpPr/>
      </dsp:nvSpPr>
      <dsp:spPr>
        <a:xfrm>
          <a:off x="1508391" y="558"/>
          <a:ext cx="4987658" cy="130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215" tIns="138215" rIns="138215" bIns="138215" numCol="1" spcCol="1270" anchor="ctr" anchorCtr="0">
          <a:noAutofit/>
        </a:bodyPr>
        <a:lstStyle/>
        <a:p>
          <a:pPr marL="0" lvl="0" indent="0" algn="l" defTabSz="1111250">
            <a:lnSpc>
              <a:spcPct val="90000"/>
            </a:lnSpc>
            <a:spcBef>
              <a:spcPct val="0"/>
            </a:spcBef>
            <a:spcAft>
              <a:spcPct val="35000"/>
            </a:spcAft>
            <a:buNone/>
          </a:pPr>
          <a:r>
            <a:rPr lang="en-GB" sz="2500" b="0" i="0" kern="1200"/>
            <a:t>Staffing shortages (working under pressure)</a:t>
          </a:r>
          <a:endParaRPr lang="en-US" sz="2500" kern="1200"/>
        </a:p>
      </dsp:txBody>
      <dsp:txXfrm>
        <a:off x="1508391" y="558"/>
        <a:ext cx="4987658" cy="1305966"/>
      </dsp:txXfrm>
    </dsp:sp>
    <dsp:sp modelId="{9FEB5CD6-605D-48DC-B796-303874A8B938}">
      <dsp:nvSpPr>
        <dsp:cNvPr id="0" name=""/>
        <dsp:cNvSpPr/>
      </dsp:nvSpPr>
      <dsp:spPr>
        <a:xfrm>
          <a:off x="0" y="1633016"/>
          <a:ext cx="6496050" cy="13059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6E4F52-9619-4B04-99E7-D889A281E48E}">
      <dsp:nvSpPr>
        <dsp:cNvPr id="0" name=""/>
        <dsp:cNvSpPr/>
      </dsp:nvSpPr>
      <dsp:spPr>
        <a:xfrm>
          <a:off x="395054" y="1926859"/>
          <a:ext cx="718281" cy="71828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8524AC8-5D48-4A0A-B090-D51C6585938A}">
      <dsp:nvSpPr>
        <dsp:cNvPr id="0" name=""/>
        <dsp:cNvSpPr/>
      </dsp:nvSpPr>
      <dsp:spPr>
        <a:xfrm>
          <a:off x="1508391" y="1633016"/>
          <a:ext cx="4987658" cy="130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215" tIns="138215" rIns="138215" bIns="138215" numCol="1" spcCol="1270" anchor="ctr" anchorCtr="0">
          <a:noAutofit/>
        </a:bodyPr>
        <a:lstStyle/>
        <a:p>
          <a:pPr marL="0" lvl="0" indent="0" algn="l" defTabSz="1111250">
            <a:lnSpc>
              <a:spcPct val="90000"/>
            </a:lnSpc>
            <a:spcBef>
              <a:spcPct val="0"/>
            </a:spcBef>
            <a:spcAft>
              <a:spcPct val="35000"/>
            </a:spcAft>
            <a:buNone/>
          </a:pPr>
          <a:r>
            <a:rPr lang="en-GB" sz="2500" b="0" i="0" kern="1200"/>
            <a:t>Time management </a:t>
          </a:r>
          <a:endParaRPr lang="en-US" sz="2500" kern="1200"/>
        </a:p>
      </dsp:txBody>
      <dsp:txXfrm>
        <a:off x="1508391" y="1633016"/>
        <a:ext cx="4987658" cy="1305966"/>
      </dsp:txXfrm>
    </dsp:sp>
    <dsp:sp modelId="{0F87482D-D51C-4988-8FE5-493EDFC480E9}">
      <dsp:nvSpPr>
        <dsp:cNvPr id="0" name=""/>
        <dsp:cNvSpPr/>
      </dsp:nvSpPr>
      <dsp:spPr>
        <a:xfrm>
          <a:off x="0" y="3265475"/>
          <a:ext cx="6496050" cy="13059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6017AC-B0A0-4D15-81F3-E5A6449A5B23}">
      <dsp:nvSpPr>
        <dsp:cNvPr id="0" name=""/>
        <dsp:cNvSpPr/>
      </dsp:nvSpPr>
      <dsp:spPr>
        <a:xfrm>
          <a:off x="395054" y="3559317"/>
          <a:ext cx="718281" cy="71828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96E9F2D-4457-46D4-8AF6-0DF4C0175567}">
      <dsp:nvSpPr>
        <dsp:cNvPr id="0" name=""/>
        <dsp:cNvSpPr/>
      </dsp:nvSpPr>
      <dsp:spPr>
        <a:xfrm>
          <a:off x="1508391" y="3265475"/>
          <a:ext cx="4987658" cy="130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215" tIns="138215" rIns="138215" bIns="138215" numCol="1" spcCol="1270" anchor="ctr" anchorCtr="0">
          <a:noAutofit/>
        </a:bodyPr>
        <a:lstStyle/>
        <a:p>
          <a:pPr marL="0" lvl="0" indent="0" algn="l" defTabSz="1111250">
            <a:lnSpc>
              <a:spcPct val="90000"/>
            </a:lnSpc>
            <a:spcBef>
              <a:spcPct val="0"/>
            </a:spcBef>
            <a:spcAft>
              <a:spcPct val="35000"/>
            </a:spcAft>
            <a:buNone/>
          </a:pPr>
          <a:r>
            <a:rPr lang="en-GB" sz="2500" b="0" i="0" kern="1200"/>
            <a:t>Lack of confidence (e.g. making complex decisions)</a:t>
          </a:r>
          <a:endParaRPr lang="en-US" sz="2500" kern="1200"/>
        </a:p>
      </dsp:txBody>
      <dsp:txXfrm>
        <a:off x="1508391" y="3265475"/>
        <a:ext cx="4987658" cy="130596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AB5C03-E98A-48E6-885B-B9D86D34F045}">
      <dsp:nvSpPr>
        <dsp:cNvPr id="0" name=""/>
        <dsp:cNvSpPr/>
      </dsp:nvSpPr>
      <dsp:spPr>
        <a:xfrm>
          <a:off x="702434" y="59638"/>
          <a:ext cx="1955812" cy="1955812"/>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543A24-7423-4CE1-A541-EE55C8E0B691}">
      <dsp:nvSpPr>
        <dsp:cNvPr id="0" name=""/>
        <dsp:cNvSpPr/>
      </dsp:nvSpPr>
      <dsp:spPr>
        <a:xfrm>
          <a:off x="1119247" y="476450"/>
          <a:ext cx="1122187" cy="11221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24A5D91-434D-4270-AD61-B2B24B3D3B91}">
      <dsp:nvSpPr>
        <dsp:cNvPr id="0" name=""/>
        <dsp:cNvSpPr/>
      </dsp:nvSpPr>
      <dsp:spPr>
        <a:xfrm>
          <a:off x="77216" y="2624638"/>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b="0" i="0" kern="1200"/>
            <a:t>Progressing to high job role work opportunities </a:t>
          </a:r>
          <a:endParaRPr lang="en-US" sz="1500" kern="1200"/>
        </a:p>
      </dsp:txBody>
      <dsp:txXfrm>
        <a:off x="77216" y="2624638"/>
        <a:ext cx="3206250" cy="720000"/>
      </dsp:txXfrm>
    </dsp:sp>
    <dsp:sp modelId="{BB551D06-4C93-454E-B44B-BA71D4E2FCDB}">
      <dsp:nvSpPr>
        <dsp:cNvPr id="0" name=""/>
        <dsp:cNvSpPr/>
      </dsp:nvSpPr>
      <dsp:spPr>
        <a:xfrm>
          <a:off x="4469778" y="59638"/>
          <a:ext cx="1955812" cy="1955812"/>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DD2157-9695-484F-83D8-2D4FC0C0DA2F}">
      <dsp:nvSpPr>
        <dsp:cNvPr id="0" name=""/>
        <dsp:cNvSpPr/>
      </dsp:nvSpPr>
      <dsp:spPr>
        <a:xfrm>
          <a:off x="4886591" y="476450"/>
          <a:ext cx="1122187" cy="11221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2BBB947-45E5-438A-A819-ED140CD4EEAF}">
      <dsp:nvSpPr>
        <dsp:cNvPr id="0" name=""/>
        <dsp:cNvSpPr/>
      </dsp:nvSpPr>
      <dsp:spPr>
        <a:xfrm>
          <a:off x="3844559" y="2624638"/>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b="0" i="0" kern="1200"/>
            <a:t>Improving basic data to create more comprehensive patient records </a:t>
          </a:r>
          <a:endParaRPr lang="en-US" sz="1500" kern="1200"/>
        </a:p>
      </dsp:txBody>
      <dsp:txXfrm>
        <a:off x="3844559" y="2624638"/>
        <a:ext cx="3206250" cy="720000"/>
      </dsp:txXfrm>
    </dsp:sp>
    <dsp:sp modelId="{DF72AA6B-5D1B-4507-AC62-622EFD09DFEA}">
      <dsp:nvSpPr>
        <dsp:cNvPr id="0" name=""/>
        <dsp:cNvSpPr/>
      </dsp:nvSpPr>
      <dsp:spPr>
        <a:xfrm>
          <a:off x="8237122" y="59638"/>
          <a:ext cx="1955812" cy="1955812"/>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9638A5-5FA5-4A1E-A56C-F66B0EB36414}">
      <dsp:nvSpPr>
        <dsp:cNvPr id="0" name=""/>
        <dsp:cNvSpPr/>
      </dsp:nvSpPr>
      <dsp:spPr>
        <a:xfrm>
          <a:off x="8653935" y="476450"/>
          <a:ext cx="1122187" cy="11221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32604A6-B9EB-44F7-84C2-10ECB3BED7EE}">
      <dsp:nvSpPr>
        <dsp:cNvPr id="0" name=""/>
        <dsp:cNvSpPr/>
      </dsp:nvSpPr>
      <dsp:spPr>
        <a:xfrm>
          <a:off x="7611903" y="2624638"/>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b="0" i="0" kern="1200"/>
            <a:t>Partnering with other providers to develop new services and migrating risks </a:t>
          </a:r>
          <a:endParaRPr lang="en-US" sz="1500" kern="1200"/>
        </a:p>
      </dsp:txBody>
      <dsp:txXfrm>
        <a:off x="7611903" y="2624638"/>
        <a:ext cx="320625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dirty="0"/>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10/23/2025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2245259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3"/>
          <p:cNvSpPr>
            <a:spLocks noGrp="1"/>
          </p:cNvSpPr>
          <p:nvPr>
            <p:ph type="dt" sz="half" idx="10"/>
          </p:nvPr>
        </p:nvSpPr>
        <p:spPr/>
        <p:txBody>
          <a:bodyPr/>
          <a:lstStyle/>
          <a:p>
            <a:fld id="{4509A250-FF31-4206-8172-F9D3106AACB1}" type="datetimeFigureOut">
              <a:rPr lang="en-US" dirty="0"/>
              <a:t>10/23/2025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7133418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10/23/2025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7318544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9796027F-7875-4030-9381-8BD8C4F21935}" type="datetimeFigureOut">
              <a:rPr lang="en-US" dirty="0"/>
              <a:t>10/23/2025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9136631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9796027F-7875-4030-9381-8BD8C4F21935}" type="datetimeFigureOut">
              <a:rPr lang="en-US" dirty="0"/>
              <a:t>10/23/2025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8661152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10/23/2025</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5700565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10/23/2025</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6772823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10/23/2025</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2961480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10/23/2025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0189067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10/23/2025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2639888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dirty="0"/>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247866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dirty="0"/>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dirty="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0052300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5627078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10/23/2025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6951608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10/23/2025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5513953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10/23/2025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1293661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10/23/2025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7570565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dirty="0"/>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10/23/2025</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765917734"/>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BD31C6D7-DE0A-2723-6DA8-7ED87D414797}"/>
              </a:ext>
            </a:extLst>
          </p:cNvPr>
          <p:cNvSpPr>
            <a:spLocks noGrp="1"/>
          </p:cNvSpPr>
          <p:nvPr>
            <p:ph type="title"/>
          </p:nvPr>
        </p:nvSpPr>
        <p:spPr>
          <a:xfrm>
            <a:off x="806195" y="804672"/>
            <a:ext cx="3521359" cy="5248656"/>
          </a:xfrm>
        </p:spPr>
        <p:txBody>
          <a:bodyPr anchor="ctr">
            <a:normAutofit/>
          </a:bodyPr>
          <a:lstStyle/>
          <a:p>
            <a:pPr algn="ctr"/>
            <a:r>
              <a:rPr lang="en-GB" sz="3900" b="1"/>
              <a:t>Professional Development Within Health &amp; Social Care</a:t>
            </a:r>
          </a:p>
        </p:txBody>
      </p:sp>
      <p:sp>
        <p:nvSpPr>
          <p:cNvPr id="17" name="Content Placeholder 2">
            <a:extLst>
              <a:ext uri="{FF2B5EF4-FFF2-40B4-BE49-F238E27FC236}">
                <a16:creationId xmlns:a16="http://schemas.microsoft.com/office/drawing/2014/main" id="{E69FB0D4-87A6-E5F3-F052-E271515797C5}"/>
              </a:ext>
            </a:extLst>
          </p:cNvPr>
          <p:cNvSpPr>
            <a:spLocks noGrp="1"/>
          </p:cNvSpPr>
          <p:nvPr>
            <p:ph idx="1"/>
          </p:nvPr>
        </p:nvSpPr>
        <p:spPr>
          <a:xfrm>
            <a:off x="4975861" y="804671"/>
            <a:ext cx="6399930" cy="5248657"/>
          </a:xfrm>
        </p:spPr>
        <p:txBody>
          <a:bodyPr vert="horz" lIns="91440" tIns="45720" rIns="91440" bIns="45720" rtlCol="0" anchor="ctr">
            <a:normAutofit/>
          </a:bodyPr>
          <a:lstStyle/>
          <a:p>
            <a:r>
              <a:rPr lang="en-GB" b="1" dirty="0"/>
              <a:t>Component 1: Self-Awareness Presentation</a:t>
            </a:r>
            <a:br>
              <a:rPr lang="en-GB" b="1" dirty="0"/>
            </a:br>
            <a:endParaRPr lang="en-GB" b="1"/>
          </a:p>
          <a:p>
            <a:pPr>
              <a:buClr>
                <a:srgbClr val="8AD0D6"/>
              </a:buClr>
            </a:pPr>
            <a:r>
              <a:rPr lang="en-GB" b="1" cap="all" dirty="0"/>
              <a:t>Lchs4009</a:t>
            </a:r>
            <a:br>
              <a:rPr lang="en-GB" b="1" cap="all" dirty="0"/>
            </a:br>
            <a:r>
              <a:rPr lang="en-GB" b="1" cap="all" dirty="0" err="1"/>
              <a:t>Kudeja</a:t>
            </a:r>
            <a:r>
              <a:rPr lang="en-GB" b="1" cap="all" dirty="0"/>
              <a:t> </a:t>
            </a:r>
            <a:r>
              <a:rPr lang="en-GB" b="1" cap="all" dirty="0" err="1"/>
              <a:t>yasmin</a:t>
            </a:r>
            <a:r>
              <a:rPr lang="en-GB" b="1" cap="all" dirty="0"/>
              <a:t> </a:t>
            </a:r>
            <a:br>
              <a:rPr lang="en-GB" b="1" cap="all" dirty="0"/>
            </a:br>
            <a:r>
              <a:rPr lang="en-GB" b="1" cap="all" dirty="0"/>
              <a:t>2419337</a:t>
            </a:r>
            <a:br>
              <a:rPr lang="en-GB" b="1" cap="all" dirty="0"/>
            </a:br>
            <a:r>
              <a:rPr lang="en-GB" b="1" cap="all" dirty="0"/>
              <a:t>Lecturer: Anika Tahsin </a:t>
            </a:r>
            <a:r>
              <a:rPr lang="en-GB" b="1" cap="all" dirty="0" err="1"/>
              <a:t>ahmED</a:t>
            </a:r>
            <a:br>
              <a:rPr lang="en-GB" cap="all" dirty="0"/>
            </a:br>
            <a:endParaRPr lang="en-GB"/>
          </a:p>
          <a:p>
            <a:pPr marL="0" indent="0">
              <a:buClr>
                <a:srgbClr val="8AD0D6"/>
              </a:buClr>
              <a:buNone/>
            </a:pPr>
            <a:br>
              <a:rPr lang="en-GB" dirty="0"/>
            </a:br>
            <a:endParaRPr lang="en-GB"/>
          </a:p>
        </p:txBody>
      </p:sp>
    </p:spTree>
    <p:extLst>
      <p:ext uri="{BB962C8B-B14F-4D97-AF65-F5344CB8AC3E}">
        <p14:creationId xmlns:p14="http://schemas.microsoft.com/office/powerpoint/2010/main" val="14898889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5" name="Picture 14" descr="Drawings on colorful paper">
            <a:extLst>
              <a:ext uri="{FF2B5EF4-FFF2-40B4-BE49-F238E27FC236}">
                <a16:creationId xmlns:a16="http://schemas.microsoft.com/office/drawing/2014/main" id="{F215FBA8-1877-F55A-A4DE-D5F8F86EF7E1}"/>
              </a:ext>
            </a:extLst>
          </p:cNvPr>
          <p:cNvPicPr>
            <a:picLocks noChangeAspect="1"/>
          </p:cNvPicPr>
          <p:nvPr/>
        </p:nvPicPr>
        <p:blipFill>
          <a:blip r:embed="rId3">
            <a:duotone>
              <a:prstClr val="black"/>
              <a:schemeClr val="accent5">
                <a:tint val="45000"/>
                <a:satMod val="400000"/>
              </a:schemeClr>
            </a:duotone>
            <a:alphaModFix amt="15000"/>
          </a:blip>
          <a:srcRect t="64" b="15667"/>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898A9910-C1CA-BC5D-5025-696AAB288006}"/>
              </a:ext>
            </a:extLst>
          </p:cNvPr>
          <p:cNvSpPr>
            <a:spLocks noGrp="1"/>
          </p:cNvSpPr>
          <p:nvPr>
            <p:ph type="title"/>
          </p:nvPr>
        </p:nvSpPr>
        <p:spPr>
          <a:xfrm>
            <a:off x="646111" y="452718"/>
            <a:ext cx="9404723" cy="1400530"/>
          </a:xfrm>
        </p:spPr>
        <p:txBody>
          <a:bodyPr>
            <a:normAutofit/>
          </a:bodyPr>
          <a:lstStyle/>
          <a:p>
            <a:r>
              <a:rPr lang="en-GB" b="1" dirty="0"/>
              <a:t>Aim &amp; Objective</a:t>
            </a:r>
          </a:p>
        </p:txBody>
      </p:sp>
      <p:sp>
        <p:nvSpPr>
          <p:cNvPr id="21" name="Rectangle 20">
            <a:extLst>
              <a:ext uri="{FF2B5EF4-FFF2-40B4-BE49-F238E27FC236}">
                <a16:creationId xmlns:a16="http://schemas.microsoft.com/office/drawing/2014/main" id="{909FE742-1A27-4AEF-B5F0-F8C383EAB1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C4F0B8C4-823B-E36D-5536-AD6715680784}"/>
              </a:ext>
            </a:extLst>
          </p:cNvPr>
          <p:cNvSpPr>
            <a:spLocks noGrp="1"/>
          </p:cNvSpPr>
          <p:nvPr>
            <p:ph idx="1"/>
          </p:nvPr>
        </p:nvSpPr>
        <p:spPr>
          <a:xfrm>
            <a:off x="867785" y="1332482"/>
            <a:ext cx="8946541" cy="4195481"/>
          </a:xfrm>
        </p:spPr>
        <p:txBody>
          <a:bodyPr vert="horz" lIns="91440" tIns="45720" rIns="91440" bIns="45720" rtlCol="0" anchor="ctr">
            <a:normAutofit/>
          </a:bodyPr>
          <a:lstStyle/>
          <a:p>
            <a:r>
              <a:rPr lang="en-GB"/>
              <a:t>Aim:</a:t>
            </a:r>
            <a:r>
              <a:rPr lang="en-GB">
                <a:latin typeface="Century Gothic"/>
                <a:ea typeface="Open Sans"/>
                <a:cs typeface="Open Sans"/>
              </a:rPr>
              <a:t> I will use a structured SWOT analysis to support my strategic planning for professional and educational growth within the health and social care sector in the UK. This approach will enable me to systematically evaluate my internal strengths and weaknesses, as well as external opportunities and threats, guiding informed decisions that align with my career aspirations and sector demands.</a:t>
            </a:r>
            <a:endParaRPr lang="en-US">
              <a:latin typeface="Century Gothic"/>
            </a:endParaRPr>
          </a:p>
          <a:p>
            <a:pPr>
              <a:buClr>
                <a:srgbClr val="8AD0D6"/>
              </a:buClr>
            </a:pPr>
            <a:r>
              <a:rPr lang="en-GB"/>
              <a:t>Objective: </a:t>
            </a:r>
            <a:r>
              <a:rPr lang="en-GB">
                <a:latin typeface="Century Gothic"/>
                <a:ea typeface="Open Sans"/>
                <a:cs typeface="Open Sans"/>
              </a:rPr>
              <a:t>To identify my strengths, weaknesses and future opportunities. I will design an actionable development plan that leverages my existing skills, addressing any gaps, anticipating external risks and knowing sector opportunities. This plan will support my progression and knowledge towards roles with responsibilities, e.g. care leadership, health management and specialist positions.</a:t>
            </a:r>
            <a:endParaRPr lang="en-GB">
              <a:latin typeface="Century Gothic"/>
            </a:endParaRPr>
          </a:p>
        </p:txBody>
      </p:sp>
    </p:spTree>
    <p:extLst>
      <p:ext uri="{BB962C8B-B14F-4D97-AF65-F5344CB8AC3E}">
        <p14:creationId xmlns:p14="http://schemas.microsoft.com/office/powerpoint/2010/main" val="26072786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ABE6F9A3-300E-47F5-B41C-C8C5E758D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131374-E3EF-93D1-4D5C-384B2EBF1E3E}"/>
              </a:ext>
            </a:extLst>
          </p:cNvPr>
          <p:cNvSpPr>
            <a:spLocks noGrp="1"/>
          </p:cNvSpPr>
          <p:nvPr>
            <p:ph type="title"/>
          </p:nvPr>
        </p:nvSpPr>
        <p:spPr>
          <a:xfrm>
            <a:off x="648929" y="1063417"/>
            <a:ext cx="3505495" cy="4675396"/>
          </a:xfrm>
        </p:spPr>
        <p:txBody>
          <a:bodyPr anchor="ctr">
            <a:normAutofit/>
          </a:bodyPr>
          <a:lstStyle/>
          <a:p>
            <a:r>
              <a:rPr lang="en-GB">
                <a:solidFill>
                  <a:srgbClr val="F2F2F2"/>
                </a:solidFill>
              </a:rPr>
              <a:t>SWOT Analysis </a:t>
            </a:r>
          </a:p>
        </p:txBody>
      </p:sp>
      <p:sp>
        <p:nvSpPr>
          <p:cNvPr id="31" name="Rectangle 30">
            <a:extLst>
              <a:ext uri="{FF2B5EF4-FFF2-40B4-BE49-F238E27FC236}">
                <a16:creationId xmlns:a16="http://schemas.microsoft.com/office/drawing/2014/main" id="{61B4701B-39FE-43B8-86AA-D6B8789C2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2" name="Rounded Rectangle 9">
            <a:extLst>
              <a:ext uri="{FF2B5EF4-FFF2-40B4-BE49-F238E27FC236}">
                <a16:creationId xmlns:a16="http://schemas.microsoft.com/office/drawing/2014/main" id="{E9A7EF13-49FA-4355-971A-34B065F35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484632"/>
            <a:ext cx="6584098" cy="5739187"/>
          </a:xfrm>
          <a:prstGeom prst="roundRect">
            <a:avLst>
              <a:gd name="adj" fmla="val 0"/>
            </a:avLst>
          </a:prstGeom>
          <a:ln w="12700" cap="sq">
            <a:solidFill>
              <a:schemeClr val="bg1">
                <a:lumMod val="75000"/>
              </a:schemeClr>
            </a:solidFill>
            <a:miter lim="800000"/>
          </a:ln>
          <a:effectLst>
            <a:outerShdw blurRad="63500" dist="25400" dir="5400000" algn="tl" rotWithShape="0">
              <a:srgbClr val="000000">
                <a:alpha val="3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92CF3C3E-0F7B-4F0C-8EBD-BDD38E9C6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34" name="Content Placeholder 2">
            <a:extLst>
              <a:ext uri="{FF2B5EF4-FFF2-40B4-BE49-F238E27FC236}">
                <a16:creationId xmlns:a16="http://schemas.microsoft.com/office/drawing/2014/main" id="{0D31B2D8-CE9D-A6D3-1961-CFD7EAC9FD50}"/>
              </a:ext>
            </a:extLst>
          </p:cNvPr>
          <p:cNvGraphicFramePr>
            <a:graphicFrameLocks noGrp="1"/>
          </p:cNvGraphicFramePr>
          <p:nvPr>
            <p:ph idx="1"/>
            <p:extLst>
              <p:ext uri="{D42A27DB-BD31-4B8C-83A1-F6EECF244321}">
                <p14:modId xmlns:p14="http://schemas.microsoft.com/office/powerpoint/2010/main" val="1745048904"/>
              </p:ext>
            </p:extLst>
          </p:nvPr>
        </p:nvGraphicFramePr>
        <p:xfrm>
          <a:off x="5608638" y="965200"/>
          <a:ext cx="5614987" cy="4773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37951397"/>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4E78424C-6FD0-41F8-9CAA-5DC19C4235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A750AB-7E60-9DC3-EB39-1563A5569FED}"/>
              </a:ext>
            </a:extLst>
          </p:cNvPr>
          <p:cNvSpPr>
            <a:spLocks noGrp="1"/>
          </p:cNvSpPr>
          <p:nvPr>
            <p:ph type="title"/>
          </p:nvPr>
        </p:nvSpPr>
        <p:spPr>
          <a:xfrm>
            <a:off x="643855" y="1447800"/>
            <a:ext cx="3108626" cy="4572000"/>
          </a:xfrm>
        </p:spPr>
        <p:txBody>
          <a:bodyPr anchor="ctr">
            <a:normAutofit/>
          </a:bodyPr>
          <a:lstStyle/>
          <a:p>
            <a:r>
              <a:rPr lang="en-GB" sz="3200" dirty="0">
                <a:solidFill>
                  <a:srgbClr val="F2F2F2"/>
                </a:solidFill>
              </a:rPr>
              <a:t>Strengths</a:t>
            </a:r>
          </a:p>
        </p:txBody>
      </p:sp>
      <p:sp>
        <p:nvSpPr>
          <p:cNvPr id="20" name="Freeform: Shape 19">
            <a:extLst>
              <a:ext uri="{FF2B5EF4-FFF2-40B4-BE49-F238E27FC236}">
                <a16:creationId xmlns:a16="http://schemas.microsoft.com/office/drawing/2014/main" id="{DD136760-57DC-4301-8BEA-B71AD2D13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61310" y="0"/>
            <a:ext cx="8030690" cy="6858000"/>
          </a:xfrm>
          <a:custGeom>
            <a:avLst/>
            <a:gdLst>
              <a:gd name="connsiteX0" fmla="*/ 1176 w 8030690"/>
              <a:gd name="connsiteY0" fmla="*/ 0 h 6858000"/>
              <a:gd name="connsiteX1" fmla="*/ 1344715 w 8030690"/>
              <a:gd name="connsiteY1" fmla="*/ 0 h 6858000"/>
              <a:gd name="connsiteX2" fmla="*/ 1344715 w 8030690"/>
              <a:gd name="connsiteY2" fmla="*/ 0 h 6858000"/>
              <a:gd name="connsiteX3" fmla="*/ 8030690 w 8030690"/>
              <a:gd name="connsiteY3" fmla="*/ 0 h 6858000"/>
              <a:gd name="connsiteX4" fmla="*/ 8030690 w 8030690"/>
              <a:gd name="connsiteY4" fmla="*/ 6858000 h 6858000"/>
              <a:gd name="connsiteX5" fmla="*/ 477746 w 8030690"/>
              <a:gd name="connsiteY5" fmla="*/ 6858000 h 6858000"/>
              <a:gd name="connsiteX6" fmla="*/ 477746 w 8030690"/>
              <a:gd name="connsiteY6" fmla="*/ 6858000 h 6858000"/>
              <a:gd name="connsiteX7" fmla="*/ 0 w 8030690"/>
              <a:gd name="connsiteY7" fmla="*/ 6858000 h 6858000"/>
              <a:gd name="connsiteX8" fmla="*/ 5883 w 8030690"/>
              <a:gd name="connsiteY8" fmla="*/ 6817538 h 6858000"/>
              <a:gd name="connsiteX9" fmla="*/ 23196 w 8030690"/>
              <a:gd name="connsiteY9" fmla="*/ 6698894 h 6858000"/>
              <a:gd name="connsiteX10" fmla="*/ 35298 w 8030690"/>
              <a:gd name="connsiteY10" fmla="*/ 6612483 h 6858000"/>
              <a:gd name="connsiteX11" fmla="*/ 48073 w 8030690"/>
              <a:gd name="connsiteY11" fmla="*/ 6509613 h 6858000"/>
              <a:gd name="connsiteX12" fmla="*/ 63369 w 8030690"/>
              <a:gd name="connsiteY12" fmla="*/ 6387541 h 6858000"/>
              <a:gd name="connsiteX13" fmla="*/ 79506 w 8030690"/>
              <a:gd name="connsiteY13" fmla="*/ 6252438 h 6858000"/>
              <a:gd name="connsiteX14" fmla="*/ 96483 w 8030690"/>
              <a:gd name="connsiteY14" fmla="*/ 6100191 h 6858000"/>
              <a:gd name="connsiteX15" fmla="*/ 114468 w 8030690"/>
              <a:gd name="connsiteY15" fmla="*/ 5934227 h 6858000"/>
              <a:gd name="connsiteX16" fmla="*/ 132454 w 8030690"/>
              <a:gd name="connsiteY16" fmla="*/ 5753862 h 6858000"/>
              <a:gd name="connsiteX17" fmla="*/ 150775 w 8030690"/>
              <a:gd name="connsiteY17" fmla="*/ 5561838 h 6858000"/>
              <a:gd name="connsiteX18" fmla="*/ 167752 w 8030690"/>
              <a:gd name="connsiteY18" fmla="*/ 5354726 h 6858000"/>
              <a:gd name="connsiteX19" fmla="*/ 184057 w 8030690"/>
              <a:gd name="connsiteY19" fmla="*/ 5138013 h 6858000"/>
              <a:gd name="connsiteX20" fmla="*/ 198849 w 8030690"/>
              <a:gd name="connsiteY20" fmla="*/ 4908956 h 6858000"/>
              <a:gd name="connsiteX21" fmla="*/ 212968 w 8030690"/>
              <a:gd name="connsiteY21" fmla="*/ 4670298 h 6858000"/>
              <a:gd name="connsiteX22" fmla="*/ 226248 w 8030690"/>
              <a:gd name="connsiteY22" fmla="*/ 4421352 h 6858000"/>
              <a:gd name="connsiteX23" fmla="*/ 230954 w 8030690"/>
              <a:gd name="connsiteY23" fmla="*/ 4293793 h 6858000"/>
              <a:gd name="connsiteX24" fmla="*/ 236165 w 8030690"/>
              <a:gd name="connsiteY24" fmla="*/ 4163491 h 6858000"/>
              <a:gd name="connsiteX25" fmla="*/ 241039 w 8030690"/>
              <a:gd name="connsiteY25" fmla="*/ 4031132 h 6858000"/>
              <a:gd name="connsiteX26" fmla="*/ 244233 w 8030690"/>
              <a:gd name="connsiteY26" fmla="*/ 3898087 h 6858000"/>
              <a:gd name="connsiteX27" fmla="*/ 247091 w 8030690"/>
              <a:gd name="connsiteY27" fmla="*/ 3762298 h 6858000"/>
              <a:gd name="connsiteX28" fmla="*/ 250116 w 8030690"/>
              <a:gd name="connsiteY28" fmla="*/ 3625138 h 6858000"/>
              <a:gd name="connsiteX29" fmla="*/ 252133 w 8030690"/>
              <a:gd name="connsiteY29" fmla="*/ 3485235 h 6858000"/>
              <a:gd name="connsiteX30" fmla="*/ 252133 w 8030690"/>
              <a:gd name="connsiteY30" fmla="*/ 3343960 h 6858000"/>
              <a:gd name="connsiteX31" fmla="*/ 253142 w 8030690"/>
              <a:gd name="connsiteY31" fmla="*/ 3201314 h 6858000"/>
              <a:gd name="connsiteX32" fmla="*/ 252133 w 8030690"/>
              <a:gd name="connsiteY32" fmla="*/ 3057296 h 6858000"/>
              <a:gd name="connsiteX33" fmla="*/ 250116 w 8030690"/>
              <a:gd name="connsiteY33" fmla="*/ 2911221 h 6858000"/>
              <a:gd name="connsiteX34" fmla="*/ 248267 w 8030690"/>
              <a:gd name="connsiteY34" fmla="*/ 2765145 h 6858000"/>
              <a:gd name="connsiteX35" fmla="*/ 244233 w 8030690"/>
              <a:gd name="connsiteY35" fmla="*/ 2617013 h 6858000"/>
              <a:gd name="connsiteX36" fmla="*/ 240031 w 8030690"/>
              <a:gd name="connsiteY36" fmla="*/ 2467508 h 6858000"/>
              <a:gd name="connsiteX37" fmla="*/ 235156 w 8030690"/>
              <a:gd name="connsiteY37" fmla="*/ 2318004 h 6858000"/>
              <a:gd name="connsiteX38" fmla="*/ 228265 w 8030690"/>
              <a:gd name="connsiteY38" fmla="*/ 2167128 h 6858000"/>
              <a:gd name="connsiteX39" fmla="*/ 220028 w 8030690"/>
              <a:gd name="connsiteY39" fmla="*/ 2014880 h 6858000"/>
              <a:gd name="connsiteX40" fmla="*/ 212128 w 8030690"/>
              <a:gd name="connsiteY40" fmla="*/ 1861947 h 6858000"/>
              <a:gd name="connsiteX41" fmla="*/ 202043 w 8030690"/>
              <a:gd name="connsiteY41" fmla="*/ 1709013 h 6858000"/>
              <a:gd name="connsiteX42" fmla="*/ 189940 w 8030690"/>
              <a:gd name="connsiteY42" fmla="*/ 1554023 h 6858000"/>
              <a:gd name="connsiteX43" fmla="*/ 177838 w 8030690"/>
              <a:gd name="connsiteY43" fmla="*/ 1401089 h 6858000"/>
              <a:gd name="connsiteX44" fmla="*/ 163886 w 8030690"/>
              <a:gd name="connsiteY44" fmla="*/ 1245413 h 6858000"/>
              <a:gd name="connsiteX45" fmla="*/ 148590 w 8030690"/>
              <a:gd name="connsiteY45" fmla="*/ 1089050 h 6858000"/>
              <a:gd name="connsiteX46" fmla="*/ 132454 w 8030690"/>
              <a:gd name="connsiteY46" fmla="*/ 934745 h 6858000"/>
              <a:gd name="connsiteX47" fmla="*/ 113628 w 8030690"/>
              <a:gd name="connsiteY47" fmla="*/ 778383 h 6858000"/>
              <a:gd name="connsiteX48" fmla="*/ 93457 w 8030690"/>
              <a:gd name="connsiteY48" fmla="*/ 622706 h 6858000"/>
              <a:gd name="connsiteX49" fmla="*/ 73454 w 8030690"/>
              <a:gd name="connsiteY49" fmla="*/ 466344 h 6858000"/>
              <a:gd name="connsiteX50" fmla="*/ 50090 w 8030690"/>
              <a:gd name="connsiteY50" fmla="*/ 310667 h 6858000"/>
              <a:gd name="connsiteX51" fmla="*/ 26222 w 8030690"/>
              <a:gd name="connsiteY51" fmla="*/ 1556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030690" h="6858000">
                <a:moveTo>
                  <a:pt x="1176" y="0"/>
                </a:moveTo>
                <a:lnTo>
                  <a:pt x="1344715" y="0"/>
                </a:lnTo>
                <a:lnTo>
                  <a:pt x="1344715" y="0"/>
                </a:lnTo>
                <a:lnTo>
                  <a:pt x="8030690" y="0"/>
                </a:lnTo>
                <a:lnTo>
                  <a:pt x="8030690" y="6858000"/>
                </a:lnTo>
                <a:lnTo>
                  <a:pt x="477746" y="6858000"/>
                </a:lnTo>
                <a:lnTo>
                  <a:pt x="477746" y="6858000"/>
                </a:lnTo>
                <a:lnTo>
                  <a:pt x="0" y="6858000"/>
                </a:lnTo>
                <a:lnTo>
                  <a:pt x="5883" y="6817538"/>
                </a:lnTo>
                <a:lnTo>
                  <a:pt x="23196" y="6698894"/>
                </a:lnTo>
                <a:lnTo>
                  <a:pt x="35298" y="6612483"/>
                </a:lnTo>
                <a:lnTo>
                  <a:pt x="48073" y="6509613"/>
                </a:lnTo>
                <a:lnTo>
                  <a:pt x="63369" y="6387541"/>
                </a:lnTo>
                <a:lnTo>
                  <a:pt x="79506" y="6252438"/>
                </a:lnTo>
                <a:lnTo>
                  <a:pt x="96483" y="6100191"/>
                </a:lnTo>
                <a:lnTo>
                  <a:pt x="114468" y="5934227"/>
                </a:lnTo>
                <a:lnTo>
                  <a:pt x="132454" y="5753862"/>
                </a:lnTo>
                <a:lnTo>
                  <a:pt x="150775" y="5561838"/>
                </a:lnTo>
                <a:lnTo>
                  <a:pt x="167752" y="5354726"/>
                </a:lnTo>
                <a:lnTo>
                  <a:pt x="184057" y="5138013"/>
                </a:lnTo>
                <a:lnTo>
                  <a:pt x="198849" y="4908956"/>
                </a:lnTo>
                <a:lnTo>
                  <a:pt x="212968" y="4670298"/>
                </a:lnTo>
                <a:lnTo>
                  <a:pt x="226248" y="4421352"/>
                </a:lnTo>
                <a:lnTo>
                  <a:pt x="230954" y="4293793"/>
                </a:lnTo>
                <a:lnTo>
                  <a:pt x="236165" y="4163491"/>
                </a:lnTo>
                <a:lnTo>
                  <a:pt x="241039" y="4031132"/>
                </a:lnTo>
                <a:lnTo>
                  <a:pt x="244233" y="3898087"/>
                </a:lnTo>
                <a:lnTo>
                  <a:pt x="247091" y="3762298"/>
                </a:lnTo>
                <a:lnTo>
                  <a:pt x="250116" y="3625138"/>
                </a:lnTo>
                <a:lnTo>
                  <a:pt x="252133" y="3485235"/>
                </a:lnTo>
                <a:lnTo>
                  <a:pt x="252133" y="3343960"/>
                </a:lnTo>
                <a:lnTo>
                  <a:pt x="253142" y="3201314"/>
                </a:lnTo>
                <a:lnTo>
                  <a:pt x="252133" y="3057296"/>
                </a:lnTo>
                <a:lnTo>
                  <a:pt x="250116" y="2911221"/>
                </a:lnTo>
                <a:lnTo>
                  <a:pt x="248267" y="2765145"/>
                </a:lnTo>
                <a:lnTo>
                  <a:pt x="244233" y="2617013"/>
                </a:lnTo>
                <a:lnTo>
                  <a:pt x="240031" y="2467508"/>
                </a:lnTo>
                <a:lnTo>
                  <a:pt x="235156" y="2318004"/>
                </a:lnTo>
                <a:lnTo>
                  <a:pt x="228265" y="2167128"/>
                </a:lnTo>
                <a:lnTo>
                  <a:pt x="220028" y="2014880"/>
                </a:lnTo>
                <a:lnTo>
                  <a:pt x="212128" y="1861947"/>
                </a:lnTo>
                <a:lnTo>
                  <a:pt x="202043" y="1709013"/>
                </a:lnTo>
                <a:lnTo>
                  <a:pt x="189940" y="1554023"/>
                </a:lnTo>
                <a:lnTo>
                  <a:pt x="177838" y="1401089"/>
                </a:lnTo>
                <a:lnTo>
                  <a:pt x="163886" y="1245413"/>
                </a:lnTo>
                <a:lnTo>
                  <a:pt x="148590" y="1089050"/>
                </a:lnTo>
                <a:lnTo>
                  <a:pt x="132454" y="934745"/>
                </a:lnTo>
                <a:lnTo>
                  <a:pt x="113628" y="778383"/>
                </a:lnTo>
                <a:lnTo>
                  <a:pt x="93457" y="622706"/>
                </a:lnTo>
                <a:lnTo>
                  <a:pt x="73454" y="466344"/>
                </a:lnTo>
                <a:lnTo>
                  <a:pt x="50090" y="310667"/>
                </a:lnTo>
                <a:lnTo>
                  <a:pt x="26222" y="15567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11">
            <a:extLst>
              <a:ext uri="{FF2B5EF4-FFF2-40B4-BE49-F238E27FC236}">
                <a16:creationId xmlns:a16="http://schemas.microsoft.com/office/drawing/2014/main" id="{BDC58DEA-1307-4F44-AD47-E613D8B76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p:nvSpPr>
          <p:cNvPr id="23" name="Rectangle 22">
            <a:extLst>
              <a:ext uri="{FF2B5EF4-FFF2-40B4-BE49-F238E27FC236}">
                <a16:creationId xmlns:a16="http://schemas.microsoft.com/office/drawing/2014/main" id="{C99B912D-1E4B-42AF-A2BE-CFEFEC916E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25" name="Content Placeholder 2">
            <a:extLst>
              <a:ext uri="{FF2B5EF4-FFF2-40B4-BE49-F238E27FC236}">
                <a16:creationId xmlns:a16="http://schemas.microsoft.com/office/drawing/2014/main" id="{14C52854-B001-3028-5B18-D6682B58EB7B}"/>
              </a:ext>
            </a:extLst>
          </p:cNvPr>
          <p:cNvGraphicFramePr>
            <a:graphicFrameLocks noGrp="1"/>
          </p:cNvGraphicFramePr>
          <p:nvPr>
            <p:ph idx="1"/>
            <p:extLst>
              <p:ext uri="{D42A27DB-BD31-4B8C-83A1-F6EECF244321}">
                <p14:modId xmlns:p14="http://schemas.microsoft.com/office/powerpoint/2010/main" val="1127442525"/>
              </p:ext>
            </p:extLst>
          </p:nvPr>
        </p:nvGraphicFramePr>
        <p:xfrm>
          <a:off x="5048250" y="1447800"/>
          <a:ext cx="6496050"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20346656"/>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4E78424C-6FD0-41F8-9CAA-5DC19C4235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FA361A-964E-9B4E-4112-79A9DA105AB4}"/>
              </a:ext>
            </a:extLst>
          </p:cNvPr>
          <p:cNvSpPr>
            <a:spLocks noGrp="1"/>
          </p:cNvSpPr>
          <p:nvPr>
            <p:ph type="title"/>
          </p:nvPr>
        </p:nvSpPr>
        <p:spPr>
          <a:xfrm>
            <a:off x="643855" y="1447800"/>
            <a:ext cx="3108626" cy="4572000"/>
          </a:xfrm>
        </p:spPr>
        <p:txBody>
          <a:bodyPr anchor="ctr">
            <a:normAutofit/>
          </a:bodyPr>
          <a:lstStyle/>
          <a:p>
            <a:r>
              <a:rPr lang="en-GB" sz="3200" dirty="0">
                <a:solidFill>
                  <a:srgbClr val="F2F2F2"/>
                </a:solidFill>
              </a:rPr>
              <a:t>Weaknesses</a:t>
            </a:r>
          </a:p>
        </p:txBody>
      </p:sp>
      <p:sp>
        <p:nvSpPr>
          <p:cNvPr id="20" name="Freeform: Shape 19">
            <a:extLst>
              <a:ext uri="{FF2B5EF4-FFF2-40B4-BE49-F238E27FC236}">
                <a16:creationId xmlns:a16="http://schemas.microsoft.com/office/drawing/2014/main" id="{DD136760-57DC-4301-8BEA-B71AD2D13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61310" y="0"/>
            <a:ext cx="8030690" cy="6858000"/>
          </a:xfrm>
          <a:custGeom>
            <a:avLst/>
            <a:gdLst>
              <a:gd name="connsiteX0" fmla="*/ 1176 w 8030690"/>
              <a:gd name="connsiteY0" fmla="*/ 0 h 6858000"/>
              <a:gd name="connsiteX1" fmla="*/ 1344715 w 8030690"/>
              <a:gd name="connsiteY1" fmla="*/ 0 h 6858000"/>
              <a:gd name="connsiteX2" fmla="*/ 1344715 w 8030690"/>
              <a:gd name="connsiteY2" fmla="*/ 0 h 6858000"/>
              <a:gd name="connsiteX3" fmla="*/ 8030690 w 8030690"/>
              <a:gd name="connsiteY3" fmla="*/ 0 h 6858000"/>
              <a:gd name="connsiteX4" fmla="*/ 8030690 w 8030690"/>
              <a:gd name="connsiteY4" fmla="*/ 6858000 h 6858000"/>
              <a:gd name="connsiteX5" fmla="*/ 477746 w 8030690"/>
              <a:gd name="connsiteY5" fmla="*/ 6858000 h 6858000"/>
              <a:gd name="connsiteX6" fmla="*/ 477746 w 8030690"/>
              <a:gd name="connsiteY6" fmla="*/ 6858000 h 6858000"/>
              <a:gd name="connsiteX7" fmla="*/ 0 w 8030690"/>
              <a:gd name="connsiteY7" fmla="*/ 6858000 h 6858000"/>
              <a:gd name="connsiteX8" fmla="*/ 5883 w 8030690"/>
              <a:gd name="connsiteY8" fmla="*/ 6817538 h 6858000"/>
              <a:gd name="connsiteX9" fmla="*/ 23196 w 8030690"/>
              <a:gd name="connsiteY9" fmla="*/ 6698894 h 6858000"/>
              <a:gd name="connsiteX10" fmla="*/ 35298 w 8030690"/>
              <a:gd name="connsiteY10" fmla="*/ 6612483 h 6858000"/>
              <a:gd name="connsiteX11" fmla="*/ 48073 w 8030690"/>
              <a:gd name="connsiteY11" fmla="*/ 6509613 h 6858000"/>
              <a:gd name="connsiteX12" fmla="*/ 63369 w 8030690"/>
              <a:gd name="connsiteY12" fmla="*/ 6387541 h 6858000"/>
              <a:gd name="connsiteX13" fmla="*/ 79506 w 8030690"/>
              <a:gd name="connsiteY13" fmla="*/ 6252438 h 6858000"/>
              <a:gd name="connsiteX14" fmla="*/ 96483 w 8030690"/>
              <a:gd name="connsiteY14" fmla="*/ 6100191 h 6858000"/>
              <a:gd name="connsiteX15" fmla="*/ 114468 w 8030690"/>
              <a:gd name="connsiteY15" fmla="*/ 5934227 h 6858000"/>
              <a:gd name="connsiteX16" fmla="*/ 132454 w 8030690"/>
              <a:gd name="connsiteY16" fmla="*/ 5753862 h 6858000"/>
              <a:gd name="connsiteX17" fmla="*/ 150775 w 8030690"/>
              <a:gd name="connsiteY17" fmla="*/ 5561838 h 6858000"/>
              <a:gd name="connsiteX18" fmla="*/ 167752 w 8030690"/>
              <a:gd name="connsiteY18" fmla="*/ 5354726 h 6858000"/>
              <a:gd name="connsiteX19" fmla="*/ 184057 w 8030690"/>
              <a:gd name="connsiteY19" fmla="*/ 5138013 h 6858000"/>
              <a:gd name="connsiteX20" fmla="*/ 198849 w 8030690"/>
              <a:gd name="connsiteY20" fmla="*/ 4908956 h 6858000"/>
              <a:gd name="connsiteX21" fmla="*/ 212968 w 8030690"/>
              <a:gd name="connsiteY21" fmla="*/ 4670298 h 6858000"/>
              <a:gd name="connsiteX22" fmla="*/ 226248 w 8030690"/>
              <a:gd name="connsiteY22" fmla="*/ 4421352 h 6858000"/>
              <a:gd name="connsiteX23" fmla="*/ 230954 w 8030690"/>
              <a:gd name="connsiteY23" fmla="*/ 4293793 h 6858000"/>
              <a:gd name="connsiteX24" fmla="*/ 236165 w 8030690"/>
              <a:gd name="connsiteY24" fmla="*/ 4163491 h 6858000"/>
              <a:gd name="connsiteX25" fmla="*/ 241039 w 8030690"/>
              <a:gd name="connsiteY25" fmla="*/ 4031132 h 6858000"/>
              <a:gd name="connsiteX26" fmla="*/ 244233 w 8030690"/>
              <a:gd name="connsiteY26" fmla="*/ 3898087 h 6858000"/>
              <a:gd name="connsiteX27" fmla="*/ 247091 w 8030690"/>
              <a:gd name="connsiteY27" fmla="*/ 3762298 h 6858000"/>
              <a:gd name="connsiteX28" fmla="*/ 250116 w 8030690"/>
              <a:gd name="connsiteY28" fmla="*/ 3625138 h 6858000"/>
              <a:gd name="connsiteX29" fmla="*/ 252133 w 8030690"/>
              <a:gd name="connsiteY29" fmla="*/ 3485235 h 6858000"/>
              <a:gd name="connsiteX30" fmla="*/ 252133 w 8030690"/>
              <a:gd name="connsiteY30" fmla="*/ 3343960 h 6858000"/>
              <a:gd name="connsiteX31" fmla="*/ 253142 w 8030690"/>
              <a:gd name="connsiteY31" fmla="*/ 3201314 h 6858000"/>
              <a:gd name="connsiteX32" fmla="*/ 252133 w 8030690"/>
              <a:gd name="connsiteY32" fmla="*/ 3057296 h 6858000"/>
              <a:gd name="connsiteX33" fmla="*/ 250116 w 8030690"/>
              <a:gd name="connsiteY33" fmla="*/ 2911221 h 6858000"/>
              <a:gd name="connsiteX34" fmla="*/ 248267 w 8030690"/>
              <a:gd name="connsiteY34" fmla="*/ 2765145 h 6858000"/>
              <a:gd name="connsiteX35" fmla="*/ 244233 w 8030690"/>
              <a:gd name="connsiteY35" fmla="*/ 2617013 h 6858000"/>
              <a:gd name="connsiteX36" fmla="*/ 240031 w 8030690"/>
              <a:gd name="connsiteY36" fmla="*/ 2467508 h 6858000"/>
              <a:gd name="connsiteX37" fmla="*/ 235156 w 8030690"/>
              <a:gd name="connsiteY37" fmla="*/ 2318004 h 6858000"/>
              <a:gd name="connsiteX38" fmla="*/ 228265 w 8030690"/>
              <a:gd name="connsiteY38" fmla="*/ 2167128 h 6858000"/>
              <a:gd name="connsiteX39" fmla="*/ 220028 w 8030690"/>
              <a:gd name="connsiteY39" fmla="*/ 2014880 h 6858000"/>
              <a:gd name="connsiteX40" fmla="*/ 212128 w 8030690"/>
              <a:gd name="connsiteY40" fmla="*/ 1861947 h 6858000"/>
              <a:gd name="connsiteX41" fmla="*/ 202043 w 8030690"/>
              <a:gd name="connsiteY41" fmla="*/ 1709013 h 6858000"/>
              <a:gd name="connsiteX42" fmla="*/ 189940 w 8030690"/>
              <a:gd name="connsiteY42" fmla="*/ 1554023 h 6858000"/>
              <a:gd name="connsiteX43" fmla="*/ 177838 w 8030690"/>
              <a:gd name="connsiteY43" fmla="*/ 1401089 h 6858000"/>
              <a:gd name="connsiteX44" fmla="*/ 163886 w 8030690"/>
              <a:gd name="connsiteY44" fmla="*/ 1245413 h 6858000"/>
              <a:gd name="connsiteX45" fmla="*/ 148590 w 8030690"/>
              <a:gd name="connsiteY45" fmla="*/ 1089050 h 6858000"/>
              <a:gd name="connsiteX46" fmla="*/ 132454 w 8030690"/>
              <a:gd name="connsiteY46" fmla="*/ 934745 h 6858000"/>
              <a:gd name="connsiteX47" fmla="*/ 113628 w 8030690"/>
              <a:gd name="connsiteY47" fmla="*/ 778383 h 6858000"/>
              <a:gd name="connsiteX48" fmla="*/ 93457 w 8030690"/>
              <a:gd name="connsiteY48" fmla="*/ 622706 h 6858000"/>
              <a:gd name="connsiteX49" fmla="*/ 73454 w 8030690"/>
              <a:gd name="connsiteY49" fmla="*/ 466344 h 6858000"/>
              <a:gd name="connsiteX50" fmla="*/ 50090 w 8030690"/>
              <a:gd name="connsiteY50" fmla="*/ 310667 h 6858000"/>
              <a:gd name="connsiteX51" fmla="*/ 26222 w 8030690"/>
              <a:gd name="connsiteY51" fmla="*/ 1556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030690" h="6858000">
                <a:moveTo>
                  <a:pt x="1176" y="0"/>
                </a:moveTo>
                <a:lnTo>
                  <a:pt x="1344715" y="0"/>
                </a:lnTo>
                <a:lnTo>
                  <a:pt x="1344715" y="0"/>
                </a:lnTo>
                <a:lnTo>
                  <a:pt x="8030690" y="0"/>
                </a:lnTo>
                <a:lnTo>
                  <a:pt x="8030690" y="6858000"/>
                </a:lnTo>
                <a:lnTo>
                  <a:pt x="477746" y="6858000"/>
                </a:lnTo>
                <a:lnTo>
                  <a:pt x="477746" y="6858000"/>
                </a:lnTo>
                <a:lnTo>
                  <a:pt x="0" y="6858000"/>
                </a:lnTo>
                <a:lnTo>
                  <a:pt x="5883" y="6817538"/>
                </a:lnTo>
                <a:lnTo>
                  <a:pt x="23196" y="6698894"/>
                </a:lnTo>
                <a:lnTo>
                  <a:pt x="35298" y="6612483"/>
                </a:lnTo>
                <a:lnTo>
                  <a:pt x="48073" y="6509613"/>
                </a:lnTo>
                <a:lnTo>
                  <a:pt x="63369" y="6387541"/>
                </a:lnTo>
                <a:lnTo>
                  <a:pt x="79506" y="6252438"/>
                </a:lnTo>
                <a:lnTo>
                  <a:pt x="96483" y="6100191"/>
                </a:lnTo>
                <a:lnTo>
                  <a:pt x="114468" y="5934227"/>
                </a:lnTo>
                <a:lnTo>
                  <a:pt x="132454" y="5753862"/>
                </a:lnTo>
                <a:lnTo>
                  <a:pt x="150775" y="5561838"/>
                </a:lnTo>
                <a:lnTo>
                  <a:pt x="167752" y="5354726"/>
                </a:lnTo>
                <a:lnTo>
                  <a:pt x="184057" y="5138013"/>
                </a:lnTo>
                <a:lnTo>
                  <a:pt x="198849" y="4908956"/>
                </a:lnTo>
                <a:lnTo>
                  <a:pt x="212968" y="4670298"/>
                </a:lnTo>
                <a:lnTo>
                  <a:pt x="226248" y="4421352"/>
                </a:lnTo>
                <a:lnTo>
                  <a:pt x="230954" y="4293793"/>
                </a:lnTo>
                <a:lnTo>
                  <a:pt x="236165" y="4163491"/>
                </a:lnTo>
                <a:lnTo>
                  <a:pt x="241039" y="4031132"/>
                </a:lnTo>
                <a:lnTo>
                  <a:pt x="244233" y="3898087"/>
                </a:lnTo>
                <a:lnTo>
                  <a:pt x="247091" y="3762298"/>
                </a:lnTo>
                <a:lnTo>
                  <a:pt x="250116" y="3625138"/>
                </a:lnTo>
                <a:lnTo>
                  <a:pt x="252133" y="3485235"/>
                </a:lnTo>
                <a:lnTo>
                  <a:pt x="252133" y="3343960"/>
                </a:lnTo>
                <a:lnTo>
                  <a:pt x="253142" y="3201314"/>
                </a:lnTo>
                <a:lnTo>
                  <a:pt x="252133" y="3057296"/>
                </a:lnTo>
                <a:lnTo>
                  <a:pt x="250116" y="2911221"/>
                </a:lnTo>
                <a:lnTo>
                  <a:pt x="248267" y="2765145"/>
                </a:lnTo>
                <a:lnTo>
                  <a:pt x="244233" y="2617013"/>
                </a:lnTo>
                <a:lnTo>
                  <a:pt x="240031" y="2467508"/>
                </a:lnTo>
                <a:lnTo>
                  <a:pt x="235156" y="2318004"/>
                </a:lnTo>
                <a:lnTo>
                  <a:pt x="228265" y="2167128"/>
                </a:lnTo>
                <a:lnTo>
                  <a:pt x="220028" y="2014880"/>
                </a:lnTo>
                <a:lnTo>
                  <a:pt x="212128" y="1861947"/>
                </a:lnTo>
                <a:lnTo>
                  <a:pt x="202043" y="1709013"/>
                </a:lnTo>
                <a:lnTo>
                  <a:pt x="189940" y="1554023"/>
                </a:lnTo>
                <a:lnTo>
                  <a:pt x="177838" y="1401089"/>
                </a:lnTo>
                <a:lnTo>
                  <a:pt x="163886" y="1245413"/>
                </a:lnTo>
                <a:lnTo>
                  <a:pt x="148590" y="1089050"/>
                </a:lnTo>
                <a:lnTo>
                  <a:pt x="132454" y="934745"/>
                </a:lnTo>
                <a:lnTo>
                  <a:pt x="113628" y="778383"/>
                </a:lnTo>
                <a:lnTo>
                  <a:pt x="93457" y="622706"/>
                </a:lnTo>
                <a:lnTo>
                  <a:pt x="73454" y="466344"/>
                </a:lnTo>
                <a:lnTo>
                  <a:pt x="50090" y="310667"/>
                </a:lnTo>
                <a:lnTo>
                  <a:pt x="26222" y="15567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11">
            <a:extLst>
              <a:ext uri="{FF2B5EF4-FFF2-40B4-BE49-F238E27FC236}">
                <a16:creationId xmlns:a16="http://schemas.microsoft.com/office/drawing/2014/main" id="{BDC58DEA-1307-4F44-AD47-E613D8B76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p:nvSpPr>
          <p:cNvPr id="23" name="Rectangle 22">
            <a:extLst>
              <a:ext uri="{FF2B5EF4-FFF2-40B4-BE49-F238E27FC236}">
                <a16:creationId xmlns:a16="http://schemas.microsoft.com/office/drawing/2014/main" id="{C99B912D-1E4B-42AF-A2BE-CFEFEC916E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25" name="Content Placeholder 2">
            <a:extLst>
              <a:ext uri="{FF2B5EF4-FFF2-40B4-BE49-F238E27FC236}">
                <a16:creationId xmlns:a16="http://schemas.microsoft.com/office/drawing/2014/main" id="{18A879D4-3589-70BB-0AC8-4FAFE795D6BE}"/>
              </a:ext>
            </a:extLst>
          </p:cNvPr>
          <p:cNvGraphicFramePr>
            <a:graphicFrameLocks noGrp="1"/>
          </p:cNvGraphicFramePr>
          <p:nvPr>
            <p:ph idx="1"/>
            <p:extLst>
              <p:ext uri="{D42A27DB-BD31-4B8C-83A1-F6EECF244321}">
                <p14:modId xmlns:p14="http://schemas.microsoft.com/office/powerpoint/2010/main" val="3798090342"/>
              </p:ext>
            </p:extLst>
          </p:nvPr>
        </p:nvGraphicFramePr>
        <p:xfrm>
          <a:off x="5048250" y="1447800"/>
          <a:ext cx="6496050"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89922904"/>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190388E9-B620-6B12-A32F-BF13C2CE1AFD}"/>
              </a:ext>
            </a:extLst>
          </p:cNvPr>
          <p:cNvSpPr>
            <a:spLocks noGrp="1"/>
          </p:cNvSpPr>
          <p:nvPr>
            <p:ph type="title"/>
          </p:nvPr>
        </p:nvSpPr>
        <p:spPr>
          <a:xfrm>
            <a:off x="648930" y="629267"/>
            <a:ext cx="9252154" cy="1016654"/>
          </a:xfrm>
        </p:spPr>
        <p:txBody>
          <a:bodyPr>
            <a:normAutofit/>
          </a:bodyPr>
          <a:lstStyle/>
          <a:p>
            <a:r>
              <a:rPr lang="en-US">
                <a:solidFill>
                  <a:srgbClr val="EBEBEB"/>
                </a:solidFill>
              </a:rPr>
              <a:t>Opportunities</a:t>
            </a:r>
          </a:p>
        </p:txBody>
      </p:sp>
      <p:sp>
        <p:nvSpPr>
          <p:cNvPr id="13" name="Rectangle 12">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5" name="Freeform: Shape 14">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5" name="Content Placeholder 2">
            <a:extLst>
              <a:ext uri="{FF2B5EF4-FFF2-40B4-BE49-F238E27FC236}">
                <a16:creationId xmlns:a16="http://schemas.microsoft.com/office/drawing/2014/main" id="{2BD0ECC1-FFFC-AE63-022E-A49ACB4ABE23}"/>
              </a:ext>
            </a:extLst>
          </p:cNvPr>
          <p:cNvGraphicFramePr>
            <a:graphicFrameLocks noGrp="1"/>
          </p:cNvGraphicFramePr>
          <p:nvPr>
            <p:ph idx="1"/>
            <p:extLst>
              <p:ext uri="{D42A27DB-BD31-4B8C-83A1-F6EECF244321}">
                <p14:modId xmlns:p14="http://schemas.microsoft.com/office/powerpoint/2010/main" val="1879585880"/>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55825008"/>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0"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2">
              <a:alpha val="20000"/>
            </a:schemeClr>
          </a:solidFill>
          <a:ln>
            <a:noFill/>
          </a:ln>
        </p:spPr>
        <p:txBody>
          <a:bodyPr rtlCol="0" anchor="ctr"/>
          <a:lstStyle/>
          <a:p>
            <a:pPr algn="ctr"/>
            <a:endParaRPr lang="en-US"/>
          </a:p>
        </p:txBody>
      </p:sp>
      <p:sp>
        <p:nvSpPr>
          <p:cNvPr id="12" name="Freeform: Shape 11">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D729C019-4318-9D9A-AF0E-A344E84B6242}"/>
              </a:ext>
            </a:extLst>
          </p:cNvPr>
          <p:cNvSpPr>
            <a:spLocks noGrp="1"/>
          </p:cNvSpPr>
          <p:nvPr>
            <p:ph type="title"/>
          </p:nvPr>
        </p:nvSpPr>
        <p:spPr>
          <a:xfrm>
            <a:off x="653143" y="1645920"/>
            <a:ext cx="3522879" cy="4470821"/>
          </a:xfrm>
        </p:spPr>
        <p:txBody>
          <a:bodyPr>
            <a:normAutofit/>
          </a:bodyPr>
          <a:lstStyle/>
          <a:p>
            <a:pPr algn="r"/>
            <a:r>
              <a:rPr lang="en-US">
                <a:solidFill>
                  <a:srgbClr val="FFFFFF"/>
                </a:solidFill>
              </a:rPr>
              <a:t>Threats</a:t>
            </a:r>
          </a:p>
        </p:txBody>
      </p:sp>
      <p:sp>
        <p:nvSpPr>
          <p:cNvPr id="3" name="Content Placeholder 2">
            <a:extLst>
              <a:ext uri="{FF2B5EF4-FFF2-40B4-BE49-F238E27FC236}">
                <a16:creationId xmlns:a16="http://schemas.microsoft.com/office/drawing/2014/main" id="{ED2B4915-21D7-E424-B569-275E645D51B7}"/>
              </a:ext>
            </a:extLst>
          </p:cNvPr>
          <p:cNvSpPr>
            <a:spLocks noGrp="1"/>
          </p:cNvSpPr>
          <p:nvPr>
            <p:ph idx="1"/>
          </p:nvPr>
        </p:nvSpPr>
        <p:spPr>
          <a:xfrm>
            <a:off x="5204109" y="1297577"/>
            <a:ext cx="5919503" cy="4470821"/>
          </a:xfrm>
        </p:spPr>
        <p:txBody>
          <a:bodyPr vert="horz" lIns="91440" tIns="45720" rIns="91440" bIns="45720" rtlCol="0" anchor="t">
            <a:normAutofit/>
          </a:bodyPr>
          <a:lstStyle/>
          <a:p>
            <a:pPr marL="0" indent="0">
              <a:buNone/>
            </a:pPr>
            <a:endParaRPr lang="en-US"/>
          </a:p>
          <a:p>
            <a:pPr marL="0" indent="0">
              <a:buNone/>
            </a:pPr>
            <a:r>
              <a:rPr lang="en-US" dirty="0"/>
              <a:t>Changes in government legislation </a:t>
            </a:r>
          </a:p>
          <a:p>
            <a:pPr>
              <a:buClr>
                <a:srgbClr val="8AD0D6"/>
              </a:buClr>
            </a:pPr>
            <a:r>
              <a:rPr lang="en-US" dirty="0"/>
              <a:t>Economic downturns </a:t>
            </a:r>
          </a:p>
          <a:p>
            <a:pPr>
              <a:buClr>
                <a:srgbClr val="8AD0D6"/>
              </a:buClr>
            </a:pPr>
            <a:r>
              <a:rPr lang="en-US" dirty="0"/>
              <a:t>Shortage of healthcare professionals </a:t>
            </a:r>
          </a:p>
          <a:p>
            <a:pPr>
              <a:buClr>
                <a:srgbClr val="8AD0D6"/>
              </a:buClr>
            </a:pPr>
            <a:r>
              <a:rPr lang="en-US" dirty="0"/>
              <a:t>New competitors </a:t>
            </a:r>
          </a:p>
          <a:p>
            <a:pPr>
              <a:buClr>
                <a:srgbClr val="8AD0D6"/>
              </a:buClr>
            </a:pPr>
            <a:r>
              <a:rPr lang="en-US" dirty="0"/>
              <a:t>Changes in government legislation </a:t>
            </a:r>
          </a:p>
          <a:p>
            <a:pPr>
              <a:buClr>
                <a:srgbClr val="8AD0D6"/>
              </a:buClr>
            </a:pPr>
            <a:endParaRPr lang="en-US" dirty="0"/>
          </a:p>
          <a:p>
            <a:pPr>
              <a:buClr>
                <a:srgbClr val="8AD0D6"/>
              </a:buClr>
            </a:pPr>
            <a:endParaRPr lang="en-US" dirty="0"/>
          </a:p>
        </p:txBody>
      </p:sp>
    </p:spTree>
    <p:extLst>
      <p:ext uri="{BB962C8B-B14F-4D97-AF65-F5344CB8AC3E}">
        <p14:creationId xmlns:p14="http://schemas.microsoft.com/office/powerpoint/2010/main" val="2011586568"/>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F4A42-4616-7D8A-2086-39321FC8FDD9}"/>
              </a:ext>
            </a:extLst>
          </p:cNvPr>
          <p:cNvSpPr>
            <a:spLocks noGrp="1"/>
          </p:cNvSpPr>
          <p:nvPr>
            <p:ph type="title"/>
          </p:nvPr>
        </p:nvSpPr>
        <p:spPr>
          <a:xfrm>
            <a:off x="6742108" y="629266"/>
            <a:ext cx="3307744" cy="1641986"/>
          </a:xfrm>
        </p:spPr>
        <p:txBody>
          <a:bodyPr>
            <a:normAutofit/>
          </a:bodyPr>
          <a:lstStyle/>
          <a:p>
            <a:r>
              <a:rPr lang="en-US" dirty="0"/>
              <a:t>Conclusion </a:t>
            </a:r>
          </a:p>
        </p:txBody>
      </p:sp>
      <p:pic>
        <p:nvPicPr>
          <p:cNvPr id="5" name="Picture 4" descr="Colorful carved figures of humans">
            <a:extLst>
              <a:ext uri="{FF2B5EF4-FFF2-40B4-BE49-F238E27FC236}">
                <a16:creationId xmlns:a16="http://schemas.microsoft.com/office/drawing/2014/main" id="{E66C8640-D22E-0B3E-2B0F-08AED617ACC4}"/>
              </a:ext>
            </a:extLst>
          </p:cNvPr>
          <p:cNvPicPr>
            <a:picLocks noChangeAspect="1"/>
          </p:cNvPicPr>
          <p:nvPr/>
        </p:nvPicPr>
        <p:blipFill>
          <a:blip r:embed="rId3"/>
          <a:srcRect l="18749" r="17936" b="-10"/>
          <a:stretch>
            <a:fillRect/>
          </a:stretch>
        </p:blipFill>
        <p:spPr>
          <a:xfrm>
            <a:off x="-2" y="10"/>
            <a:ext cx="6094407" cy="6857990"/>
          </a:xfrm>
          <a:prstGeom prst="rect">
            <a:avLst/>
          </a:prstGeom>
        </p:spPr>
      </p:pic>
      <p:sp>
        <p:nvSpPr>
          <p:cNvPr id="3" name="Content Placeholder 2">
            <a:extLst>
              <a:ext uri="{FF2B5EF4-FFF2-40B4-BE49-F238E27FC236}">
                <a16:creationId xmlns:a16="http://schemas.microsoft.com/office/drawing/2014/main" id="{E2ABCEF5-AD41-5874-9D40-9098678B8A9E}"/>
              </a:ext>
            </a:extLst>
          </p:cNvPr>
          <p:cNvSpPr>
            <a:spLocks noGrp="1"/>
          </p:cNvSpPr>
          <p:nvPr>
            <p:ph idx="1"/>
          </p:nvPr>
        </p:nvSpPr>
        <p:spPr>
          <a:xfrm>
            <a:off x="6742108" y="1524000"/>
            <a:ext cx="3307744" cy="3809999"/>
          </a:xfrm>
        </p:spPr>
        <p:txBody>
          <a:bodyPr vert="horz" lIns="91440" tIns="45720" rIns="91440" bIns="45720" rtlCol="0">
            <a:normAutofit/>
          </a:bodyPr>
          <a:lstStyle/>
          <a:p>
            <a:pPr marL="0" indent="0">
              <a:lnSpc>
                <a:spcPct val="90000"/>
              </a:lnSpc>
              <a:buNone/>
            </a:pPr>
            <a:r>
              <a:rPr lang="en-US" sz="1900"/>
              <a:t>Overall, SWOT has helped me gain more knowledge and self-reflecting on health and social care, developing personal and professional growth. Using my strengths to overcome my weaknesses by taking advantage of opportunities, this will help me to build a successful career in the Health and Social Care sector. </a:t>
            </a:r>
          </a:p>
        </p:txBody>
      </p:sp>
    </p:spTree>
    <p:extLst>
      <p:ext uri="{BB962C8B-B14F-4D97-AF65-F5344CB8AC3E}">
        <p14:creationId xmlns:p14="http://schemas.microsoft.com/office/powerpoint/2010/main" val="1660189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22B0E-6E68-7380-6311-36C03CB71D63}"/>
              </a:ext>
            </a:extLst>
          </p:cNvPr>
          <p:cNvSpPr>
            <a:spLocks noGrp="1"/>
          </p:cNvSpPr>
          <p:nvPr>
            <p:ph type="title"/>
          </p:nvPr>
        </p:nvSpPr>
        <p:spPr>
          <a:xfrm>
            <a:off x="646111" y="452718"/>
            <a:ext cx="5469463" cy="1400530"/>
          </a:xfrm>
        </p:spPr>
        <p:txBody>
          <a:bodyPr/>
          <a:lstStyle/>
          <a:p>
            <a:r>
              <a:rPr lang="en-GB" sz="4400" i="1" dirty="0"/>
              <a:t>References</a:t>
            </a:r>
          </a:p>
        </p:txBody>
      </p:sp>
      <p:sp>
        <p:nvSpPr>
          <p:cNvPr id="3" name="Content Placeholder 2">
            <a:extLst>
              <a:ext uri="{FF2B5EF4-FFF2-40B4-BE49-F238E27FC236}">
                <a16:creationId xmlns:a16="http://schemas.microsoft.com/office/drawing/2014/main" id="{652EC976-6239-E972-D1E6-37A1D33972E0}"/>
              </a:ext>
            </a:extLst>
          </p:cNvPr>
          <p:cNvSpPr>
            <a:spLocks noGrp="1"/>
          </p:cNvSpPr>
          <p:nvPr>
            <p:ph idx="1"/>
          </p:nvPr>
        </p:nvSpPr>
        <p:spPr>
          <a:xfrm>
            <a:off x="254226" y="1421547"/>
            <a:ext cx="9196912" cy="4217252"/>
          </a:xfrm>
        </p:spPr>
        <p:txBody>
          <a:bodyPr vert="horz" lIns="91440" tIns="45720" rIns="91440" bIns="45720" rtlCol="0" anchor="t">
            <a:normAutofit/>
          </a:bodyPr>
          <a:lstStyle/>
          <a:p>
            <a:r>
              <a:rPr lang="en-GB" sz="1200" i="1" dirty="0">
                <a:latin typeface="Arial"/>
                <a:ea typeface="+mj-lt"/>
                <a:cs typeface="Arial"/>
              </a:rPr>
              <a:t>Healthcaresuccess.com</a:t>
            </a:r>
            <a:r>
              <a:rPr lang="en-GB" sz="1200" dirty="0">
                <a:latin typeface="Arial"/>
                <a:ea typeface="+mj-lt"/>
                <a:cs typeface="Arial"/>
              </a:rPr>
              <a:t>. Available at: https://healthcaresuccess.com/blog/case-studies-best-practices/swot.html (Accessed: October 12, 2025).</a:t>
            </a:r>
            <a:endParaRPr lang="en-GB" sz="1600" dirty="0">
              <a:ea typeface="+mj-lt"/>
              <a:cs typeface="+mj-lt"/>
            </a:endParaRPr>
          </a:p>
          <a:p>
            <a:pPr>
              <a:buClr>
                <a:srgbClr val="8AD0D6"/>
              </a:buClr>
            </a:pPr>
            <a:endParaRPr lang="en-GB" sz="1600" dirty="0"/>
          </a:p>
          <a:p>
            <a:pPr>
              <a:buClr>
                <a:srgbClr val="8AD0D6"/>
              </a:buClr>
            </a:pPr>
            <a:r>
              <a:rPr lang="en-GB" sz="1200" i="1" err="1">
                <a:latin typeface="Arial"/>
                <a:ea typeface="+mj-lt"/>
                <a:cs typeface="Arial"/>
              </a:rPr>
              <a:t>Nhs.wales</a:t>
            </a:r>
            <a:r>
              <a:rPr lang="en-GB" sz="1200" dirty="0">
                <a:latin typeface="Arial"/>
                <a:ea typeface="+mj-lt"/>
                <a:cs typeface="Arial"/>
              </a:rPr>
              <a:t>. Available at: https://phw.nhs.wales/services-and-teams/improvement-cymru/improvement-cymru-academy1/resource-library/academy-toolkit-guides/swot-analysis-toolkit/ (Accessed: October 14, 2025).</a:t>
            </a:r>
            <a:endParaRPr lang="en-GB" sz="1600" dirty="0">
              <a:ea typeface="+mj-lt"/>
              <a:cs typeface="+mj-lt"/>
            </a:endParaRPr>
          </a:p>
          <a:p>
            <a:pPr>
              <a:buClr>
                <a:srgbClr val="8AD0D6"/>
              </a:buClr>
            </a:pPr>
            <a:endParaRPr lang="en-GB" sz="1600" dirty="0"/>
          </a:p>
          <a:p>
            <a:pPr>
              <a:buClr>
                <a:srgbClr val="8AD0D6"/>
              </a:buClr>
            </a:pPr>
            <a:r>
              <a:rPr lang="en-GB" sz="1200" i="1" dirty="0">
                <a:latin typeface="Arial"/>
                <a:ea typeface="+mj-lt"/>
                <a:cs typeface="Arial"/>
              </a:rPr>
              <a:t>Blayney, D.W. </a:t>
            </a:r>
            <a:r>
              <a:rPr lang="en-GB" sz="1200" dirty="0">
                <a:latin typeface="Arial"/>
                <a:ea typeface="+mj-lt"/>
                <a:cs typeface="Arial"/>
              </a:rPr>
              <a:t>(2008) “Strengths, weaknesses, opportunities, and threats,” </a:t>
            </a:r>
            <a:r>
              <a:rPr lang="en-GB" sz="1200" i="1" dirty="0">
                <a:latin typeface="Arial"/>
                <a:ea typeface="+mj-lt"/>
                <a:cs typeface="Arial"/>
              </a:rPr>
              <a:t>Journal of oncology practice</a:t>
            </a:r>
            <a:r>
              <a:rPr lang="en-GB" sz="1200" dirty="0">
                <a:latin typeface="Arial"/>
                <a:ea typeface="+mj-lt"/>
                <a:cs typeface="Arial"/>
              </a:rPr>
              <a:t>, 4(2), p. 53. Available at: </a:t>
            </a:r>
            <a:br>
              <a:rPr lang="en-GB" sz="1200" dirty="0">
                <a:latin typeface="Arial"/>
                <a:ea typeface="+mj-lt"/>
                <a:cs typeface="Arial"/>
              </a:rPr>
            </a:br>
            <a:r>
              <a:rPr lang="en-GB" sz="1200" dirty="0">
                <a:latin typeface="Arial"/>
                <a:ea typeface="+mj-lt"/>
                <a:cs typeface="Arial"/>
              </a:rPr>
              <a:t>https://healthcaresuccess.com/blog/case-studies-best-practices/swot.html </a:t>
            </a:r>
          </a:p>
          <a:p>
            <a:pPr marL="0" indent="0">
              <a:buClr>
                <a:srgbClr val="8AD0D6"/>
              </a:buClr>
              <a:buNone/>
            </a:pPr>
            <a:endParaRPr lang="en-GB" sz="1600" dirty="0">
              <a:ea typeface="+mj-lt"/>
              <a:cs typeface="+mj-lt"/>
            </a:endParaRPr>
          </a:p>
          <a:p>
            <a:pPr>
              <a:buClr>
                <a:srgbClr val="8AD0D6"/>
              </a:buClr>
            </a:pPr>
            <a:r>
              <a:rPr lang="en-GB" sz="1200" i="1" dirty="0">
                <a:latin typeface="Arial"/>
                <a:ea typeface="+mj-lt"/>
                <a:cs typeface="Arial"/>
              </a:rPr>
              <a:t>Org.uk</a:t>
            </a:r>
            <a:r>
              <a:rPr lang="en-GB" sz="1200" dirty="0">
                <a:latin typeface="Arial"/>
                <a:ea typeface="+mj-lt"/>
                <a:cs typeface="Arial"/>
              </a:rPr>
              <a:t>. Available at: https://carelearning.org.uk/blog/feedback-and-improvement/how-to-use-a-swot-analysis-in-health-and-social-care/ (Accessed: October 18, 2025).</a:t>
            </a:r>
            <a:endParaRPr lang="en-GB" sz="1600" dirty="0">
              <a:ea typeface="+mj-lt"/>
              <a:cs typeface="+mj-lt"/>
            </a:endParaRPr>
          </a:p>
          <a:p>
            <a:pPr>
              <a:buClr>
                <a:srgbClr val="8AD0D6"/>
              </a:buClr>
            </a:pPr>
            <a:endParaRPr lang="en-GB" sz="1600" dirty="0">
              <a:ea typeface="+mj-lt"/>
              <a:cs typeface="+mj-lt"/>
            </a:endParaRPr>
          </a:p>
          <a:p>
            <a:pPr>
              <a:buClr>
                <a:srgbClr val="8AD0D6"/>
              </a:buClr>
            </a:pPr>
            <a:r>
              <a:rPr lang="en-GB" sz="1200" i="1" err="1">
                <a:latin typeface="Arial"/>
                <a:ea typeface="+mj-lt"/>
                <a:cs typeface="Arial"/>
              </a:rPr>
              <a:t>Nhs.wales</a:t>
            </a:r>
            <a:r>
              <a:rPr lang="en-GB" sz="1200" dirty="0">
                <a:latin typeface="Arial"/>
                <a:ea typeface="+mj-lt"/>
                <a:cs typeface="Arial"/>
              </a:rPr>
              <a:t>. Available at: https://phw.nhs.wales/services-and-teams/improvement-cymru/improvement-cymru-academy1/resource-library/academy-toolkit-guides/swot-analysis-toolkit/ (Accessed: October 20, 2025).</a:t>
            </a:r>
            <a:endParaRPr lang="en-GB" sz="1600" dirty="0">
              <a:ea typeface="+mj-lt"/>
              <a:cs typeface="+mj-lt"/>
            </a:endParaRPr>
          </a:p>
          <a:p>
            <a:pPr>
              <a:buClr>
                <a:srgbClr val="8AD0D6"/>
              </a:buClr>
            </a:pPr>
            <a:endParaRPr lang="en-GB" dirty="0">
              <a:ea typeface="+mj-lt"/>
              <a:cs typeface="+mj-lt"/>
            </a:endParaRPr>
          </a:p>
          <a:p>
            <a:pPr>
              <a:buClr>
                <a:srgbClr val="8AD0D6"/>
              </a:buClr>
            </a:pPr>
            <a:endParaRPr lang="en-GB" dirty="0">
              <a:ea typeface="+mj-lt"/>
              <a:cs typeface="+mj-lt"/>
            </a:endParaRPr>
          </a:p>
          <a:p>
            <a:pPr>
              <a:buClr>
                <a:srgbClr val="8AD0D6"/>
              </a:buClr>
            </a:pPr>
            <a:endParaRPr lang="en-GB" dirty="0">
              <a:ea typeface="+mj-lt"/>
              <a:cs typeface="+mj-lt"/>
            </a:endParaRPr>
          </a:p>
        </p:txBody>
      </p:sp>
    </p:spTree>
    <p:extLst>
      <p:ext uri="{BB962C8B-B14F-4D97-AF65-F5344CB8AC3E}">
        <p14:creationId xmlns:p14="http://schemas.microsoft.com/office/powerpoint/2010/main" val="6836898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920335-4C56-65C1-0679-9283EB45E422}"/>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7A288801-D3BA-ACD3-616A-BB944435D127}"/>
              </a:ext>
            </a:extLst>
          </p:cNvPr>
          <p:cNvSpPr>
            <a:spLocks noGrp="1"/>
          </p:cNvSpPr>
          <p:nvPr>
            <p:ph idx="1"/>
          </p:nvPr>
        </p:nvSpPr>
        <p:spPr/>
        <p:txBody>
          <a:bodyPr vert="horz" lIns="91440" tIns="45720" rIns="91440" bIns="45720" rtlCol="0" anchor="t">
            <a:normAutofit/>
          </a:bodyPr>
          <a:lstStyle/>
          <a:p>
            <a:r>
              <a:rPr lang="en-US" dirty="0">
                <a:solidFill>
                  <a:srgbClr val="959EBA"/>
                </a:solidFill>
                <a:latin typeface="Roboto"/>
                <a:ea typeface="Roboto"/>
                <a:cs typeface="Roboto"/>
              </a:rPr>
              <a:t>By </a:t>
            </a:r>
            <a:r>
              <a:rPr lang="en-US" dirty="0">
                <a:solidFill>
                  <a:srgbClr val="2C3E50"/>
                </a:solidFill>
                <a:latin typeface="Roboto"/>
                <a:ea typeface="Roboto"/>
                <a:cs typeface="Roboto"/>
              </a:rPr>
              <a:t>Practice Builders</a:t>
            </a:r>
            <a:r>
              <a:rPr lang="en-US" dirty="0">
                <a:solidFill>
                  <a:srgbClr val="959EBA"/>
                </a:solidFill>
                <a:latin typeface="Roboto"/>
                <a:ea typeface="Roboto"/>
                <a:cs typeface="Roboto"/>
              </a:rPr>
              <a:t> Year: </a:t>
            </a:r>
            <a:r>
              <a:rPr lang="en-US" dirty="0">
                <a:solidFill>
                  <a:srgbClr val="2C3E50"/>
                </a:solidFill>
                <a:latin typeface="Roboto"/>
                <a:ea typeface="Roboto"/>
                <a:cs typeface="Roboto"/>
              </a:rPr>
              <a:t>2017</a:t>
            </a:r>
            <a:r>
              <a:rPr lang="en-US" dirty="0">
                <a:solidFill>
                  <a:srgbClr val="959EBA"/>
                </a:solidFill>
                <a:latin typeface="Roboto"/>
                <a:ea typeface="Roboto"/>
                <a:cs typeface="Roboto"/>
              </a:rPr>
              <a:t> Container: </a:t>
            </a:r>
            <a:r>
              <a:rPr lang="en-US" dirty="0">
                <a:solidFill>
                  <a:srgbClr val="2C3E50"/>
                </a:solidFill>
                <a:latin typeface="Roboto"/>
                <a:ea typeface="Roboto"/>
                <a:cs typeface="Roboto"/>
              </a:rPr>
              <a:t>Healthcare Marketing Agency</a:t>
            </a:r>
            <a:r>
              <a:rPr lang="en-US" dirty="0">
                <a:solidFill>
                  <a:srgbClr val="959EBA"/>
                </a:solidFill>
                <a:latin typeface="Roboto"/>
                <a:ea typeface="Roboto"/>
                <a:cs typeface="Roboto"/>
              </a:rPr>
              <a:t> URL: </a:t>
            </a:r>
            <a:r>
              <a:rPr lang="en-US" dirty="0">
                <a:solidFill>
                  <a:srgbClr val="2C3E50"/>
                </a:solidFill>
                <a:latin typeface="Roboto"/>
                <a:ea typeface="Roboto"/>
                <a:cs typeface="Roboto"/>
              </a:rPr>
              <a:t>https://www.practicebuilders.com/blog/swot-a-self-exam-to-identify-primary-areas-of-focus/</a:t>
            </a:r>
            <a:endParaRPr lang="en-US" dirty="0"/>
          </a:p>
        </p:txBody>
      </p:sp>
    </p:spTree>
    <p:extLst>
      <p:ext uri="{BB962C8B-B14F-4D97-AF65-F5344CB8AC3E}">
        <p14:creationId xmlns:p14="http://schemas.microsoft.com/office/powerpoint/2010/main" val="383494515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Ion</vt:lpstr>
      <vt:lpstr>Professional Development Within Health &amp; Social Care</vt:lpstr>
      <vt:lpstr>Aim &amp; Objective</vt:lpstr>
      <vt:lpstr>SWOT Analysis </vt:lpstr>
      <vt:lpstr>Strengths</vt:lpstr>
      <vt:lpstr>Weaknesses</vt:lpstr>
      <vt:lpstr>Opportunities</vt:lpstr>
      <vt:lpstr>Threats</vt:lpstr>
      <vt:lpstr>Conclusion </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387</cp:revision>
  <dcterms:created xsi:type="dcterms:W3CDTF">2025-10-19T22:51:07Z</dcterms:created>
  <dcterms:modified xsi:type="dcterms:W3CDTF">2025-10-23T14:54:55Z</dcterms:modified>
</cp:coreProperties>
</file>