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1B17A2-51AE-456C-9D7F-EB56FF26870D}" v="1" dt="2022-01-11T11:42:20.0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59" autoAdjust="0"/>
  </p:normalViewPr>
  <p:slideViewPr>
    <p:cSldViewPr snapToGrid="0">
      <p:cViewPr>
        <p:scale>
          <a:sx n="80" d="100"/>
          <a:sy n="80" d="100"/>
        </p:scale>
        <p:origin x="787"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wen Bunn" userId="efee86c600b18bc6" providerId="LiveId" clId="{A41B17A2-51AE-456C-9D7F-EB56FF26870D}"/>
    <pc:docChg chg="undo custSel modSld">
      <pc:chgData name="Gwen Bunn" userId="efee86c600b18bc6" providerId="LiveId" clId="{A41B17A2-51AE-456C-9D7F-EB56FF26870D}" dt="2022-01-11T11:43:14.333" v="10" actId="207"/>
      <pc:docMkLst>
        <pc:docMk/>
      </pc:docMkLst>
      <pc:sldChg chg="addSp delSp modSp mod setBg">
        <pc:chgData name="Gwen Bunn" userId="efee86c600b18bc6" providerId="LiveId" clId="{A41B17A2-51AE-456C-9D7F-EB56FF26870D}" dt="2022-01-11T11:43:07.128" v="9" actId="207"/>
        <pc:sldMkLst>
          <pc:docMk/>
          <pc:sldMk cId="379519385" sldId="256"/>
        </pc:sldMkLst>
        <pc:spChg chg="mod ord">
          <ac:chgData name="Gwen Bunn" userId="efee86c600b18bc6" providerId="LiveId" clId="{A41B17A2-51AE-456C-9D7F-EB56FF26870D}" dt="2022-01-11T11:43:07.128" v="9" actId="207"/>
          <ac:spMkLst>
            <pc:docMk/>
            <pc:sldMk cId="379519385" sldId="256"/>
            <ac:spMk id="4" creationId="{F6D898BC-2C2B-40CD-A075-E39DE5D3D252}"/>
          </ac:spMkLst>
        </pc:spChg>
        <pc:spChg chg="mod">
          <ac:chgData name="Gwen Bunn" userId="efee86c600b18bc6" providerId="LiveId" clId="{A41B17A2-51AE-456C-9D7F-EB56FF26870D}" dt="2022-01-11T11:42:55.803" v="8" actId="26606"/>
          <ac:spMkLst>
            <pc:docMk/>
            <pc:sldMk cId="379519385" sldId="256"/>
            <ac:spMk id="5" creationId="{3213FCB0-6592-43FF-8323-09668DAE1143}"/>
          </ac:spMkLst>
        </pc:spChg>
        <pc:spChg chg="add del">
          <ac:chgData name="Gwen Bunn" userId="efee86c600b18bc6" providerId="LiveId" clId="{A41B17A2-51AE-456C-9D7F-EB56FF26870D}" dt="2022-01-11T11:42:55.803" v="8" actId="26606"/>
          <ac:spMkLst>
            <pc:docMk/>
            <pc:sldMk cId="379519385" sldId="256"/>
            <ac:spMk id="17" creationId="{290FE681-1E05-478A-89DC-5F7AB37CFD77}"/>
          </ac:spMkLst>
        </pc:spChg>
        <pc:spChg chg="add">
          <ac:chgData name="Gwen Bunn" userId="efee86c600b18bc6" providerId="LiveId" clId="{A41B17A2-51AE-456C-9D7F-EB56FF26870D}" dt="2022-01-11T11:42:55.803" v="8" actId="26606"/>
          <ac:spMkLst>
            <pc:docMk/>
            <pc:sldMk cId="379519385" sldId="256"/>
            <ac:spMk id="31" creationId="{F4E5D790-EF7E-4E52-B208-793079B497B6}"/>
          </ac:spMkLst>
        </pc:spChg>
        <pc:spChg chg="add">
          <ac:chgData name="Gwen Bunn" userId="efee86c600b18bc6" providerId="LiveId" clId="{A41B17A2-51AE-456C-9D7F-EB56FF26870D}" dt="2022-01-11T11:42:55.803" v="8" actId="26606"/>
          <ac:spMkLst>
            <pc:docMk/>
            <pc:sldMk cId="379519385" sldId="256"/>
            <ac:spMk id="33" creationId="{479F3ED9-A242-463F-84AE-C4B05016BD36}"/>
          </ac:spMkLst>
        </pc:spChg>
        <pc:grpChg chg="add del">
          <ac:chgData name="Gwen Bunn" userId="efee86c600b18bc6" providerId="LiveId" clId="{A41B17A2-51AE-456C-9D7F-EB56FF26870D}" dt="2022-01-11T11:42:55.803" v="8" actId="26606"/>
          <ac:grpSpMkLst>
            <pc:docMk/>
            <pc:sldMk cId="379519385" sldId="256"/>
            <ac:grpSpMk id="10" creationId="{6CC7770B-E4E1-42D6-9437-DAA4A3A9E659}"/>
          </ac:grpSpMkLst>
        </pc:grpChg>
        <pc:grpChg chg="add">
          <ac:chgData name="Gwen Bunn" userId="efee86c600b18bc6" providerId="LiveId" clId="{A41B17A2-51AE-456C-9D7F-EB56FF26870D}" dt="2022-01-11T11:42:55.803" v="8" actId="26606"/>
          <ac:grpSpMkLst>
            <pc:docMk/>
            <pc:sldMk cId="379519385" sldId="256"/>
            <ac:grpSpMk id="24" creationId="{6CC7770B-E4E1-42D6-9437-DAA4A3A9E659}"/>
          </ac:grpSpMkLst>
        </pc:grpChg>
        <pc:cxnChg chg="add del">
          <ac:chgData name="Gwen Bunn" userId="efee86c600b18bc6" providerId="LiveId" clId="{A41B17A2-51AE-456C-9D7F-EB56FF26870D}" dt="2022-01-11T11:42:55.803" v="8" actId="26606"/>
          <ac:cxnSpMkLst>
            <pc:docMk/>
            <pc:sldMk cId="379519385" sldId="256"/>
            <ac:cxnSpMk id="19" creationId="{2E2F21DC-5F0E-42CF-B89C-C1E25E175CB8}"/>
          </ac:cxnSpMkLst>
        </pc:cxnChg>
      </pc:sldChg>
      <pc:sldChg chg="addSp delSp modSp mod setBg">
        <pc:chgData name="Gwen Bunn" userId="efee86c600b18bc6" providerId="LiveId" clId="{A41B17A2-51AE-456C-9D7F-EB56FF26870D}" dt="2022-01-11T11:43:14.333" v="10" actId="207"/>
        <pc:sldMkLst>
          <pc:docMk/>
          <pc:sldMk cId="2773978798" sldId="257"/>
        </pc:sldMkLst>
        <pc:spChg chg="mod">
          <ac:chgData name="Gwen Bunn" userId="efee86c600b18bc6" providerId="LiveId" clId="{A41B17A2-51AE-456C-9D7F-EB56FF26870D}" dt="2022-01-11T11:42:51.623" v="7" actId="26606"/>
          <ac:spMkLst>
            <pc:docMk/>
            <pc:sldMk cId="2773978798" sldId="257"/>
            <ac:spMk id="2" creationId="{EA243263-401E-40AD-A065-24C6686024F1}"/>
          </ac:spMkLst>
        </pc:spChg>
        <pc:spChg chg="mod">
          <ac:chgData name="Gwen Bunn" userId="efee86c600b18bc6" providerId="LiveId" clId="{A41B17A2-51AE-456C-9D7F-EB56FF26870D}" dt="2022-01-11T11:43:14.333" v="10" actId="207"/>
          <ac:spMkLst>
            <pc:docMk/>
            <pc:sldMk cId="2773978798" sldId="257"/>
            <ac:spMk id="3" creationId="{C6DB0EC0-03A6-46AC-9D31-6E36DF5F9261}"/>
          </ac:spMkLst>
        </pc:spChg>
        <pc:spChg chg="add del">
          <ac:chgData name="Gwen Bunn" userId="efee86c600b18bc6" providerId="LiveId" clId="{A41B17A2-51AE-456C-9D7F-EB56FF26870D}" dt="2022-01-11T11:42:51.623" v="6" actId="26606"/>
          <ac:spMkLst>
            <pc:docMk/>
            <pc:sldMk cId="2773978798" sldId="257"/>
            <ac:spMk id="8" creationId="{290FE681-1E05-478A-89DC-5F7AB37CFD77}"/>
          </ac:spMkLst>
        </pc:spChg>
        <pc:spChg chg="add">
          <ac:chgData name="Gwen Bunn" userId="efee86c600b18bc6" providerId="LiveId" clId="{A41B17A2-51AE-456C-9D7F-EB56FF26870D}" dt="2022-01-11T11:42:51.623" v="7" actId="26606"/>
          <ac:spMkLst>
            <pc:docMk/>
            <pc:sldMk cId="2773978798" sldId="257"/>
            <ac:spMk id="12" creationId="{F4E5D790-EF7E-4E52-B208-793079B497B6}"/>
          </ac:spMkLst>
        </pc:spChg>
        <pc:spChg chg="add">
          <ac:chgData name="Gwen Bunn" userId="efee86c600b18bc6" providerId="LiveId" clId="{A41B17A2-51AE-456C-9D7F-EB56FF26870D}" dt="2022-01-11T11:42:51.623" v="7" actId="26606"/>
          <ac:spMkLst>
            <pc:docMk/>
            <pc:sldMk cId="2773978798" sldId="257"/>
            <ac:spMk id="13" creationId="{479F3ED9-A242-463F-84AE-C4B05016BD36}"/>
          </ac:spMkLst>
        </pc:spChg>
        <pc:cxnChg chg="add del">
          <ac:chgData name="Gwen Bunn" userId="efee86c600b18bc6" providerId="LiveId" clId="{A41B17A2-51AE-456C-9D7F-EB56FF26870D}" dt="2022-01-11T11:42:51.623" v="6" actId="26606"/>
          <ac:cxnSpMkLst>
            <pc:docMk/>
            <pc:sldMk cId="2773978798" sldId="257"/>
            <ac:cxnSpMk id="10" creationId="{2E2F21DC-5F0E-42CF-B89C-C1E25E175CB8}"/>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4287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84936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671054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2004009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1313642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2311430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1235324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2519828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2481705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4034618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12900260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018329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1981729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993721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3751751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1183227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1F32D-77A4-40C9-A7F7-58AE6BCFD7A4}" type="datetimeFigureOut">
              <a:rPr lang="en-GB" smtClean="0"/>
              <a:t>10/01/2022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4976A0B-0FFD-456E-901C-5365F3D6D9B5}" type="slidenum">
              <a:rPr lang="en-GB" smtClean="0"/>
              <a:t>‹#›</a:t>
            </a:fld>
            <a:endParaRPr lang="en-GB" dirty="0"/>
          </a:p>
        </p:txBody>
      </p:sp>
    </p:spTree>
    <p:extLst>
      <p:ext uri="{BB962C8B-B14F-4D97-AF65-F5344CB8AC3E}">
        <p14:creationId xmlns:p14="http://schemas.microsoft.com/office/powerpoint/2010/main" val="2608014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1111F32D-77A4-40C9-A7F7-58AE6BCFD7A4}" type="datetimeFigureOut">
              <a:rPr lang="en-GB" smtClean="0"/>
              <a:t>10/01/2022</a:t>
            </a:fld>
            <a:endParaRPr lang="en-GB"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4976A0B-0FFD-456E-901C-5365F3D6D9B5}" type="slidenum">
              <a:rPr lang="en-GB" smtClean="0"/>
              <a:t>‹#›</a:t>
            </a:fld>
            <a:endParaRPr lang="en-GB" dirty="0"/>
          </a:p>
        </p:txBody>
      </p:sp>
    </p:spTree>
    <p:extLst>
      <p:ext uri="{BB962C8B-B14F-4D97-AF65-F5344CB8AC3E}">
        <p14:creationId xmlns:p14="http://schemas.microsoft.com/office/powerpoint/2010/main" val="187177867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F4E5D790-EF7E-4E52-B208-793079B49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5" y="2"/>
            <a:ext cx="12192000" cy="6858000"/>
          </a:xfrm>
          <a:prstGeom prst="rect">
            <a:avLst/>
          </a:prstGeom>
          <a:solidFill>
            <a:schemeClr val="bg2">
              <a:alpha val="6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3" name="Snip Diagonal Corner Rectangle 6">
            <a:extLst>
              <a:ext uri="{FF2B5EF4-FFF2-40B4-BE49-F238E27FC236}">
                <a16:creationId xmlns:a16="http://schemas.microsoft.com/office/drawing/2014/main" id="{479F3ED9-A242-463F-84AE-C4B05016BD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snip2DiagRect">
            <a:avLst>
              <a:gd name="adj1" fmla="val 0"/>
              <a:gd name="adj2" fmla="val 37605"/>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A243263-401E-40AD-A065-24C6686024F1}"/>
              </a:ext>
            </a:extLst>
          </p:cNvPr>
          <p:cNvSpPr>
            <a:spLocks noGrp="1"/>
          </p:cNvSpPr>
          <p:nvPr>
            <p:ph type="title"/>
          </p:nvPr>
        </p:nvSpPr>
        <p:spPr>
          <a:xfrm>
            <a:off x="1663927" y="4692614"/>
            <a:ext cx="8534400" cy="1507067"/>
          </a:xfrm>
        </p:spPr>
        <p:txBody>
          <a:bodyPr>
            <a:normAutofit/>
          </a:bodyPr>
          <a:lstStyle/>
          <a:p>
            <a:r>
              <a:rPr lang="en-GB" u="sng"/>
              <a:t>The kinds of games created for VR in the future</a:t>
            </a:r>
          </a:p>
        </p:txBody>
      </p:sp>
      <p:sp>
        <p:nvSpPr>
          <p:cNvPr id="3" name="Content Placeholder 2">
            <a:extLst>
              <a:ext uri="{FF2B5EF4-FFF2-40B4-BE49-F238E27FC236}">
                <a16:creationId xmlns:a16="http://schemas.microsoft.com/office/drawing/2014/main" id="{C6DB0EC0-03A6-46AC-9D31-6E36DF5F9261}"/>
              </a:ext>
            </a:extLst>
          </p:cNvPr>
          <p:cNvSpPr>
            <a:spLocks noGrp="1"/>
          </p:cNvSpPr>
          <p:nvPr>
            <p:ph idx="1"/>
          </p:nvPr>
        </p:nvSpPr>
        <p:spPr>
          <a:xfrm>
            <a:off x="1663927" y="891082"/>
            <a:ext cx="8534400" cy="3615267"/>
          </a:xfrm>
        </p:spPr>
        <p:txBody>
          <a:bodyPr>
            <a:normAutofit/>
          </a:bodyPr>
          <a:lstStyle/>
          <a:p>
            <a:pPr marL="0" indent="0">
              <a:lnSpc>
                <a:spcPct val="90000"/>
              </a:lnSpc>
              <a:buNone/>
            </a:pPr>
            <a:r>
              <a:rPr lang="en-GB" sz="1400" dirty="0">
                <a:solidFill>
                  <a:schemeClr val="tx1"/>
                </a:solidFill>
              </a:rPr>
              <a:t>In the future its very likely that VR games will expand further than just simple first-person shooter games or first-person horror games. It’s likely that applications that will help with scientific research and studies will be created as well as games that will provide a wider range of entertainment for both young and old people. </a:t>
            </a:r>
          </a:p>
          <a:p>
            <a:pPr marL="0" indent="0">
              <a:lnSpc>
                <a:spcPct val="90000"/>
              </a:lnSpc>
              <a:buNone/>
            </a:pPr>
            <a:r>
              <a:rPr lang="en-GB" sz="1400" dirty="0">
                <a:solidFill>
                  <a:schemeClr val="tx1"/>
                </a:solidFill>
              </a:rPr>
              <a:t>It’s possible that instead of just games for entertainment to be made, games for education will be created and distributed in schools, colleges, and universities for students to use to expand their experience in their education and thus creating a higher quality of education and a better chance for students who struggle with their education to learn in a way that is easier for them.</a:t>
            </a:r>
          </a:p>
          <a:p>
            <a:pPr marL="0" indent="0">
              <a:lnSpc>
                <a:spcPct val="90000"/>
              </a:lnSpc>
              <a:buNone/>
            </a:pPr>
            <a:r>
              <a:rPr lang="en-GB" sz="1400" dirty="0">
                <a:solidFill>
                  <a:schemeClr val="tx1"/>
                </a:solidFill>
              </a:rPr>
              <a:t>Games that provide help for students with mental disabilities or games that help students with physical disorders to learn just as well as other students. For example, a student with dyslexia would be able to learn English literature at their own pace and not have to worry about having to keep up with the teacher and the other students. It would give them an extreme boost in confidence as well as the ability to control their dyslexia and become stronger from it.</a:t>
            </a:r>
          </a:p>
        </p:txBody>
      </p:sp>
    </p:spTree>
    <p:extLst>
      <p:ext uri="{BB962C8B-B14F-4D97-AF65-F5344CB8AC3E}">
        <p14:creationId xmlns:p14="http://schemas.microsoft.com/office/powerpoint/2010/main" val="2773978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6CC7770B-E4E1-42D6-9437-DAA4A3A9E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5" name="Straight Connector 24">
              <a:extLst>
                <a:ext uri="{FF2B5EF4-FFF2-40B4-BE49-F238E27FC236}">
                  <a16:creationId xmlns:a16="http://schemas.microsoft.com/office/drawing/2014/main" id="{5A26DE5B-A1A6-4746-8EF7-4D6809ED75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377A3DDA-BF17-4302-867E-EBFD777B0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CBE30704-4227-4B7B-BDB8-BFCF39086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B923B1E7-AEA4-42D8-8F4A-9D116F2966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321B6244-6EAE-442C-ACCF-8146103EC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1" name="Rectangle 30">
            <a:extLst>
              <a:ext uri="{FF2B5EF4-FFF2-40B4-BE49-F238E27FC236}">
                <a16:creationId xmlns:a16="http://schemas.microsoft.com/office/drawing/2014/main" id="{F4E5D790-EF7E-4E52-B208-793079B49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5" y="2"/>
            <a:ext cx="12192000" cy="6858000"/>
          </a:xfrm>
          <a:prstGeom prst="rect">
            <a:avLst/>
          </a:prstGeom>
          <a:solidFill>
            <a:schemeClr val="bg2">
              <a:alpha val="6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33" name="Snip Diagonal Corner Rectangle 6">
            <a:extLst>
              <a:ext uri="{FF2B5EF4-FFF2-40B4-BE49-F238E27FC236}">
                <a16:creationId xmlns:a16="http://schemas.microsoft.com/office/drawing/2014/main" id="{479F3ED9-A242-463F-84AE-C4B05016BD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snip2DiagRect">
            <a:avLst>
              <a:gd name="adj1" fmla="val 0"/>
              <a:gd name="adj2" fmla="val 37605"/>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3213FCB0-6592-43FF-8323-09668DAE1143}"/>
              </a:ext>
            </a:extLst>
          </p:cNvPr>
          <p:cNvSpPr txBox="1"/>
          <p:nvPr/>
        </p:nvSpPr>
        <p:spPr>
          <a:xfrm>
            <a:off x="1663927" y="4692614"/>
            <a:ext cx="8534400" cy="1507067"/>
          </a:xfrm>
          <a:prstGeom prst="rect">
            <a:avLst/>
          </a:prstGeom>
        </p:spPr>
        <p:txBody>
          <a:bodyPr vert="horz" lIns="91440" tIns="45720" rIns="91440" bIns="45720" rtlCol="0" anchor="ctr">
            <a:normAutofit/>
          </a:bodyPr>
          <a:lstStyle/>
          <a:p>
            <a:pPr>
              <a:spcBef>
                <a:spcPct val="0"/>
              </a:spcBef>
              <a:spcAft>
                <a:spcPts val="600"/>
              </a:spcAft>
            </a:pPr>
            <a:r>
              <a:rPr lang="en-US" sz="3600" u="sng" cap="all">
                <a:ln w="3175" cmpd="sng">
                  <a:noFill/>
                </a:ln>
                <a:latin typeface="+mj-lt"/>
                <a:ea typeface="+mj-ea"/>
                <a:cs typeface="+mj-cs"/>
              </a:rPr>
              <a:t>VR games for the future of education</a:t>
            </a:r>
          </a:p>
        </p:txBody>
      </p:sp>
      <p:sp>
        <p:nvSpPr>
          <p:cNvPr id="4" name="TextBox 3">
            <a:extLst>
              <a:ext uri="{FF2B5EF4-FFF2-40B4-BE49-F238E27FC236}">
                <a16:creationId xmlns:a16="http://schemas.microsoft.com/office/drawing/2014/main" id="{F6D898BC-2C2B-40CD-A075-E39DE5D3D252}"/>
              </a:ext>
            </a:extLst>
          </p:cNvPr>
          <p:cNvSpPr txBox="1"/>
          <p:nvPr/>
        </p:nvSpPr>
        <p:spPr>
          <a:xfrm>
            <a:off x="1663927" y="891082"/>
            <a:ext cx="8534400" cy="3615267"/>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tx1"/>
              </a:buClr>
              <a:buSzPct val="80000"/>
              <a:buFont typeface="Wingdings 3" panose="05040102010807070707" pitchFamily="18" charset="2"/>
              <a:buChar char=""/>
            </a:pPr>
            <a:r>
              <a:rPr lang="en-US" sz="1400" dirty="0"/>
              <a:t>VR games have become quite popular in our current society and will most likely increase in popularity in the foreseeable future. This popularity will likely lead to VR headsets and games being used in schools, colleges, and universities. I predict that the kinds of VR games that will be used for educational purposes will likely fall under genres of games that improve a player’s dexterity, memory skills as well as providing games that test a player’s skills in mathematics, English literature as well as science. </a:t>
            </a:r>
          </a:p>
          <a:p>
            <a:pPr>
              <a:lnSpc>
                <a:spcPct val="90000"/>
              </a:lnSpc>
              <a:spcBef>
                <a:spcPct val="20000"/>
              </a:spcBef>
              <a:spcAft>
                <a:spcPts val="600"/>
              </a:spcAft>
              <a:buClr>
                <a:schemeClr val="tx1"/>
              </a:buClr>
              <a:buSzPct val="80000"/>
              <a:buFont typeface="Wingdings 3" panose="05040102010807070707" pitchFamily="18" charset="2"/>
              <a:buChar char=""/>
            </a:pPr>
            <a:endParaRPr lang="en-US" sz="1400" dirty="0"/>
          </a:p>
          <a:p>
            <a:pPr>
              <a:lnSpc>
                <a:spcPct val="90000"/>
              </a:lnSpc>
              <a:spcBef>
                <a:spcPct val="20000"/>
              </a:spcBef>
              <a:spcAft>
                <a:spcPts val="600"/>
              </a:spcAft>
              <a:buClr>
                <a:schemeClr val="tx1"/>
              </a:buClr>
              <a:buSzPct val="80000"/>
              <a:buFont typeface="Wingdings 3" panose="05040102010807070707" pitchFamily="18" charset="2"/>
              <a:buChar char=""/>
            </a:pPr>
            <a:r>
              <a:rPr lang="en-US" sz="1400" dirty="0"/>
              <a:t>The reason for mathematics being used in VR is that it can have the student play games that test them on different forms of mathematics in a fun and exciting way which will increase the chances of them learning the skills they need to apply </a:t>
            </a:r>
            <a:r>
              <a:rPr lang="en-US" sz="1400" dirty="0" err="1"/>
              <a:t>maths</a:t>
            </a:r>
            <a:r>
              <a:rPr lang="en-US" sz="1400" dirty="0"/>
              <a:t> to their daily lives. </a:t>
            </a:r>
          </a:p>
          <a:p>
            <a:pPr>
              <a:lnSpc>
                <a:spcPct val="90000"/>
              </a:lnSpc>
              <a:spcBef>
                <a:spcPct val="20000"/>
              </a:spcBef>
              <a:spcAft>
                <a:spcPts val="600"/>
              </a:spcAft>
              <a:buClr>
                <a:schemeClr val="tx1"/>
              </a:buClr>
              <a:buSzPct val="80000"/>
              <a:buFont typeface="Wingdings 3" panose="05040102010807070707" pitchFamily="18" charset="2"/>
              <a:buChar char=""/>
            </a:pPr>
            <a:r>
              <a:rPr lang="en-US" sz="1400" dirty="0"/>
              <a:t>Science games on the other hand can provide the students with the ability to perform science experiments safely without the danger of them getting hurt if they mess up an experiment or spill something. It would make learning about science much more exciting for students and actually cheaper and safer for schools to invest in for their science experiments. This will lead to a higher number of students wishing to pursue the educational road to becoming a scientist.</a:t>
            </a:r>
          </a:p>
        </p:txBody>
      </p:sp>
    </p:spTree>
    <p:extLst>
      <p:ext uri="{BB962C8B-B14F-4D97-AF65-F5344CB8AC3E}">
        <p14:creationId xmlns:p14="http://schemas.microsoft.com/office/powerpoint/2010/main" val="37951938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1296</TotalTime>
  <Words>453</Words>
  <Application>Microsoft Office PowerPoint</Application>
  <PresentationFormat>Widescreen</PresentationFormat>
  <Paragraphs>9</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Century Gothic</vt:lpstr>
      <vt:lpstr>Wingdings 3</vt:lpstr>
      <vt:lpstr>Slice</vt:lpstr>
      <vt:lpstr>The kinds of games created for VR in the future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kinds of games created for VR in the future</dc:title>
  <dc:creator>Gwen Bunn</dc:creator>
  <cp:lastModifiedBy>Gwen Bunn</cp:lastModifiedBy>
  <cp:revision>1</cp:revision>
  <dcterms:created xsi:type="dcterms:W3CDTF">2022-01-10T14:07:05Z</dcterms:created>
  <dcterms:modified xsi:type="dcterms:W3CDTF">2022-01-11T11:43:24Z</dcterms:modified>
</cp:coreProperties>
</file>