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notesMasterIdLst>
    <p:notesMasterId r:id="rId19"/>
  </p:notesMasterIdLst>
  <p:sldIdLst>
    <p:sldId id="256" r:id="rId9"/>
    <p:sldId id="257" r:id="rId10"/>
    <p:sldId id="268" r:id="rId11"/>
    <p:sldId id="261" r:id="rId12"/>
    <p:sldId id="262" r:id="rId13"/>
    <p:sldId id="263" r:id="rId14"/>
    <p:sldId id="265" r:id="rId15"/>
    <p:sldId id="266" r:id="rId16"/>
    <p:sldId id="267" r:id="rId17"/>
    <p:sldId id="26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481D9C-D90A-4021-9990-EBACA61C431B}" v="3" dt="2025-03-17T13:56:29.0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92" d="100"/>
          <a:sy n="92" d="100"/>
        </p:scale>
        <p:origin x="228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tableStyles" Target="tableStyles.xml"/><Relationship Id="rId10" Type="http://schemas.openxmlformats.org/officeDocument/2006/relationships/slide" Target="slides/slide2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na Sharp" userId="782232a9-10bd-4640-a803-facd3256bd17" providerId="ADAL" clId="{20481D9C-D90A-4021-9990-EBACA61C431B}"/>
    <pc:docChg chg="undo redo custSel addSld delSld modSld">
      <pc:chgData name="Nina Sharp" userId="782232a9-10bd-4640-a803-facd3256bd17" providerId="ADAL" clId="{20481D9C-D90A-4021-9990-EBACA61C431B}" dt="2025-03-18T09:24:26.215" v="759" actId="20577"/>
      <pc:docMkLst>
        <pc:docMk/>
      </pc:docMkLst>
      <pc:sldChg chg="modSp mod">
        <pc:chgData name="Nina Sharp" userId="782232a9-10bd-4640-a803-facd3256bd17" providerId="ADAL" clId="{20481D9C-D90A-4021-9990-EBACA61C431B}" dt="2025-03-17T10:10:57.042" v="226" actId="20577"/>
        <pc:sldMkLst>
          <pc:docMk/>
          <pc:sldMk cId="1117319477" sldId="257"/>
        </pc:sldMkLst>
        <pc:spChg chg="mod">
          <ac:chgData name="Nina Sharp" userId="782232a9-10bd-4640-a803-facd3256bd17" providerId="ADAL" clId="{20481D9C-D90A-4021-9990-EBACA61C431B}" dt="2025-03-17T10:10:57.042" v="226" actId="20577"/>
          <ac:spMkLst>
            <pc:docMk/>
            <pc:sldMk cId="1117319477" sldId="257"/>
            <ac:spMk id="3" creationId="{3834E513-6324-6DE4-5314-6407E9951314}"/>
          </ac:spMkLst>
        </pc:spChg>
      </pc:sldChg>
      <pc:sldChg chg="del">
        <pc:chgData name="Nina Sharp" userId="782232a9-10bd-4640-a803-facd3256bd17" providerId="ADAL" clId="{20481D9C-D90A-4021-9990-EBACA61C431B}" dt="2025-03-17T10:00:38.660" v="130" actId="2696"/>
        <pc:sldMkLst>
          <pc:docMk/>
          <pc:sldMk cId="903642593" sldId="259"/>
        </pc:sldMkLst>
      </pc:sldChg>
      <pc:sldChg chg="add del">
        <pc:chgData name="Nina Sharp" userId="782232a9-10bd-4640-a803-facd3256bd17" providerId="ADAL" clId="{20481D9C-D90A-4021-9990-EBACA61C431B}" dt="2025-03-17T10:13:07.347" v="459" actId="2696"/>
        <pc:sldMkLst>
          <pc:docMk/>
          <pc:sldMk cId="987779629" sldId="260"/>
        </pc:sldMkLst>
      </pc:sldChg>
      <pc:sldChg chg="addSp delSp modSp mod">
        <pc:chgData name="Nina Sharp" userId="782232a9-10bd-4640-a803-facd3256bd17" providerId="ADAL" clId="{20481D9C-D90A-4021-9990-EBACA61C431B}" dt="2025-03-17T13:56:32.231" v="716" actId="26606"/>
        <pc:sldMkLst>
          <pc:docMk/>
          <pc:sldMk cId="2535916544" sldId="261"/>
        </pc:sldMkLst>
        <pc:spChg chg="mod">
          <ac:chgData name="Nina Sharp" userId="782232a9-10bd-4640-a803-facd3256bd17" providerId="ADAL" clId="{20481D9C-D90A-4021-9990-EBACA61C431B}" dt="2025-03-17T13:56:32.231" v="716" actId="26606"/>
          <ac:spMkLst>
            <pc:docMk/>
            <pc:sldMk cId="2535916544" sldId="261"/>
            <ac:spMk id="2" creationId="{2B65A63F-6219-2828-7A85-2F87A01DEF74}"/>
          </ac:spMkLst>
        </pc:spChg>
        <pc:spChg chg="mod">
          <ac:chgData name="Nina Sharp" userId="782232a9-10bd-4640-a803-facd3256bd17" providerId="ADAL" clId="{20481D9C-D90A-4021-9990-EBACA61C431B}" dt="2025-03-17T13:56:32.231" v="716" actId="26606"/>
          <ac:spMkLst>
            <pc:docMk/>
            <pc:sldMk cId="2535916544" sldId="261"/>
            <ac:spMk id="3" creationId="{3834E513-6324-6DE4-5314-6407E9951314}"/>
          </ac:spMkLst>
        </pc:spChg>
        <pc:picChg chg="del">
          <ac:chgData name="Nina Sharp" userId="782232a9-10bd-4640-a803-facd3256bd17" providerId="ADAL" clId="{20481D9C-D90A-4021-9990-EBACA61C431B}" dt="2025-03-17T10:00:25.436" v="127" actId="478"/>
          <ac:picMkLst>
            <pc:docMk/>
            <pc:sldMk cId="2535916544" sldId="261"/>
            <ac:picMk id="4" creationId="{0B45BCF7-9755-6916-EEF7-CDB7ED8AE69A}"/>
          </ac:picMkLst>
        </pc:picChg>
        <pc:picChg chg="add mod">
          <ac:chgData name="Nina Sharp" userId="782232a9-10bd-4640-a803-facd3256bd17" providerId="ADAL" clId="{20481D9C-D90A-4021-9990-EBACA61C431B}" dt="2025-03-17T13:56:32.231" v="716" actId="26606"/>
          <ac:picMkLst>
            <pc:docMk/>
            <pc:sldMk cId="2535916544" sldId="261"/>
            <ac:picMk id="6" creationId="{A508D709-C2D4-30CF-9B9D-C8CFCDDE0CCD}"/>
          </ac:picMkLst>
        </pc:picChg>
      </pc:sldChg>
      <pc:sldChg chg="modSp add del mod modNotesTx">
        <pc:chgData name="Nina Sharp" userId="782232a9-10bd-4640-a803-facd3256bd17" providerId="ADAL" clId="{20481D9C-D90A-4021-9990-EBACA61C431B}" dt="2025-03-17T10:14:09.759" v="462" actId="20577"/>
        <pc:sldMkLst>
          <pc:docMk/>
          <pc:sldMk cId="2119677181" sldId="262"/>
        </pc:sldMkLst>
        <pc:spChg chg="mod">
          <ac:chgData name="Nina Sharp" userId="782232a9-10bd-4640-a803-facd3256bd17" providerId="ADAL" clId="{20481D9C-D90A-4021-9990-EBACA61C431B}" dt="2025-03-17T10:14:09.759" v="462" actId="20577"/>
          <ac:spMkLst>
            <pc:docMk/>
            <pc:sldMk cId="2119677181" sldId="262"/>
            <ac:spMk id="3" creationId="{3834E513-6324-6DE4-5314-6407E9951314}"/>
          </ac:spMkLst>
        </pc:spChg>
      </pc:sldChg>
      <pc:sldChg chg="modSp add del mod">
        <pc:chgData name="Nina Sharp" userId="782232a9-10bd-4640-a803-facd3256bd17" providerId="ADAL" clId="{20481D9C-D90A-4021-9990-EBACA61C431B}" dt="2025-03-17T10:13:17.428" v="460" actId="20577"/>
        <pc:sldMkLst>
          <pc:docMk/>
          <pc:sldMk cId="2863680848" sldId="263"/>
        </pc:sldMkLst>
        <pc:spChg chg="mod">
          <ac:chgData name="Nina Sharp" userId="782232a9-10bd-4640-a803-facd3256bd17" providerId="ADAL" clId="{20481D9C-D90A-4021-9990-EBACA61C431B}" dt="2025-03-17T10:13:17.428" v="460" actId="20577"/>
          <ac:spMkLst>
            <pc:docMk/>
            <pc:sldMk cId="2863680848" sldId="263"/>
            <ac:spMk id="3" creationId="{3834E513-6324-6DE4-5314-6407E9951314}"/>
          </ac:spMkLst>
        </pc:spChg>
      </pc:sldChg>
      <pc:sldChg chg="modSp mod">
        <pc:chgData name="Nina Sharp" userId="782232a9-10bd-4640-a803-facd3256bd17" providerId="ADAL" clId="{20481D9C-D90A-4021-9990-EBACA61C431B}" dt="2025-03-17T10:10:48.276" v="220" actId="20577"/>
        <pc:sldMkLst>
          <pc:docMk/>
          <pc:sldMk cId="3994836861" sldId="264"/>
        </pc:sldMkLst>
        <pc:spChg chg="mod">
          <ac:chgData name="Nina Sharp" userId="782232a9-10bd-4640-a803-facd3256bd17" providerId="ADAL" clId="{20481D9C-D90A-4021-9990-EBACA61C431B}" dt="2025-03-17T10:10:48.276" v="220" actId="20577"/>
          <ac:spMkLst>
            <pc:docMk/>
            <pc:sldMk cId="3994836861" sldId="264"/>
            <ac:spMk id="3" creationId="{3834E513-6324-6DE4-5314-6407E9951314}"/>
          </ac:spMkLst>
        </pc:spChg>
      </pc:sldChg>
      <pc:sldChg chg="add del">
        <pc:chgData name="Nina Sharp" userId="782232a9-10bd-4640-a803-facd3256bd17" providerId="ADAL" clId="{20481D9C-D90A-4021-9990-EBACA61C431B}" dt="2025-03-17T10:10:48.979" v="221" actId="47"/>
        <pc:sldMkLst>
          <pc:docMk/>
          <pc:sldMk cId="1224636630" sldId="265"/>
        </pc:sldMkLst>
      </pc:sldChg>
      <pc:sldChg chg="modSp mod">
        <pc:chgData name="Nina Sharp" userId="782232a9-10bd-4640-a803-facd3256bd17" providerId="ADAL" clId="{20481D9C-D90A-4021-9990-EBACA61C431B}" dt="2025-03-17T10:14:59.121" v="510" actId="20577"/>
        <pc:sldMkLst>
          <pc:docMk/>
          <pc:sldMk cId="2903197582" sldId="266"/>
        </pc:sldMkLst>
        <pc:spChg chg="mod">
          <ac:chgData name="Nina Sharp" userId="782232a9-10bd-4640-a803-facd3256bd17" providerId="ADAL" clId="{20481D9C-D90A-4021-9990-EBACA61C431B}" dt="2025-03-17T10:14:59.121" v="510" actId="20577"/>
          <ac:spMkLst>
            <pc:docMk/>
            <pc:sldMk cId="2903197582" sldId="266"/>
            <ac:spMk id="3" creationId="{3834E513-6324-6DE4-5314-6407E9951314}"/>
          </ac:spMkLst>
        </pc:spChg>
      </pc:sldChg>
      <pc:sldChg chg="addSp delSp modSp new mod modClrScheme chgLayout">
        <pc:chgData name="Nina Sharp" userId="782232a9-10bd-4640-a803-facd3256bd17" providerId="ADAL" clId="{20481D9C-D90A-4021-9990-EBACA61C431B}" dt="2025-03-18T09:24:26.215" v="759" actId="20577"/>
        <pc:sldMkLst>
          <pc:docMk/>
          <pc:sldMk cId="280577972" sldId="268"/>
        </pc:sldMkLst>
        <pc:spChg chg="del mod ord">
          <ac:chgData name="Nina Sharp" userId="782232a9-10bd-4640-a803-facd3256bd17" providerId="ADAL" clId="{20481D9C-D90A-4021-9990-EBACA61C431B}" dt="2025-03-17T10:15:22.327" v="512" actId="700"/>
          <ac:spMkLst>
            <pc:docMk/>
            <pc:sldMk cId="280577972" sldId="268"/>
            <ac:spMk id="2" creationId="{9627A8A2-C205-7021-6FD8-98439CE43568}"/>
          </ac:spMkLst>
        </pc:spChg>
        <pc:spChg chg="del mod ord">
          <ac:chgData name="Nina Sharp" userId="782232a9-10bd-4640-a803-facd3256bd17" providerId="ADAL" clId="{20481D9C-D90A-4021-9990-EBACA61C431B}" dt="2025-03-17T10:15:22.327" v="512" actId="700"/>
          <ac:spMkLst>
            <pc:docMk/>
            <pc:sldMk cId="280577972" sldId="268"/>
            <ac:spMk id="3" creationId="{E8742FDD-DB56-33F7-FDBE-141792531566}"/>
          </ac:spMkLst>
        </pc:spChg>
        <pc:spChg chg="add mod ord">
          <ac:chgData name="Nina Sharp" userId="782232a9-10bd-4640-a803-facd3256bd17" providerId="ADAL" clId="{20481D9C-D90A-4021-9990-EBACA61C431B}" dt="2025-03-17T13:56:18.511" v="712" actId="26606"/>
          <ac:spMkLst>
            <pc:docMk/>
            <pc:sldMk cId="280577972" sldId="268"/>
            <ac:spMk id="4" creationId="{10C1F474-5ECF-8211-825B-923B951686DB}"/>
          </ac:spMkLst>
        </pc:spChg>
        <pc:spChg chg="add mod ord">
          <ac:chgData name="Nina Sharp" userId="782232a9-10bd-4640-a803-facd3256bd17" providerId="ADAL" clId="{20481D9C-D90A-4021-9990-EBACA61C431B}" dt="2025-03-18T09:24:26.215" v="759" actId="20577"/>
          <ac:spMkLst>
            <pc:docMk/>
            <pc:sldMk cId="280577972" sldId="268"/>
            <ac:spMk id="5" creationId="{620188A3-CF8D-556B-9AD9-B20B73368CFF}"/>
          </ac:spMkLst>
        </pc:spChg>
        <pc:picChg chg="add mod">
          <ac:chgData name="Nina Sharp" userId="782232a9-10bd-4640-a803-facd3256bd17" providerId="ADAL" clId="{20481D9C-D90A-4021-9990-EBACA61C431B}" dt="2025-03-17T13:56:18.511" v="712" actId="26606"/>
          <ac:picMkLst>
            <pc:docMk/>
            <pc:sldMk cId="280577972" sldId="268"/>
            <ac:picMk id="7" creationId="{2B28C779-DD72-87ED-8C8D-5DE85C435B6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3721E-B016-4197-A90F-6A7F5DE0BDA9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41E4B1-BC0C-4F45-BBA3-321A62342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0983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41E4B1-BC0C-4F45-BBA3-321A623427B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2126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Share via</a:t>
            </a:r>
            <a:r>
              <a:rPr lang="en-GB" sz="12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email, web, social, mobile and online panel</a:t>
            </a: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41E4B1-BC0C-4F45-BBA3-321A623427B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3594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doctoral.college@uwtsd.ac.uk" TargetMode="External"/><Relationship Id="rId2" Type="http://schemas.openxmlformats.org/officeDocument/2006/relationships/hyperlink" Target="https://uwtsd.qualtrics.com/login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basecamp.qualtrics.com/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mailto:doctoral.college@uwtsd.ac.uk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5FD24-AB3E-3DB2-0852-7AB352F23E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400"/>
              <a:t>Introduction to</a:t>
            </a:r>
          </a:p>
          <a:p>
            <a:pPr marL="0" indent="0" algn="ctr">
              <a:buNone/>
            </a:pPr>
            <a:r>
              <a:rPr lang="en-GB" sz="4400"/>
              <a:t>Qualtrics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/>
              <a:t>March 2025</a:t>
            </a:r>
          </a:p>
          <a:p>
            <a:pPr marL="0" indent="0" algn="ctr">
              <a:buNone/>
            </a:pPr>
            <a:r>
              <a:rPr lang="en-GB"/>
              <a:t>Dr Nina Sharp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5A63F-6219-2828-7A85-2F87A01DE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4E513-6324-6DE4-5314-6407E99513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introduce Qualtrics as a survey software</a:t>
            </a:r>
          </a:p>
          <a:p>
            <a:r>
              <a:rPr lang="en-GB" dirty="0"/>
              <a:t>To introduce the functionality of Qualtrics</a:t>
            </a:r>
          </a:p>
          <a:p>
            <a:r>
              <a:rPr lang="en-GB" dirty="0"/>
              <a:t>Opportunity to test Qualtrics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0" i="0" dirty="0">
                <a:solidFill>
                  <a:srgbClr val="32363A"/>
                </a:solidFill>
                <a:effectLst/>
                <a:latin typeface="72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31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0C1F474-5ECF-8211-825B-923B95168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What is Qualtrics</a:t>
            </a: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20188A3-CF8D-556B-9AD9-B20B73368C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903942" cy="3575934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An online cloud-based survey software to design, disseminate, collect and analyse data</a:t>
            </a:r>
          </a:p>
          <a:p>
            <a:r>
              <a:rPr lang="en-GB" dirty="0"/>
              <a:t>Widely used in academia</a:t>
            </a:r>
          </a:p>
          <a:p>
            <a:r>
              <a:rPr lang="en-GB" dirty="0"/>
              <a:t>Its use is approved by the University Research Ethics Committee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2B28C779-DD72-87ED-8C8D-5DE85C435B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4" r="2780" b="2"/>
          <a:stretch/>
        </p:blipFill>
        <p:spPr>
          <a:xfrm>
            <a:off x="8452661" y="1825625"/>
            <a:ext cx="3387404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0577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5A63F-6219-2828-7A85-2F87A01DE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Signing in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4E513-6324-6DE4-5314-6407E9951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6123" y="1825625"/>
            <a:ext cx="7903942" cy="3575934"/>
          </a:xfrm>
        </p:spPr>
        <p:txBody>
          <a:bodyPr>
            <a:normAutofit/>
          </a:bodyPr>
          <a:lstStyle/>
          <a:p>
            <a:endParaRPr lang="en-GB"/>
          </a:p>
          <a:p>
            <a:r>
              <a:rPr lang="en-GB"/>
              <a:t>Visit </a:t>
            </a:r>
            <a:r>
              <a:rPr lang="en-GB">
                <a:hlinkClick r:id="rId2"/>
              </a:rPr>
              <a:t>https://uwtsd.qualtrics.com/login</a:t>
            </a:r>
            <a:r>
              <a:rPr lang="en-GB"/>
              <a:t> </a:t>
            </a:r>
          </a:p>
          <a:p>
            <a:r>
              <a:rPr lang="en-GB"/>
              <a:t>User name (email address) and password to sign in</a:t>
            </a:r>
          </a:p>
          <a:p>
            <a:r>
              <a:rPr lang="en-GB" dirty="0"/>
              <a:t>Any sign in issues – contact </a:t>
            </a:r>
            <a:r>
              <a:rPr lang="en-GB" dirty="0">
                <a:hlinkClick r:id="rId3"/>
              </a:rPr>
              <a:t>doctoral.college@uwtsd.ac.uk</a:t>
            </a:r>
            <a:r>
              <a:rPr lang="en-GB" dirty="0"/>
              <a:t> </a:t>
            </a:r>
            <a:endParaRPr lang="en-GB"/>
          </a:p>
          <a:p>
            <a:endParaRPr lang="en-GB" dirty="0"/>
          </a:p>
        </p:txBody>
      </p:sp>
      <p:pic>
        <p:nvPicPr>
          <p:cNvPr id="6" name="Picture 5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A508D709-C2D4-30CF-9B9D-C8CFCDDE0CC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94" r="2780" b="2"/>
          <a:stretch/>
        </p:blipFill>
        <p:spPr>
          <a:xfrm>
            <a:off x="358219" y="1825625"/>
            <a:ext cx="3387404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359165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5A63F-6219-2828-7A85-2F87A01DE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Designing your survey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4E513-6324-6DE4-5314-6407E99513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Qualtrics offers a range of question types </a:t>
            </a:r>
          </a:p>
          <a:p>
            <a:pPr lvl="1"/>
            <a:r>
              <a:rPr lang="en-GB" dirty="0"/>
              <a:t>Qualitative and Quantitative </a:t>
            </a:r>
          </a:p>
          <a:p>
            <a:r>
              <a:rPr lang="en-GB" dirty="0"/>
              <a:t>The look and feel of surveys can be changed</a:t>
            </a:r>
          </a:p>
          <a:p>
            <a:r>
              <a:rPr lang="en-GB" dirty="0"/>
              <a:t>Multiple languages can be added </a:t>
            </a:r>
          </a:p>
          <a:p>
            <a:r>
              <a:rPr lang="en-GB" dirty="0"/>
              <a:t>Consider the safety of your survey </a:t>
            </a:r>
          </a:p>
          <a:p>
            <a:r>
              <a:rPr lang="en-GB" dirty="0"/>
              <a:t>Use Qualtrics support and advice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96771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5A63F-6219-2828-7A85-2F87A01DE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Inputting your survey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4E513-6324-6DE4-5314-6407E99513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Surveys can be manually imputed, use templates, or copied from previous surveys</a:t>
            </a:r>
          </a:p>
          <a:p>
            <a:r>
              <a:rPr lang="en-GB" dirty="0"/>
              <a:t>Qualtrics offers in survey advice on flow and suggested adjustments</a:t>
            </a:r>
          </a:p>
          <a:p>
            <a:r>
              <a:rPr lang="en-GB" dirty="0"/>
              <a:t>Ability to preview survey during design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36808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5A63F-6219-2828-7A85-2F87A01DE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Collecting responses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4E513-6324-6DE4-5314-6407E99513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Qualtrics has a number of ways to share surveys</a:t>
            </a:r>
          </a:p>
          <a:p>
            <a:pPr lvl="1"/>
            <a:r>
              <a:rPr lang="en-GB"/>
              <a:t>Including links, QR codes, SMS messaging and social media posts</a:t>
            </a:r>
          </a:p>
          <a:p>
            <a:r>
              <a:rPr lang="en-GB"/>
              <a:t>Can supply a single link or a trackable and personal links</a:t>
            </a:r>
          </a:p>
          <a:p>
            <a:r>
              <a:rPr lang="en-GB"/>
              <a:t>Responses can be viewed whilst the survey is open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636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5A63F-6219-2828-7A85-2F87A01DE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4E513-6324-6DE4-5314-6407E99513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Qualtrics has a number of methods of analysis. </a:t>
            </a:r>
          </a:p>
          <a:p>
            <a:pPr lvl="1"/>
            <a:r>
              <a:rPr lang="en-GB" dirty="0"/>
              <a:t>Analysis depends on the questions you choose</a:t>
            </a:r>
          </a:p>
          <a:p>
            <a:r>
              <a:rPr lang="en-GB" dirty="0"/>
              <a:t>Graphs, tables and other outputs</a:t>
            </a:r>
          </a:p>
          <a:p>
            <a:r>
              <a:rPr lang="en-GB" dirty="0"/>
              <a:t>Exporting data</a:t>
            </a:r>
          </a:p>
          <a:p>
            <a:pPr lvl="1"/>
            <a:r>
              <a:rPr lang="en-GB" dirty="0"/>
              <a:t>E.g. CSV, Excel, SPSS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435757-6759-2980-2231-BC668EB0FF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0895" y="1679764"/>
            <a:ext cx="9144000" cy="904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197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5A63F-6219-2828-7A85-2F87A01DE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Help and support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4E513-6324-6DE4-5314-6407E9951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546635" cy="3575934"/>
          </a:xfrm>
        </p:spPr>
        <p:txBody>
          <a:bodyPr/>
          <a:lstStyle/>
          <a:p>
            <a:r>
              <a:rPr lang="en-GB"/>
              <a:t>Qualtrics has lots of support available at </a:t>
            </a:r>
            <a:r>
              <a:rPr lang="en-GB">
                <a:hlinkClick r:id="rId2"/>
              </a:rPr>
              <a:t>https://basecamp.qualtrics.com/</a:t>
            </a:r>
            <a:r>
              <a:rPr lang="en-GB"/>
              <a:t> </a:t>
            </a:r>
          </a:p>
          <a:p>
            <a:r>
              <a:rPr lang="en-GB"/>
              <a:t>Help button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0307D2-4517-5CE3-95D9-E14C70FEB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8632" y="3266668"/>
            <a:ext cx="3775425" cy="23890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5015CB8-AE4B-10FF-FDB4-714EBEAB1C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72546" y="1268760"/>
            <a:ext cx="2039918" cy="43869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64802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5A63F-6219-2828-7A85-2F87A01DE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Look around Qualtrics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4E513-6324-6DE4-5314-6407E99513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How to start a new project</a:t>
            </a:r>
          </a:p>
          <a:p>
            <a:r>
              <a:rPr lang="en-GB" dirty="0"/>
              <a:t>Adding in questions and formatting </a:t>
            </a:r>
          </a:p>
          <a:p>
            <a:r>
              <a:rPr lang="en-GB" dirty="0"/>
              <a:t>Distribution/ collecting responses</a:t>
            </a:r>
          </a:p>
          <a:p>
            <a:r>
              <a:rPr lang="en-GB" dirty="0"/>
              <a:t>Closing surveys</a:t>
            </a:r>
          </a:p>
          <a:p>
            <a:r>
              <a:rPr lang="en-GB" dirty="0"/>
              <a:t>Analysis of data </a:t>
            </a:r>
          </a:p>
          <a:p>
            <a:r>
              <a:rPr lang="en-GB" dirty="0">
                <a:ea typeface="Calibri" panose="020F0502020204030204"/>
                <a:cs typeface="Calibri" panose="020F0502020204030204"/>
              </a:rPr>
              <a:t>Uwtsd.qualtrics.com</a:t>
            </a:r>
          </a:p>
          <a:p>
            <a:r>
              <a:rPr lang="en-GB" dirty="0">
                <a:ea typeface="Calibri" panose="020F0502020204030204"/>
                <a:cs typeface="Calibri" panose="020F0502020204030204"/>
              </a:rPr>
              <a:t>Test account – </a:t>
            </a:r>
            <a:r>
              <a:rPr lang="en-GB" dirty="0">
                <a:ea typeface="Calibri" panose="020F0502020204030204"/>
                <a:cs typeface="Calibri" panose="020F0502020204030204"/>
                <a:hlinkClick r:id="rId2"/>
              </a:rPr>
              <a:t>doctoral.college@uwtsd.ac.uk</a:t>
            </a:r>
            <a:r>
              <a:rPr lang="en-GB" dirty="0">
                <a:ea typeface="Calibri" panose="020F0502020204030204"/>
                <a:cs typeface="Calibri" panose="020F0502020204030204"/>
              </a:rPr>
              <a:t>   Spring22</a:t>
            </a:r>
          </a:p>
        </p:txBody>
      </p:sp>
    </p:spTree>
    <p:extLst>
      <p:ext uri="{BB962C8B-B14F-4D97-AF65-F5344CB8AC3E}">
        <p14:creationId xmlns:p14="http://schemas.microsoft.com/office/powerpoint/2010/main" val="399483686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C631988-8B3D-4C58-BC3C-5331EFCE2669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319</Words>
  <Application>Microsoft Office PowerPoint</Application>
  <PresentationFormat>Widescreen</PresentationFormat>
  <Paragraphs>61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72</vt:lpstr>
      <vt:lpstr>Arial</vt:lpstr>
      <vt:lpstr>Calibri</vt:lpstr>
      <vt:lpstr>Calibri Light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Aims</vt:lpstr>
      <vt:lpstr>What is Qualtrics</vt:lpstr>
      <vt:lpstr>Signing in</vt:lpstr>
      <vt:lpstr>Designing your survey</vt:lpstr>
      <vt:lpstr>Inputting your survey</vt:lpstr>
      <vt:lpstr>Collecting responses</vt:lpstr>
      <vt:lpstr>Analysis</vt:lpstr>
      <vt:lpstr>Help and support </vt:lpstr>
      <vt:lpstr>Look around Qualtrics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Nina Sharp</cp:lastModifiedBy>
  <cp:revision>2</cp:revision>
  <dcterms:created xsi:type="dcterms:W3CDTF">2021-03-09T15:35:42Z</dcterms:created>
  <dcterms:modified xsi:type="dcterms:W3CDTF">2025-03-18T09:24:32Z</dcterms:modified>
</cp:coreProperties>
</file>