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5" autoAdjust="0"/>
    <p:restoredTop sz="94576" autoAdjust="0"/>
  </p:normalViewPr>
  <p:slideViewPr>
    <p:cSldViewPr>
      <p:cViewPr varScale="1">
        <p:scale>
          <a:sx n="73" d="100"/>
          <a:sy n="73" d="100"/>
        </p:scale>
        <p:origin x="-14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6BA9C4-E183-4F9D-85C8-D0082F95D4F9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B881E-C307-4246-B5A0-1C2C0DDEBF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605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81E-C307-4246-B5A0-1C2C0DDEBFB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42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81E-C307-4246-B5A0-1C2C0DDEBFB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828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81E-C307-4246-B5A0-1C2C0DDEBFB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948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81E-C307-4246-B5A0-1C2C0DDEBFB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5226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81E-C307-4246-B5A0-1C2C0DDEBFB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630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ounded Rectangle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0" name="Subtitle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ed Rectangle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ound Single Corner Rectangle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ounded Rectangle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Title Placeholder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0FA3016-764E-46E1-B858-1736DE182B54}" type="datetimeFigureOut">
              <a:rPr lang="en-GB" smtClean="0"/>
              <a:t>07/10/2011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2D2BC01-98F6-4C9D-A78D-C27FC30B4C9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Why should we blog?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What’s in it for me?</a:t>
            </a:r>
          </a:p>
          <a:p>
            <a:r>
              <a:rPr lang="en-GB" dirty="0" smtClean="0"/>
              <a:t>What’s in it for the Uni?</a:t>
            </a:r>
          </a:p>
          <a:p>
            <a:r>
              <a:rPr lang="en-GB" smtClean="0"/>
              <a:t>How often do we </a:t>
            </a:r>
            <a:r>
              <a:rPr lang="en-GB" dirty="0" smtClean="0"/>
              <a:t>blog?</a:t>
            </a:r>
          </a:p>
          <a:p>
            <a:r>
              <a:rPr lang="en-GB" dirty="0" smtClean="0"/>
              <a:t>How do we start?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3540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in it for 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online voice</a:t>
            </a:r>
          </a:p>
          <a:p>
            <a:r>
              <a:rPr lang="en-GB" dirty="0" smtClean="0"/>
              <a:t>The opportunity to reflect on your development</a:t>
            </a:r>
          </a:p>
          <a:p>
            <a:r>
              <a:rPr lang="en-GB" dirty="0" smtClean="0"/>
              <a:t>The chance to show your work – to the world.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01899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What’s in it for the Uni?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authentic student experience</a:t>
            </a:r>
          </a:p>
          <a:p>
            <a:r>
              <a:rPr lang="en-GB" dirty="0" smtClean="0"/>
              <a:t>Recruitment - giving opportunity to those who will come after you</a:t>
            </a:r>
          </a:p>
          <a:p>
            <a:r>
              <a:rPr lang="en-GB" dirty="0" smtClean="0"/>
              <a:t>A share in your </a:t>
            </a:r>
            <a:r>
              <a:rPr lang="en-GB" dirty="0" smtClean="0"/>
              <a:t>glory</a:t>
            </a:r>
          </a:p>
          <a:p>
            <a:r>
              <a:rPr lang="en-GB" dirty="0" smtClean="0"/>
              <a:t>In return we will promote your blog through Twitter</a:t>
            </a:r>
            <a:r>
              <a:rPr lang="en-GB" smtClean="0"/>
              <a:t>, </a:t>
            </a:r>
            <a:r>
              <a:rPr lang="en-GB"/>
              <a:t>F</a:t>
            </a:r>
            <a:r>
              <a:rPr lang="en-GB" smtClean="0"/>
              <a:t>acebook</a:t>
            </a:r>
            <a:r>
              <a:rPr lang="en-GB" dirty="0" smtClean="0"/>
              <a:t>, the SMU website and through other blogs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8934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often do we blog?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Often, as often as you can</a:t>
            </a:r>
          </a:p>
          <a:p>
            <a:r>
              <a:rPr lang="en-GB" dirty="0" smtClean="0"/>
              <a:t>You need a team about you</a:t>
            </a:r>
          </a:p>
          <a:p>
            <a:pPr lvl="1"/>
            <a:r>
              <a:rPr lang="en-GB" dirty="0" smtClean="0"/>
              <a:t>A ‘manager’ to organise</a:t>
            </a:r>
          </a:p>
          <a:p>
            <a:pPr lvl="1"/>
            <a:r>
              <a:rPr lang="en-GB" dirty="0" smtClean="0"/>
              <a:t>Members to participate</a:t>
            </a:r>
          </a:p>
          <a:p>
            <a:pPr lvl="1"/>
            <a:r>
              <a:rPr lang="en-GB" dirty="0" smtClean="0"/>
              <a:t>Possibly a mediator if things go wrong</a:t>
            </a:r>
          </a:p>
          <a:p>
            <a:r>
              <a:rPr lang="en-GB" dirty="0" smtClean="0"/>
              <a:t>A method to organise – get together</a:t>
            </a:r>
          </a:p>
          <a:p>
            <a:r>
              <a:rPr lang="en-GB" dirty="0" smtClean="0"/>
              <a:t>A rota or calendar – who blogs when</a:t>
            </a:r>
          </a:p>
          <a:p>
            <a:r>
              <a:rPr lang="en-GB" dirty="0" smtClean="0"/>
              <a:t>A morgue file if things dry up</a:t>
            </a:r>
          </a:p>
        </p:txBody>
      </p:sp>
    </p:spTree>
    <p:extLst>
      <p:ext uri="{BB962C8B-B14F-4D97-AF65-F5344CB8AC3E}">
        <p14:creationId xmlns:p14="http://schemas.microsoft.com/office/powerpoint/2010/main" val="772103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we start?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Blogging platform</a:t>
            </a:r>
          </a:p>
          <a:p>
            <a:pPr lvl="1"/>
            <a:r>
              <a:rPr lang="en-GB" dirty="0" smtClean="0"/>
              <a:t>Wordpress</a:t>
            </a:r>
          </a:p>
          <a:p>
            <a:pPr lvl="1"/>
            <a:r>
              <a:rPr lang="en-GB" dirty="0" smtClean="0"/>
              <a:t>Blogger</a:t>
            </a:r>
          </a:p>
          <a:p>
            <a:pPr lvl="1"/>
            <a:r>
              <a:rPr lang="en-GB" dirty="0" smtClean="0"/>
              <a:t>Moodle</a:t>
            </a:r>
          </a:p>
          <a:p>
            <a:r>
              <a:rPr lang="en-GB" dirty="0" smtClean="0"/>
              <a:t>A name </a:t>
            </a:r>
            <a:r>
              <a:rPr lang="en-GB" dirty="0"/>
              <a:t>(</a:t>
            </a:r>
            <a:r>
              <a:rPr lang="en-GB" dirty="0" smtClean="0"/>
              <a:t>team name or blog name)</a:t>
            </a:r>
          </a:p>
          <a:p>
            <a:r>
              <a:rPr lang="en-GB" dirty="0"/>
              <a:t>Agreement on design</a:t>
            </a:r>
          </a:p>
          <a:p>
            <a:r>
              <a:rPr lang="en-GB" dirty="0"/>
              <a:t>Agreement on editorial </a:t>
            </a:r>
            <a:r>
              <a:rPr lang="en-GB" dirty="0" smtClean="0"/>
              <a:t>style</a:t>
            </a:r>
          </a:p>
          <a:p>
            <a:r>
              <a:rPr lang="en-GB" dirty="0" smtClean="0"/>
              <a:t>One brave person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24602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ct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c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28</TotalTime>
  <Words>193</Words>
  <Application>Microsoft Office PowerPoint</Application>
  <PresentationFormat>On-screen Show (4:3)</PresentationFormat>
  <Paragraphs>37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Aspect</vt:lpstr>
      <vt:lpstr>Why should we blog?</vt:lpstr>
      <vt:lpstr>What’s in it for me?</vt:lpstr>
      <vt:lpstr>What’s in it for the Uni?</vt:lpstr>
      <vt:lpstr>How often do we blog?</vt:lpstr>
      <vt:lpstr>How do we start?</vt:lpstr>
    </vt:vector>
  </TitlesOfParts>
  <Company>Swansea Institute of Higher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should we bother?</dc:title>
  <dc:creator>Keith Bolton</dc:creator>
  <cp:lastModifiedBy>Keith Bolton</cp:lastModifiedBy>
  <cp:revision>10</cp:revision>
  <cp:lastPrinted>2011-10-06T15:27:06Z</cp:lastPrinted>
  <dcterms:created xsi:type="dcterms:W3CDTF">2011-10-06T15:06:41Z</dcterms:created>
  <dcterms:modified xsi:type="dcterms:W3CDTF">2011-10-07T11:13:02Z</dcterms:modified>
</cp:coreProperties>
</file>