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CB7D-D8B3-4840-98D8-4E7FABFA37E2}" type="datetimeFigureOut">
              <a:rPr lang="en-GB" smtClean="0"/>
              <a:t>30/09/2019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BF911F-7045-49A6-8CE0-682D6D47BA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101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BF911F-7045-49A6-8CE0-682D6D47BA3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544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image" Target="../media/image3.png"/><Relationship Id="rId10" Type="http://schemas.openxmlformats.org/officeDocument/2006/relationships/image" Target="../media/image8.JP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427E25FD-7671-4147-997F-7AAE9023ED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5845">
            <a:off x="398500" y="413177"/>
            <a:ext cx="3249047" cy="276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DB9DEC-1B11-43C7-8D7D-888891C5AFAF}"/>
              </a:ext>
            </a:extLst>
          </p:cNvPr>
          <p:cNvSpPr txBox="1"/>
          <p:nvPr/>
        </p:nvSpPr>
        <p:spPr>
          <a:xfrm rot="21005845">
            <a:off x="718919" y="541125"/>
            <a:ext cx="25596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</a:rPr>
              <a:t>Previous teaching experiences </a:t>
            </a:r>
          </a:p>
          <a:p>
            <a:pPr algn="ctr"/>
            <a:endParaRPr lang="en-GB" sz="1200" dirty="0">
              <a:solidFill>
                <a:schemeClr val="bg1"/>
              </a:solidFill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I have worked and volunteered in both mainstream and special provisions including schools specialising in Autism and Behavioural, Emotional and Social Difficulties. </a:t>
            </a:r>
          </a:p>
          <a:p>
            <a:pPr algn="ctr"/>
            <a:endParaRPr lang="en-GB" sz="1200" dirty="0">
              <a:solidFill>
                <a:schemeClr val="bg1"/>
              </a:solidFill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During my time working as a teaching assistant I primarily worked with children at KS2</a:t>
            </a:r>
            <a:endParaRPr lang="en-GB" sz="12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FEA912E-3651-496B-879F-26E4DF327F85}"/>
              </a:ext>
            </a:extLst>
          </p:cNvPr>
          <p:cNvGrpSpPr/>
          <p:nvPr/>
        </p:nvGrpSpPr>
        <p:grpSpPr>
          <a:xfrm rot="295805">
            <a:off x="5384902" y="152186"/>
            <a:ext cx="3078684" cy="2547378"/>
            <a:chOff x="4372095" y="479684"/>
            <a:chExt cx="1909194" cy="2365955"/>
          </a:xfrm>
        </p:grpSpPr>
        <p:pic>
          <p:nvPicPr>
            <p:cNvPr id="4" name="Picture 2">
              <a:extLst>
                <a:ext uri="{FF2B5EF4-FFF2-40B4-BE49-F238E27FC236}">
                  <a16:creationId xmlns:a16="http://schemas.microsoft.com/office/drawing/2014/main" id="{EADDDEC7-7A51-4EB7-8AC3-F1672423B41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72095" y="479684"/>
              <a:ext cx="1909194" cy="23659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7E01E7C-3C78-4861-B094-82F5BC6E8707}"/>
                </a:ext>
              </a:extLst>
            </p:cNvPr>
            <p:cNvSpPr txBox="1"/>
            <p:nvPr/>
          </p:nvSpPr>
          <p:spPr>
            <a:xfrm>
              <a:off x="4615105" y="581837"/>
              <a:ext cx="1538616" cy="216164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/>
                  </a:solidFill>
                </a:rPr>
                <a:t>About me </a:t>
              </a:r>
            </a:p>
            <a:p>
              <a:pPr algn="ctr"/>
              <a:endParaRPr lang="en-GB" sz="1200" b="1" dirty="0">
                <a:solidFill>
                  <a:schemeClr val="bg1"/>
                </a:solidFill>
              </a:endParaRPr>
            </a:p>
            <a:p>
              <a:r>
                <a:rPr lang="en-GB" sz="1200" dirty="0">
                  <a:solidFill>
                    <a:schemeClr val="bg1"/>
                  </a:solidFill>
                </a:rPr>
                <a:t>I am Miss Lewis and I’m an avid Harry Potter and marvel fan! In my spare time I enjoy outdoor running and taking part in park run events. I love animals, especially dogs and have a Staffordshire bull terrier called Alfie. </a:t>
              </a:r>
            </a:p>
            <a:p>
              <a:endParaRPr lang="en-GB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1C9B72D-EE7A-4600-B7E9-3EECDFD26694}"/>
              </a:ext>
            </a:extLst>
          </p:cNvPr>
          <p:cNvGrpSpPr/>
          <p:nvPr/>
        </p:nvGrpSpPr>
        <p:grpSpPr>
          <a:xfrm rot="21347298">
            <a:off x="124366" y="3413909"/>
            <a:ext cx="2647840" cy="2863179"/>
            <a:chOff x="963827" y="3428299"/>
            <a:chExt cx="2272744" cy="2881178"/>
          </a:xfrm>
        </p:grpSpPr>
        <p:pic>
          <p:nvPicPr>
            <p:cNvPr id="1028" name="Picture 4">
              <a:extLst>
                <a:ext uri="{FF2B5EF4-FFF2-40B4-BE49-F238E27FC236}">
                  <a16:creationId xmlns:a16="http://schemas.microsoft.com/office/drawing/2014/main" id="{09190967-A7A0-474E-AA64-982910E504D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827" y="3428299"/>
              <a:ext cx="2272744" cy="28164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9FB140B-F031-4854-A686-C794643872CF}"/>
                </a:ext>
              </a:extLst>
            </p:cNvPr>
            <p:cNvSpPr txBox="1"/>
            <p:nvPr/>
          </p:nvSpPr>
          <p:spPr>
            <a:xfrm>
              <a:off x="1199831" y="3539488"/>
              <a:ext cx="1828800" cy="27699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/>
                  </a:solidFill>
                </a:rPr>
                <a:t>Academic History</a:t>
              </a:r>
              <a:br>
                <a:rPr lang="en-GB" sz="1200" b="1" dirty="0">
                  <a:solidFill>
                    <a:schemeClr val="bg1"/>
                  </a:solidFill>
                </a:rPr>
              </a:br>
              <a:endParaRPr lang="en-GB" sz="1200" dirty="0">
                <a:solidFill>
                  <a:schemeClr val="bg1"/>
                </a:solidFill>
              </a:endParaRPr>
            </a:p>
            <a:p>
              <a:r>
                <a:rPr lang="en-GB" sz="1200" dirty="0">
                  <a:solidFill>
                    <a:schemeClr val="bg1"/>
                  </a:solidFill>
                </a:rPr>
                <a:t>I attended Ferndale Community School and gained 9 GCSEs (A-C grade), 2 A-levels (history and biology) and BTEC music. I studied Psychology at Swansea University and graduated with a 2:1.</a:t>
              </a:r>
            </a:p>
            <a:p>
              <a:endParaRPr lang="en-GB" dirty="0"/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224A5B1F-3361-4C57-9051-D41F290BE94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512" t="24821" r="18453" b="4286"/>
          <a:stretch/>
        </p:blipFill>
        <p:spPr>
          <a:xfrm rot="151572">
            <a:off x="2453203" y="3444863"/>
            <a:ext cx="1755724" cy="243927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FE0DB0C7-9BE6-4946-81D7-2176BA796C9A}"/>
              </a:ext>
            </a:extLst>
          </p:cNvPr>
          <p:cNvGrpSpPr/>
          <p:nvPr/>
        </p:nvGrpSpPr>
        <p:grpSpPr>
          <a:xfrm rot="320003">
            <a:off x="9329784" y="227113"/>
            <a:ext cx="2556759" cy="3168446"/>
            <a:chOff x="9203274" y="137468"/>
            <a:chExt cx="2556759" cy="3168446"/>
          </a:xfrm>
        </p:grpSpPr>
        <p:pic>
          <p:nvPicPr>
            <p:cNvPr id="1032" name="Picture 8">
              <a:extLst>
                <a:ext uri="{FF2B5EF4-FFF2-40B4-BE49-F238E27FC236}">
                  <a16:creationId xmlns:a16="http://schemas.microsoft.com/office/drawing/2014/main" id="{FB8B2FC3-B978-4869-A0AF-FDF6778923C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41887">
              <a:off x="9203274" y="137468"/>
              <a:ext cx="2556759" cy="31684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A20A489-4CE4-4E67-B12B-6AF341868199}"/>
                </a:ext>
              </a:extLst>
            </p:cNvPr>
            <p:cNvSpPr txBox="1"/>
            <p:nvPr/>
          </p:nvSpPr>
          <p:spPr>
            <a:xfrm rot="20844026">
              <a:off x="9576466" y="328336"/>
              <a:ext cx="1779373" cy="27699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/>
                  </a:solidFill>
                </a:rPr>
                <a:t>The kind of teacher I aspire to be</a:t>
              </a:r>
            </a:p>
            <a:p>
              <a:pPr algn="ctr"/>
              <a:endParaRPr lang="en-GB" sz="1200" b="1" dirty="0">
                <a:solidFill>
                  <a:schemeClr val="bg1"/>
                </a:solidFill>
              </a:endParaRPr>
            </a:p>
            <a:p>
              <a:pPr algn="ctr"/>
              <a:r>
                <a:rPr lang="en-GB" sz="1200" dirty="0">
                  <a:solidFill>
                    <a:schemeClr val="bg1"/>
                  </a:solidFill>
                </a:rPr>
                <a:t>I hope to be the type of teacher that inspires children. I want to be a role model, firm but fair and most of all I want to make learning fun, enjoyable but also challenging.</a:t>
              </a:r>
            </a:p>
            <a:p>
              <a:endParaRPr lang="en-GB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2FFCB04-D6C3-4596-B43B-30F76AC5EE45}"/>
              </a:ext>
            </a:extLst>
          </p:cNvPr>
          <p:cNvGrpSpPr/>
          <p:nvPr/>
        </p:nvGrpSpPr>
        <p:grpSpPr>
          <a:xfrm rot="642854">
            <a:off x="8341271" y="3678916"/>
            <a:ext cx="3192724" cy="2893477"/>
            <a:chOff x="7898811" y="2573242"/>
            <a:chExt cx="2297577" cy="2847255"/>
          </a:xfrm>
        </p:grpSpPr>
        <p:pic>
          <p:nvPicPr>
            <p:cNvPr id="1034" name="Picture 10">
              <a:extLst>
                <a:ext uri="{FF2B5EF4-FFF2-40B4-BE49-F238E27FC236}">
                  <a16:creationId xmlns:a16="http://schemas.microsoft.com/office/drawing/2014/main" id="{9517EE42-5CEF-42D9-B386-A5F45C8EAF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98811" y="2573242"/>
              <a:ext cx="2297577" cy="28472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1202C73-3346-4372-90C5-579ED08123D0}"/>
                </a:ext>
              </a:extLst>
            </p:cNvPr>
            <p:cNvSpPr txBox="1"/>
            <p:nvPr/>
          </p:nvSpPr>
          <p:spPr>
            <a:xfrm>
              <a:off x="8241507" y="2725062"/>
              <a:ext cx="1589903" cy="2315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/>
                  </a:solidFill>
                </a:rPr>
                <a:t>Areas / subjects I could teach</a:t>
              </a:r>
            </a:p>
            <a:p>
              <a:pPr algn="ctr"/>
              <a:endParaRPr lang="en-GB" sz="1200" b="1" dirty="0">
                <a:solidFill>
                  <a:schemeClr val="bg1"/>
                </a:solidFill>
              </a:endParaRPr>
            </a:p>
            <a:p>
              <a:pPr algn="ctr"/>
              <a:r>
                <a:rPr lang="en-GB" sz="1200" dirty="0">
                  <a:solidFill>
                    <a:schemeClr val="bg1"/>
                  </a:solidFill>
                </a:rPr>
                <a:t>Due to being a primary school trainee teacher, I will need to be an expert in all areas of learning/ subjects however my favourite subject is science, especially carrying out experiments with the children. </a:t>
              </a:r>
              <a:endParaRPr lang="en-GB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3D2CB49-C0AC-43F8-B95F-B5825FAAC5D1}"/>
              </a:ext>
            </a:extLst>
          </p:cNvPr>
          <p:cNvGrpSpPr/>
          <p:nvPr/>
        </p:nvGrpSpPr>
        <p:grpSpPr>
          <a:xfrm rot="21262164">
            <a:off x="4370026" y="2980135"/>
            <a:ext cx="3037897" cy="3638077"/>
            <a:chOff x="3759056" y="3083981"/>
            <a:chExt cx="3037897" cy="3638077"/>
          </a:xfrm>
        </p:grpSpPr>
        <p:pic>
          <p:nvPicPr>
            <p:cNvPr id="1030" name="Picture 6">
              <a:extLst>
                <a:ext uri="{FF2B5EF4-FFF2-40B4-BE49-F238E27FC236}">
                  <a16:creationId xmlns:a16="http://schemas.microsoft.com/office/drawing/2014/main" id="{A59F8BD1-0ED1-402F-8AC7-8A1A228169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59056" y="3083981"/>
              <a:ext cx="3037897" cy="36380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031C8B07-56D2-41E2-8D13-B08B042DF851}"/>
                </a:ext>
              </a:extLst>
            </p:cNvPr>
            <p:cNvSpPr txBox="1"/>
            <p:nvPr/>
          </p:nvSpPr>
          <p:spPr>
            <a:xfrm>
              <a:off x="4072833" y="3198341"/>
              <a:ext cx="2410345" cy="3323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b="1" dirty="0">
                  <a:solidFill>
                    <a:schemeClr val="bg1"/>
                  </a:solidFill>
                </a:rPr>
                <a:t>Reason for entering the teacher profession</a:t>
              </a:r>
            </a:p>
            <a:p>
              <a:pPr algn="ctr"/>
              <a:endParaRPr lang="en-GB" sz="1200" b="1" dirty="0">
                <a:solidFill>
                  <a:schemeClr val="bg1"/>
                </a:solidFill>
              </a:endParaRPr>
            </a:p>
            <a:p>
              <a:pPr algn="ctr"/>
              <a:r>
                <a:rPr lang="en-GB" sz="1200" dirty="0">
                  <a:solidFill>
                    <a:schemeClr val="bg1"/>
                  </a:solidFill>
                </a:rPr>
                <a:t>I haven’t always thought about becoming a teacher however when I began working as a TA in a special school, I noticed that for the first time I felt excited about going to work. This is where my love of teaching began and from this experience, I realised that I </a:t>
              </a:r>
              <a:r>
                <a:rPr lang="en-GB" sz="1200">
                  <a:solidFill>
                    <a:schemeClr val="bg1"/>
                  </a:solidFill>
                </a:rPr>
                <a:t>wanted to </a:t>
              </a:r>
              <a:r>
                <a:rPr lang="en-GB" sz="1200" dirty="0">
                  <a:solidFill>
                    <a:schemeClr val="bg1"/>
                  </a:solidFill>
                </a:rPr>
                <a:t>become a teacher to help children progress and be a part of their progression. </a:t>
              </a:r>
            </a:p>
            <a:p>
              <a:endParaRPr lang="en-GB" dirty="0"/>
            </a:p>
          </p:txBody>
        </p:sp>
      </p:grpSp>
      <p:pic>
        <p:nvPicPr>
          <p:cNvPr id="7" name="Picture 6" descr="A picture containing indoor, person, wall, table&#10;&#10;Description automatically generated">
            <a:extLst>
              <a:ext uri="{FF2B5EF4-FFF2-40B4-BE49-F238E27FC236}">
                <a16:creationId xmlns:a16="http://schemas.microsoft.com/office/drawing/2014/main" id="{2C91EFFD-0661-45CC-8921-2B3257E0504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3414">
            <a:off x="3988965" y="167595"/>
            <a:ext cx="1532107" cy="2042809"/>
          </a:xfrm>
          <a:prstGeom prst="rect">
            <a:avLst/>
          </a:prstGeom>
        </p:spPr>
      </p:pic>
      <p:pic>
        <p:nvPicPr>
          <p:cNvPr id="18" name="Picture 6">
            <a:extLst>
              <a:ext uri="{FF2B5EF4-FFF2-40B4-BE49-F238E27FC236}">
                <a16:creationId xmlns:a16="http://schemas.microsoft.com/office/drawing/2014/main" id="{A366BB99-B41C-4C9B-BFDA-80818AE8D9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71" t="36629" r="20134" b="14163"/>
          <a:stretch/>
        </p:blipFill>
        <p:spPr bwMode="auto">
          <a:xfrm>
            <a:off x="7234910" y="2214390"/>
            <a:ext cx="1468006" cy="151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Atom Png - Science Symbol Clipart (1024x1024), Png Download">
            <a:extLst>
              <a:ext uri="{FF2B5EF4-FFF2-40B4-BE49-F238E27FC236}">
                <a16:creationId xmlns:a16="http://schemas.microsoft.com/office/drawing/2014/main" id="{2967E465-2517-4E82-BFCD-41E5617B2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7603" y="6057191"/>
            <a:ext cx="595720" cy="609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67267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245</TotalTime>
  <Words>259</Words>
  <Application>Microsoft Office PowerPoint</Application>
  <PresentationFormat>Widescreen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Zoe Lewis</cp:lastModifiedBy>
  <cp:revision>36</cp:revision>
  <dcterms:created xsi:type="dcterms:W3CDTF">2019-09-05T20:58:34Z</dcterms:created>
  <dcterms:modified xsi:type="dcterms:W3CDTF">2019-09-30T18:42:00Z</dcterms:modified>
</cp:coreProperties>
</file>