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3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E56170-71D6-4C4F-B297-049CA98BA3A4}" v="213" dt="2022-12-04T21:52:11.538"/>
    <p1510:client id="{A9C4CC4F-D344-BF0D-C8EC-F69A211B6E8A}" v="1219" dt="2022-12-05T10:03:00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Violeta Gheorghe (2122264)" userId="S::2122264@student.uwtsd.ac.uk::47ce8fe6-a557-41df-af80-053d3e4adc87" providerId="AD" clId="Web-{66E56170-71D6-4C4F-B297-049CA98BA3A4}"/>
    <pc:docChg chg="mod addSld delSld modSld addMainMaster delMainMaster modMainMaster">
      <pc:chgData name="Mariana Violeta Gheorghe (2122264)" userId="S::2122264@student.uwtsd.ac.uk::47ce8fe6-a557-41df-af80-053d3e4adc87" providerId="AD" clId="Web-{66E56170-71D6-4C4F-B297-049CA98BA3A4}" dt="2022-12-04T21:52:11.538" v="221"/>
      <pc:docMkLst>
        <pc:docMk/>
      </pc:docMkLst>
      <pc:sldChg chg="addSp delSp modSp mod setBg modClrScheme chgLayout">
        <pc:chgData name="Mariana Violeta Gheorghe (2122264)" userId="S::2122264@student.uwtsd.ac.uk::47ce8fe6-a557-41df-af80-053d3e4adc87" providerId="AD" clId="Web-{66E56170-71D6-4C4F-B297-049CA98BA3A4}" dt="2022-12-04T21:51:43.771" v="216"/>
        <pc:sldMkLst>
          <pc:docMk/>
          <pc:sldMk cId="109857222" sldId="256"/>
        </pc:sldMkLst>
        <pc:spChg chg="mod or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6:57.532" v="95"/>
          <ac:spMkLst>
            <pc:docMk/>
            <pc:sldMk cId="109857222" sldId="256"/>
            <ac:spMk id="9" creationId="{EC3FE92E-FF21-46DB-BE36-B3A5D4149B10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6:57.532" v="95"/>
          <ac:spMkLst>
            <pc:docMk/>
            <pc:sldMk cId="109857222" sldId="256"/>
            <ac:spMk id="11" creationId="{7E9DFFEE-526A-4D56-A70C-EADE7289BEE5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3" creationId="{19E083F6-57F4-487B-A766-EA0462B1EED8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4" creationId="{A6EF5A53-0A64-4CA5-B9C7-1CB97CB5CF1C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5" creationId="{987A0FBA-CC04-4256-A8EB-BB3C543E989C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6" creationId="{34ABFBEA-4EB0-4D02-A2C0-1733CD3D6F12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7" creationId="{A3BFB3E6-2D9E-4A5C-826F-44A91F59778D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0" creationId="{72411438-92A5-42B0-9C54-EA4FB32ACB5E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1" creationId="{C5176844-69C3-4F79-BE38-EA5BDDF4FEA4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4" creationId="{A101E513-AF74-4E9D-A31F-99664250722D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28" creationId="{04C21BAE-6866-4C7A-A7EC-C1B2E572D5BE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0" creationId="{7E7D0C94-08B4-48AE-8813-CC4D60294F42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1" creationId="{F0C518C2-0AA4-470C-87B9-9CBF428FBA25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1" creationId="{7FF47CB7-972F-479F-A36D-9E72D26EC8D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3" creationId="{0D153B68-5844-490D-8E67-F616D6D721C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5" creationId="{C64E267B-3F5A-4357-9E7F-C5FBE5D3B1E0}"/>
          </ac:spMkLst>
        </pc:spChg>
        <pc:picChg chg="add del">
          <ac:chgData name="Mariana Violeta Gheorghe (2122264)" userId="S::2122264@student.uwtsd.ac.uk::47ce8fe6-a557-41df-af80-053d3e4adc87" providerId="AD" clId="Web-{66E56170-71D6-4C4F-B297-049CA98BA3A4}" dt="2022-12-04T21:36:57.532" v="95"/>
          <ac:picMkLst>
            <pc:docMk/>
            <pc:sldMk cId="109857222" sldId="256"/>
            <ac:picMk id="4" creationId="{1932F621-356E-68E1-8BB1-7163522D1F89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37:01.188" v="97"/>
          <ac:picMkLst>
            <pc:docMk/>
            <pc:sldMk cId="109857222" sldId="256"/>
            <ac:picMk id="18" creationId="{DC321869-2AC9-4C77-8AC1-B355AED1485C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37:49.893" v="99"/>
          <ac:picMkLst>
            <pc:docMk/>
            <pc:sldMk cId="109857222" sldId="256"/>
            <ac:picMk id="23" creationId="{E034666A-5153-0D55-008C-06ED70980DBA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26" creationId="{DEB2E8C4-C3E7-4048-A43D-9859510CFA98}"/>
          </ac:picMkLst>
        </pc:picChg>
        <pc:picChg chg="add mod ord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29" creationId="{BE435DCB-3B7D-D848-EB3B-736C735943D5}"/>
          </ac:picMkLst>
        </pc:picChg>
        <pc:picChg chg="add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37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inkMkLst>
            <pc:docMk/>
            <pc:sldMk cId="109857222" sldId="256"/>
            <ac:inkMk id="27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66E56170-71D6-4C4F-B297-049CA98BA3A4}" dt="2022-12-04T21:51:43.771" v="216"/>
          <ac:inkMkLst>
            <pc:docMk/>
            <pc:sldMk cId="109857222" sldId="256"/>
            <ac:inkMk id="39" creationId="{24D29CCB-7956-4E3E-8880-304085F04BF4}"/>
          </ac:inkMkLst>
        </pc:inkChg>
        <pc:cxnChg chg="add del">
          <ac:chgData name="Mariana Violeta Gheorghe (2122264)" userId="S::2122264@student.uwtsd.ac.uk::47ce8fe6-a557-41df-af80-053d3e4adc87" providerId="AD" clId="Web-{66E56170-71D6-4C4F-B297-049CA98BA3A4}" dt="2022-12-04T21:37:49.893" v="99"/>
          <ac:cxnSpMkLst>
            <pc:docMk/>
            <pc:sldMk cId="109857222" sldId="256"/>
            <ac:cxnSpMk id="22" creationId="{AEF97C72-3F89-4F0A-9629-01818B389CF0}"/>
          </ac:cxnSpMkLst>
        </pc:cxnChg>
      </pc:sldChg>
      <pc:sldChg chg="new del">
        <pc:chgData name="Mariana Violeta Gheorghe (2122264)" userId="S::2122264@student.uwtsd.ac.uk::47ce8fe6-a557-41df-af80-053d3e4adc87" providerId="AD" clId="Web-{66E56170-71D6-4C4F-B297-049CA98BA3A4}" dt="2022-12-04T21:38:12.504" v="102"/>
        <pc:sldMkLst>
          <pc:docMk/>
          <pc:sldMk cId="1187538572" sldId="257"/>
        </pc:sldMkLst>
      </pc:sldChg>
      <pc:sldChg chg="addSp delSp modSp new mod setBg">
        <pc:chgData name="Mariana Violeta Gheorghe (2122264)" userId="S::2122264@student.uwtsd.ac.uk::47ce8fe6-a557-41df-af80-053d3e4adc87" providerId="AD" clId="Web-{66E56170-71D6-4C4F-B297-049CA98BA3A4}" dt="2022-12-04T21:51:15.238" v="214" actId="20577"/>
        <pc:sldMkLst>
          <pc:docMk/>
          <pc:sldMk cId="3658481870" sldId="257"/>
        </pc:sldMkLst>
        <pc:spChg chg="mod">
          <ac:chgData name="Mariana Violeta Gheorghe (2122264)" userId="S::2122264@student.uwtsd.ac.uk::47ce8fe6-a557-41df-af80-053d3e4adc87" providerId="AD" clId="Web-{66E56170-71D6-4C4F-B297-049CA98BA3A4}" dt="2022-12-04T21:45:49.850" v="182"/>
          <ac:spMkLst>
            <pc:docMk/>
            <pc:sldMk cId="3658481870" sldId="257"/>
            <ac:spMk id="2" creationId="{9AE8F993-1E21-EDDC-C07D-641AB8AAF3CE}"/>
          </ac:spMkLst>
        </pc:spChg>
        <pc:spChg chg="mod">
          <ac:chgData name="Mariana Violeta Gheorghe (2122264)" userId="S::2122264@student.uwtsd.ac.uk::47ce8fe6-a557-41df-af80-053d3e4adc87" providerId="AD" clId="Web-{66E56170-71D6-4C4F-B297-049CA98BA3A4}" dt="2022-12-04T21:51:15.238" v="214" actId="20577"/>
          <ac:spMkLst>
            <pc:docMk/>
            <pc:sldMk cId="3658481870" sldId="257"/>
            <ac:spMk id="3" creationId="{F370D4B6-0BF6-5439-37C8-702B8C910253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0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2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4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9" creationId="{7FF47CB7-972F-479F-A36D-9E72D26EC8D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21" creationId="{0D153B68-5844-490D-8E67-F616D6D721C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23" creationId="{C64E267B-3F5A-4357-9E7F-C5FBE5D3B1E0}"/>
          </ac:spMkLst>
        </pc:spChg>
        <pc:picChg chg="add">
          <ac:chgData name="Mariana Violeta Gheorghe (2122264)" userId="S::2122264@student.uwtsd.ac.uk::47ce8fe6-a557-41df-af80-053d3e4adc87" providerId="AD" clId="Web-{66E56170-71D6-4C4F-B297-049CA98BA3A4}" dt="2022-12-04T21:45:49.850" v="182"/>
          <ac:picMkLst>
            <pc:docMk/>
            <pc:sldMk cId="3658481870" sldId="257"/>
            <ac:picMk id="7" creationId="{C770F895-C64B-C2AF-1D44-0B123C7F0F7B}"/>
          </ac:picMkLst>
        </pc:picChg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11.538" v="221"/>
        <pc:sldMkLst>
          <pc:docMk/>
          <pc:sldMk cId="2695080813" sldId="259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07.615" v="220"/>
        <pc:sldMkLst>
          <pc:docMk/>
          <pc:sldMk cId="251268588" sldId="260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03.584" v="219"/>
        <pc:sldMkLst>
          <pc:docMk/>
          <pc:sldMk cId="708911430" sldId="261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1:59.850" v="218"/>
        <pc:sldMkLst>
          <pc:docMk/>
          <pc:sldMk cId="2448933418" sldId="262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1:56.428" v="217"/>
        <pc:sldMkLst>
          <pc:docMk/>
          <pc:sldMk cId="2003163055" sldId="263"/>
        </pc:sldMkLst>
      </pc:sldChg>
      <pc:sldMasterChg chg="add replId addSldLayout modSldLayout">
        <pc:chgData name="Mariana Violeta Gheorghe (2122264)" userId="S::2122264@student.uwtsd.ac.uk::47ce8fe6-a557-41df-af80-053d3e4adc87" providerId="AD" clId="Web-{66E56170-71D6-4C4F-B297-049CA98BA3A4}" dt="2022-12-04T21:51:43.740" v="215"/>
        <pc:sldMasterMkLst>
          <pc:docMk/>
          <pc:sldMasterMk cId="3942311346" sldId="2147483649"/>
        </pc:sldMasterMkLst>
        <pc:sldLayoutChg chg="add replId">
          <pc:chgData name="Mariana Violeta Gheorghe (2122264)" userId="S::2122264@student.uwtsd.ac.uk::47ce8fe6-a557-41df-af80-053d3e4adc87" providerId="AD" clId="Web-{66E56170-71D6-4C4F-B297-049CA98BA3A4}" dt="2022-12-04T21:51:43.740" v="215"/>
          <pc:sldLayoutMkLst>
            <pc:docMk/>
            <pc:sldMasterMk cId="3942311346" sldId="2147483649"/>
            <pc:sldLayoutMk cId="2402711472" sldId="2147483656"/>
          </pc:sldLayoutMkLst>
        </pc:sldLayoutChg>
        <pc:sldLayoutChg chg="add replId">
          <pc:chgData name="Mariana Violeta Gheorghe (2122264)" userId="S::2122264@student.uwtsd.ac.uk::47ce8fe6-a557-41df-af80-053d3e4adc87" providerId="AD" clId="Web-{66E56170-71D6-4C4F-B297-049CA98BA3A4}" dt="2022-12-04T21:51:43.740" v="215"/>
          <pc:sldLayoutMkLst>
            <pc:docMk/>
            <pc:sldMasterMk cId="3942311346" sldId="2147483649"/>
            <pc:sldLayoutMk cId="111185092" sldId="2147483657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618471730" sldId="2147483726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2733173771" sldId="2147483727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20844879" sldId="2147483728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917570150" sldId="2147483731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463081936" sldId="2147483732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692766454" sldId="2147483733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20352041" sldId="2147483734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941245783" sldId="2147483735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3025221440" sldId="2147483736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7:49.956" v="100"/>
        <pc:sldMasterMkLst>
          <pc:docMk/>
          <pc:sldMasterMk cId="2460954070" sldId="2147483660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Mariana Violeta Gheorghe (2122264)" userId="S::2122264@student.uwtsd.ac.uk::47ce8fe6-a557-41df-af80-053d3e4adc87" providerId="AD" clId="Web-{66E56170-71D6-4C4F-B297-049CA98BA3A4}" dt="2022-12-04T21:37:49.893" v="99"/>
        <pc:sldMasterMkLst>
          <pc:docMk/>
          <pc:sldMasterMk cId="3486385925" sldId="2147483672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18273570" sldId="2147483673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234488324" sldId="2147483674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1741253543" sldId="2147483675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1847272267" sldId="2147483676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40640263" sldId="2147483677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445336918" sldId="2147483678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991217" sldId="2147483679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050809495" sldId="2147483680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880320647" sldId="2147483681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32037595" sldId="2147483682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425240084" sldId="2147483683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6:57.532" v="95"/>
        <pc:sldMasterMkLst>
          <pc:docMk/>
          <pc:sldMasterMk cId="4012928515" sldId="2147483685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248459980" sldId="214748367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415557990" sldId="214748367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283328600" sldId="214748367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316741335" sldId="214748367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4241822017" sldId="214748367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359756631" sldId="214748367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433327070" sldId="214748368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699452993" sldId="214748368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3482725600" sldId="214748368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581338280" sldId="214748368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614846406" sldId="2147483684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7:01.188" v="97"/>
        <pc:sldMasterMkLst>
          <pc:docMk/>
          <pc:sldMasterMk cId="35164559" sldId="2147483737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809312849" sldId="214748372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4025665965" sldId="214748372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143291757" sldId="214748372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93208367" sldId="214748372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2704342131" sldId="214748373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2295460830" sldId="214748373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055940095" sldId="214748373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07075675" sldId="214748373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302878343" sldId="214748373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74623277" sldId="214748373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967850903" sldId="2147483736"/>
          </pc:sldLayoutMkLst>
        </pc:sldLayoutChg>
      </pc:sldMasterChg>
    </pc:docChg>
  </pc:docChgLst>
  <pc:docChgLst>
    <pc:chgData name="Mariana Violeta Gheorghe (2122264)" userId="S::2122264@student.uwtsd.ac.uk::47ce8fe6-a557-41df-af80-053d3e4adc87" providerId="AD" clId="Web-{A9C4CC4F-D344-BF0D-C8EC-F69A211B6E8A}"/>
    <pc:docChg chg="addSld delSld modSld">
      <pc:chgData name="Mariana Violeta Gheorghe (2122264)" userId="S::2122264@student.uwtsd.ac.uk::47ce8fe6-a557-41df-af80-053d3e4adc87" providerId="AD" clId="Web-{A9C4CC4F-D344-BF0D-C8EC-F69A211B6E8A}" dt="2022-12-05T10:03:00.907" v="1256" actId="20577"/>
      <pc:docMkLst>
        <pc:docMk/>
      </pc:docMkLst>
      <pc:sldChg chg="addSp delSp modSp">
        <pc:chgData name="Mariana Violeta Gheorghe (2122264)" userId="S::2122264@student.uwtsd.ac.uk::47ce8fe6-a557-41df-af80-053d3e4adc87" providerId="AD" clId="Web-{A9C4CC4F-D344-BF0D-C8EC-F69A211B6E8A}" dt="2022-12-04T21:53:48.212" v="4"/>
        <pc:sldMkLst>
          <pc:docMk/>
          <pc:sldMk cId="109857222" sldId="256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1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3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5" creationId="{C64E267B-3F5A-4357-9E7F-C5FBE5D3B1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1.883" v="1"/>
          <ac:spMkLst>
            <pc:docMk/>
            <pc:sldMk cId="109857222" sldId="256"/>
            <ac:spMk id="50" creationId="{7DA3C418-758E-4180-A5D0-8655D680458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1.883" v="1"/>
          <ac:spMkLst>
            <pc:docMk/>
            <pc:sldMk cId="109857222" sldId="256"/>
            <ac:spMk id="52" creationId="{28C8EF06-5EC3-4883-AFAF-D74FF46550FB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4" creationId="{9CBA58E7-9A9C-4C81-A025-88F5595B1AA5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6" creationId="{BAD1FD00-072F-41B1-A5C3-D9E51FFF2F03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8" creationId="{3B9FD11D-7561-43C8-BE54-00D7DCF0E21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60" creationId="{6BFFEA99-E831-4C3B-8D16-0EA4AB33FFC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64" creationId="{7666DE11-17E1-4DC7-B2B7-6DA2E6A9CE8B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65" creationId="{B52E493E-0B27-4F3C-AA01-17F0A2564112}"/>
          </ac:spMkLst>
        </pc:spChg>
        <pc:picChg chg="mod ord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29" creationId="{BE435DCB-3B7D-D848-EB3B-736C735943D5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37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1:53:48.196" v="3"/>
          <ac:picMkLst>
            <pc:docMk/>
            <pc:sldMk cId="109857222" sldId="256"/>
            <ac:picMk id="55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62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1:53:48.212" v="4"/>
          <ac:inkMkLst>
            <pc:docMk/>
            <pc:sldMk cId="109857222" sldId="256"/>
            <ac:inkMk id="39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1:53:48.196" v="3"/>
          <ac:inkMkLst>
            <pc:docMk/>
            <pc:sldMk cId="109857222" sldId="256"/>
            <ac:inkMk id="57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1:53:48.212" v="4"/>
          <ac:inkMkLst>
            <pc:docMk/>
            <pc:sldMk cId="109857222" sldId="256"/>
            <ac:inkMk id="63" creationId="{24D29CCB-7956-4E3E-8880-304085F04BF4}"/>
          </ac:inkMkLst>
        </pc:inkChg>
      </pc:sldChg>
      <pc:sldChg chg="modSp">
        <pc:chgData name="Mariana Violeta Gheorghe (2122264)" userId="S::2122264@student.uwtsd.ac.uk::47ce8fe6-a557-41df-af80-053d3e4adc87" providerId="AD" clId="Web-{A9C4CC4F-D344-BF0D-C8EC-F69A211B6E8A}" dt="2022-12-05T09:49:44.688" v="993" actId="20577"/>
        <pc:sldMkLst>
          <pc:docMk/>
          <pc:sldMk cId="3658481870" sldId="257"/>
        </pc:sldMkLst>
        <pc:spChg chg="mod">
          <ac:chgData name="Mariana Violeta Gheorghe (2122264)" userId="S::2122264@student.uwtsd.ac.uk::47ce8fe6-a557-41df-af80-053d3e4adc87" providerId="AD" clId="Web-{A9C4CC4F-D344-BF0D-C8EC-F69A211B6E8A}" dt="2022-12-05T09:49:44.688" v="993" actId="20577"/>
          <ac:spMkLst>
            <pc:docMk/>
            <pc:sldMk cId="3658481870" sldId="257"/>
            <ac:spMk id="3" creationId="{F370D4B6-0BF6-5439-37C8-702B8C910253}"/>
          </ac:spMkLst>
        </pc:sp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20:11.714" v="66"/>
        <pc:sldMkLst>
          <pc:docMk/>
          <pc:sldMk cId="3597662697" sldId="258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2" creationId="{82397F34-8FFC-718E-60E2-BD303A66DE26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3" creationId="{36516D31-17D9-2EC1-12E8-982BD6CA3435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2:20:11.714" v="66"/>
          <ac:graphicFrameMkLst>
            <pc:docMk/>
            <pc:sldMk cId="3597662697" sldId="258"/>
            <ac:graphicFrameMk id="5" creationId="{56D51898-0158-FE00-14D4-2A20C714659C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33:59.029" v="238"/>
        <pc:sldMkLst>
          <pc:docMk/>
          <pc:sldMk cId="3818864722" sldId="259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2" creationId="{A3868FDC-F49F-A1D9-FE88-81009F7B1DA2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3" creationId="{4BE388EE-CA7E-D811-64AA-BA4EDB57157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2:33:59.029" v="238"/>
          <ac:graphicFrameMkLst>
            <pc:docMk/>
            <pc:sldMk cId="3818864722" sldId="259"/>
            <ac:graphicFrameMk id="5" creationId="{2657F28F-D67A-17AB-34D7-6C4C4B020B02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39:11.784" v="279"/>
        <pc:sldMkLst>
          <pc:docMk/>
          <pc:sldMk cId="1650748751" sldId="260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2" creationId="{E69E3CE2-4D04-9060-43AE-B938C59E59E0}"/>
          </ac:spMkLst>
        </pc:spChg>
        <pc:spChg chg="del">
          <ac:chgData name="Mariana Violeta Gheorghe (2122264)" userId="S::2122264@student.uwtsd.ac.uk::47ce8fe6-a557-41df-af80-053d3e4adc87" providerId="AD" clId="Web-{A9C4CC4F-D344-BF0D-C8EC-F69A211B6E8A}" dt="2022-12-04T22:37:54.840" v="248"/>
          <ac:spMkLst>
            <pc:docMk/>
            <pc:sldMk cId="1650748751" sldId="260"/>
            <ac:spMk id="3" creationId="{F8C09DC7-E165-F1BB-4AF0-CC8CDBFFE07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8" creationId="{D5ED4866-F646-C1E2-20F5-EBB3473878D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3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5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7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spMkLst>
            <pc:docMk/>
            <pc:sldMk cId="1650748751" sldId="260"/>
            <ac:spMk id="21" creationId="{8EF7D2E8-5F8A-4E0B-9647-8072A94A09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spMkLst>
            <pc:docMk/>
            <pc:sldMk cId="1650748751" sldId="260"/>
            <ac:spMk id="22" creationId="{86A6E2CC-84C1-424C-A664-BC849F6D0AC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4" creationId="{13EFA6C3-82DC-4131-9929-2523E6FD0B8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5" creationId="{AEC9469E-14CA-4358-BABC-CBF836A6142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6" creationId="{048EB4C9-ACAF-4CCA-BA6E-9314431923B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28" creationId="{F821940F-7A1D-4ACC-85B4-A932898ABB3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29" creationId="{BAB0BC72-1C3A-421F-AB0A-D480DA93F959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30" creationId="{300D0C27-660B-D8BA-9B60-A860C8E795F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4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5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6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38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39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40" creationId="{C79A61B5-33D0-C1E4-CB8F-4F6E6EF9EAB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41" creationId="{C64E267B-3F5A-4357-9E7F-C5FBE5D3B1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5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6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7" creationId="{DEB62645-D4DA-4E99-8344-B1536F63D108}"/>
          </ac:spMkLst>
        </pc:spChg>
        <pc:spChg chg="add mo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1" creationId="{642039E4-F3F8-88CF-9BD1-442C000404F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4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6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8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67" creationId="{E914257E-1E2A-4AC7-89EC-1FB65C9C0A0D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69" creationId="{03E1C8F1-97F5-489C-8308-958F0965725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71" creationId="{DEB62645-D4DA-4E99-8344-B1536F63D108}"/>
          </ac:spMkLst>
        </pc:spChg>
        <pc:picChg chg="add mod ord">
          <ac:chgData name="Mariana Violeta Gheorghe (2122264)" userId="S::2122264@student.uwtsd.ac.uk::47ce8fe6-a557-41df-af80-053d3e4adc87" providerId="AD" clId="Web-{A9C4CC4F-D344-BF0D-C8EC-F69A211B6E8A}" dt="2022-12-04T22:39:11.784" v="279"/>
          <ac:picMkLst>
            <pc:docMk/>
            <pc:sldMk cId="1650748751" sldId="260"/>
            <ac:picMk id="4" creationId="{A100B7CD-079C-488D-B202-3F1BF21D08FF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picMkLst>
            <pc:docMk/>
            <pc:sldMk cId="1650748751" sldId="260"/>
            <ac:picMk id="9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picMkLst>
            <pc:docMk/>
            <pc:sldMk cId="1650748751" sldId="260"/>
            <ac:picMk id="19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picMkLst>
            <pc:docMk/>
            <pc:sldMk cId="1650748751" sldId="260"/>
            <ac:picMk id="32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picMkLst>
            <pc:docMk/>
            <pc:sldMk cId="1650748751" sldId="260"/>
            <ac:picMk id="43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2:39:11.784" v="279"/>
          <ac:picMkLst>
            <pc:docMk/>
            <pc:sldMk cId="1650748751" sldId="260"/>
            <ac:picMk id="63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inkMkLst>
            <pc:docMk/>
            <pc:sldMk cId="1650748751" sldId="260"/>
            <ac:inkMk id="11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inkMkLst>
            <pc:docMk/>
            <pc:sldMk cId="1650748751" sldId="260"/>
            <ac:inkMk id="20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inkMkLst>
            <pc:docMk/>
            <pc:sldMk cId="1650748751" sldId="260"/>
            <ac:inkMk id="33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inkMkLst>
            <pc:docMk/>
            <pc:sldMk cId="1650748751" sldId="260"/>
            <ac:inkMk id="44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2:39:11.784" v="279"/>
          <ac:inkMkLst>
            <pc:docMk/>
            <pc:sldMk cId="1650748751" sldId="260"/>
            <ac:inkMk id="65" creationId="{24D29CCB-7956-4E3E-8880-304085F04BF4}"/>
          </ac:inkMkLst>
        </pc:ink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49:13.199" v="361" actId="20577"/>
        <pc:sldMkLst>
          <pc:docMk/>
          <pc:sldMk cId="2381027697" sldId="261"/>
        </pc:sldMkLst>
        <pc:spChg chg="mod ord">
          <ac:chgData name="Mariana Violeta Gheorghe (2122264)" userId="S::2122264@student.uwtsd.ac.uk::47ce8fe6-a557-41df-af80-053d3e4adc87" providerId="AD" clId="Web-{A9C4CC4F-D344-BF0D-C8EC-F69A211B6E8A}" dt="2022-12-04T22:49:13.199" v="361" actId="20577"/>
          <ac:spMkLst>
            <pc:docMk/>
            <pc:sldMk cId="2381027697" sldId="261"/>
            <ac:spMk id="2" creationId="{936B0CBD-8AF9-6EA9-E125-1A40D1A89364}"/>
          </ac:spMkLst>
        </pc:spChg>
        <pc:spChg chg="del">
          <ac:chgData name="Mariana Violeta Gheorghe (2122264)" userId="S::2122264@student.uwtsd.ac.uk::47ce8fe6-a557-41df-af80-053d3e4adc87" providerId="AD" clId="Web-{A9C4CC4F-D344-BF0D-C8EC-F69A211B6E8A}" dt="2022-12-04T22:44:56.085" v="290"/>
          <ac:spMkLst>
            <pc:docMk/>
            <pc:sldMk cId="2381027697" sldId="261"/>
            <ac:spMk id="3" creationId="{06B2BF50-EB6D-AD69-48AD-5CAAE4FCD6A6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9" creationId="{5A030094-7420-592F-A4EE-DFB3F01020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2" creationId="{31AA1E1C-DA67-488F-A983-F3ABD792C3B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4" creationId="{DC46DA5A-CECD-42F0-A57E-8D5BAE36270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6" creationId="{1BBFDD63-AD5F-4E42-979B-2FBDE345098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8" creationId="{AABDB02C-700D-4121-B1D1-CCB58F4BE5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spMkLst>
            <pc:docMk/>
            <pc:sldMk cId="2381027697" sldId="261"/>
            <ac:spMk id="21" creationId="{38252547-C30F-4A22-83C6-1B673F62313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spMkLst>
            <pc:docMk/>
            <pc:sldMk cId="2381027697" sldId="261"/>
            <ac:spMk id="22" creationId="{D309AC32-4BC6-47AE-9DBD-5CC7652A59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4" creationId="{31AA1E1C-DA67-488F-A983-F3ABD792C3B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5" creationId="{DC46DA5A-CECD-42F0-A57E-8D5BAE36270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6" creationId="{1BBFDD63-AD5F-4E42-979B-2FBDE345098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7" creationId="{AABDB02C-700D-4121-B1D1-CCB58F4BE5E0}"/>
          </ac:spMkLst>
        </pc:spChg>
        <pc:spChg chg="add mod">
          <ac:chgData name="Mariana Violeta Gheorghe (2122264)" userId="S::2122264@student.uwtsd.ac.uk::47ce8fe6-a557-41df-af80-053d3e4adc87" providerId="AD" clId="Web-{A9C4CC4F-D344-BF0D-C8EC-F69A211B6E8A}" dt="2022-12-04T22:49:04.605" v="356" actId="20577"/>
          <ac:spMkLst>
            <pc:docMk/>
            <pc:sldMk cId="2381027697" sldId="261"/>
            <ac:spMk id="28" creationId="{5A030094-7420-592F-A4EE-DFB3F01020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3" creationId="{5FDDA4BF-98A9-4AD2-B563-1050D404072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5" creationId="{AB47DD37-2326-421B-8396-2065D72A454F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7" creationId="{85306E64-E868-4378-9486-393C92BC8B71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9" creationId="{01A5FD61-AF28-4544-AF3E-7193BDDDCF43}"/>
          </ac:spMkLst>
        </pc:spChg>
        <pc:picChg chg="add mod ord">
          <ac:chgData name="Mariana Violeta Gheorghe (2122264)" userId="S::2122264@student.uwtsd.ac.uk::47ce8fe6-a557-41df-af80-053d3e4adc87" providerId="AD" clId="Web-{A9C4CC4F-D344-BF0D-C8EC-F69A211B6E8A}" dt="2022-12-04T22:48:37.447" v="343"/>
          <ac:picMkLst>
            <pc:docMk/>
            <pc:sldMk cId="2381027697" sldId="261"/>
            <ac:picMk id="4" creationId="{B7B0DF02-9ABF-3013-19EA-7279F555052D}"/>
          </ac:picMkLst>
        </pc:picChg>
        <pc:picChg chg="add mod ord">
          <ac:chgData name="Mariana Violeta Gheorghe (2122264)" userId="S::2122264@student.uwtsd.ac.uk::47ce8fe6-a557-41df-af80-053d3e4adc87" providerId="AD" clId="Web-{A9C4CC4F-D344-BF0D-C8EC-F69A211B6E8A}" dt="2022-12-04T22:48:37.447" v="343"/>
          <ac:picMkLst>
            <pc:docMk/>
            <pc:sldMk cId="2381027697" sldId="261"/>
            <ac:picMk id="5" creationId="{66CB66BF-95BA-59BF-B3DF-C232C2844372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picMkLst>
            <pc:docMk/>
            <pc:sldMk cId="2381027697" sldId="261"/>
            <ac:picMk id="10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inkMkLst>
            <pc:docMk/>
            <pc:sldMk cId="2381027697" sldId="261"/>
            <ac:inkMk id="20" creationId="{24D29CCB-7956-4E3E-8880-304085F04BF4}"/>
          </ac:inkMkLst>
        </pc:ink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3:01:50.404" v="510"/>
        <pc:sldMkLst>
          <pc:docMk/>
          <pc:sldMk cId="49017493" sldId="262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2" creationId="{18BC903F-9903-137C-CE37-D4129893E7FA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3" creationId="{57174587-2D59-30DC-ACCF-5762A546EB7E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3:01:50.404" v="510"/>
          <ac:graphicFrameMkLst>
            <pc:docMk/>
            <pc:sldMk cId="49017493" sldId="262"/>
            <ac:graphicFrameMk id="5" creationId="{25891289-0C8F-0602-E1DE-24CF7E316EE0}"/>
          </ac:graphicFrameMkLst>
        </pc:graphicFrameChg>
      </pc:sldChg>
      <pc:sldChg chg="new del">
        <pc:chgData name="Mariana Violeta Gheorghe (2122264)" userId="S::2122264@student.uwtsd.ac.uk::47ce8fe6-a557-41df-af80-053d3e4adc87" providerId="AD" clId="Web-{A9C4CC4F-D344-BF0D-C8EC-F69A211B6E8A}" dt="2022-12-04T22:43:40.877" v="281"/>
        <pc:sldMkLst>
          <pc:docMk/>
          <pc:sldMk cId="1127620391" sldId="262"/>
        </pc:sldMkLst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5T09:25:40.319" v="805" actId="20577"/>
        <pc:sldMkLst>
          <pc:docMk/>
          <pc:sldMk cId="1706438322" sldId="263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2" creationId="{9808B673-400E-E5C9-FBC9-16F2C3B70025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3" creationId="{7FC23A16-BC9C-5E06-6C7A-D5CC2AAA5DE1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9" creationId="{02472DE8-E58B-4D56-BA61-C69C601DC76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11" creationId="{0183ACFC-B25E-402F-BBD8-E42034CDD49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13" creationId="{3501A971-CEBD-4E4B-8529-3BB4F4100CD6}"/>
          </ac:spMkLst>
        </pc:spChg>
        <pc:graphicFrameChg chg="add modGraphic">
          <ac:chgData name="Mariana Violeta Gheorghe (2122264)" userId="S::2122264@student.uwtsd.ac.uk::47ce8fe6-a557-41df-af80-053d3e4adc87" providerId="AD" clId="Web-{A9C4CC4F-D344-BF0D-C8EC-F69A211B6E8A}" dt="2022-12-05T09:25:40.319" v="805" actId="20577"/>
          <ac:graphicFrameMkLst>
            <pc:docMk/>
            <pc:sldMk cId="1706438322" sldId="263"/>
            <ac:graphicFrameMk id="5" creationId="{933BB6EE-D367-659B-7C2B-2506CA283750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5T09:42:24.624" v="951" actId="20577"/>
        <pc:sldMkLst>
          <pc:docMk/>
          <pc:sldMk cId="3681902207" sldId="264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2" creationId="{BCC7A77D-B468-AABF-3E0F-A685C7F2C496}"/>
          </ac:spMkLst>
        </pc:spChg>
        <pc:spChg chg="mod">
          <ac:chgData name="Mariana Violeta Gheorghe (2122264)" userId="S::2122264@student.uwtsd.ac.uk::47ce8fe6-a557-41df-af80-053d3e4adc87" providerId="AD" clId="Web-{A9C4CC4F-D344-BF0D-C8EC-F69A211B6E8A}" dt="2022-12-05T09:42:24.624" v="951" actId="20577"/>
          <ac:spMkLst>
            <pc:docMk/>
            <pc:sldMk cId="3681902207" sldId="264"/>
            <ac:spMk id="3" creationId="{21CE18DA-2DFF-1091-25A4-C8F02C30FB6F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10" creationId="{F821940F-7A1D-4ACC-85B4-A932898ABB3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12" creationId="{BAB0BC72-1C3A-421F-AB0A-D480DA93F959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17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19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21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23" creationId="{F821940F-7A1D-4ACC-85B4-A932898ABB37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24" creationId="{BAB0BC72-1C3A-421F-AB0A-D480DA93F959}"/>
          </ac:spMkLst>
        </pc:spChg>
        <pc:picChg chg="add mod">
          <ac:chgData name="Mariana Violeta Gheorghe (2122264)" userId="S::2122264@student.uwtsd.ac.uk::47ce8fe6-a557-41df-af80-053d3e4adc87" providerId="AD" clId="Web-{A9C4CC4F-D344-BF0D-C8EC-F69A211B6E8A}" dt="2022-12-04T23:29:24.712" v="775"/>
          <ac:picMkLst>
            <pc:docMk/>
            <pc:sldMk cId="3681902207" sldId="264"/>
            <ac:picMk id="7" creationId="{47ACCC23-9B11-7322-C622-8ED70443A9B1}"/>
          </ac:picMkLst>
        </pc:pic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5T10:03:00.907" v="1256" actId="20577"/>
        <pc:sldMkLst>
          <pc:docMk/>
          <pc:sldMk cId="1414478991" sldId="265"/>
        </pc:sldMkLst>
        <pc:spChg chg="mod">
          <ac:chgData name="Mariana Violeta Gheorghe (2122264)" userId="S::2122264@student.uwtsd.ac.uk::47ce8fe6-a557-41df-af80-053d3e4adc87" providerId="AD" clId="Web-{A9C4CC4F-D344-BF0D-C8EC-F69A211B6E8A}" dt="2022-12-05T10:01:49.841" v="1237"/>
          <ac:spMkLst>
            <pc:docMk/>
            <pc:sldMk cId="1414478991" sldId="265"/>
            <ac:spMk id="2" creationId="{E9CC90F3-60EF-8E8D-54D1-95CBA73DFEC9}"/>
          </ac:spMkLst>
        </pc:spChg>
        <pc:spChg chg="mod">
          <ac:chgData name="Mariana Violeta Gheorghe (2122264)" userId="S::2122264@student.uwtsd.ac.uk::47ce8fe6-a557-41df-af80-053d3e4adc87" providerId="AD" clId="Web-{A9C4CC4F-D344-BF0D-C8EC-F69A211B6E8A}" dt="2022-12-05T10:03:00.907" v="1256" actId="20577"/>
          <ac:spMkLst>
            <pc:docMk/>
            <pc:sldMk cId="1414478991" sldId="265"/>
            <ac:spMk id="3" creationId="{7D2D4A53-5F82-7EDB-8B1E-3BC54E24AD6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5T10:01:49.826" v="1236"/>
          <ac:spMkLst>
            <pc:docMk/>
            <pc:sldMk cId="1414478991" sldId="265"/>
            <ac:spMk id="8" creationId="{00A0D747-F38B-4A99-9985-62CE8C24765F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5T10:01:49.826" v="1236"/>
          <ac:spMkLst>
            <pc:docMk/>
            <pc:sldMk cId="1414478991" sldId="265"/>
            <ac:spMk id="10" creationId="{3D1BF32B-6CA3-4695-8A0C-1AC789B58D9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5T10:01:49.841" v="1237"/>
          <ac:spMkLst>
            <pc:docMk/>
            <pc:sldMk cId="1414478991" sldId="265"/>
            <ac:spMk id="12" creationId="{C87A8A8A-B020-4F46-8329-D75799D71B76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5T10:01:49.841" v="1237"/>
          <ac:spMkLst>
            <pc:docMk/>
            <pc:sldMk cId="1414478991" sldId="265"/>
            <ac:spMk id="13" creationId="{C9A36457-A5F4-4103-A443-02581C09185B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5T10:01:49.841" v="1237"/>
          <ac:spMkLst>
            <pc:docMk/>
            <pc:sldMk cId="1414478991" sldId="265"/>
            <ac:spMk id="14" creationId="{35C685BF-E9A7-4525-ABF3-CCC2EAC37E6E}"/>
          </ac:spMkLst>
        </pc:spChg>
      </pc:sldChg>
      <pc:sldChg chg="addSp delSp modSp new del mod setBg">
        <pc:chgData name="Mariana Violeta Gheorghe (2122264)" userId="S::2122264@student.uwtsd.ac.uk::47ce8fe6-a557-41df-af80-053d3e4adc87" providerId="AD" clId="Web-{A9C4CC4F-D344-BF0D-C8EC-F69A211B6E8A}" dt="2022-12-04T23:35:27.187" v="793"/>
        <pc:sldMkLst>
          <pc:docMk/>
          <pc:sldMk cId="3631080440" sldId="265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2" creationId="{ECAB1096-FEA2-22ED-DF75-588D1B3E2383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3" creationId="{2FF0D07F-45AA-4969-D7EF-C0B0B41F32E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3" creationId="{78E81931-EC11-4433-BB7B-ED42BAA2441E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4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5" creationId="{EF693875-948C-4D9B-AE6F-8F6894277D8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6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7" creationId="{C0FBE8EC-1812-4EE8-AE95-F57CA25AAF4D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8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9" creationId="{159CA1A0-665C-4FC9-BE25-8C45BB69D5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21" creationId="{B46D20DF-CE98-4EA3-96C8-C03C3A8852AB}"/>
          </ac:spMkLst>
        </pc:spChg>
        <pc:pic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picMkLst>
            <pc:docMk/>
            <pc:sldMk cId="3631080440" sldId="265"/>
            <ac:picMk id="5" creationId="{7A9A9076-2949-6D14-BF2D-F27E6839A484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3:34:19.464" v="792"/>
          <ac:picMkLst>
            <pc:docMk/>
            <pc:sldMk cId="3631080440" sldId="265"/>
            <ac:picMk id="7" creationId="{380FE97E-F4B5-D53A-D255-ECF17EB4209F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picMkLst>
            <pc:docMk/>
            <pc:sldMk cId="3631080440" sldId="265"/>
            <ac:picMk id="9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3:34:19.464" v="792"/>
          <ac:picMkLst>
            <pc:docMk/>
            <pc:sldMk cId="3631080440" sldId="265"/>
            <ac:picMk id="10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inkMkLst>
            <pc:docMk/>
            <pc:sldMk cId="3631080440" sldId="265"/>
            <ac:inkMk id="11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3:34:19.464" v="792"/>
          <ac:inkMkLst>
            <pc:docMk/>
            <pc:sldMk cId="3631080440" sldId="265"/>
            <ac:inkMk id="12" creationId="{24D29CCB-7956-4E3E-8880-304085F04BF4}"/>
          </ac:inkMkLst>
        </pc:ink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12BC1B-0CC3-4A93-8EBF-01E2172B23E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B3EA00C-FFB1-4F78-BC8C-AA607E702330}">
      <dgm:prSet/>
      <dgm:spPr/>
      <dgm:t>
        <a:bodyPr/>
        <a:lstStyle/>
        <a:p>
          <a:pPr>
            <a:defRPr cap="all"/>
          </a:pPr>
          <a:r>
            <a:rPr lang="en-GB" baseline="0"/>
            <a:t>Influence</a:t>
          </a:r>
          <a:endParaRPr lang="en-US"/>
        </a:p>
      </dgm:t>
    </dgm:pt>
    <dgm:pt modelId="{0FAA8516-BE85-4CD6-846D-E38561B019BE}" type="parTrans" cxnId="{F6F22AEF-C6EB-4C94-AF40-7C89545EB274}">
      <dgm:prSet/>
      <dgm:spPr/>
      <dgm:t>
        <a:bodyPr/>
        <a:lstStyle/>
        <a:p>
          <a:endParaRPr lang="en-US"/>
        </a:p>
      </dgm:t>
    </dgm:pt>
    <dgm:pt modelId="{9BD6669E-446F-4173-A286-73BCF2278A7B}" type="sibTrans" cxnId="{F6F22AEF-C6EB-4C94-AF40-7C89545EB274}">
      <dgm:prSet/>
      <dgm:spPr/>
      <dgm:t>
        <a:bodyPr/>
        <a:lstStyle/>
        <a:p>
          <a:endParaRPr lang="en-US"/>
        </a:p>
      </dgm:t>
    </dgm:pt>
    <dgm:pt modelId="{44982821-C99A-423C-8376-F53B07D30B8F}">
      <dgm:prSet/>
      <dgm:spPr/>
      <dgm:t>
        <a:bodyPr/>
        <a:lstStyle/>
        <a:p>
          <a:pPr>
            <a:defRPr cap="all"/>
          </a:pPr>
          <a:r>
            <a:rPr lang="en-GB" baseline="0"/>
            <a:t>Culture</a:t>
          </a:r>
          <a:endParaRPr lang="en-US"/>
        </a:p>
      </dgm:t>
    </dgm:pt>
    <dgm:pt modelId="{33999AB4-40C0-4218-8F1A-738798574404}" type="parTrans" cxnId="{F84DA9DD-E180-4B15-ABAC-8ABF957FE02F}">
      <dgm:prSet/>
      <dgm:spPr/>
      <dgm:t>
        <a:bodyPr/>
        <a:lstStyle/>
        <a:p>
          <a:endParaRPr lang="en-US"/>
        </a:p>
      </dgm:t>
    </dgm:pt>
    <dgm:pt modelId="{F5C2F51E-B61D-438D-98C2-4A9EDC9041D9}" type="sibTrans" cxnId="{F84DA9DD-E180-4B15-ABAC-8ABF957FE02F}">
      <dgm:prSet/>
      <dgm:spPr/>
      <dgm:t>
        <a:bodyPr/>
        <a:lstStyle/>
        <a:p>
          <a:endParaRPr lang="en-US"/>
        </a:p>
      </dgm:t>
    </dgm:pt>
    <dgm:pt modelId="{D81C5860-869C-4F5A-9C18-F2847B9D3BA9}">
      <dgm:prSet/>
      <dgm:spPr/>
      <dgm:t>
        <a:bodyPr/>
        <a:lstStyle/>
        <a:p>
          <a:pPr>
            <a:defRPr cap="all"/>
          </a:pPr>
          <a:r>
            <a:rPr lang="en-GB" baseline="0"/>
            <a:t>Powerful energy</a:t>
          </a:r>
          <a:endParaRPr lang="en-US"/>
        </a:p>
      </dgm:t>
    </dgm:pt>
    <dgm:pt modelId="{FA7F564E-154A-48A7-8FB0-879016BD1C8F}" type="parTrans" cxnId="{98F56072-A7F9-4058-A793-A6D429EF5771}">
      <dgm:prSet/>
      <dgm:spPr/>
      <dgm:t>
        <a:bodyPr/>
        <a:lstStyle/>
        <a:p>
          <a:endParaRPr lang="en-US"/>
        </a:p>
      </dgm:t>
    </dgm:pt>
    <dgm:pt modelId="{E3E3D366-B7FC-49C5-A62F-05F9DC6C462D}" type="sibTrans" cxnId="{98F56072-A7F9-4058-A793-A6D429EF5771}">
      <dgm:prSet/>
      <dgm:spPr/>
      <dgm:t>
        <a:bodyPr/>
        <a:lstStyle/>
        <a:p>
          <a:endParaRPr lang="en-US"/>
        </a:p>
      </dgm:t>
    </dgm:pt>
    <dgm:pt modelId="{314E8A8A-D62E-4D7E-A5B9-B96062B862BB}">
      <dgm:prSet/>
      <dgm:spPr/>
      <dgm:t>
        <a:bodyPr/>
        <a:lstStyle/>
        <a:p>
          <a:pPr>
            <a:defRPr cap="all"/>
          </a:pPr>
          <a:r>
            <a:rPr lang="en-GB" baseline="0"/>
            <a:t>Connections</a:t>
          </a:r>
          <a:endParaRPr lang="en-US"/>
        </a:p>
      </dgm:t>
    </dgm:pt>
    <dgm:pt modelId="{CE5BC8A0-CFED-4097-ACA7-9F53A920C4D2}" type="parTrans" cxnId="{B741955D-A7A2-4852-9D3A-541F45CD5872}">
      <dgm:prSet/>
      <dgm:spPr/>
      <dgm:t>
        <a:bodyPr/>
        <a:lstStyle/>
        <a:p>
          <a:endParaRPr lang="en-US"/>
        </a:p>
      </dgm:t>
    </dgm:pt>
    <dgm:pt modelId="{C2567B79-10FC-4929-9074-034F9F62D7CA}" type="sibTrans" cxnId="{B741955D-A7A2-4852-9D3A-541F45CD5872}">
      <dgm:prSet/>
      <dgm:spPr/>
      <dgm:t>
        <a:bodyPr/>
        <a:lstStyle/>
        <a:p>
          <a:endParaRPr lang="en-US"/>
        </a:p>
      </dgm:t>
    </dgm:pt>
    <dgm:pt modelId="{B57F2DFA-B2B8-41A8-86CD-B089972737E1}">
      <dgm:prSet/>
      <dgm:spPr/>
      <dgm:t>
        <a:bodyPr/>
        <a:lstStyle/>
        <a:p>
          <a:pPr>
            <a:defRPr cap="all"/>
          </a:pPr>
          <a:r>
            <a:rPr lang="en-GB" baseline="0"/>
            <a:t>Commitment </a:t>
          </a:r>
          <a:endParaRPr lang="en-US"/>
        </a:p>
      </dgm:t>
    </dgm:pt>
    <dgm:pt modelId="{FB2E32FE-1C93-4489-A7FE-D32E45EB6C36}" type="parTrans" cxnId="{E4E1CE4E-C61C-4808-B8EF-05196132697C}">
      <dgm:prSet/>
      <dgm:spPr/>
      <dgm:t>
        <a:bodyPr/>
        <a:lstStyle/>
        <a:p>
          <a:endParaRPr lang="en-US"/>
        </a:p>
      </dgm:t>
    </dgm:pt>
    <dgm:pt modelId="{A6A165D2-77CD-42D0-9F73-40186AD01F9F}" type="sibTrans" cxnId="{E4E1CE4E-C61C-4808-B8EF-05196132697C}">
      <dgm:prSet/>
      <dgm:spPr/>
      <dgm:t>
        <a:bodyPr/>
        <a:lstStyle/>
        <a:p>
          <a:endParaRPr lang="en-US"/>
        </a:p>
      </dgm:t>
    </dgm:pt>
    <dgm:pt modelId="{224D3A08-38C8-4976-8D37-E65ACDAB1B1F}" type="pres">
      <dgm:prSet presAssocID="{6112BC1B-0CC3-4A93-8EBF-01E2172B23E0}" presName="root" presStyleCnt="0">
        <dgm:presLayoutVars>
          <dgm:dir/>
          <dgm:resizeHandles val="exact"/>
        </dgm:presLayoutVars>
      </dgm:prSet>
      <dgm:spPr/>
    </dgm:pt>
    <dgm:pt modelId="{D76189F5-9C20-4F60-845B-351D8E598631}" type="pres">
      <dgm:prSet presAssocID="{2B3EA00C-FFB1-4F78-BC8C-AA607E702330}" presName="compNode" presStyleCnt="0"/>
      <dgm:spPr/>
    </dgm:pt>
    <dgm:pt modelId="{79F47E7A-5F36-4F20-B76F-0653BC8C6763}" type="pres">
      <dgm:prSet presAssocID="{2B3EA00C-FFB1-4F78-BC8C-AA607E702330}" presName="iconBgRect" presStyleLbl="bgShp" presStyleIdx="0" presStyleCnt="5"/>
      <dgm:spPr/>
    </dgm:pt>
    <dgm:pt modelId="{FA57FCDB-3A36-402F-B2B8-7FFE50067A15}" type="pres">
      <dgm:prSet presAssocID="{2B3EA00C-FFB1-4F78-BC8C-AA607E70233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68C289B-FBFE-492B-A1F2-8AF148FDCA10}" type="pres">
      <dgm:prSet presAssocID="{2B3EA00C-FFB1-4F78-BC8C-AA607E702330}" presName="spaceRect" presStyleCnt="0"/>
      <dgm:spPr/>
    </dgm:pt>
    <dgm:pt modelId="{437B327B-6FA1-495A-9ED4-411E521CA90E}" type="pres">
      <dgm:prSet presAssocID="{2B3EA00C-FFB1-4F78-BC8C-AA607E702330}" presName="textRect" presStyleLbl="revTx" presStyleIdx="0" presStyleCnt="5">
        <dgm:presLayoutVars>
          <dgm:chMax val="1"/>
          <dgm:chPref val="1"/>
        </dgm:presLayoutVars>
      </dgm:prSet>
      <dgm:spPr/>
    </dgm:pt>
    <dgm:pt modelId="{C05519FA-0972-48D5-B026-E53741A598F8}" type="pres">
      <dgm:prSet presAssocID="{9BD6669E-446F-4173-A286-73BCF2278A7B}" presName="sibTrans" presStyleCnt="0"/>
      <dgm:spPr/>
    </dgm:pt>
    <dgm:pt modelId="{29560218-067E-43C7-8DBE-C2618DB7FB83}" type="pres">
      <dgm:prSet presAssocID="{44982821-C99A-423C-8376-F53B07D30B8F}" presName="compNode" presStyleCnt="0"/>
      <dgm:spPr/>
    </dgm:pt>
    <dgm:pt modelId="{79EF8895-0904-4DCB-9606-99EEDF2A38F9}" type="pres">
      <dgm:prSet presAssocID="{44982821-C99A-423C-8376-F53B07D30B8F}" presName="iconBgRect" presStyleLbl="bgShp" presStyleIdx="1" presStyleCnt="5"/>
      <dgm:spPr/>
    </dgm:pt>
    <dgm:pt modelId="{BDD12474-32DD-4D27-87E8-B57D01199DC9}" type="pres">
      <dgm:prSet presAssocID="{44982821-C99A-423C-8376-F53B07D30B8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3CAFB16-75C0-4DED-84FD-BDECE8864E62}" type="pres">
      <dgm:prSet presAssocID="{44982821-C99A-423C-8376-F53B07D30B8F}" presName="spaceRect" presStyleCnt="0"/>
      <dgm:spPr/>
    </dgm:pt>
    <dgm:pt modelId="{23D93828-4DB8-4A0F-A4F5-EAD99E20A9A4}" type="pres">
      <dgm:prSet presAssocID="{44982821-C99A-423C-8376-F53B07D30B8F}" presName="textRect" presStyleLbl="revTx" presStyleIdx="1" presStyleCnt="5">
        <dgm:presLayoutVars>
          <dgm:chMax val="1"/>
          <dgm:chPref val="1"/>
        </dgm:presLayoutVars>
      </dgm:prSet>
      <dgm:spPr/>
    </dgm:pt>
    <dgm:pt modelId="{8DC405FF-50AF-4094-AB63-58AD4134EC90}" type="pres">
      <dgm:prSet presAssocID="{F5C2F51E-B61D-438D-98C2-4A9EDC9041D9}" presName="sibTrans" presStyleCnt="0"/>
      <dgm:spPr/>
    </dgm:pt>
    <dgm:pt modelId="{2C0789E0-359F-400F-9589-51C24C73731E}" type="pres">
      <dgm:prSet presAssocID="{D81C5860-869C-4F5A-9C18-F2847B9D3BA9}" presName="compNode" presStyleCnt="0"/>
      <dgm:spPr/>
    </dgm:pt>
    <dgm:pt modelId="{A9963B9C-8375-4FD4-A9DA-9C32A686510C}" type="pres">
      <dgm:prSet presAssocID="{D81C5860-869C-4F5A-9C18-F2847B9D3BA9}" presName="iconBgRect" presStyleLbl="bgShp" presStyleIdx="2" presStyleCnt="5"/>
      <dgm:spPr/>
    </dgm:pt>
    <dgm:pt modelId="{A8684C84-C8B9-4E8A-8BF5-7C64ADCA09F6}" type="pres">
      <dgm:prSet presAssocID="{D81C5860-869C-4F5A-9C18-F2847B9D3B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3442C53-B6B8-44B5-9BEF-1EB1038D65B6}" type="pres">
      <dgm:prSet presAssocID="{D81C5860-869C-4F5A-9C18-F2847B9D3BA9}" presName="spaceRect" presStyleCnt="0"/>
      <dgm:spPr/>
    </dgm:pt>
    <dgm:pt modelId="{1DFC4F0B-2524-4377-96A6-9DDCDECB3502}" type="pres">
      <dgm:prSet presAssocID="{D81C5860-869C-4F5A-9C18-F2847B9D3BA9}" presName="textRect" presStyleLbl="revTx" presStyleIdx="2" presStyleCnt="5">
        <dgm:presLayoutVars>
          <dgm:chMax val="1"/>
          <dgm:chPref val="1"/>
        </dgm:presLayoutVars>
      </dgm:prSet>
      <dgm:spPr/>
    </dgm:pt>
    <dgm:pt modelId="{B5ED746A-2E3C-4AD9-AA4C-3FC2BB43DFDE}" type="pres">
      <dgm:prSet presAssocID="{E3E3D366-B7FC-49C5-A62F-05F9DC6C462D}" presName="sibTrans" presStyleCnt="0"/>
      <dgm:spPr/>
    </dgm:pt>
    <dgm:pt modelId="{FA42FFD9-6B83-46CB-B634-558595658763}" type="pres">
      <dgm:prSet presAssocID="{314E8A8A-D62E-4D7E-A5B9-B96062B862BB}" presName="compNode" presStyleCnt="0"/>
      <dgm:spPr/>
    </dgm:pt>
    <dgm:pt modelId="{86EC64BB-291C-405D-87FD-FFA8F3DDDF4F}" type="pres">
      <dgm:prSet presAssocID="{314E8A8A-D62E-4D7E-A5B9-B96062B862BB}" presName="iconBgRect" presStyleLbl="bgShp" presStyleIdx="3" presStyleCnt="5"/>
      <dgm:spPr/>
    </dgm:pt>
    <dgm:pt modelId="{2DD39A97-5F86-41B3-BF4D-DAD7C54B8177}" type="pres">
      <dgm:prSet presAssocID="{314E8A8A-D62E-4D7E-A5B9-B96062B862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9E45D4C-3AD4-4753-ACCC-56986CC41FAC}" type="pres">
      <dgm:prSet presAssocID="{314E8A8A-D62E-4D7E-A5B9-B96062B862BB}" presName="spaceRect" presStyleCnt="0"/>
      <dgm:spPr/>
    </dgm:pt>
    <dgm:pt modelId="{EB2FE55F-DFDD-42B2-8405-A8E15F699A1F}" type="pres">
      <dgm:prSet presAssocID="{314E8A8A-D62E-4D7E-A5B9-B96062B862BB}" presName="textRect" presStyleLbl="revTx" presStyleIdx="3" presStyleCnt="5">
        <dgm:presLayoutVars>
          <dgm:chMax val="1"/>
          <dgm:chPref val="1"/>
        </dgm:presLayoutVars>
      </dgm:prSet>
      <dgm:spPr/>
    </dgm:pt>
    <dgm:pt modelId="{46C68406-74DF-4D81-9AA2-B85A0651658E}" type="pres">
      <dgm:prSet presAssocID="{C2567B79-10FC-4929-9074-034F9F62D7CA}" presName="sibTrans" presStyleCnt="0"/>
      <dgm:spPr/>
    </dgm:pt>
    <dgm:pt modelId="{BA2BAA80-CCAE-4DA1-9595-65224352F60D}" type="pres">
      <dgm:prSet presAssocID="{B57F2DFA-B2B8-41A8-86CD-B089972737E1}" presName="compNode" presStyleCnt="0"/>
      <dgm:spPr/>
    </dgm:pt>
    <dgm:pt modelId="{C01668F5-63F2-4290-9536-ACF2082426CC}" type="pres">
      <dgm:prSet presAssocID="{B57F2DFA-B2B8-41A8-86CD-B089972737E1}" presName="iconBgRect" presStyleLbl="bgShp" presStyleIdx="4" presStyleCnt="5"/>
      <dgm:spPr/>
    </dgm:pt>
    <dgm:pt modelId="{99EC1749-FA94-4C78-A26D-837B28D94ADF}" type="pres">
      <dgm:prSet presAssocID="{B57F2DFA-B2B8-41A8-86CD-B089972737E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A3FD0B3-8D6B-4616-AC40-D4C11FE11906}" type="pres">
      <dgm:prSet presAssocID="{B57F2DFA-B2B8-41A8-86CD-B089972737E1}" presName="spaceRect" presStyleCnt="0"/>
      <dgm:spPr/>
    </dgm:pt>
    <dgm:pt modelId="{DF09075D-3DEA-4604-9BEC-BC817C4BE000}" type="pres">
      <dgm:prSet presAssocID="{B57F2DFA-B2B8-41A8-86CD-B089972737E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3C8212B-9778-4DF4-B8A0-225FF4DC5345}" type="presOf" srcId="{314E8A8A-D62E-4D7E-A5B9-B96062B862BB}" destId="{EB2FE55F-DFDD-42B2-8405-A8E15F699A1F}" srcOrd="0" destOrd="0" presId="urn:microsoft.com/office/officeart/2018/5/layout/IconCircleLabelList"/>
    <dgm:cxn modelId="{6D2B152C-C897-41C7-B1DB-A7716866EF68}" type="presOf" srcId="{2B3EA00C-FFB1-4F78-BC8C-AA607E702330}" destId="{437B327B-6FA1-495A-9ED4-411E521CA90E}" srcOrd="0" destOrd="0" presId="urn:microsoft.com/office/officeart/2018/5/layout/IconCircleLabelList"/>
    <dgm:cxn modelId="{B741955D-A7A2-4852-9D3A-541F45CD5872}" srcId="{6112BC1B-0CC3-4A93-8EBF-01E2172B23E0}" destId="{314E8A8A-D62E-4D7E-A5B9-B96062B862BB}" srcOrd="3" destOrd="0" parTransId="{CE5BC8A0-CFED-4097-ACA7-9F53A920C4D2}" sibTransId="{C2567B79-10FC-4929-9074-034F9F62D7CA}"/>
    <dgm:cxn modelId="{BC34C466-E443-48C0-BE63-717CF6A83E75}" type="presOf" srcId="{D81C5860-869C-4F5A-9C18-F2847B9D3BA9}" destId="{1DFC4F0B-2524-4377-96A6-9DDCDECB3502}" srcOrd="0" destOrd="0" presId="urn:microsoft.com/office/officeart/2018/5/layout/IconCircleLabelList"/>
    <dgm:cxn modelId="{E4E1CE4E-C61C-4808-B8EF-05196132697C}" srcId="{6112BC1B-0CC3-4A93-8EBF-01E2172B23E0}" destId="{B57F2DFA-B2B8-41A8-86CD-B089972737E1}" srcOrd="4" destOrd="0" parTransId="{FB2E32FE-1C93-4489-A7FE-D32E45EB6C36}" sibTransId="{A6A165D2-77CD-42D0-9F73-40186AD01F9F}"/>
    <dgm:cxn modelId="{98F56072-A7F9-4058-A793-A6D429EF5771}" srcId="{6112BC1B-0CC3-4A93-8EBF-01E2172B23E0}" destId="{D81C5860-869C-4F5A-9C18-F2847B9D3BA9}" srcOrd="2" destOrd="0" parTransId="{FA7F564E-154A-48A7-8FB0-879016BD1C8F}" sibTransId="{E3E3D366-B7FC-49C5-A62F-05F9DC6C462D}"/>
    <dgm:cxn modelId="{0A429A9F-96B1-4B5E-A221-ACBF0FC81D35}" type="presOf" srcId="{44982821-C99A-423C-8376-F53B07D30B8F}" destId="{23D93828-4DB8-4A0F-A4F5-EAD99E20A9A4}" srcOrd="0" destOrd="0" presId="urn:microsoft.com/office/officeart/2018/5/layout/IconCircleLabelList"/>
    <dgm:cxn modelId="{F8952DAC-AF3B-4C50-AE69-C769E5E649F8}" type="presOf" srcId="{6112BC1B-0CC3-4A93-8EBF-01E2172B23E0}" destId="{224D3A08-38C8-4976-8D37-E65ACDAB1B1F}" srcOrd="0" destOrd="0" presId="urn:microsoft.com/office/officeart/2018/5/layout/IconCircleLabelList"/>
    <dgm:cxn modelId="{F84DA9DD-E180-4B15-ABAC-8ABF957FE02F}" srcId="{6112BC1B-0CC3-4A93-8EBF-01E2172B23E0}" destId="{44982821-C99A-423C-8376-F53B07D30B8F}" srcOrd="1" destOrd="0" parTransId="{33999AB4-40C0-4218-8F1A-738798574404}" sibTransId="{F5C2F51E-B61D-438D-98C2-4A9EDC9041D9}"/>
    <dgm:cxn modelId="{F6F22AEF-C6EB-4C94-AF40-7C89545EB274}" srcId="{6112BC1B-0CC3-4A93-8EBF-01E2172B23E0}" destId="{2B3EA00C-FFB1-4F78-BC8C-AA607E702330}" srcOrd="0" destOrd="0" parTransId="{0FAA8516-BE85-4CD6-846D-E38561B019BE}" sibTransId="{9BD6669E-446F-4173-A286-73BCF2278A7B}"/>
    <dgm:cxn modelId="{D7BA40FF-C327-4293-A274-7FEFCBEAEF44}" type="presOf" srcId="{B57F2DFA-B2B8-41A8-86CD-B089972737E1}" destId="{DF09075D-3DEA-4604-9BEC-BC817C4BE000}" srcOrd="0" destOrd="0" presId="urn:microsoft.com/office/officeart/2018/5/layout/IconCircleLabelList"/>
    <dgm:cxn modelId="{C447DEFB-CFEB-46AB-BA77-E78FFB0CEE1B}" type="presParOf" srcId="{224D3A08-38C8-4976-8D37-E65ACDAB1B1F}" destId="{D76189F5-9C20-4F60-845B-351D8E598631}" srcOrd="0" destOrd="0" presId="urn:microsoft.com/office/officeart/2018/5/layout/IconCircleLabelList"/>
    <dgm:cxn modelId="{EF273820-696C-44AA-A082-A57CE60AEB2B}" type="presParOf" srcId="{D76189F5-9C20-4F60-845B-351D8E598631}" destId="{79F47E7A-5F36-4F20-B76F-0653BC8C6763}" srcOrd="0" destOrd="0" presId="urn:microsoft.com/office/officeart/2018/5/layout/IconCircleLabelList"/>
    <dgm:cxn modelId="{6708C1B0-5DB8-429B-8CC4-CA4C59481BE1}" type="presParOf" srcId="{D76189F5-9C20-4F60-845B-351D8E598631}" destId="{FA57FCDB-3A36-402F-B2B8-7FFE50067A15}" srcOrd="1" destOrd="0" presId="urn:microsoft.com/office/officeart/2018/5/layout/IconCircleLabelList"/>
    <dgm:cxn modelId="{C7B8E267-DB51-4D88-807A-240D4579D4F8}" type="presParOf" srcId="{D76189F5-9C20-4F60-845B-351D8E598631}" destId="{568C289B-FBFE-492B-A1F2-8AF148FDCA10}" srcOrd="2" destOrd="0" presId="urn:microsoft.com/office/officeart/2018/5/layout/IconCircleLabelList"/>
    <dgm:cxn modelId="{0669581D-7BAE-4587-A612-C52059188E28}" type="presParOf" srcId="{D76189F5-9C20-4F60-845B-351D8E598631}" destId="{437B327B-6FA1-495A-9ED4-411E521CA90E}" srcOrd="3" destOrd="0" presId="urn:microsoft.com/office/officeart/2018/5/layout/IconCircleLabelList"/>
    <dgm:cxn modelId="{AB0E3A57-2B94-4696-9CB9-1D88B99D3B17}" type="presParOf" srcId="{224D3A08-38C8-4976-8D37-E65ACDAB1B1F}" destId="{C05519FA-0972-48D5-B026-E53741A598F8}" srcOrd="1" destOrd="0" presId="urn:microsoft.com/office/officeart/2018/5/layout/IconCircleLabelList"/>
    <dgm:cxn modelId="{3F13F0BC-17B9-4487-A333-BF68CEFDBA22}" type="presParOf" srcId="{224D3A08-38C8-4976-8D37-E65ACDAB1B1F}" destId="{29560218-067E-43C7-8DBE-C2618DB7FB83}" srcOrd="2" destOrd="0" presId="urn:microsoft.com/office/officeart/2018/5/layout/IconCircleLabelList"/>
    <dgm:cxn modelId="{4A51CE9A-6336-4D49-BDEC-304EB0FC4871}" type="presParOf" srcId="{29560218-067E-43C7-8DBE-C2618DB7FB83}" destId="{79EF8895-0904-4DCB-9606-99EEDF2A38F9}" srcOrd="0" destOrd="0" presId="urn:microsoft.com/office/officeart/2018/5/layout/IconCircleLabelList"/>
    <dgm:cxn modelId="{09F3D7F4-0D9F-455F-B6D0-0BA7C95C24B1}" type="presParOf" srcId="{29560218-067E-43C7-8DBE-C2618DB7FB83}" destId="{BDD12474-32DD-4D27-87E8-B57D01199DC9}" srcOrd="1" destOrd="0" presId="urn:microsoft.com/office/officeart/2018/5/layout/IconCircleLabelList"/>
    <dgm:cxn modelId="{ADDF8DCB-C429-4B58-82C2-91CF2114D452}" type="presParOf" srcId="{29560218-067E-43C7-8DBE-C2618DB7FB83}" destId="{A3CAFB16-75C0-4DED-84FD-BDECE8864E62}" srcOrd="2" destOrd="0" presId="urn:microsoft.com/office/officeart/2018/5/layout/IconCircleLabelList"/>
    <dgm:cxn modelId="{5F3660F4-2E36-48E4-A069-E40BBF006CEE}" type="presParOf" srcId="{29560218-067E-43C7-8DBE-C2618DB7FB83}" destId="{23D93828-4DB8-4A0F-A4F5-EAD99E20A9A4}" srcOrd="3" destOrd="0" presId="urn:microsoft.com/office/officeart/2018/5/layout/IconCircleLabelList"/>
    <dgm:cxn modelId="{9FFC9345-F5CF-4E8F-AA26-66FC3AF14A97}" type="presParOf" srcId="{224D3A08-38C8-4976-8D37-E65ACDAB1B1F}" destId="{8DC405FF-50AF-4094-AB63-58AD4134EC90}" srcOrd="3" destOrd="0" presId="urn:microsoft.com/office/officeart/2018/5/layout/IconCircleLabelList"/>
    <dgm:cxn modelId="{595D5585-7004-45F3-AC0E-905E19EB66FD}" type="presParOf" srcId="{224D3A08-38C8-4976-8D37-E65ACDAB1B1F}" destId="{2C0789E0-359F-400F-9589-51C24C73731E}" srcOrd="4" destOrd="0" presId="urn:microsoft.com/office/officeart/2018/5/layout/IconCircleLabelList"/>
    <dgm:cxn modelId="{68DD0CCE-AB0C-49B5-8225-D47CCE85765F}" type="presParOf" srcId="{2C0789E0-359F-400F-9589-51C24C73731E}" destId="{A9963B9C-8375-4FD4-A9DA-9C32A686510C}" srcOrd="0" destOrd="0" presId="urn:microsoft.com/office/officeart/2018/5/layout/IconCircleLabelList"/>
    <dgm:cxn modelId="{2AD7F1D8-7DA8-46EA-99ED-6A729533744B}" type="presParOf" srcId="{2C0789E0-359F-400F-9589-51C24C73731E}" destId="{A8684C84-C8B9-4E8A-8BF5-7C64ADCA09F6}" srcOrd="1" destOrd="0" presId="urn:microsoft.com/office/officeart/2018/5/layout/IconCircleLabelList"/>
    <dgm:cxn modelId="{6063626C-5D43-4005-BF4D-3D2916A2D584}" type="presParOf" srcId="{2C0789E0-359F-400F-9589-51C24C73731E}" destId="{73442C53-B6B8-44B5-9BEF-1EB1038D65B6}" srcOrd="2" destOrd="0" presId="urn:microsoft.com/office/officeart/2018/5/layout/IconCircleLabelList"/>
    <dgm:cxn modelId="{5AC414F9-6FF7-4927-B836-A9B3A86F49FF}" type="presParOf" srcId="{2C0789E0-359F-400F-9589-51C24C73731E}" destId="{1DFC4F0B-2524-4377-96A6-9DDCDECB3502}" srcOrd="3" destOrd="0" presId="urn:microsoft.com/office/officeart/2018/5/layout/IconCircleLabelList"/>
    <dgm:cxn modelId="{086183C2-D553-4514-B09D-AD67554AC791}" type="presParOf" srcId="{224D3A08-38C8-4976-8D37-E65ACDAB1B1F}" destId="{B5ED746A-2E3C-4AD9-AA4C-3FC2BB43DFDE}" srcOrd="5" destOrd="0" presId="urn:microsoft.com/office/officeart/2018/5/layout/IconCircleLabelList"/>
    <dgm:cxn modelId="{E7726198-F487-4D36-BAC2-07B3D9F2625E}" type="presParOf" srcId="{224D3A08-38C8-4976-8D37-E65ACDAB1B1F}" destId="{FA42FFD9-6B83-46CB-B634-558595658763}" srcOrd="6" destOrd="0" presId="urn:microsoft.com/office/officeart/2018/5/layout/IconCircleLabelList"/>
    <dgm:cxn modelId="{568069DB-9428-4F0A-9C01-6279039B6837}" type="presParOf" srcId="{FA42FFD9-6B83-46CB-B634-558595658763}" destId="{86EC64BB-291C-405D-87FD-FFA8F3DDDF4F}" srcOrd="0" destOrd="0" presId="urn:microsoft.com/office/officeart/2018/5/layout/IconCircleLabelList"/>
    <dgm:cxn modelId="{4B76E7AE-80B5-40FE-81EC-45E3CDB8E181}" type="presParOf" srcId="{FA42FFD9-6B83-46CB-B634-558595658763}" destId="{2DD39A97-5F86-41B3-BF4D-DAD7C54B8177}" srcOrd="1" destOrd="0" presId="urn:microsoft.com/office/officeart/2018/5/layout/IconCircleLabelList"/>
    <dgm:cxn modelId="{94DB2C72-90A3-43E7-AE2B-69F486ACE256}" type="presParOf" srcId="{FA42FFD9-6B83-46CB-B634-558595658763}" destId="{79E45D4C-3AD4-4753-ACCC-56986CC41FAC}" srcOrd="2" destOrd="0" presId="urn:microsoft.com/office/officeart/2018/5/layout/IconCircleLabelList"/>
    <dgm:cxn modelId="{9818C47D-9E0D-4BEE-874A-642A31DA729C}" type="presParOf" srcId="{FA42FFD9-6B83-46CB-B634-558595658763}" destId="{EB2FE55F-DFDD-42B2-8405-A8E15F699A1F}" srcOrd="3" destOrd="0" presId="urn:microsoft.com/office/officeart/2018/5/layout/IconCircleLabelList"/>
    <dgm:cxn modelId="{681F51D3-E9ED-4B71-A14B-1BA20471E2C7}" type="presParOf" srcId="{224D3A08-38C8-4976-8D37-E65ACDAB1B1F}" destId="{46C68406-74DF-4D81-9AA2-B85A0651658E}" srcOrd="7" destOrd="0" presId="urn:microsoft.com/office/officeart/2018/5/layout/IconCircleLabelList"/>
    <dgm:cxn modelId="{DD87C7B4-C78F-4D74-9938-F461384E257F}" type="presParOf" srcId="{224D3A08-38C8-4976-8D37-E65ACDAB1B1F}" destId="{BA2BAA80-CCAE-4DA1-9595-65224352F60D}" srcOrd="8" destOrd="0" presId="urn:microsoft.com/office/officeart/2018/5/layout/IconCircleLabelList"/>
    <dgm:cxn modelId="{6ECBDC46-70F4-4256-9660-6582077969B4}" type="presParOf" srcId="{BA2BAA80-CCAE-4DA1-9595-65224352F60D}" destId="{C01668F5-63F2-4290-9536-ACF2082426CC}" srcOrd="0" destOrd="0" presId="urn:microsoft.com/office/officeart/2018/5/layout/IconCircleLabelList"/>
    <dgm:cxn modelId="{D4A1D241-323C-43D0-82E1-19A3EC0DDDD4}" type="presParOf" srcId="{BA2BAA80-CCAE-4DA1-9595-65224352F60D}" destId="{99EC1749-FA94-4C78-A26D-837B28D94ADF}" srcOrd="1" destOrd="0" presId="urn:microsoft.com/office/officeart/2018/5/layout/IconCircleLabelList"/>
    <dgm:cxn modelId="{0EBED1C0-4CB4-4B53-90A6-5A3EEA1A34FA}" type="presParOf" srcId="{BA2BAA80-CCAE-4DA1-9595-65224352F60D}" destId="{2A3FD0B3-8D6B-4616-AC40-D4C11FE11906}" srcOrd="2" destOrd="0" presId="urn:microsoft.com/office/officeart/2018/5/layout/IconCircleLabelList"/>
    <dgm:cxn modelId="{49798904-77C7-4AEF-B4E2-00771BDE50F5}" type="presParOf" srcId="{BA2BAA80-CCAE-4DA1-9595-65224352F60D}" destId="{DF09075D-3DEA-4604-9BEC-BC817C4BE00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0635C2-E199-41CA-A236-BE330262B5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D01060-D90F-4267-8CD4-CA42F9CA4FDF}">
      <dgm:prSet/>
      <dgm:spPr/>
      <dgm:t>
        <a:bodyPr/>
        <a:lstStyle/>
        <a:p>
          <a:r>
            <a:rPr lang="en-GB" baseline="0"/>
            <a:t>A great organisation have 77% of their employee engaged because they focus on culture, develop leaders and they invest in their employees.</a:t>
          </a:r>
          <a:endParaRPr lang="en-US"/>
        </a:p>
      </dgm:t>
    </dgm:pt>
    <dgm:pt modelId="{CBF0B9D3-E40C-4B0F-B8C7-7C402E4C8A75}" type="parTrans" cxnId="{A4404D88-FD8C-4E55-8D9A-3D3B5EC62AD0}">
      <dgm:prSet/>
      <dgm:spPr/>
      <dgm:t>
        <a:bodyPr/>
        <a:lstStyle/>
        <a:p>
          <a:endParaRPr lang="en-US"/>
        </a:p>
      </dgm:t>
    </dgm:pt>
    <dgm:pt modelId="{213C975F-7500-43E8-A092-9C62A473E3BA}" type="sibTrans" cxnId="{A4404D88-FD8C-4E55-8D9A-3D3B5EC62AD0}">
      <dgm:prSet/>
      <dgm:spPr/>
      <dgm:t>
        <a:bodyPr/>
        <a:lstStyle/>
        <a:p>
          <a:endParaRPr lang="en-US"/>
        </a:p>
      </dgm:t>
    </dgm:pt>
    <dgm:pt modelId="{D59D1122-C583-4C0F-82F8-13AC6CC34C0F}">
      <dgm:prSet/>
      <dgm:spPr/>
      <dgm:t>
        <a:bodyPr/>
        <a:lstStyle/>
        <a:p>
          <a:r>
            <a:rPr lang="en-GB" baseline="0"/>
            <a:t>Employee engagement has benefits such as increased performance , raise customer experience and retention of talent.</a:t>
          </a:r>
          <a:endParaRPr lang="en-US"/>
        </a:p>
      </dgm:t>
    </dgm:pt>
    <dgm:pt modelId="{8239D7CB-4DB3-41AE-8606-684DB47744D6}" type="parTrans" cxnId="{6A46D828-9A78-43D2-B730-E27E8C12D946}">
      <dgm:prSet/>
      <dgm:spPr/>
      <dgm:t>
        <a:bodyPr/>
        <a:lstStyle/>
        <a:p>
          <a:endParaRPr lang="en-US"/>
        </a:p>
      </dgm:t>
    </dgm:pt>
    <dgm:pt modelId="{9DDBA318-B890-4A3E-93AA-E25D96DD9F5E}" type="sibTrans" cxnId="{6A46D828-9A78-43D2-B730-E27E8C12D946}">
      <dgm:prSet/>
      <dgm:spPr/>
      <dgm:t>
        <a:bodyPr/>
        <a:lstStyle/>
        <a:p>
          <a:endParaRPr lang="en-US"/>
        </a:p>
      </dgm:t>
    </dgm:pt>
    <dgm:pt modelId="{DBA0FE07-81D6-43CF-AB00-7B163196F223}" type="pres">
      <dgm:prSet presAssocID="{9C0635C2-E199-41CA-A236-BE330262B53E}" presName="root" presStyleCnt="0">
        <dgm:presLayoutVars>
          <dgm:dir/>
          <dgm:resizeHandles val="exact"/>
        </dgm:presLayoutVars>
      </dgm:prSet>
      <dgm:spPr/>
    </dgm:pt>
    <dgm:pt modelId="{C2B757BA-E300-48DE-A23E-31E5BAD731E6}" type="pres">
      <dgm:prSet presAssocID="{ECD01060-D90F-4267-8CD4-CA42F9CA4FDF}" presName="compNode" presStyleCnt="0"/>
      <dgm:spPr/>
    </dgm:pt>
    <dgm:pt modelId="{55CCA158-3B0E-464D-AE19-691DFF7B3649}" type="pres">
      <dgm:prSet presAssocID="{ECD01060-D90F-4267-8CD4-CA42F9CA4FD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74DE99D-2460-4E3B-B25F-60EB5658645D}" type="pres">
      <dgm:prSet presAssocID="{ECD01060-D90F-4267-8CD4-CA42F9CA4FDF}" presName="spaceRect" presStyleCnt="0"/>
      <dgm:spPr/>
    </dgm:pt>
    <dgm:pt modelId="{811BD8B6-0507-4968-98A2-A13DD8D8DD5F}" type="pres">
      <dgm:prSet presAssocID="{ECD01060-D90F-4267-8CD4-CA42F9CA4FDF}" presName="textRect" presStyleLbl="revTx" presStyleIdx="0" presStyleCnt="2">
        <dgm:presLayoutVars>
          <dgm:chMax val="1"/>
          <dgm:chPref val="1"/>
        </dgm:presLayoutVars>
      </dgm:prSet>
      <dgm:spPr/>
    </dgm:pt>
    <dgm:pt modelId="{7DCFCDCE-141E-455D-BDD6-2AD95834EB63}" type="pres">
      <dgm:prSet presAssocID="{213C975F-7500-43E8-A092-9C62A473E3BA}" presName="sibTrans" presStyleCnt="0"/>
      <dgm:spPr/>
    </dgm:pt>
    <dgm:pt modelId="{466FFD87-3702-4A01-AB43-28219EE9B10E}" type="pres">
      <dgm:prSet presAssocID="{D59D1122-C583-4C0F-82F8-13AC6CC34C0F}" presName="compNode" presStyleCnt="0"/>
      <dgm:spPr/>
    </dgm:pt>
    <dgm:pt modelId="{D70A694A-516C-4164-B612-F0B1B64C3A39}" type="pres">
      <dgm:prSet presAssocID="{D59D1122-C583-4C0F-82F8-13AC6CC34C0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B0306FC-992D-458E-B4E6-4DAA00A42113}" type="pres">
      <dgm:prSet presAssocID="{D59D1122-C583-4C0F-82F8-13AC6CC34C0F}" presName="spaceRect" presStyleCnt="0"/>
      <dgm:spPr/>
    </dgm:pt>
    <dgm:pt modelId="{C508DB1B-0A62-4888-B61B-C08688F3DEF0}" type="pres">
      <dgm:prSet presAssocID="{D59D1122-C583-4C0F-82F8-13AC6CC34C0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A46D828-9A78-43D2-B730-E27E8C12D946}" srcId="{9C0635C2-E199-41CA-A236-BE330262B53E}" destId="{D59D1122-C583-4C0F-82F8-13AC6CC34C0F}" srcOrd="1" destOrd="0" parTransId="{8239D7CB-4DB3-41AE-8606-684DB47744D6}" sibTransId="{9DDBA318-B890-4A3E-93AA-E25D96DD9F5E}"/>
    <dgm:cxn modelId="{CDBD8C62-19EE-41C5-BD69-29195D533E31}" type="presOf" srcId="{9C0635C2-E199-41CA-A236-BE330262B53E}" destId="{DBA0FE07-81D6-43CF-AB00-7B163196F223}" srcOrd="0" destOrd="0" presId="urn:microsoft.com/office/officeart/2018/2/layout/IconLabelList"/>
    <dgm:cxn modelId="{5153AA48-9D5B-4164-95E2-384F2CEB3065}" type="presOf" srcId="{ECD01060-D90F-4267-8CD4-CA42F9CA4FDF}" destId="{811BD8B6-0507-4968-98A2-A13DD8D8DD5F}" srcOrd="0" destOrd="0" presId="urn:microsoft.com/office/officeart/2018/2/layout/IconLabelList"/>
    <dgm:cxn modelId="{A4404D88-FD8C-4E55-8D9A-3D3B5EC62AD0}" srcId="{9C0635C2-E199-41CA-A236-BE330262B53E}" destId="{ECD01060-D90F-4267-8CD4-CA42F9CA4FDF}" srcOrd="0" destOrd="0" parTransId="{CBF0B9D3-E40C-4B0F-B8C7-7C402E4C8A75}" sibTransId="{213C975F-7500-43E8-A092-9C62A473E3BA}"/>
    <dgm:cxn modelId="{B22FAFB3-1778-4662-BC6F-37F2EA1BC21F}" type="presOf" srcId="{D59D1122-C583-4C0F-82F8-13AC6CC34C0F}" destId="{C508DB1B-0A62-4888-B61B-C08688F3DEF0}" srcOrd="0" destOrd="0" presId="urn:microsoft.com/office/officeart/2018/2/layout/IconLabelList"/>
    <dgm:cxn modelId="{254446BA-F34D-4F19-9594-AD696C99AF9F}" type="presParOf" srcId="{DBA0FE07-81D6-43CF-AB00-7B163196F223}" destId="{C2B757BA-E300-48DE-A23E-31E5BAD731E6}" srcOrd="0" destOrd="0" presId="urn:microsoft.com/office/officeart/2018/2/layout/IconLabelList"/>
    <dgm:cxn modelId="{CFA44FF2-B820-4A5E-BCED-9A71FE54F1AA}" type="presParOf" srcId="{C2B757BA-E300-48DE-A23E-31E5BAD731E6}" destId="{55CCA158-3B0E-464D-AE19-691DFF7B3649}" srcOrd="0" destOrd="0" presId="urn:microsoft.com/office/officeart/2018/2/layout/IconLabelList"/>
    <dgm:cxn modelId="{3E505196-8678-4BD7-82D2-5E2A598B7965}" type="presParOf" srcId="{C2B757BA-E300-48DE-A23E-31E5BAD731E6}" destId="{F74DE99D-2460-4E3B-B25F-60EB5658645D}" srcOrd="1" destOrd="0" presId="urn:microsoft.com/office/officeart/2018/2/layout/IconLabelList"/>
    <dgm:cxn modelId="{55A53BC4-DE47-4065-B7D1-029CF3891C81}" type="presParOf" srcId="{C2B757BA-E300-48DE-A23E-31E5BAD731E6}" destId="{811BD8B6-0507-4968-98A2-A13DD8D8DD5F}" srcOrd="2" destOrd="0" presId="urn:microsoft.com/office/officeart/2018/2/layout/IconLabelList"/>
    <dgm:cxn modelId="{2DC49995-8912-430F-9716-7F0DBE9CEC91}" type="presParOf" srcId="{DBA0FE07-81D6-43CF-AB00-7B163196F223}" destId="{7DCFCDCE-141E-455D-BDD6-2AD95834EB63}" srcOrd="1" destOrd="0" presId="urn:microsoft.com/office/officeart/2018/2/layout/IconLabelList"/>
    <dgm:cxn modelId="{DC5FC6D6-5D85-4FEA-B6B0-48C6DAFE6DC4}" type="presParOf" srcId="{DBA0FE07-81D6-43CF-AB00-7B163196F223}" destId="{466FFD87-3702-4A01-AB43-28219EE9B10E}" srcOrd="2" destOrd="0" presId="urn:microsoft.com/office/officeart/2018/2/layout/IconLabelList"/>
    <dgm:cxn modelId="{2EA59923-D751-4D22-8277-1F4448EF1482}" type="presParOf" srcId="{466FFD87-3702-4A01-AB43-28219EE9B10E}" destId="{D70A694A-516C-4164-B612-F0B1B64C3A39}" srcOrd="0" destOrd="0" presId="urn:microsoft.com/office/officeart/2018/2/layout/IconLabelList"/>
    <dgm:cxn modelId="{F7DF7EE7-92D6-4111-9B62-D826D75770B9}" type="presParOf" srcId="{466FFD87-3702-4A01-AB43-28219EE9B10E}" destId="{4B0306FC-992D-458E-B4E6-4DAA00A42113}" srcOrd="1" destOrd="0" presId="urn:microsoft.com/office/officeart/2018/2/layout/IconLabelList"/>
    <dgm:cxn modelId="{1FDEBAFC-CB63-488B-B8EF-41A078F1B116}" type="presParOf" srcId="{466FFD87-3702-4A01-AB43-28219EE9B10E}" destId="{C508DB1B-0A62-4888-B61B-C08688F3DE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CD95C3-F64F-498A-AC32-F49D3AC463E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FC313EF-DB95-4608-9843-D0E69A642C8F}">
      <dgm:prSet/>
      <dgm:spPr/>
      <dgm:t>
        <a:bodyPr/>
        <a:lstStyle/>
        <a:p>
          <a:pPr>
            <a:defRPr cap="all"/>
          </a:pPr>
          <a:r>
            <a:rPr lang="en-GB" baseline="0"/>
            <a:t>Organisations with elated employee exceed the competition by 20%.</a:t>
          </a:r>
          <a:endParaRPr lang="en-US"/>
        </a:p>
      </dgm:t>
    </dgm:pt>
    <dgm:pt modelId="{7C004275-47BA-4800-B6DB-8463D2C6B11D}" type="parTrans" cxnId="{5012514E-F5D9-4E8B-9409-5AD46D8AFC02}">
      <dgm:prSet/>
      <dgm:spPr/>
      <dgm:t>
        <a:bodyPr/>
        <a:lstStyle/>
        <a:p>
          <a:endParaRPr lang="en-US"/>
        </a:p>
      </dgm:t>
    </dgm:pt>
    <dgm:pt modelId="{65847F32-A56D-4B78-AEA1-443149289ECE}" type="sibTrans" cxnId="{5012514E-F5D9-4E8B-9409-5AD46D8AFC02}">
      <dgm:prSet/>
      <dgm:spPr/>
      <dgm:t>
        <a:bodyPr/>
        <a:lstStyle/>
        <a:p>
          <a:endParaRPr lang="en-US"/>
        </a:p>
      </dgm:t>
    </dgm:pt>
    <dgm:pt modelId="{E8729460-477E-46EE-BE73-B3417EB5BD5A}">
      <dgm:prSet/>
      <dgm:spPr/>
      <dgm:t>
        <a:bodyPr/>
        <a:lstStyle/>
        <a:p>
          <a:pPr>
            <a:defRPr cap="all"/>
          </a:pPr>
          <a:r>
            <a:rPr lang="en-GB" baseline="0"/>
            <a:t>67% of full-time employees with access of free food at work are extremely happy at their job.</a:t>
          </a:r>
          <a:endParaRPr lang="en-US"/>
        </a:p>
      </dgm:t>
    </dgm:pt>
    <dgm:pt modelId="{7C816681-D81E-4DB6-8C9A-FC789EACBD6D}" type="parTrans" cxnId="{28EE6DBD-00DB-4A4E-826E-E0213B6F8119}">
      <dgm:prSet/>
      <dgm:spPr/>
      <dgm:t>
        <a:bodyPr/>
        <a:lstStyle/>
        <a:p>
          <a:endParaRPr lang="en-US"/>
        </a:p>
      </dgm:t>
    </dgm:pt>
    <dgm:pt modelId="{0DCC5A1E-E2E1-4142-91D9-AB4392B02F40}" type="sibTrans" cxnId="{28EE6DBD-00DB-4A4E-826E-E0213B6F8119}">
      <dgm:prSet/>
      <dgm:spPr/>
      <dgm:t>
        <a:bodyPr/>
        <a:lstStyle/>
        <a:p>
          <a:endParaRPr lang="en-US"/>
        </a:p>
      </dgm:t>
    </dgm:pt>
    <dgm:pt modelId="{E13AB229-D1F6-48F8-ABB2-153642079029}">
      <dgm:prSet/>
      <dgm:spPr/>
      <dgm:t>
        <a:bodyPr/>
        <a:lstStyle/>
        <a:p>
          <a:pPr>
            <a:defRPr cap="all"/>
          </a:pPr>
          <a:r>
            <a:rPr lang="en-GB" baseline="0"/>
            <a:t>Happy employees are 12% more productive</a:t>
          </a:r>
          <a:endParaRPr lang="en-US"/>
        </a:p>
      </dgm:t>
    </dgm:pt>
    <dgm:pt modelId="{D88BD55C-2C87-4F22-9D9A-5A9FACDFBEFB}" type="parTrans" cxnId="{49141A49-5438-4C72-88AA-5E1BD6804EDF}">
      <dgm:prSet/>
      <dgm:spPr/>
      <dgm:t>
        <a:bodyPr/>
        <a:lstStyle/>
        <a:p>
          <a:endParaRPr lang="en-US"/>
        </a:p>
      </dgm:t>
    </dgm:pt>
    <dgm:pt modelId="{5684F65A-DA1C-4959-B3EE-53AA71F40B74}" type="sibTrans" cxnId="{49141A49-5438-4C72-88AA-5E1BD6804EDF}">
      <dgm:prSet/>
      <dgm:spPr/>
      <dgm:t>
        <a:bodyPr/>
        <a:lstStyle/>
        <a:p>
          <a:endParaRPr lang="en-US"/>
        </a:p>
      </dgm:t>
    </dgm:pt>
    <dgm:pt modelId="{59D16FF6-5505-4428-A6A0-616FDBAB6254}" type="pres">
      <dgm:prSet presAssocID="{A8CD95C3-F64F-498A-AC32-F49D3AC463ED}" presName="root" presStyleCnt="0">
        <dgm:presLayoutVars>
          <dgm:dir/>
          <dgm:resizeHandles val="exact"/>
        </dgm:presLayoutVars>
      </dgm:prSet>
      <dgm:spPr/>
    </dgm:pt>
    <dgm:pt modelId="{0D61EE69-6447-4528-838C-DC1AF59578E3}" type="pres">
      <dgm:prSet presAssocID="{EFC313EF-DB95-4608-9843-D0E69A642C8F}" presName="compNode" presStyleCnt="0"/>
      <dgm:spPr/>
    </dgm:pt>
    <dgm:pt modelId="{172658E9-0D8B-49E3-B67A-F8C83568809E}" type="pres">
      <dgm:prSet presAssocID="{EFC313EF-DB95-4608-9843-D0E69A642C8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ADAF11B-EAD2-44A7-BA77-80C5BA5FA304}" type="pres">
      <dgm:prSet presAssocID="{EFC313EF-DB95-4608-9843-D0E69A642C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8578F4C-FE41-4723-95F2-C6961BFB1FCC}" type="pres">
      <dgm:prSet presAssocID="{EFC313EF-DB95-4608-9843-D0E69A642C8F}" presName="spaceRect" presStyleCnt="0"/>
      <dgm:spPr/>
    </dgm:pt>
    <dgm:pt modelId="{9272FDE6-14D3-442B-AA61-625FC47D0634}" type="pres">
      <dgm:prSet presAssocID="{EFC313EF-DB95-4608-9843-D0E69A642C8F}" presName="textRect" presStyleLbl="revTx" presStyleIdx="0" presStyleCnt="3">
        <dgm:presLayoutVars>
          <dgm:chMax val="1"/>
          <dgm:chPref val="1"/>
        </dgm:presLayoutVars>
      </dgm:prSet>
      <dgm:spPr/>
    </dgm:pt>
    <dgm:pt modelId="{9C88E88C-E9EF-4CFA-B400-586AFE70043D}" type="pres">
      <dgm:prSet presAssocID="{65847F32-A56D-4B78-AEA1-443149289ECE}" presName="sibTrans" presStyleCnt="0"/>
      <dgm:spPr/>
    </dgm:pt>
    <dgm:pt modelId="{209A02B9-562E-4FD3-835E-14B9F2B18344}" type="pres">
      <dgm:prSet presAssocID="{E8729460-477E-46EE-BE73-B3417EB5BD5A}" presName="compNode" presStyleCnt="0"/>
      <dgm:spPr/>
    </dgm:pt>
    <dgm:pt modelId="{7A3F42E3-D067-4029-9BA6-6B2B6AE8C3D2}" type="pres">
      <dgm:prSet presAssocID="{E8729460-477E-46EE-BE73-B3417EB5BD5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70213A1-FCF0-4BAF-BF30-92CB2E6AE27D}" type="pres">
      <dgm:prSet presAssocID="{E8729460-477E-46EE-BE73-B3417EB5BD5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ABB7AF0-64B6-48FA-9AFF-8EBE7153652A}" type="pres">
      <dgm:prSet presAssocID="{E8729460-477E-46EE-BE73-B3417EB5BD5A}" presName="spaceRect" presStyleCnt="0"/>
      <dgm:spPr/>
    </dgm:pt>
    <dgm:pt modelId="{AED79025-F704-4F52-B68D-3E556B467AE0}" type="pres">
      <dgm:prSet presAssocID="{E8729460-477E-46EE-BE73-B3417EB5BD5A}" presName="textRect" presStyleLbl="revTx" presStyleIdx="1" presStyleCnt="3">
        <dgm:presLayoutVars>
          <dgm:chMax val="1"/>
          <dgm:chPref val="1"/>
        </dgm:presLayoutVars>
      </dgm:prSet>
      <dgm:spPr/>
    </dgm:pt>
    <dgm:pt modelId="{9BE95DCC-F9A8-4DC7-A63A-7D70565A97ED}" type="pres">
      <dgm:prSet presAssocID="{0DCC5A1E-E2E1-4142-91D9-AB4392B02F40}" presName="sibTrans" presStyleCnt="0"/>
      <dgm:spPr/>
    </dgm:pt>
    <dgm:pt modelId="{394EE209-9801-444B-B645-434AB9B09D71}" type="pres">
      <dgm:prSet presAssocID="{E13AB229-D1F6-48F8-ABB2-153642079029}" presName="compNode" presStyleCnt="0"/>
      <dgm:spPr/>
    </dgm:pt>
    <dgm:pt modelId="{F3E0D5DF-EDF4-4A77-B18F-517C88352F8F}" type="pres">
      <dgm:prSet presAssocID="{E13AB229-D1F6-48F8-ABB2-15364207902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27FD835-6AAC-4400-8990-3AC29C8F4836}" type="pres">
      <dgm:prSet presAssocID="{E13AB229-D1F6-48F8-ABB2-15364207902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DBDF93EA-977B-48A0-B6F8-BED3C7152ED9}" type="pres">
      <dgm:prSet presAssocID="{E13AB229-D1F6-48F8-ABB2-153642079029}" presName="spaceRect" presStyleCnt="0"/>
      <dgm:spPr/>
    </dgm:pt>
    <dgm:pt modelId="{849F952A-3634-472A-971F-593BDA994CA5}" type="pres">
      <dgm:prSet presAssocID="{E13AB229-D1F6-48F8-ABB2-15364207902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AEC8626-2377-48D2-8018-B2DF49B2B1E6}" type="presOf" srcId="{E13AB229-D1F6-48F8-ABB2-153642079029}" destId="{849F952A-3634-472A-971F-593BDA994CA5}" srcOrd="0" destOrd="0" presId="urn:microsoft.com/office/officeart/2018/5/layout/IconLeafLabelList"/>
    <dgm:cxn modelId="{26AD763F-7657-4F39-A8F9-44C1DC6B5FD7}" type="presOf" srcId="{E8729460-477E-46EE-BE73-B3417EB5BD5A}" destId="{AED79025-F704-4F52-B68D-3E556B467AE0}" srcOrd="0" destOrd="0" presId="urn:microsoft.com/office/officeart/2018/5/layout/IconLeafLabelList"/>
    <dgm:cxn modelId="{49141A49-5438-4C72-88AA-5E1BD6804EDF}" srcId="{A8CD95C3-F64F-498A-AC32-F49D3AC463ED}" destId="{E13AB229-D1F6-48F8-ABB2-153642079029}" srcOrd="2" destOrd="0" parTransId="{D88BD55C-2C87-4F22-9D9A-5A9FACDFBEFB}" sibTransId="{5684F65A-DA1C-4959-B3EE-53AA71F40B74}"/>
    <dgm:cxn modelId="{6C2B636A-0CD7-415B-9E91-730CB00BA5C1}" type="presOf" srcId="{EFC313EF-DB95-4608-9843-D0E69A642C8F}" destId="{9272FDE6-14D3-442B-AA61-625FC47D0634}" srcOrd="0" destOrd="0" presId="urn:microsoft.com/office/officeart/2018/5/layout/IconLeafLabelList"/>
    <dgm:cxn modelId="{5012514E-F5D9-4E8B-9409-5AD46D8AFC02}" srcId="{A8CD95C3-F64F-498A-AC32-F49D3AC463ED}" destId="{EFC313EF-DB95-4608-9843-D0E69A642C8F}" srcOrd="0" destOrd="0" parTransId="{7C004275-47BA-4800-B6DB-8463D2C6B11D}" sibTransId="{65847F32-A56D-4B78-AEA1-443149289ECE}"/>
    <dgm:cxn modelId="{28EE6DBD-00DB-4A4E-826E-E0213B6F8119}" srcId="{A8CD95C3-F64F-498A-AC32-F49D3AC463ED}" destId="{E8729460-477E-46EE-BE73-B3417EB5BD5A}" srcOrd="1" destOrd="0" parTransId="{7C816681-D81E-4DB6-8C9A-FC789EACBD6D}" sibTransId="{0DCC5A1E-E2E1-4142-91D9-AB4392B02F40}"/>
    <dgm:cxn modelId="{84E118D9-CEF5-45D7-9B16-8AAD2AF481A1}" type="presOf" srcId="{A8CD95C3-F64F-498A-AC32-F49D3AC463ED}" destId="{59D16FF6-5505-4428-A6A0-616FDBAB6254}" srcOrd="0" destOrd="0" presId="urn:microsoft.com/office/officeart/2018/5/layout/IconLeafLabelList"/>
    <dgm:cxn modelId="{C7548E77-12F2-4803-922C-8FBAA28BD125}" type="presParOf" srcId="{59D16FF6-5505-4428-A6A0-616FDBAB6254}" destId="{0D61EE69-6447-4528-838C-DC1AF59578E3}" srcOrd="0" destOrd="0" presId="urn:microsoft.com/office/officeart/2018/5/layout/IconLeafLabelList"/>
    <dgm:cxn modelId="{1B7E0D2B-92F2-4375-9334-2D5A6F9CC580}" type="presParOf" srcId="{0D61EE69-6447-4528-838C-DC1AF59578E3}" destId="{172658E9-0D8B-49E3-B67A-F8C83568809E}" srcOrd="0" destOrd="0" presId="urn:microsoft.com/office/officeart/2018/5/layout/IconLeafLabelList"/>
    <dgm:cxn modelId="{97DB291F-5658-4DD0-B2ED-EAB15BA48B0E}" type="presParOf" srcId="{0D61EE69-6447-4528-838C-DC1AF59578E3}" destId="{AADAF11B-EAD2-44A7-BA77-80C5BA5FA304}" srcOrd="1" destOrd="0" presId="urn:microsoft.com/office/officeart/2018/5/layout/IconLeafLabelList"/>
    <dgm:cxn modelId="{2A9DAA48-6AEC-4E67-9AF6-614E1FEAC462}" type="presParOf" srcId="{0D61EE69-6447-4528-838C-DC1AF59578E3}" destId="{78578F4C-FE41-4723-95F2-C6961BFB1FCC}" srcOrd="2" destOrd="0" presId="urn:microsoft.com/office/officeart/2018/5/layout/IconLeafLabelList"/>
    <dgm:cxn modelId="{36015BDC-1294-4309-9E7D-CEFEDB68FF21}" type="presParOf" srcId="{0D61EE69-6447-4528-838C-DC1AF59578E3}" destId="{9272FDE6-14D3-442B-AA61-625FC47D0634}" srcOrd="3" destOrd="0" presId="urn:microsoft.com/office/officeart/2018/5/layout/IconLeafLabelList"/>
    <dgm:cxn modelId="{96920271-C85B-46D8-BEE2-E91AA43A6A9E}" type="presParOf" srcId="{59D16FF6-5505-4428-A6A0-616FDBAB6254}" destId="{9C88E88C-E9EF-4CFA-B400-586AFE70043D}" srcOrd="1" destOrd="0" presId="urn:microsoft.com/office/officeart/2018/5/layout/IconLeafLabelList"/>
    <dgm:cxn modelId="{9D77FBED-564A-4E72-9841-AEA99AD39F8A}" type="presParOf" srcId="{59D16FF6-5505-4428-A6A0-616FDBAB6254}" destId="{209A02B9-562E-4FD3-835E-14B9F2B18344}" srcOrd="2" destOrd="0" presId="urn:microsoft.com/office/officeart/2018/5/layout/IconLeafLabelList"/>
    <dgm:cxn modelId="{08010B7B-981A-4038-87A0-CDB9499D5180}" type="presParOf" srcId="{209A02B9-562E-4FD3-835E-14B9F2B18344}" destId="{7A3F42E3-D067-4029-9BA6-6B2B6AE8C3D2}" srcOrd="0" destOrd="0" presId="urn:microsoft.com/office/officeart/2018/5/layout/IconLeafLabelList"/>
    <dgm:cxn modelId="{97735927-2252-4D75-A12B-3D8B61DAB541}" type="presParOf" srcId="{209A02B9-562E-4FD3-835E-14B9F2B18344}" destId="{570213A1-FCF0-4BAF-BF30-92CB2E6AE27D}" srcOrd="1" destOrd="0" presId="urn:microsoft.com/office/officeart/2018/5/layout/IconLeafLabelList"/>
    <dgm:cxn modelId="{D1E55006-068A-4B4B-ADDE-FFA48EAD1BF2}" type="presParOf" srcId="{209A02B9-562E-4FD3-835E-14B9F2B18344}" destId="{8ABB7AF0-64B6-48FA-9AFF-8EBE7153652A}" srcOrd="2" destOrd="0" presId="urn:microsoft.com/office/officeart/2018/5/layout/IconLeafLabelList"/>
    <dgm:cxn modelId="{DA621A37-BAE9-46E7-A1C1-C716D20774D6}" type="presParOf" srcId="{209A02B9-562E-4FD3-835E-14B9F2B18344}" destId="{AED79025-F704-4F52-B68D-3E556B467AE0}" srcOrd="3" destOrd="0" presId="urn:microsoft.com/office/officeart/2018/5/layout/IconLeafLabelList"/>
    <dgm:cxn modelId="{46AD46D1-6B15-4158-A6D0-E8FCEFE85EAB}" type="presParOf" srcId="{59D16FF6-5505-4428-A6A0-616FDBAB6254}" destId="{9BE95DCC-F9A8-4DC7-A63A-7D70565A97ED}" srcOrd="3" destOrd="0" presId="urn:microsoft.com/office/officeart/2018/5/layout/IconLeafLabelList"/>
    <dgm:cxn modelId="{E0B7D055-3DEE-4C12-8B78-C86A01E42B93}" type="presParOf" srcId="{59D16FF6-5505-4428-A6A0-616FDBAB6254}" destId="{394EE209-9801-444B-B645-434AB9B09D71}" srcOrd="4" destOrd="0" presId="urn:microsoft.com/office/officeart/2018/5/layout/IconLeafLabelList"/>
    <dgm:cxn modelId="{BFB207B5-8B02-4496-B714-EDB7B6229114}" type="presParOf" srcId="{394EE209-9801-444B-B645-434AB9B09D71}" destId="{F3E0D5DF-EDF4-4A77-B18F-517C88352F8F}" srcOrd="0" destOrd="0" presId="urn:microsoft.com/office/officeart/2018/5/layout/IconLeafLabelList"/>
    <dgm:cxn modelId="{A6E0CA2F-DFB0-4417-BA9C-8BAF3B240E66}" type="presParOf" srcId="{394EE209-9801-444B-B645-434AB9B09D71}" destId="{C27FD835-6AAC-4400-8990-3AC29C8F4836}" srcOrd="1" destOrd="0" presId="urn:microsoft.com/office/officeart/2018/5/layout/IconLeafLabelList"/>
    <dgm:cxn modelId="{89645842-AFAB-4DE8-AED1-8C455882AB1E}" type="presParOf" srcId="{394EE209-9801-444B-B645-434AB9B09D71}" destId="{DBDF93EA-977B-48A0-B6F8-BED3C7152ED9}" srcOrd="2" destOrd="0" presId="urn:microsoft.com/office/officeart/2018/5/layout/IconLeafLabelList"/>
    <dgm:cxn modelId="{9F88713F-2E89-4C77-858E-F122E86A8870}" type="presParOf" srcId="{394EE209-9801-444B-B645-434AB9B09D71}" destId="{849F952A-3634-472A-971F-593BDA994CA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D72CB4-AAEE-480D-A48A-4DAA53A2D4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F0C432D-19F7-440B-921F-C4A6D359321B}">
      <dgm:prSet/>
      <dgm:spPr/>
      <dgm:t>
        <a:bodyPr/>
        <a:lstStyle/>
        <a:p>
          <a:pPr rtl="0"/>
          <a:r>
            <a:rPr lang="en-GB" baseline="0" dirty="0"/>
            <a:t>According to Cornell's Center for Hospitality Research , turnover costs the industry £4,545 per lost employee.</a:t>
          </a:r>
          <a:endParaRPr lang="en-US" dirty="0"/>
        </a:p>
      </dgm:t>
    </dgm:pt>
    <dgm:pt modelId="{016899FF-39D4-48EC-BABE-436D4F0CFEAF}" type="parTrans" cxnId="{D59319F0-7A87-437B-8E3F-D4B9B8BAFE16}">
      <dgm:prSet/>
      <dgm:spPr/>
      <dgm:t>
        <a:bodyPr/>
        <a:lstStyle/>
        <a:p>
          <a:endParaRPr lang="en-US"/>
        </a:p>
      </dgm:t>
    </dgm:pt>
    <dgm:pt modelId="{101B1A63-F651-4BA3-84F9-D0FE08B912AD}" type="sibTrans" cxnId="{D59319F0-7A87-437B-8E3F-D4B9B8BAFE16}">
      <dgm:prSet/>
      <dgm:spPr/>
      <dgm:t>
        <a:bodyPr/>
        <a:lstStyle/>
        <a:p>
          <a:endParaRPr lang="en-US"/>
        </a:p>
      </dgm:t>
    </dgm:pt>
    <dgm:pt modelId="{7E5404CE-8810-4B6C-A7B0-FF1B3FF20587}">
      <dgm:prSet/>
      <dgm:spPr/>
      <dgm:t>
        <a:bodyPr/>
        <a:lstStyle/>
        <a:p>
          <a:r>
            <a:rPr lang="en-GB" baseline="0" dirty="0"/>
            <a:t>Turnover rate for annual hotel employee stands at 86.3%.</a:t>
          </a:r>
          <a:endParaRPr lang="en-US" dirty="0"/>
        </a:p>
      </dgm:t>
    </dgm:pt>
    <dgm:pt modelId="{69BE39F2-3235-4499-92FA-E5449A3D3BFD}" type="parTrans" cxnId="{AA31F37D-6FEE-4713-A8B3-2AA333E7E370}">
      <dgm:prSet/>
      <dgm:spPr/>
      <dgm:t>
        <a:bodyPr/>
        <a:lstStyle/>
        <a:p>
          <a:endParaRPr lang="en-US"/>
        </a:p>
      </dgm:t>
    </dgm:pt>
    <dgm:pt modelId="{87FC893F-7016-43C4-9816-FDBD86D758E0}" type="sibTrans" cxnId="{AA31F37D-6FEE-4713-A8B3-2AA333E7E370}">
      <dgm:prSet/>
      <dgm:spPr/>
      <dgm:t>
        <a:bodyPr/>
        <a:lstStyle/>
        <a:p>
          <a:endParaRPr lang="en-US"/>
        </a:p>
      </dgm:t>
    </dgm:pt>
    <dgm:pt modelId="{87AF1203-2BAC-49FF-84EA-3B9A9F8AA5F0}">
      <dgm:prSet/>
      <dgm:spPr/>
      <dgm:t>
        <a:bodyPr/>
        <a:lstStyle/>
        <a:p>
          <a:r>
            <a:rPr lang="en-GB" baseline="0" dirty="0"/>
            <a:t>Higher levels of employee engagement lead to reduced employee turnover.</a:t>
          </a:r>
          <a:endParaRPr lang="en-US" dirty="0"/>
        </a:p>
      </dgm:t>
    </dgm:pt>
    <dgm:pt modelId="{0A34CD4A-FD7E-44BF-8BCD-FE4E7F88E2B0}" type="parTrans" cxnId="{B827B2FF-D792-4013-B6C4-A0687B8E0B83}">
      <dgm:prSet/>
      <dgm:spPr/>
      <dgm:t>
        <a:bodyPr/>
        <a:lstStyle/>
        <a:p>
          <a:endParaRPr lang="en-US"/>
        </a:p>
      </dgm:t>
    </dgm:pt>
    <dgm:pt modelId="{64C77C78-EDD0-4BBC-B35C-2F2521518146}" type="sibTrans" cxnId="{B827B2FF-D792-4013-B6C4-A0687B8E0B83}">
      <dgm:prSet/>
      <dgm:spPr/>
      <dgm:t>
        <a:bodyPr/>
        <a:lstStyle/>
        <a:p>
          <a:endParaRPr lang="en-US"/>
        </a:p>
      </dgm:t>
    </dgm:pt>
    <dgm:pt modelId="{84C5CB66-51BF-44E8-B87D-1A510BA71CA1}" type="pres">
      <dgm:prSet presAssocID="{88D72CB4-AAEE-480D-A48A-4DAA53A2D420}" presName="root" presStyleCnt="0">
        <dgm:presLayoutVars>
          <dgm:dir/>
          <dgm:resizeHandles val="exact"/>
        </dgm:presLayoutVars>
      </dgm:prSet>
      <dgm:spPr/>
    </dgm:pt>
    <dgm:pt modelId="{AE99B4DF-8FD8-4990-84C8-422A777BC6D3}" type="pres">
      <dgm:prSet presAssocID="{4F0C432D-19F7-440B-921F-C4A6D359321B}" presName="compNode" presStyleCnt="0"/>
      <dgm:spPr/>
    </dgm:pt>
    <dgm:pt modelId="{FA46C6D7-ADEA-4524-81CD-DA7299C9C431}" type="pres">
      <dgm:prSet presAssocID="{4F0C432D-19F7-440B-921F-C4A6D359321B}" presName="bgRect" presStyleLbl="bgShp" presStyleIdx="0" presStyleCnt="3"/>
      <dgm:spPr/>
    </dgm:pt>
    <dgm:pt modelId="{C265CEDA-5C00-4982-8CE1-59D8A9BD6877}" type="pres">
      <dgm:prSet presAssocID="{4F0C432D-19F7-440B-921F-C4A6D35932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E044B06-F978-46F1-BDB6-3129AE134811}" type="pres">
      <dgm:prSet presAssocID="{4F0C432D-19F7-440B-921F-C4A6D359321B}" presName="spaceRect" presStyleCnt="0"/>
      <dgm:spPr/>
    </dgm:pt>
    <dgm:pt modelId="{E426D213-C46C-4FFD-B9A9-D589611BFD11}" type="pres">
      <dgm:prSet presAssocID="{4F0C432D-19F7-440B-921F-C4A6D359321B}" presName="parTx" presStyleLbl="revTx" presStyleIdx="0" presStyleCnt="3">
        <dgm:presLayoutVars>
          <dgm:chMax val="0"/>
          <dgm:chPref val="0"/>
        </dgm:presLayoutVars>
      </dgm:prSet>
      <dgm:spPr/>
    </dgm:pt>
    <dgm:pt modelId="{ACEB53FF-4933-49BB-8D94-075F9AB175EA}" type="pres">
      <dgm:prSet presAssocID="{101B1A63-F651-4BA3-84F9-D0FE08B912AD}" presName="sibTrans" presStyleCnt="0"/>
      <dgm:spPr/>
    </dgm:pt>
    <dgm:pt modelId="{9D480DE6-BCE8-417E-85DF-E168B9BC67EE}" type="pres">
      <dgm:prSet presAssocID="{7E5404CE-8810-4B6C-A7B0-FF1B3FF20587}" presName="compNode" presStyleCnt="0"/>
      <dgm:spPr/>
    </dgm:pt>
    <dgm:pt modelId="{169B40B9-C956-482E-8875-CAB9F88FDBE6}" type="pres">
      <dgm:prSet presAssocID="{7E5404CE-8810-4B6C-A7B0-FF1B3FF20587}" presName="bgRect" presStyleLbl="bgShp" presStyleIdx="1" presStyleCnt="3"/>
      <dgm:spPr/>
    </dgm:pt>
    <dgm:pt modelId="{9FFFA8E2-2D67-457C-AC79-C38661E4A13E}" type="pres">
      <dgm:prSet presAssocID="{7E5404CE-8810-4B6C-A7B0-FF1B3FF205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D7B95C6-49F0-4E0D-9E44-2DE40A918232}" type="pres">
      <dgm:prSet presAssocID="{7E5404CE-8810-4B6C-A7B0-FF1B3FF20587}" presName="spaceRect" presStyleCnt="0"/>
      <dgm:spPr/>
    </dgm:pt>
    <dgm:pt modelId="{4D319BF0-759A-449A-8911-733EB642AEEE}" type="pres">
      <dgm:prSet presAssocID="{7E5404CE-8810-4B6C-A7B0-FF1B3FF20587}" presName="parTx" presStyleLbl="revTx" presStyleIdx="1" presStyleCnt="3">
        <dgm:presLayoutVars>
          <dgm:chMax val="0"/>
          <dgm:chPref val="0"/>
        </dgm:presLayoutVars>
      </dgm:prSet>
      <dgm:spPr/>
    </dgm:pt>
    <dgm:pt modelId="{6709F681-6A87-4C26-972F-39CF7C2DCEFA}" type="pres">
      <dgm:prSet presAssocID="{87FC893F-7016-43C4-9816-FDBD86D758E0}" presName="sibTrans" presStyleCnt="0"/>
      <dgm:spPr/>
    </dgm:pt>
    <dgm:pt modelId="{149241F4-8ED3-464F-8616-4B71FF9B8EFF}" type="pres">
      <dgm:prSet presAssocID="{87AF1203-2BAC-49FF-84EA-3B9A9F8AA5F0}" presName="compNode" presStyleCnt="0"/>
      <dgm:spPr/>
    </dgm:pt>
    <dgm:pt modelId="{463B4769-A93D-46E8-88F1-7B79AE4BE61C}" type="pres">
      <dgm:prSet presAssocID="{87AF1203-2BAC-49FF-84EA-3B9A9F8AA5F0}" presName="bgRect" presStyleLbl="bgShp" presStyleIdx="2" presStyleCnt="3"/>
      <dgm:spPr/>
    </dgm:pt>
    <dgm:pt modelId="{50ED8DBE-9696-425E-83BC-7D7648F34A7C}" type="pres">
      <dgm:prSet presAssocID="{87AF1203-2BAC-49FF-84EA-3B9A9F8AA5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83246CB-9C21-4E5E-AF50-39B37DF86375}" type="pres">
      <dgm:prSet presAssocID="{87AF1203-2BAC-49FF-84EA-3B9A9F8AA5F0}" presName="spaceRect" presStyleCnt="0"/>
      <dgm:spPr/>
    </dgm:pt>
    <dgm:pt modelId="{206F1932-1AAC-4D89-A081-747FF386B8D8}" type="pres">
      <dgm:prSet presAssocID="{87AF1203-2BAC-49FF-84EA-3B9A9F8AA5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DDB9045-652E-42F8-B940-AD8E950AAFD2}" type="presOf" srcId="{88D72CB4-AAEE-480D-A48A-4DAA53A2D420}" destId="{84C5CB66-51BF-44E8-B87D-1A510BA71CA1}" srcOrd="0" destOrd="0" presId="urn:microsoft.com/office/officeart/2018/2/layout/IconVerticalSolidList"/>
    <dgm:cxn modelId="{FE87D248-35CA-4786-BB01-F7CB54D7E20E}" type="presOf" srcId="{7E5404CE-8810-4B6C-A7B0-FF1B3FF20587}" destId="{4D319BF0-759A-449A-8911-733EB642AEEE}" srcOrd="0" destOrd="0" presId="urn:microsoft.com/office/officeart/2018/2/layout/IconVerticalSolidList"/>
    <dgm:cxn modelId="{EDE59B70-9140-4D17-B3DC-3B9BFF31BDDE}" type="presOf" srcId="{87AF1203-2BAC-49FF-84EA-3B9A9F8AA5F0}" destId="{206F1932-1AAC-4D89-A081-747FF386B8D8}" srcOrd="0" destOrd="0" presId="urn:microsoft.com/office/officeart/2018/2/layout/IconVerticalSolidList"/>
    <dgm:cxn modelId="{AA31F37D-6FEE-4713-A8B3-2AA333E7E370}" srcId="{88D72CB4-AAEE-480D-A48A-4DAA53A2D420}" destId="{7E5404CE-8810-4B6C-A7B0-FF1B3FF20587}" srcOrd="1" destOrd="0" parTransId="{69BE39F2-3235-4499-92FA-E5449A3D3BFD}" sibTransId="{87FC893F-7016-43C4-9816-FDBD86D758E0}"/>
    <dgm:cxn modelId="{4E16EEA5-8A0F-451A-BA07-ED3B9B797BD4}" type="presOf" srcId="{4F0C432D-19F7-440B-921F-C4A6D359321B}" destId="{E426D213-C46C-4FFD-B9A9-D589611BFD11}" srcOrd="0" destOrd="0" presId="urn:microsoft.com/office/officeart/2018/2/layout/IconVerticalSolidList"/>
    <dgm:cxn modelId="{D59319F0-7A87-437B-8E3F-D4B9B8BAFE16}" srcId="{88D72CB4-AAEE-480D-A48A-4DAA53A2D420}" destId="{4F0C432D-19F7-440B-921F-C4A6D359321B}" srcOrd="0" destOrd="0" parTransId="{016899FF-39D4-48EC-BABE-436D4F0CFEAF}" sibTransId="{101B1A63-F651-4BA3-84F9-D0FE08B912AD}"/>
    <dgm:cxn modelId="{B827B2FF-D792-4013-B6C4-A0687B8E0B83}" srcId="{88D72CB4-AAEE-480D-A48A-4DAA53A2D420}" destId="{87AF1203-2BAC-49FF-84EA-3B9A9F8AA5F0}" srcOrd="2" destOrd="0" parTransId="{0A34CD4A-FD7E-44BF-8BCD-FE4E7F88E2B0}" sibTransId="{64C77C78-EDD0-4BBC-B35C-2F2521518146}"/>
    <dgm:cxn modelId="{0D86A9B3-A00D-4A2C-A320-CC2369FA509E}" type="presParOf" srcId="{84C5CB66-51BF-44E8-B87D-1A510BA71CA1}" destId="{AE99B4DF-8FD8-4990-84C8-422A777BC6D3}" srcOrd="0" destOrd="0" presId="urn:microsoft.com/office/officeart/2018/2/layout/IconVerticalSolidList"/>
    <dgm:cxn modelId="{2761C064-287B-44CA-A709-0AF561ABCC84}" type="presParOf" srcId="{AE99B4DF-8FD8-4990-84C8-422A777BC6D3}" destId="{FA46C6D7-ADEA-4524-81CD-DA7299C9C431}" srcOrd="0" destOrd="0" presId="urn:microsoft.com/office/officeart/2018/2/layout/IconVerticalSolidList"/>
    <dgm:cxn modelId="{FE3A8EA1-80AC-4F5F-AC87-E3E721D7EFCD}" type="presParOf" srcId="{AE99B4DF-8FD8-4990-84C8-422A777BC6D3}" destId="{C265CEDA-5C00-4982-8CE1-59D8A9BD6877}" srcOrd="1" destOrd="0" presId="urn:microsoft.com/office/officeart/2018/2/layout/IconVerticalSolidList"/>
    <dgm:cxn modelId="{D081482E-CE22-4501-889B-C2D0B1E0F974}" type="presParOf" srcId="{AE99B4DF-8FD8-4990-84C8-422A777BC6D3}" destId="{3E044B06-F978-46F1-BDB6-3129AE134811}" srcOrd="2" destOrd="0" presId="urn:microsoft.com/office/officeart/2018/2/layout/IconVerticalSolidList"/>
    <dgm:cxn modelId="{D1CA8CAC-104A-4BD5-A7C9-3AC7B1870D36}" type="presParOf" srcId="{AE99B4DF-8FD8-4990-84C8-422A777BC6D3}" destId="{E426D213-C46C-4FFD-B9A9-D589611BFD11}" srcOrd="3" destOrd="0" presId="urn:microsoft.com/office/officeart/2018/2/layout/IconVerticalSolidList"/>
    <dgm:cxn modelId="{21D73BA1-474A-4759-8F46-EB59CDB89631}" type="presParOf" srcId="{84C5CB66-51BF-44E8-B87D-1A510BA71CA1}" destId="{ACEB53FF-4933-49BB-8D94-075F9AB175EA}" srcOrd="1" destOrd="0" presId="urn:microsoft.com/office/officeart/2018/2/layout/IconVerticalSolidList"/>
    <dgm:cxn modelId="{B59AE7E3-A7DB-4BBD-8CA0-5B37180B0933}" type="presParOf" srcId="{84C5CB66-51BF-44E8-B87D-1A510BA71CA1}" destId="{9D480DE6-BCE8-417E-85DF-E168B9BC67EE}" srcOrd="2" destOrd="0" presId="urn:microsoft.com/office/officeart/2018/2/layout/IconVerticalSolidList"/>
    <dgm:cxn modelId="{A1133AF1-58AA-4184-93A8-136433240021}" type="presParOf" srcId="{9D480DE6-BCE8-417E-85DF-E168B9BC67EE}" destId="{169B40B9-C956-482E-8875-CAB9F88FDBE6}" srcOrd="0" destOrd="0" presId="urn:microsoft.com/office/officeart/2018/2/layout/IconVerticalSolidList"/>
    <dgm:cxn modelId="{79EB461D-6639-4281-A53D-937D2563EAA9}" type="presParOf" srcId="{9D480DE6-BCE8-417E-85DF-E168B9BC67EE}" destId="{9FFFA8E2-2D67-457C-AC79-C38661E4A13E}" srcOrd="1" destOrd="0" presId="urn:microsoft.com/office/officeart/2018/2/layout/IconVerticalSolidList"/>
    <dgm:cxn modelId="{7451C311-895C-44DB-9DC3-44B63A016BBB}" type="presParOf" srcId="{9D480DE6-BCE8-417E-85DF-E168B9BC67EE}" destId="{CD7B95C6-49F0-4E0D-9E44-2DE40A918232}" srcOrd="2" destOrd="0" presId="urn:microsoft.com/office/officeart/2018/2/layout/IconVerticalSolidList"/>
    <dgm:cxn modelId="{05758233-82D8-4368-A1AE-119EADEDC173}" type="presParOf" srcId="{9D480DE6-BCE8-417E-85DF-E168B9BC67EE}" destId="{4D319BF0-759A-449A-8911-733EB642AEEE}" srcOrd="3" destOrd="0" presId="urn:microsoft.com/office/officeart/2018/2/layout/IconVerticalSolidList"/>
    <dgm:cxn modelId="{2ECCEB60-C1A7-40B9-AB5A-201397F71140}" type="presParOf" srcId="{84C5CB66-51BF-44E8-B87D-1A510BA71CA1}" destId="{6709F681-6A87-4C26-972F-39CF7C2DCEFA}" srcOrd="3" destOrd="0" presId="urn:microsoft.com/office/officeart/2018/2/layout/IconVerticalSolidList"/>
    <dgm:cxn modelId="{80567FB3-037A-4460-81BC-6690AA4C8892}" type="presParOf" srcId="{84C5CB66-51BF-44E8-B87D-1A510BA71CA1}" destId="{149241F4-8ED3-464F-8616-4B71FF9B8EFF}" srcOrd="4" destOrd="0" presId="urn:microsoft.com/office/officeart/2018/2/layout/IconVerticalSolidList"/>
    <dgm:cxn modelId="{891639B8-F8DA-43AB-91F8-6BA98DC95ACD}" type="presParOf" srcId="{149241F4-8ED3-464F-8616-4B71FF9B8EFF}" destId="{463B4769-A93D-46E8-88F1-7B79AE4BE61C}" srcOrd="0" destOrd="0" presId="urn:microsoft.com/office/officeart/2018/2/layout/IconVerticalSolidList"/>
    <dgm:cxn modelId="{3DEE8AED-B86F-4C79-BE33-00EC5EE69282}" type="presParOf" srcId="{149241F4-8ED3-464F-8616-4B71FF9B8EFF}" destId="{50ED8DBE-9696-425E-83BC-7D7648F34A7C}" srcOrd="1" destOrd="0" presId="urn:microsoft.com/office/officeart/2018/2/layout/IconVerticalSolidList"/>
    <dgm:cxn modelId="{E8D94281-1CA1-4418-9F3B-0FFB05A04CFA}" type="presParOf" srcId="{149241F4-8ED3-464F-8616-4B71FF9B8EFF}" destId="{B83246CB-9C21-4E5E-AF50-39B37DF86375}" srcOrd="2" destOrd="0" presId="urn:microsoft.com/office/officeart/2018/2/layout/IconVerticalSolidList"/>
    <dgm:cxn modelId="{5F7B64ED-85A9-4CE0-B794-F98163F3DE84}" type="presParOf" srcId="{149241F4-8ED3-464F-8616-4B71FF9B8EFF}" destId="{206F1932-1AAC-4D89-A081-747FF386B8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47E7A-5F36-4F20-B76F-0653BC8C6763}">
      <dsp:nvSpPr>
        <dsp:cNvPr id="0" name=""/>
        <dsp:cNvSpPr/>
      </dsp:nvSpPr>
      <dsp:spPr>
        <a:xfrm>
          <a:off x="346838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7FCDB-3A36-402F-B2B8-7FFE50067A15}">
      <dsp:nvSpPr>
        <dsp:cNvPr id="0" name=""/>
        <dsp:cNvSpPr/>
      </dsp:nvSpPr>
      <dsp:spPr>
        <a:xfrm>
          <a:off x="576268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B327B-6FA1-495A-9ED4-411E521CA90E}">
      <dsp:nvSpPr>
        <dsp:cNvPr id="0" name=""/>
        <dsp:cNvSpPr/>
      </dsp:nvSpPr>
      <dsp:spPr>
        <a:xfrm>
          <a:off x="2694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Influence</a:t>
          </a:r>
          <a:endParaRPr lang="en-US" sz="1800" kern="1200"/>
        </a:p>
      </dsp:txBody>
      <dsp:txXfrm>
        <a:off x="2694" y="2184042"/>
        <a:ext cx="1764843" cy="705937"/>
      </dsp:txXfrm>
    </dsp:sp>
    <dsp:sp modelId="{79EF8895-0904-4DCB-9606-99EEDF2A38F9}">
      <dsp:nvSpPr>
        <dsp:cNvPr id="0" name=""/>
        <dsp:cNvSpPr/>
      </dsp:nvSpPr>
      <dsp:spPr>
        <a:xfrm>
          <a:off x="2420530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12474-32DD-4D27-87E8-B57D01199DC9}">
      <dsp:nvSpPr>
        <dsp:cNvPr id="0" name=""/>
        <dsp:cNvSpPr/>
      </dsp:nvSpPr>
      <dsp:spPr>
        <a:xfrm>
          <a:off x="2649959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93828-4DB8-4A0F-A4F5-EAD99E20A9A4}">
      <dsp:nvSpPr>
        <dsp:cNvPr id="0" name=""/>
        <dsp:cNvSpPr/>
      </dsp:nvSpPr>
      <dsp:spPr>
        <a:xfrm>
          <a:off x="2076385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Culture</a:t>
          </a:r>
          <a:endParaRPr lang="en-US" sz="1800" kern="1200"/>
        </a:p>
      </dsp:txBody>
      <dsp:txXfrm>
        <a:off x="2076385" y="2184042"/>
        <a:ext cx="1764843" cy="705937"/>
      </dsp:txXfrm>
    </dsp:sp>
    <dsp:sp modelId="{A9963B9C-8375-4FD4-A9DA-9C32A686510C}">
      <dsp:nvSpPr>
        <dsp:cNvPr id="0" name=""/>
        <dsp:cNvSpPr/>
      </dsp:nvSpPr>
      <dsp:spPr>
        <a:xfrm>
          <a:off x="4494221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684C84-C8B9-4E8A-8BF5-7C64ADCA09F6}">
      <dsp:nvSpPr>
        <dsp:cNvPr id="0" name=""/>
        <dsp:cNvSpPr/>
      </dsp:nvSpPr>
      <dsp:spPr>
        <a:xfrm>
          <a:off x="4723651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C4F0B-2524-4377-96A6-9DDCDECB3502}">
      <dsp:nvSpPr>
        <dsp:cNvPr id="0" name=""/>
        <dsp:cNvSpPr/>
      </dsp:nvSpPr>
      <dsp:spPr>
        <a:xfrm>
          <a:off x="4150077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Powerful energy</a:t>
          </a:r>
          <a:endParaRPr lang="en-US" sz="1800" kern="1200"/>
        </a:p>
      </dsp:txBody>
      <dsp:txXfrm>
        <a:off x="4150077" y="2184042"/>
        <a:ext cx="1764843" cy="705937"/>
      </dsp:txXfrm>
    </dsp:sp>
    <dsp:sp modelId="{86EC64BB-291C-405D-87FD-FFA8F3DDDF4F}">
      <dsp:nvSpPr>
        <dsp:cNvPr id="0" name=""/>
        <dsp:cNvSpPr/>
      </dsp:nvSpPr>
      <dsp:spPr>
        <a:xfrm>
          <a:off x="6567913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39A97-5F86-41B3-BF4D-DAD7C54B8177}">
      <dsp:nvSpPr>
        <dsp:cNvPr id="0" name=""/>
        <dsp:cNvSpPr/>
      </dsp:nvSpPr>
      <dsp:spPr>
        <a:xfrm>
          <a:off x="6797342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FE55F-DFDD-42B2-8405-A8E15F699A1F}">
      <dsp:nvSpPr>
        <dsp:cNvPr id="0" name=""/>
        <dsp:cNvSpPr/>
      </dsp:nvSpPr>
      <dsp:spPr>
        <a:xfrm>
          <a:off x="6223768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Connections</a:t>
          </a:r>
          <a:endParaRPr lang="en-US" sz="1800" kern="1200"/>
        </a:p>
      </dsp:txBody>
      <dsp:txXfrm>
        <a:off x="6223768" y="2184042"/>
        <a:ext cx="1764843" cy="705937"/>
      </dsp:txXfrm>
    </dsp:sp>
    <dsp:sp modelId="{C01668F5-63F2-4290-9536-ACF2082426CC}">
      <dsp:nvSpPr>
        <dsp:cNvPr id="0" name=""/>
        <dsp:cNvSpPr/>
      </dsp:nvSpPr>
      <dsp:spPr>
        <a:xfrm>
          <a:off x="8641604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C1749-FA94-4C78-A26D-837B28D94ADF}">
      <dsp:nvSpPr>
        <dsp:cNvPr id="0" name=""/>
        <dsp:cNvSpPr/>
      </dsp:nvSpPr>
      <dsp:spPr>
        <a:xfrm>
          <a:off x="8871034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9075D-3DEA-4604-9BEC-BC817C4BE000}">
      <dsp:nvSpPr>
        <dsp:cNvPr id="0" name=""/>
        <dsp:cNvSpPr/>
      </dsp:nvSpPr>
      <dsp:spPr>
        <a:xfrm>
          <a:off x="8297459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Commitment </a:t>
          </a:r>
          <a:endParaRPr lang="en-US" sz="1800" kern="1200"/>
        </a:p>
      </dsp:txBody>
      <dsp:txXfrm>
        <a:off x="8297459" y="2184042"/>
        <a:ext cx="1764843" cy="705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CA158-3B0E-464D-AE19-691DFF7B3649}">
      <dsp:nvSpPr>
        <dsp:cNvPr id="0" name=""/>
        <dsp:cNvSpPr/>
      </dsp:nvSpPr>
      <dsp:spPr>
        <a:xfrm>
          <a:off x="1522498" y="2638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BD8B6-0507-4968-98A2-A13DD8D8DD5F}">
      <dsp:nvSpPr>
        <dsp:cNvPr id="0" name=""/>
        <dsp:cNvSpPr/>
      </dsp:nvSpPr>
      <dsp:spPr>
        <a:xfrm>
          <a:off x="334498" y="267825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A great organisation have 77% of their employee engaged because they focus on culture, develop leaders and they invest in their employees.</a:t>
          </a:r>
          <a:endParaRPr lang="en-US" sz="1700" kern="1200"/>
        </a:p>
      </dsp:txBody>
      <dsp:txXfrm>
        <a:off x="334498" y="2678252"/>
        <a:ext cx="4320000" cy="720000"/>
      </dsp:txXfrm>
    </dsp:sp>
    <dsp:sp modelId="{D70A694A-516C-4164-B612-F0B1B64C3A39}">
      <dsp:nvSpPr>
        <dsp:cNvPr id="0" name=""/>
        <dsp:cNvSpPr/>
      </dsp:nvSpPr>
      <dsp:spPr>
        <a:xfrm>
          <a:off x="6598499" y="2638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8DB1B-0A62-4888-B61B-C08688F3DEF0}">
      <dsp:nvSpPr>
        <dsp:cNvPr id="0" name=""/>
        <dsp:cNvSpPr/>
      </dsp:nvSpPr>
      <dsp:spPr>
        <a:xfrm>
          <a:off x="5410499" y="267825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Employee engagement has benefits such as increased performance , raise customer experience and retention of talent.</a:t>
          </a:r>
          <a:endParaRPr lang="en-US" sz="1700" kern="1200"/>
        </a:p>
      </dsp:txBody>
      <dsp:txXfrm>
        <a:off x="5410499" y="2678252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658E9-0D8B-49E3-B67A-F8C83568809E}">
      <dsp:nvSpPr>
        <dsp:cNvPr id="0" name=""/>
        <dsp:cNvSpPr/>
      </dsp:nvSpPr>
      <dsp:spPr>
        <a:xfrm>
          <a:off x="620248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AF11B-EAD2-44A7-BA77-80C5BA5FA304}">
      <dsp:nvSpPr>
        <dsp:cNvPr id="0" name=""/>
        <dsp:cNvSpPr/>
      </dsp:nvSpPr>
      <dsp:spPr>
        <a:xfrm>
          <a:off x="1007811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2FDE6-14D3-442B-AA61-625FC47D0634}">
      <dsp:nvSpPr>
        <dsp:cNvPr id="0" name=""/>
        <dsp:cNvSpPr/>
      </dsp:nvSpPr>
      <dsp:spPr>
        <a:xfrm>
          <a:off x="38905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Organisations with elated employee exceed the competition by 20%.</a:t>
          </a:r>
          <a:endParaRPr lang="en-US" sz="1300" kern="1200"/>
        </a:p>
      </dsp:txBody>
      <dsp:txXfrm>
        <a:off x="38905" y="2663573"/>
        <a:ext cx="2981250" cy="720000"/>
      </dsp:txXfrm>
    </dsp:sp>
    <dsp:sp modelId="{7A3F42E3-D067-4029-9BA6-6B2B6AE8C3D2}">
      <dsp:nvSpPr>
        <dsp:cNvPr id="0" name=""/>
        <dsp:cNvSpPr/>
      </dsp:nvSpPr>
      <dsp:spPr>
        <a:xfrm>
          <a:off x="4123217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213A1-FCF0-4BAF-BF30-92CB2E6AE27D}">
      <dsp:nvSpPr>
        <dsp:cNvPr id="0" name=""/>
        <dsp:cNvSpPr/>
      </dsp:nvSpPr>
      <dsp:spPr>
        <a:xfrm>
          <a:off x="4510780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79025-F704-4F52-B68D-3E556B467AE0}">
      <dsp:nvSpPr>
        <dsp:cNvPr id="0" name=""/>
        <dsp:cNvSpPr/>
      </dsp:nvSpPr>
      <dsp:spPr>
        <a:xfrm>
          <a:off x="3541874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67% of full-time employees with access of free food at work are extremely happy at their job.</a:t>
          </a:r>
          <a:endParaRPr lang="en-US" sz="1300" kern="1200"/>
        </a:p>
      </dsp:txBody>
      <dsp:txXfrm>
        <a:off x="3541874" y="2663573"/>
        <a:ext cx="2981250" cy="720000"/>
      </dsp:txXfrm>
    </dsp:sp>
    <dsp:sp modelId="{F3E0D5DF-EDF4-4A77-B18F-517C88352F8F}">
      <dsp:nvSpPr>
        <dsp:cNvPr id="0" name=""/>
        <dsp:cNvSpPr/>
      </dsp:nvSpPr>
      <dsp:spPr>
        <a:xfrm>
          <a:off x="7626186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FD835-6AAC-4400-8990-3AC29C8F4836}">
      <dsp:nvSpPr>
        <dsp:cNvPr id="0" name=""/>
        <dsp:cNvSpPr/>
      </dsp:nvSpPr>
      <dsp:spPr>
        <a:xfrm>
          <a:off x="8013749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F952A-3634-472A-971F-593BDA994CA5}">
      <dsp:nvSpPr>
        <dsp:cNvPr id="0" name=""/>
        <dsp:cNvSpPr/>
      </dsp:nvSpPr>
      <dsp:spPr>
        <a:xfrm>
          <a:off x="7044842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Happy employees are 12% more productive</a:t>
          </a:r>
          <a:endParaRPr lang="en-US" sz="1300" kern="1200"/>
        </a:p>
      </dsp:txBody>
      <dsp:txXfrm>
        <a:off x="7044842" y="2663573"/>
        <a:ext cx="2981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46C6D7-ADEA-4524-81CD-DA7299C9C431}">
      <dsp:nvSpPr>
        <dsp:cNvPr id="0" name=""/>
        <dsp:cNvSpPr/>
      </dsp:nvSpPr>
      <dsp:spPr>
        <a:xfrm>
          <a:off x="0" y="540"/>
          <a:ext cx="9810750" cy="12651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5CEDA-5C00-4982-8CE1-59D8A9BD6877}">
      <dsp:nvSpPr>
        <dsp:cNvPr id="0" name=""/>
        <dsp:cNvSpPr/>
      </dsp:nvSpPr>
      <dsp:spPr>
        <a:xfrm>
          <a:off x="382709" y="285200"/>
          <a:ext cx="695835" cy="695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6D213-C46C-4FFD-B9A9-D589611BFD11}">
      <dsp:nvSpPr>
        <dsp:cNvPr id="0" name=""/>
        <dsp:cNvSpPr/>
      </dsp:nvSpPr>
      <dsp:spPr>
        <a:xfrm>
          <a:off x="1461254" y="540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According to Cornell's Center for Hospitality Research , turnover costs the industry £4,545 per lost employee.</a:t>
          </a:r>
          <a:endParaRPr lang="en-US" sz="2500" kern="1200" dirty="0"/>
        </a:p>
      </dsp:txBody>
      <dsp:txXfrm>
        <a:off x="1461254" y="540"/>
        <a:ext cx="8349495" cy="1265155"/>
      </dsp:txXfrm>
    </dsp:sp>
    <dsp:sp modelId="{169B40B9-C956-482E-8875-CAB9F88FDBE6}">
      <dsp:nvSpPr>
        <dsp:cNvPr id="0" name=""/>
        <dsp:cNvSpPr/>
      </dsp:nvSpPr>
      <dsp:spPr>
        <a:xfrm>
          <a:off x="0" y="1581984"/>
          <a:ext cx="9810750" cy="12651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FFA8E2-2D67-457C-AC79-C38661E4A13E}">
      <dsp:nvSpPr>
        <dsp:cNvPr id="0" name=""/>
        <dsp:cNvSpPr/>
      </dsp:nvSpPr>
      <dsp:spPr>
        <a:xfrm>
          <a:off x="382709" y="1866644"/>
          <a:ext cx="695835" cy="695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19BF0-759A-449A-8911-733EB642AEEE}">
      <dsp:nvSpPr>
        <dsp:cNvPr id="0" name=""/>
        <dsp:cNvSpPr/>
      </dsp:nvSpPr>
      <dsp:spPr>
        <a:xfrm>
          <a:off x="1461254" y="1581984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Turnover rate for annual hotel employee stands at 86.3%.</a:t>
          </a:r>
          <a:endParaRPr lang="en-US" sz="2500" kern="1200" dirty="0"/>
        </a:p>
      </dsp:txBody>
      <dsp:txXfrm>
        <a:off x="1461254" y="1581984"/>
        <a:ext cx="8349495" cy="1265155"/>
      </dsp:txXfrm>
    </dsp:sp>
    <dsp:sp modelId="{463B4769-A93D-46E8-88F1-7B79AE4BE61C}">
      <dsp:nvSpPr>
        <dsp:cNvPr id="0" name=""/>
        <dsp:cNvSpPr/>
      </dsp:nvSpPr>
      <dsp:spPr>
        <a:xfrm>
          <a:off x="0" y="3163429"/>
          <a:ext cx="9810750" cy="12651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D8DBE-9696-425E-83BC-7D7648F34A7C}">
      <dsp:nvSpPr>
        <dsp:cNvPr id="0" name=""/>
        <dsp:cNvSpPr/>
      </dsp:nvSpPr>
      <dsp:spPr>
        <a:xfrm>
          <a:off x="382709" y="3448088"/>
          <a:ext cx="695835" cy="695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F1932-1AAC-4D89-A081-747FF386B8D8}">
      <dsp:nvSpPr>
        <dsp:cNvPr id="0" name=""/>
        <dsp:cNvSpPr/>
      </dsp:nvSpPr>
      <dsp:spPr>
        <a:xfrm>
          <a:off x="1461254" y="3163429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Higher levels of employee engagement lead to reduced employee turnover.</a:t>
          </a:r>
          <a:endParaRPr lang="en-US" sz="2500" kern="1200" dirty="0"/>
        </a:p>
      </dsp:txBody>
      <dsp:txXfrm>
        <a:off x="1461254" y="3163429"/>
        <a:ext cx="8349495" cy="1265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04T21:52:58.11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04T22:39:06.5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1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85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570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5, 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81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2766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352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471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73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4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41245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221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5,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42311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731" r:id="rId3"/>
    <p:sldLayoutId id="2147483732" r:id="rId4"/>
    <p:sldLayoutId id="2147483733" r:id="rId5"/>
    <p:sldLayoutId id="2147483734" r:id="rId6"/>
    <p:sldLayoutId id="2147483726" r:id="rId7"/>
    <p:sldLayoutId id="2147483727" r:id="rId8"/>
    <p:sldLayoutId id="2147483728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gi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scholar.com" TargetMode="External"/><Relationship Id="rId2" Type="http://schemas.openxmlformats.org/officeDocument/2006/relationships/hyperlink" Target="http://www.indeed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4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3" name="Ink 5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3" name="Ink 5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4" name="Rectangle 53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55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6335" y="609601"/>
            <a:ext cx="393709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Employee engagement</a:t>
            </a:r>
          </a:p>
        </p:txBody>
      </p:sp>
      <p:pic>
        <p:nvPicPr>
          <p:cNvPr id="29" name="Picture 3">
            <a:extLst>
              <a:ext uri="{FF2B5EF4-FFF2-40B4-BE49-F238E27FC236}">
                <a16:creationId xmlns:a16="http://schemas.microsoft.com/office/drawing/2014/main" id="{BE435DCB-3B7D-D848-EB3B-736C735943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124" r="-1" b="-1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2799" y="2147356"/>
            <a:ext cx="3885061" cy="410702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pc="50"/>
              <a:t>Student name Mariana Gheorghe</a:t>
            </a:r>
          </a:p>
          <a:p>
            <a:pPr algn="l"/>
            <a:r>
              <a:rPr lang="en-US" spc="50"/>
              <a:t>Student number 2122264</a:t>
            </a:r>
          </a:p>
          <a:p>
            <a:pPr algn="l"/>
            <a:r>
              <a:rPr lang="en-US" spc="50"/>
              <a:t>Module Operating Hotel Facilities</a:t>
            </a:r>
          </a:p>
          <a:p>
            <a:pPr algn="l"/>
            <a:r>
              <a:rPr lang="en-US" spc="50"/>
              <a:t>Lecturer Kathryn Roberts</a:t>
            </a:r>
          </a:p>
          <a:p>
            <a:pPr algn="l"/>
            <a:r>
              <a:rPr lang="en-US" spc="50"/>
              <a:t>Module code BMIH 4006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8F993-1E21-EDDC-C07D-641AB8AAF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WHAT IS EMPLOYEE ENGAGEMENT?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D4B6-0BF6-5439-37C8-702B8C910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Batang"/>
              </a:rPr>
              <a:t>Employee engagement is a elementary perception in the effort to accept and describe the nature of the relationship between an organisation and its employees.</a:t>
            </a:r>
          </a:p>
          <a:p>
            <a:r>
              <a:rPr lang="en-GB" dirty="0">
                <a:ea typeface="Batang"/>
              </a:rPr>
              <a:t>Generally they are looking for ways to learn and grow.</a:t>
            </a:r>
          </a:p>
          <a:p>
            <a:r>
              <a:rPr lang="en-GB" dirty="0">
                <a:ea typeface="Batang"/>
              </a:rPr>
              <a:t>Employee engagement has become a powerful source of competitive advantages.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C770F895-C64B-C2AF-1D44-0B123C7F0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21673" y="1978172"/>
            <a:ext cx="3846011" cy="3846011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81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97F34-8FFC-718E-60E2-BD303A66D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5 reasons why your employees are important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D51898-0158-FE00-14D4-2A20C71465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211599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7662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68FDC-F49F-A1D9-FE88-81009F7B1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How great employee engagement look like?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57F28F-D67A-17AB-34D7-6C4C4B020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408690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8864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E914257E-1E2A-4AC7-89EC-1FB65C9C0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03E1C8F1-97F5-489C-8308-958F09657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E3CE2-4D04-9060-43AE-B938C59E5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" y="509587"/>
            <a:ext cx="7649239" cy="7429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/>
              <a:t>Employee engagement models</a:t>
            </a:r>
          </a:p>
        </p:txBody>
      </p:sp>
      <p:sp>
        <p:nvSpPr>
          <p:cNvPr id="51" name="Content Placeholder 50">
            <a:extLst>
              <a:ext uri="{FF2B5EF4-FFF2-40B4-BE49-F238E27FC236}">
                <a16:creationId xmlns:a16="http://schemas.microsoft.com/office/drawing/2014/main" id="{642039E4-F3F8-88CF-9BD1-442C00040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52538"/>
            <a:ext cx="6262688" cy="5577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pc="160"/>
              <a:t>IES model of engagement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100B7CD-079C-488D-B202-3F1BF21D08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6006" y="2124075"/>
            <a:ext cx="6828112" cy="4076700"/>
          </a:xfrm>
          <a:prstGeom prst="rect">
            <a:avLst/>
          </a:prstGeom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EB62645-D4DA-4E99-8344-B1536F63D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48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FDDA4BF-98A9-4AD2-B563-1050D4040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32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B0CBD-8AF9-6EA9-E125-1A40D1A8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3623"/>
            <a:ext cx="4996350" cy="2355659"/>
          </a:xfrm>
        </p:spPr>
        <p:txBody>
          <a:bodyPr anchor="t">
            <a:normAutofit/>
          </a:bodyPr>
          <a:lstStyle/>
          <a:p>
            <a:r>
              <a:rPr lang="en-GB" sz="2200" dirty="0">
                <a:ea typeface="Batang"/>
              </a:rPr>
              <a:t>PENNA model                     </a:t>
            </a:r>
            <a:br>
              <a:rPr lang="en-GB" sz="2200" dirty="0">
                <a:ea typeface="Batang"/>
              </a:rPr>
            </a:br>
            <a:endParaRPr lang="en-GB" sz="2200"/>
          </a:p>
        </p:txBody>
      </p:sp>
      <p:sp>
        <p:nvSpPr>
          <p:cNvPr id="28" name="Content Placeholder 8">
            <a:extLst>
              <a:ext uri="{FF2B5EF4-FFF2-40B4-BE49-F238E27FC236}">
                <a16:creationId xmlns:a16="http://schemas.microsoft.com/office/drawing/2014/main" id="{5A030094-7420-592F-A4EE-DFB3F0102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5" y="609601"/>
            <a:ext cx="5099610" cy="2646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Batang"/>
              </a:rPr>
              <a:t>SCHMIDT MODEL</a:t>
            </a:r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B47DD37-2326-421B-8396-2065D72A4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83550"/>
            <a:ext cx="12192002" cy="2697170"/>
          </a:xfrm>
          <a:custGeom>
            <a:avLst/>
            <a:gdLst>
              <a:gd name="connsiteX0" fmla="*/ 12192002 w 12192002"/>
              <a:gd name="connsiteY0" fmla="*/ 0 h 2697170"/>
              <a:gd name="connsiteX1" fmla="*/ 12192002 w 12192002"/>
              <a:gd name="connsiteY1" fmla="*/ 1533100 h 2697170"/>
              <a:gd name="connsiteX2" fmla="*/ 12192000 w 12192002"/>
              <a:gd name="connsiteY2" fmla="*/ 1533100 h 2697170"/>
              <a:gd name="connsiteX3" fmla="*/ 12192000 w 12192002"/>
              <a:gd name="connsiteY3" fmla="*/ 2697170 h 2697170"/>
              <a:gd name="connsiteX4" fmla="*/ 0 w 12192002"/>
              <a:gd name="connsiteY4" fmla="*/ 2697170 h 2697170"/>
              <a:gd name="connsiteX5" fmla="*/ 0 w 12192002"/>
              <a:gd name="connsiteY5" fmla="*/ 1533100 h 2697170"/>
              <a:gd name="connsiteX6" fmla="*/ 0 w 12192002"/>
              <a:gd name="connsiteY6" fmla="*/ 1223212 h 2697170"/>
              <a:gd name="connsiteX7" fmla="*/ 0 w 12192002"/>
              <a:gd name="connsiteY7" fmla="*/ 147159 h 2697170"/>
              <a:gd name="connsiteX8" fmla="*/ 471 w 12192002"/>
              <a:gd name="connsiteY8" fmla="*/ 147293 h 2697170"/>
              <a:gd name="connsiteX9" fmla="*/ 86135 w 12192002"/>
              <a:gd name="connsiteY9" fmla="*/ 158799 h 2697170"/>
              <a:gd name="connsiteX10" fmla="*/ 254018 w 12192002"/>
              <a:gd name="connsiteY10" fmla="*/ 189558 h 2697170"/>
              <a:gd name="connsiteX11" fmla="*/ 316142 w 12192002"/>
              <a:gd name="connsiteY11" fmla="*/ 198965 h 2697170"/>
              <a:gd name="connsiteX12" fmla="*/ 420965 w 12192002"/>
              <a:gd name="connsiteY12" fmla="*/ 223363 h 2697170"/>
              <a:gd name="connsiteX13" fmla="*/ 465307 w 12192002"/>
              <a:gd name="connsiteY13" fmla="*/ 239269 h 2697170"/>
              <a:gd name="connsiteX14" fmla="*/ 467879 w 12192002"/>
              <a:gd name="connsiteY14" fmla="*/ 239154 h 2697170"/>
              <a:gd name="connsiteX15" fmla="*/ 469805 w 12192002"/>
              <a:gd name="connsiteY15" fmla="*/ 243207 h 2697170"/>
              <a:gd name="connsiteX16" fmla="*/ 477917 w 12192002"/>
              <a:gd name="connsiteY16" fmla="*/ 246260 h 2697170"/>
              <a:gd name="connsiteX17" fmla="*/ 504103 w 12192002"/>
              <a:gd name="connsiteY17" fmla="*/ 249406 h 2697170"/>
              <a:gd name="connsiteX18" fmla="*/ 514613 w 12192002"/>
              <a:gd name="connsiteY18" fmla="*/ 249731 h 2697170"/>
              <a:gd name="connsiteX19" fmla="*/ 528580 w 12192002"/>
              <a:gd name="connsiteY19" fmla="*/ 252031 h 2697170"/>
              <a:gd name="connsiteX20" fmla="*/ 528715 w 12192002"/>
              <a:gd name="connsiteY20" fmla="*/ 252360 h 2697170"/>
              <a:gd name="connsiteX21" fmla="*/ 542212 w 12192002"/>
              <a:gd name="connsiteY21" fmla="*/ 253981 h 2697170"/>
              <a:gd name="connsiteX22" fmla="*/ 610916 w 12192002"/>
              <a:gd name="connsiteY22" fmla="*/ 258466 h 2697170"/>
              <a:gd name="connsiteX23" fmla="*/ 675445 w 12192002"/>
              <a:gd name="connsiteY23" fmla="*/ 298242 h 2697170"/>
              <a:gd name="connsiteX24" fmla="*/ 706978 w 12192002"/>
              <a:gd name="connsiteY24" fmla="*/ 308449 h 2697170"/>
              <a:gd name="connsiteX25" fmla="*/ 722688 w 12192002"/>
              <a:gd name="connsiteY25" fmla="*/ 315356 h 2697170"/>
              <a:gd name="connsiteX26" fmla="*/ 788907 w 12192002"/>
              <a:gd name="connsiteY26" fmla="*/ 320888 h 2697170"/>
              <a:gd name="connsiteX27" fmla="*/ 795966 w 12192002"/>
              <a:gd name="connsiteY27" fmla="*/ 323634 h 2697170"/>
              <a:gd name="connsiteX28" fmla="*/ 841143 w 12192002"/>
              <a:gd name="connsiteY28" fmla="*/ 323539 h 2697170"/>
              <a:gd name="connsiteX29" fmla="*/ 863323 w 12192002"/>
              <a:gd name="connsiteY29" fmla="*/ 324988 h 2697170"/>
              <a:gd name="connsiteX30" fmla="*/ 871982 w 12192002"/>
              <a:gd name="connsiteY30" fmla="*/ 322308 h 2697170"/>
              <a:gd name="connsiteX31" fmla="*/ 903506 w 12192002"/>
              <a:gd name="connsiteY31" fmla="*/ 326013 h 2697170"/>
              <a:gd name="connsiteX32" fmla="*/ 906222 w 12192002"/>
              <a:gd name="connsiteY32" fmla="*/ 327603 h 2697170"/>
              <a:gd name="connsiteX33" fmla="*/ 935582 w 12192002"/>
              <a:gd name="connsiteY33" fmla="*/ 326326 h 2697170"/>
              <a:gd name="connsiteX34" fmla="*/ 964244 w 12192002"/>
              <a:gd name="connsiteY34" fmla="*/ 320017 h 2697170"/>
              <a:gd name="connsiteX35" fmla="*/ 1219609 w 12192002"/>
              <a:gd name="connsiteY35" fmla="*/ 367935 h 2697170"/>
              <a:gd name="connsiteX36" fmla="*/ 1416774 w 12192002"/>
              <a:gd name="connsiteY36" fmla="*/ 382458 h 2697170"/>
              <a:gd name="connsiteX37" fmla="*/ 1419448 w 12192002"/>
              <a:gd name="connsiteY37" fmla="*/ 381604 h 2697170"/>
              <a:gd name="connsiteX38" fmla="*/ 5617585 w 12192002"/>
              <a:gd name="connsiteY38" fmla="*/ 697953 h 2697170"/>
              <a:gd name="connsiteX39" fmla="*/ 5661517 w 12192002"/>
              <a:gd name="connsiteY39" fmla="*/ 704207 h 2697170"/>
              <a:gd name="connsiteX40" fmla="*/ 5726029 w 12192002"/>
              <a:gd name="connsiteY40" fmla="*/ 703535 h 2697170"/>
              <a:gd name="connsiteX41" fmla="*/ 5904210 w 12192002"/>
              <a:gd name="connsiteY41" fmla="*/ 706823 h 2697170"/>
              <a:gd name="connsiteX42" fmla="*/ 5992100 w 12192002"/>
              <a:gd name="connsiteY42" fmla="*/ 720371 h 2697170"/>
              <a:gd name="connsiteX43" fmla="*/ 6075556 w 12192002"/>
              <a:gd name="connsiteY43" fmla="*/ 729951 h 2697170"/>
              <a:gd name="connsiteX44" fmla="*/ 6095398 w 12192002"/>
              <a:gd name="connsiteY44" fmla="*/ 743116 h 2697170"/>
              <a:gd name="connsiteX45" fmla="*/ 6145539 w 12192002"/>
              <a:gd name="connsiteY45" fmla="*/ 738953 h 2697170"/>
              <a:gd name="connsiteX46" fmla="*/ 6163802 w 12192002"/>
              <a:gd name="connsiteY46" fmla="*/ 749192 h 2697170"/>
              <a:gd name="connsiteX47" fmla="*/ 6238120 w 12192002"/>
              <a:gd name="connsiteY47" fmla="*/ 731622 h 2697170"/>
              <a:gd name="connsiteX48" fmla="*/ 6238644 w 12192002"/>
              <a:gd name="connsiteY48" fmla="*/ 731866 h 2697170"/>
              <a:gd name="connsiteX49" fmla="*/ 6251400 w 12192002"/>
              <a:gd name="connsiteY49" fmla="*/ 729720 h 2697170"/>
              <a:gd name="connsiteX50" fmla="*/ 6311523 w 12192002"/>
              <a:gd name="connsiteY50" fmla="*/ 715617 h 2697170"/>
              <a:gd name="connsiteX51" fmla="*/ 6413295 w 12192002"/>
              <a:gd name="connsiteY51" fmla="*/ 732388 h 2697170"/>
              <a:gd name="connsiteX52" fmla="*/ 6451267 w 12192002"/>
              <a:gd name="connsiteY52" fmla="*/ 732794 h 2697170"/>
              <a:gd name="connsiteX53" fmla="*/ 6472504 w 12192002"/>
              <a:gd name="connsiteY53" fmla="*/ 734535 h 2697170"/>
              <a:gd name="connsiteX54" fmla="*/ 6474445 w 12192002"/>
              <a:gd name="connsiteY54" fmla="*/ 735625 h 2697170"/>
              <a:gd name="connsiteX55" fmla="*/ 6531992 w 12192002"/>
              <a:gd name="connsiteY55" fmla="*/ 721963 h 2697170"/>
              <a:gd name="connsiteX56" fmla="*/ 6541082 w 12192002"/>
              <a:gd name="connsiteY56" fmla="*/ 722441 h 2697170"/>
              <a:gd name="connsiteX57" fmla="*/ 6576737 w 12192002"/>
              <a:gd name="connsiteY57" fmla="*/ 710600 h 2697170"/>
              <a:gd name="connsiteX58" fmla="*/ 6596145 w 12192002"/>
              <a:gd name="connsiteY58" fmla="*/ 706049 h 2697170"/>
              <a:gd name="connsiteX59" fmla="*/ 6599587 w 12192002"/>
              <a:gd name="connsiteY59" fmla="*/ 701532 h 2697170"/>
              <a:gd name="connsiteX60" fmla="*/ 6629274 w 12192002"/>
              <a:gd name="connsiteY60" fmla="*/ 696453 h 2697170"/>
              <a:gd name="connsiteX61" fmla="*/ 6633455 w 12192002"/>
              <a:gd name="connsiteY61" fmla="*/ 697088 h 2697170"/>
              <a:gd name="connsiteX62" fmla="*/ 6653804 w 12192002"/>
              <a:gd name="connsiteY62" fmla="*/ 688881 h 2697170"/>
              <a:gd name="connsiteX63" fmla="*/ 10731527 w 12192002"/>
              <a:gd name="connsiteY63" fmla="*/ 271884 h 2697170"/>
              <a:gd name="connsiteX64" fmla="*/ 10793745 w 12192002"/>
              <a:gd name="connsiteY64" fmla="*/ 258481 h 2697170"/>
              <a:gd name="connsiteX65" fmla="*/ 10796512 w 12192002"/>
              <a:gd name="connsiteY65" fmla="*/ 253516 h 2697170"/>
              <a:gd name="connsiteX66" fmla="*/ 10856263 w 12192002"/>
              <a:gd name="connsiteY66" fmla="*/ 251783 h 2697170"/>
              <a:gd name="connsiteX67" fmla="*/ 10872952 w 12192002"/>
              <a:gd name="connsiteY67" fmla="*/ 243066 h 2697170"/>
              <a:gd name="connsiteX68" fmla="*/ 10980163 w 12192002"/>
              <a:gd name="connsiteY68" fmla="*/ 237678 h 2697170"/>
              <a:gd name="connsiteX69" fmla="*/ 11037325 w 12192002"/>
              <a:gd name="connsiteY69" fmla="*/ 236454 h 2697170"/>
              <a:gd name="connsiteX70" fmla="*/ 11100867 w 12192002"/>
              <a:gd name="connsiteY70" fmla="*/ 228539 h 2697170"/>
              <a:gd name="connsiteX71" fmla="*/ 11127856 w 12192002"/>
              <a:gd name="connsiteY71" fmla="*/ 215115 h 2697170"/>
              <a:gd name="connsiteX72" fmla="*/ 11166497 w 12192002"/>
              <a:gd name="connsiteY72" fmla="*/ 214810 h 2697170"/>
              <a:gd name="connsiteX73" fmla="*/ 11226397 w 12192002"/>
              <a:gd name="connsiteY73" fmla="*/ 214458 h 2697170"/>
              <a:gd name="connsiteX74" fmla="*/ 11284499 w 12192002"/>
              <a:gd name="connsiteY74" fmla="*/ 215829 h 2697170"/>
              <a:gd name="connsiteX75" fmla="*/ 11332107 w 12192002"/>
              <a:gd name="connsiteY75" fmla="*/ 242856 h 2697170"/>
              <a:gd name="connsiteX76" fmla="*/ 11357066 w 12192002"/>
              <a:gd name="connsiteY76" fmla="*/ 192601 h 2697170"/>
              <a:gd name="connsiteX77" fmla="*/ 11394563 w 12192002"/>
              <a:gd name="connsiteY77" fmla="*/ 186222 h 2697170"/>
              <a:gd name="connsiteX78" fmla="*/ 11407061 w 12192002"/>
              <a:gd name="connsiteY78" fmla="*/ 192354 h 2697170"/>
              <a:gd name="connsiteX79" fmla="*/ 11429464 w 12192002"/>
              <a:gd name="connsiteY79" fmla="*/ 191610 h 2697170"/>
              <a:gd name="connsiteX80" fmla="*/ 11427271 w 12192002"/>
              <a:gd name="connsiteY80" fmla="*/ 181492 h 2697170"/>
              <a:gd name="connsiteX81" fmla="*/ 11487575 w 12192002"/>
              <a:gd name="connsiteY81" fmla="*/ 176136 h 2697170"/>
              <a:gd name="connsiteX82" fmla="*/ 11579517 w 12192002"/>
              <a:gd name="connsiteY82" fmla="*/ 155481 h 2697170"/>
              <a:gd name="connsiteX83" fmla="*/ 11699246 w 12192002"/>
              <a:gd name="connsiteY83" fmla="*/ 138006 h 2697170"/>
              <a:gd name="connsiteX84" fmla="*/ 11882899 w 12192002"/>
              <a:gd name="connsiteY84" fmla="*/ 133514 h 2697170"/>
              <a:gd name="connsiteX85" fmla="*/ 11994747 w 12192002"/>
              <a:gd name="connsiteY85" fmla="*/ 77608 h 2697170"/>
              <a:gd name="connsiteX86" fmla="*/ 12132313 w 12192002"/>
              <a:gd name="connsiteY86" fmla="*/ 28707 h 2697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2" h="2697170">
                <a:moveTo>
                  <a:pt x="12192002" y="0"/>
                </a:moveTo>
                <a:lnTo>
                  <a:pt x="12192002" y="1533100"/>
                </a:lnTo>
                <a:lnTo>
                  <a:pt x="12192000" y="1533100"/>
                </a:lnTo>
                <a:lnTo>
                  <a:pt x="12192000" y="2697170"/>
                </a:lnTo>
                <a:lnTo>
                  <a:pt x="0" y="2697170"/>
                </a:lnTo>
                <a:lnTo>
                  <a:pt x="0" y="1533100"/>
                </a:lnTo>
                <a:lnTo>
                  <a:pt x="0" y="1223212"/>
                </a:lnTo>
                <a:lnTo>
                  <a:pt x="0" y="147159"/>
                </a:lnTo>
                <a:lnTo>
                  <a:pt x="471" y="147293"/>
                </a:lnTo>
                <a:cubicBezTo>
                  <a:pt x="24729" y="155064"/>
                  <a:pt x="49748" y="160893"/>
                  <a:pt x="86135" y="158799"/>
                </a:cubicBezTo>
                <a:cubicBezTo>
                  <a:pt x="148512" y="169521"/>
                  <a:pt x="196165" y="187006"/>
                  <a:pt x="254018" y="189558"/>
                </a:cubicBezTo>
                <a:cubicBezTo>
                  <a:pt x="270380" y="199794"/>
                  <a:pt x="288620" y="205817"/>
                  <a:pt x="316142" y="198965"/>
                </a:cubicBezTo>
                <a:cubicBezTo>
                  <a:pt x="372119" y="211854"/>
                  <a:pt x="375154" y="228531"/>
                  <a:pt x="420965" y="223363"/>
                </a:cubicBezTo>
                <a:cubicBezTo>
                  <a:pt x="435853" y="251962"/>
                  <a:pt x="444677" y="243409"/>
                  <a:pt x="465307" y="239269"/>
                </a:cubicBezTo>
                <a:lnTo>
                  <a:pt x="467879" y="239154"/>
                </a:lnTo>
                <a:lnTo>
                  <a:pt x="469805" y="243207"/>
                </a:lnTo>
                <a:lnTo>
                  <a:pt x="477917" y="246260"/>
                </a:lnTo>
                <a:lnTo>
                  <a:pt x="504103" y="249406"/>
                </a:lnTo>
                <a:lnTo>
                  <a:pt x="514613" y="249731"/>
                </a:lnTo>
                <a:cubicBezTo>
                  <a:pt x="521607" y="250275"/>
                  <a:pt x="525936" y="251045"/>
                  <a:pt x="528580" y="252031"/>
                </a:cubicBezTo>
                <a:lnTo>
                  <a:pt x="528715" y="252360"/>
                </a:lnTo>
                <a:lnTo>
                  <a:pt x="542212" y="253981"/>
                </a:lnTo>
                <a:cubicBezTo>
                  <a:pt x="565469" y="256093"/>
                  <a:pt x="588558" y="257555"/>
                  <a:pt x="610916" y="258466"/>
                </a:cubicBezTo>
                <a:cubicBezTo>
                  <a:pt x="616393" y="276540"/>
                  <a:pt x="706029" y="270830"/>
                  <a:pt x="675445" y="298242"/>
                </a:cubicBezTo>
                <a:cubicBezTo>
                  <a:pt x="704946" y="300323"/>
                  <a:pt x="730905" y="291099"/>
                  <a:pt x="706978" y="308449"/>
                </a:cubicBezTo>
                <a:cubicBezTo>
                  <a:pt x="716265" y="309674"/>
                  <a:pt x="720624" y="312191"/>
                  <a:pt x="722688" y="315356"/>
                </a:cubicBezTo>
                <a:lnTo>
                  <a:pt x="788907" y="320888"/>
                </a:lnTo>
                <a:lnTo>
                  <a:pt x="795966" y="323634"/>
                </a:lnTo>
                <a:lnTo>
                  <a:pt x="841143" y="323539"/>
                </a:lnTo>
                <a:lnTo>
                  <a:pt x="863323" y="324988"/>
                </a:lnTo>
                <a:lnTo>
                  <a:pt x="871982" y="322308"/>
                </a:lnTo>
                <a:cubicBezTo>
                  <a:pt x="880007" y="321130"/>
                  <a:pt x="889794" y="321651"/>
                  <a:pt x="903506" y="326013"/>
                </a:cubicBezTo>
                <a:lnTo>
                  <a:pt x="906222" y="327603"/>
                </a:lnTo>
                <a:lnTo>
                  <a:pt x="935582" y="326326"/>
                </a:lnTo>
                <a:cubicBezTo>
                  <a:pt x="945618" y="325161"/>
                  <a:pt x="955252" y="323170"/>
                  <a:pt x="964244" y="320017"/>
                </a:cubicBezTo>
                <a:cubicBezTo>
                  <a:pt x="1033014" y="355870"/>
                  <a:pt x="1129467" y="349002"/>
                  <a:pt x="1219609" y="367935"/>
                </a:cubicBezTo>
                <a:cubicBezTo>
                  <a:pt x="1229977" y="398399"/>
                  <a:pt x="1341237" y="397275"/>
                  <a:pt x="1416774" y="382458"/>
                </a:cubicBezTo>
                <a:lnTo>
                  <a:pt x="1419448" y="381604"/>
                </a:lnTo>
                <a:lnTo>
                  <a:pt x="5617585" y="697953"/>
                </a:lnTo>
                <a:lnTo>
                  <a:pt x="5661517" y="704207"/>
                </a:lnTo>
                <a:cubicBezTo>
                  <a:pt x="5682155" y="693380"/>
                  <a:pt x="5703444" y="696300"/>
                  <a:pt x="5726029" y="703535"/>
                </a:cubicBezTo>
                <a:cubicBezTo>
                  <a:pt x="5781629" y="696978"/>
                  <a:pt x="5838513" y="706277"/>
                  <a:pt x="5904210" y="706823"/>
                </a:cubicBezTo>
                <a:cubicBezTo>
                  <a:pt x="5968820" y="691506"/>
                  <a:pt x="5921933" y="719890"/>
                  <a:pt x="5992100" y="720371"/>
                </a:cubicBezTo>
                <a:cubicBezTo>
                  <a:pt x="6042842" y="695979"/>
                  <a:pt x="6036614" y="722333"/>
                  <a:pt x="6075556" y="729951"/>
                </a:cubicBezTo>
                <a:lnTo>
                  <a:pt x="6095398" y="743116"/>
                </a:lnTo>
                <a:lnTo>
                  <a:pt x="6145539" y="738953"/>
                </a:lnTo>
                <a:lnTo>
                  <a:pt x="6163802" y="749192"/>
                </a:lnTo>
                <a:cubicBezTo>
                  <a:pt x="6170033" y="747830"/>
                  <a:pt x="6234771" y="731479"/>
                  <a:pt x="6238120" y="731622"/>
                </a:cubicBezTo>
                <a:lnTo>
                  <a:pt x="6238644" y="731866"/>
                </a:lnTo>
                <a:lnTo>
                  <a:pt x="6251400" y="729720"/>
                </a:lnTo>
                <a:cubicBezTo>
                  <a:pt x="6272509" y="725446"/>
                  <a:pt x="6292655" y="720670"/>
                  <a:pt x="6311523" y="715617"/>
                </a:cubicBezTo>
                <a:cubicBezTo>
                  <a:pt x="6338879" y="729445"/>
                  <a:pt x="6402596" y="701291"/>
                  <a:pt x="6413295" y="732388"/>
                </a:cubicBezTo>
                <a:cubicBezTo>
                  <a:pt x="6439302" y="726464"/>
                  <a:pt x="6448113" y="711921"/>
                  <a:pt x="6451267" y="732794"/>
                </a:cubicBezTo>
                <a:cubicBezTo>
                  <a:pt x="6460180" y="731410"/>
                  <a:pt x="6466838" y="732398"/>
                  <a:pt x="6472504" y="734535"/>
                </a:cubicBezTo>
                <a:lnTo>
                  <a:pt x="6474445" y="735625"/>
                </a:lnTo>
                <a:lnTo>
                  <a:pt x="6531992" y="721963"/>
                </a:lnTo>
                <a:lnTo>
                  <a:pt x="6541082" y="722441"/>
                </a:lnTo>
                <a:lnTo>
                  <a:pt x="6576737" y="710600"/>
                </a:lnTo>
                <a:lnTo>
                  <a:pt x="6596145" y="706049"/>
                </a:lnTo>
                <a:lnTo>
                  <a:pt x="6599587" y="701532"/>
                </a:lnTo>
                <a:cubicBezTo>
                  <a:pt x="6604445" y="698450"/>
                  <a:pt x="6612858" y="696341"/>
                  <a:pt x="6629274" y="696453"/>
                </a:cubicBezTo>
                <a:lnTo>
                  <a:pt x="6633455" y="697088"/>
                </a:lnTo>
                <a:lnTo>
                  <a:pt x="6653804" y="688881"/>
                </a:lnTo>
                <a:lnTo>
                  <a:pt x="10731527" y="271884"/>
                </a:lnTo>
                <a:cubicBezTo>
                  <a:pt x="10783822" y="273380"/>
                  <a:pt x="10790844" y="266359"/>
                  <a:pt x="10793745" y="258481"/>
                </a:cubicBezTo>
                <a:lnTo>
                  <a:pt x="10796512" y="253516"/>
                </a:lnTo>
                <a:lnTo>
                  <a:pt x="10856263" y="251783"/>
                </a:lnTo>
                <a:lnTo>
                  <a:pt x="10872952" y="243066"/>
                </a:lnTo>
                <a:lnTo>
                  <a:pt x="10980163" y="237678"/>
                </a:lnTo>
                <a:cubicBezTo>
                  <a:pt x="10985505" y="209643"/>
                  <a:pt x="11016889" y="246425"/>
                  <a:pt x="11037325" y="236454"/>
                </a:cubicBezTo>
                <a:cubicBezTo>
                  <a:pt x="11052079" y="242843"/>
                  <a:pt x="11089891" y="230964"/>
                  <a:pt x="11100867" y="228539"/>
                </a:cubicBezTo>
                <a:lnTo>
                  <a:pt x="11127856" y="215115"/>
                </a:lnTo>
                <a:lnTo>
                  <a:pt x="11166497" y="214810"/>
                </a:lnTo>
                <a:cubicBezTo>
                  <a:pt x="11184044" y="212083"/>
                  <a:pt x="11217231" y="225251"/>
                  <a:pt x="11226397" y="214458"/>
                </a:cubicBezTo>
                <a:cubicBezTo>
                  <a:pt x="11239163" y="230646"/>
                  <a:pt x="11232243" y="221976"/>
                  <a:pt x="11284499" y="215829"/>
                </a:cubicBezTo>
                <a:cubicBezTo>
                  <a:pt x="11308762" y="223016"/>
                  <a:pt x="11292907" y="257795"/>
                  <a:pt x="11332107" y="242856"/>
                </a:cubicBezTo>
                <a:cubicBezTo>
                  <a:pt x="11318141" y="220143"/>
                  <a:pt x="11374400" y="218529"/>
                  <a:pt x="11357066" y="192601"/>
                </a:cubicBezTo>
                <a:lnTo>
                  <a:pt x="11394563" y="186222"/>
                </a:lnTo>
                <a:lnTo>
                  <a:pt x="11407061" y="192354"/>
                </a:lnTo>
                <a:lnTo>
                  <a:pt x="11429464" y="191610"/>
                </a:lnTo>
                <a:lnTo>
                  <a:pt x="11427271" y="181492"/>
                </a:lnTo>
                <a:lnTo>
                  <a:pt x="11487575" y="176136"/>
                </a:lnTo>
                <a:cubicBezTo>
                  <a:pt x="11532252" y="171278"/>
                  <a:pt x="11591672" y="178952"/>
                  <a:pt x="11579517" y="155481"/>
                </a:cubicBezTo>
                <a:cubicBezTo>
                  <a:pt x="11589631" y="126475"/>
                  <a:pt x="11708855" y="168211"/>
                  <a:pt x="11699246" y="138006"/>
                </a:cubicBezTo>
                <a:cubicBezTo>
                  <a:pt x="11743182" y="155461"/>
                  <a:pt x="11821229" y="135866"/>
                  <a:pt x="11882899" y="133514"/>
                </a:cubicBezTo>
                <a:cubicBezTo>
                  <a:pt x="11890092" y="119292"/>
                  <a:pt x="11967928" y="71587"/>
                  <a:pt x="11994747" y="77608"/>
                </a:cubicBezTo>
                <a:cubicBezTo>
                  <a:pt x="12094260" y="75861"/>
                  <a:pt x="12045032" y="62453"/>
                  <a:pt x="12132313" y="2870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5306E64-E868-4378-9486-393C92BC8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0038" y="3652343"/>
            <a:ext cx="4738051" cy="276608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1A5FD61-AF28-4544-AF3E-7193BDDDC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7964" y="3634711"/>
            <a:ext cx="4738051" cy="2766088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7B0DF02-9ABF-3013-19EA-7279F5550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149" y="3760846"/>
            <a:ext cx="4471829" cy="2526583"/>
          </a:xfrm>
          <a:prstGeom prst="rect">
            <a:avLst/>
          </a:prstGeo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6CB66BF-95BA-59BF-B3DF-C232C28443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622" y="3760846"/>
            <a:ext cx="3252734" cy="252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027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C903F-9903-137C-CE37-D4129893E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statistics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891289-0C8F-0602-E1DE-24CF7E316E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74145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017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8B673-400E-E5C9-FBC9-16F2C3B70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Employee engagement reduces turnover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3BB6EE-D367-659B-7C2B-2506CA283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348613"/>
              </p:ext>
            </p:extLst>
          </p:nvPr>
        </p:nvGraphicFramePr>
        <p:xfrm>
          <a:off x="1050925" y="1825625"/>
          <a:ext cx="98107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643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18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7A77D-B468-AABF-3E0F-A685C7F2C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ea typeface="Batang"/>
              </a:rPr>
              <a:t>Engaged employee are more productive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E18DA-2DFF-1091-25A4-C8F02C30F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357567"/>
            <a:ext cx="5216426" cy="3896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Batang"/>
              </a:rPr>
              <a:t>Engaged employee are emotionally devoted to their organization and highly involved with a great devotion for the success of their employer.</a:t>
            </a:r>
            <a:endParaRPr lang="en-GB" dirty="0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47ACCC23-9B11-7322-C622-8ED70443A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53784" y="1460843"/>
            <a:ext cx="3951737" cy="395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02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35C685BF-E9A7-4525-ABF3-CCC2EAC37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2687005"/>
          </a:xfrm>
          <a:custGeom>
            <a:avLst/>
            <a:gdLst>
              <a:gd name="connsiteX0" fmla="*/ 12192000 w 12192000"/>
              <a:gd name="connsiteY0" fmla="*/ 0 h 2785707"/>
              <a:gd name="connsiteX1" fmla="*/ 0 w 12192000"/>
              <a:gd name="connsiteY1" fmla="*/ 0 h 2785707"/>
              <a:gd name="connsiteX2" fmla="*/ 0 w 12192000"/>
              <a:gd name="connsiteY2" fmla="*/ 591237 h 2785707"/>
              <a:gd name="connsiteX3" fmla="*/ 7462 w 12192000"/>
              <a:gd name="connsiteY3" fmla="*/ 596097 h 2785707"/>
              <a:gd name="connsiteX4" fmla="*/ 65949 w 12192000"/>
              <a:gd name="connsiteY4" fmla="*/ 623063 h 2785707"/>
              <a:gd name="connsiteX5" fmla="*/ 174040 w 12192000"/>
              <a:gd name="connsiteY5" fmla="*/ 614935 h 2785707"/>
              <a:gd name="connsiteX6" fmla="*/ 331354 w 12192000"/>
              <a:gd name="connsiteY6" fmla="*/ 605310 h 2785707"/>
              <a:gd name="connsiteX7" fmla="*/ 437701 w 12192000"/>
              <a:gd name="connsiteY7" fmla="*/ 649169 h 2785707"/>
              <a:gd name="connsiteX8" fmla="*/ 570985 w 12192000"/>
              <a:gd name="connsiteY8" fmla="*/ 634864 h 2785707"/>
              <a:gd name="connsiteX9" fmla="*/ 660488 w 12192000"/>
              <a:gd name="connsiteY9" fmla="*/ 637694 h 2785707"/>
              <a:gd name="connsiteX10" fmla="*/ 862240 w 12192000"/>
              <a:gd name="connsiteY10" fmla="*/ 647402 h 2785707"/>
              <a:gd name="connsiteX11" fmla="*/ 1055198 w 12192000"/>
              <a:gd name="connsiteY11" fmla="*/ 658414 h 2785707"/>
              <a:gd name="connsiteX12" fmla="*/ 1161490 w 12192000"/>
              <a:gd name="connsiteY12" fmla="*/ 664553 h 2785707"/>
              <a:gd name="connsiteX13" fmla="*/ 1335488 w 12192000"/>
              <a:gd name="connsiteY13" fmla="*/ 684838 h 2785707"/>
              <a:gd name="connsiteX14" fmla="*/ 1384901 w 12192000"/>
              <a:gd name="connsiteY14" fmla="*/ 684207 h 2785707"/>
              <a:gd name="connsiteX15" fmla="*/ 1414557 w 12192000"/>
              <a:gd name="connsiteY15" fmla="*/ 685540 h 2785707"/>
              <a:gd name="connsiteX16" fmla="*/ 1479073 w 12192000"/>
              <a:gd name="connsiteY16" fmla="*/ 708783 h 2785707"/>
              <a:gd name="connsiteX17" fmla="*/ 1760498 w 12192000"/>
              <a:gd name="connsiteY17" fmla="*/ 700683 h 2785707"/>
              <a:gd name="connsiteX18" fmla="*/ 1971386 w 12192000"/>
              <a:gd name="connsiteY18" fmla="*/ 726403 h 2785707"/>
              <a:gd name="connsiteX19" fmla="*/ 2050659 w 12192000"/>
              <a:gd name="connsiteY19" fmla="*/ 720928 h 2785707"/>
              <a:gd name="connsiteX20" fmla="*/ 2220475 w 12192000"/>
              <a:gd name="connsiteY20" fmla="*/ 749487 h 2785707"/>
              <a:gd name="connsiteX21" fmla="*/ 2272406 w 12192000"/>
              <a:gd name="connsiteY21" fmla="*/ 777021 h 2785707"/>
              <a:gd name="connsiteX22" fmla="*/ 2297410 w 12192000"/>
              <a:gd name="connsiteY22" fmla="*/ 791240 h 2785707"/>
              <a:gd name="connsiteX23" fmla="*/ 2377393 w 12192000"/>
              <a:gd name="connsiteY23" fmla="*/ 838529 h 2785707"/>
              <a:gd name="connsiteX24" fmla="*/ 2389325 w 12192000"/>
              <a:gd name="connsiteY24" fmla="*/ 847736 h 2785707"/>
              <a:gd name="connsiteX25" fmla="*/ 2418508 w 12192000"/>
              <a:gd name="connsiteY25" fmla="*/ 847030 h 2785707"/>
              <a:gd name="connsiteX26" fmla="*/ 2435377 w 12192000"/>
              <a:gd name="connsiteY26" fmla="*/ 837345 h 2785707"/>
              <a:gd name="connsiteX27" fmla="*/ 2439620 w 12192000"/>
              <a:gd name="connsiteY27" fmla="*/ 840860 h 2785707"/>
              <a:gd name="connsiteX28" fmla="*/ 2451797 w 12192000"/>
              <a:gd name="connsiteY28" fmla="*/ 846508 h 2785707"/>
              <a:gd name="connsiteX29" fmla="*/ 2505861 w 12192000"/>
              <a:gd name="connsiteY29" fmla="*/ 882666 h 2785707"/>
              <a:gd name="connsiteX30" fmla="*/ 2528621 w 12192000"/>
              <a:gd name="connsiteY30" fmla="*/ 883310 h 2785707"/>
              <a:gd name="connsiteX31" fmla="*/ 2615876 w 12192000"/>
              <a:gd name="connsiteY31" fmla="*/ 913568 h 2785707"/>
              <a:gd name="connsiteX32" fmla="*/ 2633076 w 12192000"/>
              <a:gd name="connsiteY32" fmla="*/ 918384 h 2785707"/>
              <a:gd name="connsiteX33" fmla="*/ 2665101 w 12192000"/>
              <a:gd name="connsiteY33" fmla="*/ 936714 h 2785707"/>
              <a:gd name="connsiteX34" fmla="*/ 2675173 w 12192000"/>
              <a:gd name="connsiteY34" fmla="*/ 938458 h 2785707"/>
              <a:gd name="connsiteX35" fmla="*/ 2707978 w 12192000"/>
              <a:gd name="connsiteY35" fmla="*/ 955182 h 2785707"/>
              <a:gd name="connsiteX36" fmla="*/ 2778669 w 12192000"/>
              <a:gd name="connsiteY36" fmla="*/ 991480 h 2785707"/>
              <a:gd name="connsiteX37" fmla="*/ 2796452 w 12192000"/>
              <a:gd name="connsiteY37" fmla="*/ 1000372 h 2785707"/>
              <a:gd name="connsiteX38" fmla="*/ 2813495 w 12192000"/>
              <a:gd name="connsiteY38" fmla="*/ 1001982 h 2785707"/>
              <a:gd name="connsiteX39" fmla="*/ 2904193 w 12192000"/>
              <a:gd name="connsiteY39" fmla="*/ 1024123 h 2785707"/>
              <a:gd name="connsiteX40" fmla="*/ 2926826 w 12192000"/>
              <a:gd name="connsiteY40" fmla="*/ 1025558 h 2785707"/>
              <a:gd name="connsiteX41" fmla="*/ 2937629 w 12192000"/>
              <a:gd name="connsiteY41" fmla="*/ 1021496 h 2785707"/>
              <a:gd name="connsiteX42" fmla="*/ 2970190 w 12192000"/>
              <a:gd name="connsiteY42" fmla="*/ 1039341 h 2785707"/>
              <a:gd name="connsiteX43" fmla="*/ 3023036 w 12192000"/>
              <a:gd name="connsiteY43" fmla="*/ 1057429 h 2785707"/>
              <a:gd name="connsiteX44" fmla="*/ 3047640 w 12192000"/>
              <a:gd name="connsiteY44" fmla="*/ 1067886 h 2785707"/>
              <a:gd name="connsiteX45" fmla="*/ 3069615 w 12192000"/>
              <a:gd name="connsiteY45" fmla="*/ 1068623 h 2785707"/>
              <a:gd name="connsiteX46" fmla="*/ 3189718 w 12192000"/>
              <a:gd name="connsiteY46" fmla="*/ 1090790 h 2785707"/>
              <a:gd name="connsiteX47" fmla="*/ 3234683 w 12192000"/>
              <a:gd name="connsiteY47" fmla="*/ 1082861 h 2785707"/>
              <a:gd name="connsiteX48" fmla="*/ 3243889 w 12192000"/>
              <a:gd name="connsiteY48" fmla="*/ 1088560 h 2785707"/>
              <a:gd name="connsiteX49" fmla="*/ 3316289 w 12192000"/>
              <a:gd name="connsiteY49" fmla="*/ 1102846 h 2785707"/>
              <a:gd name="connsiteX50" fmla="*/ 3363255 w 12192000"/>
              <a:gd name="connsiteY50" fmla="*/ 1113121 h 2785707"/>
              <a:gd name="connsiteX51" fmla="*/ 3450298 w 12192000"/>
              <a:gd name="connsiteY51" fmla="*/ 1140641 h 2785707"/>
              <a:gd name="connsiteX52" fmla="*/ 3502843 w 12192000"/>
              <a:gd name="connsiteY52" fmla="*/ 1152088 h 2785707"/>
              <a:gd name="connsiteX53" fmla="*/ 3534327 w 12192000"/>
              <a:gd name="connsiteY53" fmla="*/ 1158780 h 2785707"/>
              <a:gd name="connsiteX54" fmla="*/ 3613707 w 12192000"/>
              <a:gd name="connsiteY54" fmla="*/ 1188135 h 2785707"/>
              <a:gd name="connsiteX55" fmla="*/ 3734447 w 12192000"/>
              <a:gd name="connsiteY55" fmla="*/ 1264997 h 2785707"/>
              <a:gd name="connsiteX56" fmla="*/ 3774777 w 12192000"/>
              <a:gd name="connsiteY56" fmla="*/ 1280345 h 2785707"/>
              <a:gd name="connsiteX57" fmla="*/ 3782987 w 12192000"/>
              <a:gd name="connsiteY57" fmla="*/ 1278825 h 2785707"/>
              <a:gd name="connsiteX58" fmla="*/ 3829525 w 12192000"/>
              <a:gd name="connsiteY58" fmla="*/ 1314650 h 2785707"/>
              <a:gd name="connsiteX59" fmla="*/ 3916534 w 12192000"/>
              <a:gd name="connsiteY59" fmla="*/ 1337438 h 2785707"/>
              <a:gd name="connsiteX60" fmla="*/ 3985243 w 12192000"/>
              <a:gd name="connsiteY60" fmla="*/ 1349887 h 2785707"/>
              <a:gd name="connsiteX61" fmla="*/ 4022446 w 12192000"/>
              <a:gd name="connsiteY61" fmla="*/ 1358915 h 2785707"/>
              <a:gd name="connsiteX62" fmla="*/ 4050987 w 12192000"/>
              <a:gd name="connsiteY62" fmla="*/ 1363213 h 2785707"/>
              <a:gd name="connsiteX63" fmla="*/ 4115739 w 12192000"/>
              <a:gd name="connsiteY63" fmla="*/ 1386380 h 2785707"/>
              <a:gd name="connsiteX64" fmla="*/ 4219773 w 12192000"/>
              <a:gd name="connsiteY64" fmla="*/ 1429896 h 2785707"/>
              <a:gd name="connsiteX65" fmla="*/ 4242592 w 12192000"/>
              <a:gd name="connsiteY65" fmla="*/ 1437995 h 2785707"/>
              <a:gd name="connsiteX66" fmla="*/ 4264860 w 12192000"/>
              <a:gd name="connsiteY66" fmla="*/ 1440328 h 2785707"/>
              <a:gd name="connsiteX67" fmla="*/ 4272342 w 12192000"/>
              <a:gd name="connsiteY67" fmla="*/ 1436836 h 2785707"/>
              <a:gd name="connsiteX68" fmla="*/ 4285317 w 12192000"/>
              <a:gd name="connsiteY68" fmla="*/ 1440547 h 2785707"/>
              <a:gd name="connsiteX69" fmla="*/ 4289326 w 12192000"/>
              <a:gd name="connsiteY69" fmla="*/ 1440567 h 2785707"/>
              <a:gd name="connsiteX70" fmla="*/ 4311745 w 12192000"/>
              <a:gd name="connsiteY70" fmla="*/ 1441649 h 2785707"/>
              <a:gd name="connsiteX71" fmla="*/ 4345821 w 12192000"/>
              <a:gd name="connsiteY71" fmla="*/ 1467990 h 2785707"/>
              <a:gd name="connsiteX72" fmla="*/ 4399086 w 12192000"/>
              <a:gd name="connsiteY72" fmla="*/ 1480631 h 2785707"/>
              <a:gd name="connsiteX73" fmla="*/ 4635587 w 12192000"/>
              <a:gd name="connsiteY73" fmla="*/ 1532477 h 2785707"/>
              <a:gd name="connsiteX74" fmla="*/ 4697305 w 12192000"/>
              <a:gd name="connsiteY74" fmla="*/ 1598576 h 2785707"/>
              <a:gd name="connsiteX75" fmla="*/ 4800559 w 12192000"/>
              <a:gd name="connsiteY75" fmla="*/ 1650651 h 2785707"/>
              <a:gd name="connsiteX76" fmla="*/ 4945615 w 12192000"/>
              <a:gd name="connsiteY76" fmla="*/ 1698753 h 2785707"/>
              <a:gd name="connsiteX77" fmla="*/ 4951384 w 12192000"/>
              <a:gd name="connsiteY77" fmla="*/ 1709811 h 2785707"/>
              <a:gd name="connsiteX78" fmla="*/ 4961956 w 12192000"/>
              <a:gd name="connsiteY78" fmla="*/ 1718626 h 2785707"/>
              <a:gd name="connsiteX79" fmla="*/ 4964473 w 12192000"/>
              <a:gd name="connsiteY79" fmla="*/ 1718615 h 2785707"/>
              <a:gd name="connsiteX80" fmla="*/ 4991598 w 12192000"/>
              <a:gd name="connsiteY80" fmla="*/ 1734829 h 2785707"/>
              <a:gd name="connsiteX81" fmla="*/ 5009548 w 12192000"/>
              <a:gd name="connsiteY81" fmla="*/ 1747489 h 2785707"/>
              <a:gd name="connsiteX82" fmla="*/ 5014839 w 12192000"/>
              <a:gd name="connsiteY82" fmla="*/ 1748130 h 2785707"/>
              <a:gd name="connsiteX83" fmla="*/ 5058738 w 12192000"/>
              <a:gd name="connsiteY83" fmla="*/ 1764982 h 2785707"/>
              <a:gd name="connsiteX84" fmla="*/ 5080507 w 12192000"/>
              <a:gd name="connsiteY84" fmla="*/ 1768847 h 2785707"/>
              <a:gd name="connsiteX85" fmla="*/ 5142055 w 12192000"/>
              <a:gd name="connsiteY85" fmla="*/ 1767607 h 2785707"/>
              <a:gd name="connsiteX86" fmla="*/ 5173522 w 12192000"/>
              <a:gd name="connsiteY86" fmla="*/ 1784620 h 2785707"/>
              <a:gd name="connsiteX87" fmla="*/ 5180367 w 12192000"/>
              <a:gd name="connsiteY87" fmla="*/ 1787604 h 2785707"/>
              <a:gd name="connsiteX88" fmla="*/ 5180716 w 12192000"/>
              <a:gd name="connsiteY88" fmla="*/ 1787481 h 2785707"/>
              <a:gd name="connsiteX89" fmla="*/ 5188363 w 12192000"/>
              <a:gd name="connsiteY89" fmla="*/ 1790269 h 2785707"/>
              <a:gd name="connsiteX90" fmla="*/ 5192852 w 12192000"/>
              <a:gd name="connsiteY90" fmla="*/ 1793043 h 2785707"/>
              <a:gd name="connsiteX91" fmla="*/ 5272230 w 12192000"/>
              <a:gd name="connsiteY91" fmla="*/ 1791348 h 2785707"/>
              <a:gd name="connsiteX92" fmla="*/ 5376484 w 12192000"/>
              <a:gd name="connsiteY92" fmla="*/ 1805756 h 2785707"/>
              <a:gd name="connsiteX93" fmla="*/ 5478926 w 12192000"/>
              <a:gd name="connsiteY93" fmla="*/ 1822858 h 2785707"/>
              <a:gd name="connsiteX94" fmla="*/ 5515632 w 12192000"/>
              <a:gd name="connsiteY94" fmla="*/ 1830425 h 2785707"/>
              <a:gd name="connsiteX95" fmla="*/ 5582742 w 12192000"/>
              <a:gd name="connsiteY95" fmla="*/ 1837848 h 2785707"/>
              <a:gd name="connsiteX96" fmla="*/ 5615731 w 12192000"/>
              <a:gd name="connsiteY96" fmla="*/ 1838115 h 2785707"/>
              <a:gd name="connsiteX97" fmla="*/ 5619149 w 12192000"/>
              <a:gd name="connsiteY97" fmla="*/ 1835988 h 2785707"/>
              <a:gd name="connsiteX98" fmla="*/ 5625050 w 12192000"/>
              <a:gd name="connsiteY98" fmla="*/ 1835832 h 2785707"/>
              <a:gd name="connsiteX99" fmla="*/ 5640026 w 12192000"/>
              <a:gd name="connsiteY99" fmla="*/ 1839536 h 2785707"/>
              <a:gd name="connsiteX100" fmla="*/ 5645469 w 12192000"/>
              <a:gd name="connsiteY100" fmla="*/ 1841610 h 2785707"/>
              <a:gd name="connsiteX101" fmla="*/ 5653837 w 12192000"/>
              <a:gd name="connsiteY101" fmla="*/ 1843194 h 2785707"/>
              <a:gd name="connsiteX102" fmla="*/ 5654101 w 12192000"/>
              <a:gd name="connsiteY102" fmla="*/ 1843017 h 2785707"/>
              <a:gd name="connsiteX103" fmla="*/ 5661820 w 12192000"/>
              <a:gd name="connsiteY103" fmla="*/ 1844927 h 2785707"/>
              <a:gd name="connsiteX104" fmla="*/ 5698828 w 12192000"/>
              <a:gd name="connsiteY104" fmla="*/ 1857009 h 2785707"/>
              <a:gd name="connsiteX105" fmla="*/ 5755153 w 12192000"/>
              <a:gd name="connsiteY105" fmla="*/ 1846051 h 2785707"/>
              <a:gd name="connsiteX106" fmla="*/ 5777080 w 12192000"/>
              <a:gd name="connsiteY106" fmla="*/ 1846484 h 2785707"/>
              <a:gd name="connsiteX107" fmla="*/ 5790062 w 12192000"/>
              <a:gd name="connsiteY107" fmla="*/ 1844754 h 2785707"/>
              <a:gd name="connsiteX108" fmla="*/ 5888138 w 12192000"/>
              <a:gd name="connsiteY108" fmla="*/ 1877663 h 2785707"/>
              <a:gd name="connsiteX109" fmla="*/ 5902013 w 12192000"/>
              <a:gd name="connsiteY109" fmla="*/ 1884827 h 2785707"/>
              <a:gd name="connsiteX110" fmla="*/ 5912492 w 12192000"/>
              <a:gd name="connsiteY110" fmla="*/ 1894998 h 2785707"/>
              <a:gd name="connsiteX111" fmla="*/ 6068995 w 12192000"/>
              <a:gd name="connsiteY111" fmla="*/ 1920302 h 2785707"/>
              <a:gd name="connsiteX112" fmla="*/ 6283598 w 12192000"/>
              <a:gd name="connsiteY112" fmla="*/ 1991295 h 2785707"/>
              <a:gd name="connsiteX113" fmla="*/ 6378390 w 12192000"/>
              <a:gd name="connsiteY113" fmla="*/ 1991561 h 2785707"/>
              <a:gd name="connsiteX114" fmla="*/ 6519309 w 12192000"/>
              <a:gd name="connsiteY114" fmla="*/ 2027309 h 2785707"/>
              <a:gd name="connsiteX115" fmla="*/ 6643152 w 12192000"/>
              <a:gd name="connsiteY115" fmla="*/ 2049516 h 2785707"/>
              <a:gd name="connsiteX116" fmla="*/ 6656875 w 12192000"/>
              <a:gd name="connsiteY116" fmla="*/ 2051188 h 2785707"/>
              <a:gd name="connsiteX117" fmla="*/ 6662165 w 12192000"/>
              <a:gd name="connsiteY117" fmla="*/ 2046505 h 2785707"/>
              <a:gd name="connsiteX118" fmla="*/ 6708706 w 12192000"/>
              <a:gd name="connsiteY118" fmla="*/ 2049842 h 2785707"/>
              <a:gd name="connsiteX119" fmla="*/ 6797201 w 12192000"/>
              <a:gd name="connsiteY119" fmla="*/ 2065320 h 2785707"/>
              <a:gd name="connsiteX120" fmla="*/ 6810764 w 12192000"/>
              <a:gd name="connsiteY120" fmla="*/ 2071002 h 2785707"/>
              <a:gd name="connsiteX121" fmla="*/ 6901101 w 12192000"/>
              <a:gd name="connsiteY121" fmla="*/ 2082052 h 2785707"/>
              <a:gd name="connsiteX122" fmla="*/ 6962781 w 12192000"/>
              <a:gd name="connsiteY122" fmla="*/ 2092999 h 2785707"/>
              <a:gd name="connsiteX123" fmla="*/ 6975881 w 12192000"/>
              <a:gd name="connsiteY123" fmla="*/ 2098520 h 2785707"/>
              <a:gd name="connsiteX124" fmla="*/ 6991402 w 12192000"/>
              <a:gd name="connsiteY124" fmla="*/ 2094572 h 2785707"/>
              <a:gd name="connsiteX125" fmla="*/ 6996085 w 12192000"/>
              <a:gd name="connsiteY125" fmla="*/ 2090397 h 2785707"/>
              <a:gd name="connsiteX126" fmla="*/ 7045119 w 12192000"/>
              <a:gd name="connsiteY126" fmla="*/ 2100367 h 2785707"/>
              <a:gd name="connsiteX127" fmla="*/ 7051064 w 12192000"/>
              <a:gd name="connsiteY127" fmla="*/ 2100779 h 2785707"/>
              <a:gd name="connsiteX128" fmla="*/ 7092123 w 12192000"/>
              <a:gd name="connsiteY128" fmla="*/ 2100750 h 2785707"/>
              <a:gd name="connsiteX129" fmla="*/ 7153291 w 12192000"/>
              <a:gd name="connsiteY129" fmla="*/ 2096258 h 2785707"/>
              <a:gd name="connsiteX130" fmla="*/ 7216946 w 12192000"/>
              <a:gd name="connsiteY130" fmla="*/ 2083586 h 2785707"/>
              <a:gd name="connsiteX131" fmla="*/ 7253640 w 12192000"/>
              <a:gd name="connsiteY131" fmla="*/ 2078754 h 2785707"/>
              <a:gd name="connsiteX132" fmla="*/ 7279228 w 12192000"/>
              <a:gd name="connsiteY132" fmla="*/ 2072719 h 2785707"/>
              <a:gd name="connsiteX133" fmla="*/ 7350342 w 12192000"/>
              <a:gd name="connsiteY133" fmla="*/ 2070909 h 2785707"/>
              <a:gd name="connsiteX134" fmla="*/ 7470724 w 12192000"/>
              <a:gd name="connsiteY134" fmla="*/ 2073574 h 2785707"/>
              <a:gd name="connsiteX135" fmla="*/ 7514696 w 12192000"/>
              <a:gd name="connsiteY135" fmla="*/ 2067266 h 2785707"/>
              <a:gd name="connsiteX136" fmla="*/ 7516909 w 12192000"/>
              <a:gd name="connsiteY136" fmla="*/ 2061590 h 2785707"/>
              <a:gd name="connsiteX137" fmla="*/ 7530255 w 12192000"/>
              <a:gd name="connsiteY137" fmla="*/ 2060403 h 2785707"/>
              <a:gd name="connsiteX138" fmla="*/ 7533279 w 12192000"/>
              <a:gd name="connsiteY138" fmla="*/ 2059039 h 2785707"/>
              <a:gd name="connsiteX139" fmla="*/ 7551151 w 12192000"/>
              <a:gd name="connsiteY139" fmla="*/ 2052267 h 2785707"/>
              <a:gd name="connsiteX140" fmla="*/ 7602338 w 12192000"/>
              <a:gd name="connsiteY140" fmla="*/ 2063846 h 2785707"/>
              <a:gd name="connsiteX141" fmla="*/ 7625892 w 12192000"/>
              <a:gd name="connsiteY141" fmla="*/ 2064714 h 2785707"/>
              <a:gd name="connsiteX142" fmla="*/ 7648322 w 12192000"/>
              <a:gd name="connsiteY142" fmla="*/ 2072757 h 2785707"/>
              <a:gd name="connsiteX143" fmla="*/ 7660138 w 12192000"/>
              <a:gd name="connsiteY143" fmla="*/ 2081487 h 2785707"/>
              <a:gd name="connsiteX144" fmla="*/ 7701887 w 12192000"/>
              <a:gd name="connsiteY144" fmla="*/ 2097255 h 2785707"/>
              <a:gd name="connsiteX145" fmla="*/ 7701887 w 12192000"/>
              <a:gd name="connsiteY145" fmla="*/ 2081564 h 2785707"/>
              <a:gd name="connsiteX146" fmla="*/ 7781603 w 12192000"/>
              <a:gd name="connsiteY146" fmla="*/ 2105597 h 2785707"/>
              <a:gd name="connsiteX147" fmla="*/ 7840532 w 12192000"/>
              <a:gd name="connsiteY147" fmla="*/ 2126887 h 2785707"/>
              <a:gd name="connsiteX148" fmla="*/ 7852490 w 12192000"/>
              <a:gd name="connsiteY148" fmla="*/ 2134555 h 2785707"/>
              <a:gd name="connsiteX149" fmla="*/ 7868492 w 12192000"/>
              <a:gd name="connsiteY149" fmla="*/ 2133321 h 2785707"/>
              <a:gd name="connsiteX150" fmla="*/ 7873842 w 12192000"/>
              <a:gd name="connsiteY150" fmla="*/ 2130014 h 2785707"/>
              <a:gd name="connsiteX151" fmla="*/ 7920468 w 12192000"/>
              <a:gd name="connsiteY151" fmla="*/ 2148187 h 2785707"/>
              <a:gd name="connsiteX152" fmla="*/ 7926263 w 12192000"/>
              <a:gd name="connsiteY152" fmla="*/ 2149606 h 2785707"/>
              <a:gd name="connsiteX153" fmla="*/ 7966770 w 12192000"/>
              <a:gd name="connsiteY153" fmla="*/ 2156585 h 2785707"/>
              <a:gd name="connsiteX154" fmla="*/ 8092911 w 12192000"/>
              <a:gd name="connsiteY154" fmla="*/ 2161008 h 2785707"/>
              <a:gd name="connsiteX155" fmla="*/ 8129956 w 12192000"/>
              <a:gd name="connsiteY155" fmla="*/ 2162518 h 2785707"/>
              <a:gd name="connsiteX156" fmla="*/ 8156253 w 12192000"/>
              <a:gd name="connsiteY156" fmla="*/ 2160951 h 2785707"/>
              <a:gd name="connsiteX157" fmla="*/ 8226723 w 12192000"/>
              <a:gd name="connsiteY157" fmla="*/ 2171307 h 2785707"/>
              <a:gd name="connsiteX158" fmla="*/ 8345013 w 12192000"/>
              <a:gd name="connsiteY158" fmla="*/ 2194472 h 2785707"/>
              <a:gd name="connsiteX159" fmla="*/ 8389494 w 12192000"/>
              <a:gd name="connsiteY159" fmla="*/ 2195774 h 2785707"/>
              <a:gd name="connsiteX160" fmla="*/ 8392672 w 12192000"/>
              <a:gd name="connsiteY160" fmla="*/ 2190570 h 2785707"/>
              <a:gd name="connsiteX161" fmla="*/ 8406045 w 12192000"/>
              <a:gd name="connsiteY161" fmla="*/ 2191681 h 2785707"/>
              <a:gd name="connsiteX162" fmla="*/ 8409264 w 12192000"/>
              <a:gd name="connsiteY162" fmla="*/ 2190855 h 2785707"/>
              <a:gd name="connsiteX163" fmla="*/ 8428080 w 12192000"/>
              <a:gd name="connsiteY163" fmla="*/ 2187244 h 2785707"/>
              <a:gd name="connsiteX164" fmla="*/ 8476550 w 12192000"/>
              <a:gd name="connsiteY164" fmla="*/ 2207369 h 2785707"/>
              <a:gd name="connsiteX165" fmla="*/ 8588757 w 12192000"/>
              <a:gd name="connsiteY165" fmla="*/ 2225395 h 2785707"/>
              <a:gd name="connsiteX166" fmla="*/ 8749518 w 12192000"/>
              <a:gd name="connsiteY166" fmla="*/ 2245011 h 2785707"/>
              <a:gd name="connsiteX167" fmla="*/ 8874315 w 12192000"/>
              <a:gd name="connsiteY167" fmla="*/ 2266877 h 2785707"/>
              <a:gd name="connsiteX168" fmla="*/ 9029190 w 12192000"/>
              <a:gd name="connsiteY168" fmla="*/ 2309251 h 2785707"/>
              <a:gd name="connsiteX169" fmla="*/ 9142331 w 12192000"/>
              <a:gd name="connsiteY169" fmla="*/ 2320064 h 2785707"/>
              <a:gd name="connsiteX170" fmla="*/ 9155844 w 12192000"/>
              <a:gd name="connsiteY170" fmla="*/ 2330314 h 2785707"/>
              <a:gd name="connsiteX171" fmla="*/ 9171403 w 12192000"/>
              <a:gd name="connsiteY171" fmla="*/ 2337223 h 2785707"/>
              <a:gd name="connsiteX172" fmla="*/ 9173407 w 12192000"/>
              <a:gd name="connsiteY172" fmla="*/ 2336681 h 2785707"/>
              <a:gd name="connsiteX173" fmla="*/ 9208166 w 12192000"/>
              <a:gd name="connsiteY173" fmla="*/ 2347769 h 2785707"/>
              <a:gd name="connsiteX174" fmla="*/ 9274752 w 12192000"/>
              <a:gd name="connsiteY174" fmla="*/ 2367321 h 2785707"/>
              <a:gd name="connsiteX175" fmla="*/ 9275339 w 12192000"/>
              <a:gd name="connsiteY175" fmla="*/ 2366424 h 2785707"/>
              <a:gd name="connsiteX176" fmla="*/ 9286171 w 12192000"/>
              <a:gd name="connsiteY176" fmla="*/ 2364868 h 2785707"/>
              <a:gd name="connsiteX177" fmla="*/ 9306706 w 12192000"/>
              <a:gd name="connsiteY177" fmla="*/ 2364279 h 2785707"/>
              <a:gd name="connsiteX178" fmla="*/ 9354964 w 12192000"/>
              <a:gd name="connsiteY178" fmla="*/ 2350000 h 2785707"/>
              <a:gd name="connsiteX179" fmla="*/ 9393840 w 12192000"/>
              <a:gd name="connsiteY179" fmla="*/ 2360999 h 2785707"/>
              <a:gd name="connsiteX180" fmla="*/ 9401723 w 12192000"/>
              <a:gd name="connsiteY180" fmla="*/ 2362648 h 2785707"/>
              <a:gd name="connsiteX181" fmla="*/ 9401904 w 12192000"/>
              <a:gd name="connsiteY181" fmla="*/ 2362449 h 2785707"/>
              <a:gd name="connsiteX182" fmla="*/ 9410265 w 12192000"/>
              <a:gd name="connsiteY182" fmla="*/ 2363724 h 2785707"/>
              <a:gd name="connsiteX183" fmla="*/ 9431384 w 12192000"/>
              <a:gd name="connsiteY183" fmla="*/ 2368857 h 2785707"/>
              <a:gd name="connsiteX184" fmla="*/ 9436806 w 12192000"/>
              <a:gd name="connsiteY184" fmla="*/ 2368409 h 2785707"/>
              <a:gd name="connsiteX185" fmla="*/ 9469943 w 12192000"/>
              <a:gd name="connsiteY185" fmla="*/ 2364702 h 2785707"/>
              <a:gd name="connsiteX186" fmla="*/ 9571973 w 12192000"/>
              <a:gd name="connsiteY186" fmla="*/ 2375579 h 2785707"/>
              <a:gd name="connsiteX187" fmla="*/ 9673508 w 12192000"/>
              <a:gd name="connsiteY187" fmla="*/ 2388756 h 2785707"/>
              <a:gd name="connsiteX188" fmla="*/ 9775728 w 12192000"/>
              <a:gd name="connsiteY188" fmla="*/ 2398997 h 2785707"/>
              <a:gd name="connsiteX189" fmla="*/ 9828502 w 12192000"/>
              <a:gd name="connsiteY189" fmla="*/ 2387377 h 2785707"/>
              <a:gd name="connsiteX190" fmla="*/ 9834358 w 12192000"/>
              <a:gd name="connsiteY190" fmla="*/ 2387922 h 2785707"/>
              <a:gd name="connsiteX191" fmla="*/ 9848851 w 12192000"/>
              <a:gd name="connsiteY191" fmla="*/ 2393407 h 2785707"/>
              <a:gd name="connsiteX192" fmla="*/ 9854053 w 12192000"/>
              <a:gd name="connsiteY192" fmla="*/ 2396127 h 2785707"/>
              <a:gd name="connsiteX193" fmla="*/ 9862192 w 12192000"/>
              <a:gd name="connsiteY193" fmla="*/ 2398707 h 2785707"/>
              <a:gd name="connsiteX194" fmla="*/ 9862471 w 12192000"/>
              <a:gd name="connsiteY194" fmla="*/ 2398561 h 2785707"/>
              <a:gd name="connsiteX195" fmla="*/ 9905498 w 12192000"/>
              <a:gd name="connsiteY195" fmla="*/ 2417867 h 2785707"/>
              <a:gd name="connsiteX196" fmla="*/ 9962223 w 12192000"/>
              <a:gd name="connsiteY196" fmla="*/ 2413612 h 2785707"/>
              <a:gd name="connsiteX197" fmla="*/ 9983885 w 12192000"/>
              <a:gd name="connsiteY197" fmla="*/ 2416653 h 2785707"/>
              <a:gd name="connsiteX198" fmla="*/ 9995871 w 12192000"/>
              <a:gd name="connsiteY198" fmla="*/ 2417158 h 2785707"/>
              <a:gd name="connsiteX199" fmla="*/ 10030934 w 12192000"/>
              <a:gd name="connsiteY199" fmla="*/ 2432369 h 2785707"/>
              <a:gd name="connsiteX200" fmla="*/ 10036087 w 12192000"/>
              <a:gd name="connsiteY200" fmla="*/ 2432793 h 2785707"/>
              <a:gd name="connsiteX201" fmla="*/ 10057471 w 12192000"/>
              <a:gd name="connsiteY201" fmla="*/ 2445317 h 2785707"/>
              <a:gd name="connsiteX202" fmla="*/ 10088697 w 12192000"/>
              <a:gd name="connsiteY202" fmla="*/ 2461159 h 2785707"/>
              <a:gd name="connsiteX203" fmla="*/ 10091030 w 12192000"/>
              <a:gd name="connsiteY203" fmla="*/ 2461029 h 2785707"/>
              <a:gd name="connsiteX204" fmla="*/ 10104127 w 12192000"/>
              <a:gd name="connsiteY204" fmla="*/ 2469841 h 2785707"/>
              <a:gd name="connsiteX205" fmla="*/ 10169163 w 12192000"/>
              <a:gd name="connsiteY205" fmla="*/ 2492519 h 2785707"/>
              <a:gd name="connsiteX206" fmla="*/ 10266247 w 12192000"/>
              <a:gd name="connsiteY206" fmla="*/ 2525164 h 2785707"/>
              <a:gd name="connsiteX207" fmla="*/ 10383588 w 12192000"/>
              <a:gd name="connsiteY207" fmla="*/ 2556604 h 2785707"/>
              <a:gd name="connsiteX208" fmla="*/ 10502276 w 12192000"/>
              <a:gd name="connsiteY208" fmla="*/ 2611346 h 2785707"/>
              <a:gd name="connsiteX209" fmla="*/ 10702436 w 12192000"/>
              <a:gd name="connsiteY209" fmla="*/ 2685688 h 2785707"/>
              <a:gd name="connsiteX210" fmla="*/ 10738338 w 12192000"/>
              <a:gd name="connsiteY210" fmla="*/ 2690143 h 2785707"/>
              <a:gd name="connsiteX211" fmla="*/ 10738410 w 12192000"/>
              <a:gd name="connsiteY211" fmla="*/ 2690169 h 2785707"/>
              <a:gd name="connsiteX212" fmla="*/ 10828361 w 12192000"/>
              <a:gd name="connsiteY212" fmla="*/ 2695982 h 2785707"/>
              <a:gd name="connsiteX213" fmla="*/ 10850642 w 12192000"/>
              <a:gd name="connsiteY213" fmla="*/ 2691703 h 2785707"/>
              <a:gd name="connsiteX214" fmla="*/ 10944231 w 12192000"/>
              <a:gd name="connsiteY214" fmla="*/ 2690377 h 2785707"/>
              <a:gd name="connsiteX215" fmla="*/ 10961147 w 12192000"/>
              <a:gd name="connsiteY215" fmla="*/ 2687666 h 2785707"/>
              <a:gd name="connsiteX216" fmla="*/ 10980692 w 12192000"/>
              <a:gd name="connsiteY216" fmla="*/ 2691799 h 2785707"/>
              <a:gd name="connsiteX217" fmla="*/ 11058630 w 12192000"/>
              <a:gd name="connsiteY217" fmla="*/ 2709148 h 2785707"/>
              <a:gd name="connsiteX218" fmla="*/ 11094767 w 12192000"/>
              <a:gd name="connsiteY218" fmla="*/ 2717083 h 2785707"/>
              <a:gd name="connsiteX219" fmla="*/ 11096358 w 12192000"/>
              <a:gd name="connsiteY219" fmla="*/ 2720774 h 2785707"/>
              <a:gd name="connsiteX220" fmla="*/ 11104973 w 12192000"/>
              <a:gd name="connsiteY220" fmla="*/ 2716245 h 2785707"/>
              <a:gd name="connsiteX221" fmla="*/ 11131099 w 12192000"/>
              <a:gd name="connsiteY221" fmla="*/ 2719881 h 2785707"/>
              <a:gd name="connsiteX222" fmla="*/ 11140776 w 12192000"/>
              <a:gd name="connsiteY222" fmla="*/ 2725926 h 2785707"/>
              <a:gd name="connsiteX223" fmla="*/ 11158686 w 12192000"/>
              <a:gd name="connsiteY223" fmla="*/ 2726270 h 2785707"/>
              <a:gd name="connsiteX224" fmla="*/ 11273267 w 12192000"/>
              <a:gd name="connsiteY224" fmla="*/ 2728567 h 2785707"/>
              <a:gd name="connsiteX225" fmla="*/ 11288916 w 12192000"/>
              <a:gd name="connsiteY225" fmla="*/ 2737828 h 2785707"/>
              <a:gd name="connsiteX226" fmla="*/ 11311388 w 12192000"/>
              <a:gd name="connsiteY226" fmla="*/ 2736624 h 2785707"/>
              <a:gd name="connsiteX227" fmla="*/ 11335078 w 12192000"/>
              <a:gd name="connsiteY227" fmla="*/ 2749941 h 2785707"/>
              <a:gd name="connsiteX228" fmla="*/ 11348344 w 12192000"/>
              <a:gd name="connsiteY228" fmla="*/ 2752346 h 2785707"/>
              <a:gd name="connsiteX229" fmla="*/ 11353373 w 12192000"/>
              <a:gd name="connsiteY229" fmla="*/ 2754678 h 2785707"/>
              <a:gd name="connsiteX230" fmla="*/ 11367159 w 12192000"/>
              <a:gd name="connsiteY230" fmla="*/ 2741107 h 2785707"/>
              <a:gd name="connsiteX231" fmla="*/ 11389712 w 12192000"/>
              <a:gd name="connsiteY231" fmla="*/ 2740372 h 2785707"/>
              <a:gd name="connsiteX232" fmla="*/ 11395219 w 12192000"/>
              <a:gd name="connsiteY232" fmla="*/ 2733120 h 2785707"/>
              <a:gd name="connsiteX233" fmla="*/ 11409180 w 12192000"/>
              <a:gd name="connsiteY233" fmla="*/ 2739023 h 2785707"/>
              <a:gd name="connsiteX234" fmla="*/ 11431837 w 12192000"/>
              <a:gd name="connsiteY234" fmla="*/ 2746056 h 2785707"/>
              <a:gd name="connsiteX235" fmla="*/ 11444471 w 12192000"/>
              <a:gd name="connsiteY235" fmla="*/ 2749621 h 2785707"/>
              <a:gd name="connsiteX236" fmla="*/ 11451208 w 12192000"/>
              <a:gd name="connsiteY236" fmla="*/ 2744859 h 2785707"/>
              <a:gd name="connsiteX237" fmla="*/ 11473061 w 12192000"/>
              <a:gd name="connsiteY237" fmla="*/ 2757601 h 2785707"/>
              <a:gd name="connsiteX238" fmla="*/ 11526925 w 12192000"/>
              <a:gd name="connsiteY238" fmla="*/ 2772124 h 2785707"/>
              <a:gd name="connsiteX239" fmla="*/ 11584409 w 12192000"/>
              <a:gd name="connsiteY239" fmla="*/ 2785707 h 2785707"/>
              <a:gd name="connsiteX240" fmla="*/ 11705161 w 12192000"/>
              <a:gd name="connsiteY240" fmla="*/ 2774143 h 2785707"/>
              <a:gd name="connsiteX241" fmla="*/ 11831541 w 12192000"/>
              <a:gd name="connsiteY241" fmla="*/ 2745647 h 2785707"/>
              <a:gd name="connsiteX242" fmla="*/ 12017942 w 12192000"/>
              <a:gd name="connsiteY242" fmla="*/ 2704117 h 2785707"/>
              <a:gd name="connsiteX243" fmla="*/ 12134490 w 12192000"/>
              <a:gd name="connsiteY243" fmla="*/ 2673464 h 2785707"/>
              <a:gd name="connsiteX244" fmla="*/ 12159651 w 12192000"/>
              <a:gd name="connsiteY244" fmla="*/ 2679085 h 2785707"/>
              <a:gd name="connsiteX245" fmla="*/ 12192000 w 12192000"/>
              <a:gd name="connsiteY245" fmla="*/ 2674480 h 2785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</a:cxnLst>
            <a:rect l="l" t="t" r="r" b="b"/>
            <a:pathLst>
              <a:path w="12192000" h="2785707">
                <a:moveTo>
                  <a:pt x="12192000" y="0"/>
                </a:moveTo>
                <a:lnTo>
                  <a:pt x="0" y="0"/>
                </a:lnTo>
                <a:lnTo>
                  <a:pt x="0" y="591237"/>
                </a:lnTo>
                <a:lnTo>
                  <a:pt x="7462" y="596097"/>
                </a:lnTo>
                <a:cubicBezTo>
                  <a:pt x="33908" y="613349"/>
                  <a:pt x="59850" y="629066"/>
                  <a:pt x="65949" y="623063"/>
                </a:cubicBezTo>
                <a:cubicBezTo>
                  <a:pt x="104511" y="621541"/>
                  <a:pt x="147418" y="628042"/>
                  <a:pt x="174040" y="614935"/>
                </a:cubicBezTo>
                <a:cubicBezTo>
                  <a:pt x="181060" y="595502"/>
                  <a:pt x="307304" y="613591"/>
                  <a:pt x="331354" y="605310"/>
                </a:cubicBezTo>
                <a:cubicBezTo>
                  <a:pt x="388829" y="623899"/>
                  <a:pt x="404420" y="655488"/>
                  <a:pt x="437701" y="649169"/>
                </a:cubicBezTo>
                <a:cubicBezTo>
                  <a:pt x="460360" y="643797"/>
                  <a:pt x="544430" y="662096"/>
                  <a:pt x="570985" y="634864"/>
                </a:cubicBezTo>
                <a:cubicBezTo>
                  <a:pt x="611720" y="655852"/>
                  <a:pt x="628268" y="628594"/>
                  <a:pt x="660488" y="637694"/>
                </a:cubicBezTo>
                <a:cubicBezTo>
                  <a:pt x="731929" y="640906"/>
                  <a:pt x="769884" y="669504"/>
                  <a:pt x="862240" y="647402"/>
                </a:cubicBezTo>
                <a:cubicBezTo>
                  <a:pt x="904065" y="656940"/>
                  <a:pt x="965938" y="616724"/>
                  <a:pt x="1055198" y="658414"/>
                </a:cubicBezTo>
                <a:cubicBezTo>
                  <a:pt x="1106774" y="665872"/>
                  <a:pt x="1080744" y="646485"/>
                  <a:pt x="1161490" y="664553"/>
                </a:cubicBezTo>
                <a:cubicBezTo>
                  <a:pt x="1184673" y="638081"/>
                  <a:pt x="1309702" y="681966"/>
                  <a:pt x="1335488" y="684838"/>
                </a:cubicBezTo>
                <a:cubicBezTo>
                  <a:pt x="1355801" y="667828"/>
                  <a:pt x="1366194" y="681653"/>
                  <a:pt x="1384901" y="684207"/>
                </a:cubicBezTo>
                <a:cubicBezTo>
                  <a:pt x="1393212" y="673848"/>
                  <a:pt x="1409014" y="673874"/>
                  <a:pt x="1414557" y="685540"/>
                </a:cubicBezTo>
                <a:cubicBezTo>
                  <a:pt x="1407315" y="713070"/>
                  <a:pt x="1474731" y="690092"/>
                  <a:pt x="1479073" y="708783"/>
                </a:cubicBezTo>
                <a:cubicBezTo>
                  <a:pt x="1540070" y="714517"/>
                  <a:pt x="1678447" y="697746"/>
                  <a:pt x="1760498" y="700683"/>
                </a:cubicBezTo>
                <a:cubicBezTo>
                  <a:pt x="1792632" y="694031"/>
                  <a:pt x="1855180" y="727000"/>
                  <a:pt x="1971386" y="726403"/>
                </a:cubicBezTo>
                <a:cubicBezTo>
                  <a:pt x="1986964" y="720596"/>
                  <a:pt x="2046286" y="708514"/>
                  <a:pt x="2050659" y="720928"/>
                </a:cubicBezTo>
                <a:cubicBezTo>
                  <a:pt x="2086682" y="721863"/>
                  <a:pt x="2195049" y="765696"/>
                  <a:pt x="2220475" y="749487"/>
                </a:cubicBezTo>
                <a:cubicBezTo>
                  <a:pt x="2215241" y="776310"/>
                  <a:pt x="2266142" y="751623"/>
                  <a:pt x="2272406" y="777021"/>
                </a:cubicBezTo>
                <a:lnTo>
                  <a:pt x="2297410" y="791240"/>
                </a:lnTo>
                <a:cubicBezTo>
                  <a:pt x="2314908" y="801492"/>
                  <a:pt x="2362075" y="829113"/>
                  <a:pt x="2377393" y="838529"/>
                </a:cubicBezTo>
                <a:lnTo>
                  <a:pt x="2389325" y="847736"/>
                </a:lnTo>
                <a:lnTo>
                  <a:pt x="2418508" y="847030"/>
                </a:lnTo>
                <a:lnTo>
                  <a:pt x="2435377" y="837345"/>
                </a:lnTo>
                <a:lnTo>
                  <a:pt x="2439620" y="840860"/>
                </a:lnTo>
                <a:cubicBezTo>
                  <a:pt x="2444187" y="847628"/>
                  <a:pt x="2446502" y="851791"/>
                  <a:pt x="2451797" y="846508"/>
                </a:cubicBezTo>
                <a:lnTo>
                  <a:pt x="2505861" y="882666"/>
                </a:lnTo>
                <a:cubicBezTo>
                  <a:pt x="2511636" y="885661"/>
                  <a:pt x="2518894" y="886415"/>
                  <a:pt x="2528621" y="883310"/>
                </a:cubicBezTo>
                <a:cubicBezTo>
                  <a:pt x="2546958" y="888460"/>
                  <a:pt x="2598467" y="907723"/>
                  <a:pt x="2615876" y="913568"/>
                </a:cubicBezTo>
                <a:lnTo>
                  <a:pt x="2633076" y="918384"/>
                </a:lnTo>
                <a:cubicBezTo>
                  <a:pt x="2641280" y="922241"/>
                  <a:pt x="2658085" y="933369"/>
                  <a:pt x="2665101" y="936714"/>
                </a:cubicBezTo>
                <a:cubicBezTo>
                  <a:pt x="2670825" y="938682"/>
                  <a:pt x="2668027" y="935380"/>
                  <a:pt x="2675173" y="938458"/>
                </a:cubicBezTo>
                <a:cubicBezTo>
                  <a:pt x="2675225" y="944597"/>
                  <a:pt x="2677804" y="950555"/>
                  <a:pt x="2707978" y="955182"/>
                </a:cubicBezTo>
                <a:cubicBezTo>
                  <a:pt x="2726571" y="970114"/>
                  <a:pt x="2750921" y="982615"/>
                  <a:pt x="2778669" y="991480"/>
                </a:cubicBezTo>
                <a:cubicBezTo>
                  <a:pt x="2784596" y="986681"/>
                  <a:pt x="2791940" y="997468"/>
                  <a:pt x="2796452" y="1000372"/>
                </a:cubicBezTo>
                <a:cubicBezTo>
                  <a:pt x="2798282" y="996724"/>
                  <a:pt x="2810819" y="997911"/>
                  <a:pt x="2813495" y="1001982"/>
                </a:cubicBezTo>
                <a:cubicBezTo>
                  <a:pt x="2894291" y="1036995"/>
                  <a:pt x="2861846" y="990458"/>
                  <a:pt x="2904193" y="1024123"/>
                </a:cubicBezTo>
                <a:cubicBezTo>
                  <a:pt x="2912426" y="1027395"/>
                  <a:pt x="2919877" y="1027211"/>
                  <a:pt x="2926826" y="1025558"/>
                </a:cubicBezTo>
                <a:lnTo>
                  <a:pt x="2937629" y="1021496"/>
                </a:lnTo>
                <a:lnTo>
                  <a:pt x="2970190" y="1039341"/>
                </a:lnTo>
                <a:cubicBezTo>
                  <a:pt x="2986667" y="1046544"/>
                  <a:pt x="3004419" y="1052632"/>
                  <a:pt x="3023036" y="1057429"/>
                </a:cubicBezTo>
                <a:cubicBezTo>
                  <a:pt x="3029427" y="1050485"/>
                  <a:pt x="3041250" y="1064362"/>
                  <a:pt x="3047640" y="1067886"/>
                </a:cubicBezTo>
                <a:cubicBezTo>
                  <a:pt x="3049113" y="1062834"/>
                  <a:pt x="3065273" y="1063377"/>
                  <a:pt x="3069615" y="1068623"/>
                </a:cubicBezTo>
                <a:cubicBezTo>
                  <a:pt x="3180167" y="1108914"/>
                  <a:pt x="3128204" y="1049097"/>
                  <a:pt x="3189718" y="1090790"/>
                </a:cubicBezTo>
                <a:lnTo>
                  <a:pt x="3234683" y="1082861"/>
                </a:lnTo>
                <a:lnTo>
                  <a:pt x="3243889" y="1088560"/>
                </a:lnTo>
                <a:cubicBezTo>
                  <a:pt x="3282443" y="1096267"/>
                  <a:pt x="3296793" y="1087718"/>
                  <a:pt x="3316289" y="1102846"/>
                </a:cubicBezTo>
                <a:cubicBezTo>
                  <a:pt x="3355705" y="1086745"/>
                  <a:pt x="3338941" y="1104834"/>
                  <a:pt x="3363255" y="1113121"/>
                </a:cubicBezTo>
                <a:cubicBezTo>
                  <a:pt x="3385590" y="1119421"/>
                  <a:pt x="3427034" y="1134146"/>
                  <a:pt x="3450298" y="1140641"/>
                </a:cubicBezTo>
                <a:cubicBezTo>
                  <a:pt x="3464287" y="1161185"/>
                  <a:pt x="3479428" y="1142090"/>
                  <a:pt x="3502843" y="1152088"/>
                </a:cubicBezTo>
                <a:cubicBezTo>
                  <a:pt x="3512778" y="1160751"/>
                  <a:pt x="3520916" y="1163472"/>
                  <a:pt x="3534327" y="1158780"/>
                </a:cubicBezTo>
                <a:cubicBezTo>
                  <a:pt x="3579631" y="1200367"/>
                  <a:pt x="3566563" y="1166440"/>
                  <a:pt x="3613707" y="1188135"/>
                </a:cubicBezTo>
                <a:cubicBezTo>
                  <a:pt x="3653700" y="1209113"/>
                  <a:pt x="3700718" y="1226767"/>
                  <a:pt x="3734447" y="1264997"/>
                </a:cubicBezTo>
                <a:cubicBezTo>
                  <a:pt x="3739812" y="1275024"/>
                  <a:pt x="3757867" y="1281897"/>
                  <a:pt x="3774777" y="1280345"/>
                </a:cubicBezTo>
                <a:cubicBezTo>
                  <a:pt x="3777687" y="1280079"/>
                  <a:pt x="3780452" y="1279566"/>
                  <a:pt x="3782987" y="1278825"/>
                </a:cubicBezTo>
                <a:cubicBezTo>
                  <a:pt x="3802089" y="1304950"/>
                  <a:pt x="3822370" y="1298085"/>
                  <a:pt x="3829525" y="1314650"/>
                </a:cubicBezTo>
                <a:cubicBezTo>
                  <a:pt x="3870043" y="1329235"/>
                  <a:pt x="3909546" y="1322767"/>
                  <a:pt x="3916534" y="1337438"/>
                </a:cubicBezTo>
                <a:cubicBezTo>
                  <a:pt x="3938646" y="1341249"/>
                  <a:pt x="3973911" y="1333246"/>
                  <a:pt x="3985243" y="1349887"/>
                </a:cubicBezTo>
                <a:cubicBezTo>
                  <a:pt x="3991624" y="1339551"/>
                  <a:pt x="4007098" y="1363379"/>
                  <a:pt x="4022446" y="1358915"/>
                </a:cubicBezTo>
                <a:cubicBezTo>
                  <a:pt x="4033756" y="1354584"/>
                  <a:pt x="4041089" y="1360802"/>
                  <a:pt x="4050987" y="1363213"/>
                </a:cubicBezTo>
                <a:cubicBezTo>
                  <a:pt x="4065543" y="1360896"/>
                  <a:pt x="4106233" y="1377936"/>
                  <a:pt x="4115739" y="1386380"/>
                </a:cubicBezTo>
                <a:cubicBezTo>
                  <a:pt x="4136569" y="1413385"/>
                  <a:pt x="4202076" y="1408872"/>
                  <a:pt x="4219773" y="1429896"/>
                </a:cubicBezTo>
                <a:cubicBezTo>
                  <a:pt x="4227193" y="1433905"/>
                  <a:pt x="4234841" y="1436419"/>
                  <a:pt x="4242592" y="1437995"/>
                </a:cubicBezTo>
                <a:lnTo>
                  <a:pt x="4264860" y="1440328"/>
                </a:lnTo>
                <a:lnTo>
                  <a:pt x="4272342" y="1436836"/>
                </a:lnTo>
                <a:lnTo>
                  <a:pt x="4285317" y="1440547"/>
                </a:lnTo>
                <a:lnTo>
                  <a:pt x="4289326" y="1440567"/>
                </a:lnTo>
                <a:lnTo>
                  <a:pt x="4311745" y="1441649"/>
                </a:lnTo>
                <a:cubicBezTo>
                  <a:pt x="4295920" y="1463324"/>
                  <a:pt x="4370745" y="1452790"/>
                  <a:pt x="4345821" y="1467990"/>
                </a:cubicBezTo>
                <a:cubicBezTo>
                  <a:pt x="4382864" y="1476647"/>
                  <a:pt x="4349421" y="1488843"/>
                  <a:pt x="4399086" y="1480631"/>
                </a:cubicBezTo>
                <a:cubicBezTo>
                  <a:pt x="4451935" y="1510979"/>
                  <a:pt x="4598080" y="1494621"/>
                  <a:pt x="4635587" y="1532477"/>
                </a:cubicBezTo>
                <a:cubicBezTo>
                  <a:pt x="4632999" y="1520275"/>
                  <a:pt x="4681854" y="1589802"/>
                  <a:pt x="4697305" y="1598576"/>
                </a:cubicBezTo>
                <a:cubicBezTo>
                  <a:pt x="4733556" y="1613805"/>
                  <a:pt x="4746756" y="1626181"/>
                  <a:pt x="4800559" y="1650651"/>
                </a:cubicBezTo>
                <a:cubicBezTo>
                  <a:pt x="4853578" y="1666654"/>
                  <a:pt x="4885909" y="1696908"/>
                  <a:pt x="4945615" y="1698753"/>
                </a:cubicBezTo>
                <a:cubicBezTo>
                  <a:pt x="4946370" y="1702791"/>
                  <a:pt x="4948427" y="1706445"/>
                  <a:pt x="4951384" y="1709811"/>
                </a:cubicBezTo>
                <a:lnTo>
                  <a:pt x="4961956" y="1718626"/>
                </a:lnTo>
                <a:lnTo>
                  <a:pt x="4964473" y="1718615"/>
                </a:lnTo>
                <a:lnTo>
                  <a:pt x="4991598" y="1734829"/>
                </a:lnTo>
                <a:lnTo>
                  <a:pt x="5009548" y="1747489"/>
                </a:lnTo>
                <a:lnTo>
                  <a:pt x="5014839" y="1748130"/>
                </a:lnTo>
                <a:cubicBezTo>
                  <a:pt x="5023037" y="1751045"/>
                  <a:pt x="5047794" y="1761529"/>
                  <a:pt x="5058738" y="1764982"/>
                </a:cubicBezTo>
                <a:cubicBezTo>
                  <a:pt x="5064791" y="1749903"/>
                  <a:pt x="5066861" y="1761618"/>
                  <a:pt x="5080507" y="1768847"/>
                </a:cubicBezTo>
                <a:cubicBezTo>
                  <a:pt x="5092955" y="1747037"/>
                  <a:pt x="5123611" y="1774828"/>
                  <a:pt x="5142055" y="1767607"/>
                </a:cubicBezTo>
                <a:cubicBezTo>
                  <a:pt x="5151799" y="1773410"/>
                  <a:pt x="5162333" y="1779148"/>
                  <a:pt x="5173522" y="1784620"/>
                </a:cubicBezTo>
                <a:lnTo>
                  <a:pt x="5180367" y="1787604"/>
                </a:lnTo>
                <a:lnTo>
                  <a:pt x="5180716" y="1787481"/>
                </a:lnTo>
                <a:cubicBezTo>
                  <a:pt x="5182658" y="1787744"/>
                  <a:pt x="5185081" y="1788580"/>
                  <a:pt x="5188363" y="1790269"/>
                </a:cubicBezTo>
                <a:lnTo>
                  <a:pt x="5192852" y="1793043"/>
                </a:lnTo>
                <a:lnTo>
                  <a:pt x="5272230" y="1791348"/>
                </a:lnTo>
                <a:cubicBezTo>
                  <a:pt x="5312404" y="1798683"/>
                  <a:pt x="5342704" y="1787354"/>
                  <a:pt x="5376484" y="1805756"/>
                </a:cubicBezTo>
                <a:cubicBezTo>
                  <a:pt x="5414117" y="1812554"/>
                  <a:pt x="5448503" y="1811916"/>
                  <a:pt x="5478926" y="1822858"/>
                </a:cubicBezTo>
                <a:cubicBezTo>
                  <a:pt x="5493297" y="1819986"/>
                  <a:pt x="5506053" y="1820161"/>
                  <a:pt x="5515632" y="1830425"/>
                </a:cubicBezTo>
                <a:cubicBezTo>
                  <a:pt x="5551385" y="1834476"/>
                  <a:pt x="5563012" y="1824675"/>
                  <a:pt x="5582742" y="1837848"/>
                </a:cubicBezTo>
                <a:lnTo>
                  <a:pt x="5615731" y="1838115"/>
                </a:lnTo>
                <a:lnTo>
                  <a:pt x="5619149" y="1835988"/>
                </a:lnTo>
                <a:lnTo>
                  <a:pt x="5625050" y="1835832"/>
                </a:lnTo>
                <a:lnTo>
                  <a:pt x="5640026" y="1839536"/>
                </a:lnTo>
                <a:lnTo>
                  <a:pt x="5645469" y="1841610"/>
                </a:lnTo>
                <a:cubicBezTo>
                  <a:pt x="5649292" y="1842786"/>
                  <a:pt x="5651918" y="1843241"/>
                  <a:pt x="5653837" y="1843194"/>
                </a:cubicBezTo>
                <a:lnTo>
                  <a:pt x="5654101" y="1843017"/>
                </a:lnTo>
                <a:lnTo>
                  <a:pt x="5661820" y="1844927"/>
                </a:lnTo>
                <a:cubicBezTo>
                  <a:pt x="5674709" y="1848645"/>
                  <a:pt x="5687118" y="1852732"/>
                  <a:pt x="5698828" y="1857009"/>
                </a:cubicBezTo>
                <a:cubicBezTo>
                  <a:pt x="5712521" y="1846861"/>
                  <a:pt x="5753797" y="1869873"/>
                  <a:pt x="5755153" y="1846051"/>
                </a:cubicBezTo>
                <a:cubicBezTo>
                  <a:pt x="5771136" y="1851140"/>
                  <a:pt x="5778501" y="1862553"/>
                  <a:pt x="5777080" y="1846484"/>
                </a:cubicBezTo>
                <a:lnTo>
                  <a:pt x="5790062" y="1844754"/>
                </a:lnTo>
                <a:lnTo>
                  <a:pt x="5888138" y="1877663"/>
                </a:lnTo>
                <a:lnTo>
                  <a:pt x="5902013" y="1884827"/>
                </a:lnTo>
                <a:cubicBezTo>
                  <a:pt x="5906316" y="1887734"/>
                  <a:pt x="5909915" y="1891071"/>
                  <a:pt x="5912492" y="1894998"/>
                </a:cubicBezTo>
                <a:cubicBezTo>
                  <a:pt x="5968551" y="1887421"/>
                  <a:pt x="6012526" y="1912636"/>
                  <a:pt x="6068995" y="1920302"/>
                </a:cubicBezTo>
                <a:cubicBezTo>
                  <a:pt x="6130128" y="1936331"/>
                  <a:pt x="6262213" y="1980287"/>
                  <a:pt x="6283598" y="1991295"/>
                </a:cubicBezTo>
                <a:cubicBezTo>
                  <a:pt x="6301966" y="1997651"/>
                  <a:pt x="6386462" y="2003382"/>
                  <a:pt x="6378390" y="1991561"/>
                </a:cubicBezTo>
                <a:cubicBezTo>
                  <a:pt x="6430691" y="2023578"/>
                  <a:pt x="6456320" y="2005237"/>
                  <a:pt x="6519309" y="2027309"/>
                </a:cubicBezTo>
                <a:lnTo>
                  <a:pt x="6643152" y="2049516"/>
                </a:lnTo>
                <a:lnTo>
                  <a:pt x="6656875" y="2051188"/>
                </a:lnTo>
                <a:lnTo>
                  <a:pt x="6662165" y="2046505"/>
                </a:lnTo>
                <a:lnTo>
                  <a:pt x="6708706" y="2049842"/>
                </a:lnTo>
                <a:cubicBezTo>
                  <a:pt x="6728320" y="2063550"/>
                  <a:pt x="6766107" y="2058616"/>
                  <a:pt x="6797201" y="2065320"/>
                </a:cubicBezTo>
                <a:lnTo>
                  <a:pt x="6810764" y="2071002"/>
                </a:lnTo>
                <a:lnTo>
                  <a:pt x="6901101" y="2082052"/>
                </a:lnTo>
                <a:lnTo>
                  <a:pt x="6962781" y="2092999"/>
                </a:lnTo>
                <a:lnTo>
                  <a:pt x="6975881" y="2098520"/>
                </a:lnTo>
                <a:lnTo>
                  <a:pt x="6991402" y="2094572"/>
                </a:lnTo>
                <a:cubicBezTo>
                  <a:pt x="6993328" y="2093335"/>
                  <a:pt x="6994904" y="2091926"/>
                  <a:pt x="6996085" y="2090397"/>
                </a:cubicBezTo>
                <a:lnTo>
                  <a:pt x="7045119" y="2100367"/>
                </a:lnTo>
                <a:lnTo>
                  <a:pt x="7051064" y="2100779"/>
                </a:lnTo>
                <a:lnTo>
                  <a:pt x="7092123" y="2100750"/>
                </a:lnTo>
                <a:lnTo>
                  <a:pt x="7153291" y="2096258"/>
                </a:lnTo>
                <a:cubicBezTo>
                  <a:pt x="7173585" y="2092006"/>
                  <a:pt x="7192251" y="2072757"/>
                  <a:pt x="7216946" y="2083586"/>
                </a:cubicBezTo>
                <a:cubicBezTo>
                  <a:pt x="7211675" y="2072232"/>
                  <a:pt x="7246465" y="2087999"/>
                  <a:pt x="7253640" y="2078754"/>
                </a:cubicBezTo>
                <a:cubicBezTo>
                  <a:pt x="7257908" y="2071016"/>
                  <a:pt x="7269456" y="2073996"/>
                  <a:pt x="7279228" y="2072719"/>
                </a:cubicBezTo>
                <a:cubicBezTo>
                  <a:pt x="7287893" y="2065644"/>
                  <a:pt x="7334999" y="2066706"/>
                  <a:pt x="7350342" y="2070909"/>
                </a:cubicBezTo>
                <a:cubicBezTo>
                  <a:pt x="7392243" y="2087644"/>
                  <a:pt x="7436988" y="2061053"/>
                  <a:pt x="7470724" y="2073574"/>
                </a:cubicBezTo>
                <a:cubicBezTo>
                  <a:pt x="7498116" y="2072967"/>
                  <a:pt x="7506999" y="2069264"/>
                  <a:pt x="7514696" y="2067266"/>
                </a:cubicBezTo>
                <a:lnTo>
                  <a:pt x="7516909" y="2061590"/>
                </a:lnTo>
                <a:lnTo>
                  <a:pt x="7530255" y="2060403"/>
                </a:lnTo>
                <a:lnTo>
                  <a:pt x="7533279" y="2059039"/>
                </a:lnTo>
                <a:cubicBezTo>
                  <a:pt x="7539042" y="2056412"/>
                  <a:pt x="7544852" y="2053978"/>
                  <a:pt x="7551151" y="2052267"/>
                </a:cubicBezTo>
                <a:cubicBezTo>
                  <a:pt x="7560368" y="2076923"/>
                  <a:pt x="7606247" y="2041786"/>
                  <a:pt x="7602338" y="2063846"/>
                </a:cubicBezTo>
                <a:lnTo>
                  <a:pt x="7625892" y="2064714"/>
                </a:lnTo>
                <a:lnTo>
                  <a:pt x="7648322" y="2072757"/>
                </a:lnTo>
                <a:lnTo>
                  <a:pt x="7660138" y="2081487"/>
                </a:lnTo>
                <a:lnTo>
                  <a:pt x="7701887" y="2097255"/>
                </a:lnTo>
                <a:lnTo>
                  <a:pt x="7701887" y="2081564"/>
                </a:lnTo>
                <a:lnTo>
                  <a:pt x="7781603" y="2105597"/>
                </a:lnTo>
                <a:lnTo>
                  <a:pt x="7840532" y="2126887"/>
                </a:lnTo>
                <a:lnTo>
                  <a:pt x="7852490" y="2134555"/>
                </a:lnTo>
                <a:lnTo>
                  <a:pt x="7868492" y="2133321"/>
                </a:lnTo>
                <a:cubicBezTo>
                  <a:pt x="7870608" y="2132431"/>
                  <a:pt x="7872409" y="2131316"/>
                  <a:pt x="7873842" y="2130014"/>
                </a:cubicBezTo>
                <a:lnTo>
                  <a:pt x="7920468" y="2148187"/>
                </a:lnTo>
                <a:lnTo>
                  <a:pt x="7926263" y="2149606"/>
                </a:lnTo>
                <a:lnTo>
                  <a:pt x="7966770" y="2156585"/>
                </a:lnTo>
                <a:lnTo>
                  <a:pt x="8092911" y="2161008"/>
                </a:lnTo>
                <a:cubicBezTo>
                  <a:pt x="8089698" y="2148943"/>
                  <a:pt x="8121258" y="2170386"/>
                  <a:pt x="8129956" y="2162518"/>
                </a:cubicBezTo>
                <a:cubicBezTo>
                  <a:pt x="8135520" y="2155638"/>
                  <a:pt x="8146390" y="2160539"/>
                  <a:pt x="8156253" y="2160951"/>
                </a:cubicBezTo>
                <a:cubicBezTo>
                  <a:pt x="8166039" y="2155473"/>
                  <a:pt x="8212323" y="2164555"/>
                  <a:pt x="8226723" y="2171307"/>
                </a:cubicBezTo>
                <a:cubicBezTo>
                  <a:pt x="8265129" y="2194914"/>
                  <a:pt x="8313924" y="2176403"/>
                  <a:pt x="8345013" y="2194472"/>
                </a:cubicBezTo>
                <a:cubicBezTo>
                  <a:pt x="8372141" y="2198551"/>
                  <a:pt x="8381553" y="2196425"/>
                  <a:pt x="8389494" y="2195774"/>
                </a:cubicBezTo>
                <a:lnTo>
                  <a:pt x="8392672" y="2190570"/>
                </a:lnTo>
                <a:lnTo>
                  <a:pt x="8406045" y="2191681"/>
                </a:lnTo>
                <a:lnTo>
                  <a:pt x="8409264" y="2190855"/>
                </a:lnTo>
                <a:cubicBezTo>
                  <a:pt x="8415411" y="2189254"/>
                  <a:pt x="8421567" y="2187852"/>
                  <a:pt x="8428080" y="2187244"/>
                </a:cubicBezTo>
                <a:cubicBezTo>
                  <a:pt x="8432860" y="2213065"/>
                  <a:pt x="8484266" y="2186341"/>
                  <a:pt x="8476550" y="2207369"/>
                </a:cubicBezTo>
                <a:cubicBezTo>
                  <a:pt x="8513167" y="2208526"/>
                  <a:pt x="8555619" y="2244400"/>
                  <a:pt x="8588757" y="2225395"/>
                </a:cubicBezTo>
                <a:cubicBezTo>
                  <a:pt x="8642872" y="2232730"/>
                  <a:pt x="8692026" y="2235404"/>
                  <a:pt x="8749518" y="2245011"/>
                </a:cubicBezTo>
                <a:cubicBezTo>
                  <a:pt x="8793577" y="2260750"/>
                  <a:pt x="8842828" y="2247803"/>
                  <a:pt x="8874315" y="2266877"/>
                </a:cubicBezTo>
                <a:cubicBezTo>
                  <a:pt x="8926109" y="2267125"/>
                  <a:pt x="8990017" y="2281364"/>
                  <a:pt x="9029190" y="2309251"/>
                </a:cubicBezTo>
                <a:cubicBezTo>
                  <a:pt x="9084505" y="2314654"/>
                  <a:pt x="9093058" y="2330757"/>
                  <a:pt x="9142331" y="2320064"/>
                </a:cubicBezTo>
                <a:cubicBezTo>
                  <a:pt x="9146183" y="2324091"/>
                  <a:pt x="9150768" y="2327448"/>
                  <a:pt x="9155844" y="2330314"/>
                </a:cubicBezTo>
                <a:lnTo>
                  <a:pt x="9171403" y="2337223"/>
                </a:lnTo>
                <a:lnTo>
                  <a:pt x="9173407" y="2336681"/>
                </a:lnTo>
                <a:lnTo>
                  <a:pt x="9208166" y="2347769"/>
                </a:lnTo>
                <a:lnTo>
                  <a:pt x="9274752" y="2367321"/>
                </a:lnTo>
                <a:lnTo>
                  <a:pt x="9275339" y="2366424"/>
                </a:lnTo>
                <a:cubicBezTo>
                  <a:pt x="9277508" y="2364656"/>
                  <a:pt x="9280711" y="2363810"/>
                  <a:pt x="9286171" y="2364868"/>
                </a:cubicBezTo>
                <a:cubicBezTo>
                  <a:pt x="9278880" y="2347951"/>
                  <a:pt x="9289961" y="2359662"/>
                  <a:pt x="9306706" y="2364279"/>
                </a:cubicBezTo>
                <a:cubicBezTo>
                  <a:pt x="9299116" y="2339032"/>
                  <a:pt x="9346014" y="2361383"/>
                  <a:pt x="9354964" y="2350000"/>
                </a:cubicBezTo>
                <a:cubicBezTo>
                  <a:pt x="9367435" y="2353960"/>
                  <a:pt x="9380485" y="2357688"/>
                  <a:pt x="9393840" y="2360999"/>
                </a:cubicBezTo>
                <a:lnTo>
                  <a:pt x="9401723" y="2362648"/>
                </a:lnTo>
                <a:cubicBezTo>
                  <a:pt x="9401784" y="2362582"/>
                  <a:pt x="9401843" y="2362515"/>
                  <a:pt x="9401904" y="2362449"/>
                </a:cubicBezTo>
                <a:cubicBezTo>
                  <a:pt x="9403668" y="2362309"/>
                  <a:pt x="9406280" y="2362664"/>
                  <a:pt x="9410265" y="2363724"/>
                </a:cubicBezTo>
                <a:lnTo>
                  <a:pt x="9431384" y="2368857"/>
                </a:lnTo>
                <a:lnTo>
                  <a:pt x="9436806" y="2368409"/>
                </a:lnTo>
                <a:lnTo>
                  <a:pt x="9469943" y="2364702"/>
                </a:lnTo>
                <a:cubicBezTo>
                  <a:pt x="9492075" y="2366299"/>
                  <a:pt x="9538048" y="2371570"/>
                  <a:pt x="9571973" y="2375579"/>
                </a:cubicBezTo>
                <a:cubicBezTo>
                  <a:pt x="9604304" y="2385689"/>
                  <a:pt x="9636016" y="2383371"/>
                  <a:pt x="9673508" y="2388756"/>
                </a:cubicBezTo>
                <a:cubicBezTo>
                  <a:pt x="9711732" y="2406591"/>
                  <a:pt x="9735674" y="2393166"/>
                  <a:pt x="9775728" y="2398997"/>
                </a:cubicBezTo>
                <a:cubicBezTo>
                  <a:pt x="9806799" y="2422784"/>
                  <a:pt x="9806899" y="2389955"/>
                  <a:pt x="9828502" y="2387377"/>
                </a:cubicBezTo>
                <a:lnTo>
                  <a:pt x="9834358" y="2387922"/>
                </a:lnTo>
                <a:lnTo>
                  <a:pt x="9848851" y="2393407"/>
                </a:lnTo>
                <a:lnTo>
                  <a:pt x="9854053" y="2396127"/>
                </a:lnTo>
                <a:cubicBezTo>
                  <a:pt x="9857729" y="2397755"/>
                  <a:pt x="9860291" y="2398523"/>
                  <a:pt x="9862192" y="2398707"/>
                </a:cubicBezTo>
                <a:lnTo>
                  <a:pt x="9862471" y="2398561"/>
                </a:lnTo>
                <a:lnTo>
                  <a:pt x="9905498" y="2417867"/>
                </a:lnTo>
                <a:cubicBezTo>
                  <a:pt x="9919952" y="2409351"/>
                  <a:pt x="9958757" y="2437263"/>
                  <a:pt x="9962223" y="2413612"/>
                </a:cubicBezTo>
                <a:cubicBezTo>
                  <a:pt x="9977588" y="2420601"/>
                  <a:pt x="9983860" y="2432885"/>
                  <a:pt x="9983885" y="2416653"/>
                </a:cubicBezTo>
                <a:cubicBezTo>
                  <a:pt x="9989098" y="2418537"/>
                  <a:pt x="9992817" y="2418345"/>
                  <a:pt x="9995871" y="2417158"/>
                </a:cubicBezTo>
                <a:lnTo>
                  <a:pt x="10030934" y="2432369"/>
                </a:lnTo>
                <a:lnTo>
                  <a:pt x="10036087" y="2432793"/>
                </a:lnTo>
                <a:lnTo>
                  <a:pt x="10057471" y="2445317"/>
                </a:lnTo>
                <a:lnTo>
                  <a:pt x="10088697" y="2461159"/>
                </a:lnTo>
                <a:lnTo>
                  <a:pt x="10091030" y="2461029"/>
                </a:lnTo>
                <a:lnTo>
                  <a:pt x="10104127" y="2469841"/>
                </a:lnTo>
                <a:cubicBezTo>
                  <a:pt x="10108126" y="2473257"/>
                  <a:pt x="10166959" y="2488286"/>
                  <a:pt x="10169163" y="2492519"/>
                </a:cubicBezTo>
                <a:cubicBezTo>
                  <a:pt x="10225323" y="2491613"/>
                  <a:pt x="10211037" y="2510783"/>
                  <a:pt x="10266247" y="2525164"/>
                </a:cubicBezTo>
                <a:cubicBezTo>
                  <a:pt x="10304736" y="2528123"/>
                  <a:pt x="10324750" y="2536388"/>
                  <a:pt x="10383588" y="2556604"/>
                </a:cubicBezTo>
                <a:cubicBezTo>
                  <a:pt x="10422927" y="2570967"/>
                  <a:pt x="10449351" y="2596747"/>
                  <a:pt x="10502276" y="2611346"/>
                </a:cubicBezTo>
                <a:cubicBezTo>
                  <a:pt x="10551189" y="2649570"/>
                  <a:pt x="10642054" y="2656133"/>
                  <a:pt x="10702436" y="2685688"/>
                </a:cubicBezTo>
                <a:cubicBezTo>
                  <a:pt x="10734755" y="2677393"/>
                  <a:pt x="10727906" y="2683472"/>
                  <a:pt x="10738338" y="2690143"/>
                </a:cubicBezTo>
                <a:lnTo>
                  <a:pt x="10738410" y="2690169"/>
                </a:lnTo>
                <a:lnTo>
                  <a:pt x="10828361" y="2695982"/>
                </a:lnTo>
                <a:cubicBezTo>
                  <a:pt x="10834653" y="2692647"/>
                  <a:pt x="10841817" y="2690605"/>
                  <a:pt x="10850642" y="2691703"/>
                </a:cubicBezTo>
                <a:cubicBezTo>
                  <a:pt x="10900458" y="2713605"/>
                  <a:pt x="10856850" y="2676798"/>
                  <a:pt x="10944231" y="2690377"/>
                </a:cubicBezTo>
                <a:cubicBezTo>
                  <a:pt x="10947888" y="2693638"/>
                  <a:pt x="10960334" y="2691646"/>
                  <a:pt x="10961147" y="2687666"/>
                </a:cubicBezTo>
                <a:cubicBezTo>
                  <a:pt x="10966277" y="2689341"/>
                  <a:pt x="10976214" y="2697915"/>
                  <a:pt x="10980692" y="2691799"/>
                </a:cubicBezTo>
                <a:cubicBezTo>
                  <a:pt x="11009873" y="2693413"/>
                  <a:pt x="11036717" y="2699386"/>
                  <a:pt x="11058630" y="2709148"/>
                </a:cubicBezTo>
                <a:cubicBezTo>
                  <a:pt x="11089046" y="2706063"/>
                  <a:pt x="11093105" y="2711169"/>
                  <a:pt x="11094767" y="2717083"/>
                </a:cubicBezTo>
                <a:lnTo>
                  <a:pt x="11096358" y="2720774"/>
                </a:lnTo>
                <a:lnTo>
                  <a:pt x="11104973" y="2716245"/>
                </a:lnTo>
                <a:cubicBezTo>
                  <a:pt x="11114214" y="2713690"/>
                  <a:pt x="11122836" y="2715703"/>
                  <a:pt x="11131099" y="2719881"/>
                </a:cubicBezTo>
                <a:lnTo>
                  <a:pt x="11140776" y="2725926"/>
                </a:lnTo>
                <a:lnTo>
                  <a:pt x="11158686" y="2726270"/>
                </a:lnTo>
                <a:cubicBezTo>
                  <a:pt x="11180768" y="2726709"/>
                  <a:pt x="11251563" y="2726640"/>
                  <a:pt x="11273267" y="2728567"/>
                </a:cubicBezTo>
                <a:lnTo>
                  <a:pt x="11288916" y="2737828"/>
                </a:lnTo>
                <a:lnTo>
                  <a:pt x="11311388" y="2736624"/>
                </a:lnTo>
                <a:cubicBezTo>
                  <a:pt x="11321582" y="2738058"/>
                  <a:pt x="11329783" y="2742030"/>
                  <a:pt x="11335078" y="2749941"/>
                </a:cubicBezTo>
                <a:cubicBezTo>
                  <a:pt x="11338817" y="2743516"/>
                  <a:pt x="11342149" y="2746955"/>
                  <a:pt x="11348344" y="2752346"/>
                </a:cubicBezTo>
                <a:lnTo>
                  <a:pt x="11353373" y="2754678"/>
                </a:lnTo>
                <a:lnTo>
                  <a:pt x="11367159" y="2741107"/>
                </a:lnTo>
                <a:lnTo>
                  <a:pt x="11389712" y="2740372"/>
                </a:lnTo>
                <a:lnTo>
                  <a:pt x="11395219" y="2733120"/>
                </a:lnTo>
                <a:lnTo>
                  <a:pt x="11409180" y="2739023"/>
                </a:lnTo>
                <a:cubicBezTo>
                  <a:pt x="11414137" y="2740775"/>
                  <a:pt x="11422149" y="2743232"/>
                  <a:pt x="11431837" y="2746056"/>
                </a:cubicBezTo>
                <a:lnTo>
                  <a:pt x="11444471" y="2749621"/>
                </a:lnTo>
                <a:lnTo>
                  <a:pt x="11451208" y="2744859"/>
                </a:lnTo>
                <a:lnTo>
                  <a:pt x="11473061" y="2757601"/>
                </a:lnTo>
                <a:lnTo>
                  <a:pt x="11526925" y="2772124"/>
                </a:lnTo>
                <a:cubicBezTo>
                  <a:pt x="11539650" y="2795076"/>
                  <a:pt x="11582438" y="2758503"/>
                  <a:pt x="11584409" y="2785707"/>
                </a:cubicBezTo>
                <a:cubicBezTo>
                  <a:pt x="11604765" y="2763696"/>
                  <a:pt x="11670052" y="2782257"/>
                  <a:pt x="11705161" y="2774143"/>
                </a:cubicBezTo>
                <a:cubicBezTo>
                  <a:pt x="11712651" y="2785033"/>
                  <a:pt x="11817987" y="2755153"/>
                  <a:pt x="11831541" y="2745647"/>
                </a:cubicBezTo>
                <a:cubicBezTo>
                  <a:pt x="11943852" y="2715987"/>
                  <a:pt x="11988586" y="2718581"/>
                  <a:pt x="12017942" y="2704117"/>
                </a:cubicBezTo>
                <a:cubicBezTo>
                  <a:pt x="12044424" y="2697243"/>
                  <a:pt x="12068778" y="2677784"/>
                  <a:pt x="12134490" y="2673464"/>
                </a:cubicBezTo>
                <a:cubicBezTo>
                  <a:pt x="12140262" y="2677664"/>
                  <a:pt x="12149020" y="2679275"/>
                  <a:pt x="12159651" y="2679085"/>
                </a:cubicBezTo>
                <a:lnTo>
                  <a:pt x="12192000" y="26744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C90F3-60EF-8E8D-54D1-95CBA73DF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Reference list</a:t>
            </a:r>
            <a:endParaRPr lang="en-GB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7A8A8A-B020-4F46-8329-D75799D71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4144" y="6080078"/>
            <a:ext cx="9517857" cy="777922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D4A53-5F82-7EDB-8B1E-3BC54E24A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8" y="2687005"/>
            <a:ext cx="9880979" cy="35673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>
                <a:ea typeface="Batang"/>
              </a:rPr>
              <a:t>Bureau of Labor Statistics (2020) JOB OPENINGS AND LABOR TURNOVER-AUGUST 2020.</a:t>
            </a:r>
          </a:p>
          <a:p>
            <a:pPr marL="0" indent="0">
              <a:buNone/>
            </a:pPr>
            <a:r>
              <a:rPr lang="en-GB" dirty="0">
                <a:ea typeface="Batang"/>
              </a:rPr>
              <a:t>Tracey, J. B., &amp; Hinkin,T. R. (2006) The costs of employee turnover: when the devil is in </a:t>
            </a:r>
            <a:r>
              <a:rPr lang="en-GB">
                <a:ea typeface="Batang"/>
              </a:rPr>
              <a:t>the details [Electronic article]. Cornell Hospitality Report,6(15),6-13.</a:t>
            </a:r>
          </a:p>
          <a:p>
            <a:pPr marL="0" indent="0">
              <a:buNone/>
            </a:pPr>
            <a:r>
              <a:rPr lang="en-GB" dirty="0">
                <a:ea typeface="Batang"/>
                <a:hlinkClick r:id="rId2"/>
              </a:rPr>
              <a:t>www.indeed.com</a:t>
            </a:r>
            <a:r>
              <a:rPr lang="en-GB">
                <a:ea typeface="Batang"/>
              </a:rPr>
              <a:t> (accessed 04 December 2022)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Batang"/>
                <a:hlinkClick r:id="rId3"/>
              </a:rPr>
              <a:t>www.googlescholar.com</a:t>
            </a:r>
            <a:r>
              <a:rPr lang="en-GB">
                <a:ea typeface="Batang"/>
              </a:rPr>
              <a:t> (accessed 04 December 2022)</a:t>
            </a:r>
          </a:p>
          <a:p>
            <a:pPr marL="0" indent="0">
              <a:buNone/>
            </a:pPr>
            <a:r>
              <a:rPr lang="en-GB" dirty="0">
                <a:ea typeface="Batang"/>
                <a:hlinkClick r:id="rId4"/>
              </a:rPr>
              <a:t>www.youtube.com</a:t>
            </a:r>
            <a:r>
              <a:rPr lang="en-GB">
                <a:ea typeface="Batang"/>
              </a:rPr>
              <a:t> (accessed 4 December 2022)</a:t>
            </a:r>
          </a:p>
        </p:txBody>
      </p:sp>
    </p:spTree>
    <p:extLst>
      <p:ext uri="{BB962C8B-B14F-4D97-AF65-F5344CB8AC3E}">
        <p14:creationId xmlns:p14="http://schemas.microsoft.com/office/powerpoint/2010/main" val="1414478991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DarkSeedLeftStep">
      <a:dk1>
        <a:srgbClr val="000000"/>
      </a:dk1>
      <a:lt1>
        <a:srgbClr val="FFFFFF"/>
      </a:lt1>
      <a:dk2>
        <a:srgbClr val="322A1C"/>
      </a:dk2>
      <a:lt2>
        <a:srgbClr val="E2E4E8"/>
      </a:lt2>
      <a:accent1>
        <a:srgbClr val="C3984D"/>
      </a:accent1>
      <a:accent2>
        <a:srgbClr val="B1553B"/>
      </a:accent2>
      <a:accent3>
        <a:srgbClr val="C34D64"/>
      </a:accent3>
      <a:accent4>
        <a:srgbClr val="B13B84"/>
      </a:accent4>
      <a:accent5>
        <a:srgbClr val="C04DC3"/>
      </a:accent5>
      <a:accent6>
        <a:srgbClr val="7C3BB1"/>
      </a:accent6>
      <a:hlink>
        <a:srgbClr val="BF3FAD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ArchiveVTI</vt:lpstr>
      <vt:lpstr>Employee engagement</vt:lpstr>
      <vt:lpstr>WHAT IS EMPLOYEE ENGAGEMENT?</vt:lpstr>
      <vt:lpstr>5 reasons why your employees are important</vt:lpstr>
      <vt:lpstr>How great employee engagement look like?</vt:lpstr>
      <vt:lpstr>Employee engagement models</vt:lpstr>
      <vt:lpstr>PENNA model                      </vt:lpstr>
      <vt:lpstr>statistics</vt:lpstr>
      <vt:lpstr>Employee engagement reduces turnover</vt:lpstr>
      <vt:lpstr>Engaged employee are more productive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-</cp:lastModifiedBy>
  <cp:revision>373</cp:revision>
  <dcterms:created xsi:type="dcterms:W3CDTF">2019-10-16T03:03:10Z</dcterms:created>
  <dcterms:modified xsi:type="dcterms:W3CDTF">2022-12-05T10:03:04Z</dcterms:modified>
</cp:coreProperties>
</file>