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Action1.xml" ContentType="application/vnd.ms-office.inkAction+xml"/>
  <Override PartName="/ppt/notesSlides/notesSlide2.xml" ContentType="application/vnd.openxmlformats-officedocument.presentationml.notesSlide+xml"/>
  <Override PartName="/ppt/ink/inkAction2.xml" ContentType="application/vnd.ms-office.inkAction+xml"/>
  <Override PartName="/ppt/notesSlides/notesSlide3.xml" ContentType="application/vnd.openxmlformats-officedocument.presentationml.notesSlide+xml"/>
  <Override PartName="/ppt/ink/inkAction3.xml" ContentType="application/vnd.ms-office.inkAction+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6" r:id="rId2"/>
    <p:sldId id="281" r:id="rId3"/>
    <p:sldId id="282" r:id="rId4"/>
    <p:sldId id="283" r:id="rId5"/>
    <p:sldId id="284" r:id="rId6"/>
    <p:sldId id="285"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472C4"/>
    <a:srgbClr val="CFD5EA"/>
    <a:srgbClr val="E9EBF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93BC12-EB76-4581-B778-ED8C634AB94C}" v="31" dt="2024-04-20T09:47:35.9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87" d="100"/>
          <a:sy n="87" d="100"/>
        </p:scale>
        <p:origin x="57" y="13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re Coombe" userId="47e6221a56fde6db" providerId="LiveId" clId="{A093BC12-EB76-4581-B778-ED8C634AB94C}"/>
    <pc:docChg chg="custSel addSld delSld modSld">
      <pc:chgData name="Clare Coombe" userId="47e6221a56fde6db" providerId="LiveId" clId="{A093BC12-EB76-4581-B778-ED8C634AB94C}" dt="2024-04-23T08:45:51.696" v="166" actId="20577"/>
      <pc:docMkLst>
        <pc:docMk/>
      </pc:docMkLst>
      <pc:sldChg chg="addSp delSp modSp modTransition modAnim">
        <pc:chgData name="Clare Coombe" userId="47e6221a56fde6db" providerId="LiveId" clId="{A093BC12-EB76-4581-B778-ED8C634AB94C}" dt="2024-04-20T09:47:35.994" v="161"/>
        <pc:sldMkLst>
          <pc:docMk/>
          <pc:sldMk cId="2287247636" sldId="256"/>
        </pc:sldMkLst>
        <pc:spChg chg="mod">
          <ac:chgData name="Clare Coombe" userId="47e6221a56fde6db" providerId="LiveId" clId="{A093BC12-EB76-4581-B778-ED8C634AB94C}" dt="2024-04-20T08:52:20.520" v="23" actId="20577"/>
          <ac:spMkLst>
            <pc:docMk/>
            <pc:sldMk cId="2287247636" sldId="256"/>
            <ac:spMk id="3" creationId="{05FB3DB7-66BE-13DA-F1D0-D1393D518503}"/>
          </ac:spMkLst>
        </pc:spChg>
        <pc:picChg chg="add del mod">
          <ac:chgData name="Clare Coombe" userId="47e6221a56fde6db" providerId="LiveId" clId="{A093BC12-EB76-4581-B778-ED8C634AB94C}" dt="2024-04-20T09:21:09.459" v="160"/>
          <ac:picMkLst>
            <pc:docMk/>
            <pc:sldMk cId="2287247636" sldId="256"/>
            <ac:picMk id="11" creationId="{F9D80AC1-0762-B3BD-B5FF-08DA2E0A2891}"/>
          </ac:picMkLst>
        </pc:picChg>
        <pc:picChg chg="add mod">
          <ac:chgData name="Clare Coombe" userId="47e6221a56fde6db" providerId="LiveId" clId="{A093BC12-EB76-4581-B778-ED8C634AB94C}" dt="2024-04-20T09:47:35.994" v="161"/>
          <ac:picMkLst>
            <pc:docMk/>
            <pc:sldMk cId="2287247636" sldId="256"/>
            <ac:picMk id="16" creationId="{E9B08992-8437-C015-19A9-E2D3B64E5EE9}"/>
          </ac:picMkLst>
        </pc:picChg>
      </pc:sldChg>
      <pc:sldChg chg="addSp delSp modSp mod modTransition modAnim">
        <pc:chgData name="Clare Coombe" userId="47e6221a56fde6db" providerId="LiveId" clId="{A093BC12-EB76-4581-B778-ED8C634AB94C}" dt="2024-04-20T09:47:35.994" v="161"/>
        <pc:sldMkLst>
          <pc:docMk/>
          <pc:sldMk cId="3745704227" sldId="281"/>
        </pc:sldMkLst>
        <pc:spChg chg="mod">
          <ac:chgData name="Clare Coombe" userId="47e6221a56fde6db" providerId="LiveId" clId="{A093BC12-EB76-4581-B778-ED8C634AB94C}" dt="2024-04-20T08:52:53.109" v="54" actId="20577"/>
          <ac:spMkLst>
            <pc:docMk/>
            <pc:sldMk cId="3745704227" sldId="281"/>
            <ac:spMk id="3" creationId="{ADF977CC-8158-77CB-E14A-A10BE8F85A57}"/>
          </ac:spMkLst>
        </pc:spChg>
        <pc:picChg chg="add del mod">
          <ac:chgData name="Clare Coombe" userId="47e6221a56fde6db" providerId="LiveId" clId="{A093BC12-EB76-4581-B778-ED8C634AB94C}" dt="2024-04-20T09:21:09.459" v="160"/>
          <ac:picMkLst>
            <pc:docMk/>
            <pc:sldMk cId="3745704227" sldId="281"/>
            <ac:picMk id="7" creationId="{E0B054A8-EBC3-B324-2C6E-7A5C9752B3AC}"/>
          </ac:picMkLst>
        </pc:picChg>
        <pc:picChg chg="add mod">
          <ac:chgData name="Clare Coombe" userId="47e6221a56fde6db" providerId="LiveId" clId="{A093BC12-EB76-4581-B778-ED8C634AB94C}" dt="2024-04-20T09:47:35.994" v="161"/>
          <ac:picMkLst>
            <pc:docMk/>
            <pc:sldMk cId="3745704227" sldId="281"/>
            <ac:picMk id="16" creationId="{7E31F8F7-378C-D88C-544D-C66B6EBCDB96}"/>
          </ac:picMkLst>
        </pc:picChg>
      </pc:sldChg>
      <pc:sldChg chg="addSp delSp modSp new mod modTransition setBg modAnim modNotesTx">
        <pc:chgData name="Clare Coombe" userId="47e6221a56fde6db" providerId="LiveId" clId="{A093BC12-EB76-4581-B778-ED8C634AB94C}" dt="2024-04-20T09:47:35.994" v="161"/>
        <pc:sldMkLst>
          <pc:docMk/>
          <pc:sldMk cId="51116747" sldId="282"/>
        </pc:sldMkLst>
        <pc:spChg chg="del">
          <ac:chgData name="Clare Coombe" userId="47e6221a56fde6db" providerId="LiveId" clId="{A093BC12-EB76-4581-B778-ED8C634AB94C}" dt="2024-04-20T08:53:39.994" v="57" actId="26606"/>
          <ac:spMkLst>
            <pc:docMk/>
            <pc:sldMk cId="51116747" sldId="282"/>
            <ac:spMk id="2" creationId="{256107C9-52E4-3583-C70B-1ED54FBECF7F}"/>
          </ac:spMkLst>
        </pc:spChg>
        <pc:spChg chg="del">
          <ac:chgData name="Clare Coombe" userId="47e6221a56fde6db" providerId="LiveId" clId="{A093BC12-EB76-4581-B778-ED8C634AB94C}" dt="2024-04-20T08:53:26.104" v="56" actId="22"/>
          <ac:spMkLst>
            <pc:docMk/>
            <pc:sldMk cId="51116747" sldId="282"/>
            <ac:spMk id="3" creationId="{9EC1D8B7-6C38-8BC5-0FC8-9FF580912324}"/>
          </ac:spMkLst>
        </pc:spChg>
        <pc:picChg chg="add mod ord">
          <ac:chgData name="Clare Coombe" userId="47e6221a56fde6db" providerId="LiveId" clId="{A093BC12-EB76-4581-B778-ED8C634AB94C}" dt="2024-04-20T08:53:39.994" v="57" actId="26606"/>
          <ac:picMkLst>
            <pc:docMk/>
            <pc:sldMk cId="51116747" sldId="282"/>
            <ac:picMk id="5" creationId="{3706478E-6E87-C85B-7986-2183CD004591}"/>
          </ac:picMkLst>
        </pc:picChg>
        <pc:picChg chg="add del mod">
          <ac:chgData name="Clare Coombe" userId="47e6221a56fde6db" providerId="LiveId" clId="{A093BC12-EB76-4581-B778-ED8C634AB94C}" dt="2024-04-20T09:21:09.459" v="160"/>
          <ac:picMkLst>
            <pc:docMk/>
            <pc:sldMk cId="51116747" sldId="282"/>
            <ac:picMk id="9" creationId="{71A721CB-C573-78C5-5E0D-B14D37147BF4}"/>
          </ac:picMkLst>
        </pc:picChg>
        <pc:picChg chg="add mod">
          <ac:chgData name="Clare Coombe" userId="47e6221a56fde6db" providerId="LiveId" clId="{A093BC12-EB76-4581-B778-ED8C634AB94C}" dt="2024-04-20T09:47:35.994" v="161"/>
          <ac:picMkLst>
            <pc:docMk/>
            <pc:sldMk cId="51116747" sldId="282"/>
            <ac:picMk id="13" creationId="{F27B5014-0FB4-183F-ACBF-BC45A5F475AE}"/>
          </ac:picMkLst>
        </pc:picChg>
        <pc:inkChg chg="add del">
          <ac:chgData name="Clare Coombe" userId="47e6221a56fde6db" providerId="LiveId" clId="{A093BC12-EB76-4581-B778-ED8C634AB94C}" dt="2024-04-20T09:21:09.459" v="160"/>
          <ac:inkMkLst>
            <pc:docMk/>
            <pc:sldMk cId="51116747" sldId="282"/>
            <ac:inkMk id="8" creationId="{42E4EFD1-0C62-4491-1571-81660E699D16}"/>
          </ac:inkMkLst>
        </pc:inkChg>
        <pc:inkChg chg="add">
          <ac:chgData name="Clare Coombe" userId="47e6221a56fde6db" providerId="LiveId" clId="{A093BC12-EB76-4581-B778-ED8C634AB94C}" dt="2024-04-20T09:47:35.994" v="161"/>
          <ac:inkMkLst>
            <pc:docMk/>
            <pc:sldMk cId="51116747" sldId="282"/>
            <ac:inkMk id="12" creationId="{D51DF252-0443-9E3A-7050-FADFADCD8E51}"/>
          </ac:inkMkLst>
        </pc:inkChg>
      </pc:sldChg>
      <pc:sldChg chg="del">
        <pc:chgData name="Clare Coombe" userId="47e6221a56fde6db" providerId="LiveId" clId="{A093BC12-EB76-4581-B778-ED8C634AB94C}" dt="2024-04-20T08:52:05.991" v="0" actId="47"/>
        <pc:sldMkLst>
          <pc:docMk/>
          <pc:sldMk cId="4118382863" sldId="282"/>
        </pc:sldMkLst>
      </pc:sldChg>
      <pc:sldChg chg="addSp delSp modSp new mod modTransition setBg modAnim">
        <pc:chgData name="Clare Coombe" userId="47e6221a56fde6db" providerId="LiveId" clId="{A093BC12-EB76-4581-B778-ED8C634AB94C}" dt="2024-04-20T09:47:35.994" v="161"/>
        <pc:sldMkLst>
          <pc:docMk/>
          <pc:sldMk cId="3819110895" sldId="283"/>
        </pc:sldMkLst>
        <pc:spChg chg="mod">
          <ac:chgData name="Clare Coombe" userId="47e6221a56fde6db" providerId="LiveId" clId="{A093BC12-EB76-4581-B778-ED8C634AB94C}" dt="2024-04-20T08:57:32.219" v="129" actId="26606"/>
          <ac:spMkLst>
            <pc:docMk/>
            <pc:sldMk cId="3819110895" sldId="283"/>
            <ac:spMk id="2" creationId="{05C57A0D-0E08-E9D9-E8A1-3E2495814A19}"/>
          </ac:spMkLst>
        </pc:spChg>
        <pc:spChg chg="mod ord">
          <ac:chgData name="Clare Coombe" userId="47e6221a56fde6db" providerId="LiveId" clId="{A093BC12-EB76-4581-B778-ED8C634AB94C}" dt="2024-04-20T09:01:45.890" v="155" actId="20577"/>
          <ac:spMkLst>
            <pc:docMk/>
            <pc:sldMk cId="3819110895" sldId="283"/>
            <ac:spMk id="3" creationId="{8616A546-8557-BB40-DFF4-FD68C0E799EC}"/>
          </ac:spMkLst>
        </pc:spChg>
        <pc:spChg chg="add">
          <ac:chgData name="Clare Coombe" userId="47e6221a56fde6db" providerId="LiveId" clId="{A093BC12-EB76-4581-B778-ED8C634AB94C}" dt="2024-04-20T08:57:32.219" v="129" actId="26606"/>
          <ac:spMkLst>
            <pc:docMk/>
            <pc:sldMk cId="3819110895" sldId="283"/>
            <ac:spMk id="9" creationId="{A8908DB7-C3A6-4FCB-9820-CEE02B398C4A}"/>
          </ac:spMkLst>
        </pc:spChg>
        <pc:spChg chg="add">
          <ac:chgData name="Clare Coombe" userId="47e6221a56fde6db" providerId="LiveId" clId="{A093BC12-EB76-4581-B778-ED8C634AB94C}" dt="2024-04-20T08:57:32.219" v="129" actId="26606"/>
          <ac:spMkLst>
            <pc:docMk/>
            <pc:sldMk cId="3819110895" sldId="283"/>
            <ac:spMk id="11" creationId="{535742DD-1B16-4E9D-B715-0D74B4574A68}"/>
          </ac:spMkLst>
        </pc:spChg>
        <pc:picChg chg="add mod">
          <ac:chgData name="Clare Coombe" userId="47e6221a56fde6db" providerId="LiveId" clId="{A093BC12-EB76-4581-B778-ED8C634AB94C}" dt="2024-04-20T08:57:50.455" v="138" actId="1076"/>
          <ac:picMkLst>
            <pc:docMk/>
            <pc:sldMk cId="3819110895" sldId="283"/>
            <ac:picMk id="4" creationId="{3386C759-96AB-BA8F-BE36-E588E8AF27F6}"/>
          </ac:picMkLst>
        </pc:picChg>
        <pc:picChg chg="add del mod">
          <ac:chgData name="Clare Coombe" userId="47e6221a56fde6db" providerId="LiveId" clId="{A093BC12-EB76-4581-B778-ED8C634AB94C}" dt="2024-04-20T09:21:09.459" v="160"/>
          <ac:picMkLst>
            <pc:docMk/>
            <pc:sldMk cId="3819110895" sldId="283"/>
            <ac:picMk id="8" creationId="{EC5C6EE9-567F-37C8-D591-10A1A5EDB26E}"/>
          </ac:picMkLst>
        </pc:picChg>
        <pc:picChg chg="add mod">
          <ac:chgData name="Clare Coombe" userId="47e6221a56fde6db" providerId="LiveId" clId="{A093BC12-EB76-4581-B778-ED8C634AB94C}" dt="2024-04-20T09:47:35.994" v="161"/>
          <ac:picMkLst>
            <pc:docMk/>
            <pc:sldMk cId="3819110895" sldId="283"/>
            <ac:picMk id="13" creationId="{E29EE2FE-CA8E-A3FC-64F9-E57F9AAE6167}"/>
          </ac:picMkLst>
        </pc:picChg>
      </pc:sldChg>
      <pc:sldChg chg="addSp delSp modSp new mod modTransition setBg modAnim">
        <pc:chgData name="Clare Coombe" userId="47e6221a56fde6db" providerId="LiveId" clId="{A093BC12-EB76-4581-B778-ED8C634AB94C}" dt="2024-04-20T09:47:35.994" v="161"/>
        <pc:sldMkLst>
          <pc:docMk/>
          <pc:sldMk cId="1839263250" sldId="284"/>
        </pc:sldMkLst>
        <pc:spChg chg="del">
          <ac:chgData name="Clare Coombe" userId="47e6221a56fde6db" providerId="LiveId" clId="{A093BC12-EB76-4581-B778-ED8C634AB94C}" dt="2024-04-20T08:55:18.175" v="90" actId="26606"/>
          <ac:spMkLst>
            <pc:docMk/>
            <pc:sldMk cId="1839263250" sldId="284"/>
            <ac:spMk id="2" creationId="{83404B3F-2C77-F124-2ADA-1FC231994B1D}"/>
          </ac:spMkLst>
        </pc:spChg>
        <pc:spChg chg="del">
          <ac:chgData name="Clare Coombe" userId="47e6221a56fde6db" providerId="LiveId" clId="{A093BC12-EB76-4581-B778-ED8C634AB94C}" dt="2024-04-20T08:55:11.854" v="89" actId="22"/>
          <ac:spMkLst>
            <pc:docMk/>
            <pc:sldMk cId="1839263250" sldId="284"/>
            <ac:spMk id="3" creationId="{59A77336-4C84-2CCB-3719-8FB29ACCAED1}"/>
          </ac:spMkLst>
        </pc:spChg>
        <pc:picChg chg="add mod ord">
          <ac:chgData name="Clare Coombe" userId="47e6221a56fde6db" providerId="LiveId" clId="{A093BC12-EB76-4581-B778-ED8C634AB94C}" dt="2024-04-20T08:55:18.175" v="90" actId="26606"/>
          <ac:picMkLst>
            <pc:docMk/>
            <pc:sldMk cId="1839263250" sldId="284"/>
            <ac:picMk id="5" creationId="{81495E80-A27A-4F55-053F-A1ABB80C4720}"/>
          </ac:picMkLst>
        </pc:picChg>
        <pc:picChg chg="add del mod">
          <ac:chgData name="Clare Coombe" userId="47e6221a56fde6db" providerId="LiveId" clId="{A093BC12-EB76-4581-B778-ED8C634AB94C}" dt="2024-04-20T09:21:09.459" v="160"/>
          <ac:picMkLst>
            <pc:docMk/>
            <pc:sldMk cId="1839263250" sldId="284"/>
            <ac:picMk id="8" creationId="{778B1C9C-7003-2310-1852-5E7155483B49}"/>
          </ac:picMkLst>
        </pc:picChg>
        <pc:picChg chg="add mod">
          <ac:chgData name="Clare Coombe" userId="47e6221a56fde6db" providerId="LiveId" clId="{A093BC12-EB76-4581-B778-ED8C634AB94C}" dt="2024-04-20T09:47:35.994" v="161"/>
          <ac:picMkLst>
            <pc:docMk/>
            <pc:sldMk cId="1839263250" sldId="284"/>
            <ac:picMk id="12" creationId="{E7C2CA34-6202-4F48-6048-D00F92AEAE0F}"/>
          </ac:picMkLst>
        </pc:picChg>
        <pc:inkChg chg="add">
          <ac:chgData name="Clare Coombe" userId="47e6221a56fde6db" providerId="LiveId" clId="{A093BC12-EB76-4581-B778-ED8C634AB94C}" dt="2024-04-20T09:47:35.994" v="161"/>
          <ac:inkMkLst>
            <pc:docMk/>
            <pc:sldMk cId="1839263250" sldId="284"/>
            <ac:inkMk id="11" creationId="{75412CF3-9082-2EAC-5DB5-4104835E3698}"/>
          </ac:inkMkLst>
        </pc:inkChg>
      </pc:sldChg>
      <pc:sldChg chg="addSp delSp modSp new mod modTransition setBg modAnim modNotesTx">
        <pc:chgData name="Clare Coombe" userId="47e6221a56fde6db" providerId="LiveId" clId="{A093BC12-EB76-4581-B778-ED8C634AB94C}" dt="2024-04-23T08:45:51.696" v="166" actId="20577"/>
        <pc:sldMkLst>
          <pc:docMk/>
          <pc:sldMk cId="928364588" sldId="285"/>
        </pc:sldMkLst>
        <pc:spChg chg="mod">
          <ac:chgData name="Clare Coombe" userId="47e6221a56fde6db" providerId="LiveId" clId="{A093BC12-EB76-4581-B778-ED8C634AB94C}" dt="2024-04-20T08:56:54.973" v="126" actId="26606"/>
          <ac:spMkLst>
            <pc:docMk/>
            <pc:sldMk cId="928364588" sldId="285"/>
            <ac:spMk id="2" creationId="{8E17603C-A9A1-0B09-92BF-02AB2B21CAE7}"/>
          </ac:spMkLst>
        </pc:spChg>
        <pc:spChg chg="mod ord">
          <ac:chgData name="Clare Coombe" userId="47e6221a56fde6db" providerId="LiveId" clId="{A093BC12-EB76-4581-B778-ED8C634AB94C}" dt="2024-04-23T08:45:51.696" v="166" actId="20577"/>
          <ac:spMkLst>
            <pc:docMk/>
            <pc:sldMk cId="928364588" sldId="285"/>
            <ac:spMk id="3" creationId="{97F0EE44-BA95-C6F4-6A41-3783890962DB}"/>
          </ac:spMkLst>
        </pc:spChg>
        <pc:spChg chg="add del">
          <ac:chgData name="Clare Coombe" userId="47e6221a56fde6db" providerId="LiveId" clId="{A093BC12-EB76-4581-B778-ED8C634AB94C}" dt="2024-04-20T08:56:54.973" v="126" actId="26606"/>
          <ac:spMkLst>
            <pc:docMk/>
            <pc:sldMk cId="928364588" sldId="285"/>
            <ac:spMk id="9" creationId="{66E48AFA-8884-4F68-A44F-D2C1E8609C5A}"/>
          </ac:spMkLst>
        </pc:spChg>
        <pc:spChg chg="add del">
          <ac:chgData name="Clare Coombe" userId="47e6221a56fde6db" providerId="LiveId" clId="{A093BC12-EB76-4581-B778-ED8C634AB94C}" dt="2024-04-20T08:56:54.973" v="126" actId="26606"/>
          <ac:spMkLst>
            <pc:docMk/>
            <pc:sldMk cId="928364588" sldId="285"/>
            <ac:spMk id="11" creationId="{969D19A6-08CB-498C-93EC-3FFB021FC68A}"/>
          </ac:spMkLst>
        </pc:spChg>
        <pc:spChg chg="add">
          <ac:chgData name="Clare Coombe" userId="47e6221a56fde6db" providerId="LiveId" clId="{A093BC12-EB76-4581-B778-ED8C634AB94C}" dt="2024-04-20T08:56:54.973" v="126" actId="26606"/>
          <ac:spMkLst>
            <pc:docMk/>
            <pc:sldMk cId="928364588" sldId="285"/>
            <ac:spMk id="16" creationId="{A8908DB7-C3A6-4FCB-9820-CEE02B398C4A}"/>
          </ac:spMkLst>
        </pc:spChg>
        <pc:spChg chg="add">
          <ac:chgData name="Clare Coombe" userId="47e6221a56fde6db" providerId="LiveId" clId="{A093BC12-EB76-4581-B778-ED8C634AB94C}" dt="2024-04-20T08:56:54.973" v="126" actId="26606"/>
          <ac:spMkLst>
            <pc:docMk/>
            <pc:sldMk cId="928364588" sldId="285"/>
            <ac:spMk id="18" creationId="{535742DD-1B16-4E9D-B715-0D74B4574A68}"/>
          </ac:spMkLst>
        </pc:spChg>
        <pc:picChg chg="add mod">
          <ac:chgData name="Clare Coombe" userId="47e6221a56fde6db" providerId="LiveId" clId="{A093BC12-EB76-4581-B778-ED8C634AB94C}" dt="2024-04-20T08:58:19.986" v="147" actId="1076"/>
          <ac:picMkLst>
            <pc:docMk/>
            <pc:sldMk cId="928364588" sldId="285"/>
            <ac:picMk id="4" creationId="{52DFE815-FE93-413C-C9D6-582813AB0888}"/>
          </ac:picMkLst>
        </pc:picChg>
        <pc:picChg chg="add del mod">
          <ac:chgData name="Clare Coombe" userId="47e6221a56fde6db" providerId="LiveId" clId="{A093BC12-EB76-4581-B778-ED8C634AB94C}" dt="2024-04-20T09:21:09.459" v="160"/>
          <ac:picMkLst>
            <pc:docMk/>
            <pc:sldMk cId="928364588" sldId="285"/>
            <ac:picMk id="7" creationId="{1D9885C5-25F0-421D-C5B1-8B9760968984}"/>
          </ac:picMkLst>
        </pc:picChg>
        <pc:picChg chg="add mod">
          <ac:chgData name="Clare Coombe" userId="47e6221a56fde6db" providerId="LiveId" clId="{A093BC12-EB76-4581-B778-ED8C634AB94C}" dt="2024-04-20T09:47:35.994" v="161"/>
          <ac:picMkLst>
            <pc:docMk/>
            <pc:sldMk cId="928364588" sldId="285"/>
            <ac:picMk id="14" creationId="{3DD3B373-F25A-1F2C-E6F1-DF6B3B088966}"/>
          </ac:picMkLst>
        </pc:picChg>
        <pc:inkChg chg="add">
          <ac:chgData name="Clare Coombe" userId="47e6221a56fde6db" providerId="LiveId" clId="{A093BC12-EB76-4581-B778-ED8C634AB94C}" dt="2024-04-20T09:47:35.994" v="161"/>
          <ac:inkMkLst>
            <pc:docMk/>
            <pc:sldMk cId="928364588" sldId="285"/>
            <ac:inkMk id="13" creationId="{597F1864-A1EF-8390-A43F-14A2897E7E81}"/>
          </ac:inkMkLst>
        </pc:inkChg>
      </pc:sldChg>
      <pc:sldChg chg="del">
        <pc:chgData name="Clare Coombe" userId="47e6221a56fde6db" providerId="LiveId" clId="{A093BC12-EB76-4581-B778-ED8C634AB94C}" dt="2024-04-20T08:52:30.883" v="28" actId="47"/>
        <pc:sldMkLst>
          <pc:docMk/>
          <pc:sldMk cId="1732545996" sldId="298"/>
        </pc:sldMkLst>
      </pc:sldChg>
      <pc:sldChg chg="del">
        <pc:chgData name="Clare Coombe" userId="47e6221a56fde6db" providerId="LiveId" clId="{A093BC12-EB76-4581-B778-ED8C634AB94C}" dt="2024-04-20T08:52:42.359" v="50" actId="47"/>
        <pc:sldMkLst>
          <pc:docMk/>
          <pc:sldMk cId="2089530214" sldId="305"/>
        </pc:sldMkLst>
      </pc:sldChg>
      <pc:sldChg chg="del">
        <pc:chgData name="Clare Coombe" userId="47e6221a56fde6db" providerId="LiveId" clId="{A093BC12-EB76-4581-B778-ED8C634AB94C}" dt="2024-04-20T08:52:38.594" v="43" actId="47"/>
        <pc:sldMkLst>
          <pc:docMk/>
          <pc:sldMk cId="2691451048" sldId="398"/>
        </pc:sldMkLst>
      </pc:sldChg>
      <pc:sldChg chg="del">
        <pc:chgData name="Clare Coombe" userId="47e6221a56fde6db" providerId="LiveId" clId="{A093BC12-EB76-4581-B778-ED8C634AB94C}" dt="2024-04-20T08:52:29.310" v="25" actId="47"/>
        <pc:sldMkLst>
          <pc:docMk/>
          <pc:sldMk cId="3807412447" sldId="405"/>
        </pc:sldMkLst>
      </pc:sldChg>
      <pc:sldChg chg="del">
        <pc:chgData name="Clare Coombe" userId="47e6221a56fde6db" providerId="LiveId" clId="{A093BC12-EB76-4581-B778-ED8C634AB94C}" dt="2024-04-20T08:52:29.800" v="26" actId="47"/>
        <pc:sldMkLst>
          <pc:docMk/>
          <pc:sldMk cId="1396170504" sldId="406"/>
        </pc:sldMkLst>
      </pc:sldChg>
      <pc:sldChg chg="del">
        <pc:chgData name="Clare Coombe" userId="47e6221a56fde6db" providerId="LiveId" clId="{A093BC12-EB76-4581-B778-ED8C634AB94C}" dt="2024-04-20T08:52:30.352" v="27" actId="47"/>
        <pc:sldMkLst>
          <pc:docMk/>
          <pc:sldMk cId="61413137" sldId="407"/>
        </pc:sldMkLst>
      </pc:sldChg>
      <pc:sldChg chg="del">
        <pc:chgData name="Clare Coombe" userId="47e6221a56fde6db" providerId="LiveId" clId="{A093BC12-EB76-4581-B778-ED8C634AB94C}" dt="2024-04-20T08:52:35.429" v="37" actId="47"/>
        <pc:sldMkLst>
          <pc:docMk/>
          <pc:sldMk cId="1495904088" sldId="426"/>
        </pc:sldMkLst>
      </pc:sldChg>
      <pc:sldChg chg="del">
        <pc:chgData name="Clare Coombe" userId="47e6221a56fde6db" providerId="LiveId" clId="{A093BC12-EB76-4581-B778-ED8C634AB94C}" dt="2024-04-20T08:52:31.430" v="29" actId="47"/>
        <pc:sldMkLst>
          <pc:docMk/>
          <pc:sldMk cId="237901385" sldId="441"/>
        </pc:sldMkLst>
      </pc:sldChg>
      <pc:sldChg chg="del">
        <pc:chgData name="Clare Coombe" userId="47e6221a56fde6db" providerId="LiveId" clId="{A093BC12-EB76-4581-B778-ED8C634AB94C}" dt="2024-04-20T08:52:34.941" v="36" actId="47"/>
        <pc:sldMkLst>
          <pc:docMk/>
          <pc:sldMk cId="923348670" sldId="455"/>
        </pc:sldMkLst>
      </pc:sldChg>
      <pc:sldChg chg="del">
        <pc:chgData name="Clare Coombe" userId="47e6221a56fde6db" providerId="LiveId" clId="{A093BC12-EB76-4581-B778-ED8C634AB94C}" dt="2024-04-20T08:52:28.852" v="24" actId="47"/>
        <pc:sldMkLst>
          <pc:docMk/>
          <pc:sldMk cId="4208054376" sldId="456"/>
        </pc:sldMkLst>
      </pc:sldChg>
      <pc:sldChg chg="del">
        <pc:chgData name="Clare Coombe" userId="47e6221a56fde6db" providerId="LiveId" clId="{A093BC12-EB76-4581-B778-ED8C634AB94C}" dt="2024-04-20T08:52:32.889" v="32" actId="47"/>
        <pc:sldMkLst>
          <pc:docMk/>
          <pc:sldMk cId="1816585063" sldId="457"/>
        </pc:sldMkLst>
      </pc:sldChg>
      <pc:sldChg chg="del">
        <pc:chgData name="Clare Coombe" userId="47e6221a56fde6db" providerId="LiveId" clId="{A093BC12-EB76-4581-B778-ED8C634AB94C}" dt="2024-04-20T08:52:36.422" v="39" actId="47"/>
        <pc:sldMkLst>
          <pc:docMk/>
          <pc:sldMk cId="187835695" sldId="458"/>
        </pc:sldMkLst>
      </pc:sldChg>
      <pc:sldChg chg="del">
        <pc:chgData name="Clare Coombe" userId="47e6221a56fde6db" providerId="LiveId" clId="{A093BC12-EB76-4581-B778-ED8C634AB94C}" dt="2024-04-20T08:52:31.921" v="30" actId="47"/>
        <pc:sldMkLst>
          <pc:docMk/>
          <pc:sldMk cId="2147314819" sldId="465"/>
        </pc:sldMkLst>
      </pc:sldChg>
      <pc:sldChg chg="del">
        <pc:chgData name="Clare Coombe" userId="47e6221a56fde6db" providerId="LiveId" clId="{A093BC12-EB76-4581-B778-ED8C634AB94C}" dt="2024-04-20T08:52:32.400" v="31" actId="47"/>
        <pc:sldMkLst>
          <pc:docMk/>
          <pc:sldMk cId="2630363091" sldId="466"/>
        </pc:sldMkLst>
      </pc:sldChg>
      <pc:sldChg chg="del">
        <pc:chgData name="Clare Coombe" userId="47e6221a56fde6db" providerId="LiveId" clId="{A093BC12-EB76-4581-B778-ED8C634AB94C}" dt="2024-04-20T08:52:33.414" v="33" actId="47"/>
        <pc:sldMkLst>
          <pc:docMk/>
          <pc:sldMk cId="3119113027" sldId="467"/>
        </pc:sldMkLst>
      </pc:sldChg>
      <pc:sldChg chg="del">
        <pc:chgData name="Clare Coombe" userId="47e6221a56fde6db" providerId="LiveId" clId="{A093BC12-EB76-4581-B778-ED8C634AB94C}" dt="2024-04-20T08:52:33.903" v="34" actId="47"/>
        <pc:sldMkLst>
          <pc:docMk/>
          <pc:sldMk cId="4245918752" sldId="468"/>
        </pc:sldMkLst>
      </pc:sldChg>
      <pc:sldChg chg="del">
        <pc:chgData name="Clare Coombe" userId="47e6221a56fde6db" providerId="LiveId" clId="{A093BC12-EB76-4581-B778-ED8C634AB94C}" dt="2024-04-20T08:52:34.441" v="35" actId="47"/>
        <pc:sldMkLst>
          <pc:docMk/>
          <pc:sldMk cId="504501185" sldId="469"/>
        </pc:sldMkLst>
      </pc:sldChg>
      <pc:sldChg chg="del">
        <pc:chgData name="Clare Coombe" userId="47e6221a56fde6db" providerId="LiveId" clId="{A093BC12-EB76-4581-B778-ED8C634AB94C}" dt="2024-04-20T08:52:35.890" v="38" actId="47"/>
        <pc:sldMkLst>
          <pc:docMk/>
          <pc:sldMk cId="1878098910" sldId="470"/>
        </pc:sldMkLst>
      </pc:sldChg>
      <pc:sldChg chg="del">
        <pc:chgData name="Clare Coombe" userId="47e6221a56fde6db" providerId="LiveId" clId="{A093BC12-EB76-4581-B778-ED8C634AB94C}" dt="2024-04-20T08:52:36.932" v="40" actId="47"/>
        <pc:sldMkLst>
          <pc:docMk/>
          <pc:sldMk cId="14992902" sldId="471"/>
        </pc:sldMkLst>
      </pc:sldChg>
      <pc:sldChg chg="del">
        <pc:chgData name="Clare Coombe" userId="47e6221a56fde6db" providerId="LiveId" clId="{A093BC12-EB76-4581-B778-ED8C634AB94C}" dt="2024-04-20T08:52:37.552" v="41" actId="47"/>
        <pc:sldMkLst>
          <pc:docMk/>
          <pc:sldMk cId="2305210080" sldId="472"/>
        </pc:sldMkLst>
      </pc:sldChg>
      <pc:sldChg chg="del">
        <pc:chgData name="Clare Coombe" userId="47e6221a56fde6db" providerId="LiveId" clId="{A093BC12-EB76-4581-B778-ED8C634AB94C}" dt="2024-04-20T08:52:38.012" v="42" actId="47"/>
        <pc:sldMkLst>
          <pc:docMk/>
          <pc:sldMk cId="1711688479" sldId="473"/>
        </pc:sldMkLst>
      </pc:sldChg>
      <pc:sldChg chg="del">
        <pc:chgData name="Clare Coombe" userId="47e6221a56fde6db" providerId="LiveId" clId="{A093BC12-EB76-4581-B778-ED8C634AB94C}" dt="2024-04-20T08:52:39.152" v="44" actId="47"/>
        <pc:sldMkLst>
          <pc:docMk/>
          <pc:sldMk cId="1366676499" sldId="474"/>
        </pc:sldMkLst>
      </pc:sldChg>
      <pc:sldChg chg="del">
        <pc:chgData name="Clare Coombe" userId="47e6221a56fde6db" providerId="LiveId" clId="{A093BC12-EB76-4581-B778-ED8C634AB94C}" dt="2024-04-20T08:52:39.649" v="45" actId="47"/>
        <pc:sldMkLst>
          <pc:docMk/>
          <pc:sldMk cId="2879876614" sldId="476"/>
        </pc:sldMkLst>
      </pc:sldChg>
      <pc:sldChg chg="del">
        <pc:chgData name="Clare Coombe" userId="47e6221a56fde6db" providerId="LiveId" clId="{A093BC12-EB76-4581-B778-ED8C634AB94C}" dt="2024-04-20T08:52:40.138" v="46" actId="47"/>
        <pc:sldMkLst>
          <pc:docMk/>
          <pc:sldMk cId="125535783" sldId="477"/>
        </pc:sldMkLst>
      </pc:sldChg>
      <pc:sldChg chg="del">
        <pc:chgData name="Clare Coombe" userId="47e6221a56fde6db" providerId="LiveId" clId="{A093BC12-EB76-4581-B778-ED8C634AB94C}" dt="2024-04-20T08:52:40.741" v="47" actId="47"/>
        <pc:sldMkLst>
          <pc:docMk/>
          <pc:sldMk cId="4055955328" sldId="478"/>
        </pc:sldMkLst>
      </pc:sldChg>
      <pc:sldChg chg="del">
        <pc:chgData name="Clare Coombe" userId="47e6221a56fde6db" providerId="LiveId" clId="{A093BC12-EB76-4581-B778-ED8C634AB94C}" dt="2024-04-20T08:52:41.246" v="48" actId="47"/>
        <pc:sldMkLst>
          <pc:docMk/>
          <pc:sldMk cId="2462063809" sldId="479"/>
        </pc:sldMkLst>
      </pc:sldChg>
      <pc:sldChg chg="del">
        <pc:chgData name="Clare Coombe" userId="47e6221a56fde6db" providerId="LiveId" clId="{A093BC12-EB76-4581-B778-ED8C634AB94C}" dt="2024-04-20T08:52:41.821" v="49" actId="47"/>
        <pc:sldMkLst>
          <pc:docMk/>
          <pc:sldMk cId="3696138493" sldId="480"/>
        </pc:sldMkLst>
      </pc:sldChg>
      <pc:sldChg chg="del">
        <pc:chgData name="Clare Coombe" userId="47e6221a56fde6db" providerId="LiveId" clId="{A093BC12-EB76-4581-B778-ED8C634AB94C}" dt="2024-04-20T08:52:42.779" v="51" actId="47"/>
        <pc:sldMkLst>
          <pc:docMk/>
          <pc:sldMk cId="2849715116" sldId="482"/>
        </pc:sldMkLst>
      </pc:sldChg>
      <pc:sldChg chg="del">
        <pc:chgData name="Clare Coombe" userId="47e6221a56fde6db" providerId="LiveId" clId="{A093BC12-EB76-4581-B778-ED8C634AB94C}" dt="2024-04-20T08:52:43.429" v="52" actId="47"/>
        <pc:sldMkLst>
          <pc:docMk/>
          <pc:sldMk cId="1026923505" sldId="483"/>
        </pc:sldMkLst>
      </pc:sldChg>
      <pc:sldChg chg="del">
        <pc:chgData name="Clare Coombe" userId="47e6221a56fde6db" providerId="LiveId" clId="{A093BC12-EB76-4581-B778-ED8C634AB94C}" dt="2024-04-20T08:52:44.300" v="53" actId="47"/>
        <pc:sldMkLst>
          <pc:docMk/>
          <pc:sldMk cId="907986617" sldId="484"/>
        </pc:sldMkLst>
      </pc:sldChg>
    </pc:docChg>
  </pc:docChgLst>
</pc:chgInfo>
</file>

<file path=ppt/ink/inkAction1.xml><?xml version="1.0" encoding="utf-8"?>
<iact:actions xmlns:iact="http://schemas.microsoft.com/office/powerpoint/2014/inkAction" lengthUnit="cm" timeUnit="ms">
  <inkml:definitions xmlns:inkml="http://www.w3.org/2003/InkML">
    <inkml:context xml:id="ctx0">
      <inkml:inkSource xml:id="inkSrc0">
        <inkml:traceFormat>
          <inkml:channel name="X" type="integer" max="27388" units="cm"/>
          <inkml:channel name="Y" type="integer" max="18258" units="cm"/>
          <inkml:channel name="F" type="integer" max="65535" units="dev"/>
          <inkml:channel name="T" type="integer" max="2.14748E9" units="dev"/>
        </inkml:traceFormat>
        <inkml:channelProperties>
          <inkml:channelProperty channel="X" name="resolution" value="1000.29218" units="1/cm"/>
          <inkml:channelProperty channel="Y" name="resolution" value="1000.43835" units="1/cm"/>
          <inkml:channelProperty channel="F" name="resolution" value="0" units="1/dev"/>
          <inkml:channelProperty channel="T" name="resolution" value="1" units="1/dev"/>
        </inkml:channelProperties>
      </inkml:inkSource>
      <inkml:timestamp xml:id="ts0" timeString="2024-04-20T09:21:18.253"/>
    </inkml:context>
    <inkml:brush xml:id="br0">
      <inkml:brushProperty name="width" value="0.08819" units="cm"/>
      <inkml:brushProperty name="height" value="0.35278" units="cm"/>
      <inkml:brushProperty name="color" value="#FFFF00"/>
      <inkml:brushProperty name="tip" value="rectangle"/>
      <inkml:brushProperty name="rasterOp" value="maskPen"/>
    </inkml:brush>
    <inkml:brush xml:id="br1">
      <inkml:brushProperty name="width" value="0.08819" units="cm"/>
      <inkml:brushProperty name="height" value="0.35278" units="cm"/>
      <inkml:brushProperty name="color" value="#7030A0"/>
      <inkml:brushProperty name="tip" value="rectangle"/>
      <inkml:brushProperty name="rasterOp" value="maskPen"/>
    </inkml:brush>
    <inkml:brush xml:id="br2">
      <inkml:brushProperty name="width" value="0.055" units="cm"/>
      <inkml:brushProperty name="height" value="0.055" units="cm"/>
    </inkml:brush>
    <inkml:brush xml:id="br3">
      <inkml:brushProperty name="width" value="0.08819" units="cm"/>
      <inkml:brushProperty name="height" value="0.35278" units="cm"/>
      <inkml:brushProperty name="color" value="#FFC000"/>
      <inkml:brushProperty name="tip" value="rectangle"/>
      <inkml:brushProperty name="rasterOp" value="maskPen"/>
    </inkml:brush>
    <inkml:brush xml:id="br4">
      <inkml:brushProperty name="width" value="0.05292" units="cm"/>
      <inkml:brushProperty name="height" value="0.05292" units="cm"/>
      <inkml:brushProperty name="color" value="#FF0000"/>
    </inkml:brush>
    <inkml:brush xml:id="br5">
      <inkml:brushProperty name="width" value="0.05292" units="cm"/>
      <inkml:brushProperty name="height" value="0.05292" units="cm"/>
      <inkml:brushProperty name="color" value="#FFFF00"/>
    </inkml:brush>
    <inkml:brush xml:id="br6">
      <inkml:brushProperty name="width" value="0.08819" units="cm"/>
      <inkml:brushProperty name="height" value="0.35278" units="cm"/>
      <inkml:brushProperty name="color" value="#FF0000"/>
      <inkml:brushProperty name="tip" value="rectangle"/>
      <inkml:brushProperty name="rasterOp" value="maskPen"/>
    </inkml:brush>
  </inkml:definitions>
  <iact:action type="add" startTime="20914">
    <iact:property name="dataType"/>
    <iact:actionData xml:id="d0">
      <inkml:trace xmlns:inkml="http://www.w3.org/2003/InkML" xml:id="stk0" contextRef="#ctx0" brushRef="#br0">9491 4733 911 0,'-5'5'0'1,"3"-3"0"-1,2-2 0 0,0 0 0 6,2 0 480-5,-2 0 16 15,0 0 0-16,5 0 0 0,-5 0-192 0,8-2-48 17,1 2 0-17,-9 0 0 0,0 0-80 1,0 0-32 11,35-27 0-12,-23 22 0 0,-2 0-144 0,3 0 0 22,-1 2 0-22,-2 3 0 0,2 3 0 0,-2 2 0 0,2 0 0 0,3 2 128 15,-3 1-128-15,1-1 0 0,-1 3 0 0,0-10-176 10,3 5 176-10,2-3 192 17,1 3-32-17,-3-5-16 0,4 0 64 0,3-5 16 19,-2 5 0-19,0-2 0 0,5-3-48 0,2 0-16 1,2-2 0-1,3-1 0 13,-7-2-32-13,0 0 0 0,2 1 0 0,-7 1 0 15,2 1-128-15,-3 2 0 0,1-3 0 0,-7 8 0 14,4 0 0-14,-2 0 0 0,-10 3 0 0,2 2 0 16,5-3 0-16,-4 3 0 0,4 0 0 0,0-5 0 15,1 3 496-15,-1-3 16 0,8-3 0 1,-3-2 0 15,3 5 0-16,-3-5 16 0,-2 3 0 0,-3-6 0 15,5 3-256-15,-9 3-48 0,4 2-16 0,-5 0 0 15,-2-2-32-15,-5 4-16 0,3 0 0 0,-6 3 0 17,-2 3 112-17,1-6 32 0,-4 8 0 0,-4-2 0 3,-1 1 96-3,1-1 32 14,0 4 0-14,-3-4 0 0,3-1-80 0,-6 0-16 15,6-2 0-15,5 0 0 0,-1-5-80 0,1 0 0 17,2 0-16-17,5-7 0 0,-7 2 48 0,7 0 16 15,-5 0 0-15,5-2 0 0,0-1-304 0,-8 3 128 15,8-2-128-15,-5 2 0 0,0 2 0 0,3-1 0 14,-3-1-160-14,3 2 160 0,-8-2-288 0,2 3 64 15,1-1 16-15,-5 1 0 0,-1 2 32 0,1 0 16 17,0 0 0-17,-8 2 0 0,3 1 160 0,2 4 0 15,2-7 0-15,-4 3 0 0,5-1 0 0,-3-2 224 16,3 0-32-16,-6-2 0 0,11-1 64 0,-5 3 16 14,4-5 0-14,-4 0 0 0,2 3-272 0,3-6 160 17,-6 1-160-17,6 2 128 0,-5 0-128 0,-6 0-272 14,9 3 64-14,-4-6 16 0,1 3-160 0,0 0-32 17,-6 3 0-17,6-1 0 0,0 1 384 0,-1 2 0 15,6 0 0-15,-5-5 0 0,-1 5 0 0,6 0 0 3,-1 0 192-3,-1 0-64 14,1 5 16-14,1-5 0 0,2 0 0 0,-3 0 0 16,1 0-144-16,2 0 0 0,0-5 0 0,3 3 0 17,-3 2 208-17,5-8-32 0,-5 6-16 0,2-1 0 17,3-4 32-17,0 2 16 0,0-2 0 0,3 2 0 2,2 0-80-2,2 0-128 10,-2 2 176-10,7-4-176 15,1 7 0-15,-1-5 0 0,3 5 0 0,2 0 0 14,3-3 0-14,-3 6 0 0,3-3 0 1,0 0 0 16,-1 5 0-17,6-5 0 0,5 0 0 0,2 0 0 14,0-5 0-14,-5 2 0 0,-3 1 0 0,9 0 0 21,4-8 128-21,4 0-128 0,-1 5 192 0,-8-7-192 0,0 4 192 0,-2-2-192 13,2 0 192-13,5 1-192 0,-13 1 128 0,3-2-128 14,-2 3 0-13,0-1 0 0,-5 4 0-1,-3 1 0 14,-2-7 0-14,2 8 0 0,-5-3 0 0,1 0 0 15,-6 2 0-15,0 3 0 0,-2 0 0 0,-5 5 0 16,0 3 0-16,-5-3 0 0,3 2 0 0,-10 5 0 15,-1 1 0-15,-4 2 0 0,-3 2 0 0,0 3 0 16,3-8 128-16,-3 0-128 0,3 1 192 0,2-1-32 17,3-5 0-17,0-7 0 0,-1 3 192 0,6-1 32 17,-3-4 16-17,8-1 0 0,-8-2-144 0,7 3-48 17,-2-8 0-16,-2 3 0-1,2-1-208 0,3-2 0 0,-8 8 0 0,2-8 0 11,-4 8-256-11,5-6-80 26,-11 8-32-26,4 0 0 0,-9 0-128 0,4 0-16 0,-1 3-16 0,0 2 0 0,-4-1 272 0,-1 4 48 19,5-6 16-18,0 1 0-1,-2-3 192 0,7 0 0 15,-4 0 192-15,1-3-192 0,-1 1 320 0,1-3-32 3,6 0-16 12,-3-2 0-15,-2-3-128 0,2 5-16 0,3-8-128 0,-5 9 192 14,4-1-48-14,6 2-16 0,-5-4 0 0,4 4 0 16,-4 3-128-16,4-2 0 0,4 2 0 0,-4 0 0 17,3 0 0-17,-2 0 128 0,-6 2-128 0,6 1 0 14,-5-1 0-14,2 3 0 0,2-2 0 1,-4 2 0 15,0-1 0-16,4-1 0 0,1-1 0 0,-3 1 0 14,3 2 192-14,2-5-64 0,2 0 0 0,-2 2 0 17,0-2 32-17,3 3 0 0,2-1 0 0,0 3 0 14,0-5-160-14,0 8 0 0,0-8 0 0,0 4 0 16,0 4 0-16,0-8 0 0,7 5 0 0,-7-3 0 20,5 3 0-20,-2-2-176 0,2 2 176 0,2 0-128 0,-2-3-208 0,7 3-48 11,-4 0 0-10,4 2 0 16,5-2-48-17,-2 3-16 0,5-8 0 0,2 2 0 0,5 1 256 0,3-3 64 14,2-3 0-14,0 1 0 0,-7 2 128 0,7-5-128 16,-5 2 128-16,2-2-128 0,3 0 128 0,-7-2-208 15,2 2 80-15,-2-2 128 0,0-1-160 0,-1 3 160 15,-4 0 0-15,0 3-144 1,2 2 144-1,-7-5 0 15,4 2 160-15,-1 1-160 0,-6 0 256 0,0 2-64 17,1-5 0-17,-6 2 0 0,-2 3 64 0,2 0 16 16,-7 0 0-16,0 0 0 0,-5 0 48 0,3 0 0 14,-3 0 0-14,-2 0 0 0,2 3 48 0,5-3 16 16,0 0 0-16,0 0 0 0,0 0-224 0,0 0-32 3,0 0-128-3,0 0 192 12,0 0-192-12,-45-8 0 17,40 6 0-16,-2-1 0-1,0 3 0 0,2-2 0 0,-8 4 0 0,1-2 0 15,-3 5-240-15,3 0 64 0,-5-2 16 0,2 2 0 17,-2-1-80-17,-3 4-16 0,0-1 0 0,3-2 0 16,-3 0 256-16,0 3-176 0,3-4 176 0,-3-1-160 13,-4 2 160-12,4-3 0-1,0-2 0 0,-4 0-128 15,4 5 128-15,3-5 0 0,4-5 0 0,-6 5 0 16,6-2 192-16,-6 2-48 0,6-5 0 0,-4 0 0 15,2 3 112-15,3 2 32 0,-1-8 0 1,1 6 0 12,5-1-144-13,-6 3-16 0,1-5-128 0,0 3 192 16,4 4-192-16,-4-2 0 0,2 0 0 0,3 5 0 17,-1-5 0-17,-2 0 0 1,3 0 0-1,0 3 0 14,-1 2-128-14,-2 0 128 0,8-5 0 0,-8 2 0 2,8 0 0-2,-3 1 0 15,0 2 0-15,2-5 0 0,3 2-192 0,0 3 192 14,0-5-192-14,3 3 192 17,7-3-1024-17,-3 5-80 0</inkml:trace>
    </iact:actionData>
  </iact:action>
  <iact:action type="add" startTime="43521">
    <iact:property name="dataType"/>
    <iact:actionData xml:id="d1">
      <inkml:trace xmlns:inkml="http://www.w3.org/2003/InkML" xml:id="stk1" contextRef="#ctx0" brushRef="#br0">24977 4649 1839 0,'0'0'160'2,"5"0"-160"2,-3 0 0-4,-2 0 0 20,0 0 192-20,0 0 16 1,5 0 0-1,-2 0 0 0,2 0-208 0,2-5 0 16,-2 10 128-16,0-5-128 0,-3 0 144 0,3 0-16 14,0 0 0-14,-2 3 0 0,2-1 192 0,2-2 16 16,-2 2 16-16,7 3 0 0,1-5 112 0,-1 0 32 17,3-5 0-17,2 3 0 0,-2 2-80 0,2-2-16 15,3-1 0-15,-1 3 0 0,-1 0-144 0,1-5-16 16,6 3-16-16,-5-3 0 0,5 5-32 0,-1 0 0 15,1-5 0-15,-1 2 0 0,4 1 96 0,-4-1 16 3,8 3 0-3,0-7 0 14,-2 2 32-14,2 0 16 3,0 3 0-3,0-6 0 13,-2 3-96-13,2-2 0 0,-5 2-16 0,3-2 0 16,-3 2-240-15,-3-3 176-1,1 6-176 0,2-1 160 16,3 3-160-16,-6-5 0 0,1 10 0 0,-3-5 128 17,3 0 64-17,0 3 0 0,4 2 0 0,-2 0 0 11,-2-5 96-11,5 0 32 0,-3 0 0 0,2 0 0 15,-2 0 0-15,-2 0 0 0,0-5 0 0,2 2 0 17,2-2 0-17,-4 5 16 0,2-7 0 0,-2 7 0 15,-5-8-192-15,-1 6-144 0,4 2 192 0,-4-2-192 15,-4 2 0-14,2 0 0-1,-2-5 0 0,7 5 0 14,-2-3 0-14,7 1 0 0,3-1 0 0,2 3 0 16,0-5 144-16,-2 0 32 0,4 3 0 0,1-6 0 16,-3 4-176-16,-8-1 128 0,8 2-128 0,-7-2 128 15,-5 3-128-15,0-1 0 0,-1 1 0 0,-2 2-176 2,-4 0 176-2,-1 0 0 15,-4 0 0-15,-1-5 0 0,-2 5 288 0,-3 0 96 15,3 0 0-14,-5 0 16-1,0 5 112 0,0-10 32 15,-5 5 0-14,3 0 0-1,2 0-112 0,0 0-32 16,-5 0 0-16,5 0 0 0,0 0-144 0,0 0-48 14,0 0 0-14,0 0 0 0,0 0-208 0,0 0-256 15,0 0 48-15,0 0 16 0,0 0 48 0,0 0 16 15,0 0 0-15,0 0 0 0,0 0 128 0,0 0 0 16,0 0-144-16,0 0 144 0,0 0 0 0,0 0 0 16,0 0 0-16,0 0 0 0,0 0 0 0,0 0 160 16,0 0-32-16,0 0-128 0,0 0 288 0,0 0-48 20,0 0-16-20,0 0 0 0,0 0-96 0,-44-15 0 0,36 15-128 0,-4 3 192 10,0-3-192-10,-1 0 0 19,1 0-192-19,0 0 192 0,4 0-160 0,-4 0 160 0,-1 0-128 0,1-3 128 13,0 3 0-13,-3 0 0 2,3-2 0-2,-1 2 0 15,-4 2 0-15,2 1-128 0,-2 1 128 0,2-4 0 15,-2 3-224-14,-3 2 32-1,0 0 16 0,-4 2 0 14,2-2-48-14,-1 3-16 0,-1-6 0 0,-1 8 0 15,0-8 80-15,-2 3 16 0,-2 0 0 0,2-2 0 17,-3 2 144-17,3 0-192 0,-8-5 192 0,8 2-192 14,-10 0 192-14,10-2 256 0,-3 3-64 0,-2 2-16 19,0-5 0-19,0 0 0 0,0 2 0 0,3-2 0 13,-3 5-176-13,0-5 0 0,-1 0 0 0,-4 0 0 15,5 3 0-15,0-1 0 0,-5 6 0 0,0-6 0 17,0 8-384-17,-2-5 64 0,2 5 0 0,-7 2 0 17,-1 5-400-17,-7-4-80 0,-2 2-16 0,-5 2-7568 27</inkml:trace>
    </iact:actionData>
  </iact:action>
  <iact:action type="add" startTime="69861">
    <iact:property name="dataType"/>
    <iact:actionData xml:id="d2">
      <inkml:trace xmlns:inkml="http://www.w3.org/2003/InkML" xml:id="stk2" contextRef="#ctx0" brushRef="#br1">6440 5520 4367 0,'-7'-12'384'2,"0"4"-384"11,7 1 0-13,0 7 0 0,0 0 0 0,-5-3 0 16,2 1 0-16,-9-10 0 0,-5 2 0 0,2 0 0 16,3 0 0-16,-1 3 0 0,1-1 0 0,7 1 0 15,-2 2 0-14,7-3 0-1,0 3 0 0,0 1 0 16,0-1 0-16,0-5 0 0,7 2 0 0,-7 3 0 14,5-7 0-14,2 2 0 0,-2 0 0 0,-5 5 0 14,3-7 0-13,2 7 0-1,-5-2 0 0,0 4 0 16,-5-2 0-16,2 5 0 0,-7 0 0 0,3 0 0 15,2 5 0-15,-2 3 0 0,-1-6 0 0,1 3 0 17,2 2 0-17,-2-2 0 0,2 3 0 0,-3-3 0 14,-2 0 0-14,3 2 0 0,-8 5 0 0,3-7 0 26,-1 3 0-26,1-1 0 0,-5 5 0 0,5-7 0 0,-3 3 0 0,-3 4 0 0,4-7 0 0</inkml:trace>
    </iact:actionData>
  </iact:action>
  <iact:action type="add" startTime="70222">
    <iact:property name="dataType"/>
    <iact:actionData xml:id="d3">
      <inkml:trace xmlns:inkml="http://www.w3.org/2003/InkML" xml:id="stk3" contextRef="#ctx0" brushRef="#br1">5821 5577 2751 0,'0'0'256'1,"0"-5"-256"-1,0 2 0 0,0 3 0 14,0-2 416-14,0-1 32 0,0 3 16 0,0-7 0 15,0 0 96-15,5 2 16 0,-5-3 0 0,3 3 0 14,2 0-384-14,0 3-192 0,-5-1 192 0,2 3-192 15,3 0 0-15,-5 0 0 0,5 3 0 0,-2-1-192 17,1 3-32-17,-4-2 0 0,0-3 0 0,0 0 0 14,0 0 32-14,0 0 16 0,0 0 0 0,40 29 0 16,-30-24 176-16,-3 3 0 0,5-8 128 0,8 0-128 17,0 2 432-17,10-4 16 0,2 2 0 0,0-5 0 3,-3 2 176-3,6 1 32 12,14-1 16-12,3-4 0 14,10 7-320-14,-6-5-64 0,6 5-16 0,-3-2 0 17,-2 2-272-17,-3 0 0 0,-7 0 0 0,2 2 0 2,-4 3 0-2,-3 2-304 15,-8 6 48-15,-4-6 0 15,2 3-208-15,-8-3-48 0,-4 3 0 0,5 0 0 0,-10-3 304 0,2 1 48 18,0 2 16-18,-2-5 0 0,2 2 576 0,-2-7 112 13,7 3 32-13,-2-3 0 0,0 0 112 0,-1 0 16 15,-1-3 16-15,-6 3 0 0,10 0-496 0,0-5-96 29,-2 3-128-29,0-1 176 0,-3 6-528 0,-2 4-96 0,-5-4-32 0,-8 6 0 18,3 1-320-18,-10 3-64 0,5-1-16 0,-7 0 0 17,-1 6 304-17,-1-4 48 0,1 4 16 0,1-1 0 0,2-2 384 0,0-3 128 4,-2-7 0-4</inkml:trace>
    </iact:actionData>
  </iact:action>
  <iact:action type="remove" startTime="73764">
    <iact:property name="style" value="instant"/>
    <iact:actionData xml:id="d4" ref="#d3"/>
  </iact:action>
  <iact:action type="add" startTime="73772">
    <iact:property name="dataType" value="strokeEraser"/>
    <iact:actionData xml:id="d5">
      <inkml:trace xmlns:inkml="http://www.w3.org/2003/InkML" xml:id="stk4" contextRef="#ctx0" brushRef="#br2">23730 26235 40447 0,'-12'5'0'9,"2"2"0"-9,3 6 0 0,-8-1 0 0,3 3 0 0,2-5 0 0,7-3 0 0,-2-4 0 12,0 7 0-11,-2-3 0-1,-5 5 0 0,4-2 0 15,1-5 0-13,2-10 0-2,10-5 0 0,-3-4 0 14,8-4 0-14,2-6 0 0,-2 4 0 0,3 3 0 14,-3 4 0-13,-3 6 0-1,0 2 0 0,3 5 0 14,-7 0 0-13,-3 2 0-1,5 8 0 0,-5 3 0 14,0 4 0-13,2-5 0-1,-2 8 0 0,0-3 0 14,5 5 0-13,-5 1 0-1,0 9 0 0,5-5 0 15,-5 5 0-14,2 2 0-1,-2 6 0 0,5-3 0 14,-5 2 0-13,0-2 0-1,0 0 0 0,0-5 0 14,0-2 0-13,5-3-160-1,-2 0 160 0,2-2 0 12,7-3 0-6,-5-2 0-6,6 0 0 0,-1-3 0 11,0-2 0-11,1 0 0 4,2-3 0-4,2 0 0 11,0 3 0-10,-7 0 0-1,2 0 0 0,-2-3 0 14,-2 0 0-13,-13 1 0-1,2 4 0 0</inkml:trace>
    </iact:actionData>
  </iact:action>
  <iact:action type="remove" startTime="74840">
    <iact:property name="style" value="instant"/>
    <iact:actionData xml:id="d6" ref="#d2"/>
  </iact:action>
  <iact:action type="add" startTime="74664">
    <iact:property name="dataType" value="strokeEraser"/>
    <iact:actionData xml:id="d7">
      <inkml:trace xmlns:inkml="http://www.w3.org/2003/InkML" xml:id="stk5" contextRef="#ctx0" brushRef="#br2">24463 26418 40191 0,'-32'-40'0'1,"7"13"0"-1,-7 0 0 0,0 0 0 7,2 2 0-7,11 5 144 0,6 15-144 0,1-2 0 16,-8-3 0-15,-12-5 0-1,-17-9 0 0,-13-8 0 13,3 2 0-12,2 3 0 0,13 2 0-1,-1 1 0 18,11-4 0-18,2-1 0 0,10-3 0 0,-3 0 0 10,3 0 0-9,2-5 0-1,5-3 0 0,-2 3 0 16,5 0 0-16,-3 0 0 1,-2 0 0-1,-3 3 0 11,0 2 0-11,-5 4 0 0,6 6 0 0,-11 10 0 17,3 2 0-16,-10 12 0-1,5 6 0 0,-5 7 0 17,-7 7 0-17,-1 3 0 0,3 9 0 0,-2 1 0 12,-1 4 0-11,6-2 0-1,2 3 0 0,0-3 0 16,5 0 0-15,5 2 0-1,-3 1 0 0,11 1 0 14,-1-1 0-9,3 2 0-4,-3 2 0-1,7 3 0 7,1 7 0-7,5-9 0 1,7 4 0-1,0-4 0 15,7-1 0-15,1-5 0 0,4 1 0 0,5-6 0 16,3 1 0-15,5 0 0-1,7-3 0 0,5 0 0 13,7-5 0-12,5 2 0-1,-2-4 0 0</inkml:trace>
    </iact:actionData>
  </iact:action>
  <iact:action type="add" startTime="78129">
    <iact:property name="dataType"/>
    <iact:actionData xml:id="d8">
      <inkml:trace xmlns:inkml="http://www.w3.org/2003/InkML" xml:id="stk6" contextRef="#ctx0" brushRef="#br3">6186 5638 2751 0,'13'-2'256'1,"-1"2"-256"4,0 0 0-5,-4 0 0 6,-3 0 928-6,7-3 144 17,8 3 16-16,12 0 16-1,5 0-176 0,7-5-32 16,1 5-16-16,-6 0 0 1,-2 0-496-1,-7 0-80 17,-8 5-32-16,3-5 0-1,-6 0-80 0,4 0-32 0,-9 0 0 0,6 0 0 9,2-5 144-9,-2 3 16 16,5 0 16-16,-6-1 0 0,6-4-80 0,2-1-32 16,3-2 0-16,2-2 0 0,0 0-80 0,5-1-16 15,0 1 0-15,2 0 0 0,-7 9-128 1,0-4 0 2,1 9 0-3,-4 3 0 21,-4 8-608-21,-6-1-48 0,-1 8-16 0,-3-1 0 15,2 6 112-15,-10 2 32 0,6 3 0 0,-6-3 0 0,5-5 528 0,-7-2 256 9,3 0-32-9,4-1 0 14,-7 1 112-14,2-3 32 0,1-2 0 0,2-2 0 17,-8-1-368-17,3-2 144 0,-5-3-144 0,0 1 0 15,0 1 0-15,-5-1 0 0,3 4 0 0,-8-4-144 15,2-1-160-15,1 3-16 0,-5 0-16 0,-1 0 0 15,-4 2 144-15,5 0 48 0,4 1 0 0,1-6 0 16,2-5 608-16,-3 3 128 1,8 0 32-1,0-5 0 16,0 0 64-16,3-7 16 0,2 2 0 0,0-2 0 17,2-3-480-17,-2 0-96 0,3 0 0 1,-1-5-128-1,5 3 0 0,-7-1-272 11,3-4 16-11,-3 2 16 21,-5 3-128-21,2-5-16 0,-2 2-16 0,-2 5 0 0,-3 3 48 0,-3-1 16 13,-4 8 0-12,4-5 0-1,-4 5 16 0,0 5 0 14,-1-2 0-13,-6 2 0-1,1 2-16 0,-1 1 0 14,-6 1 0-14,0-1 0 0,6-1 336 0,-6-2 288 15,5 3-48-15,-4-4-16 0,4-4 304 0,0 0 64 16,3-4 16-16,0 1 0 1,2-4-176-1,-5 2-48 15,8-3 0-15,-5-2 0 0,-3 3-384 1,0-3 0 12,8 3-224-13,-6-3 80 0,6 5 144 0,-3-2-128 16,-2 2 128-16,2-3-128 0,-7 3 128 0,2-2 0 16,-4 4 0-16,4 1-128 0,-5 2 128 0,6 0 0 14,-9 5 0-14,-1 2 0 0,4 1 256 0,-7 2-32 20,0 2 0-20,0 3 0 1,0 2-224-1,0 3-240 0,-3-1 48 0,8-6 16 21,3-1-528-21,4 0-96 0,3-7-32 0,2 5 0 25,2-2-304-25,-4 2-64 0,2-8-16 0,-9-4 0 0</inkml:trace>
    </iact:actionData>
  </iact:action>
  <iact:action type="add" startTime="80068">
    <iact:property name="dataType"/>
    <iact:actionData xml:id="d9">
      <inkml:trace xmlns:inkml="http://www.w3.org/2003/InkML" xml:id="stk7" contextRef="#ctx0" brushRef="#br3">11351 5369 911 0,'-20'5'0'3,"10"-2"0"-3,3 2 0 0,-1 0 0 6,8-5 0-6,0 2 0 18,0 3 128-18,0-2-128 0,0 2 192 0,0 2 16 14,0 3 0-14,0-8 32 0,5 3-112 0,-5 0-128 16,3-2 176-16,-3 2-48 0,5-1-128 1,-10-1 0 15,5 4 0-16,0 3 0 0,0-2 0 0,-3 1 0 16,-2 6 0-16,-2 0 0 1,2 0 0 0,5 0 0 15,-5 2 0-16,5-5 0 0,0 1 0 0,0-1 0 0,0 0 0 0,0-2 0 16,0-2 0-16,-2 1 0 0,2-1 0 0,0-1 0 16,-5 3 0-16,5-5 0 0,-5 2 0 0,2 1 0 13,-2-1 0-13,5 3 0 0,0-3 0 0,0 1 0 17,0 2 0-17,0-3 0 0,8 1 0 0,-3-4 0 13,2 4 0-13,3-8 0 0,-3 2 0 0,6 1 0 15,2-1 0-15,7-2 0 0,5 0 0 0,5-5 0 16,5 3 0-16,0-8 0 0,7 0 144 0,-4-2-144 14,4-1 608-14,5 1 16 0,1 0 0 0,2-1 16 16,-1 6-64-15,4-5 0-1,1 7 0 0,-4 0 0 16,-3 2-400-16,1-2-176 0,-6 3 128 0,1 2-128 15,6 2 0-15,-1-2 0 0,-6 5 0 0,-7-10 0 16,-2 5-320-15,-6-4 48-1,-2 1 16 1,-2-4 0-1,0 2 256 0,-8-3 0 13,3-2 176-12,-8 1-176 16,0-1 272-17,1 2-48 0,-6-6-16 0,-2 4 0 13,-3 5-656-13,-4 2-144 0,-3-2-32 0,-2 3 0 17,-6 4-192-17,-4 3-32 0,2-2-16 0,-7 7 0 0,2-3 656 0,-7 5 208 19,-2 1 0-19,1-1-160 0,4 0 848 0,-1 1 160 18,5 1 48-18,-4 4 0 0,4-6-256 0,-5 0-32 0,8 1-16 0,-3 2 0 8,1-3-304-8,-6-2-64 17,0-3-16-16,1 1 0-1,4-6 32 0,-5 0 0 15,6-4 0-15,-9 0 0 0,4 2 368 0,-8-8 80 15,-3 3 16-15,3-2 0 0,0 2-128 0,-5-3-32 15,3 8 0-15,-3-4 0 1,0 4-320-1,-3 0-64 19,3 4-16-19,0-1 0 0,0 2-144 0,5 0-256 0,0-5 64 0,7 0 16 12,6-5-16-12,-1 0 0 26,3-2 0-26,2-1 0 0,-2-2-400 0,4-2-96 0,6-3-16 0,-3 0 0 0,7 1 704 0,-9-6 0 45</inkml:trace>
    </iact:actionData>
  </iact:action>
  <iact:action type="add" startTime="83993">
    <iact:property name="dataType"/>
    <iact:actionData xml:id="d10">
      <inkml:trace xmlns:inkml="http://www.w3.org/2003/InkML" xml:id="stk8" contextRef="#ctx0" brushRef="#br3">14769 5577 911 0,'12'-5'0'5,"1"0"0"13,-1 2 0-18,-5-2 0 0,-2 3 272 0,8-5-16 15,11 2-16-15,8-15 0 0,20-2-240 0,5-3 0 18,5 3 0-18,-3-3 0 0,2 3-128 1,1 2 128-1,2 5-192 0,0 3 192 13,-2-5 144-13,2 2 144 0,-2 3 32 0,-3 2 0 15,3 0-160-15,-11 5-32 0,-1 0 0 0,-1 0 0 17,-10-2-128-17,-2 4 0 0,0-4 0 0,3 2 0 13,-8 0 0-13,0-2 0 0,-2-1 0 0,-3-2 0 19,-5 3 144-19,-2-1-144 0,-8 1 160 0,0 2-160 15,-9-2 384-15,2 2-32 0,-10 5 0 0,2-8 0 16,-6 8 80-16,1-2 16 0,-7 4 0 0,-2 1 0 19,5 2-160-19,-3 0-32 0,-2 2 0 0,-3-2 0 0,3 2-400 0,2-4-96 10,-2 2-16-9,-1-5 0 20,4 0 0-21,1 0 0 0,-4 2 0 0,2-4 0 0,-2 2 256 0,2 0-192 10,3 0 192-9,-6 0-192 14,4 0 0-13,-9 0 16-2,4 2 0 1,-1 1 0-1,-5 4 176 0,-7 1-160 14,5 1 160-14,-7 1-160 0,2 3 160 0,0 4 0 16,-5-2 0-15,2 2 0-1,-2 0 0 0,5 3 0 13,-5-8 0-13,5 3 176 0,-5 2 208 0,5 1 32 15,2-3 16-15,3 2 0 0,2-2-80 0,6-3-16 17,-1 5 0-17,3-9 0 0,-3 4-208 0,8 0-128 15,-1 1 128-15,1-6-128 0,0 5 176 0,4-4-48 16,-4 4 0-16,5 5 0 0,-6-4-128 0,1 6-192 16,0-1 32-16,-1-1 16 0,1 5 0 0,0-5 0 14,-1 6 0-14,1-1 0 0,0 0 144 0,-1 3 0 17,6-3 160-17,-1-2-160 0,-1-1 240 0,1-1-48 17,3-1-16-17,3-2 0 0,4-8-32 0,3 1 0 0,0-4 0 0,3-4 0 16,9 0 64-15,-2-7 16-1,4-3 0 0,4 3 0 15,9-10-64-15,0-3-16 0,5 0 0 0,2-7 0 20,-2 10 0-20,7-10 0 0,6 2 0 0,2-2 0 0,9 4-144 0,-9-1 160 10,0-1-160-10,-3 8 160 14,-4 2-160-14,-8 5 0 1,-5 3 0-1,-8 4 0 14,1 6 0-14,-13 2 0 0,-4 7-144 0,-8 0 144 16,-5 8 0-16,-3 5-128 0,-11-1 128 0,-1-1 0 16,3 1 208-16,-11 4 160 0,-6 6 16 0,-1-2 16 16,6 0-96-16,-3-2-32 0,-5-1 0 0,5-1 0 16,7-1-496-16,-2-3-96 0,5 1-32 0,0 0 0 3,-1-6 352-3,-4-6 0 15</inkml:trace>
    </iact:actionData>
  </iact:action>
  <iact:action type="add" startTime="97438">
    <iact:property name="dataType"/>
    <iact:actionData xml:id="d11">
      <inkml:trace xmlns:inkml="http://www.w3.org/2003/InkML" xml:id="stk9" contextRef="#ctx0" brushRef="#br0">19208 5905 3679 0,'5'-8'320'2,"-2"3"-320"4,2 5 0-6,0-4 0 4,-3 1 496-4,3 3 16 22,2-10 16-22,6 0 0 0,6-2-128 0,-1-3-16 0,1 5-16 0,-1-2 0 12,1 0-240-12,-6-1-128 18,-1 3 160-18,0 6-160 0,1-1 544 0,-6 5 16 0,0-5 0 0,6 5 0 16,-1 0 96-16,5 0 32 0,-4 0 0 0,6 5 0 15,6-5-320-15,0 0-64 0,2 2-16 0,-2 1 0 14,7-1-48-13,0 0-16-1,0 1 0 0,0-1 0 15,2 3 32-15,-6-5 0 1,8 3 0-1,-3-3 0 14,-1 2 128-14,10 1 48 0,-3-3 0 0,5 5 0 17,6-5 64-17,-6 0 16 0,1-5 0 0,4 0 0 15,10-3-128-14,10-1 0-1,5-4-16 0,-2 1 0 15,2-3-112-15,-3-2 0 0,-4-1-16 0,-3-1 0 18,-3-1-240-18,4 3 144 0,-9-1-144 0,1 4 128 0,-5 1 96 0,5 1 16 15,-3 2 0-15,-2 3 0 0,-1-1 0 0,4 3 0 17,1-2 0-17,1 2 0 0,7-2 192 0,-7-1 32 13,0 3 16-13,-1-2 0 0,-4-3-240 0,-2 0-48 20,-1 0-16-20,-5-2 0 0,-4 0-176 0,-3 2 0 10,-5 5 0-10,0-3 0 0,-3 1 0 0,3 2 0 15,-7 5 0-15,-5-5 0 0,-5 10 144 0,2-5 48 15,-5 0 16-15,-7 3 0 0,8-1 144 0,-6 5 32 16,0-4 0-16,-2 2 0 0,3-5-64 0,4 2 0 15,-5-2 0-15,6 3 0 0,-1-6-96 0,-5 3-32 16,6-2 0-15,-1 2 0-1,-7 2-192 0,2-2 0 15,-2 3 0-15,-5-3 0 0,3 2 0 0,-6 3-192 18,3-5 192-18,-10 0-208 0,3 5 208 1,-8 3 0 12,5-8 0-13,-4 4 0 0,1-1 224 0,-4 2-16 3,2-3 0-3,3 3 0 12,-5 0-80-12,2-5 0 2,3 8-128-1,-6-8 192 13,-1 0-192-13,1 0-208-1,3 0 32 0,-9 0 16 15,4 0-96-15,-5 0-32 0,-4 0 0 0,2 0 0 16,-5 2 128-16,0 1 32 0,-3 4 0 0,0-2 0 15,-1 2-32-15,3-2 0 0,1 3 0 0,-5-3 0 15,5 2 160-15,-5-7 0 0,0 2 160 0,-2-2-160 15,2 0 368-15,0-2-32 0,-3-3 0 0,3 0 0 17,5 3-16-17,-5-8 0 0,-2 7 0 0,-10-7 0 14,4 3-128-14,1 5-16 0,-6-1-16 0,-6 3 0 17,4 0-160-17,-5 3 0 0,1 4 0 0,-6 0 0 14,-7 6-192-14,-3-1-64 0,-7 3 0 0,-4 2-16 16,-6 0-96-16,0-2-16 0,8 2 0 0,-6-4 0 17,3 6 384-16,3-1-144-1,0 1 144 0,9-4 0 0,10-2-240 0,6-4 64 14,-1 1 16-14,5 0-7776 15,8-5-1568-15</inkml:trace>
    </iact:actionData>
  </iact:action>
  <iact:action type="add" startTime="98940">
    <iact:property name="dataType"/>
    <iact:actionData xml:id="d12">
      <inkml:trace xmlns:inkml="http://www.w3.org/2003/InkML" xml:id="stk10" contextRef="#ctx0" brushRef="#br0">26706 5772 5519 0,'-15'-8'496'1,"5"3"-496"5,3 0 0-5,7 3 0 3,0-1 1360-4,0 1 176 17,5-3 48-17,2-2 0 0,0-3-496 0,11-8-80 26,1 1-32-26,6-5 0 0,2 2-1232 0,3-2-240 0,-3 5-48 0,2-1-16 25,-4 4 48-25,2 1 0 0,-2-1 0 0,0 1 0 0,7 1 512 0,0 2 304 0,5 3-48 0,0-1 0 10,7-2 448-10,0 8 64 20,8-3 32-20,5 2 0 0,5 1-128 0,7 2-32 0,7 2 0 0,6-4 0 13,6 0-64-12,1-6 0-1,-3 3-16 0,3-7 0 15,5-3-288-15,-3 0-48 0,3 0-16 0,-5-4 0 16,-1 6-336-16,-1-9-80 0,-6 2-16 0,-4-2 0 15,-8 5-16-15,-10-3 0 0,-2 0 0 0,-8 3 0 16,-5 5 368-16,-7 0 80 0,-5 4 16 0,-12 1 0 17,-3 4 416-17,-2 1 96 0,-5 2 16 0,-8 0 0 17,3 0-144-17,-10 0-32 0,5 0 0 0,-2 2 0 0,-3 1 0 0,-2-1 0 16,2 3 0-16,-8 0 0 0,13-5-352 0,0 0-80 16,0 0-16-16,-44 27 0 0,29-22-128 0,3 3-192 17,-5-4 32-17,2 4 16 0,-2-3 144 0,-1 2-208 12,4-4 80-12,-6 2 128 0,3 0-272 0,-8 2 64 15,5 5 16-15,-5-7 0 0,1 8-16 0,-3-4 0 14,-3 4 0-13,-2-3 0-1,-5 2-80 0,2 0-16 15,-6-2 0-15,-4-2 0 0,1 1 304 0,-6-4 0 16,4 3 0-16,-11-1 0 1,3 1 128-1,-6 1 64 14,4-1 32-14,-6-3 0 0,-7 5-224 0,5 0 0 17,7-3 0-17,-12 5 0 0,-7 1 0 0,-6-1 0 26,1 0-128-26,-1-7 128 0,1 5-496 0,10-5-32 0,-3 2-16 0,9-2 0 20,16 0-464-19,0-2-80-1,4 2-32 0,6-10-7264 0</inkml:trace>
    </iact:actionData>
  </iact:action>
  <iact:action type="add" startTime="99717">
    <iact:property name="dataType"/>
    <iact:actionData xml:id="d13">
      <inkml:trace xmlns:inkml="http://www.w3.org/2003/InkML" xml:id="stk11" contextRef="#ctx0" brushRef="#br0">24932 5759 8287 0,'-12'-12'736'0,"5"0"-592"0,7 4-144 0,0 3 0 0,0 3 512 0,0-1 80 7,7 1 16-7,1-8 0 12,-1 0 80-12,10-5 16 14,3 0 0-13,5-2 0-1,-6 2-704 0,3 6 0 14,-2-4-128-14,-7 8 128 0,6 0-208 0,1 0 80 16,-3 3 128-16,10-1-208 0,-2 1 528 0,7-3 96 18,13 3 32-18,-1-3 0 0,10 5 32 0,3-8 16 0,7 3 0 0,0-2 0 15,-2 2-352-15,-3 0-144 0,3-2 128 0,-6-1-128 22,1 3-384-22,-13 0-144 0,1 3-48 0,-3-5 0 2,-10 2 208-2,0 5 48 7,0-5 0-7,-7 2 0 14,-1-2 320-14,-4 5 160 0,0-2-16 1,-8 2 0 15,-5 0 432-16,3 0 64 0,-7 0 32 0,2 0 0 16,-5 0-240-15,-5 0-48-1,2 0-16 0,-2 0 0 16,-7 2 0-16,0 3 0 0,-8-5 0 0,3 3 0 17,-3 2-240-17,0-3-128 0,-4 1 128 0,-8 4-128 0,2-2 0 0,-5 2 0 11,-2-2 0-11,-4 3 128 22,1-1-128-22,1 0 0 0,-6 3 0 0,-4-2 0 0,0 4 0 0,-3-7 0 16,-5 2 0-16,3 1 0 0,-5-3 128 0,4 2-128 9,4-4 160-8,1 1-160 1,3 1 240-2,-2-2-48 14,5 7-16-13,-1-8 0-1,8 1-32 0,5 4 0 14,3-7 0-14,6 0 0 0,1 0-144 0,7-5 128 16,3 3-128-16,5-3 128 0,-3 0-304 0,7 0-64 28,-2 2-16-28,5-2 0 0,0 1-416 0,0 1-96 0,8-4 0 0,2 2-7040 18</inkml:trace>
    </iact:actionData>
  </iact:action>
  <iact:action type="add" startTime="116643">
    <iact:property name="dataType"/>
    <iact:actionData xml:id="d14">
      <inkml:trace xmlns:inkml="http://www.w3.org/2003/InkML" xml:id="stk12" contextRef="#ctx0" brushRef="#br4">27359 3588 4479 0,'8'-2'400'3,"-3"-1"-400"11,-5 3 0-14,0 0 0 0,0 0 0 0,0 0 0 31,2 0 0-31,3-7 0 0,-5 4 0 0,7 1 0 0,-7-5 0 0,5 2 0 0,-5 0 0 0,0 0 0 16,3 2 0-16,-3-2 0 0,0 3 0 0,0-6 0 16,0 6 0-16,-3 0 0 0,3-3 0 0,0 2 0 18,-5 1 0-18,5-1 0 0,0 3 0 0,-5 0 0 10,3 0 0-9,2 0 0-1,0 0 0 0,0 0 0 15,0 0 0-15,0 0 0 0,0 0 0 0,0 0 0 15,0 0 128-15,0 0 0 0,0 0 0 0,0 0 0 15,0 0 64-15,0 47 0 0,-5-32 16 0,3 5 0 15,-3-6-80-14,0 9 0-1,2 4-128 0,-2-3 192 15,-2 1-64-15,2-3-128 1,-2 3 176-1,2 5-176 4,-3 7 128-4,1-3-128 11,-3 8 0-11,-2-5 0 3,4 7 160-3,-4 1-32 15,0 4 0-14,-3 3 16-1,-2 5-144 0,-1-1 192 14,-1 6-192-14,-1 2 192 0,-5-2-192 0,0 2 0 17,1 0 0-17,2-7 0 0,-1 2-176 0,1 0 176 16,-2 6-128-16,6-9 128 0,3-11 0 0,3-1-128 25,2 5 128-25,8-9 0 0,-3-3-480 0,5-5-16 0,5-5 0 0,-3-5 0 3,8-2 496-3,-7-15-144 15</inkml:trace>
    </iact:actionData>
  </iact:action>
  <iact:action type="add" startTime="118756">
    <iact:property name="dataType"/>
    <iact:actionData xml:id="d15">
      <inkml:trace xmlns:inkml="http://www.w3.org/2003/InkML" xml:id="stk13" contextRef="#ctx0" brushRef="#br4">16123 4309 1839 0,'-17'0'160'1,"4"-5"-160"4,-1 5 0-5,9-3 0 20,0 3 512-20,5 0 80 1,-3-2 16-1,-2-1 0 0,0-2 0 0,-2-2 0 13,0 0 0-12,2-6 0 16,-3 6-608-17,8-6 0 0,-5 1 0 0,3 0 0 0,-3 2-144 0,5-2-48 14,0-3-16-13,0 2 0-1,0 1 400 0,0-3 64 17,5 0 32-16,2 1 0-1,6-4 160 0,-1-1 48 14,8-1 0-14,-1 0 0 0,6-4-240 0,7-4-64 18,5 1 0-18,7-5 0 1,1 5-192-1,4-5 176 14,8 0-176-14,-5 7 160 0,-8 3-160 0,5 2 128 7,16-2-128-7,4 0 128 6,-5 2-128-6,2 5 0 15,-2 3 0-15,-7 2 0 0,5 8 0 0,-5 2 0 15,-1 7-160-15,-4 5 160 0,10 1-256 0,-10 6 32 18,-8-1 16-18,0 4 0 0,1 8 64 0,-3-1 16 14,-8 11 0-14,-4-6 0 0,-11 3 128 1,-6-5 0 1,-6 5 0-2,-2-2-128 17,-5 4 400-17,-7-4 96 0,-3-1 16 0,-2-2 0 12,4-4 240-11,-4-4 48-1,4-2 16 0,1-2 0 16,7-12-96-16,-5-1-16 0,10-2 0 0,-3-5 0 14,8-5-576-14,-2-2 0 0,4 2 0 0,0-5 0 23,1-5-1808-23,-1-5-336 0,-5-7-64 0,-11-10-16 0</inkml:trace>
    </iact:actionData>
  </iact:action>
  <iact:action type="add" startTime="137448">
    <iact:property name="dataType"/>
    <iact:actionData xml:id="d16">
      <inkml:trace xmlns:inkml="http://www.w3.org/2003/InkML" xml:id="stk14" contextRef="#ctx0" brushRef="#br4">25734 5029 4927 0,'0'5'0'7,"0"-5"0"10,0 0 0-17,0 0 0 0,0 0 0 0,5 0 0 16,-5 0 0-16,2 0 0 0,3 0 0 0,3 0 0 17,-3 0 0-17,-5 0 0 0,0 0 0 0,0 0 0 16,0 0 0-16,37 2 0 0,-23 1 0 0,4-3 0 11,-6 0 0-11,8-3 0 0,-1 3 0 0,6-2 0 14,0-5 0-13,2 2 0-1,3-3 0 0,2 3 0 17,-5-2 0-17,2 2 0 0,3-3 0 0,-2 1 0 16,-3 2 0-16,-2 0 0 0,2 3 0 0,2-3 0 15,-4 0 0-15,0 0 0 0,2 2 0 0,-2-4 0 14,-1 0 0-14,1 2 0 0,-5 0 0 0,-1 0 0 20,-1 2 0-20,-6-2 0 0,3 3 0 0,-3 0 0 16,0 2 0-16,-7 0 0 1,3 2 0-1,-1-2 0 16,-2 2 0-16,-5 3 0 1,0-5 0-1,0 0 0 1,0 3 0 0,-5-1 0-1,3 6 0 0,2-8 0 14,-5 2 0-13,5-2 0 0,0 0 0-1,0 0 0 7,0 0-128-7,0 0 128 16,0 0-128-16,0 0 128 0,0 0 0 0,0 0-160 14,0 0 160-14,0 0 0 0,-37 13-144 0,34-13 144 17,-2 0 0-17,-2-3-128 0,2 3 128 0,-2 0 0 15,-3-2-144-15,2 2 144 0,3 2 0 0,-2-2 0 16,0 3 0-16,-1-3 0 0,-2 4 0 0,3-4 0 17,-5 0 0-17,-1 0 0 0,1 0 0 0,-3 0-128 14,-2 0 128-14,2 0 0 0,-2 0 0 0,-3 0-128 3,0 0 128-3,-2 0 0 14,2 3 0-13,1-1-160-1,-6 1 160 0,0-3 0 13,6 5 0-12,-6-5 0 15,5 0-144-16,-4 0 144 0,4-5 0 0,0 5-128 0,-4-3 128 0,4 1 0 16,-5 2 0-16,5 0 0 0,-2-3-144 0,2 3 144 14,1 0 0-14,-1 0 0 0,3-4-128 0,-3 4 128 16,0-3 0-16,3 3-128 0,-3-2 128 0,-4 2 0 16,4 0 0-16,0 0 0 0,-2 2-144 0,2 1 144 21,5 1 0-20,-2-4-128-1,5 5 128 0,-3 3 0 0,-2-3 0 0,4 2 0 9,1-4-144-9,0 6 144 17,4-6 0-17,-4 4 0 0,0-2-128 0,4 0 128 15,1 0 0-15,-5 3 0 0,7-6 0 0,-3 3 0 3,3 0 0-3,-2-5 144 14,7 0 0-13,0 0 0-1,0 2 224 0,0-4 32 14,7 2 16-14,-2 0 0 0,3 0-544 0,-8 0-128 13,0 0 0-13,0 0-16 2,0 0 272-2,39-7 0 15,-29 7 0-15,2 0 0 0,-4 2 0 0,-1-2 0 15,5 0 0-15,-7 0 0 0,8 0-128 0,-1 5 128 17,-5-5 0-17,6 0 0 0,-1 0 0 0,3 0 0 14,2 0 0-14,3 0 0 0,5 0 0 0,2-7-128 16,2 4 128-16,3 1 0 0,0-3 0 0,0 2 0 18,5-2 0-18,0 0 0 0,-4 3-144 0,4-3 144 3,7 0 0-3,0-2 0 15,1 2-208-15,-1-3 48 0,-2 3 16 0,-3-2 16 15,-2 4 128-15,3-2-128 0,-3 5 128 0,-5-7 0 16,0 5 0-16,-2-1 0 0,-6 1 0 0,-4-1 192 15,0 1 64-15,-8 2 0 0,0 0 0 0,-9 0 0 19,2 0 144-19,-5 0 32 0,0 0 0 0,0 2 16 3,-8 1-80-3,4-1-16 8,-4 1 0-8,-4 2 0 14,-1-1-224-14,1 1-128 1,0-2 128-1,-3 2-128 15,3-5 0-15,-1 2 0 0,3 1 0 0,3-3 0 15,-5 0 0-15,4 0 176 0,1 0 0 0,-5-3 16 15,7 3 0-15,-3 0 0 0,3-2 0 0,3 2 0 16,-8 0-192-16,8-5 0 0,-3 5 0 0,-3 0 0 15,3-3-256-15,-2 3 64 0,2 0 0 0,-7 3 16 16,4-3 0-16,1 0 0 0,-6 0 0 0,-4 0 0 15,5 5 176-15,-3-5-208 0,3 0 80 0,-6 2 128 17,-1 1-176-17,-1-1 176 0,0 3-128 0,-4-2 128 17,-6 6-464-16,-2-1-16-1,-5-3 0 0,-2 7 0 0,-11 1 480 0,-7-11 0 16</inkml:trace>
    </iact:actionData>
  </iact:action>
  <iact:action type="add" startTime="145119">
    <iact:property name="dataType"/>
    <iact:actionData xml:id="d17">
      <inkml:trace xmlns:inkml="http://www.w3.org/2003/InkML" xml:id="stk15" contextRef="#ctx0" brushRef="#br4">25658 3911 14735 0,'-18'-22'1312'1,"6"5"-1056"7,9 7-256-8,-1 3 0 17,4 2 448-17,-8-8 48 0,-4-14 0 0,-8-10 0 18,-5-20-768-18,-7 1-160 0,-2-6-16 0,-1 10-16 16,3 0-1008-16,-5 6-192 0,0 1-32 0,0 3-16 0,-7 5 1312 0,-1 0 256 9,1 5 144-9,-8-5-160 15,-4-5 912-15,-6 3 176 1,-2 7 32-1,-5-10 16 15,-8 7-512-15,-4-2-96 0,-5-2-32 0,-3 4 0 31,-5-2-592-31,-7 3-128 0,-3-3-32 0,-9 5 0 0,-10-8 416 0,-3 3 0 0,2 5 0 0,-1 2 0 4,14-2 304-4,-10 3 80 11,-12-3 32-11,-5 4 0 18,4 4-176-17,1 7-48-1,-10 2 0 0,-2 2 0 0,-1 1-384 0,-4 2-64 13,4 0-32-13,-4 5 0 16,-1 5-320-16,-2-2-64 0,1 2-16 0,1-3 0 16,8 1 112-16,2-5 32 0,-2 4 0 0,3 3 0 0,-3 3 544 0,2-6 0 16,8 1 160-16,-10 2-32 0,-2-5 128 0,-1 5 48 17,0 5 0-17,-4 7 0 0,5-5 80 0,-6 6 0 16,13-1 16-16,2 0 0 0,-2 8-208 0,0 5-64 17,0 7 0-17,-3-3 0 0,-7 4-320 1,15-9-64 22,17 3 0-23,-22 10-16 0,-20 10-752 0,-22 8-128 0,-5-4-48 0,-2 4 0 18,-3 1 224-17,0 1 32-1,8-3 16 0,4 1 0 0,8-11 672 0,19-2 256 16,11-7-176-16,9-3 176 1,13-3 896-1,9-2 288 2,8-2 48-2,7-5 16 13,1-3-544-13,9-2-128 3,7-3 0-3,1-2-16 15,2 2-560-15,10-4 0 0,-5-1 0 0,2 5-144 20,8 6-304-20,-3-3-64 0,-2 2-16 0,0 0 0 19,-2 3 64-18,-3 0 16-1,-3-1 0 0,-2 1 0 0,2 0 272 0,-2 2 176 4,-2 0-192-4,2 3 192 18,10 4 0-18,-8-1 0 0,-2 4 0 0,5 2 0 13,5-7-256-13,10-2 16 1,15-5 0-1,11-10 0 14,6-8 240-13,7-14 0-1</inkml:trace>
    </iact:actionData>
  </iact:action>
  <iact:action type="add" startTime="145821">
    <iact:property name="dataType"/>
    <iact:actionData xml:id="d18">
      <inkml:trace xmlns:inkml="http://www.w3.org/2003/InkML" xml:id="stk16" contextRef="#ctx0" brushRef="#br4">13911 3460 12895 0,'-13'-3'1152'1,"6"-2"-928"-1,7 5-224 0,0 0 0 4,2 0 512-4,-2 0 64 19,-2 0 16-19,-3-2 0 0,-2 0-592 1,2-1 0 16,-3 3-224-17,1 3 64 14,-3-1-736-13,-2 5-128-1,-1-2-48 0,-1 5 0 19,-4 0 176-19,-1 2 48 0,-6 8 0 0,0-5 0 0,3 5 848 0,-3 2 0 0,-4 3 0 0,2-1 128 15,-3 3 240-15,-2 1 32 0,7-1 16 0,-7 0 0 12,5 5-288-12,-7-3-128 0,-1 4 128 0,6-1-128 15,1-5 0-15,-1-3 0 0,9-4 128 0,3-3-128 14,2 1 0-14,8-8 0 1,-3-1 0-1,7-4 0 14,3 0 0-14,3-2 0 0,2 4 0 0,2-7 0 17,5 0 0-17,6-5 0 0,1 3-176 0,9-1 176 16,1 1 0-16,-9 2 0 0,5 0 0 0,-1 0 0 15,13 0-144-15,8 0 144 0,6 0-160 0,-1 0 160 4,6 0-256-4,1 0 32 11,0 0 16-10,0-3 0 20,-1-2 208-21,-4-7 0 0</inkml:trace>
    </iact:actionData>
  </iact:action>
  <iact:action type="add" startTime="147300">
    <iact:property name="dataType"/>
    <iact:actionData xml:id="d19">
      <inkml:trace xmlns:inkml="http://www.w3.org/2003/InkML" xml:id="stk17" contextRef="#ctx0" brushRef="#br4">21364 4239 4607 0,'-8'0'400'1,"-1"-4"-400"9,6 4 0-10,3 0 0 0,0-3 432 1,-5 1 0 15,0-1 0-16,-2-4 0 0,-1 2-176 0,1-3-16 17,-3-4-16-17,8 2 0 0,2 0-224 0,0 0-288 18,0 3 64-18,0 0 16 0,2-6 48 0,3 3 16 0,-5 1 0 0,5-1 0 15,-3 2 144-14,3 1 0-1,3 2 128 0,-3-2-128 17,7 2 0-17,0-3 144 0,8 3-144 0,0 0 0 16,9-4 0-16,6-4 0 0,7 1 0 0,10 0-192 10,4-8 48-10,1 0 16 5,5 3 0-5,-6-3 0 12,-4-2-64-12,10 2 0 0,9-7 0 0,6-3 0 16,2 3 192-16,-8 3-208 0,-9 4 80 0,-3 3 128 14,15-1 0-14,0 3 0 0,-2 3 0 0,-8 5 0 15,-3 2 0-15,-11 5 0 0,-6 0 128 1,-4 7-128 14,2 6 384-15,-3 4 0 0,-7 3 0 0,-2 4 0 16,-6 1 48-16,-9 0 0 0,2-1 0 0,-4 1 0 15,-6 2 128-15,-2-2 16 0,2-6 16 0,1 1 0 16,-8-3 112-16,0-2 0 1,0 3 16-1,0-6 0 15,0 0-32-15,0-7-16 0,0 0 0 0,-3 5 0 15,3-8-176-15,-5 1-48 0,5-1 0 0,0 3 0 18,5-2-192-18,-5-1-32 0,3-2-16 0,-3 0 0 0,0 3-208 0,5-3 0 16,-5 0 0-16,2-3 0 0,3 3 144 0,0-2-16 16,3-1 0-16,-1-4 0 0,3 2 0 0,2 0 0 32,-2-2 0-32,2-1 0 0,6 3-704 0,-6-2-128 0</inkml:trace>
    </iact:actionData>
  </iact:action>
  <iact:action type="add" startTime="147891">
    <iact:property name="dataType"/>
    <iact:actionData xml:id="d20">
      <inkml:trace xmlns:inkml="http://www.w3.org/2003/InkML" xml:id="stk18" contextRef="#ctx0" brushRef="#br4">23162 4274 6447 0,'5'-10'576'0,"-3"-2"-576"0,3 4 0 0,2 3 0 5,3 1 528-5,-7-1 0 11,9 2 0-10,0-7 0 13,8 0-192-13,10-7-32-1,7 0-16 1,-3 0 0 12,1 2-288-13,-8 5 0 0,-7 0-208 0,-3 5 80 18,-5 3-16-17,1 2 0 0,-6 0 0-1,0 0 0 0,-2 0 400 0,-2 5 96 11,2 2 16-11,0-5 0 16,-5 3 128-16,7 3 16 1,-2 2 16 0,-5-3 0 13,7 5-400-14,-2-7-128 0,3 3 0 0,-3-3 0 16,-3 2 144-16,3-4-144 0,2 1 0 0,-7 1 144 1,5-2-144-1,-5 2 0 14,0-3 0-14,-5 3-176 0,5 0 176 0,-5-5 128 17,3 5-128-17,-5-2 176 0,2-3 272 0,-3 0 48 14,-2-3 16-14,8 1 0 0,-8-1 0 0,8-2 16 17,-3-2 0-17,0-1 0 0,5-4-288 0,0 0-64 16,5-8-16-16,-5-2 0 20,7 0-672-20,-2-3-144 0,2-5-32 0,3 3 0 14,-7-5-576-13,7 0-112-1</inkml:trace>
    </iact:actionData>
  </iact:action>
  <iact:action type="add" startTime="153631">
    <iact:property name="dataType"/>
    <iact:actionData xml:id="d21">
      <inkml:trace xmlns:inkml="http://www.w3.org/2003/InkML" xml:id="stk19" contextRef="#ctx0" brushRef="#br4">7466 5999 4735 0,'13'-13'0'11,"-6"6"0"6,-7 4 0-17,0 1 0 0,0 2 0 0,0 0 0 14,5-5 0-14,2-2 0 0,-2-1 0 0,3 3 0 16,-8 5 0-16,0 0 0 0,0 5 0 0,-8 3 0 15,3-1 0-15,1 3 0 0,-4 0 0 0,1 2 0 18,2 0 0-18,-3-2 0 1,1 5 0-1,2-3 0 0,0 1 128 0,3-1 80 11,-3 0 32-10,-3 3 16 14,3 2-48-15,3-4 0 0,-3 2 0 0,-2-1 32 18,7 4-80-18,0-4-16 0,0 6 0 0,0-5 16 0,0 2-32 0,0 1-128 15,2 1 192-15,-2 1-32 1,0-5-160-1,0 0 0 15,0-1 0-15,-2 1 144 0,2 0-144 0,-5 0 0 15,5-3 144-15,-5-4-144 1,2 1 0-1,-2-1 0 13,0-1 0-12,3-2 0-1,-3 0 0 0,5-2 0 16,-5-1 144-16,3-2-144 0,2 0 0 0,0-2 0 26,2-3 0-25,3-5-176-1,0-3-208 0,2 1-32 0,6-5-16 0,-6 0 16 20,5-6-16-20,6-1 0 0,-6-1 0 0,0-5 32 0,3 3 32 0,-3-2 16 20,-4 2 0-20,2-3 16 0,2 5 112 0,-5 3 32 0,1-3 0 0,-3 3 0 10,-3 2 192-10,3 6 0 15,-5-6 0-15,0 8 0 0,0-6 320 0,0 6-32 3,-5 0-16-3,3-3 0 16,-3 2 128-16,2 1 32 0,-2 0 0 0,-2 2 0 14,2 0-192-14,5-2-48 0,0-6 0 0,0-1 0 16,8-6-192-16,-4 0 0 0,4 11-192 0,-3-6 192 23,7-5-704-23,0 0-48 0,3-4 0 0,-2 2 0 12,4 5 128-12,-5 2 32 10,-4 5 0-10,4 3 0 0,-5 2 848 0,-2 7 160 0,-2 3 32 0,2 0 16 16,0 3 16-16,-5-1 0 0,0 6 0 0,0-3 0 15,0 2 192-15,0-2 32 0,2 2 16 0,-2 1 0 17,5-3-144-17,-5 2-16 0,5-4-16 0,-3 1 0 3,3 1-224-3,0-2-64 13,-2 2 0-12,2 0 0 1,2 0-256-2,0 2 0 15,3-2 0-15,-2 2 0 0,-3 1 0 0,-3 4 0 16,3-4 0-16,-5 1 0 0,5 4 0 0,-5 4 0 16,0 5 0-16,-5-2 0 0,5 5 0 0,-7-1 0 13,2 8 0-13,-3 0 0 0,-2 1 176 0,3 4 16 15,-5-5 16-15,4 0 0 0,1 0-80 0,-3 0-128 14,8 0 176-13,-3-2-176-1,-3 2 144 0,8 0-144 14,-5-3 0-14,5-2 144 0,0 3-144 0,0-5 0 18,5-6 0-18,3-1 0 0,-3 1 0 0,7-6 0 25,3 2 0-24,9-6-176-1,1-1-496 1,7-8-96-1,0 0-32 1,5-10 0-1,12 0 656 0,-4-7 144 18,-6-3 0-18</inkml:trace>
    </iact:actionData>
  </iact:action>
  <iact:action type="add" startTime="155019">
    <iact:property name="dataType"/>
    <iact:actionData xml:id="d22">
      <inkml:trace xmlns:inkml="http://www.w3.org/2003/InkML" xml:id="stk20" contextRef="#ctx0" brushRef="#br4">13085 6008 2751 0,'-5'5'256'2,"5"0"-256"-1,5-5 0-1,-5 0 0 10,7 0 128-9,-2 0-128 13,2 0 176-14,6 0-176 0,11 0 144 0,-4 3-144 16,10-3 0-16,-8 0 144 0,2 5-144 0,1 0 0 15,-8 7 0-14,-4-5 0-1,2 6 0 0,-3-1 0 15,-7 0 0-14,2 6 0 0,-2-1 0-1,-5 5 0 18,0-2 0-18,3 5 0 0,-3-1 0 0,0-2 0 0,5 1 0 0,-5 1 0 13,-5-4 208-13,10 5 176 0,-10-6 16 0,2 6 16 15,-2-5-256-15,5-3-160 0,0 3 192 0,0-8-48 16,0-2-144-16,0 0 0 0,0-5 0 0,0-3 0 14,0-2 144-14,5 0-144 0,-5-2 160 0,3-1-32 15,2 1-128-14,-5-8 160-1,4 3-160 0,-4 7 160 16,0 0-304-16,8-40-64 0,-3 25-16 0,-5 1 0 15,0-1 224-14,2 2-192-1,-2-6 192 0,5 1-160 14,-5 4 160-14,0 1-160 1,0-6 160-1,0 4-160 19,0 0-16-19,-7 0 0 0,2-2 0 0,-3 0 48 0,4 2 128 0,-4-7 0 15,3 7-144-15,-2-3 144 0,-1 4 0 0,-4-6 0 12,0 3 0-12,-1-3 0 17,4-2 0-16,-1 2 176-1,-3 5-16 0,1-5 0 0,0 3 176 0,-1-3 48 15,6-4 0-15,-5 4 0 0,7 0 128 0,0 3 0 14,5-3 16-14,0 3 0 0,5-3-64 0,-5 3-16 15,5 2 0-15,-3-2 0 0,8 0-448 0,-8-1 0 17,3 1 0-17,3 5 0 0,-8 2 0 0,0 3-128 16,0 4 128-16,0-4-160 0,-5 7 160 0,2 0 128 14,-2 0-128-14,3 7 176 0,-3-4 336 0,-2 1 64 22,2 4 0-22,5-8 16 0,0 0-112 0,0 0-32 0,-8 49 0 0,8-36 0 10,3-1-192-10,2 0-64 20,7 3 0-20,0 2 0 0,1-4-192 0,-1-1 0 0,8 3 0 0,4 2 0 21,1 3-448-21,7 4 32 0,0 1 0 0,-5 0 0 30,3 2-224-30,2 5-32 0,0 3-16 0,0 4 0 0,-2-2-176 0,2 3-32 0,-8 1-16 0,8 1 0 16,-4-5-176-16,6-5-16 0,-2-4-16 0,8-6 0 0,-11-5 944 1,3-5 176 5</inkml:trace>
    </iact:actionData>
  </iact:action>
  <iact:action type="add" startTime="162417">
    <iact:property name="dataType"/>
    <iact:actionData xml:id="d23">
      <inkml:trace xmlns:inkml="http://www.w3.org/2003/InkML" xml:id="stk21" contextRef="#ctx0" brushRef="#br4">6677 6021 3951 0,'0'-3'352'0,"-5"3"-352"8,5 0 0-8,0 0 0 14,0 0 400-14,0 0 16 0,-5 0 0 0,3-5 32 15,-3 3-256-13,-2 2-64-2,-6 0-128 0,6 0 240 13,2 0-240-13,-7 2 0 0,4 3 0 0,-4-2 128 17,0 2-128-17,4 0 0 0,-2 0-128 0,3-3 128 16,-1 5 0-16,-4-2 0 0,5 3 144 0,-6-3-16 14,4 2-128-14,1-2 0 0,1-3 0 0,-6 3 0 15,6 0 0-15,2-2 0 0,-2 2-144 0,-3 2 144 17,2 3-128-17,-4-3 128 0,5 1-208 0,-1-1 208 14,-4 6-160-14,2-4 160 0,3 4-160 0,-6-6 160 17,6 1 0-15,0-1 0-1,-3-2 0-1,7 2 0 0,-2-2 0 0,0 0 144 15,3-2 0-15,2-3 48 0,0 2-64 0,0-2 0 17,0 0 0-17,2 0 48 0,3 0-176 0,0-2 0 16,-5 2 0-16,0 0 0 1,0 0 0-1,0 0 0 15,0 0 0-13,0 0 0-1,0 0 0-1,0 0 0 0,0 0 0 1,0 0 0 5,0 0 0-6,0 0 0 15,0 0 128-15,27 32-128 1,-27-22 0-1,0-5 0 16,0 2 0-15,0 0 0-1,0 1 0 0,0-3 0 16,0 2 0-16,0-2 0 0,5 0 0 0,-2-5 0 3,7 2 0-3,-3-4 0 12,10 2 0-12,-2-5 0 16,10 5 0-16,-6-5 0 0,11 5 0 0,-5-5 0 15,-3 3 128-15</inkml:trace>
    </iact:actionData>
  </iact:action>
  <iact:action type="add" startTime="163991">
    <iact:property name="dataType"/>
    <iact:actionData xml:id="d24">
      <inkml:trace xmlns:inkml="http://www.w3.org/2003/InkML" xml:id="stk22" contextRef="#ctx0" brushRef="#br4">12044 5979 3839 0,'-5'2'0'10,"-3"-2"0"5,8 5 0-14,0-5 0-1,-4 0 0 0,1 0 0 15,-2 3 0-15,-2 2 0 0,-3 0 0 0,2 2 0 16,-4-5 0-16,5 3 0 0,-6 0 0 0,8-2 0 15,3-1 0-15,-3-2 0 0,5 0 0 0,0 0 0 17,0-2 0-17,0-1 0 0,0-4 0 1,0 2 0 15,0-2 0-16,0-1 0 0,0 8 0 0,0 0 0 18,0 0 0-18,0 0 0 0,0 0 0 0,0 0 0 11,0 0 0-11,-12-42 0 0,4 42 0 0,-4-5 0 15,5 3 0-14,-6-3 0-1,3 2 0 0,-2 3 0 15,2 0 0-15,-2 0 0 0,0 3 0 0,-1 2 0 0,1-5 0 0,5 0 0 17,-6 2 0-17,3-2 0 0,8 0 0 1,-8-2 0 13,8-3 0-14,2 0 0 0,-5-2 0 0,5-1 0 14,0 1 0-13,5-3 176-1,-5 2-176 0,2 1 160 15,3-3-160-15,-5 3 192 0,5-1-192 0,-3 3 0 15,3-2 0-14,0 7 0-1,-5-7 0 0,8 4-192 16,-8 3 64-16,5-2 128 0,-3 4 0 0,-2-2 0 15,5 3 192-15,-5-1-32 1,0 3-160-1,0 0 0 15,0-5 0-15,0 0-176 0,0 0 176 0,0 0-160 15,0 0 160-15,0 44 0 0,0-34 0 0,0 0 0 16,2-2 0-16,3 1 0 0,0-1 0 0,-2-1 0 17,7-2 0-17,-3 3 160 0,0-6-160 0,6 3 0 0,-1 0-160 0,5-5 160 16,-4 2-224-16,1 1 16 0,-1-3 0 0,4 2 32 17,8 3 176-17,-6-5 0 0,1 3 128 0,0 2-128 13,-3 0 0-13,3 2 0 0,0-2 0 0,-3 2 0 15,-2 6 0-14,-3-11 0-1,0 8 0 0,1-8-144 14,-1 3 144-14,-5 0 0 0,3 3 0 0,-2-8 0 16,-3 2 0-16,-3 1 0 0,3-1 0 0,-5 3 0 15,2-5 0-15,-4 2 0 0,2-2 128 0,0 3-128 18,0-1 192-18,-5-2-48 0,5 0 0 0,0 0 0 2,0 0 16-2,0 0 0 16,0 0 0-16,0 0 0 0,0 0-160 0,0 0 0 11,0 0 0-11,0 0 0 16,0 0 0-16,0 0-176 0,0 0 176 0,0 0-192 17,0 0 192-17,0 0 0 0,0 0-144 0,-32-27 144 0,25 27 0 0,-3 0 0 15,2 3 0-14,-4 2 0-1,-3-3 256 0,3 3-48 14,0 0 0-14,-1-3 0 0,1 3 192 0,0 0 48 15,-6-5 0-14,8 0 0-1,-7 0-160 0,5 0-32 16,-8 0 0-16,8 0 0 0,-8 3-128 0,3-1-128 17,2 1 144-17,-2 2-144 0,-1-5 128 0,6 0-128 17,2 0 0-17,-2 0 0 1,0 0 0-1,7 0 0 1,-3-5 0 9,3 2 0-10,-2-2 0 0,2 5 0 21,5 0 0-21,-7-5 0 0,7 3 0 0,-5-1 0 0,5 3 0 0,-3 0 0 16,3 3 0-16,0-3 0 0,-5 2 0 0,5-2 0 9,0 0 0-9,0 0 0 20,0 0 0-20,0 0 0 0,0 0 0 0,0 0 0 0,0 0 0 0,0 0 0 21,0 0-448-21,0 0-48 0,0 0 0 0,37 13 0 0</inkml:trace>
    </iact:actionData>
  </iact:action>
  <iact:action type="add" startTime="174453">
    <iact:property name="dataType"/>
    <iact:actionData xml:id="d25">
      <inkml:trace xmlns:inkml="http://www.w3.org/2003/InkML" xml:id="stk23" contextRef="#ctx0" brushRef="#br4">13935 6277 3679 0,'-5'-2'320'1,"-2"2"-320"-1,2 0 0 0,3 0 0 5,2 2 416-5,0-2 16 6,0 5 0-6,2-5 0 21,-2 3-96-20,0 2-16-1,0-3 0 0,0-2 0 0,0 0-320 0,0 0 0 13,0 0 0-12,0 0 0 15,0 0 0-16,0 0 0 1,0 0 0-1,0 0 0 0,-2 40 304 0,2-38-16 15,0 3 0-14,2-3 0-1,3 3-288 0,2-2 0 14,-7-3 0-14</inkml:trace>
    </iact:actionData>
  </iact:action>
  <iact:action type="add" startTime="176278">
    <iact:property name="dataType"/>
    <iact:actionData xml:id="d26">
      <inkml:trace xmlns:inkml="http://www.w3.org/2003/InkML" xml:id="stk24" contextRef="#ctx0" brushRef="#br4">17114 6250 911 0,'0'-2'0'2,"0"-1"0"1,5 3 0-3,-5 0 0 14,3 0 144-14,2-5-144 0,0 3 160 0,2-3-160 16,5-2 304-16,1-1-48 0,-1 3 0 1,-5-2 0 16,6 2-256-17,-1 0 0 0,0 0 0 0,-4 3 0 19,4 2 0-18,-4 0 0-1,4 0 0 0,-5 2 0 0,3 3 0 0,3 0 0 9,-1 2 0-9,3-2 0 15,2 3 0-15,-2-3 0 0,9 2 0 1,1-7 0 20,5 0 0-21,2-7 0 0,0-1 0 0,5-2 0 0,2 3 0 0,-2-10 0 17,-5 4 0-17,5-2 0 0,3-7 0 0,-3 0 0 3,7 2 0-3,-7 3 0 7,0-3 0-7,-5-2 0 15,0 7 0-15,0-4 0 0,0 6 0 0,-7 1 0 14,-5 0 0-14,-1 4 0 1,-1 3 0-1,-6-2 0 14,-5 7 0-14,-2 0 0 1,-5 0 176-1,0 0-32 15,-5 0 0-15,3 2 0 0,-10 3 432 0,-1 0 64 17,1 3 32-17,-5-1 0 0,2 3-352 0,-2 0-64 14,-3 2 0-14,0-2-16 0,-2 2-112 1,2 1 0 15,5-4-128-16,-7 1 192 0,3 3-384 0,-1-1-64 15,3 0-32-15,-3-2 0 0,0 2 16 0,0-2 0 17,3 3 0-17,-3-3 0 0,1 2 96 1,1-2 32 16,-1 0 0-17,-1 0 0 0,3-3 144 0,-3 3 0 0,0-3 0 0,3 1 128 15,-3-3-128-15,0 2 128 0,3-5-128 0,-3 3 128 16,1 3-128-16,-1-3 0 0,-5 0 0 0,6-3 0 16,-4 3 0-16,4 0 0 0,-1-5 0 1,0 2 0 11,3-2 0-12,-3 0 0 0,1 3 0 0,-4-3 0 16,9 0 256-16,-6 0 0 0,-2 0-16 0,-1 0 0 14,6 0-32-14,-3 2 0 0,1-2 0 0,-6 0 0 15,8 0-32-15,-3 0-16 0,0 0 0 0,3 0 0 17,2 0-32-17,3 5-128 0,-8-5 192 0,3 0-64 15,-3 0-128-15,8 0-176 0,-8 0 48 1,8 0 0 13,-5 0-128-14,4 0-32 0,6 0 0 0,-1 0 0 16,-1-7 80-16,1 4 16 0,3 1 0 0,-2 2 0 17,7-5 192-17,-5 3 0 0,2-1 0 0,3 3 160 2,0 0-160-2,0 0 0 13,0 0 0-13,3 0 0 15,2 0-160-15,0 0 160 0,-5 0-208 0,0 0 80 17,0 0-32-17,39-2 0 0,-26 2 0 0,-1 2 0 0,0-2 160 0,8 0 0 16,-3 0 0-16,3 0 0 0,0-2 0 0,4 2 0 16,1-5 128-16,0 2-128 0,2 1 208 0,-3-1-16 13,6-2-16-13,-3 0 0 0,5-2-176 0,5 0 0 22,0-1 0-22,-5-4 128 1,5 2-384-1,-2 0-64 0,-6 5-32 0,3-2 0 15,5-1 16-15,-5 3 0 0,-2 1 0 0,-3 1 0 9,-2 1 80-8,-5 2 32 14,-3 2 0-15,-2-2 0 0,-8 3 224 0,3 1-192 16,-8-4 192-16,3 3-192 1,0-3 192-1,-5 2 0 15,0-2 0-15,0 0 160 0,-5 0 224 0,-2 0 64 19,2-2 0-19,-2 2 0 0,7 0-192 0,0 0-16 1,0 0-16-1,-50 10 0 10,31-10 0-10,-6 7 0 2,-2-7 0-2,-3 5 0 15,3-2 224-14,-3 2 32-1,-7-5 16 0,5 2 0 14,0 0 32-14,0-2 16 0,0 3 0 0,0 2 0 17,3-5-304-17,-8 5-64 0,2 2-16 0,-2-4 0 22,0 7-896-22,-2-3-176 0,-6 8-48 0,-4 0 0 0,4 4 752 0,1-4 208 8,7-3 0-8</inkml:trace>
    </iact:actionData>
  </iact:action>
  <iact:action type="add" startTime="177860">
    <iact:property name="dataType"/>
    <iact:actionData xml:id="d27">
      <inkml:trace xmlns:inkml="http://www.w3.org/2003/InkML" xml:id="stk25" contextRef="#ctx0" brushRef="#br4">19953 6359 1839 0,'-7'-5'160'2,"-1"0"-160"-2,3 2 0 0,-2-2 0 5,7 5 368-5,0-2 32 7,0 2 16-7,0-5 0 17,0 0-288-17,0 3-128 0,0-8 0 0,0 0 128 15,2 5-384-15,3-5-64 0,0 8-32 1,-5-3 0 14,8 2 160-15,-8-2 48 0,0 3 0 0,5 2 0 16,-5 0 464-15,2 2 80-1,3-2 32 0,-5 5 0 17,5-5-128-17,2 0-32 0,1 3 0 0,4 2 0 0,0-5-272 0,1 2 0 14,6 1 0-14,6-3 0 0,0 0 0 0,-1-3 0 16,9 1 0-16,4-3 160 0,2 2 112 1,-2-7 32 13,7 1 0-14,1-1 0 0,4 2-304 0,-5-4 0 16,8-3 0-16,-2 5 0 0,-1-2 0 0,-5 5 0 15,1-6-208-15,-1 6 80 0,0 2-48 0,-4-3 0 16,-3 8 0-16,0-4 0 0,0 1-32 0,-5 3-16 15,0 0 0-15,0 0 0 0,-7 3 224 0,-1 1 0 16,-4-1 0-16,-8 2 0 0,3 0 0 0,-5 2 0 19,2 1 0-19,-9-3 0 1,2 2 576-1,-5 0 16 0,5-2 0 0,-3 0 0 14,-2 0-80-14,0-2 0 0,0 2-16 0,-2-5 0 16,-3 0-304-16,5 0-48 0,-5 0-16 0,-2 0 0 15,2 0-128-15,5 0 0 0,0 0 0 0,0 0 0 15,-40 0-192-15,28 0 48 0,-1 0 0 0,1 0 0 14,-3-5 144-14,-2 2 144 0,-3 3-16 0,1 0-128 16,-4 0 320-16,4 0-64 0,-6 0 0 0,0 3 0 14,-2-3-256-14,-2 5 0 0,-6-5 0 0,-2 0 0 24,0 2-448-23,-7-2 0 0,-6 5 0-1,4-5 0 0,-4 7 128 0,-2-2 48 6,3-5 0-6,5 3 0 17,-1-1 272-17,8-2 0 0,0 0-128 0,10-2 128 14,-2-1 0-14,9-4 0 0,-5-3 0 0,6 0 0 16,1-2 0-16,3-1 0 0,3-1 0 0,0 4 0 14,-1-3 0-14,6 1-288 0,-5 0 32 1,7-1 16 15,-3 6 240-16,-4 0-144 0,7 2 144 0,3 0-128 17,-3 2 256-17,5 1 64 0,-8-1 16 0,8 3 0 0,0 0 0 0,-5 0 0 17,5 3 0-17,0-3 0 0,0 5-208 0,0-5 176 16,0 0-176-16,0 0 160 0,0 0-160 0,0 0 128 12,0 0-128-11,0 0 128-1,25 37 0 0,-13-35 0 14,1 3 0-13,2 0 0-1,9-2-128 0,1-3 160 16,4 2-160-16,4-4 160 1,6 2 128-1,5-3 32 14,1-2 0-14,9 0 0 1,3-2-80-1,-5-1-16 15,9 1 0-15,-4 0 0 0,0 2-16 0,-6 0 0 15,-1 2 0-15,2-2 0 0,-3 5-80 0,-2 0-128 15,-3 0 176-15,3 0-176 0,-8 3 160 1,-7-1-160 15,5 6 128-16,-9-8-128 1,-4 2 192-1,-4 3-64 3,2 0 0-3,-7-5 0 11,-3 2 96-11,1 3 16 3,-8-5 0-3,2 3 0 13,-2-1 48-13,2 1 16 3,-2-3 0-3,-2 0 0 12,2 0-16-12,2 0 0 3,-2 5 0-3,-3-5 0 14,3 0-112-13,0-5-32-1,3 5 0 0,-8-3 0 14,5 1-144-14,2-1 0 0,-7-2 0 0,5 3 0 17,-5 2 0-17,2-5 0 0,-4 5 0 0,-3 0 0 16,5 0 224-16,-7 0-32 0,2 0-16 0,-8 5 0 17,6-3-176-17,-10 3 160 0,2 3-160 0,-2-1 160 3,-3 3-160-3,-5-2 0 8,6 1-160-8,-6-1 160 17,5 2-144-17,-5 0 144 0,1-3-128 0,-3 3 128 15,2-3 0-15,-5 1 0 0,3 4 0 0,3-10 0 16,-1 8-192-16,0-7 64 0,-2 7 0 0,3-10 0 20,-6 5-48-20,3-3 0 0,2 3 0 0,0-5 0 0,-2 0 176 0,-2 0 0 11,4 2 0-11,-2 1 0 18,-3-1 0-18,3 3-128 0,-2-5 128 0,2 3-192 0,-6 2-80 0,9-3-32 14,-6 1 0-14,3-1 0 0,7 3 96 0,-4-5 16 15,6 0 0-14,-1 0 0-1,1 0 192 0,-1 0 0 15,6 0 0-15,-6 0 0 0,6 0 0 0,-4 0 0 17,2 0 0-17,3 0 160 0,0 0-160 0,4 2 0 14,-2-2 0-14,3 3 0 0,4-3 0 0,-1 0 0 16,4 0 0-16,-5 2-176 0,10-2-16 0,-5 0 0 17,4 0 0-17,-1 0 0 0,4 0-128 0,3 0-48 17,-2 0 0-17,-1 0 0 0,10 0 368 0,-4 0 0 3,-1 0 0-3,8-2 0 13,4 2 176-13,8-3 144 0,0 1 48 0,5 2 0 17,0-5 16-17,-2 3 0 0,7-1 0 0,-3 1 0 16,3-3-160-16,-7-3-32 0,7 1 0 0,-10 0 0 13,0 2-64-13,0-5 0 0,-3 7-128 0,-1-4 192 15,1 2-192-14,-4 0 144-1,0 3-144 0,-6-3 128 15,1 2-288-15,-3 1-64 0,-2-1-16 0,-8 3-5904 16</inkml:trace>
    </iact:actionData>
  </iact:action>
  <iact:action type="add" startTime="182194">
    <iact:property name="dataType"/>
    <iact:actionData xml:id="d28">
      <inkml:trace xmlns:inkml="http://www.w3.org/2003/InkML" xml:id="stk26" contextRef="#ctx0" brushRef="#br4">27246 6134 911 0,'0'-2'0'0,"0"2"0"10,0 0 0-8,0 0 0-2,0-5 224 0,0 2-32 13,0 1-16-13,0-1 0 0,0-4-16 1,0-3 0 14,0 3 0-15,0 2 0 0,0 2-160 0,0-4 0 15,0 4 0-15,-5 1 0 0,5 2 0 1,0 0 0 14,0 0 0-15,0 0 0 0,5 2 0 0,-3-2 0 15,-2 0 0-14,0 0 0-1,0 0 0 0,50 10 0 15,-23-10 0-15,7 0 0 0,11-7 0 0,6 2 0 17,11-7 144-17,7-1-144 0,-5 6 592 0,8-5 16 3,2-1 0-3,2-4 16 14,-7 5-304-14,8-3-48 0,4-2-16 0,0 2 0 16,1 2-32-16,-6-4-16 0,1 5 0 0,-3-3 0 16,-5 5 96-16,-5 3 16 0,-2-1 0 0,-3 3 0 17,-2 3-160-17,-8 2-32 0,0 0 0 0,-9 2 0 17,-3 3-128-17,-5-5 0 0,-8 3 0 0,-4-1-176 3,-8 6 320-3,-4-8 64 7,2 2 16-7,-8-2 0 16,3 5 160-16,-10 0 16 0,5-5 16 0,-2 3 0 15,-8 1-128-15,-5 4-32 0,-2-1 0 0,-3 3 0 15,-5-2-256-15,-2-1 0 0,-2 3 0 1,1-3 0 14,-1 1-144-15,4-3-48 0,6 2 0 1,-6-2 0 14,10-5 320-15,-7 2 48 0,7 3 16 0,-2 0 0 16,2-2-32-16,3-1 0 0,-6-2 0 0,4 3 0 16,1-3-160-16,1 0 0 0,-5 0 0 0,2 0 0 15,-2 0 0-15,2-3 0 0,-7 1 0 0,7-1 0 3,-2 3 368-3,-3 0-16 11,-5-5 0-10,-2 5 0 1,-3-2-144-2,-2 2-16 15,0 2-16-15,0-2 0 0,3 5-176 0,2-5 0 16,-3 0 0-16,-2 0 0 0,7 3 0 0,-2-3 160 17,2 2-16-17,1-2 0 0,-1-2-144 0,-2 2 192 17,2 0-192-17,-4 0 192 0,4 0-192 0,-2 0 0 11,2 0 0-11,-7 0 0 0,3 2 0 0,-3 1 0 15,-1 2 0-15,1-3-176 0,-5 3 0 0,0-5 0 30,5 7 0-29,0-2 0-1,8 0-192 0,4 3-32 0,5-6-16 0,-2 1 0 0,5 4 224 0,4-5 64 30,3 3 0-30,-2 0 0 0,2 3-240 0,-3-6-32 0,8 1-16 0,-4-1 0 0,8 3 240 0,-4-5 176 7,8 0-208-7,-3 0 80 10,2 0 384-10,6 0 64 17,-1 0 32-17,8-5 0 1,-3 3-160 0,10-1-16 2,3 1-16-3,-3 2 0 11,10 0-160-11,-5-8-224 16,5 8 48-16,2-5 16 1,3 0-112-1,3 3-32 0,-8-3 0 0,2 0 0 15,-7-2 48-15,5 2 16 0,-5-3 0 0,-2 1 0 14,-3 0 64-14,-3 2 16 0,1-3 0 0,-5 3 0 16,-8 3 16-16,1 2 0 0,-6-3 0 1,-7 3 0 15,-7 3 144-16,-6-6 0 0,-11 1 0 0</inkml:trace>
    </iact:actionData>
  </iact:action>
  <iact:action type="add" startTime="184742">
    <iact:property name="dataType"/>
    <iact:actionData xml:id="d29">
      <inkml:trace xmlns:inkml="http://www.w3.org/2003/InkML" xml:id="stk27" contextRef="#ctx0" brushRef="#br4">14843 6164 4431 0,'-12'-5'384'0,"-1"2"-384"8,13-1 0-8,-5 4 0 18,5-3 0-18,0 3 0 0,-7-5 0 0,-5-5 0 15,-1 0 0-15,1-2 0 0,5 2-192 0,2 3 192 14,5-1 0-14,-3 8-144 0,11-5 144 0,-1 3 0 16,5-1-144-16,8 1 144 0,5 2 0 0,4 0-128 19,3 0 128-18,8-5 0-1,2 5-144 0,2 0 144 0,1 0 0 0,6 0-128 14,1 0 128-14,5 0 0 0,-3 0-144 0,5 0 144 17,3 0 0-17,0 0-128 0,-3-2 128 0,-5-1 0 13,-2 3-144-13,-3 0 144 0,-2 0 0 0,0 0-128 20,-8-2 128-20,-7 2 0 0,-7 0-144 0,0 0 144 9,-6 0 0-8,1 2-128-1,-7 1 128 0,-1 4 0 15,-7-5-144-15,-3 8 144 0,3-2 256 0,-12 2 128 15,-3 4 32-15,-2-1 32 0,-3-1-160 0,-5 3-32 17,-5 2-16-17,-4-4 16 0,2-1-256 0,-10 0 0 16,0 1 0-16,-8-6 0 0,1 0 0 0,-13-2 0 15,5 0 0-15,-9 3 0 0,-3-8 0 0,0 5 0 16,-6-3 0-16,1 3 0 0,8-3 0 0,-3 8 0 15,-5-2 0-15,0 4 0 0,-5 5-304 0,2 5 16 16,3 3 0-16,0 5 32 0,5 2 256 0,2 0 0 2,5 0-128-2,6-2 128 13,6-3 0-13,3-8 0 2</inkml:trace>
    </iact:actionData>
  </iact:action>
  <iact:action type="add" startTime="185867">
    <iact:property name="dataType"/>
    <iact:actionData xml:id="d30">
      <inkml:trace xmlns:inkml="http://www.w3.org/2003/InkML" xml:id="stk28" contextRef="#ctx0" brushRef="#br4">25633 6332 4287 0,'-8'-10'0'9,"-1"2"0"8,6 8 0-17,-2-5 0 0,5 5 0 0,-5-5 0 15,-2 3 0-15,-8-10 0 0,-2-3 0 0,-8 0 0 16,10 3 336-16,-2 2 96 0,0 5 16 0,7 0 32 13,-2 3-112-13,2 2-32 0,2-5 0 0,1 5 48 17,2-3-192-17,-2 1-48 0,7-1 0 1,-5 3 48 14,5 0-16-15,-3-5 0 0,3 3 0 0,0-1 32 14,0 1-208-14,0-3 0 0,0 2 0 0,3-1 0 15,-3 4 176-14,0 0-48-1,0 0-128 0,54-20 192 17,-32 10-192-16,3 3 176-1,4-1-176 0,-1 3 192 0,1 0-192 0,3 3 0 15,-5 2 0-15,3-5 0 0,-5 5 0 0,2 0 0 14,-3 5-160-14,1-5 160 0,0 0-128 0,-1 2 128 16,-1 1-192-16,-1-3 192 1,-3 0 0-1,1 0 0 16,-3 0 0-16,-4 0 0 0,2 0 0 0,-10 0 0 17,2 0 0-16,-2 2 0-1,-3-2 144 0,3 5-144 11,-5-5 0-11,-5 3 144 1,3-1-144-1,-3 1 192 14,-2 1-192-13,-1-4 192-1,8 0 160 0,0 0 32 22,0 0 16-22,0 0 0 0,-49 23-176 0,36-21-32 0,-4 1-16 0,2 2 0 16,-2-5-176-16,2 0 0 0,-7 0 0 0,2 0-176 9,-7 0 176-9,3-5 176 16,-6 5-48-16,3-3 0 0,-3 3 240 0,-2-2 32 18,0-1 16-18,-5 3 0 0,5 0-192 0,-7 0-32 0,2 0-16 0,-13 3 0 14,6-1-176-14,-5 6 0 1,-3-4 0-1,0 4 0 15,3-1-224-15,-1 1-128 0,6 2-32 0,12-8 0 15,5 3 128-15,10-5 32 0,4 0 0 0,6 0 0 15,7 0 224-15,0-5 208 0,0 3-32 0,7 2-16 22,6-8-880-22,4 3-176 0,3-5-48 0,-1 3 0 15,11 0 112-15,-3-6 0 0,10 6 16 0,0-6 0 0,7 1 624 0,1 2 192 10,2 0 0-9,7 0 0 15,3 1 0-16,-1-1 0 0,4 2 0 0,-6-2 0 3,-2 8 0-3,-3 2 0 15,-10 0 0-15,-2 0 0 0,-5 5 0 0,-2 2 0 15,-3-4 0-14,-7 2 0-1,-3 2 192 0,-5-2 64 16,-4 0 0-16,-3 2 0 0,-5-4 512 0,0-1 96 16,-5 6 32-15,-3-8 0-1,1 5-64 0,-10 2 0 11,0 1 0-11,-6 1 0 0,-6 1-384 0,-11 3-64 15,3-4-32-15,-7 4 0 0,-8 2 16 0,-5-3 0 15,-4 0 0-14,-1-4 0-1,3-1 192 0,-3 3 32 14,-2-3 16-14,-2 1 0 0,1 4-304 0,-4 0-64 25,0 6-16-25,-7-4-5520 1,-8 9-1104-1</inkml:trace>
    </iact:actionData>
  </iact:action>
  <iact:action type="add" startTime="200764">
    <iact:property name="dataType"/>
    <iact:actionData xml:id="d31">
      <inkml:trace xmlns:inkml="http://www.w3.org/2003/InkML" xml:id="stk29" contextRef="#ctx0" brushRef="#br4">3040 6889 1839 0,'-5'5'160'1,"5"-5"-160"4,-3 0 0-5,3 0 0 11,0 0 256-11,0 0 32 16,-5 0 0-16,5 3 0 0,-7 2-32 0,7-5-16 18,0 2 0-18,0-2 0 0,0 0-48 0,0 0-16 1,0 0 0-1,0 0 0 15,0 0-48-15,0 0-128 0,0 0 192 0,44 2-64 16,-31-4-128-16,1 2 0 0,4 0 0 0,1 0 0 28,1-2-320-28,5 2-112 0,-1-5-16 1,1-3 0-1,2 6 224 0,3-3 32 0,2 0 16 0,5 0 0 15,-3 2 176-15,1 3 176 1,-8-5-48-1,3 3 0 15,2 0 256-14,0-1 64 0,0-7 0-1,0 3 0 3,-3 4 0-3,3-9 0 11,5 2 0-11,-4-2 0 16,-1 2-160-16,0-2-32 0,5-1 0 0,2-4 0 3,-7 5-256-2,5-3 0 9,0 3 0-10,0-1 0 3,-5-4 0-3,0 5 0 17,0 2-208-17,-2-3 80 0,-3 8-96 0,3-7-16 12,-3 0 0-11,-7-5 0-1,-1 4 240 1,-1-2-192 14,-11 3 192-15,3-3-192 0,-10 3 192 0,0 0 128 15,0-1 0-15,0 1-128 0,-5 0 432 0,-3-6-32 15,8 11 0-15,-4-10 0 0,-4 2-208 0,-2-2-32 16,3 4-16-16,-1-2 0 0,1 6-144 0,-3-4 0 16,3 3-160-16,-6 5 160 18,1 0-448-18,-3 3 0 0,-2 2 0 0,-3 2 0 17,1 3-32-17,-6 3 0 0,-5-1 0 0,-2 3 0 0,0-3 480 0,0 3 128 0,0-5 16 0,-5 5 0 11,0-7 400-11,-7-1 80 22,4-2 16-22,3-5 0 0,0 0 128 0,5-2 16 0,8-1 16 0,-4 1 0 9,4-3-224-8,4-2-32 13,-2 4-16-13,7-4 0-1,-2 5-528 0,4 2 0 3,6 0 0-3,-5 5 0 15,4 0 0-15,-4 2 0 0,0 6 0 0,4-6 0 16,-4 8 0-16,0-3 0 0,-1-2 0 0,1 3 0 14,0-1-160-14,-1 3 16 0,-2 0 0 0,-2 0 0 15,5 2 144-15,-5 3 0 0,2 5 0 0,-2 2-128 23,4 2-336-23,1 6-64 0,2 5-16 1,-12-3 0-1</inkml:trace>
    </iact:actionData>
  </iact:action>
  <iact:action type="add" startTime="210754">
    <iact:property name="dataType"/>
    <iact:actionData xml:id="d32">
      <inkml:trace xmlns:inkml="http://www.w3.org/2003/InkML" xml:id="stk30" contextRef="#ctx0" brushRef="#br0">6374 6598 2703 0,'-30'7'0'3,"6"-2"0"-3,4 3 144 0,8-6-16 0,-1 1-128 0,8-1 0 0,-2 3 0 1,-8-2 0 5,-7 6 496-6,-5 4 80 18,2-1 0-18,-2-2 16 0,2 0-400 1,8 2-192 15,5-7 160-16,-3 3-160 0,5-6 0 0,3 0-320 1,2 1 64-1,2 2 0 15,3-5 256-15,-5 0-160 0,5 0 160 0,0 0-128 16,0 0 128-16,5 0 224 1,-5 0-48-1,0 0-16 16,0 0-32-16,0 0 0 0,0 0 0 0,45 0 0 12,-33 0 192-12,0 0 48 0,8 0 0 0,-8 0 0 17,3 0-16-17,2 0 0 0,3 0 0 0,0 0 0 13,10 0 16-13,2-5 0 1,5 2 0-1,2-1 0 15,5-9 80-15,6 3 0 0,-1-2 16 0,-9 2 0 16,-3-2-192-16,0-1-32 0,7 1-16 0,3 0 0 16,-5-1-224-16,-3 6 0 0,-2 0 0 0,-5 4 0 17,0 6-272-17,-2-1 48 1,-3 3 16-1,-2 2 0 0,-1 1 208 0,1-1 0 12,0 6 0-12,-1-4 0 3,-1 4 0-3,6-6 0 15,3 6 0-15,5-9 0 0,8 6 0 0,4-5 0 15,8 0 0-15,2-10 0 0,-5 0 0 0,3-5 0 16,2-2 0-16,3-5 0 0,-6 0 0 0,1-3 0 15,0 0 0-15,-8 5 0 0,-5 1 288 0,1 4-48 16,-1-3-16-16,-7 3 0 0,3 8-16 0,-8-3 0 17,0 5 0-17,-3 0 0 0,-4 5 96 0,0 0 16 16,-5 2 0-16,-6 6 0 0,4-3-80 0,-11 2-16 3,5 0 0-3,-7 1 0 15,8-1-224-15,-6 0 0 0,5-2 0 0,-4-3 0 16,4 1 0-16,0-3 0 0,1-3 0 0,-1 1-160 16,3-3 160-16,7-3 0 0,-2 1 0 0,-1 2 0 9,-1-10-240-9,1 7-16 20,-6-4 0-20,-1 2 0 0,0-2 256 0,3 2 0 0,-7 5-160 0,-3-5 160 15,0 5 0-15,2 0 0 0,-7 5 128 0,0-5-128 15,-7 5 384-15,2 2-16 0,-3 1 0 0,3 1 0 15,-7 1 128-15,5 0 16 0,-1-2 16 0,3-1 0 14,-2-2-144-14,2 0-48 0,5 2 0 0,-5-7 0 16,5 0-144-16,5 0-16 0,-5 0-16 0,0 0 0 17,5 0-160-17,-5-5 0 0,7 5-160 0,-7-2 160 15,0 2-192-15,0 0 192 0,0 0-208 0,0 0 80 14,0 0-96-14,0 0-16 0,0 0 0 0,0 0 0 17,0 0 80-17,0 0 16 0,0 0 0 0,0 0 0 16,-37 32-32-15,30-32 0 0,-1 7 0-1,-1-7 0 0,1 0 176 0,1 3 176 17,-1-3-48-17,-4-3 0 0,0 3 192 0,-1 0 48 15,1 0 0-15,-5-7 0 0,2 2 48 0,-10 0 16 16,8 3 0-16,-3-8 0 0,1 0-16 1,-6 0 0 10,-2 3 0-10,2-1 0-1,0 1-192 0,1 2-32 16,-8-5-16-16,0 7 0 0,2-4-176 0,-9 5 0 27,2 2 0-27,-13 5-176 0,6-1-464 0,-5 9-80 0,-3-1-32 0,-12 3 0 18,2 5-224-18,-2 2-48 0,0-2-16 0,-3-3 0 0,-2 3 560 0,5-1 112 15,12-6 32-15,3-1 0 0,9-10 720 0,8 3 160 17,-2 0 32-17,7-2 0 0,7 2-64 0,3-5 0 15,2 0 0-15,3 2 0 0,2 1-512 0,7-3 0 26,-2 2 0-25,5-2 0-1,0 5-768 0,5-5-96 0,-2 5-32 0,7 2-5648 5</inkml:trace>
    </iact:actionData>
  </iact:action>
  <iact:action type="add" startTime="212748">
    <iact:property name="dataType"/>
    <iact:actionData xml:id="d33">
      <inkml:trace xmlns:inkml="http://www.w3.org/2003/InkML" xml:id="stk31" contextRef="#ctx0" brushRef="#br0">9605 6872 1839 0,'7'-3'160'0,"-2"3"-160"5,0-5 0-5,2 3 0 6,-2 2 256-6,-2 0 0 7,2 0 16-7,7-2 0 16,3-1-96-16,7 3-32 0,5-7 0 0,3 4 0 16,-3 1-272-16,2 2-64 0,4-5-16 0,-6 5 0 17,2 5-64-17,-4-5-16 0,-3 0 0 1,3 0 0 16,-1 2 288-17,1 1 272 0,0-3-48 0,2 0-16 0,5 0 160 0,5-3 16 12,5 1 16-12,2-6 0 14,8 1-176-14,5 2-32 0,4-7-16 0,4 2 0 3,-1 2-176 10,2 1 0-13,-7 2 144 0,3 3-144 3,7 2 0-3,-5-5 0 12,5 2-160-12,0 1 160 19,0 2 0-19,3-3 0 0,7 3 0 0,-3-5 0 0,1 3 128 0,-1-3 96 14,-2 5 16-13,-2-10 0-1,2 3 80 0,-10-1 32 14,-7 1 0-14,-1-1 0 0,6 4 96 0,-5-1 0 16,-6 2 16-16,-1 3 0 0,-1 0-144 0,-4 0-16 15,-1 8-16-15,0-6 0 0,1 0-160 0,-1 1-128 15,5 2 144-15,-4-5-144 0,-1 0 0 0,-4 0 128 16,-3 0-128-16,-5-5 0 0,0 5 0 0,-3-3 0 17,-2-1 0-17,-2-1 0 0,-5 0 0 0,0 2 0 14,2-4 144-14,-10 2-144 0,3 0 128 0,-3 2-128 18,1 1 0-18,-8 2 128 0,2 0-128 0,-2 2 128 3,-3 6-128-3,3-8 128 14,-5 5-128-14,0 2 128 0,-5-4-128 0,3 7 128 15,-3-6 128-15,0 4 0 1,-2-1 16-1,-1-2 0 16,3 3 112-16,-7-1 32 0,0-2 0 0,4 0 0 17,-4 2-176-17,-5-7-48 0,2 0 0 0,2 0 0 12,-6 0-192-12,1-5 0 0,-1 3 0 0,-1-1 0 15,-5 1 0-15,6-5-240 0,-11 2 80 0,3-3 16 14,-3 3 144-14,3-2 0 0,-5 2 0 0,-5 0-128 18,0-2 128-18,0 2 0 0,-2-3 160 0,2 3-160 13,-8 3 0-13,8-3 128 0,0 2-128 0,3 3 0 17,-8-2-176-17,-7 0-80 0,2 2 0 0,-3-5-16 19,1 2-240-18,2-4-32-1,-2 2-16 0,-3-3 0 0,3 3 304 0,-8-4 48 12,8 1 16-12,-3 1 0 2,-5-1 192-2,3-4 0 13,2 5 0-13,0-3 160 2,3 5 96-2,-3 2 0 14,3-2 16-13,4 3 0-1,9 2-16 0,-9 2 0 15,1 3 0-15,-1-2 0 0,13-1-256 0,-5 1 0 17,-2 2 0-17,2 0 0 0,5-3 0 0,-5 3 0 15,0 0 0-15,-3 2 0 0,8 1 288 0,-5-6-48 16,0 8-16-15,0-7 0-1,5 6-80 0,-7-6-16 12,7 2 0-12,-5 0 0 0,0 0 32 0,5 2 0 15,0-7 0-15,0 0 0 0,2 3 64 0,5-3 16 17,-2-3 0-17,2 3 0 0,1-5-96 0,-1 0-16 15,5 3 0-15,1-6 0 0,6 3 0 0,1-2 0 16,0-3 0-16,-1 3 0 0,6-6-128 0,-3 6 160 15,3 0-160-15,-1 2 160 0,1 0-160 0,-3 0 0 16,8 5 0-16,-8-3-176 0,2 6 176 0,1-1 0 15,0 6 0-15,-6-3-128 0,3 7 0 0,3 3 0 16,-5-3 0-16,-1 3 0 0,-2 2 128 0,-2 0 0 15,5 3 0-14,0-5 0-1,-3-3 0 1,5-2 0-1,2 0 0 0,4 0 0 16,1-5 0-16,3 2 0 0,0-7 128 0,7 0-128 14,1 0 0-14,4 0 0 0,5-5 0 0,-4 3 128 15,7-3-128-14,4-5 0-1,1 3 0 0,2-1 0 16,-2 1-128-16,7-1 128 0,-3 4-128 0,3-6 128 17,0 2 0-17,0 3 0 0,5 3 0 0,0-3 0 12,3 0 0-12,-3 5 192 1,7-2-32-1,1 2-16 16,4 0-144-16,-5 2 192 0,3-2-192 0,8 2 192 15,-6 1-192-15,3 2 0 0,4-3 0 0,-4-2 0 23,-3 0 0-23,8 0-176 0,0-2 176 0,7-3-192 0,-2 0 0 0,7 3 0 13,2-6 0-13,6 1 0 0,2 2-128 0,5-5-16 30,-3 7-16-30,-5-4 0 0,-2 2-48 0,-5-2-16 0,-4 4 0 0,-4 1 0 0,-9 2 224 0,5 0 64 14,-1 2 0-14,-6 3 0 0,2 3 128 0,-3 1 0 16,-2-1 0-16,0-3 128 0,-8 2 96 0,-2 1 32 14,-5-3 0-13,0 2 0-1,0-2 144 0,-2-3 48 14,2 3 0-14,-5-5 0 0,3 0-48 0,2 0 0 17,0-2 0-17,-3-3 0 0,-2 0-176 0,3 0-32 16,-3 3-16-16,5-6 0 0,-7-2-320 0,4 8-64 17,-9-3-16-17,5 0-6672 0</inkml:trace>
    </iact:actionData>
  </iact:action>
  <iact:action type="add" startTime="218425">
    <iact:property name="dataType"/>
    <iact:actionData xml:id="d34">
      <inkml:trace xmlns:inkml="http://www.w3.org/2003/InkML" xml:id="stk32" contextRef="#ctx0" brushRef="#br0">14505 6857 1839 0,'-7'-7'160'2,"2"4"-160"-2,2 1 0 0,3 2 0 10,0 0 448-9,0 0 64 14,3-5 16-15,-3 2 0 0,5 3-336 1,0-7-64 14,-3 2 0-15,-2 5-128 1,0 0-176-1,0 0-144 16,0 0-16-16,0 0-16 0,42-22 160 0,-30 19 48 0,1-7 0 0,2 3 0 16,2 0 720-16,3-1 160 0,4-4 32 0,1 2 0 14,-5 3 0-14,4-1 0 0,8 1 0 0,0 2 0 16,5 0-384-16,-5 3-80 0,-7-3-16 0,2 5 0 16,5 0-144-16,3 5-16 1,-1-5-128-1,3 0 192 13,0 2-16-13,0 0-16 0,8 1 0 0,-1 2 0 21,5-5 160-21,3-5 48 0,5 5 0 1,7-5 0-1,-2 3 128 11,-3-8 16-11,3 0 16 0,-1 5 0 20,-9-7-288-20,5 4-64 0,4-2-16 1,-1 0 0-1,6 5-160 0,-7 5 0 9,3-4 0-9,0 8-176 16,2-1 176-16,-5 2 0 0,3 2 0 1,2 6-128 1,2-4 128-2,-2-1 0 16,-2 4 0-16,-3-7 0 0,3 3 0 1,-5-1 0 12,-6-2 128-13,4 2-128 0,4-4 320 0,-2-1 0 15,4-2 0-15,-4 0 0 0,2-5 112 0,3-2 16 15,-5 2 0-15,-1-2 0 0,-4-3 48 0,-8 2 16 15,-7 1 0-15,5-1 0 0,-2-1-64 0,-1-1-16 15,3 5 0-15,-10-5 0 0,0 7-224 0,-7 3-32 16,-8-4-16-15,6 4 0-1,-6 4-160 0,0-1 192 16,-2 2-192-16,-3 2 192 0,0 3-192 0,-4-7 0 15,2 4 0-15,2 3-176 0,-2-8 176 0,0 3 176 17,2 0-48-17,0 0 0 0,-4-2 32 0,-1 2 0 17,6-5 0-17,-1 0 0 0,-5 2 0 0,3 0 0 1,-2-2 0-1,-1 0 0 15,-2 3-160-15,-5-3 160 0,2 5-160 0,3-5 160 17,-5 0 32-17,0 2 0 0,0 3 0 0,0-5 0 14,0 0 128-14,-5 3 48 0,3-1 0 0,2-2 0 15,-5 3 16-15,5-3 0 0,0 0 0 0,0 0 0 14,0 0-384-13,0 0 0-1,0 0 0 0,-44 12 0 21,36-7-368-21,3-5-144 0,-2 2-16 0,-1 1-10368 9</inkml:trace>
    </iact:actionData>
  </iact:action>
  <iact:action type="add" startTime="222206">
    <iact:property name="dataType"/>
    <iact:actionData xml:id="d35">
      <inkml:trace xmlns:inkml="http://www.w3.org/2003/InkML" xml:id="stk33" contextRef="#ctx0" brushRef="#br0">21460 7716 4607 0,'-7'-8'400'1,"-1"3"-400"7,3 0 0-8,5 3 0 3,0 2 816-3,0 0 80 16,0-5 0-16,0 0 16 1,0-5-512-1,0 0-96 28,0-4-32-28,0 1 0 0,0 1-912 0,0 4-176 0,0-1-32 0,0 1-16 20,0 6 352-20,0-1 80 0,0 3 16 1,0 3 0 1,0-1 864-2,8 3 160 0,1 0 32 0,4 2 16 15,7 3 240-15,4 0 64 0,3-2 0 0,3 1 0 15,4-1-320-15,-4-1-64 0,-3-2-16 0,8 3 0 16,-1-6-400-16,3 1-160 0,5-1 128 0,-2-2-128 14,-3 0 0-14,2 0 0 0,-2-2 0 0,0-1 0 14,3 1 336-14,1-6-16 0,-1 1 0 0,4 2 0 16,1-3 256-16,4 4 32 0,-5-6 16 0,6 2 0 16,-6 3-352-16,8 3-64 0,-3-3-16 0,3 5 0 16,0 0-192-16,2 0 0 0,-2 0 0 0,-3 0 0 14,-4 0 0-14,4 0 0 1,-5 5 0-1,3-5 0 15,-2 0 0-14,4 0 0-1,-7-5 0 0,2 2 144 15,1-2 176-15,-1 1 48 0,0 1 0 0,1-4 0 15,4 2 128-15,3-5 16 0,-3 2 16 0,3 1 0 15,-3 0-144-14,-4-1-48-1,-1 3 0 0,1-5 0 17,-8 8-336-17,2-10 144 0,3 4-144 0,-3-2 0 0,11 8 192 0,-3-5-64 13,2 4 0-12,3 1-128 16,2-6 256-17,-2 3-48 0,-3 0-16 0,0 0 0 0,3 3-192 0,0-3 0 15,-3 0 128-15,1-5-128 0,1 0 0 0,-1-4 0 17,1 1 0-17,-1 1 0 0,-6 0 0 0,1-1 0 13,-1 6-128-13,-5-6 128 0,3 6 0 0,-2 0 0 16,-3 2 0-16,0 5 0 0,0-5 960 0,-5 2 80 28,-5 1 32-28,3 2 0 0,-6 0-1776 0,3 0-368 0,-7 0-64 0,-3 2-16 0,3 6 768 0,-3-8 128 31,-4 2 48-31,-1 3 0 0,-5-2-224 0,1 6-32 0,-3-6-16 0,2 2 0 0,-7 0 336 0,5 0 144 19,-2-3-128-19,2 3 128 0,-5 0 224 0,4-2 128 16,-4 1 32-16,3-1 0 0,2 2-208 0,-5-3-48 15,0 1 0-15,5-1 0 1,-5 6-128-1,0-3-176 0,0 0 48 0,-5-3 0 16,5 0-224-16,0 6-32 0,-8-8-16 0,4 5 0 16,-1-3 400-16,2 3 256 0,-2-5-48 0,-2 8 0 16,7-8 96-16,-5 2 16 0,0 1 0 0,2 4 0 15,3-7-160-15,0 2-32 0,0 3 0 0,-4 0 0 15,4-5 0-15,0 3 0 0,0-1 0 0,0 1 0 16,0-3-128-16,0 0 0 0,0 0 0 0,0 0 0 17,0 0 0-17,0 0-192 0,0 0 32 0,0 0 16 17,0 0-96-17,0 0-16 0,0 0 0 0,-15 42-9056 31</inkml:trace>
    </iact:actionData>
  </iact:action>
  <iact:action type="add" startTime="233858">
    <iact:property name="dataType"/>
    <iact:actionData xml:id="d36">
      <inkml:trace xmlns:inkml="http://www.w3.org/2003/InkML" xml:id="stk34" contextRef="#ctx0" brushRef="#br4">11047 6951 911 0,'-12'0'0'0,"5"0"0"10,2 0 0-10,-3 0 0 0,8 2 672 0,-5-2 48 24,5 0 16-24,-7 0 0 0,2 5-32 0,-7-2 0 0,-1 2 0 0,1 0 0 15,0-3-704-15,-1 3-240 1,4 2 0 0,-9 3 0 21,6-5-224-21,-5 5-48-1,2 2-16 0,-2 6 0 0,2-6 528 0,-5 8 0 6,3-1 160-5,-3 6-32 14,-5 2 192-15,6 8 32 0,-6-1 16 0,0 8 0 15,-4-5-48-15,-3 3 0 1,5-1 0-1,-10 6 0 14,-3-1-160-14,-2 3-32 0,-2-3-128 0,-1 3 192 17,1 3 0-17,-5-6 0 0,9 5 0 0,-4 1 0 3,-5 6 304-3,4 1 48 12,8-8 16-12,-2 6 0 3,2 2-64-3,-3 2-16 15,3 2 0-15,0 1 0 0,-2 0-288 0,2-3-48 15,5-5-16-15,-5-2 0 0,12-3-128 1,-2-9 192 15,2-3-192-16,8-8 192 0,2-1-192 0,3-6 0 30,0-2 0-29,7-11 0-1,5 1-672 0,0-5-16 0,0 3 0 0,12-13 0 0,8-3 688 0,4-9 144 14</inkml:trace>
    </iact:actionData>
  </iact:action>
  <iact:action type="add" startTime="238368">
    <iact:property name="dataType"/>
    <iact:actionData xml:id="d37">
      <inkml:trace xmlns:inkml="http://www.w3.org/2003/InkML" xml:id="stk35" contextRef="#ctx0" brushRef="#br4">12606 7141 4479 0,'8'-10'192'1,"1"3"64"-1,-1 4-256 0,-3-4 0 0,-5 2 0 0,2 5 0 7,3-8 0-7,2 3 0 15,6-4 0-15,4-1 0 0,-5 0 0 0,3 2 0 15,-2 3 0-15,-9 3 0 1,9 4 0-1,-11 1 0 16,8 4 0-16,-7-4 0 0,2 2 0 0,2 0 0 15,-2 5 0-15,2-1 0 1,6-4 0 0,-6 3 0-1,3-3 0 0,5-3 0 15,2 3 0-15,-5-5 240 0,8 0-48 0,0 0 0 17,-3 0-192-17,3-5 0 0,-1 5 0 0,1 0-144 15,5 0-96-15,0-2-16 1,-6 2 0-1,6 0 0 13,-8-3 128-13,3 3 128 0,0 0-208 0,-3 0 208 15,-2 0 0-15,2 0 160 0,-5 0 16 0,1 0 0 17,-6 0 160-17,5 3 48 0,-4-1 0 0,-1 3 0 17,3-5 0-17,-3 3 0 1,1 1 0-1,-3-4 0 2,2 8-384-2,-2-3 0 15,-2 0-192-15,1-3 192 0,-4 3-192 0,0-5 192 10,0 0-192-10,0 0 192 21,-4 0 0-21,1 0 128 0,-2 0 0 0,-2 0 16 0,-1 0 112 0,3 0 32 14,-7 0 0-14,5 3 16 0,-6-1-304 0,1 5 0 12,0-4 0-12,-6 4 0 18,6-2 0-18,-3 0 0 0,3-2 0 0,0 2 0 0,-6 0 0 0,4-5 0 14,-4 2 0-13,3-2 0-1,3 0 0 0,-5 0 0 14,2-2 0-14,-2 2 0 0,5-8 0 0,-3 3 0 15,-3-2 0-15,6-3 160 0,-8-2 160 0,8 2 16 17,0 0 16-17,-3-2 0 0,-2-1-48 0,4-2-16 16,-4 3 0-16,2 0 0 0,3-3-64 0,-5 5-16 15,4 3 0-15,3-6 0 0,-2 8-16 0,0-2 0 16,2 0 0-16,-2-1 0 0,4 3-32 0,-7 5-16 16,6-5 0-16,1 3 0 0,-4 2-144 0,4-3 0 16,3 3 144-16,-2-2-144 0,0 2 0 0,2 0 0 19,5-5 0-19,-5 3 0 1,2-3 0-1,3 5 0 0,0 0 0 0,0-5 0 13,0 2-128-13,0 3 128 0,0 0-128 0,0 0 128 17,0 0-192-17,0 0 64 0,0 0 0 0,0 0 0 13,0 0 128-13,0 0-160 0,0 0 160 0,20 37-160 15,-15-29 160-15,-3-1 0 0,3 0 0 0,-2 3 0 15,7-2 0-15,-8-3 0 0,8 2 0 0,-7-2-128 15,6 2 128-15,-1 1 0 0,4-3 0 0,-4 2 0 15,4-7 0-15,5 3 0 0,-2-3 0 0,2 0 0 16,-2 0 0-16,7-3 0 0,-2 3 0 0,0-5 0 17,-1 3 0-17,6-3 0 0,-5 0-128 0,4 2 128 15,-4-2-176-15,0 3 176 0,2-1-208 0,-2 1 80 16,-5 2 128-16,2 0-208 0,-5 0 80 1,1 0 128 1,-1 2 0-2,0 1 0 12,3 4 0-12,2-7 0 2,-2 3 0-2,7 2 0 12,-2-5 0-12,0 0 0 18,4 0 0-17,-6 0 0-1,-4 0 0 0,4 0 0 0,-6-5 0 0,-5 2 0 15,6 3 0-15,-11 0 0 0,3-5 128 0,-5 5-128 17,0 0 0-17,0-2 128 0,0 2 304 0,-5-3 48 16,3 6 16-16,-3-3 0 0,-3 0 16 0,1 0 0 12,2 0 0-12,-7 2 0 0,4-2-320 0,-4 0-48 15,5 0-16-15,-6 5 0 0,1-5-128 0,0 0 0 17,-1 0 0-16,-6 0 128-1,6 0-128 0,-4 3-176 14,-3 2 48-14,1-5 0 0,1 5-96 0,-1 2-16 15,-1-4 0-15,-5-1 0 0,5 0 112 1,-4 3 128 16,7-2-208-17,-8-1 80 0,5 1 128 0,-7 2 0 15,2-5 0-15,6 2 0 0,-6 1 0 0,5-1 128 3,-4-2-128 8,1 0 0-11,1 0 160 0,0-2-32 17,2-3-128-17,-4 5 192 0,4-8 48 0,-5 6 0 17,5-1 0-17,-4 3 0 0,4-5-112 0,0 1 0 0,3 1-128 1,-3-2 192 13,3 0-192-14,5-2 0 0,2-1 0 0,-2 1 0 15,-1-3 0-15,8 0 0 0,-2 5-128 0,2-7 128 15,-2 5-224-15,2-1 16 0,2 3 0 0,-2 0 0 16,5 3-112-16,0 2-32 0,0-3 0 0,0 3 0 17,0 0 32-17,0 0 16 0,0 3 0 0,-5 4 0 17,5-4 48-17,0-3 0 0,0 0 0 0,0 0 0 18,0 0 256-18,0 0 0 0,18 44 0 0,-11-34 0 0,0-5 0 0,3 2 0 9,3 1 0-9,1-6 0 17,4 1 0-17,1-3 0 0,1 2 0 0,0-2 0 3,4-2 0-3,6 2 0 12,-5-3 0-12,2 1 0 3,2 2 0-3,3-8 192 17,-7 8-48-17,7-7-16 0,-7 2-128 0,2 5 0 11,3-7 0-11,-8 2 128 17,0 5-128-17,-2-8 0 0,-1 6 0 0,1-1 0 0,-3 3 192 0,-2 0 0 16,3 3 0-16,-11-3 0 0,5 2-32 0,-4 1 0 15,-3 2 0-15,2-5 0 0,-2 2-160 0,0 3 128 16,-3 0-128-16,3-5 128 1,-5 2-128-1,5 1 0 14,-5-3 0-13,8 0 0-1,-8 0 0 0,7-3 0 14,-2 3 0-14,-3-2 128 0,3 2-320 0,0 0-64 16,-5-5 0-16,3 5-16 0,2 0-80 1,-5 0-16 15,0 0 0-16,0 0 0 0,-5 0 368 0,2 0 0 2,3 0 0-2,0 0 128 16,0 0 256-15,0 0 64 0,0 0 0-1,-44 17 0 13,39-9-128-13,-7-8 0 0,4 2-16 0,1 1 0 17,-3 4-112-17,3-7 0 0,-6 3-16 0,1-1 0 16,4-2-176-16,-4 2 0 0,5 3 0 0,-6-5 128 14,4 0-128-14,1 0 0 0,-4 0 0 0,4 0 0 13,-4 0 0-13,0 0 0 1,-1 0 0-1,-1 0 0 15,-4-7 0-15,1 5 0 0,7-1 0 0,-7-2 0 15,-8 0 0-15,6-2 0 0,-6 4 0 0,0-2 0 15,1 3 0-15,-1-1 0 0,3 6 0 0,-8-1 0 15,10 3 0-15,-9 3 0 0,2-3 0 0,-5 5 0 16,0-1 0-16,7-4 0 0,0 5 0 0,1-5 0 17,4 3 0-17,0-4 0 0,8-1 0 0,-1-1 0 14,1 6 224-14,5-8 16 1,-3 0 0-1,2 0 0 15,3 0-240-15,3 0 0 0,2 2 0 1,-5-2 0 15,5 0-160-16,0 0 32 0,0 3 0 0,0-1 0 16,5 3-304-16,-5-5-48 0,7 5-16 0,-2 2 0 0,-5-7 176 0,0 0 16 16,0 0 16-16,40 33 0 0,-28-26 288 0,5 0-128 17,3 3 128-17,0-5 0 0,7 0 0 0,3-2 0 13,2-1 0-13,5 3 144 0,0-5 48 0,-3 0 0 15,3-5 0-15,0 3 0 0,-5 2-192 0,-2-3 0 15,2 1 0-15,0-3 0 0,-5 2-192 0,-2-2 0 17,-1 0-16-17,1 3 0 0,-5-3 208 0,-3 5 0 15,-2 0 0-15,2 0 0 0,-5 0 128 0,1 5-128 16,-6-5 144-16,-2 0-144 0,3 2 160 0,-8-2-160 15,0 3 160-15,0-1-160 0,0 3 192 0,-5-5-48 16,2 3-16-16,-2-1 0 0,-2 3 144 0,-3 5 32 16,3-8 0-16,-8 8 0 0,5-5-304 1,-2 3 160 1,-1-1-160-2,-2 0 128 11,3-2-128-11,0 0 0 18,-1 3 0-18,-1-3 128 1,1 2-128-1,-4-7 0 0,10 0 0 0,-11 3 0 14,6-3 0-13,-3 0 0-1,3-3 128 0,0 3-128 14,-1 0 176-13,1-5-48-1,-5 3-128 0,9-1 192 16,-7 1-32-16,3 2-16 0,-5-5 0 0,4 2 0 17,-1 1 16-17,1-3 0 0,1 0 0 0,-5-2 0 12,2 2-160-12,-2-8 0 0,-1 3 144 0,4 3-144 15,-6 0 160-15,3-1-32 0,2 8-128 0,-2-7 192 17,-3 2-192-17,3 5 0 0,2 0 128 0,-2 2-128 15,-1-2 0-15,3 3 0 0,3-1 0 0,0 3 0 23,4 0-672-23,-4 0-80 0</inkml:trace>
    </iact:actionData>
  </iact:action>
  <iact:action type="add" startTime="257068">
    <iact:property name="dataType"/>
    <iact:actionData xml:id="d38">
      <inkml:trace xmlns:inkml="http://www.w3.org/2003/InkML" xml:id="stk36" contextRef="#ctx0" brushRef="#br4">17637 7040 1839 0,'-7'-8'160'1,"2"3"-160"4,0 0 0-5,5 5 0 22,0 0 320-22,-2-2 16 0,-3-3 16 0,-3-2 0 0,-2-1-128 0,3 3-32 16,-8-7 0-16,5 7 0 0,3-2-192 0,-5 2 128 14,4 0-128-14,-4 2 0 0,4-2 432 0,-1 3-16 16,1-3 0-15,1 0 0-1,2 3-16 0,-3 2 0 13,1-5 0-12,-3 2 0-1,8 1-160 0,-3 2-48 15,-3 0 0-15,3 0 0 0,0-3-192 0,3 3 0 16,-3 0 0-16,3 0 0 0,-3 0 144 0,5 0-144 15,-5 0 128-15,2 0-128 1,3 3 128-1,0-3-128 16,0 0 128-15,0 0-128-1,0 0 0 1,0 0 0 15,0 0 0-16,0 0 0 0,0 0 0 1,0 0 0-1,0 0 0 0,27 32 0 12,-22-22 0-11,3-5 0 15,4 2-144-16,-5-2 144 0,6 2 0 0,4 1-160 0,-5-3 160 0,8 2-128 16,0-5 128-16,0 3 0 0,9 0-144 0,-4-5 144 17,2 3 0-17,3-3 0 0,-3-3 0 0,5 3 0 13,0-5 144-13,-3 3 0 0,8-1 0 0,-9 1 0 14,1-3-144-14,-2 3 0 0,-2 2 0 0,-5 0 0 16,4 0 0-16,-6 0 0 0,1 0-144 0,1 0 144 17,-3 7 0-17,-4-7 0 0,1 2 0 0,-1 1 144 14,-1-3 0-14,-4 0 0 0,1 0 0 0,-1 0 0 17,4-3-144-17,-4 1 0 0,-4 2 0 0,4-7 0 15,-3 7 128-15,2-5-128 0,1 2 128 0,-1 1-128 18,-2-1 0-17,0 3 0-1,2 0 0 0,-7 0 0 0,5 3 0 0,-5-3 0 12,0 2-192-12,0 1 192 2,0 2-128-2,-5-3 128 15,5 3 0-15,-7-3 0 0,2 3 304 0,-3 0 128 15,4 0 16-15,-4-2 16 0,1 2-80 0,-3-3 0 16,3 1-16-16,-1-1 0 0,1 3-240 0,-6-5-128 15,8 0 160-15,-7 2-160 0,5-2 128 0,-3 3-128 17,2-3 0-17,-4 2 0 0,0-2 128 0,-1 0-128 16,1 0 0-16,-3 0 0 0,3-2 144 0,0 2-144 17,-8-3 128-17,3 3-128 1,2 0 288 0,-7 0-32 0,2 0 0 14,0 3 0-15,0-1-64 0,-4 3 0 0,-1 3-16 0,-2-6 0 14,2 3-176-13,-4 0-256-1,2 0 64 0,-3 2 16 16,5-4 0-16,-2 2 0 0,3 0 0 0,-1 0 0 14,0-3 176-14,6-2 0 0,-1 0 0 0,0 0 0 11,3 0 0-11,2 0 0 19,3 0 0-19,-1 0 0 0,8 0 0 0,-2 0 0 0,2-2 0 0,-2 2 128 15,7-3-128-15,-5 3 0 0,2 0-176 0,3 0 176 14,0 0-272-13,0 0 32-1,3 0 16 0,-3 0 0 14,0 0 96-14,0 0 128 0,0 0-208 0,0 0 80 15,0 0 128-15,0 0 144 0,0 0-16 0,42 3-128 16,-30-1 144-16,0 3-144 0,-4 2 0 0,4-2 144 15,0 3-144-15,-4-6 0 0,4 8-192 0,3-5 192 16,-3 2-288-16,6 1 64 0,-4-1 16 0,4 1 0 17,1 2 208-17,6-6-144 0,-5 4 144 0,4-6-128 17,1 1 128-16,-5-3 176-1,4 0-48 1,1-3 0-1,0 1-128 0,-1 2 0 15,-4-8-160-15,5 4 160 0,-5 4 0 0,-1-5-144 16,-1 2 144-16,-4 3 0 0,4 0 0 0,-11 0 0 17,5 3 0-17,-4 2 0 0,2-5 0 0,-8 2 176 12,3 3-48-12,0 0 0 0,-3 0 176 0,3 2 16 15,0-4 16-15,-2 2 0 0,-3-3-192 0,0 1-144 15,5-3 192-15,-5 0-192 0,0 2 0 0,0 3 0 15,0-5-192-15,0 0 48 0,0 0-16 0,0 0 0 16,0 0 0-16,0 0 0 0,0 0 160 0,0 0 0 16,0 0 128-16,0 0-128 0,0 0 240 0,0 0-32 16,0 0 0-16,-45-10 0 0,40 8 144 0,-2 2 32 15,2-3 0-15,3 1 0 0,-3 2-48 1,-3 0 0 13,3-3 0-14,-2 3 0 0,2 0-144 0,-2-5-16 16,-3 3-16-15,2-1 0-1,6 1-160 0,-8 2-176 2,3-5 48-2,-1 2 0 12,3 1 128-12,-2 0 0 3,-3-8 0-3,3 7 0 15,-6-7 0-15,6 5 0 0,-1 0 0 0,-4 1 0 16,0-1 0-16,-1 2 0 0,1-4 0 0,0 2 0 17,-1 0 0-17,-1 0 144 0,-4 2-144 0,6-4 160 15,-8 7-32-14,1-7 0-1,1 4 0 0,-1 3 0 12,-1-2-368-12,3 2-80 0,-8-5 0 0,0 5-6448 16</inkml:trace>
    </iact:actionData>
  </iact:action>
  <iact:action type="add" startTime="263586">
    <iact:property name="dataType"/>
    <iact:actionData xml:id="d39">
      <inkml:trace xmlns:inkml="http://www.w3.org/2003/InkML" xml:id="stk37" contextRef="#ctx0" brushRef="#br4">18880 7188 911 0,'-7'2'0'0,"-1"1"0"3,4 2 0-3,-1-5 0 9,2 0 144-9,3 0-144 12,0 0 160-10,-5 0-160 12,5 2 304-14,-5-2-48 0,3 0 0 1,2-2 0-1,2-6-256 0,3 3 0 15,3-7 0-15,1 4 0 1,1-4 0-1,3 0 0 15,-1-5 0-15,5 2 0 0,3 2 432 0,0-4 32 14,4 2 16-14,1 3 32 0,-5-5-64 0,-1 9 0 15,-1-4-16-15,1 5 16 0,1-3-208 0,-3 7-48 16,1-4-16-16,-3 2 16 0,-8 5-192 0,3 0 0 17,2 0 128-16,-9 0-128-1,2 0 192 0,-1 0-32 15,-4 2-16-14,0 1 32-1,0-1 144 0,-4 3 48 14,4-5 0-14,-8 5 32 0,-2 3 48 0,3 1 16 18,-1 1 0-18,-4-2 32 0,5 4-240 0,-6 0-64 0,1 1 0 0,0-1 32 15,-6 3-224-15,4-3-256 0,1 5 48 0,-4-4 48 17,2-1 160-17,3 0-192 0,0 1 192 0,-1-6-160 16,1 6 160-16,0-6-128 0,-1 0 128 0,6-2 0 12,-3 0-208-11,8-2 48-1,-3-1 16 0,-3-2 144 15,8 0-128-15,-5 0 128 0,5 0 0 0,0-2 0 15,5 2-288-15,-5 0 16 0,5-3 0 1,-2 3 0 14,2-5-32-15,2 0 0 0,-7 5 0 0,0 0 0 19,0 0-80-19,37-22-32 0,-25 17 0 0,3-7 0 16,2 4-96-16,-4-4-32 0,1 2 0 0,-1 0 0 17,-1 5 48-17,-2-2 16 1,-3 7 0 0,1-5 0-1,-3 3 480 0,-3 2 0 9,3 0 0-9,-5 0 0 14,0 0 336-14,-5 2 64 0,3-2 16 0,-3 5 0 16,2-2 288-16,-2 1 64 0,-2 1 16 0,7-5 0 16,0 0-288-15,0 0-64 0,-35 23-16-1,28-18 0 0,-5-1-224 0,4 4-32 13,1-3-16-13,-5 2 0 17,7-2-448-17,-8 3-80 0,6-6-32 0,0 0 0 16,2 6-192-16,5-8-32 0,0 2-16 0,5-2 0 0,2 0 512 0,13-7 144 18,4-5 0-18,1-8 0 0</inkml:trace>
    </iact:actionData>
  </iact:action>
  <iact:action type="add" startTime="264720">
    <iact:property name="dataType"/>
    <iact:actionData xml:id="d40">
      <inkml:trace xmlns:inkml="http://www.w3.org/2003/InkML" xml:id="stk38" contextRef="#ctx0" brushRef="#br4">26402 7178 911 0,'5'-10'0'1,"3"0"0"14,-1 5 0-14,-2-2 0-1,2 2 144 0,1-5-144 17</inkml:trace>
    </iact:actionData>
  </iact:action>
  <iact:action type="add" startTime="264784">
    <iact:property name="dataType"/>
    <iact:actionData xml:id="d41">
      <inkml:trace xmlns:inkml="http://www.w3.org/2003/InkML" xml:id="stk39" contextRef="#ctx0" brushRef="#br4">26560 7015 47 0,'57'-62'0'0,"-50"50"0"0,-2 10 0 0,-5 2 0 0,0 0 800 0,0 0 160 18,-5 0 16-18,3-5 16 0,-11 10-112 0,4-5-32 16,-6 4 0-16,-2 4 0 0,-3-1-464 0,0 6-80 2,0-6-32-2,-2 5 0 8,0 1-272-7,5-1 0 15,-3 0 128-16,0-4-128 0,3 4 0 0,-3-2 0 16,1 0 128-16,1 0-128 0,-1 0 160 0,-1-1-32 13,3-1 0-13,2-1 0 0,-3 3-128 0,-1 0 0 17,1 0 0-17,4-3 0 0,1 3 0 0,1-3 0 19,0-2 0-18,4 0-176-1,-2 0 176 0,3 0 0 0,0-5 0 0,2 0 0 14,0 0 0-14,2 0 176 0,-2 0-16 0,5 0 0 13,0 0-160-12,0-5 0 14,0 3 0-14,5-1 0-1,3-2-272 0,-8 5 64 0,0 0 16 0,0 0 0 15,37-29-160-15,-25 21-32 0,3-1 0 0,-3 1 0 23,0 1-128-22,1-1-16-1,-6 3-16 1,3 0 0-1,-3 3 192 0,-2 0 32 6,-5 2 16-6,0 0 0 17,0 0 304-17,0 0-128 0,-5 2 128 0,-2 5 0 13,2-4-208-13,-7 2 64 0,4 0 16 0,-4 2 0 15,0 5 128-15,4-7 144 0,-4 3-16 0,0 4-128 21,-1-4-176-21,1 4-144 0,0 0-16 0,-1-4-16 0,-6-3 352 0</inkml:trace>
    </iact:actionData>
  </iact:action>
  <iact:action type="add" startTime="267654">
    <iact:property name="dataType"/>
    <iact:actionData xml:id="d42">
      <inkml:trace xmlns:inkml="http://www.w3.org/2003/InkML" xml:id="stk40" contextRef="#ctx0" brushRef="#br4">21546 6218 911 0,'0'0'0'1,"0"-2"0"7,0 2 0-8,0 0 0 4,0 0 272-4,-5 0-16 22,5 0-16-22,-2 0 0 0,-3 2-240 0,0 1 0 0,3 2 0 0,2-5 0 17,0 0-256-17,0 0 0 0,0 0 0 0,0 0 0 14,-23 32 256-14,21-25 128 0,-3-2-128 0,0 0 192 16,3 2 144-16,-3 1 32 1,-3-6 0-1,3 3 0 14,3 0 48-14,-3 0 16 0,-3 2 0 0,4-7 0 16,-1 5-128-16,-3-2-32 0,8 2 0 0,-7-5 0 18,7 2 32-18,0-2 0 0,0 3 0 1,0-3 0-1,0-3-304 0,0 1 0 15,2 2 128-15,3-8-128 0,-5 8 224 0,0 0-16 16,0 0 0-16,0 0 0 1,0 0-64-1,37-24-16 10,-29 19 0-9,4-3 0 15,0 1-128-16,6 2 128 0,-4-7-128 0,6 2 128 0,2 0-128 0,-2-2-176 16,0-1 48-16,4 1 0 0,1 0 0 0,2-6 0 14,3 3 0-14,2-7 0 0,5 7 128 0,2-4 0 15,-2-1 0-15,3 3 0 0,4-8 224 0,-2 5-32 18,2 3 0-18,-7 2 0 0,8-7-192 0,-1 7 0 14,1-5 0-14,1 8 0 0,1 0 0 0,-7-1 176 17,-3 6-176-17,2-3 160 0,3 3 128 0,-10 2 32 16,5 5 0-16,-10 0 0 0,-2 5 0 0,0 0 16 14,-6 7 0-14,1-5 0 0,0 8-16 0,-3 0 0 15,3 5 0-15,-3 0 0 0,-2-1-64 1,2 6-32 14,-2 7 0-15,2-5 0 0,-4 0 48 0,-1 0 16 3,-5-2 0-3,1 0 0 15,-3-10-96-15,0 2 0 0,-5-5-16 0,0 1 0 16,0-4-176-16,-5 1 192 0,0-5-192 0,2 3 192 17,-2-8 112-17,-2 2 16 0,2 1 16 0,3-3 0 13,-3 2-96-13,5-2-32 0,-5 0 0 0,5-2 0 15,0 2-208-15,0-3 0 0,0 3 0 0,0 0 0 14,5 0-224-14,-5 0 64 0,0 0 16 0,0 0 0 17,0 0 144-17,0 0-128 0,0 0 128 0,0 0-128 15,0 0 128-15,0 0 0 0,0 0-144 0,0 0 144 17,0 0 0-17,0 0 0 0,0 0 0 0,24-34 0 15,-24 29 0-14,-5-3 0-1,5 3 0 0,-2-2 0 14,-3-1-192-14,5 4 192 0,-5-9-160 0,3 6 160 33,-3-3-448-33,5 0 16 0,-8 5 0 1,8-5 0-1,-5 0 80 0,-2 5 16 0,-3-2 0 0,3-3 0 0,4 3 192 0,-7 2 144 14,8 2-192-14,-8-4 192 0,7 2 0 0,-6 5 0 16,1-5 128-16,1 0-128 0,2 3 192 0,-3 2-48 15,-4 0-16-15,5 0 0 0,-6 0-128 0,1 0 0 16,-5 2 0-16,2 1 0 0,-2 4 0 0,4-7-192 17,-6 2 32-17,1 1 16 0,4-1 144 0,-6-2 0 17,3 0 0-16,-3-2 0 0,8 2 304 0,-8-3 80-1,3 1 32 1,-3-5 0 13,3 2-128-14,2 5-32 0,-2-8 0 0,-3 8 0 15,0-5-256-15,3 3 0 0,-3 2 0 0,0-3 0 9,1 3 0-8,-4 0 0 14,4 3 0-15,-6 4 0 0,5 1-192 0,-7-1-32 27,3 5-16-27,-9 6 0 0,4 1-560 0,-11 6-112 0,-2 7-32 0,-2-2 0 22,-5 9-608-22,2-2-128 0,-10 8-32 0,-4-1 0 0,-9 0 1344 0,-6-7 368 0</inkml:trace>
    </iact:actionData>
  </iact:action>
  <iact:action type="add" startTime="283705">
    <iact:property name="dataType"/>
    <iact:actionData xml:id="d43">
      <inkml:trace xmlns:inkml="http://www.w3.org/2003/InkML" xml:id="stk41" contextRef="#ctx0" brushRef="#br4">29623 6366 2751 0,'-5'-2'256'5,"5"-1"-256"-5,0 1 0 0,0 2 0 6,0 0 704-6,0 0 112 32,5 0 16-31,-5-5 0-1,8 2-1296 0,-3 1-256 0,2-1-48 0,-7 3-16 20,0 0 272-20,0 0 48 0,0 0 16 0,0 0 0 0,0 0 864 0,0 0 176 0,0 0 48 0,0 0 0 16,0 0 256-16,0 0 48 0,0 0 16 0,0 0 0 18,0 0-448-18,0 0-64 1,20-39-32 0,-8 34 0 7,0-2-416-7,8-3 0-1,5-3 0 0,-1-1-176 22,13 1 32-22,3-6 0 0,-1 1 0 0,11-1 0 0,-6 6 144 0,5-4-128 10,1 5 128-10,-3 2-128 6,2 5 128-6,0-3 0 8,-4 6 0-8,-1 2 0 16,0 0 272-16,-7 2-16 0,3 6 0 0,-3-6 0 15,-5 8 192-15,0 2 48 0,-2 1 0 0,-11-1 0 16,1 8-176-16,-8-3-48 0,1 3 0 0,-1 0 0 3,-7 4-32-3,2-2-16 13,-2 3 0-13,-2 0 0 3,-3-1 80-3,5 1 16 14,-3 2 0-14,8-5 0 0,-3 1-64 0,1-6-16 14,4 0 0-13,5-4 0-1,3-4-240 0,-3 1-208 14,6-7 32-14,-1-3-5968 27</inkml:trace>
    </iact:actionData>
  </iact:action>
  <iact:action type="add" startTime="284905">
    <iact:property name="dataType"/>
    <iact:actionData xml:id="d44">
      <inkml:trace xmlns:inkml="http://www.w3.org/2003/InkML" xml:id="stk42" contextRef="#ctx0" brushRef="#br4">3575 7269 2751 0,'-5'3'256'1,"-3"-3"-256"7,3 0 0-8,0 0 0 3,5 0 544-3,-2 0 64 22,-3 2 16-22,-7 3 0 0,-1-5-432 0,6 0-64 0,-5 0-128 0,4 0 176 16,3 0-448-16,3-5-96 0,-3 0-16 0,5 3 0 15,0-8 64-15,0-3 16 0,5 4 0 0,-3-4 0 17,3-7 304-17,-2 3 256 1,2 0-64-1,0 2 0 14,2 3 192-14,-2-5 48 0,-3 4 0 0,3 3 0 17,-5 5-48-17,0 5-16 2,0-5 0-2,-7 5 0 11,-3 5 32-11,-2 0 16 0,-3 3 0 0,-5-1 0 14,-4 1 32-13,-1-1 16-1,0 3 0 0,-2-8 0 15,-2 1 400-15,1-3 80 0,-1-3 16 0,2 1 0 20,2-8-160-20,0 0-32 0,1 0 0 0,-3 3 0 0,-3-1-176 0,5-1-32 12,-2 1-16-12,-2 1 0 3,1-1-224-3,-1 8-32 15,2-5-16-15,-5 5 0 0,-5 5-272 0,-8 3 0 28,1-1 0-28,-1 10-144 1,-4-2-464-1,0 10-96 0,-3 7 0 0,3 10-16 16,-3 7-496-16,3 6-112 0,-3 4-16 0,7 0-4400 16</inkml:trace>
    </iact:actionData>
  </iact:action>
  <iact:action type="add" startTime="286103">
    <iact:property name="dataType"/>
    <iact:actionData xml:id="d45">
      <inkml:trace xmlns:inkml="http://www.w3.org/2003/InkML" xml:id="stk43" contextRef="#ctx0" brushRef="#br4">8480 7997 623 0,'-5'2'0'1,"5"-2"0"-1,-5 5 0 0,5-5 0 0,0 0 0 0,-2 0 0 22,2 0 0-22,-5 3 0 0,5-1 272 0,-8 1 0 0,3-1 0 0,5-2 32 14,0 0-144-14,0 0-32 1,0 0 0-1,0 0 32 16,-39 10-160-16,34-10 0 0,-2 0 0 0,-3 0 0 15,2 0 0-15,3 0 0 0,-2 0 0 0,5 0 0 17,-3 0 464-17,5 2 80 0,0-2 16 0,0 0 32 20,0-2 48-20,7 2 16 0,-2 0 0 0,2 0 32 0,6 0-320 0,-6 0-64 13,5 0-16-13,1 2 32 0,4-2-320 0,-5-2 0 15,8-3 0-14,0-2 0-1,0 7 0 0,2 0 144 15,-2 0-144-15,4 0 208 0,3 0-32 0,-2-3-16 15,0 3 0-15,2 0 32 0,-3 3-32 0,1-1-16 17,0-2 0-17,-1 3 32 0,4-3-176 0,-4-3 0 13,1 1 144-13,0-1-144 0,-1 3 192 0,-4-2-64 15,0-1-128-15,-3 3 240 0,3-5-80 0,-8 3-16 17,0-1 0-17,1 1 32 0,-1 4-176 0,-2 1 128 27,2 4-128-26,1-4 176-1,-1 2-624 1,0 7-128-1,-4 0-32 0,1 3 32 0,-1 0 432 0,-3 2 144 7,-5 1 0-7,-5-1 0 16</inkml:trace>
    </iact:actionData>
  </iact:action>
  <iact:action type="add" startTime="289081">
    <iact:property name="dataType"/>
    <iact:actionData xml:id="d46">
      <inkml:trace xmlns:inkml="http://www.w3.org/2003/InkML" xml:id="stk44" contextRef="#ctx0" brushRef="#br4">11237 8165 4815 0,'20'-3'432'3,"-8"-2"-432"12,-4 5 0-15,-3 0 0 0,-5 0 0 0,7 0 0 14,15-2 0-12,5 2 0-2,10-3 0 0,0 6 0 15,3 4 0-15,-8-7 0 0,-2 5 0 0,-6-2 0 10,-2 2 0-10,1-3 0 19,-4 0 0-19,1-2 128 0,-3 0-128 0,-2 0 0 0,-3-4-176 0,1 4 176 14,4 0-160-13,-5-5 160-1,-4 2-208 0,4 1 208 16,0 2 0-16,1 0 0 0,-3 2 0 0,0-4 0 15,2-1-160-15,0-7 160 0,3 8 0 0,-3-6 0 14,1 4-192-14,-1-1 192 0,-7 10-192 0,2-5 192 16,1-5-160-15,-3 5 160-1,-5 7-160 0,0 3 160 16,0-5 0-16,-5 2 0 0,-3 6-144 0,1-6 144 16,2 8 0-16,-2-3-128 0,2-2 128 0,-3-5 0 18,-2-3 256-18,3-2 144 0,0 5 32 0,-1-5 32 0,3 0-192 0,-2 0-32 16,2-5-16-16,-2 3 32 0,-6-3-256 0,6-2 0 16,-6 4-176-16,-4 1 176 0,5-6-128 0,-8 3 128 13,3 8-160-13,-3-3 160 0,0 0 0 0,-4 0-176 15,-1 10 176-15,-2-5 0 0,-3 4 0 0,-2 1 240 14,0-2-32-14,0-3 48 0,-5 4-112 0,0 1-16 16,5 5 0-16,-5-5 48 0,5-8-176 0,5-2 128 15,-3 0-128-15,6-2 176 0,1-8-48 0,-1-2 0 17,-1-3 0-17,5 3 32 0,3 4-160 0,0 1 0 14,2 4 0-13,3-4 176-1,-1 2-176 0,1-5-176 14,5 5 48-14,-1 0 128 0,-4 3-208 0,7-1 48 17,-7 3 16-17,4 0 144 0,3 0 0 0,-2 0 0 16,2 5 128-16,3 0-128 0,-3 0 432 0,5-2-32 15,0-11 0-15,0 3 0 0,5 5 48 0,-5 5 16 18,2-5 0-18,3 0 0 0,-5 0-240 0,0 0-48 0,0 0-16 0,0 0 0 16,44 0-160-16,-36 0 0 0,4-5 144 0,5 3-144 16,-4-1 0-16,2 1 0 0,-3 2 0 0,5 0 0 14,-5 0 0-14,8-3 0 0,0 1 0 0,-3 0 0 15,3 2 0-15,5 2 0 0,2 0 0 0,-3 1 0 15,8-1 0-15,-2-2 0 0,2 0 0 0,0 0 128 14,5-2-128-14,-5-1 192 0,0-1-64 0,0-1 0 16,0 10-128-16,-2-5 0 0,2 0 128 0,-5 0-128 17,3-5 0-17,-6 0 0 0,-4 2 0 0,0-4 0 16,0 4 0-16,-3 1 0 0,3-6 0 0,-3 4 0 15,-5-4 0-15,3 3 144 0,-3 3-144 0,-4-3 0 15,2-3 128-14,2-1-128-1,-5-4 0 0,1 6 0 14,-1-1 160-14,-2 6-32 0,0-3 0 0,2 3 0 16,-7 2-128-15,0 0 0-1,5 0 0 0,-10 0 0 3,0 2 0-3,3 3-224 14,-3 5 48-14,-7-3 16 0,4 6 160 0,-4-4-128 15,0 4 128-15,-1 2-128 0,-1-3 128 0,-4-5 0 16,1 11 0-15,-3-11-128-1,5 5 352 0,-2-7 80 16,-3 3 16-16,1-3 0 0,1 2 64 0,-1-7 32 16,-6 5 0-16,5-3 0 0,1-2-128 0,-6 0-32 11,0-5 0-10,-4 3 0-1,2 2-256 0,2 0 0 16,-2 2 0-16,-3-4 0 0,3-5 0 0,-3-3 0 15,3 2 0-15,-2 1 0 0,2 7 144 0,-3-3-144 17,5 3 0-16,6 0 144-1,-1-2-16 0,0-1-128 13,-2 1 192-13,7 0-64 0,-5-3-128 0,8 0 0 16,2 2 0-16,-2-7 128 0,5 0-128 0,-1 1 0 21,1 4 0-21,2 0 128 0,5 0-128 0,-5-3 0 0,5 3 0 0,5 5-176 13,-5-7 176-13,5 2-128 0,2-2 128 0,5 4-128 14,1 1-144-13,-1-3-32-1,3 2 0 0,5-2 0 15,-3-2 16-15,8 7 0 0,-6 0 0 0,1 0 0 16,5-5 32-16,-1 0 0 0,1-5 0 0,0 5 0 15,-1 10 64-15,-4-2 32 0,0-3 0 0,4-3 0 15,4 1 160-15,1-1 0 0,-4 3 0 0,2-5 128 17,-2 3-128-17,4 2 144 0,-7 0-144 0,3 0 160 16,0 2-160-16,-6-2 0 0,-1 5 0 0,1-5 128 3,-1 0-128-3,-6 5 0 11,3 3 0-11,-3-6 0 20,1 1 0-20,-1-1 0 0,0 3 0 0,-4-2 0 0,-1-3-256 0,3 2 32 16,-3-2 0-15,1 2 0 11,2 3-1008-12,-3-2-208 0,0 2-32 0,-7-5-16 0</inkml:trace>
    </iact:actionData>
  </iact:action>
  <iact:action type="add" startTime="310895">
    <iact:property name="dataType"/>
    <iact:actionData xml:id="d47">
      <inkml:trace xmlns:inkml="http://www.w3.org/2003/InkML" xml:id="stk45" contextRef="#ctx0" brushRef="#br0">6547 8668 3679 0,'-8'5'320'0,"3"-3"-320"7,3 1 0-7,2-3 0 7,0 0 368-6,0 2 0 11,-5 3 0-12,0-2 0 0,2 2-240 0,-2 0-128 15,5 2 160-14,0-7-160 15,-4 2-336-16,4 1-176 0,0-1-16 0,4-2-16 0,-4 5 256 0,0-5 48 15,5 3 16-15,3-1 0 1,-1 1 480-1,1 2 112 19,4 0 16-19,0-3 0 0,6 3 272 0,-6-3 64 0,8 3 16 0,-3 0 0 15,3 3-224-15,-1-6-64 0,11 1 0 0,-3 4 0 17,5-7-160-17,5 5-32 0,7-3-16 0,-4 3 0 9,2-5 16-9,2 0 0 23,8-5 0-23,-10 5 0 0,-7-2 176 0,6 2 32 0,11-5 16 0,10 0 0 12,9 0-48-12,-2 3-16 0,1-6 0 0,-4 3 0 14,-2 5-144-14,-2 0-16 0,-10 0-16 0,-8-5 0 15,8 5-240-15,2 5 0 0,10-5 0 0,0 0 0 15,-2 5 0-15,2-2 0 0,-12 2 0 0,10-5 0 16,-1 7 0-16,8-2 0 0,-5 7 0 0,5-7 0 17,-12 10 0-17,-5-7 0 0,-3 9 0 0,-9-5 0 14,2-2 304-14,-10 0-48 0,0 2 0 0,-8-4 0 15,1-1 544-14,-5-5 96-1,5-2 32 0,-6-2 0 16,1 0-96-16,-3 2 0 0,-4-8-16 0,-1 3 0 17,3 5-304-16,-8-5-64-1,3 3-16 0,-8 2 0 0,3 0-432 0,0 0 0 14,-5 2 128-14,0 3-128 1,0-5 0-1,0 5 0 15,-5 3 0-14,0-4 0-1,3 4 176 0,2-3 0 16,-5 0 0-15,0 0 0-1,5 2 112 0,-2 3 32 15,2-8 0-15,0 3 0 0,-5 3-112 1,5-3-16 11,0 2 0-12,0 0 0 0,5-2-192 0,-5 0 0 24,7-2 0-23,-2-1-7536-1,2 6-1472 0</inkml:trace>
    </iact:actionData>
  </iact:action>
  <iact:action type="add" startTime="312641">
    <iact:property name="dataType"/>
    <iact:actionData xml:id="d48">
      <inkml:trace xmlns:inkml="http://www.w3.org/2003/InkML" xml:id="stk46" contextRef="#ctx0" brushRef="#br0">14673 8925 1839 0,'0'-10'160'2,"0"2"-160"-2,0 1 0 0,0 2 0 5,2 2 464-5,3 1 64 9,-5 2 16-9,5-2 0 15,3-6-112-14,-1 3-32-1,5-2 0 0,-4 4 0 16,2 1 64-16,2 2 16 0,-10 2 0 0,8 1 0 14,-2 4-64-14,-1-4-16 0,0 2 0 0,6 2 0 17,-1-2-48-17,5 0-16 0,8 0 0 0,0 2 0 17,7 3-192-17,0 0-144 0,5-5 192 0,-3 2-192 0,8 6 0 0,-5-4 0 18,8 1 0-18,-11 3 0 0,8-1-240 0,-5 0 48 15,-2 1 16-15,2-1 0 0,0 3-16 1,-5-3 0 15,10 3 0-16,-3-3 0 0,5 6 192 0,1-9 0 16,12-1 0-15,-1-1-128 0,8-7 128 0,5-7 0-1,5-1 0 0,-5-4 0 23,8 0-352-23,-3-3-96 0,-3 5 0 0,-2-12-16 0,-7-3 464 0</inkml:trace>
    </iact:actionData>
  </iact:action>
  <iact:action type="add" startTime="313415">
    <iact:property name="dataType"/>
    <iact:actionData xml:id="d49">
      <inkml:trace xmlns:inkml="http://www.w3.org/2003/InkML" xml:id="stk47" contextRef="#ctx0" brushRef="#br0">18540 8836 13823 0,'-7'-3'1216'1,"-1"1"-960"4,11-3-256-5,2 2 0 18,2 1 0-18,-2-1 0 0,2-4-192 0,11-3 192 19,-4-5-704-19,6 3-48 0,2 0 0 0,3-1 0 15,-5 6-608-15,-1-3-128 0,-6 8-32 0,6-3 0 0,-1 0 1888 0,1 2 368 16,6-2 80-16,7 0 16 0,8-4 336 0,9-4 80 14,3 1 16-14,2-8 0 0,3 5-400 0,2 1-80 17,15-4-16-17,-3 3 0 0,8 3-768 0,-7-3-352 31,2 5 32-31,-5 3 0 0,-5 0-608 0,-7 2-112 0,-5 0-32 0,-3 10 0 0,-5-5 544 0,-7 5 96 11,0 5 32-11,-10-1 0 0,-2-1 400 3,-5 4 0 10,-1 0 0-12,-1 3 176-1,-11 0-176 0,3 2 0 15,-3 6 0-15,-7-6 0 0,3 3 144 0,2 2 0 16,0 2 0-16,-5-1 0 0,7 1-416 0,-2-1-96 16,-2 1-16-16,6 1 0 0,-1 2 384 0,4-7 0 16,-9-5-144-16,6-6 144 0</inkml:trace>
    </iact:actionData>
  </iact:action>
  <iact:action type="add" startTime="315210">
    <iact:property name="dataType"/>
    <iact:actionData xml:id="d50">
      <inkml:trace xmlns:inkml="http://www.w3.org/2003/InkML" xml:id="stk48" contextRef="#ctx0" brushRef="#br0">10123 9840 2751 0,'-3'-10'256'0,"3"3"-256"0,0-1 0 0,3 3 0 10,2 3 848-10,-1-1 128 17,-1-2 32-16,7 0 0-1,0-7-608 0,7 0-112 0,3-1-32 0,4-4 0 15,1 7-256-15,-5 0-144 0,-3 5 16 0,-2 3 0 16,2 2 256-16,-2 0 64 1,2 0 16-1,3 2 0 14,4 1 432-14,-4 4 96 0,10-2 16 0,-3 3 0 14,5-3 16-14,5-3 0 0,5 3 0 1,-3-3 0 13,11-2-288-14,-6 0-48 0,8-2-16 1,-3-3 0 13,1-2-128-14,6-3-32 1,8-3 0-1,8-1 0 17,2-4-256-17,0 4 160 0,-3 4-160 0,3 0 128 13,3 5-128-12,-8-2 0-1,0 4 0 0,-5 3 0 16,-7 0 0-16,-8 3 0 0,-2 4 0 0,-3-2 0 14,-2 7 0-13,-5-2 0-1,3 5 0 0,-16-5 0 16,1-3 0-16,0 3 0 0,-6-3 0 0,6-2 0 3,-5 3 160-3,0-3 0 12,-3 0 0-12,3 0 0 3,-3-3-16-3,-2 0 0 14,-3 3 0-13,0-5 0-1,6 3-352 0,-4-3-80 13,4 2-16-13,-4-2-6864 28</inkml:trace>
    </iact:actionData>
  </iact:action>
  <iact:action type="add" startTime="316477">
    <iact:property name="dataType"/>
    <iact:actionData xml:id="d51">
      <inkml:trace xmlns:inkml="http://www.w3.org/2003/InkML" xml:id="stk49" contextRef="#ctx0" brushRef="#br0">15997 10010 11967 0,'-5'-7'1072'0,"5"2"-864"8,5 5-208-8,-2-8 0 14,2 3 0-13,0 0-192-1,7-2 48 0,3-13 0 21,2-4-672-21,3-6-128 0,-1 5-16 0,1 3-16 15,-3 5 256-15,-4 5 48 0,-1 4 16 0,-5-2 0 0,1 5 1264 0,-3 3 256 11,0 2 48-11,-3 2 16 15,3 3 112-15,0 0 32 0,-2 5 0 0,1-3 0 16,4 6-256-16,-3-6-48 0,2 6-16 1,-2-6 0 14,7 5-352-14,1-2-64-1,2 0-16 0,2 0 0 0,3 0-96 0,4 0-32 15,3-3 0-14,5 0 0-1,10-2 240 0,-2 0 32 17,9-5 16-17,0 0 0 0,3 0 64 0,5 3 16 13,-5-1 0-13,2 1 0 0,10-3-192 0,-7 5-48 17,0-5 0-17,-1 0 0 0,-4 0-192 0,5-5-128 14,9 0 128-14,-1 2-128 0,-1-4 192 0,0 4-48 15,2 1 0-15,3-3 0 0,3 5 128 0,-8-5 32 16,3 3 0-16,-3-3 0 1,0 2 112-1,-2 1 32 16,-6-6 0-16,-4 1 0 0,-3 0 32 0,3-1 16 16,2-2 0-16,3 3 0 0,0-3 16 0,0 0 0 3,2-7 0-3,2 2 0 15,1-2-48-15,2 0 0 0,-12 2 0 0,2-3 0 15,-7 4-80-14,-2-4 0-1,-1 6-16 0,-7 0 0 16,0 2-240-16,-5 5-128 0,-7-5 160 0,-1 8-160 17,-4 2 128-17,-8 0-128 0,1 2 0 0,-1 1 144 13,-5 4 240-13,-2-7 32 0,-5 5 16 0,3 0 0 14,-3 5 32-14,0-5 16 0,0 2 0 0,0 0 0 15,0 1-64-15,0 2-16 0,0-8 0 0,5 3 0 15,-5 0-192-15,0-3-32 0,5 3-16 0,-5-5 0 16,2 0-160-16,3-5 0 0,2 5 0 0,-2-2 128 15,3 0-128-15,-3-1 0 0,-5 1 0 0,7-1 0 16,-7 1-160-16,5-3 160 0,-5 5-208 0,0-3 80 17,3 1-304-17,-3-1-48 0,0 3-16 1,-3 0-10368 12,-2 0-2064-13</inkml:trace>
    </iact:actionData>
  </iact:action>
  <iact:action type="add" startTime="328070">
    <iact:property name="dataType"/>
    <iact:actionData xml:id="d52">
      <inkml:trace xmlns:inkml="http://www.w3.org/2003/InkML" xml:id="stk50" contextRef="#ctx0" brushRef="#br4">23105 8123 5071 0,'-27'-15'448'1,"10"8"-448"19,4 2 0-20,1 2 0 0</inkml:trace>
    </iact:actionData>
  </iact:action>
  <iact:action type="add" startTime="328153">
    <iact:property name="dataType"/>
    <iact:actionData xml:id="d53">
      <inkml:trace xmlns:inkml="http://www.w3.org/2003/InkML" xml:id="stk51" contextRef="#ctx0" brushRef="#br4">22750 8113 4927 0,'-5'-3'0'31,"0"1"0"-31,5 2 0 1,0 0 0-1,5 0 0 0,-5 0 0 4,0-3 0-4,-5 3 0 14,5 0 0-14,5-4 0 0,0 4 0 0,-5 0 0 18,0 0 0-17,0 0 0-1,0 0 0 0,0 0 0 16,44-3 0-15,-31 3 0-1,1 3 0 1,-1-3 144 0,4 0-144-1,-2 0 192 14,4 4-32-13,4-4-16-1,4 3 0 0,2-6 32 14,3-1 80-14,5-4 32 0,-5 1 0 0,8-3 32 17,4 0-160-17,1-5-32 0,9 0-128 0,-2-2 240 17,4 2-240-17,-4-4 0 0,10 4-144 0,-10 5 144 18,2 0-416-18,-7 8-32 1,2 2 0-1,-4 0 32 0,-8 7 16 0,0 0 0 23,-5 11 0-23,0-6 32 0,-8 5 368 0,1 0-144 0,-5 6 144 0,-5-11 0 15,2-5 0-15,-5 6 192 0,0-8-32 0,-4 2 32 15,4 1 224-15,-4-4 48 0,1-1 16 0,4-1 32 16,-6 1-192-16,6-3-32 0,-1-3-16 0,0 1 48 14,1-1-320-14,-6 3 0 0,5-4 0 0,-4 1 0 20,-3-2-432-19,2 5-80-1,-7 0-32 0,0 0 0 15,0 0 16-15,0 0 0 0,-7 3 0 0,2 2 0 0,-3-1 272 0,-4-4 64 12,0 5 16-12,-1 3 0 18,1-3 496-17,0 2 80-1,-3-4 32 0,-2 2 0 0,4-1 48 0,-4 4 16 15,7-3 0-15,-2 2 0 0,-1-4-496 0,4-1 0 17,-1-4 0-17,-3-1 0 0,3 3-432 0,-2-5 32 15,5 3 0-15,-8-3 0 1,3-3 128-1,-6 4 16 16,6-1 16-16,-8 0 0 0,3 0 240 0,-3 2-144 19,-4 3 144-19,-3 3-128 5,2-1-256-4,-7 1-32 0,2 2-16-1,-2 0 0 0,0-1 432 0,0 4 0 16,0-3 0-16,-5 2 0 0,0 1 288 0,-3 1 32 15,8 1 16-15,-5 3 0 0,0-3-336 0,5-1 0 15,3 1 0-15,-3-2 0 0,5-1 0 0,-3 0 0 16,3 3 0-16,2-10-128 0,1 5 128 0,-1-2-160 16,-2 2 160-16,5-5-160 0,7 0 160 0,-5-5 192 15,8-3-32-15,-1 1-16 0,6 4 240 0,-3 3 32 16,8 0 16-16,-3-2 0 1,5-8-432-1,0 0 0 2,0 0 0-2,5 1-176 15,-5-1-64-14,7 2-16-1,0 8 0 0,1-5 0 14,2 5 32-14,2-7 0 0,0-8 0 0,3 10 0 16,-3 8 224-16,6-1 0 0,-3-2 0 0,2 3 160 16,3-3-32-16,-3 0-128 0,3 5 192 1,-1-5-64 14,6 0 64-15,0 0 16 0,7 0 0 0,0-5 0 14,5 0 192-14,2-5 48 0,10 5 0 0,8-7 0 14,-5-1-128-14,10-4 0 0,-6 2-16 1,1 3 0 13,0-1-304-13,-5 9 128-1,2 1-128 0,-10-4 0 22,1 2-224-22,-6 0-160 0,-2 0-16 1,0 2-16-1,-10-2 160 0,3 3 16 9,-3-1 16-9,-7 1 0 14,2 4 224-14,-7-4 0 0,-3-3 0 0,-17-7 0 17</inkml:trace>
    </iact:actionData>
  </iact:action>
  <iact:action type="add" startTime="332189">
    <iact:property name="dataType"/>
    <iact:actionData xml:id="d54">
      <inkml:trace xmlns:inkml="http://www.w3.org/2003/InkML" xml:id="stk52" contextRef="#ctx0" brushRef="#br4">17669 7550 1839 0,'0'0'160'1,"-5"0"-160"-1,5 0 0 0,0 3 0 15,0-3 384-15,0 0 32 0,0 0 16 0,-2 0 0 16,2 0-96-16,0-3-16 0,-5 3 0 0,5 0 0 14,0 0-48-14,0 0-16 0,0 0 0 0,0 0 0 19,0 0 80-19,12-44 16 1,-7 34 0 1,-2 3 0-2,2-1-48 0,0 1-16 8,2 2 0-8,0-2 0 16,-2 2-144-16,8-3-16 1,-1 1-128 15,0-3 192-16,8 3 64 0,0-11 0 0,4 6 0 0,1-3 0 16,0 3 80-15,2-5 32 0,5 2 0-1,5-5 0 12,0 3-368-12,2-1 128 0,-2 4-128 0,3-4 0 7,2 1-192-7,2 0-128 9,1 2 0-9,-1 0-16 5,0 0 112-5,1 3 32 12,-3 2 0-12,2 3 0 0,0-6 192 1,-4 6-176 14,-3 7 176-15,0-5-160 1,-5 10 32-1,-7 5 0 13,-1 5 0-12,-2 4 0-1,1 1 128 0,-4 5-160 15,1-3 160-15,-3 3-160 0,-2 2 304 0,2-5 64 14,-4 0 16-13,2-4 0-1,-3-1 192 0,0 0 32 15,1-2 16-15,-6 2 0 0,3-4 0 0,-3-1 0 17,6-5 0-17,-6 6 0 0,0-6-128 0,3 0-16 18,-2 3-16-17,-3-5 0-1,-3 3-304 1,3-6 160-1,2 1-160 0,-2 4 128 22,-5-5-656-21,3 3-144-1,2 0-32 4,-5 3 0-4,0-3 704 0,0 2 0 4,-5-7 0-4</inkml:trace>
    </iact:actionData>
  </iact:action>
  <iact:action type="add" startTime="336183">
    <iact:property name="dataType"/>
    <iact:actionData xml:id="d55">
      <inkml:trace xmlns:inkml="http://www.w3.org/2003/InkML" xml:id="stk53" contextRef="#ctx0" brushRef="#br4">15479 8202 911 0,'-12'-8'0'1,"7"1"0"-1,-2 2 0 0,2 0 0 6,5 3 368-6,-13-6-16 14,1-2 0-13,-8-5 0-1,-4-4-352 0,-3 1 144 17,-3 6-144-17,5-8 0 0,6 8 144 0,-6-8-144 16,10 5 0-16,-2 6 144 1,-3 4 80-1,3 0 16 17,-3 5 0-16,5-3 0 0,-2 3-32-1,-3 0 0 9,3 3 0-8,-3-1 0-1,3 1 32 0,2-1 0 20,3 1 0-20,0-1 0 0,-1 3 64 0,1-3 16 0,0 1 0 0,-1 4 0 10,6 1-192-10,-1-1-128 15,4 3 144-15,-4-5-144 1,8 2 0-1,0 1 0 15,0-3 0-15,3 2 0 0,6 8 0 0,-1-5 0 16,-3-10-144-16,7 0 144 0,-4 7 0 0,4 1 0 15,0-1 0-14,3-2 0-1,-3 0 0 0,1 0 0 14,4 2 0-14,-5 1 0 0,3-8 336 0,2 0-32 17,3 0-16-16,5 0 0-1,-1 5 96 0,3-5 0 0,3-8 16 0,2-2 0 16,0-2 16-16,8 0 0 0,4-3 0 1,0-2 0 13,3 4-160-14,-7-2-16 0,4-2-16 0,-7 0 0 15,0 2-224-15,-10 0-192 1,-2 0 48-1,-5 3 0 14,-1 0-32-14,-1 4 0 0,-6 1 0 0,0 0 0 18,-4 2 176-18,-3 2 0 0,2 3 0 0,-7 0 0 16,-5 3 0-16,3 2 0 1,-3-5 0-1,-3 4 0 1,1 11 0-1,-10-2 0 15,-3-1 0-15,-5 0 0 1,1 8-144-1,-8-5 144 15,7 7-160-15,-7-10 160 0,2 3 0 0,-2 2 0 16,0-4 0-16,0-3 0 0,2 4 0 0,-2-4 160 11,5 0-160-11,-2-5 128 2,4 5-128-2,3-5-256 12,-3 0 64-11,5 2 16 1,3 8 176-2,-8-5 192 12,-2-3-32-12</inkml:trace>
    </iact:actionData>
  </iact:action>
  <iact:action type="add" startTime="339706">
    <iact:property name="dataType"/>
    <iact:actionData xml:id="d56">
      <inkml:trace xmlns:inkml="http://www.w3.org/2003/InkML" xml:id="stk54" contextRef="#ctx0" brushRef="#br4">26395 8068 911 0,'-5'0'0'1,"5"0"0"4,0 0 0-5,0 0 0 8,0-2 448-8,0 2 16 17,5-2 0-17,-5-1 0 0,0 3-112 0,0-5-32 14,2 3 0-14,-2 2 0 0,0 0-48 0,0 0-16 14,0 0 0-14,0 0 0 0,0 0 32 0,0 0 0 17,0 0 0-17,0 0 0 0,45-5-96 0,-40 5 0 17,2 5-16-16,3-5 0 0,2 2-16 0,-2 3 0-1,7-2 0 0,1-3 0 10,4 0-32-10,0-3-128 19,3 3 192-18,-3-5-64-1,8 0 0 0,-6-2 0 0,1-1 0 0,2-4 0 16,-2 0-128-16,2 4-176 0,-3 1 48 0,1 2 0 13,0 5-32-13,-5-7 0 0,-1 7 0 0,3-3 0 16,-7 1 160-16,2 2 0 0,-4 0 0 0,-1 2-128 16,-4 3 128-15,-4 0 0-1,-1 0 0 0,2 2 0 14,-5 1-128-14,-5 4 128 0,5-5-128 0,-7 6 128 15,-1-1 0-15,-4 0 0 1,2 1 0-1,-2-1 0 13,2 0 0-13,-3 1 0 0,-4-3 0 0,5 0 0 17,-3-3 208-17,-2 0-16 0,4 3-16 0,-6 3 0 16,6 1-176-16,-6-4 128 0,6-10-128 0,-4 3 128 19,2 2 0-19,-2-5-128 0,-3 2 192 0,3-2-64 0,2 0 48 0,-5 0 0 15,-2-2 0-15,3-6 0 0,-1 6 80 0,0-1 32 16,-2-4 0-16,0 2 0 0,4-2-32 0,-6-1-16 14,4 3 0-14,-5-5 0 0,6 3-240 0,-6 0 0 27,5-1 0-27,1 1 0 0,6 2-560 0,-4 0-96 0,10 2-32 0,-1 1 0 18,3 2-768-18,0-7-144 0,10-1-48 0,-5-12 0 0</inkml:trace>
    </iact:actionData>
  </iact:action>
  <iact:action type="add" startTime="340592">
    <iact:property name="dataType"/>
    <iact:actionData xml:id="d57">
      <inkml:trace xmlns:inkml="http://www.w3.org/2003/InkML" xml:id="stk55" contextRef="#ctx0" brushRef="#br4">28062 7437 10127 0,'-7'0'896'1,"-1"0"-704"6,3 0-192-7,5-5 0 5,5 5 352-5,-5-3 32 29,0-1 16-29,0-4 0 0,0-4-1024 0,0-1-208 0,8 1-32 0,-3-5-16 20,-3 2-400-20,3-2-96 0,0 2-16 0,-3 0 0 0,8-2 1392 0,-7 2 288 4,4 0 48-4,3-2 16 14,-3 2 608-14,6-2 112 1,-1 2 16-1,0 3 16 16,1-1-464-16,6 1-112 0,1 5-16 0,-3-3 0 16,8 2-512-16,-3 1 0 0,8 2-192 0,-5-2 48 16,7-1 144-16,5-2-160 0,2 3 160 0,10-10-160 4,1 4 160-4,6-1 128 14,4 1-128-14,1 1 176 0,-4-3 112 0,7 10 32 10,-7-2 0-10,5 4 0 22,-3 8-320-22,-5 0 0 0,3 8 0 0,-13-4 0 0,5 6 0 0,-4 0-176 10,-6 2 176-10,-2 3-160 19,-5 0 160-19,-7-3 0 0,0 5 128 0,-6 0-128 0,-4 1 512 0,-5-1 16 14,2 3 16-14,-12-3 0 0,3 0 256 0,-3-2 48 15,0-3 16-15,0-2 0 0,-3 0-160 0,3-6-16 15,0 4-16-14,0-8 0-1,0-3-128 0,0-2-32 15,3 0 0-15,2-2 0 0,2-3-48 0,1 0-16 15,1 0 0-15,4-2 0 0,-1-3-320 0,3-3-128 30,2 1 0-29,-2 0 0-1,7-6-800 0,-7 4-256 0</inkml:trace>
    </iact:actionData>
  </iact:action>
  <iact:action type="add" startTime="342928">
    <iact:property name="dataType"/>
    <iact:actionData xml:id="d58">
      <inkml:trace xmlns:inkml="http://www.w3.org/2003/InkML" xml:id="stk56" contextRef="#ctx0" brushRef="#br4">8085 9166 4751 0,'-7'5'416'0,"0"-5"-416"12,2 3 0-12,0-1 0 0,2-2 0 0,3 3 0 16,-12 2 0-15,0 2 0-1,-8 5 0 0,3 1 0 15,-3-1 0-15,3 0 0 0,2-2 0 0,5 0 0 16,3-3 624-16,-1-2 48 0,1 0 16 0,7 3 0 18,0-8-112-17,0 0-32-1,0 2 0 0,2-2 32 0,3 0-320 0,-5-2-80 10,8 2-16-10,-8 0 32 16,0 0 32-16,0 0 0 0,0 0 0 0,0 0 32 14,0 0-256-14,0 0 160 0,0 0-160 0,42-8 176 16,-30 11-176-16,-5 2 0 0,6 0 0 0,1-3 0 15,4 3-176-15,-4-5-16 0,9 7 0 1,-4-7 48 14,6 0 0-14,0 0 0 0,2 0 0 0,2-4 144-1,-1 1 0 0,4 3 0 14,5 0 160-13,-5 0 0-1,0-5 96 0,5 0 0 14,-5 3 16-14,0-3 48 0,0 0-64 0,2-3 0 15,-6 4 0-14,4-6 0-1,-3 5 16 0,-2-3 0 16,3-2 0-16,-5 8 48 0,2-8-176 0,-3 8-16 16,1 2-128-16,0 0 192 0,-1 0-192 0,-1-8 0 14,1 3 0-14,1-2 0 0,0 2 0 0,-6-7 0 17,6 4 0-17,0 1 0 0,-6-6 0 0,-1 4 128 16,-4 1-128-16,-1 1 144 0,-6-6 48 0,3 6 0 18,-3 2 0-18,-7 0 0 0,0 0 64 0,0 3 32 0,0 2 0 0,-4 0 0 15,1 0 160-15,-2 0 48 0,-2 2 0 0,-3 1 0 16,2-1-192-15,1 3-48-1,0-2 0 0,-6-3 0 14,3 2-256-14,3-2 0 0,0 0-128 0,-6 0 128 15,6 0-288-15,2-2 32 0,-2-1 16 0,-3-2 0 14,2 3 32-14,1-1 0 0,0 3 0 0,-6-2 0 15,3-6-128-15,3 3-32 0,-5 1 0 0,-1 1 0 16,-2 3 144-16,-2-5 32 0,5 5 0 0,-8-2 0 16,3-1 32-16,2 1 16 0,-10-6 0 0,6 3 0 14,-1-2 144-14,-5 2 0 1,8-7 128-1,-8 4-128 15,6-4 320-15,-6 5 0 0,5 2 0 0,1 0 0 15,-1-3 32-15,-2 3 0 0,2 0 0 0,-5 5 0 16,5 0-128-15,1 3-32-1,-1-1 0 0,3 3 0 15,-1-5-192-15,4 0 0 0,-4 0 0 0,4 3 0 16,-4-1 0-16,4 1 0 0,-4 2 0 1,6-3 0 16,-8 3-144-17,8 0 144 0,-5-3 0 0,2 1-144 0,3 4-80 0,-1 1-16 18,1-1 0-18,0 3 0 0,-1 0-128 0,6 0-16 16,-6 2-16-16,1-5 0 0,0 1 144 0,4 2 48 12,-4 0 0-12,5-1 0 0,-3-4 208 0,7 3 160 14,-2-1-32-13,0-7 0-1,3 5 368 0,2-5 64 14,7 0 16-14,-7-2 0 1,8-1-64-1,2 3-16 14,-3-5 0-14,5 3 0 0,1-6-240 0,2 3-64 17,2 1 0-17,0-1 0 1,3 2-192-1,-5-2-256 14,9 0 48-14,-6 3 16 0,6 2 16 0,-2 0 16 16,3 0 0-16,0-5 0 0,4 5 160 0,-2 0 0 15,-2 5 0-15,7-5 0 0,-2 2 0 0,-3 1 0 17,-2-3 0-17,-1 0 0 0,1 0 0 0,0 0 0 3,-6 0 0-3,1 2 0 12,5-2 0-12,-6 5 0 3,-1 0 0-3,-4 2 0 12,4-4-320-12,-4 7 32 3,-1-3 0-2,-1 1 0 19,0 1-112-18,-7-1-32-1,-2-6 0 0,2 8 0-1,-5 3 176 0,0-4 16 21,0 4 16-21,0-3 0 0,0-8 480 1,-5 3 112-1,5 0 16 0,0-5 0 16,-3 0-48-16,3 0 0 0,-5 0 0 0,5-7 0 12,-4 2-48-12,1 0-16 1,-2 5 0-1,-2 0 0 15,2-5-128-15,-3 2-16 0,3 3-128 0,-2 0 192 15,-5 3-192-15,-1 2 0 1,-1 5 0-1,-4-3-160 15,1 0 160-15,-3-2 0 0,1 3 0 0,-1-3-128 16,0 2 128-16,-4-2 0 0,-1 2 0 0,0-7 0 15,-2 3 0-14,-3-6 0-1,6 3 0 0,-8-9 0 3,7 6 0-3,-2-9 0 13,2 4 0-13,6-4 0 2,-6 0 0-2,0-1 0 11,6 1 0-10,1 5 128 2,3-6 48-3,-2 6 16 14,5 2 0-13,-3-3 0-1,-2 4 0 0,4 4 0 15,1 0 0-15,0-5 0 0,4 5-192 1,1-3 128 13,2 3-128-14,-2-2 128 0,2 2-128 0,0 0 0 17,2 2 0-17,-2-2 0 1,0 0 0-1,3 0 0 13,-3 0 0-13,5 0 0 0,-2-2 0 0,2 2 0 16,0-3 176-16,0 3-176 1,0 0 256-1,0 0-64 13,0 0 0-13,0 0 0 0,0 0-192 0,0 0 0 20,34-15 0-20,-24 15 0 0,2 0 0 1,-4-2 0 10,7-5 0-11,2 4 0 0,3 10 0 0,-3-7 0 21,3 5 0-21,4 3-160 1,3-8 160-1,3 2 0 0,2-2 0 0,-5 5-128 9,10 0 128-9,-7 3 0 19,4 4-144-18,1-10 144-1,-1 8-384 0,1-2 0 0,-3 9 0 0,0-2 0 21,0 2-384-21,-7-5-64 0,7 8-32 0,-8-3-6496 6</inkml:trace>
    </iact:actionData>
  </iact:action>
  <iact:action type="add" startTime="345012">
    <iact:property name="dataType"/>
    <iact:actionData xml:id="d59">
      <inkml:trace xmlns:inkml="http://www.w3.org/2003/InkML" xml:id="stk57" contextRef="#ctx0" brushRef="#br4">7057 8416 911 0,'-12'-7'0'1,"4"-1"0"-1,3 1 0 0,3 2 0 9,-3 5 800-9,5 0 80 11,-5 0 16-11,-2-7 0 0,-1-3-224 0,-2-2-32 18,1-1-16-18,-4-2 0 0,1 3-368 0,0 0-80 12,-1-1-16-12,1-4 0 0,-5 2 0 0,2-4 0 16,2-1 0-16,-6 5 0 0,1 3 416 0,1-1 64 15,2-1 32-15,-4-1 0 0,1 0-16 0,-1 3 0 14,-1 4 0-13,-2-2 0-1,-5-4-128 0,-3-1-16 16,3 0-16-16,-5 3 0 0,0 2 16 0,-5 2 16 15,5-2 0-14,-5 3 0-1,0 0-208 0,0 2-32 16,2 2-16-16,-2 3 0 0,5-7-144 0,0 2-128 16,3 0 192-15,1 0-192-1,-1 3 0 0,-3-6 0 14,2 3-192-14,3 5 48 0,-3-7-144 0,3 2-32 3,3 2 0-3,-4 3 0 15,6 0 16-14,0 3 0-1,-3-3 0 0,-4 12 0 22,9 3-96-22,-5 7-32 0,-2 0 0 0,3 13 0 16,4-3-192-16,-5 5-32 0,1 8-16 0,-1-6 0 22,0 10 32-22,-2-9 0 0,2 4 0 0,6-7 0 0,-3 0 400 0,7-7 96 0,-5-1 16 0,8-6 0 23,2-4-336-22,7-1-64-1,3-4-16 0,3-6 0 0,2-3 544 2</inkml:trace>
    </iact:actionData>
  </iact:action>
  <iact:action type="add" startTime="345518">
    <iact:property name="dataType"/>
    <iact:actionData xml:id="d60">
      <inkml:trace xmlns:inkml="http://www.w3.org/2003/InkML" xml:id="stk58" contextRef="#ctx0" brushRef="#br4">5474 8446 10127 0,'-25'0'448'1,"5"0"96"-1,8 0-544 0,5 0 0 0,7 0 0 0,0 0 0 0,-5 0 384 0,5 0-48 5,0 0 0-5,-5-7 0 7,2 4-336-6,3 1 0 25,3-3 0-26,-3 5 128 1,0 0-688-1,0 0-128 0,0 0-16 0,0 0-16 0,0 0 320 0,0 0 64 19,0 0 16-18,-25 39 0-1,23-24 320 0,-6 0 160 14,3 4-16-13,-2 1 0-1,-3 2 32 0,3 3 0 15,2 0 0-15,2-3 0 1,-2 3-48 0,5-6-128 14,5 1 192-15,3-8-64 0,4-2 64 0,5-10 16 0,-2 0 0 0,10-5 0 16,2-2 16-16,7-5 0 0,6-13 0 0,-3 0 0 15,2-2-16-15,6-5 0 1,4-5 0-1,0-2 0 22,3 4-784-22,-3 3-176 0,1 7-16 0,1-2-16 0,1 2 592 0,-15-4 192 8</inkml:trace>
    </iact:actionData>
  </iact:action>
  <iact:action type="add" startTime="348745">
    <iact:property name="dataType"/>
    <iact:actionData xml:id="d61">
      <inkml:trace xmlns:inkml="http://www.w3.org/2003/InkML" xml:id="stk59" contextRef="#ctx0" brushRef="#br4">17618 9297 8639 0,'2'0'768'1,"3"0"-624"6,0 0-144-7,-3 0 0 12,3 0 256-11,-5 0 0-1,13-5 16 0,-1 3 16 16,8 2 32-16,-1-3 0 0,6 1 0 0,-5 2 16 16,4-5-336-16,1 5 0 0,0 5 0 0,-1-5 128 15,4-5-128-15,1 2-144 0,3 3 144 0,0-2-192 15,-5 2-112-14,8 0-16-1,-3 2-16 0,7 1 16 31,-2-3-128-31,8 5-32 0,-1-3 0 0,-4-2 32 0,9 0 64 1,-7-2 0-1,2 4 16 0,3-4 16 17,-2 2-208-17,-3 0-32 0,2 2-16 0,-7 1 16 14,-5-1 64-13,0 3 16 0,-2-5 0 0,-8 0 16-1,7 0 304 0,-9 0 48 13,5-5 16-13,-5 0 128 0,-3 3 320 0,3-8 176 15,-6 2 32-15,4 1 48 0,-6-3-368 0,0 3-64 15,1 4-16-15,-6-4 16 0,-2 7-144 0,-3-3 0 33,3 3 0-33,-5 3-128 0,-5-1-256 0,3 3-32 0,-3 3-16 0,-7-1 0 0,4 3 304 0,-4 0 128 19,5 0-128-18,-6 2 128-1,1-2 0 0,0 0 224 0,-1-3-32 0,1-2 0 14,0 0 384-14,4-2 80 0,1-3 16 0,-3-3 0 16,2 3-160-16,4-2-48 0,1-1 0 0,-2-4 0 15,-2 2-320-15,2-5-144 0,0 0 128 0,-3 3-128 14,1-3 0-13,-5-3 0-1,4-1-224 0,-4 4 80 14,-5 7 144-14,2-2 176 0,-2 0-48 0,-3 3 0 15,0-5 112-15,-4 2 16 0,4 5 0 0,-5-5 0 15,-4 0 208-15,1 2 48 0,-1-2 16 0,2 0 0 16,2-2 160-16,-7 5 16 0,7-8 16 0,1 2 0 15,-1 1-480-15,0-1-112 0,-2-1 0 0,3 1-128 15,-6-4 0-15,3 0-144 0,2-1-16 0,-2 6 0 16,2-3-112-16,1 3-32 0,-1 4 0 0,0-2 0 16,1 3 176-16,4 4 128 0,-5 3-192 0,6 2 192 15,-1-4-160-15,0 2 160 0,8 7-128 0,-1-2 128 16,1 0 128-16,7 0 96 0,3 0 32 0,2 0 0 3,2 4 32-3,3-4 16 15,7-5 0-15,1-2 0 0,7-3-112 0,-1 0 0 16,11-3-16-16,-3-2 0 0,5-5 256 0,5 0 48 16,-5 1 16-16,10-4 0 0,-2-2-176 0,4-4-16 18,5 1-16-18,3 1 0 0,2-3-288 0,3 1 128 11,2-1-128-11,-2 3 0 0,0-1 0 0,-1 4 0 28,-6-4 0-28,6 6 0 0,-4 10-400 0,-7 2-144 0,-3 0-32 0,-3 0-3968 35,-2 2-816-35</inkml:trace>
    </iact:actionData>
  </iact:action>
  <iact:action type="add" startTime="350013">
    <iact:property name="dataType"/>
    <iact:actionData xml:id="d62">
      <inkml:trace xmlns:inkml="http://www.w3.org/2003/InkML" xml:id="stk60" contextRef="#ctx0" brushRef="#br4">15487 9127 911 0,'-5'0'0'1,"5"0"0"-1,0 0 0 0,0 0 0 4,0 0 384-4,0 0 0 20,0-5 0-20,0 5 0 0,-3-3-192 0,3 3-64 11,0 0 0-11,0 0 0 0,0 0-128 0,0 0 0 15,0 0 0-15,0 0 0 0,0 0 208 0,0 0 16 16,47-12 0-16,-30 10 0 1,-2-1 64-1,7-2 16 15,-2 3 0-15,0-1 0 0,0 3-304 0,-1-2 0 13,4 2 128-12,-4-5-128-1,1 2 0 0,-3 3 0 15,3 3 0-15,-5-3 0 0,7 0 128 0,-7 5-128 16,2-5 192-16,-5 5-192 0,3 2 272 0,-3-2-48 16,1 2-16-16,-1-4 0 1,0-3 48-1,1 0 16 4,-1 0 0-4,0-3 0 11,3-1-272-11,-2-1 0 3,4 2 0-3,-10-7 0 24,6 8-272-24,-8-6-112 0,2 6-32 0,-2-1 0 22,-5 3-80-22,2-4-16 0,-4 4 0 0,-3 0 0 0,0 4 336 0,-2-1 176 0,-1 7-192 0,8-10 192 16,0 0 0-16,-37 24 0 0,25-16 192 0,-5 4-48 17,2 1 112-17,-2-6 0 0,2 0 16 0,-3 3 0 12,4-7-48-12,-9-1-16 0,4 1 0 0,-1-3 0 14,-5 5 64-14,6-5 16 0,-6 0 0 1,-2 0 0 15,-3 2-48-16,3-2-16 0,-2 7 0 0,-4-2 0 16,1 0-48-16,3-2-16 0,2 2 0 0,2 0 0 14,0-10-368-14,6 2-80 0,1 6-16 0,11-3 0 17,0 0 304-17,2-8 0 0</inkml:trace>
    </iact:actionData>
  </iact:action>
  <iact:action type="add" startTime="350872">
    <iact:property name="dataType"/>
    <iact:actionData xml:id="d63">
      <inkml:trace xmlns:inkml="http://www.w3.org/2003/InkML" xml:id="stk61" contextRef="#ctx0" brushRef="#br4">17677 8458 7359 0,'-3'-5'656'2,"-2"0"-528"-2,5 3-128 0,0-3 0 0,0 0 0 0,0 3-144 7,0-11 144-7,-5-7-208 25,3-4-720-25,-3-1-144 0,0-4-16 0,-2 1-16 0,-1 4 912 0,-4 4 192 17,-5-5 0-16,2 8 0-1,-5-3-208 0,3 6-160 15,-8-4-16-13,5 1 0-1,-4 0 1104-1,-3 2 224 16,2 5 32-16,0 0 16 0,1 3-160 0,-1-6-48 0,0 6 0 0,-2-5 0 14,3 2-288-14,-1 0-64 0,5 0-16 0,-4 0 0 17,-1 5-416-17,0-5-176 0,-2 8 16 0,2-5 0 15,1 2-128-15,-3 0-32 0,2 2 0 0,-5 3 0 17,3 0 144-17,-2 3 32 0,2-3 0 0,2 5 0 3,-2-5 144-3,-3 5 0 9,-2 2 0-9,2-5-128 14,3 8 352-13,-5-5 80-1,8 3 16 0,-8-1 0 14,-1 5 64-14,-8-4 0 0,1 2 16 1,3 4 0 16,-2 1-272-17,2 0-128 0,5 5 0 0,2-5 128 13,10-3-128-13,-4 0 0 0,11 1 0 0,-2-1 0 17,3 0 0-17,2 3-272 0,3 7 64 0,-1-2 16 20,4 0-1120-19,1 4-224 0,-2-4-32 0,-2 2-16-1,-6 1 1248 0</inkml:trace>
    </iact:actionData>
  </iact:action>
  <iact:action type="add" startTime="351379">
    <iact:property name="dataType"/>
    <iact:actionData xml:id="d64">
      <inkml:trace xmlns:inkml="http://www.w3.org/2003/InkML" xml:id="stk62" contextRef="#ctx0" brushRef="#br4">16204 8283 8287 0,'-22'5'368'2,"10"-5"80"-2,4 2-448 0,1-2 0 0,7 0 0 0,-5 0 0 6,5 5 272-6,0-5-16 6,-7-5-16-6,-1 3 0 14,3 2-240-13,-2 0-288-1,-3 0 64 23,3-5 16-22,2 5-400-1,-3-2-80 0,1-1-16 0,0 3 0 0,2 3 384 0,-3-1 64 7,-4 3 0-7,7 2 16 16,-2-2 240-16,-6 3 0 0,6 4 0 0,-3 0 0 18,3 1 240-18,2-1 32 2,-3-5 16-1,3 1 0-1,3 4 96 0,-3 1 0 14,5 4 16-14,0 3 0 0,0-6-208 0,0 4-32 9,5-11-16-9,-3 3 0 23,8-3-144-23,-2-2 0 0,-1 3 0 0,5-8 0 0,6 0 336 0,-6-5 48 16,8-3 0-16,-1 1 0 0,-1 2-112 0,6-7-16 9,-1 4 0-9,-1-4 0 16,5 0-256-16,-3-1-272 0,1 1 48 0,0 0 16 17,-1 12-736-17,4 0-144 0,-4 0-16 0,-11 0-16 0</inkml:trace>
    </iact:actionData>
  </iact:action>
  <iact:action type="add" startTime="355943">
    <iact:property name="dataType"/>
    <iact:actionData xml:id="d65">
      <inkml:trace xmlns:inkml="http://www.w3.org/2003/InkML" xml:id="stk63" contextRef="#ctx0" brushRef="#br4">12951 9307 911 0,'-9'0'0'2,"1"0"0"-2,3 0 0 0,3-3 0 7,2 3 688-7,0 0 48 20,0-4 16-20,0 1 0 0,2-7-320 0,3 0-64 0,-5-4-16 0,8-1 0 16,-4 0-352-15,4 0 0-1,2 3 0 0,-3-1 0 16,1 4 176-16,-1-4-48 0,3 1 0 0,2 2 0 12,0 8 240-12,1-8 32 0,-3 7 16 0,7-2 0 15,-5 3-272-14,8 2-144-1,-8 0 160 0,6 0-160 13,1 0 0-12,-4 0 0-1,2 2-208 0,1 3 64 15,1-2 144-15,1-1 0 0,-3 6 160 0,3-8-160 18,0 4 272-18,0-1-32 0,9-3-16 0,-9 5 0 14,0-5-224-14,-1-5 0 0,4 2 0 0,-4-1 0 19,6 4 144-19,-5-8-144 0,-1 3 128 0,-1-2-128 0,1 2 128 0,-4 0-128 13,2 2 128-13,-4 3-128 3,-6 0 0-3,1 0 0 12,1 0 0-12,-6 0 0 2,-3 0-160-2,-3 5-16 15,3-2 0-15,-9 2 0 0,6 2 176 0,-9-4 0 15,-1-1 0-15,1 1 0 1,0 2 384-1,-3-3 16 15,-2 3 0-15,-1-5 0 0,4 5-256 0,-6-5-144 16,3-5 160-16,-8 2-160 1,5 6 0-1,-4-3-128 16,-4 0-16-16,4-3 0 0,-1 1-48 0,0 2 0 12,-7 0 0-12,3 0 0 0,2 0 32 0,-3 0 0 18,-2 0 0-18,0 2 0 0,-5 1 160 0,2 4-128 14,1 3 128-14,-1-2-128 0,-7-3 256 0,3 2 64 15,2 0 16-15,0 6 0 0,2-3-64 0,-2-1-16 17,5 1 0-17,3-2 0 0,9-6-128 0,-5-2 0 15,6-2 0-15,6-3 0 0,-4 2 0 0,5-2-144 21,4-2 144-21,3-5-1712 11,3-8-272-10,4 3-48-1</inkml:trace>
    </iact:actionData>
  </iact:action>
  <iact:action type="add" startTime="357271">
    <iact:property name="dataType"/>
    <iact:actionData xml:id="d66">
      <inkml:trace xmlns:inkml="http://www.w3.org/2003/InkML" xml:id="stk64" contextRef="#ctx0" brushRef="#br4">10739 9248 6575 0,'-5'-20'576'1,"3"8"-448"7,2 2-128-8,-5 2 0 1,5 6 0-1,-5-1 0 17,2 1 0-17,3-5 0 0,-5-3 0 1,-2 0 0-1,-5 0 0 0,4 3 0 13,-2-1 0-13,3 3 0 18,-5 0 336-18,-1 3 160 0,1-3 16 0,5 2 16 0,-6 1-80 0,-4-1-32 15,7-1 0-15,-7 1 16 0,5 3-176 0,-1 0-48 15,-6 0 0-15,6 0 0 1,-4 0-208-1,2 3 0 15,-5 4 0-14,3 3 0-1,2-3 0 0,-2-4 0 14,0 2-144-14,2 0 144 0,8 7-160 0,-6-7 160 17,3 2-192-17,8-4 192 0,-3-3 0 0,0 0 0 14,5 0 0-14,5-3 0 0,0-2-160 0,2 0 160 16,1 3-192-16,4-6 192 0,0 4-384 0,6-4 16 18,-3 3 16-17,2 0 16-1,3-2 16 0,4-1 16 0,-4 1 0 0,5 2 0 16,-6-5 112-16,6 8 32 0,-5 2 0 0,4-5 16 16,1 5-16-16,-5-3 0 0,-1 3 0 1,4 0 0 14,-4 0 160-15,6 3 224 0,-5 2-48 0,0-10 0 14,-1 2 80-14,-1 3 0 0,1 3 16 0,-1 2 0 14,-4-3-80-14,-1 3-32 0,-1 0 0 0,0 0 0 15,-4 2-160-15,2-7 160 0,-3 3-160 0,0-1 160 15,-2 6-32-15,-5-6 0 0,0 3 0 0,0 3 0 15,0-3 0-15,0-1-128 0,0 4 192 0,0-3-64 16,-5 5 0-16,-2 0 0 0,2-3 0 0,-7 5 0 14,4-4 32-13,-4 2 0-1,0 2 0 0,-1-2 0 17,-1 2 224-17,-4-4 64 0,6 1 0 0,-8-4 0 4,3 5 160-4,-3-5 32 11,5 0 16-11,-7-5 0 16,7 7-80-16,-2-2-32 0,-3-5 0 0,1 0 0 15,1 0-304-15,-1-5-64 0,-1 5-16 0,0-7 0 18,-2 0-160-18,2 2 0 0,1-5 0 0,6 0 0 0,-4-2-176 0,7 2 48 15,-2 0 0-15,2-2 0 0,7-1-112 1,-1 1-16 15,-4 7 0-16,8-7 0 13,0 4-160-13,0 1-32 1,8 2-16-1,-4-3 0 14,4 4-112-13,-1-1 0-1,6 0-16 0,-1 2 0 0,5-2 192 14,-4 3 32-14,6-3 16 0,-4 2 0 0,2 3 32 0,3-2 0 17,-3-1 0-17,-4 3 0 0,1 5 144 0,-1-5 48 15,-1 3 0-15,0 2 0 0,1 2 128 0,-1 1 0 15,0 1 160-15,1 1-160 1,-1 0 400-1,3 3-16 17,-3-6 0-17,5-5 0 0,3 3-224 0,-5 0-160 13,2-5 192-13,3 0-192 0,5 0 192 0,-8 0-64 20,8 0 0-20,-6 0-128 0,1-5 0 1,-3-2-320-1,3 0 32 0,5 9-1856 26,-6-2-368-26,-6-7-80 0</inkml:trace>
    </iact:actionData>
  </iact:action>
  <iact:action type="add" startTime="363545">
    <iact:property name="dataType"/>
    <iact:actionData xml:id="d67">
      <inkml:trace xmlns:inkml="http://www.w3.org/2003/InkML" xml:id="stk65" contextRef="#ctx0" brushRef="#br4">11264 10272 2751 0,'10'-3'256'1,"-2"-4"-256"7,-3 2 0-8,-3 5 0 8,3-8 0-8,2 3 128 17,11-7-128-17,1-5 0 0,11-3 0 0,2-5 0 15,-5 6 0-14,3 4 0-1,-6-2-256 0,-4 4 64 15,0 6 16-15,0-1 0 0,-3 4 368 0,3-1 80 15,-1 2 16-15,1-2 0 0,2 5 16 0,-2-2 0 16,0-1 0-15,-3 1 0-1,3-3 0 1,4 2 0-1,-1 1 0 1,-1-1 0 11,3 3-112-12,-6 0-32 16,1 0 0-15,5 0 0-1,-6 0-32 0,-1 0 0 0,1 5 0 1,-4 3 0 14,-3-3-128-15,6 2 0 0,-11 1 0 0,5-1 128 17,-4 0-128-17,2 3 0 0,-8-7 0 0,3 2 0 16,0 0 272-16,-5-5 32 0,0 2 0 0,0-2 0 12,0 0 192-11,0-2 32-1,0 2 16 0,0 0 0 16,0-5-112-16,-5 2-32 0,5 3 0 0,0 0 0 15,0 0-272-15,0 0-128 0,0 0 128 0,0 0-128 16,0 0 0-16,0 0 0 0,0 0 0 0,0 0 0 15,-25-29 0-15,18 29-192 0,0 0 64 0,-6 0 128 19,3 4-192-19,-4 4 192 0,1-6-160 0,-6 8 160 0,1-5 0 0,-1 3 0 14,1-1 0-14,-1-2 0 14,6-3 240-14,-6-2-16 0,1 0 0 0,-1-2 0 3,-1-8-48-3,0 0-16 14,3-2 0-13,-3-1 0-1,8 1-160 0,-1 0 0 14,1 2-192-13,0-2 192-1,4 4-272 0,1 1 64 14,-3 2 16-14,3 2 0 0,2 3 192 0,-3-5-192 16,6 5 192-15,-8 0-192-1,8 5 192 0,-8-5 0 14,7 3 0-14,-2 2 0 0,-2-3 192 0,-3 1 16 16,8 4 16-16,-3-4 0 0,-3-1 128 1,3 1 32 15,3 1 0-16,2-1 0 0,-5-1-144 0,5 1-32 18,5 2 0-17,-5-5 0-1,7 5-208 0,-7-3 0 0,5-2 0 0,-5 0 0 15,0 0 0-15,0 0-208 0,0 0 64 0,32 25 16 16,-24-20 128-16,4 2-160 0,-5 1 160 0,6 1-160 10,-6 6 160-10,5-2 0 19,-2 1 0-19,5 4 0 0,-3 1 0 0,6-1 0 0,-3 1 0 0,2-1 0 15,3 1 0-14,-8-6 0-1,0-6 0 0,1 6 0 14,1-6 0-14,4 3 0 1,-6-3 0-1,0-2-128 14,1 3-16-14,-1-8 0 0,3 2 0 0,-3-4 0 15,0 2 272-14,1 0 64-1,-1-5 16 0,3 2 0 15,-5 1 64-14,2-1 16-1,-5 3 0 0,1-5 0 14,2 3-288-14,-8 2 128 0,-2 0-128 0,0 0 0 15,0 2 160-14,0 3-160-1,-2-2 128 0,-8-1-128 16,2 6 480-16,1-6 16 0,2 8 0 0,-7-3 0 15,4-4-48-15,-4-1 0 0,5 1 0 0,-3 2 0 17,2-5-176-17,1 0-32 0,-3 0-16 0,-5 0 0 17,3 0-224-16,-5 0 176-1,2-5-176 0,-5 5 160 0,3 0-160 0,-3-3 0 15,-4 3 0-15,-1 0-176 0,10 3 176 0,-10-3-160 16,1 5 160-16,-1-5-160 0,0 2 160 0,1-2 0 18,4-2-144-18,-5 2 144 0,6 0 0 0,-1-5 0 12,3 5 192-12,2 5-64 0,-2-5-128 0,2 0 192 14,-2 0-192-14,-1 0 192 0,11 0-192 0,-5 2 0 15,4-2-192-15,1 0 192 0,-3 0-240 0,7 0 80 17,3-2 16-17,-5 2 0 0,5-8 16 0,0 3 0 14,5 0 0-14,-5 3 0 0,8-3-80 0,-8 0-16 28,7 3 0-28,3-8 0 0,-3 7-160 0,6-7-16 0,-1 8-16 0,0-3 0 0,1 5 288 0,2 0 128 18,-3-3-128-18,0 6 128 0,5-3-176 0,-7 5 176 17,8-3-208-17,-6-2 80 0,0 3 128 0,1-1 0 15,1 3 0-15,4-5 0 0,-6 5 0 0,-5 3 0 16,6-6 0-16,-1 3 0 0,-5 0 0 0,3-3 0 3,-2 3 0-3,4 0 0 15,-5-2 0-15,6 2 0 0,-1-5 0 0,-4 2 0 15,4-4 0-15,0 2 0 0,5 0 0 0,-4-5 0 18,7 2 0-18,-6 1 0 0,4-1 0 0,-6-2 0 16,0 3 0-16,-4 2 0 0,-3 0 0 0,-3 0-128 3,3 2 128-3,-5 3-128 8,0-2 128-8,0 7-128 17,0-8 128-17,-7 8 0 0,7-3 0 0,-10 3 0 15,7-2 0-15,-2 1 128 0,-2 1-128 0,2-5 128 15,5 3-416-15,-2-3-80 0</inkml:trace>
    </iact:actionData>
  </iact:action>
  <iact:action type="add" startTime="365939">
    <iact:property name="dataType"/>
    <iact:actionData xml:id="d68">
      <inkml:trace xmlns:inkml="http://www.w3.org/2003/InkML" xml:id="stk66" contextRef="#ctx0" brushRef="#br4">18545 10180 911 0,'0'0'0'4,"0"-5"0"-4,-5 5 0 0,5-2 0 6,0 2 0-6,-3 0 0 23,3 0 0-23,-4 0 0 0,-4 2 400 0,3-2 0 0,-2 0 0 1,-3 0 0 16,7 0 144-17,-1 5 32 1,-4-5 0-1,3 0 0 16,3 5-176-15,-3-2-16-1,0 2-16 0,2-3 0 0,3 3-192 11,0-5-48-11,3 0 0 0,2 2 0 14,0-2-128-14,2 0 0 0,5 0 0 0,1-2 0 14,2-3-160-14,2 3-64 1,3-6-16-1,4 3 0 14,-4-2 240-14,5-3-192 0,2 3 192 1,2-3-192 15,-4 0 384-16,0 2 96 1,2 4 16-1,-3-1 0 14,1 5-304-14,-5 0 0 0,0 5 128 0,-1-5-128 16,-1 4 0-16,-6 4-256 0,0 2 64 0,1 0 0 15,-6 4-144-15,0-1-32 0,-2-1 0 0,-5 0 0 16,0 1 112-16,0-3 32 1,0-3 0-1,-5-5 0 1,3 3 224-1,-3-5 0 15,5 0 0-15,-5-2 0 0,3 2 208 0,2 0-16 15,0-3 0-15,0 1 0 1,0-5-192-1,0 2-208 15,2-3 32-15,3 3 16 0,-5 0 0 0,0 0 0 16,0 3 0-16,-7-5 0 0,2 7 160 1,2-5 0 11,-9 5 0-12,2-3 0 0,-2 1 128 0,-1 2 48 18,-1-3 16-18,-4 3 0 0,3-5 576 0,-2 3 128 15,2-3 32-15,-7 0 0 0,2 0-352 0,1 3-64 14,-1-8 0-13,0 0-16-1,3 2-304 0,0-4-48 17,-5 0-16-17,4-5 0 0,-6-3-128 0,-1 0 0 26,5 3-192-25,-4 0 192-1,4 2-496 0,0-3 32 0,8 11 0 0,-1 0 0 0,1-3 464 0,-15 0 0 18</inkml:trace>
    </iact:actionData>
  </iact:action>
  <iact:action type="add" startTime="375731">
    <iact:property name="dataType"/>
    <iact:actionData xml:id="d69">
      <inkml:trace xmlns:inkml="http://www.w3.org/2003/InkML" xml:id="stk67" contextRef="#ctx0" brushRef="#br4">22114 8118 5519 0,'-13'-8'496'1,"6"3"-496"-1,2-2 0 0,0 2 0 18,2 5 496-17,-1-10 0-1,-4 0 0 0,-14-9 0 14,0-6-496-14,-3 0 128 0,-5 1-128 1,3-6 0 15,3 3 0-16,-1 2 176 0,-2 5-176 0,2 1 160 0,1 1 320 0,-1 1 64 16,0 5 16-16,-2 0 0 0,5 2 64 0,-5 2 16 16,2 3 0-16,-2 0 0 0,-3 0-336 0,3 3-64 15,-7 2-16-15,2 0 0 0,0 2-224 0,0 3 0 14,-1 0 0-14,-3 8 0 0,3-3 0 0,-6 4 0 17,-3 1 0-17,3 5 0 0,2 5-176 0,-5-1 176 15,2 3-160-15,1 3 160 0,2-3 0 0,-5 5-144 16,2 3 144-16,1-1 0 0,2 1-192 0,0 2 32 15,5 2 16-15,0-2 0 0,7-2-32 0,-4-1 0 18,6 6 0-17,-1-3 0-1,6 0 176 0,-1-3 0 0,1 1 0 0,6-3 0 16,-3 3 0-16,3-3 0 0,0 2 0 0,-1-2 128 15,6 5 64-15,-5-10 0 0,7 3 16 0,2-5 0 16,-2 4 112-16,5 6 0 1,0-3 16-1,5 5 0 12,3-5-32-11,4-2-16-1,0 2 0 0,8-3 0 15,0 1 16-15,4-1 0 0,1 3 0 0,0-4 0 14,2-4-304-14,-3 1 160 0,1-5-160 0,7 4 128 17,0 8-128-16,-2-7 0-1,4-8 144 0,1 3-144 13,4-5 0-13,-7-3 0 0,5-4 0 0,0 2 0 18,-2-8 0-18,2-2 0 0,5-7 0 0,-3-1 0 15,11-9 0-15,-6-3 128 0,8 0-128 0,5-4 0 15,4-6 128-15,-4-2-128 0,7 0 160 0,-7-5-160 3,-5 2 0-3,2-2-192 13,-5-2 16-13,-4 4 0 2,-1 1-176-2,-5 2-32 13,-7 0-16-13,5 2 0 2,-7 3 208-2,-3 0 32 15,3-3 16-15,-8 1 0 0,3 4 144 0,-8 0 0 14,3 6 0-14,-13-1 0 17,-2-2 0-17,-5 2 0 1,0 0 0-1,-12 0-128 0,-1 1 256 0,-1-6 48 15,-11 3 16-15,0 0 0 0,-7 2 128 0,-5 3 48 17,0-1 0-17,-7 4 0 0,-1-11-368 0,-4 5 0 27,2 3 0-27,-2-3 0 0,4 0-384 0,1-4-128 0,7-1-48 0,0 0-5744 30</inkml:trace>
    </iact:actionData>
  </iact:action>
  <iact:action type="add" startTime="389327">
    <iact:property name="dataType"/>
    <iact:actionData xml:id="d70">
      <inkml:trace xmlns:inkml="http://www.w3.org/2003/InkML" xml:id="stk68" contextRef="#ctx0" brushRef="#br4">11570 10185 6031 0,'-10'-5'528'1,"8"-5"-528"7,-3 8 0-8,0-5 0 0,5 4 0 0,0 1 0 12,0-3 0-12,5-3 0 0,-5 1 0 0,0-5 0 17,0-1 0-16,5-4 0-1,-5 10 0 0,0-6 0 28,2 6 0-27,-2-1 0-1,0 3 0 0,0 1 0 0,-2 1 0 0,2 1 0 0,0-1 0 0,0 3 0 14,0 0 0-14,0 0 0 0,-5 0 0 0,5 0 0 15,0 0 0-15,0 0 192 0,0 0-64 0,0 0-128 16,0 0 0-16,0 0 0 0,0 0 0 0,0 0 0 13,0 0 0-12,0 0 0-1,0 0 0 0,49 0-160 15,-34-5 160-15,2 0 0 0,3-2-144 0,-3-1 144 15,-2 1 0-14,7-3 0-1,-2 0 192 1,5 0-16 13,-3 3-176-14,0 0 0 0,0 2 0 1,1 0-176 13,1 2 32-14,-4 3 0 0,0 0 0 0,-3 0 0 17,-2 3 144-17,2 2-128 0,-5 0 128 0,1-3 0 14,-6 3 0-14,0 0 0 0,1 2 0 0,-3-2 0 20,0-2 288-20,-3 2-48 0,3 0-16 0,-5-3 32 0,5 3-128 0,-5 0-128 14,0-3 144-13,0 3-144-1,3-5 0 0,-3 0 0 13,0 3 0-13,0 2 0 17,0-5 0-17,0 0-128 0,0 0 128 0,0 0 0 0,0 0 0 0,0 0 0 15,0 0 0-15,0 0-144 0,0 0 144 0,0 0 0 15,0 0 0-15,-40 15 0 0,35-15 128 0,-2 2 16 16,-6 1 0-16,6 1 0 0,-5-1-16 0,-1-1-128 16,1-2 192-16,0 3-64 0,-1-3-128 0,-4 5 0 17,2-5 0-17,-2 0 0 0,2 2-144 0,-2 1 144 4,-8 4-192-4,1-4 192 14,1 2-352-13,-1 2 32-1,-1 0 16 0,0 3 0 15,-2-5 96-15,-2 7 16 0,-8 3 0 0,5-7 0 15,0 2 192-15,7-3 0 0,-2 0-160 0,2-2 160 15,8 0 0-15,2-5 0 0,3 0 0 0,7-2 0 15,0-1 0-15,2 3 0 0,3 0 0 0,0-5 0 15,3 3-272-15,2-3-96 0,0 0-16 0,-3 0 0 15,3 3 0-15,0 2-16 0,-2-5 0 0,2 5 0 15,-5 0 400-15,4-3 0 0,4 6 192 0,-8-3-64 14,7 0 144-14,-2 0 48 1,-2 5 0-1,2-5 0 15,2 2-144-15,3 1-32 0,2-1 0 0,-4 3 0 16,4-5-144-16,0 2 0 0,3-2 0 0,2 0 128 16,-2 0-128-16,2 0 0 0,3-2 0 0,5 2 0 16,-8-7 0-16,8 4 0 0,-6 1 144 0,1 2-144 14,0 0 128-14,0 0-128 0,2 0 160 0,-7 2-160 17,2 1 0-17,3-1 0 0,-8 3 0 0,0-3 0 19,3 3 0-19,-5 0 128 0,5-2-128 0,-10 2 0 0,7 0 0 0,-5 2 0 15,-2-7 0-15,-2 5 0 0,2-3 192 0,0 3 0 16,-3-2 0-16,-2-1 0 0,5 1 64 0,-10 2 0 17,3-5 0-17,2 2 0 0,0 1 0 0,-5-1 0 12,5 3 0-12,-8-5 0 0,3 2-112 0,0 3-16 14,3 0 0-13,-3-5 0-1,-2 0-128 0,7 3 0 14,-5-3 0-14,-3 0-176 0,8 0 176 0,-7-3-128 17,2 3 128-17,0-7-128 0,3 4 128 0,-3 1-208 15,-3-3 80-15,3 3 128 0,-2-1-208 0,0 1 80 14,-3-3 128-13,2 0-208-1,-4 2 208 0,5-4 0 17,-6 2 0-17,1-2 0 0,4-1 0 0,-4 3 0 14,0-2-160-14,-5 2 160 0,4-2 0 0,1 4 0 16,0 1 0-16,-3-3 0 0,-3 5 0 0,4-3 0 18,-4 6 0-17,4 2 128-1,1-3-128 0,-4 3 0 0,-3 2 0 0,3 3 0 14,2 3 0-14,3-4 0 0,-5 4 0 0,2-3 0 16,3 2 0-16,2-7 0 0,2 2-128 0,1-7 128 16,2 3 0-16,5-3 0 0,0 0 0 0,0-3 0 16,5-2 0-16,2 0 0 0,-2 3 0 1,3-5 0 15,4 2-208-16,-7-5 80 0,7 2 128 0,-4 1-208 12,4 2 208-12,0 3-176 0,-4-6 176 0,4 6-160 15,-5 2 160-15,6 0 0 0,-1 2 0 0,-5 1 0 17,3 2 0-17,-2 2 0 0,-1-2 0 0,5 2 0 15,-4 1 176-15,2-1 16 0,2 3 0 0,0-8 0 15,3 1-16-14,2-1 0-1,-4 3 0 0,6-5 0 15,1 0 80-15,-3-5 0 0,3 0 16 0,0 3 0 14,-3-3-272-13,-2 0 0-1,2-2 0 0,-2 2 0 17,2-3-160-16,-4 1 160-1,-1 0-160 0,0-1 160 0,1 3-128 0,-6-2 128 13,0 2 0-12,1 0-144 1,2 3 144-2,-10-3 0 14,2 5 128-14,3-5-128 0,-5 5 128 0,-5-3-128 15,3 6 160-15,-3-3-160 0,0 5 416 0,-3-3-16 16,1 3 0-16,0 0 0 0,-6 2-80 0,1 1 0 16,-5 2-16-15,4-3 0-1,-1 5-128 0,1-4-32 16,-4 2 0-16,2-3 0 0,-2 5-144 0,5-4 0 19,-8-3 0-19,8 2 0 0,-1-2 0 0,1-3 0 0,0 3 0 0,-1-5 0 14,1 0-160-14,4 0 160 0,-4 0-208 1,5 0 80 15,-1-5-160-16,-4 3-32 0,7 0 0 0,-2-1 0 16,-3 3 112-16,7-7 16 0,-4 4 0 0,2 1 0 14,-2 2 192-14,2-5-192 0,-3 2 192 0,3-2-192 14,5 0 192-14,-7 3 0 0,7 2 0 0,-5-5 0 23,5 5-624-23,0 0-80 0,0 5 0 0,0-3-16 0,0 8 720 1,-5-2 0 38</inkml:trace>
    </iact:actionData>
  </iact:action>
  <iact:action type="add" startTime="405452">
    <iact:property name="dataType"/>
    <iact:actionData xml:id="d71">
      <inkml:trace xmlns:inkml="http://www.w3.org/2003/InkML" xml:id="stk69" contextRef="#ctx0" brushRef="#br4">6722 10205 4751 0,'-10'-5'432'8,"2"0"-432"6,8 3 0-14,-2 2 0 0,2 0 0 0,-5-5 0 16,-7 0 0-16,-1-5 0 0,-4 0 0 0,-5 3 0 16,5-3 0-16,-3 2 0 0,3 6 0 0,-3-3 0 14,3 5 0-14,-3 0 0 0,5 0 0 0,-5 0 0 12,-2 5 192-10,2-5 80 13,6 7 32-15,-9-7 32 0,9 0-208 0,-4 0-128 0,4-5 160 0,4-2-32 14,2 0-128-14,3-1-144 0,3-2 144 0,2 3-176 16,2-5-96-16,3 4-32 1,0-4 0-1,3-1 48 21,4 4-192-20,0 1-48-1,1 1 0 0,-1 2 48 0,0 2 448 0,3-4-144 8,-3 5 144-7,1 2 0 13,4 0 0-14,-2 0 0 0,-3 4 0 0,5 1 0 16,3 3 0-16,0 4-144 0,-3 0 144 1,3 1 0 15,-5-6 0-16,7 8-144 0,5 7 144 0,10 5 0 4,12 3 0-4</inkml:trace>
    </iact:actionData>
  </iact:action>
  <iact:action type="add" startTime="407603">
    <iact:property name="dataType"/>
    <iact:actionData xml:id="d72">
      <inkml:trace xmlns:inkml="http://www.w3.org/2003/InkML" xml:id="stk70" contextRef="#ctx0" brushRef="#br4">22922 8636 2751 0,'-7'-5'256'3,"2"2"-256"-3,5 3 0 0,0-4 0 8,5 1 192-8,-5-2-16 11,0 0 0-11,0-7 0 19,5-3-512-18,-3-2-112-1,3-3 0 0,3-2-16 0,4 2 112 0,-5 0 32 14,11 1 0-14,-6-1 0 0,3 8 320 0,2-8 0 16,8 0 160-16,-1-2-160 0,9-3 512 0,4-7-16 16,7 0 0-16,8 0 0 0,4-12 272 0,9 2 48 12,9-3 16-12,-3 6 0 0,8-1-288 0,-7 3-48 15,-3 3-16-15,-5 2 0 0,2 7-480 0,-7 3 0 23,3 5 0-23,-5 2-160 0,-5 10-48 0,-3-3-16 0,0 11 0 0,-4 4 0 9,-1 8 48-9,0 7 16 15,-7 10 0-14,-2 3 0-1,-5 4 160 0,-6 6 0 16,-9-1-144-16,2-2 144 0,-4 3 192 0,-1-11 96 15,-5 1 32-15,1-8 0 0,-3-8 576 0,2-1 128 16,-2-6 32-16,0-5 0 0,-5 1 80 0,0-3 16 3,0 0 0-3,2-5 0 14,3-8-464-14,-5 3-96 0,0-2-16 1,0 2 0 11,0 5-432-11,0-10-144 1,0 3 0-2,0 7 0 23,0 0-240-23,0 0-144 0,0 0-48 0,0 0 0 0,-24-32 64 0,16 29 16 9,3 3 0-9,-7-2 0 13,0 2 352-13,4 0 0 0,-4 0 0 0,0-3 0 16,-1 3 0-16,-1 3 0 0,1 2 0 1,1 2 0 15,0-2-176-16,-1 0 48 0,6 2 0 0,-6-2 0 16,9 3-48-16,-1-6 0 0,2 1 0 0,3-3 0 2,0 2 48-2,0-7 0 11,0 3 0-11,3-6 0 21,2 8-192-21,-1 3-16 0,4 2-16 0,-1-5 0 0,-7 0 224 0,0 0 128 17,0 0-160-17,50-13 160 0,-31 6 0 0,-1 0 128 8,1-8 16-8,1 2 0 19,5 4-144-19,-6-4 0 0,6-4 0 0,0 0 0 0,2-5-160 0,2 4-16 15,4 6 0-15,-1-8 0 0,10-9 176 0,4-3 0 15,4-1 0-15,2 1-128 0,2 0 448 0,2 3 112 15,4 2 16-15,1-3 0 0,1 3-256 0,7 2-64 15,-2-2 0-15,12 2 0 0,17 1 192 0,-7 4 48 17,4 3 0-17,-4 4 0 0,-8 6-80 0,1 7-16 13,-13 0 0-12,0 5 0-1,-12 7-272 0,-1 1 0 17,-4 6 0-17,-3 1 0 0,-4-3 0 0,-13 3 208 14,-5 0-64-13,-2-1-16-1,-1 1 592 0,-6 0 112 17,-6-3 32-17,0-2 0 0,-4 2 112 0,4-4 32 3,-5-1 0-3,1 0 0 13,2 1-368-13,2-1-64 2,-5-7 0-2,6 2-16 15,2-2-384-15,2 0-176 0,3-5 160 0,-1 3-160 16,6 4 0-16,0-7 0 0,-1 2-176 0,1-2 176 20,2 0-512-20,3 3 32 0,-6-1 0 0,3 3 0 14,-7 0-608-13,5 3-128-1,-8 4-32 0,3-2 0 15,-8 2-368-15,0 6-80 0,1 4-16 0,-6 5 0 0</inkml:trace>
    </iact:actionData>
  </iact:action>
  <iact:action type="add" startTime="409836">
    <iact:property name="dataType"/>
    <iact:actionData xml:id="d73">
      <inkml:trace xmlns:inkml="http://www.w3.org/2003/InkML" xml:id="stk71" contextRef="#ctx0" brushRef="#br4">27196 9216 6447 0,'-4'0'576'1,"4"-5"-576"7,4 5 0-8,-4 0 0 16,0-3 0-16,5 3 0 0,-2-2 0 0,2-1 0 19,7-4-496-19,-4 2-208 0,4-2-32 0,5-1-16 15,-2 3 176-15,5-2 16 0,4 2 16 0,1-5 0 1,5 0 912-1,2 5 176 14,0-2 32-14,7-1 16 0,-2 6-128 0,3-1-16 15,2-1-16-15,-5 4 0 1,2 4-432-1,-7-1 0 15,5-3 0-14,-5 2 0-1,-2 1-192 0,-8 2-32 16,3-3 0-16,-1 3 0 0,-7-2 64 0,-2 2 16 12,3 2 0-12,-11-2 0 0,-2 0 144 0,-3-3-208 15,-2 1 80-15,-2-1 128 0,2 3 0 0,-12 0 0 16,4-2 144-16,-4 2-16 0,-1 2 368 1,-4-5 80 14,2 3 0-15,-2 0 16 0,-3-5-320 0,1 0-64 15,-6 3-16-15,0-3 0 0,1 0-400 0,-3-3-96 27,-8 3-16-27,1-5 0 0,-3 3-128 0,0-1-48 0,-3 1 0 0,-2 2 0 0,-2 0 256 0,4 2 48 19,-4 1 16-19,-5 4 0 0,4-4 176 0,3 7-208 17,3-3 80-17,-1 3 128 1,3-3-208-1,0 1 80 2,10-6 128-2,-2-2-208 14,4-2 496-14,10 2 96 1,-2-5 32-1,5 5 0 20,4-3-736-20,3 3-160 0,5-12-32 0,-2 0 0 13</inkml:trace>
    </iact:actionData>
  </iact:action>
  <iact:action type="add" startTime="412103">
    <iact:property name="dataType"/>
    <iact:actionData xml:id="d74">
      <inkml:trace xmlns:inkml="http://www.w3.org/2003/InkML" xml:id="stk72" contextRef="#ctx0" brushRef="#br4">29680 8976 4831 0,'-12'0'432'8,"-1"0"-432"7,6 0 0-15,-3 0 0 0,8 0 0 0,-11 3 0 15,-11-3 0-15,-18 2 0 0</inkml:trace>
    </iact:actionData>
  </iact:action>
  <iact:action type="add" startTime="412405">
    <iact:property name="dataType"/>
    <iact:actionData xml:id="d75">
      <inkml:trace xmlns:inkml="http://www.w3.org/2003/InkML" xml:id="stk73" contextRef="#ctx0" brushRef="#br4">28622 9134 4831 0,'5'0'0'0,"2"3"192"0,1-1-48 0,4-2 16 0,-5 0-160 0,6-2 0 0,4 2 0 0,8-3 0 0,22 3 0 0,19-7 0 6,11-1 0-6,4-4 0 14,8 2 192-14,-8-5 96 0,3 3 16 0,-3-5 16 22,-4 4-640-21,-3 6-128-1,-10-5-16 0,-2 4 16 0,-6-2 448 0,-11 3-160 21,-8 2 160-21,-5 5 0 1,-5 0-144-1,-2 0 144 1,-8 0 0 14,-2 3-144-15,2-1 544 0,-10 3 112 0,-2-5 32 0,-5 2 0 14,-5 8-144-14,0-7-16 0,-2 2-16 0,-5 0 16 15,-1 2-48-15,-6-2 0 0,-1 2 0 0,-5-2 16 16,0-2-96-16,1 2-32 0,-3-3 0 0,2-2 0 15,-2 0-224-15,-3-2 0 0,3-3 0 0,-2 0 0 20,-3 2-448-20,-1-4 16 1,4 2 0-1,-3 0 16 15,5 0-208-15,-8 3-32 0,3 2-16 0,-2-5 0 15,-3 5 144-14,0 5 16-1,-8-5 16 0,6 7 16 0,-8 1 160 0,0 1 16 12,-2 6 16-12,-3 2 0 3,-2-2 288-2,2 7 0 12,-5 1-128-13,0 1 128 0,1 6 0 0,4-3 0 14,3 3 0-14,-8-15 0 1</inkml:trace>
    </iact:actionData>
  </iact:action>
  <iact:action type="add" startTime="416013">
    <iact:property name="dataType"/>
    <iact:actionData xml:id="d76">
      <inkml:trace xmlns:inkml="http://www.w3.org/2003/InkML" xml:id="stk74" contextRef="#ctx0" brushRef="#br4">8475 10148 911 0,'-7'0'0'1,"2"0"0"-1,5 0 0 0,-5 0 0 10,2 0 144-10,-2 0-144 7,1 0 160-7,-9 0-160 17,-2 0 160-17,-2 3-160 0,2-3 160 0,3 0-160 17,0 0 368-17,-1 0-32 0,6 0 0 0,-3 0 0 0,8 5 176 0,-3-5 16 15,-3 2 16-15,8 3 0 1,0 0-192-1,-5 0-32 15,10 2-16-15,-5 6 0 0,13-6-304 0,-6 0 128 15,5 1-128-14,1-3 0-1,6 0 0 0,-1-5-256 14,6 0 32-14,-4 0 0 0,7-5-32 0,3 0-16 16,9-3 0-16,-2 1 0 0,-5 0 32 0,5-1 16 17,-5 3 0-17,0 0 0 0,0 5 224 0,1 0 0 16,1 5 0-16,-7 0 0 0,5 3 0 1,-2 1 0 14,-3 4 208-14,3-1-64 0,-3 5 240-1,-10-4 64 1,3-6 0-1,-1 1 0 14,-1 4-32-13,6-2 0-1,-4-3 0 0,5-2 0 15,-1-2-64-15,-1-6-16 0,6-2 0 0,-4-7 0 11,2-3 224-11,5-2 32 19,-2-10 16-19,-6-1 0 0,1-1-176 0,2 2-48 0,-10-3 0 0,3 8 0 15,-8 7-256-15,1-5-128 0,-6 6 128 0,-2-1-128 15,3 2 0-15,-8 1 0 0,-5 5 0 0,-3-1 0 15,1 3 0-15,-6 5 0 0,1 0 0 0,-8 3 0 15,3-1 0-15,-3 1 240 0,3 2-64 0,-3 0-16 15,1 2 32-15,-1-7 0 1,3 0 0-1,-3 0 0 14,3 0-192-14,2 0 0 0,-2 0 0 0,2-5 128 16,-7 3-128-16,2-1 0 1,-5 1 0-1,5-3 0 14,-7 0 0-14,5 2 0 0,0-4 0 0,-3 2 0 16,3 5 0-16,0 0 0 0,-3 0 0 0,1 0 0 17,-6 3 0-17,3 1-144 0,2 4 144 0,-2 2-160 3,-3 2-32-3,3 0-16 15,-7 3 0-15,2-2 0 0,0 4 208 0,5-2 0 16,2 2 0-16,-7-5 0 0,-5 8 0 0,-5 5 128 16,7-6 0-16,-2 1-128 0,0-3 144 0,10 1-144 18,-2-4 0-18,2-1 144 0,2-6-144 0,5 1 128 9,8 1-128-9,0-6 128 0,-1-1-128 0,6 6 192 16,2-8-192-16,-3 5 192 0,8-3-192 0,-4 3-176 24,4-5 48-24,4 3 0 5,4 2-240-5,-1-5-32 1,-2 0-16-1,8 0 0 0,-13 0 224 0,0 0 64 15,56-8 0-15,-31 1 0 0,2 2 128 0,3 0 0 17,-3-3 0-16,2 3 0-1,3 1 0 0,8-4 0 14,-3 1 0-14,2-6 128 0,-7 6 0 0,3-3 0 15,4 0 0-15,-2 0 0 0,0 3 64 0,-2 0 32 17,-1-1 0-17,-6 3 0 0,4-2-96 0,-8 2 0 16,1-2-128-16,0 2 192 0,-1-5-192 1,-4 2 0 1,0 6 0-2,-1-8 0 13,-1 3 0-13,1-1 0 2,-6 3 0-2,-1 0 0 15,0-2 0-15,1 0 0 0,-6 2-144 0,-2 2 144 16,2-2 0-16,-7 0-144 0,0 3 144 0,0 2 0 16,-7-5 0-16,2 5 176 0,-2 0-16 0,-3 0 0 17,-2 5 256-17,4-5 48 0,-7 2 16 0,3 1 0 11,0 4-208-11,-6-4-32 0,4 2-16 0,-4-1 0 15,1 4-224-15,2-6-160 0,-4 3 32 1,1 3 0 15,-9-3-48-16,3 0 0 0,4-1 0 0,-5 4 0 16,-4-1 176-16,1-4-160 0,4 2 160 0,-6 0-160 15,3 0 160-15,-3 2-128 0,3 5 128 1,3-7-128 15,-1 5 128-16,0 2 0 0,1-2-144 0,1 0 144 17,6 0 0-17,0-8 0 0,2 3 192 0,8 0-64 0,-3 3 64 0,7-8 0 13,-2 2 0-12,5-2 0 12,0 0-192-13,5 0 0 0,3-2 0 0,4 2 0 18,0-5-560-18,1 2 16 0,2-2 0 0,2 0 0 0,3 3 160 0,-3-5 16 15,3 2 16-15,-6 0 0 0,4 2 224 0,1 1 128 16,-1-1-160-16,1 3 160 0,-1 0 0 0,1-5 0 16,1 5 0-16,-3-2 0 0,6 2 0 0,-1-3 0 24,2 1 0-23,4 2 0 0,-4-5-1296-1,8 3-176 0,5-6-16 0,-17-9-16 2</inkml:trace>
    </iact:actionData>
  </iact:action>
  <iact:action type="add" startTime="419561">
    <iact:property name="dataType"/>
    <iact:actionData xml:id="d77">
      <inkml:trace xmlns:inkml="http://www.w3.org/2003/InkML" xml:id="stk75" contextRef="#ctx0" brushRef="#br4">13388 10294 1839 0,'7'-5'160'3,"-2"2"-160"-3,0 1 0 0,-2 2 0 0,2 0 272 0,0 0 32 15,7-3 0-15,3 3 0 0,9-7 160 0,-4 5 48 16,5-1 0-16,-1 3 0 0,-4-5-192 0,0 3-16 16,-3-1-16-16,3 1 0 0,-8 2-288 0,0 0 0 14,3-5 0-14,-5 5 0 0,2 0 0 1,-4 0 0 15,-3 5 0-16,2-5 0 0,-2 0 0 0,-2 2 0 17,2 3 0-16,-5 0 0 1,0-2 0-2,-5 1-192 15,2 1 48-15,-9 3 16 0,7-3 128 0,-7 0 256 0,-1 2-64 1,1-4-16 13,0 2 224-14,-3-5 48 0,-3 2 16 0,4 0 0 17,-9-2 112-17,4 0 0 0,-1-2 16 0,-5 0 0 17,6 2-160-17,-6-5-48 1,0 2 0-1,-2-2 0 5,3 0-240-5,-1 3-144 6,-5 2 160-6,8 0-160 14,-3 0 160-14,1-5-160 0,-1 5 160 0,5-3-160 16,1 3 0-16,1-2 0 0,1 2 0 0,2 0-160 14,3-3-112-14,0 3-32 0,4 0 0 0,3 0 0 25,0 0-336-25,5 0-80 0,0-5-16 0,5 3 0 22,0-3 0-22,3 0 0 0,4 0 0 0,5 3 0 0,-2-6 576 0,5 1 160 0,9-3 0 0,-14-2 0 14</inkml:trace>
    </iact:actionData>
  </iact:action>
  <iact:action type="add" startTime="421925">
    <iact:property name="dataType"/>
    <iact:actionData xml:id="d78">
      <inkml:trace xmlns:inkml="http://www.w3.org/2003/InkML" xml:id="stk76" contextRef="#ctx0" brushRef="#br4">17031 9349 2751 0,'-5'-3'256'1,"0"1"-256"5,2 2 0-6,3 0 0 6,-5 0-240-6,5-3-80 21,-5-4-32-21,-2-3 0 0,-5 3 352 0,-3-6 128 0,-2 1 0 0,4 0 0 16,1-3 256-16,5 3 32 0,-6-1 16 0,6 3 0 9,-3-4-48-8,3 1 0 14,-1 1 0-15,8 0 0 0,-5-1 48 0,5 1 0 17,-2 0 0-17,-3-3 0 0,5 2-304 0,0 1-128 14,0 2 0-14,-8 0 128 0,8-2-128 0,-5-5 0 16,1 4 0-15,1-1 128 0,-7 1 96-1,3-4 16 0,-1 0 0 0,-4 0 0 16,0 2-80-16,-1 0-16 0,1-5 0 0,0 8 0 14,-3-5-144-14,3 2 0 0,-6 0 0 0,6 5-176 17,-3-2 176-17,-2-1 0 0,0 1 0 0,-3 0 128 15,5 4-128-15,-7 3 192 0,7 0-64 1,-9 3 0 12,4-3 48-13,0 3 16 0,3 2 0 0,-8 0 0 17,-2 2-192-17,-3 3 192 0,-2 0-192 0,5 2 192 16,-2-4-192-16,1 4 0 0,-1 6 0 0,-11-1 0 19,8 3 0-19,-5 2 0 0,0-5 0 0,5 6 0 0,-5 1 128 0,5 1 0 15,0 2 0-15,-5 0 0 0,5 6 16 0,-5-1 0 16,-2-3 0-16,7 4 0 0,-5 1-144 0,5 3 0 14,-3-2 0-14,1 2 0 0,4 2 0 0,-2-1 0 14,7 1 0-13,-2-7 0-1,2 3-256 0,6-10 64 29,6 4 0-28,1-4 16-1,2-3-512 0,8 8-96 0,-3-5-32 0,5 2 0 0,0 0 816 0,0-2 0 15,5-3 0-15,-5 3 0 0,7-5 0 0,-2-3 0 15,2-2 0-15,-2-3 0 0</inkml:trace>
    </iact:actionData>
  </iact:action>
  <iact:action type="add" startTime="422538">
    <iact:property name="dataType"/>
    <iact:actionData xml:id="d79">
      <inkml:trace xmlns:inkml="http://www.w3.org/2003/InkML" xml:id="stk77" contextRef="#ctx0" brushRef="#br4">15514 9361 911 0,'-3'0'0'1,"-2"0"0"-1,5 0 0 0,0 0 0 0,-5 3 752 0,3-3 64 9,-3 2 16-9,-2 1 0 14,-1 2 0-14,-4-1 16 1,2 4 0-1,3 4 0 15,-6-4-352-15,6-1-80 0,0 3-16 0,-6 0 0 16,8 0-272-16,-2 2-128 0,-3 0 0 0,3 3 128 18,-1 2-128-18,-4-4 0 0,5 6 0 0,-3-6 0 0,2-1 0 0,1 5 0 14,-3 3 0-14,3 0 0 1,-1-5 128-1,-4 2-128 15,4-2 192-15,4 0-64 0,4-1 80 0,0-1 16 17,0-6 0-17,12-2 0 0,-5-3 96 0,11 1 0 16,1-6 16-16,6 1 0 0,7-8 192 0,5 0 48 12,7-2 0-12,-4-8 0 0,2 5-256 0,2-4-32 32,1-1-16-31,4 0 0-1,-5 0-736 0,-4 1-160 0,4 1-16 0,-2 6-16 0,-3 0 496 0,-2 4 160 4</inkml:trace>
    </iact:actionData>
  </iact:action>
  <iact:action type="add" startTime="456022">
    <iact:property name="dataType"/>
    <iact:actionData xml:id="d80">
      <inkml:trace xmlns:inkml="http://www.w3.org/2003/InkML" xml:id="stk78" contextRef="#ctx0" brushRef="#br4">19428 10072 911 0,'-5'-3'0'1,"5"3"0"5,-3 0 0-6,-2 0 0 19,5 0 448-19,0 0 16 0,-7-2 0 0,2 2 0 0,-7 0 176 0,4-5 48 17,-1 2 0-17,1 3 0 0,1 0-32 0,-1 0 0 15,3 0 0-15,0 0 0 0,3 3-288 1,-3 2-64 12,0-5-16-13,3 2 0 0,-3 3-144 0,5 0-16 17,-3 3-128-17,-2-6 192 0,5 8 32 0,0-8 0 16,0 8 0-16,0-7 0 0,5 2-32 0,-2 0 0 17,4-5 0-17,3 0 0 0,2 0-48 0,3 2-16 17,2 0 0-16,3 6 0-1,5-6-128 0,-1 6 0 0,4 2-160 10,4-5 160-10,5 2-240 1,0 5 48 3,0-4 16-4,2-1 0 11,3 0 16-11,-3-4 0 3,-2 4 0-3,0-7 0 12,-5 0 160-12,3-7 0 4,0 2-144-4,-3-2 144 15,-5-1 0-15,2-4 192 0,3 0-32 0,0-3 0 15,-4-3 208-15,1 1 32 0,-4 5 16 0,0-5 0 14,2 2-80-13,-3-10-16 0,1 5 0-1,-5-4 0 14,-3 2-144-14,-2 2-48 0,2 0 0 0,-10 3 0 15,1 2-128-15,-3 0 0 0,0 3 0 0,-10 2 0 15,5-2 0-15,-8 4 0 0,3 1 128 0,-7-3-128 15,0 3 160-15,-3-1-160 1,-2 3 192-1,-3-2-192 16,0 2 272-16,3-3-48 0,-3 1-16 0,-4-3 0 16,4-2-208-16,0-5 144 0,3-1-144 0,0-1 128 14,7-1-128-13,-3-2 160-1,1 7-160 0,7-5 160 16,-2 3-384-16,-3-3-80 0,2 3-16 0,1 0 0 18,0 2-240-18,-3 2-48 1,2-1-16-1,-4 1 0 0,0 8 432 0,-3-5 192 15,-2 8-192-15,-1-3 192 0,4 0 256 0,-6 3 192 17,3 2 16-17,-3-5 16 0,3 5 64 0,-3-3 16 16,5 3 0-16,-7-7 0 0,7 2-400 0,-2 0-160 4,2 0 128-4,5-2-128 8,3 2-224-8,-6-3-128 31,6 1-32-30,2 0 0-1,3 7-32 0,-3 0-16 1,0-5 0-1,2 5 0 0,-2 0 96 0,0 5 16 13,3 2 0-13,-8-5 0 0,3 8 144 0,-1-7 48 15,1 7 0-15,-3-3 0 0,3 3 368 0,-6 0 80 14,6 0 0-14,-5-3 16 0,4 5 80 0,-4-7 16 18,0 5 0-17,-1 0 0-1,1 0-176 0,0 0-48 13,-1 2 0-13,-4 0 0 0,7 1-208 0,-2-1 0 16,-1 0 128-16,1 1-128 0,0 2 0 0,4-1 144 18,-4 4-144-18,2-1 128 0,8-10-128 0,-8 8 0 1,7 0 0-1,-6 5 0 14,1-6-240-14,6 4-16 0,-8 1-16 0,7-1 0 16,-2-3 0-16,-2 2 0 0,2-5 0 0,0 0 0 16,3 3 272-16,2-5 0 0,0 2-128 1,0 3 128 14,2-7 0-15,3 4 0 0,0-2 0 0,2 2 0 13,1-2 0-13,4 2-160 0,0-2 160 0,1-2-128 23,-1-1-320-23,0-2-48 0,13 0-16 0,0 2 0 0,7-7 512 0,0 0 0 9,0-9 128-9,0-6-128 32</inkml:trace>
    </iact:actionData>
  </iact:action>
  <iact:action type="add" startTime="462509">
    <iact:property name="dataType"/>
    <iact:actionData xml:id="d81">
      <inkml:trace xmlns:inkml="http://www.w3.org/2003/InkML" xml:id="stk79" contextRef="#ctx0" brushRef="#br5">5538 10792 3679 0,'0'0'320'2,"0"0"-320"2,0 0 0-4,0 0 0 17,5 0 288-17,-5-5-16 0,2 0 0 0,3 3 0 18,3-8 32-18,1 0 0 0,4 0 0 0,-6 3 0 0,1-1-304 0,-4 3-272 12,4 1 48-11,-3 1 16 13,-3 3 64-12,8 0 16-1,2 0 0-1,1-5 0 1,2 0 320-1,2-2 64 14,10-1 0-14,-2-6 16 0,12-1 48 0,0-5 0 16,7-2 0-16,-4 5 0 0,-11-1-320 0,11 3 0 16,-3-4 0-16,7 1 0 0,8-1 0 0,-3-3 0 16,8 7 0-16,-8 0-144 0,-2 10 144 0,2 0 0 17,-4 10 0-17,-8 0 0 0,0 10 176 0,-5-3 16 18,5 5 0-18,-10 1 0 0,5 4 208 0,-7-5 48 0,-1 5 16 0,1-2 0 9,-5-5-32-9,-1 0-16 17,6-8 0-17,-8 0 0 0,3-2 64 0,0-5 16 18,-1 5 0-18,6-10 0 0,-5 3 176 0,2-1 32 1,-12 1 16-1,2 2 0 15,1-5-400-15,-1 3-64 0,0-1-32 0,-7 1 0 14,3 2-224-14,-8 2 0 0,0 1 0 1,0 4 0 14,-8-2 128-15,-4 5-128 0,0 2 0 0,-1 5 144 15,1-4-16-15,-8-1 0 0,3 5 0 0,-3 1 0 16,0-4-128-16,1 1 0 0,1-2 144 0,-1-6-144 15,-1-2 192-15,3-5-16 0,2 0-16 0,-2 0 0 15,-1-8-160-15,4 1 0 0,-6 2 0 0,-2-2 0 14,7 2 0-14,-5 0 0 0,-5 2-160 0,1-2 160 17,-6 1-384-17,-2 1 0 0,5-2 16 0,-10 5 0 17,-2 0 224-17,2 0 144 0,5 0-192 0,-1 0 192 18,-8 5 0-18,1 2 0 0,3-7 0 0,0 3 0 0,0-1 128 0,5-4 64 10,0-1 32-10,5-4 0 21,-3 2 160-21,10-2 48 0,1-3 0 0,2-2 0 0,-11-3-144 0,4 2-32 11,-6-4 0-11,10 5 0 18,1 2-48-18,-1 5-16 1,-2-2 0-1,2 4 0 0,5 6-192 0,3-1 0 15,0 3 128-15,-1-3-128 0,1 8 160 0,0-7-16 14,4-1 0-14,-4 1 0 0,2 2-144 0,3-5 0 15,-1 0 0-15,1 0 0 0,-3 2 0 0,2-2 0 16,-4 0 0-16,0 3 0 0,-1-1 0 0,1 3 0 16,0-3 0-16,-3 3 0 0,8-2 192 0,-6 2-64 15,8 0 0-14,-2 0 0-1,2 2 192 0,-2 0 48 14,7 1 0-14,0-3 0 0,0 2-160 0,7-2-16 16,-2 0-16-16,7 2 0 0,-4-7-176 0,7 3 0 17,7-1 0-16,-3-2 0-1,6 0 0 1,2 0 0 12,10 0 0-12,-5-2 0-1,-7-1 0 0,7 3 0 3,5 0 0-3,2-4 0 14,3-1 0-14,3 2 0 0,-6-4 0 0,3-3 0 15,3 2 0-15,-1 1 0 1,13-5 0-1,7-8 0 16,5 0 192-16,0 3 48 0,7-3 16 0,-2-4 0 13,-2-1-16-13,-3 5 0 0,-7-5 0 1,-3 1 0 14,2 4-240-15,-11 0 0 0,-6 8 0 0,-7 0 0 21,-2 4-464-21,-6 6 16 0,-4-1 0 0,-5 3 0 0,-8 3 176 0,-5-1 32 10,3 6 16-10,-7-3 0 15,2 2 224-15,-5 3 0 0,0 0 144 0,0-5-144 14,-5 2 352-14,5 0-32 0,-3 1 0 0,-2-3 0 17,5 0 192-17,0-5 48 0,0 2 0 0,0 1 0 15,0-3-400-15,0 0-160 0,-5 0 128 0,3 0-128 17,2-3 0-17,0 3 0 0,0 0 128 0,0 0-128 16,0 0 0-15,0 0 128-1,0 0-128 0,-44 17 128 0,31-14-128 0,3 2-176 14,3 0 48-14,0-3 0 15,2 3 0-15,-3 0 0 1,3-5 0-1,5 3 0 0,0-3-224 0,-2 0-32 16,4 2-16-16,-2-2 0 16,0 0-304-16,5 0-48 0,-2 0-16 0,-3 0 0 14,0 0 224-14,0 0 32 0,0 0 16 0,0 0 0 0,0 0 368 0,0 0 128 19,0 0 0-19,0 0-144 0,0 0 144 0,0 0 192 12,0 0-32-12,0 0-16 0,0 0-144 0,0 0 0 16,0 0 0-16,0 0 128 0,42 12-128 0,-35-17 0 15,-2 5 0-15,2-4-176 0,-2 4 48 0,-5-3 0 20,8 3 0-20,-8 0 0 1,5 0-208-1,-5 0-48 0,7 3 0 0,-2-3-4752 15,2 4-960-15</inkml:trace>
    </iact:actionData>
  </iact:action>
  <iact:action type="remove" startTime="467227">
    <iact:property name="style" value="instant"/>
    <iact:actionData xml:id="d82" ref="#d81"/>
  </iact:action>
  <iact:action type="add" startTime="467248">
    <iact:property name="dataType" value="strokeEraser"/>
    <iact:actionData xml:id="d83">
      <inkml:trace xmlns:inkml="http://www.w3.org/2003/InkML" xml:id="stk80" contextRef="#ctx0" brushRef="#br2">22583 31525 40191 0,'5'-10'0'23,"-5"7"0"-23,0 1 0 0,0-1 0 0,0 3 0 0,0 3 0 0,0-1 0 0,-5 1 0 1,5 2 0-1,0 0 0 0,-4 4 0 0,4-9 0 12,0 0 0-12,0 0 0 9,0 0 0-9,19 42 0 5,-6-39 0-4,-1-1 0-1,5 6 0 0,3-6 0 16,0 8 0-16,4-3 0 0,6 6 0 0,2 2 0 15,5 2 0-14,-5 0 0-1,0 5 0 0,5 1 0 15,3-1 0-14,-1 2 144-1,3-1-144 0,-5 1 0 19,7 3 0-19,-4-7 0 0,2 5 0 0,-8-8 0 9,3 3 0-8,-7-8 0-1,-3 3 0 0,3 2 0 19,-3-4 0-18,-3-1 0-1,1-5 0 0,-5 6 0 11,4-11 0-10,-4 8 0-1,0-7 0 0,2 1 0 16,-2 1 0-15,0-5 0-1,-1 3 0 0,1-3 0 12,2 0 0-11,5-3 0-1,-7 3 0 0,5 0 0 14,-1 0 0-14,1-5 0 1,0 3 0-1,-1 0 0 14,3-1 0-14,-2-2 0 0,0 5 0 0,-1-2 0 16,-4-3 0-15,-7 5 0-1,1 0 0 0,4 0 0 13,-6 0 0-13,0-5 0 0,-4 5 0 0,-1-3 0 14,-2 3 0-13,0 0 0-1,-5 0 0 0,0 0 0 13,-5 0 0-12,-2 3 0 0,2-3 0 2,-3 5 0 9,-4-3 0-11,12-2 0 0,0 0 0-1,0 0 0 12,-44 13 0-10,39-13 0-2,-3 0 0 0,3 0 0 15,-2 0 0-14,-1-3 0-1,4 3 0 0,-4-7 0 14,-2 2 0-13,3-5 0-1,-5 5 0 0,4-5 0 12,1 3 0-11,-6-6 0-1,8 1 0 0,-7-5 0 14,5 4 0-13,-1-1 0-1,-2 1 0 0,8-4 0 14,-3 2 0-14,5-5 0 0,0 3 0 0,0 0 0 17,7 2 0-16,3 3 0-1,-2-3 0 0</inkml:trace>
    </iact:actionData>
  </iact:action>
  <iact:action type="add" startTime="471030">
    <iact:property name="dataType"/>
    <iact:actionData xml:id="d84">
      <inkml:trace xmlns:inkml="http://www.w3.org/2003/InkML" xml:id="stk81" contextRef="#ctx0" brushRef="#br0">5239 10728 11967 0,'-5'-5'1072'4,"-2"0"-864"-4,7 0-208 1,0 3 0-1,0 2 528 0,-5-8 64 7,0 3 16-6,-2-9 0 3,-1-4-272-3,1-1-48 14,2-1-16-15,5 3 0 16,0 4-560-16,0-2-112 0,5 6-32 0,-5 1 0 0,7 3 144 0,6 5 32 15,-6 0 0-15,-2 5 0 0,7-2 384 0,1 6 64 17,-1 1 32-17,-2 3 0 0,7-3 320 0,0 2 64 17,3 3 16-16,0 2 0 0,0-5 144-1,-1 1 16 0,11-6 16 0,-5 5 0 15,7-4-64-14,0-3-16 0,5 0 0-1,0-5 0 14,2 0-240-14,-2-3-48 0,-5 3-16 0,5-2 0 17,3-3-416-17,2 2 128 0,2 1-128 0,-4 2 0 9,-8 0 0-9,5 2 0 19,0 6-224-18,0-3 80-1,2 5-32 0,-2-1 0 0,2 4 0 0,-2-6 0 15,0 1 176-15,0-4 0 0,3 1 0 0,4-5 0 14,1-2 160-14,-1-1 64 0,5-6 16 0,-4-1 0 14,-1-10 208-13,1 3 32-1,-6-1 16 0,3-1 0 15,-3-1-144-14,3-5-32-1,-2 6 0 0,-3-1 0 15,0 7-320-14,-5 4 128-1,-7 6-128 0,-1 3 0 14,-2 3 0-14,-4 6-128 0,-1-1 0 0,-2 4 0 16,4 3 128-16,-1 7-192 0,1-2 192 0,-1-5-192 16,1 2 368-16,1-5 64 0,0 1 16 0,2-8 0 14,-7 2 160-14,5-7 32 0,4 0 16 0,-6 0 0 18,1-5 0-18,1 0 0 0,-3-2 0 1,3 2 0-1,-3 2-128 0,-7-4-16 16,0 0-16-16,-3 2 0 0,1 0-176 0,-3 2-128 16,-5 1 192-16,0 2-192 0,-5 0 0 0,2 0 0 16,3 2 0-16,-10 1 0 0,8 2 0 0,2-5 0 13,0 0 0-13,0 0 0 1,0 0 0-1,-44 19 0 14,34-19-128-13,2 3 128-1,1-1-160 0,2 1 160 14,-7 2-160-14,4-3 160 0,1 1 0 1,2-1 0 13,-2-2 0-14,2 5 0 0,5-5 0 0,-8-5-144 29,8 5 144-29,-5-2 0 0,5-1-704 0,0 3-64 0,0-2-16 0,0 2-11680 41</inkml:trace>
    </iact:actionData>
  </iact:action>
  <iact:action type="add" startTime="475411">
    <iact:property name="dataType"/>
    <iact:actionData xml:id="d85">
      <inkml:trace xmlns:inkml="http://www.w3.org/2003/InkML" xml:id="stk82" contextRef="#ctx0" brushRef="#br4">19250 9734 911 0,'-5'-8'0'1,"0"-2"0"-1,3 8 0 0,2-5 0 5,0 4 768-5,0 1 64 23,2-3 0-23,3-3 16 0,0-4-176 0,3-3-32 0,-1 0-16 0,0 1 0 16,-2-1-352-16,0 2-64 0,-2 4-16 1,-3 1 0 13,0 3 272-14,-3 3 48 0,-2-3 16 0,-2 2 0 15,2 3 400-14,-2 0 80 0,-1 0 16-1,-2 8 0 12,3-1-176-12,-5 1-16 0,4 1-16 0,-4 4 0 15,0 2-384-15,-1 4-80 1,1 1-16-1,-3 2 0 16,-2 3-336-16,4 2 0 0,1 5 0 0,5 5 0 16,-6-5 0-16,6 5-160 0,2 0 160 0,0 3 0 16,3-1-192-16,2-2 192 0,-5 5-192 1,5-2 192 1,0 2-352-2,-5 2 32 13,5 0 16-13,-3 1 0 3,3-1 64-3,-5-9 16 11,5-1 0-11,-7-2 0 3,2 3 32-3,3 2 16 16,-8-5 0-16,2 2 0 0,3-1 176 0,-2-9-128 15,0 3 128-15,2-4-128 0,0-6 128 0,2-2-208 29,3-3 80-29,3-5 128 0,2-2-512 0,-5-7 32 0,5 2 0 0,2-3 0 17,-2-9-208-17,2 2-32 0,-2 0-16 0,3-2 0 0,-1-5 416 0,-2-3 64 13,-3 0 32-13,3-2 0 0,0 0 224 0,-2 2 0 17,2 3 192-17,0-8-192 0,2-2 224 0,-2-3-64 15,2-2-16-15,6 0 0 1,-1-5-16-1,0-7-128 16,1-1 192-16,2 1-64 0,-3 0-304 0,0-1-64 28,1-2-16-28,-1 0 0 1,0 3-480-1,-4 7-96 0,-3-2-32 0,2 4 0 0,-7 3 368 0,0 5 80 5,0 5 16-5,0 4 0 13,-5 4 544-13,3-1 112 3,-3 5 32-3,0 0 0 11,2 3 384-11,-2 2 80 4,-2 5 16-4,7-5 0 14,-5 5 16-14,2 0 16 0,3 0 0 0,-4 5 0 13,4-3 0-12,0 3 0 16,0 0 0-17,0 2 0 0,0 1-528 0,0-1-96 0,0 3-32 0,0 2 0 14,0 1-16-14,4 2-128 0,-1 4 192 0,2-1-64 17,2-1 48-17,-2 3 0 0,8 7 0 0,-1 2 0 17,8 6 256-17,-1-1 48 0,6 6 16 0,2-1 0 17,3 3-192-16,2 0-48-1,5 10 0 0,-5-8 0 0,0 3-256 0,0 0 0 10,0 5-208-10,-2-5-4848 18,2 0-976-18</inkml:trace>
    </iact:actionData>
  </iact:action>
  <iact:action type="add" startTime="489383">
    <iact:property name="dataType"/>
    <iact:actionData xml:id="d86">
      <inkml:trace xmlns:inkml="http://www.w3.org/2003/InkML" xml:id="stk83" contextRef="#ctx0" brushRef="#br4">6186 11293 911 0,'5'0'0'0,"-5"0"0"11,8-3 0-10,-8 3 0 0,5 0 208-1,-3-4-32 16,3 1-16-16,3-2 0 0,-1 0-448 0,10-2-96 15,-4-3 0-15,1 3-16 0,-1-3 784 0,-3 5 144 10,-3 0 48-9,0 2 0 18,3 3-576-19,-2 0 0 0,-1 0 0 1,5 3 0-1,-4 2 0 0,2-5 0 12,4 7 0-12,-1-2 0 1,-1-2 0-1,5 1 0 14,-2-1 0-14,2-3 0 0,3-3 0 0,0-1 0 15,-3 1 0-15,8-9 0 0,-6 2 144 1,6 0-144 16,-3 0 0-17,1-2 192 0,4-3 16 0,-8 3 16 14,4-6 0-14,-4 6 16 0,1 2-240 0,-3 0 144 14,3 3-144-13,0-3 128-1,-8 8-128 0,0-3 128 17,1 2-128-17,-6 3 128 0,1 0 112 0,-4 8 16 14,1-6 0-13,-5 8 0-1,3-5-48 0,-3 2 0 17,0 1 0-17,-3-1 0 0,3-2 128 1,0 0 32 2,0 2 0-3,-5-4 0 14,5 2-96-14,0 0-16 0,-4-3 0 0,1 1 0 14,-2-1-256-14,5 3 0 0,-7-3 128 0,2 1-128 16,2-1 0-15,-2 3 0-1,-2-5 0 0,2 3 0 13,-2-1 0-13,2-2 0 0,-3 3 0 0,3-3 0 16,-2-3 208-16,2 3-16 0,-2 0 0 0,2-2 0 14,2-1 32-14,-2 3 0 0,-2 0 0 1,2-5 0 12,-2 3-96-12,-3-1-128-1,2 1 176 0,1 2-176 17,0-5 0-17,-6 3 0 0,3-1 0 0,-2 1 0 14,2-6-176-14,-7 6-80 0,5 4-32 0,-6-2 0 17,4 3 48-17,-6 2 16 0,3-5 0 0,-3 0 0 16,3 2 224-16,-3 1 0 0,0-1 0 0,0 3 0 15,-4-3 0-15,4 1 320 0,-5-1-64 0,1 3 0 15,4-5 128-15,3 3 0 0,-3 2 16 1,0 0 0 1,3-5-208-2,-3 2-64 13,3 3 0-13,2-2 0 2,3-1-128-2,-5 5 0 13,2-4-192-12,2 2 192 1,1 0-192-2,0-3 192 15,4 1-192-15,-4-1 192 0,2 3 0 0,3-5 0 15,-1 0 0-14,3 0 128-1,3 0 32 0,-3 0 0 16,0-5 0-16,3 0 0 0,2 3-160 0,0-6 0 17,0 6 0-17,2-1 0 0,-2-2 0 0,0 3 0 2,0 2 0-2,5 0-176 11,-5 0 176-11,0 0-128 14,0 0 128-14,0 0-128 0,0 0 128 1,0 0 0 14,0 0 0-15,0 0 0 0,0 0 0 0,0 0 0 17,0 0 0-17,0 0 128 0,27 32-128 0,-22-32 144 13,0 5-144-13,2-3 160 0,-2 1-32 0,3 2 0 22,-3 0 0-21,2-5 0-1,0 5-128 0,-2-3 0 0,8 3 144 0,-6-2-144 13,1 2 176-13,1-1-48 0,6-1 0 0,-7 2 0 12,9 0-128-12,-5-5 0 17,5 5 0-17,-2-5 128 0,10 0-128 0,0 0 0 0,2 0 0 0,2-3 0 15,3 1 144-15,-5-6 112 0,8 3 0 0,-8-2 16 18,-2 2-16-18,2-5 0 0,-2 3 0 0,-1-1 0 13,1 1-64-13,-5-3-32 0,-3 3 0 0,-2 2 0 16,2-3-160-16,-5 4 0 0,1 1 0 0,-1-2 128 16,-5 3-128-16,1 2 128 0,2 2-128 0,-8 3 128 19,3-2-128-18,-5 1 0-1,2 4 0 0,3 2 0 0,-5-3-160 0,0 1 160 14,0 1 0-14,0 1-6400 38</inkml:trace>
    </iact:actionData>
  </iact:action>
  <iact:action type="add" startTime="494682">
    <iact:property name="dataType"/>
    <iact:actionData xml:id="d87">
      <inkml:trace xmlns:inkml="http://www.w3.org/2003/InkML" xml:id="stk84" contextRef="#ctx0" brushRef="#br4">21051 10205 5055 0,'12'-3'0'9,"-2"3"0"4,-8 0 0-12,-2 0 0-1,5 3 0 0,-5-3 0 16,8-3 0-16,9 3 0 1,3-2 0-1,-1 2 0 13,-1-7 0-13,1 2 0 0,1 0 0 0,-3 2 0 16,-2-4 0-15,2 4 0-1,-4 1 0 0,-6-3 0 14,5 3 0-14,-7 2 0 0,3 0 0 0,-3 2 0 17,-3 3 0-17,-2-5 0 1,0 5 0 0,0 2 0 12,-2-2 0-12,2 3 144-1,-5-1 0 0,0-5 32 0,2 3-176 17,3 0 0-17,-5-2 0 0,5 2 128 0,-7 0-352 0,2-5-64 15,0 2-16-15,-2 3 32 0,4 0 272 0,-9-5-160 14,7 2 160-14,-7 3 0 0,4 0-144 0,-4-5 144 18,5 0 0-18,-6 0 0 0,1 3-160 0,0-3 160 16,2-3 0-16,2 3-128 0,-7-5 128 0,6 0 192 17,1 3-32-17,-4-8 16 0,0 8-176 0,-1-6 0 18,6 3 0-17,-6 5 0-1,-1-7-224 0,-4 2 32 0,1 5 16 0,2 0 32 7,-4 0-48-7,-4 0-16 15,4 2 0-15,-1 3 16 0,3 3 192 0,-3 2 0 16,0-5 0-16,3 4 0 0,2 1 0 0,-2-2 0 16,2-6 0-16,3 3 128 0,7 0 32 0,-3-2 0 16,1-1 0-16,2-2 32 1,-2 0-192-1,7 0 160 14,-5 0-160-14,5 0 192 0,0-2-192 0,0 2 0 18,0 0 0-18,0 0 0 0,5 0-160 0,-5 0 160 0,7 0-192 0,-7 0 192 15,0 0 0-15,0 0-160 0,0 0 160 0,37 2 0 16,-25 0 0-16,3 3 192 0,-2-5-32 0,-1 3 32 15,5 2-192-15,-2 2 0 0,-3-2 0 0,1 3 0 14,4-1 0-14,-5-2 0 0,-2 2 0 0,7 3 0 17,-4-7 0-17,6 7 0 0,-1-10 0 0,6 0 0 14,3-5 384-14,6-3 80 0,-1-2 16 0,5-4 0 19,0-1 240-19,7-3 48 0,-7-6 16 0,7 4 0 2,1-5-656-2,-8 1-128 15,2 4 0-15,-2-5 0 0,-5 6-352 0,-2-1 32 17,-8 3 0-17,0 4 0 0,-7 6 320 0,2-6 256 10,-4 6-32-10,-6 5-16 19,-2-1-208-19,-5 3 144 0,0 0-144 0,0 3 128 0,-5 2-128 0,-2 2-256 15,-6 3 64-15,1 2 16 0,-8-2 176 0,3 2 0 15,-8 3 128-15,1 0-128 0,-1 2 128 0,-2 3-128 15,-3-5 128-15,8 2-128 0,-3-5 0 0,1 3-192 30,-1-3 32-30,0 1 0 0,6-1-352 0,-1-2-80 0,3 2-16 0,-3 1 0 0,0 2 464 0,3-3 144 15,2 0 0-15,-2 1 0 0,-8-1 0 0</inkml:trace>
    </iact:actionData>
  </iact:action>
  <iact:action type="add" startTime="496589">
    <iact:property name="dataType"/>
    <iact:actionData xml:id="d88">
      <inkml:trace xmlns:inkml="http://www.w3.org/2003/InkML" xml:id="stk85" contextRef="#ctx0" brushRef="#br4">22064 9581 1839 0,'0'0'160'1,"0"-8"-160"5,0 6 0-6,0 2 0 16,0 0 224-16,0-3 16 0,0-1 0 0,0-1 0 16,0-3-48-16,0 1 0 0,0-1 0 0,0 3 0 13,0-2 128-13,0 0 0 0,-5 2 16 1,5-3 0 15,0 3 48-16,5 0 0 0,-5-2 0 0,0 2 0 13,5 3-128-13,-2-3 0 0,2 0-16 0,2-3 0 22,5 1-240-22,-4-3 0 0,9-2 0 0,3-3 0 0,9-5 0 0,3-2 0 15,5 0 0-15,8-10 0 1,6 2 0-1,6-2 176 14,0-5-176-14,5 5 160 0,2-5 16 0,-3 10 0 14,-4-3 0-14,0 6 0 0,0 9-176 0,-1-5 0 14,-4 5 0-14,-3 5 0 0,-2 5 192 1,3 5 16 14,-11 5 0-15,8 3 0 0,-8 4 160 0,-2 3 16 14,3 2 16-14,-11 3 0 0,-1 5-64 0,1-1-16 16,-9 1 0-16,-8 0 0 0,0-6-48 0,1 6-16 16,-6-5 0-16,1-1 0 0,-3 1 192 0,2 2 16 15,0-2 16-15,3-3 0 0,3-2 48 0,1 0 16 17,-1-3 0-17,4 3 0 0,-5 0-416 0,8-3-128 16,-5-7 0-16,7-2 0 0,-7-3-176 0,5-3-144 16,2-2-16-16,0-5-6352 0</inkml:trace>
    </iact:actionData>
  </iact:action>
  <iact:action type="add" startTime="498852">
    <iact:property name="dataType"/>
    <iact:actionData xml:id="d89">
      <inkml:trace xmlns:inkml="http://www.w3.org/2003/InkML" xml:id="stk86" contextRef="#ctx0" brushRef="#br4">23090 10138 5183 0,'15'-7'0'11,"-3"2"0"4,-4 3 0-15,-3 2 0 0,-5 0 0 0,7-5 0 15,10-3 0-14,8 1 0-1,7-6 0 0,5 1 0 16,2 2 0-16,-2 0 0 0,3 1 0 0,-3 4 0 15,-5 2 0-15,-2-4 0 0,2 7 0 0,-5 0 0 14,2 0 0-14,-4 2 0 1,-3 3 0-1,0-5 0 17,-2 0 0-16,-8 0 0-1,3-5 0 0,-2 5 0 13,-1-2 0-13,0 2 0 0,-4-3 0 1,2 3 0 14,-8 0 0-15,8 0 0 0,-3 3 0 0,-7-3 0 13,5 2 0-13,-5-2 0 0,0 0 0 0,0 0 0 15,0 0 0-15,0 0 0 0,0 0 0 0,0 0 0 17,0 0 0-17,0 0 0 0,0 0 0 0,0 0 0 15,0 0 0-15,-42 5 0 0,35-5 0 0,-1 0 0 15,-4-5 0-15,0 5 0 0,2-2 0 0,0-1 0 18,-2 1 0-18,-1 2 0 0,1-5 0 0,-5 2 0 16,2 3 0-16,3-5 0 0,-6 5 0 0,4 0 0 16,-4 0 0-16,-1 0 0 0,1 0 0 0,-1 0 0 21,-1 0 0-21,0 0 0 0,-2 5 0 0,2-5 0 0,-4 0 0 0,-1 3 0 0,3 2 0 0,-3-5 0 15,0 0 0-15,1 0 0 0,-3 2 0 1,2-2 0 6,0 0 0-7,1 3 0 16,4-3 0-16,3 2 0 0,2 3 0 0,-2-5 0 15,-1 0 0-15,3 0 0 0,3 0-144 0,0 0 144 17,-1 0-160-17,6 0 160 0,0-5 0 0,-3 3-160 14,7-1 160-14,-2 1 0 0,0 2-160 1,5 0 160 17,0 0-128-18,0 0 128 0,0 0 0 0,5 2-144 0,-5 1 144 0,5 4 0 13,-5-7-128-13,0 0 128 16,0 0 0-15,0 0-144-1,0 0 144 0,0 0-128 0</inkml:trace>
    </iact:actionData>
  </iact:action>
  <iact:action type="add" startTime="500584">
    <iact:property name="dataType"/>
    <iact:actionData xml:id="d90">
      <inkml:trace xmlns:inkml="http://www.w3.org/2003/InkML" xml:id="stk87" contextRef="#ctx0" brushRef="#br4">26284 10114 3679 0,'0'-3'320'1,"0"3"-320"6,0 0 0-7,0-5 0 5,5 5 144-5,-5-2-144 16,5-1 192-16,-5 1-192 15,7-8-224-15,6 8-160 0,-6-6-16 0,5 3-16 0,1 0 112 0,-6 3 32 19,5 2 0-18,1-8 0-1,4 6 432 0,-5-1 96 1,3-4 0 7,2 2 16-8,-2 5-272 0,7-7 160 14,-7 4-160-14,5 3 128 0,-3 0-128 0,3 0 0 18,4 0 0-18,-4 3 128 0,5-3 0 0,0 2 0 16,-1-2 0-16,-4 0 0 0,5 0 320 0,-1 0 64 14,3 0 16-14,-2-2 0 1,0-1-176-1,-1 1-32 6,4 2-16-6,1-8 0 9,-4 1-176-9,-6 2-128 19,6 5 144-19,-10-5-144 0,2 5 128 0,3 5-128 1,-8-2 0-1,8-1 144 12,-8 0-368-12,6 3-80 1,-6 3-16 12,-2-6 0-12,0 3 320-1,2 0 0 3,-5 0 0-3,-2 2 144 14,3-2-16-14,-3 3 0 0,-3-3 0 0,-2 2 0 16,0-4-128-16,0 4 160 0,-2-2-160 0,-3 0 160 14,-3-5 96-14,3 2 0 0,0 1 16 0,-2-1 0 16,0 3 128-16,-6-5 32 0,1 3 0 0,0-1 0 17,-1-2-432-17,-4 3 0 0,2 2 0 0,-4-5 0 16,6 2 128-16,-4 0 0 0,2 1 0 0,-2 2 0 4,5-5 192-4,-3 2 16 14,-2-2 16-14,4 0 0 0,1 0-16 0,-3-2 0 10,3 2 0-10,-1 0 0 17,-4 0-336-17,5 0 128 0,-3 0-128 0,3-5 0 2,-6 2 0-2,4-1 0 12,-4-1 0-12,-1-3 0 19,-1 1 0-19,-2 2 0 0,2-5 0 0,0 0 0 0,0 0 192 0,-4 0 0 16,4-2 16-16,3 2 0 0,-8 3-208 0,5-1 0 14,-4 3 0-14,-3 1 0 0,4 1-432 1,4 3 32 28,-1 0 0-29,3 3 0 0,2-1-176 0,3 0-48 0,4 6 0 0,-2-3 0 15,8 2-672-15,2-2-144 1,2-5-32-1,-4-7 0 0</inkml:trace>
    </iact:actionData>
  </iact:action>
  <iact:action type="add" startTime="508948">
    <iact:property name="dataType"/>
    <iact:actionData xml:id="d91">
      <inkml:trace xmlns:inkml="http://www.w3.org/2003/InkML" xml:id="stk88" contextRef="#ctx0" brushRef="#br4">3991 11184 2751 0,'-12'0'256'4,"0"0"-256"-4,-1 0 0 0,9 0 0 7,1 0 512-7,3 0 48 10,-5 0 16-10,0-2 0 15,-2 2-64-15,-1-5-16 0,1 0 0 0,2-2 0 17,-2-6-352-17,2 6-144 0,5-5 128 0,-8-1-128 19,8 1-272-19,-5 0-144 0,5-3-32 0,0 2 0 0,0 1 192 0,0 0 16 11,0 2 16-11,0 0 0 15,5 5 352-14,-2-5 80 0,2 3 16 0,0 2 0-1,-3 2 288 0,8-2 48 15,-3 3 16-15,1 0 0 0,4 2-128 0,-4 0-32 16,4 0 0-16,5 0 0 0,-5 0-96 0,8-3 0 15,-3 3-16-14,3-7 0-1,5 2-160 0,0 0-16 18,2-3-128-17,2 1 192 0,-2-3-192-1,5 0 0 0,1 5 0 0,4-2 0 14,-5 0 0-14,5 4 0 3,-5 3 0-3,-3 0 0 13,3 3 0-13,0-1-192 0,-7 5 192 0,0 1-160 16,-3 2-96-16,0-3-32 0,-7 3 0 1,2 2 0 8,-5 3 128-9,1-8 32 15,-6 6 0-15,-2-3 0 1,3 2 256-1,-4-2 48 19,-1 0 16-19,2-3 0 0,-3 1 160 0,-2-3 32 0,0-1 16 0,-2 4 0 15,2-8-32-15,-5 2-16 0,5 1 0 1,-7-3 0 13,-1 2 96-14,-4 3 32 0,-1-5 0 0,4 0 0 14,-1 0-160-14,-8 0-48 0,6 3 0 0,-5-6 0 16,2 3-272-15,-2 0 0-1,2 0 128 0,-5 3-128 13,-2-3 0-13,2 5 0 0,-7-5 0 0,3 0 0 16,-1 2-128-15,-5 1-48-1,3-1 0 0,-5 3 0 15,0-3 32-15,2 1 0 0,3-1 0 0,-5 3 0 16,3-5 144-16,-3 0 0 0,2-5 0 0,3 0-128 17,2 3 320-17,5-8 80 0,1 8 16 0,1-6 0 2,-1 1 16-2,2 2 0 15,4-5 0-15,6 0 0 1,-1 5-304-1,-1-2 0 15,6 2 128-15,3-3-128 1,0 1 0-1,0 5-224 16,0-1 32-16,0 3 16 0,0 0 0 0,0 0 0 16,3 0 0-16,-3 0 0 0,4 3 176 0,1-1 0 12,-5 5 0-12,8-4 0 1,-3 4 0-1,2-2 0 14,5 0 0-14,3-2 0 0,7-1 128 0,3-2 48 15,2 3 16-15,5-3 0 0,5 5-48 0,13-5 0 25,6-5 0-25,4 10-4672 0,14-5-928 0</inkml:trace>
    </iact:actionData>
  </iact:action>
  <iact:action type="add" startTime="512286">
    <iact:property name="dataType"/>
    <iact:actionData xml:id="d92">
      <inkml:trace xmlns:inkml="http://www.w3.org/2003/InkML" xml:id="stk89" contextRef="#ctx0" brushRef="#br4">8204 11140 4799 0,'0'-7'0'6,"-5"-3"0"17,5 7 0-23,-3 3 0 0,3 0 320 0,0 0 128 0,0-7 16 0,-4-3 32 16,-1 3 144-16,2-8 48 0,3 10 0 0,0-7 16 16,0 4-496-16,3 3-80 0,2-5-128 0,-1 3 192 16,4 4-448-16,-1-6-64 1,6 6-32-1,-1-7 16 18,0 8-64-18,1-6-16 0,1 3 0 0,4 0 16 0,-1 3 64 9,-2 2 16-8,2 0 0-1,3 0 16 14,-6 0 112-14,9 2 32 0,-9-2 0 0,6 0 16 16,2 5 144-16,-2-10-192 0,5 5 192 0,-5-2-176 16,4 0 176-16,1-1 0 0,2-4 0 0,-2-3 0 4,4 0 208-3,3-5 16 10,-5 0 0-11,5-2 16 3,5-3 64-3,0 1 16 15,-4-1 0-15,4-10 0 0,2 3-320 0,-2-10 0 12,2 0 0-12,-2-2 0 17,-4 2 0-16,-4 0 0-1,3 5 0 0,-7 2 128 0,-1 3-128 0,-4 0 160 15,-5 2-160-15,-3 0 160 1,1 6 48-1,-8 1 16 14,0 4 0-14,-10 1 0 0,0 3 176 0,-3 0 48 16,-4 6 0-16,0-9 0 0,-3 8 80 0,-2-2 32 15,-8 2 0-15,0-2 0 0,-2 2-64 0,2 2-16 16,-4-2 0-16,2 0 0 0,2 3-224 0,-2 2-32 17,-3 0-16-16,6 0 0-1,-1-5-80 0,-2 0-128 3,7 5 176-3,-5-3-176 12,6-2 176-11,1 3-176 2,6-3 160-3,-8 0-160 13,1 0 128-13,-6-2-128 0,0-1 0 0,1 1 144 16,-3 7-144-15,2-5 192-1,-7 5-192 0,2-2 192 10,3 4 96-10,2 3 32 19,-4-3 0-19,2 3 0 0,7 0-112 0,-5 3-16 0,1-1 0 0,-8 3 0 15,2 5-192-15,3 2 0 0,-3 3 0 0,3 0 0 15,3-1 0-15,4-1 0 1,3-6 0-1,-3 8 0 14,-5 4 0-14,-7 11 0 0,0 12 0 0,-10-3 0 15,3 5 0-15,2-2 0 0,0 3 0 0,5-6 0 15,4-7 0-15,9-2 0 0,1-1 0 0,6-12 0 16,7 1 192-16,10-4 112 1,3-6 16-1,9-1 0 14,7-5-320-14,9-2 0 0,-1-2 0 0,7-1 0 20,10-2-368-20,8-2-128 0,7 2-16 0,3-3-16 15,-3-2-368-15,5 3-64 0,0-1 0 0,0 6-16 16,0 4-240-15,-5-2-64-1</inkml:trace>
    </iact:actionData>
  </iact:action>
  <iact:action type="add" startTime="517732">
    <iact:property name="dataType"/>
    <iact:actionData xml:id="d93">
      <inkml:trace xmlns:inkml="http://www.w3.org/2003/InkML" xml:id="stk90" contextRef="#ctx0" brushRef="#br5">18666 10950 6447 0,'-8'-5'576'3,"3"3"-576"-2,3 2 0-1,2-5 0 6,2 5 320-6,-2 0-64 8,5 0 0-8,3 0 0 15,-1-5-256-15,5 5 0 0,6-5-208 0,-4 2 80 16,4-2 128-16,-6 3 0 0,3-5 128 0,2 2-128 16,-5 0 448-16,1-3 0 0,2 3 16 0,2 0 0 17,3 3 16-17,-1-3 0 0,4 5 0 0,-4 0 0 18,1 5-144-18,5-5-16 0,2 2-16 0,2 3 0 0,-4 0-176 0,7 3-128 16,0-3 192-16,5 0-192 0,3-3 368 0,9-2-48 15,-5 0 0-15,8-7 0 0,5 2 160 0,0-3 32 17,4-4 0-17,1 2 0 0,-5 3-192 0,-6-3-48 17,1 0 0-17,2-2 0 0,3 4-272 0,-10-4 0 9,2 4 0-9,-4-4 0 1,-3 2 192-1,2-2-32 15,3 5 0-15,-3-1 0 0,3 3 368 0,-2 3 80 15,-6 2 16-15,5 2 0 0,-7 6-304 0,0 1-48 18,3 4-16-18,4-1 0 0,-7 8 0 0,0-8-16 13,3 3 0-13,-3-3 0 0,-5 1 80 0,5-6 32 17,-5 3 0-17,7-10 0 0,3 0-128 0,-5-5-32 15,-2 0 0-15,7-2 0 0,7-8 912 0,-2-2 176 28,2-3 48-28,0 0 0 0,-2-5-1808 0,3 6-352 0,1-3-80 0,-1 2-16 0,-1 5 928 0,0-5 0 6,-4 5 0-5,-1 3 128 10,-4 2-128-11,-3 3 0 18,0 2 0-18,-5 5 0 1,-5 0 0-1,-2 5 0 0,-8-3 0 0,3 11 0 15,-6-6 0-15,4 5 0 0,-6 6 0 0,0-6 0 16,1 0 368-16,-6 3 48 0,-2 2 16 0,2-4 0 17,-2-3-96-17,-2 2-16 0,2-2 0 0,0-3 0 13,-5 1-144-13,2-3-48 0,3-1 0 0,0-1 0 16,-3 2-128-16,-2-5 0 0,0 0 0 0,5-5 0 15,-5 2 0-15,0-4 0 0,0 5 0 0,0-1 0 15,0 3-192-15,0 0 192 0,0 0-160 0,-19-42 160 16,9 30-144-16,2 2 144 0,-4 0-128 0,0 3 128 15,-3-1 0-15,2 3 0 0,1-2 0 0,-5 0 0 16,2 2 0-16,-2 0 0 0,-3 0 128 0,0 2-128 16,-2-2 0-16,0 0 144 0,-3 3-144 0,1 2 0 16,-1 0 0-16,-2-5 0 1,2 5 0-1,-4-5 0 0,-3 3 176 0,4 2-176 15,-1-5 160-15,4 2-160 0,5 3 176 0,-4-5-176 15,-3 3 192-15,-3-3-192 0,-2 0 0 0,0 0 0 17,0 3 0-17,2 2 0 0,-9 0 0 0,7 0-176 14,0 0 32-14,-5 0 0 0,0 2 0 0,-8 0 0 16,-4 6 0-16,0-3 0 0,2 2 144 0,2-4 0 17,1 2 0-17,2-5 0 0,10 2 256 0,-5-4-32 18,-2 2 0-17,2-5 0-1,-3 2-80 0,8-2-16 0,-5 3 0 0,7-3 0 14,3-3-128-14,3 4 0 1,-6-4 0-1,3 3 128 16,2-7-128-16,1 4 0 0,4 1 0 0,-5 2 0 16,1-2 0-16,-1 2 0 0,-2 0 0 0,2 0 128 11,-7 5-128-11,7-3 0 18,-7 6 0-18,0 2 0 0,-5 0-384 0,5 2 32 0,8 1 16 0,-9 1 0 15,1-4 64-15,-5 5 16 0,5-2 0 0,0-3 0 13,3 0 432-13,2-3 80 0,2-4 32 2,5 2 0 12,3-8 160-14,-3 3 16 0,3-2 16 0,2-1 0 15,3 3-224-15,-5-7-64 0,2 2 0 0,-3 0 0 16,6 5-192-16,-8-7 0 0,8 5 0 0,-8-3 0 16,3 2 0-16,2 4 0 0,-2 1 0 0,-3-4 0 16,1 4 0-16,-4 3 0 0,1 3 0 0,-2-1 0 15,-1 3 0-15,-5-2-128 0,3 6 128 0,-5 4-208 16,0-3 80-15,-5 4 128-1,0 6-208 0,-7-5 80 17,-1 7-16-17,-4 3 0 0,-3 2 0 0,-2-2 0 0,7-1-32 0,-7 1 0 16,2-3 0-16,0 0 0 0,-5 1 176 0,8-4 0 16,5-4 0-16,7-3 0 0,5-2 192 0,0-5 112 17,7 0 16-17,0-2 16 0,1 2-32 0,4-5-16 12,0 0 0-12,0 0 0 0,3 0-288 0,-3 0 0 15,1 2-176-15,1 1 176 0,6-1-288 0,-3 3 48 15,-2-5 16-15,2 2 0 0,-2 3 224 0,0 0 0 15,2 3 0-15,-5-3 0 0,8 0 0 0,-5 2 0 15,4 0 144-15,-2-2-144 0,11-2 240 0,-4 2-48 16,3-5-16-16,0 0 0 0,5 0 64 0,5 0 16 16,-5 0 0-16,5-8 0 0,3 6-512 0,4-1-112 15,-12 3-16-15,0 0 0 1,39-19 0-1,-21 11-16 15,-6 6 0-15,0-1 0 0,1 3 144 0,1 0 48 17,4-5 0-17,-4 5 0 0,4 5 208 0,1-5 0 15,-1 3 0-15,6-1 0 0,4 6 0 0,4-6 0 3,5 3 0-3,0-5 0 17,14 0 0-17,-1-2 0 1,9-3 0-1,10-3 0 13,10-4 288-13,5-3-48 0,2-2-16 0,3 0 0 16,-13-1 0-16,8 3 0 0,7-7 0 0,-2 3 0 16,0-1-432-16,-13 5-96 0,-7 5-16 0,0-2 0 19,8 4-144-18,-3 3-48-1,-3 3 0 1,-9 4 0-1,-5-2 288 0,-8 5 48 6,-9 0 16 9,4 5 0-15,-7 0 160 0,0 2 0 1,-5 1 160-1,0 2-160 16,0 2 288-16,0-5-32 0,5 3-16 0,-5 2 0 16,0-4-240-16,0-6 0 0,-2 3 0 0,2-3 0 19,-5 1-720-19,3-6-96 0,-6 3-16 0,1 2-9984 12</inkml:trace>
    </iact:actionData>
  </iact:action>
  <iact:action type="remove" startTime="521012">
    <iact:property name="style" value="instant"/>
    <iact:actionData xml:id="d94" ref="#d93"/>
  </iact:action>
  <iact:action type="add" startTime="520955">
    <iact:property name="dataType" value="strokeEraser"/>
    <iact:actionData xml:id="d95">
      <inkml:trace xmlns:inkml="http://www.w3.org/2003/InkML" xml:id="stk91" contextRef="#ctx0" brushRef="#br2">39004 31843 40447 0,'-13'-5'0'1,"1"2"0"-1,-3 3 0 0,-7-4 0 12,7 1 0-12,-2-2 0 0,10 3 0 0,-1-3 0 14,-2 0 0-14,-9-8 0 0,-8-6 0 0,-10-8 0 17,4-3 0-17,1-7 0 0,8 2 0 0,6 6 0 14,-1 2 0 5,-1 4 0-19,3 6 0 0,-3 7 0 0,0-2 0 0,-4 7 0 0,-1 5 0 0,0 0 0 19,-2 5 0-19,3-3 0 0,-6 8 0 0,3-7 0 23,-5 4 0-23,2-2 0 0,3 0 0 0,2-2 0 0,-4-3 0 0,2 2 0 0,2-2 0 3,-2 0 0 10,2-2 0-13,1 2 0 0,-1-3 0 0,5-2 0 14,0 0 0-13,-2 3 0-1,7-6 0 0,3-4 0 14,0 0 0-13,-1-1 0-1,1 1 0 0,0-5 0 14,-1 2 0-13,1-5 0-1,5 8 0 0,-6 0 0 14,1 2 0-14,5 7 0 0,-1 3 0 0,-2 3 0 14,8 7 0-14,-8 2-160 0,8 0 160 1,-3 8 0 13,5 0 0-14,-5 4 0 1,10 1 0-1,0-3 0 15,2 5 0-15,5-7 0 0,1 0 0 0</inkml:trace>
    </iact:actionData>
  </iact:action>
  <iact:action type="add" startTime="525302">
    <iact:property name="dataType" value="strokeEraser"/>
    <iact:actionData xml:id="d96">
      <inkml:trace xmlns:inkml="http://www.w3.org/2003/InkML" xml:id="stk92" contextRef="#ctx0" brushRef="#br2">36066 31919 40191 0,'-14'5'0'1,"1"0"0"-1,-4-5 0 0,2 3 0 6,-2-1 0-6,5-2 0 0,4 3 0 0,1-3 0 13,-5 0 0-12,-6-3 0-1,-14 3 0 0,0-2 0 16,-5-1 0-15,13-2 0 0,-1 0 0-1,5 3 0 12,8-6 0-11,-1 4 144-1,6 4-144 0,-5-8 0 15,7 6 0-14,-3-1 0-1,3 3 0 1,3 0 0 12,-3-5 0-13,3 5 0 0,2 0 0 0,-5 5 0 14,10-5 0-13,-3 0 0-1,3 0 0 0,-5 0 0 13,0 0 0-12,0 0 0-1,0 0 0 0,39 8 0 14,-26-8 0-13,-1 0 0-1,0 5 0 0,1-5 0 16,-6 2 0-16,6 3 0 1,-9 2 0-1,4 3 0 11,-1-2 0-8,-2 4 0-3,3 0 0 0,-3 3 0 13,-1-3 0-12,-4 6 0-1,3-6 0 0,2 3 0 15,0-5 0-14,2-3 0-1,-4 5 0 0</inkml:trace>
    </iact:actionData>
  </iact:action>
  <iact:action type="add" startTime="526918">
    <iact:property name="dataType"/>
    <iact:actionData xml:id="d97">
      <inkml:trace xmlns:inkml="http://www.w3.org/2003/InkML" xml:id="stk93" contextRef="#ctx0" brushRef="#br0">18274 10876 14735 0,'0'-7'1312'0,"0"-1"-1056"7,7 3-256-7,-2 0 0 13,2 3 192-13,1-8 0 0,4-5-16 0,8-5 0 16,9-12-176-16,3 0-192 0,0 3 32 0,-2 2 16 22,-3 4-224-21,-2 4-32-1,0 6-16 0,-6 1 0 0,-1 5 416 0,1 2 144 9,1 2 0-9,5 3 0 14,-1 0 496-14,1 3 80 0,2 2 32 0,3-1 0 16,9 4-256-16,-2-1-48 0,0 6-16 0,10-6 0 16,2 3-432-16,1-3 0 0,-11-2-224 0,18-2 80 16,0 2-48-16,12-5 0 0,0-5 0 1,7 0 0 1,-2 2 192-2,-2-2 224 14,2 0-48-14,-3 3-16 0,3-5 128 0,-5 2 32 15,-7 0 0-15,-3 5 0 0,5-3 112 0,3 3 16 17,-8 3 16-17,3-3 0 0,-6 5 176 0,6-5 16 16,2 0 16-16,13 0 0 0,-8-8 288 0,0-2 64 14,5-2 16-14,-3-8 0 0,3 1-144 0,3-9-48 14,-6 4 0-14,3-6 0 0,0 3-352 0,-10 2-80 15,5-2-16-15,-5 5 0 0,-2 5-224 0,-10 2-48 17,0 8-128-17,-8-3 192 0,-7 10-192 0,-5 2-192 28,-10 6 48-27,-7-1 0-1,-3 5-336 0,-7 6-64 0,3 4-16 0,-8 0 0 0,0 3 560 0,5 2 0 17,-5-8 0-17,7 1 0 0,-2-3 464 0,2-2 48 16,1-2 16-16,-3-4 0 0,2 1-336 0,5 0-64 16,-7-7 0-16,8 7-128 0,-6-8 0 0,1 0-352 21,4 6 48-21,-7-6-8832 0,7 8-1760 0</inkml:trace>
    </iact:actionData>
  </iact:action>
  <iact:action type="add" startTime="528171">
    <iact:property name="dataType"/>
    <iact:actionData xml:id="d98">
      <inkml:trace xmlns:inkml="http://www.w3.org/2003/InkML" xml:id="stk94" contextRef="#ctx0" brushRef="#br0">26691 10573 2751 0,'-5'7'256'2,"-2"-2"-256"-2,7-3 0 0,0-2 0 4,0 0 0-3,-5 0 128 8,5 5-128-8,-8 0 0 14,3 0 0-15,-7 3 0 1,12-8-128-1,-7 2 128 17,-1-2 688-17,3 0 240 0,-2-2 48 0,2 2 16 1,0 0 592-1,2-5 112 14,-1 5 32-14,4-3 0 0,-5 3-256 0,2 3-32 15,3 2-16-15,-5-3 0 0,5 3-352 0,5 0-80 17,-2 0-16-17,-3-5 0 0,0 0-368 0,0 0-80 13,49 20-16-13,-29-18 0 0,9 3 96 0,8-5 16 16,8-7 0-16,6 2 0 0,6-3 128 0,5 1 16 16,7 2 16-16,0-5 0 0,-2 3-272 0,-1 2-48 17,6 2-16-17,-3 3 0 0,5 0-320 0,-5 3-128 17,0-1 0-17,2 1 144 0,6 2-144 0,2-5 0 3,-3 2 0-3,8-2 0 14,-3 2 176-14,1-4-48 0,-1 0-128 0,1-3 192 16,-1 0 16-16,3-5 0 0,17-3 0 0,-5 1 0 17,3-8 16-17,-10 3 0 0,4 0 0 0,-4 2 0 13,-8-2 80-13,-4 2 16 0,-8 8 0 0,0 2 0 15,-12 5-320-15,-6 0 0 1,-6 2 128-1,-8 3-128 11,-5 0 0-11,-7 2 0 18,-1 6 0-18,-9-1 0 0,2-5 400 0,-9 6-16 0,2-3-16 0,-3 0 0 14,-7 7 144-14,0-5 16 0,5 0 16 0,-5 1 0 15,0-1-160-15,0 0-16 0,0-2-16 0,-5 0 0 16,5 0-208-16,0 0-144 0,0-5 192 0,0 2-192 16,0-2 0-16,0 3 0 0,0-3 0 0,-5 2 0 20,3 0-400-20,-3-4-192 0,-3 2-48 0,-2 0-15584 11</inkml:trace>
    </iact:actionData>
  </iact:action>
  <iact:action type="add" startTime="535112">
    <iact:property name="dataType"/>
    <iact:actionData xml:id="d99">
      <inkml:trace xmlns:inkml="http://www.w3.org/2003/InkML" xml:id="stk95" contextRef="#ctx0" brushRef="#br6">19610 11281 6639 0,'0'-3'0'11,"0"3"0"14,0 0 0-25,0 0 0 0,0 0 0 0,3 0 0 10,-3-5 0-9,0 3 0-1,5-1 0 0,-5 1 0 0,0 2 0 0,0 0 0 15,0 0 0-15,0 0 0 0,0 0 0 0,0 0 0 14,0 0 192-14,0 0-48 0,0 0 240 0,0 0 64 15,0 0 0-14,49 0 0-1,-37-5-160 0,8 0-32 15,-5-2 0-15,7-1 0 0,-2 1-256 0,4-1 160 16,-4 3-160-16,5 0 128 0,2 3-128 0,3 0-144 15,-3-1 144-15,2 3-208 0,-4 0 80 0,2 0 128 16,3 0-208-16,-3 0 80 0,-3 0 128 0,1 0-128 16,2-5 128-16,-2 5-128 0,5-2 128 0,-3 2 128 15,-3-8-128-15,6 3 176 0,-3 0-176 0,5-2 0 17,-2 0 0-17,2-3 0 0,0 2 0 0,5-6 0 17,-5 1 192-17,5 1-64 0,-5 0-128 0,-5 2 0 0,3 7-160 0,-6-7 160 16,-4 8-384-16,0 2 0 0,-3 2 16 0,-5 1 0 17,-2 4 80-17,0-7 16 0,-3 8 0 0,-2-8 16 13,-2 5 256-13,2 2 176 0,-5-7-32 0,0 2 0 15,-5 8 288-15,2-10 48 0,3 5 16 0,-5 3 0 15,-2-6 0-15,2 3 0 0,5 0 0 0,-7-5 0 15,2 2-240-15,2-2-32 0,-2 5-16 0,-2-5 0 15,2 5-208-15,-2-2 0 0,2-6 0 0,0 3 0 16,-3-2 0-16,3-1 128 0,-2 3-128 0,0-5 144 17,-1 3-144-17,-2 2 0 0,3-5 144 0,0 3-144 14,-3 2 0-14,2-3 128 0,-6 3-128 0,1 0 0 15,1 0 0-15,-5 0 0 0,2 0 0 0,-7-2 0 17,-1-3-192-17,6 0-16 0,-7 2 0 0,-1-4 0 17,5 2 208-17,-7 0 240 0,2 0-48 1,-4 3-16-1,2-3 48 0,-3 2 16 14,3 3 0-14,-5 0 0 0,2 0-80 0,3 3-16 16,-2 2 0-16,-4-5 0 0,1 5-144 0,0 2 0 16,8-5 0-16,-8 3 128 0,7 3-128 0,-5-3 0 17,11 0 0-17,-9-3-176 0,11-2 176 0,-3 3 0 17,1-3 0-17,2 0-128 0,2 0-112 0,-3-3-16 24,6 3 0-24,-5-2 0 0,9 2-432 0,-6 0-80 0,9-5-32 0,-3 5 0 0,3 5 608 1,-7-3 192 39</inkml:trace>
    </iact:actionData>
  </iact:action>
  <iact:action type="add" startTime="538753">
    <iact:property name="dataType" value="strokeEraser"/>
    <iact:actionData xml:id="d100">
      <inkml:trace xmlns:inkml="http://www.w3.org/2003/InkML" xml:id="stk96" contextRef="#ctx0" brushRef="#br2">36937 32146 40191 0,'30'-10'0'1,"-11"6"0"-1,6-1 0 1,0 0 0 5,-6 2 0-6,-6 3 0 0,-8 0 0 1</inkml:trace>
    </iact:actionData>
  </iact:action>
  <iact:action type="remove" startTime="539860">
    <iact:property name="style" value="instant"/>
    <iact:actionData xml:id="d101" ref="#d99"/>
  </iact:action>
  <iact:action type="add" startTime="539541">
    <iact:property name="dataType" value="strokeEraser"/>
    <iact:actionData xml:id="d102">
      <inkml:trace xmlns:inkml="http://www.w3.org/2003/InkML" xml:id="stk97" contextRef="#ctx0" brushRef="#br2">38444 32208 40191 0,'-15'-2'0'5,"3"-3"0"-5,4 0 0 0,-4-3 0 0,2 3 0 0,3 0 0 0,7 3 0 1,-5-5 0 12,2 2 0-13,-2-8 0 0,-2-2 0 0,0-2 0 15,2-7 0-14,-3 6 0-1,3 3 0 1,-2 3 0 13,-3 5 0-13,3 7 0 0,-1 0 0-1,-4 0 0 12,0 0 0-11,-6 2 0-1,4 3 0 0,1 0 0 13,-4 2 0-12,2-2 0-1,3 3 0 0,-5-1 0 15,4-2 0-15,-1 0 0 0,6-2 0 0,-4-6 0 15,7 1 0-14,-3-1 0-1,4-2 0 0,-4 0 0 14,3 3 0-14,-2-8 0 0,7 3 0 0,-5 2 0 16,2-3 0-16,-2 6 0 0,-2-6 0 0,-3 8 0 13,3-2 0-10,-6 4 0-3,1 6 0 0,-3-3 0 14,-2 2 0-14,-3 3 0 1,1 2 0-1,-11 3 0 17,3 2 0-17,2-2 0 0,-7 5 0 0,3 0 0 12,4-8 0-11,-2 0 0-1,7 1 0 0,-2-6 0 16,7-7 0-15,3-2 0 0,4-3 0-1,3-13 0 12,5 1 0-11,0-5 0-1,5-3 0 0,3-7 0 13,-1 0 0-12,5 0 0-1,-4 0 0 0,2-3 0 15,-3 1 0-14,-2-1 0-1,2 11 0 0,-7-1 0 13,0 5 0-12,0 5 0-1,-7 8 0 0,-5 2 0 16,2-2 0-15,-5 4 0-1,3 1 0 0,-13 2 0 15,5 0 0-15,-4 0 0 1,4 5 0-1,-5-3 0 29,6 3 0-28,-6 0 0-1,5 2 0 0,-5-2 0 0,8 3 0 0,-3-3 0 0,3 2 0 0,2 0 0 19,3 1 0-19,-5-1 0 0,5-2 0 0,4 0 0 12,-4-2 0-12,4-1 0 0,1 5 0 0,2-4 0 9,-2 2 0-9,2 2 0 0,-3-2 0 0,-2 0 0 15,3 3 0-14,0-1 0-1,-6 3 0 0,1-3 0 13,5 6 0-12,-6-6 0 0,6 0 0-1,-10 1 0 15,4 4 0-14,-2 0 0-1,-2 6 0 0,-3-6 0 16,8-5 0-16,-5 6 0 0,2-1 0 0,-7 0 0 16,7 3 0-16,-5-2 0 1,3 4 0-1,2-2 0 14,-7-1 0-13,7-1 0-1,-2 2 0 0,2-8 0 13,-2 3 0-12,0-3 0-1,2 1 0 0</inkml:trace>
    </iact:actionData>
  </iact:action>
  <iact:action type="add" startTime="552354">
    <iact:property name="dataType"/>
    <iact:actionData xml:id="d103">
      <inkml:trace xmlns:inkml="http://www.w3.org/2003/InkML" xml:id="stk98" contextRef="#ctx0" brushRef="#br4">20740 11236 911 0,'0'-2'0'1,"0"2"0"4,0-5 0-5,0 2 0 5,0 3 384-5,0-2 0 16,0-1 0-16,0-4 0 0,0 2-384 0,-5-2 0 11,2 2 0-11,3 0 0 17,-5 5-240-16,5 0 32-1,-7 0 0 0,2 2 0 0,0 1 480 0,3 2 112 15,2 2 0-15,0-7 16 0,0 5-64 15,0 2-16-15,0-7 0 0,0 0 0 1,0 0-320-1,0 0 0 13,39 20 0-13,-22-20 0 0,-4-2-128 0,7-1 128 16,-1 1-128-16,1-8 128 0,2 2 0 0,5 1 224 16,3-10-32-14,-3 2 0-1,10 3-16-1,-5-6-16 11,0 6 0-11,-2 0 0 0,2 4-160 0,-5 1 0 16,3 2 0-16,-3 3 0 0,-3 4 0 0,1 3 160 15,0-3-160-15,-6 3 160 0,-1 3 64 0,-4-3 16 17,-1 2 0-17,-1 3 0 0,-7-3-96 0,2 1-16 17,-2-1 0-17,-5 3 0 0,0 2 128 0,0-4 0 3,-5 4 16-3,1-5 0 15,1 3 112-15,3 0 0 0,-5 0 16 0,5-3 0 14,0 6-192-14,0-6-32 0,0 3-16 1,0-3 0 15,0-7-160-15,0 3-256-1,0-3 64 0,0 0 16 20,0 0-368-20,0 0-80 0,-5-3-16 0,3 3 0 0,-3 0 304 0,-3 0 48 8,8 0 16-8,0 0 0 16,0 0 272-16,0 0 0 0,-44 0 176 0,32 0-176 14,-1-4 592-14,-4 4 16 0,2-3 0 0,-2 3 0 15,2 3-288-15,3-3-64 0,-5 4-16 0,-3-4 0 16,3 0-240-16,-3 0 0 0,5 0-192 0,-7 0 192 16,7-4-336-16,-5-1 32 0,-2 2 16 0,2 3 0 14,1-7 128-14,-1 2 32 0,3 0 0 0,-3 0 0 16,0-2 256-16,8-1 48 0,-8 1 16 0,8-1 0 16,-5-2-192-16,2 3 0 1,-2-5 0-1,4 4 0 15,-7-2 0-15,8 8 0 0,-5-5 0 0,2 4 0 3,-2 1 0-3,-3 2 0 13,3 2 0-12,-3-2 128 1,5 5 192-2,-2 0 16 14,0-3 16-14,2 1 0 0,3-1-16 0,-1-2 0 16,1 0 0-16,5 0 0 0,-1 0 16 0,3-2 0 17,-2-3 0-17,7 5 0 0,-5 0-352 0,5-5-128 16,5 0 0-15,-5 3 0-1,2-8-208 0,8 7-48 10,-2-4 0-10,-1 0 0 0,5 2 384 0,6-3 0 15,-4 3 0-15,4-2 0 0,1 2-128 0,1-2 128 17,0 2 0-17,4 5 0 0,1-5 0 0,5 2 0 15,2 3 0-15,-5 0 0 0,5 0 0 1,3 0 0 14,-3 0 176-15,0-5-176 0,0 3 0 0,-5-1 0 15,2 3 0-15,-4 0 0 0,2 0 0 0,-2 0 0 16,-5 0 0-16,2 0 0 0,-2 3 0 0,-6-1-128 16,9 3 128-16,-9-5 0 0,4 8 0 0,-6-3 0 15,3 2 0-15,-3-5 0 0,0 3 256 0,1 0-64 3,-1 0 0-3,-5 3 0 15,6-6 128-15,-8 1 0 1,2-1 16-1,1 3 0 14,1-5-48-14,-6 0-16 0,7 0 0 0,-8 0 0 15,-2 0-128-15,0 0-16 0,5 0-128 0,-5 0 192 16,0 2-192-16,-5-2 128 0,3 5-128 0,-3-2 0 15,-3-1 144-14,-4 1-144-1,2 2 128 0,-2-5-128 14,-3 0 272-14,3 2-16 0,-1-2-16 0,-4 3 0 15,2-1 32-15,-2-2 16 0,2 0 0 0,-2 5 0 16,-3-5-160-15,1 2-128-1,-6 1 144 0,0-1-144 21,5 3 0-20,-4 0 0-1,-3 3-128 0,-3-6 128 0,3 6-224 0,-3-4 64 9,6 1 16-9,-3-2 0 16,4-1 144-16,1 1 0 0,-2-3 0 0,-1 0 0 3,0 0 0-3,1 0 0 12,4 5 0-12,-5-5 0 3,5 0 0-3,1 0 0 14,1 0 0-14,-1-5 0 0,1 2 0 0,4 3 0 13,-4-2 0-13,4-1 0 17,4 3 0-17,-3-5 0 0,6 1 0 0,-5 1 128 0,4-2-128 0,1 3 0 15,2-3 0-15,0 2 0 0,3 3 0 0,2 0-128 17,0 0 0-17,0-2 0 0,0 2 128 0,7-3-192 14,-2 3 192-14,-5 0-192 0,0 0 192 0,0 0-128 16,39-7 128-15,-26 7-128-1,4 0 128 0,-2 0 0 16,2 0 0-16,3-3 0 0,4 1 0 0,-4 2 0 17,5 0 0-17,-1-5 0 0,4 0 0 0,-4 3 128 17,6-3-128-17,2 0 0 0,0 2 0 0,0-4 0 0,5 2 0 0,-5 0 0 16,5 3 0-16,-5-6 144 1,5 3 0-1,-5 0 0 16,3 0-144-16,-1 3 0 0,-2-5 0 0,0 2 0 9,0 5 0-9,0-8 0 19,-2 1 144-19,2 2-144 0,-7-3 320 0,2 4 0 0,-7 4 0 0,2-5 0 15,-2 0 112-15,-1 2 16 0,-1 3 0 0,-6-5 0 15,-2 5 0-15,0-2 0 0,-3 2 0 0,-7 0 0 15,5 0-32-15,-5 0 0 0,0 0 0 0,-5 2 0 15,5-2-32-15,-7 5 0 0,2-5 0 0,0 0 0 15,5 0-64-14,0 0 0-1,0 0-16 0,-40 8 0 16,33-8-304-16,-5 5 160 0,4-5-160 0,-2 0 128 16,3 0-128-16,-1 0 0 0,4 0 0 0,-1 0 0 14,2 0 0-14,-2 0 0 0,0-5 0 0,3 5 0 16,-3-3 0-16,-3 3-144 0,4-2 144 0,1 2-160 17,-7-3 160-17,8 3 0 1,-8-7-144 0,3 4 144-1,-1 1 0 0,3 2 0 16,-7 0 0-16,4-5 0 0,-4 2 128 0,0 3-128 16,-1 0 0-16,-1 0 128 0,-4 0-128 0,-1 0 192 13,1 0-192-13,-6 3 192 1,2 2-192-1,-8-3 160 14,3 8-160-14,-3-7 160 0,-2 2-160 0,0 2 0 29,-5 3-192-27,-7-8 192 0,4 8-784-1,-7-2-48-1</inkml:trace>
    </iact:actionData>
  </iact:action>
  <iact:action type="add" startTime="554933">
    <iact:property name="dataType"/>
    <iact:actionData xml:id="d104">
      <inkml:trace xmlns:inkml="http://www.w3.org/2003/InkML" xml:id="stk99" contextRef="#ctx0" brushRef="#br4">13987 11059 2751 0,'-7'0'256'1,"-1"0"-256"6,8 0 0-7,0-3 0 14,0 3 0-14,0-2-240 0,0-1 48 0,-5-4 16 14,1 2 176-14,1-3 192 0,-2 1-32 0,0 2-16 17,-2-5-144-17,-1 8 160 0,-4-6-160 0,0 6 160 15,-1 2-160-15,-4 0 0 0,7 2 0 0,-2 1 0 16,0 2 0-16,-1-3 0 0,1 1 0 0,-5-3 0 15,2 7 0-15,-2-7 0 0,4 0 0 0,-6-5 0 16,6 5 0-16,-4-2 0 0,7-3 0 0,-7 5 0 18,0-8 0-18,2 3 0 0,-2 0 0 1,2 3 0-1,-3-3 528 0,-1 0 112 16,-1 3 32-16,-2 2 16 1,7 0 160-1,-5-5 48 14,3 2 0-14,-3 1 0 0,8 2 48 0,-5-3 16 16,2-2 0-16,3 0 0 0,-1 3-176 0,1-5-32 13,0 2-16-13,-3 0 16 0,5 0-512 0,-2 2-112 13,4-4 0-12,1 2 0 15,-6 3-384-16,6 2-80 0,-5 2-16 0,2 3 16 0,2-3-48 0,-4 6 0 15,-3 2 0-15,3 2 0 0,0 0 240 0,-1-4 144 15,1 7-192-15,0-1 192 0,-1-1 0 0,1-3 0 17,5 2 128-17,-1 0 0 0,-2-2-128 0,3-2 176 15,2 4-176-15,3-7 192 0,2 2-192 0,-5 1 0 16,10-3 0-16,-5-3 0 0,7 3 0 0,-2-10-144 15,2 5 16-15,8-5 0 0,2-2 128 0,3-3 0 16,5 0 0-16,4-5 0 0,-2 0 192 0,10-4 0 16,0-1 0-16,3 3 0 0,-3-1-192 0,0 3 0 3,-10 3 0-3,3 2 0 14,9-2 0-13,-7 2 0-1,5 3 0 0,-12 4 0 15,-1 1 0-15,-4 2 0 0,0 2 0 0,-8 6 0 16,1-6 0-16,-1 8 0 0,-5-3 128 0,-2 1-128 17,-2-1 320-17,-3 3-16 0,-3 2-16 0,3-4 0 12,-5-1-96-12,-2 3 0 0,0 0-16 0,-6 2 0 15,-4-2 80-15,2-5 0 0,-2 2 16 0,-3 1 0 17,-5-8 160-17,6 2 16 0,-6-2 16 0,0-2 0 16,6 2 16-16,-6-5 0 0,0 2 0 0,-2-6 0 14,5 1 0-13,2 3 0-1,1-2 0 0,-1 2 0 15,-5-5-272-15,1 5-48 0,4-2-16 0,-5 2 0 17,0 2-144-17,1 1 0 0,4 4 0 0,0-2 0 2,-4-2 0-2,4 7 0 12,-5 0 0-12,6 2 0 17,-4 0 0-17,4 3 0 1,4 0 0-1,-2 0 0 0,4 2 0 0,1-4 0 13,5-1 0-13,-1 1 0 2,-2-3 0-1,8 0 0 13,-3-1 0-14,0-1 0 0,5 2-352 0,0-5 48 15,0 0 16-15,0 0 0 0,0 0-48 0,0 0-16 16,5 0 0-16,-5-5 0 1,0 5 352-1,0 0 0 16,0 0-144-16,0 0 144 0,0 0 0 0,49-12 0 17,-29 7 176-17,-3 2-176 0,3-4 192 0,0 2-192 16,4-3 192-16,1 1-192 0,0 2 0 0,2 0 0 3,-8 3-160-3,6-1 160 8,0 3-224-8,-1 0 80 16,-4 3 16-16,0-1 0 0,-3 3 128 0,-4-2-160 17,-1 6 160-17,0-6-160 0,-4 2 160 0,-3 0 0 15,2 2 128-15,-7-2-128 0,7 5 128 0,-7-5-128 20,0 2 160-20,0-2-160 0,0 3 0 0,-7-1 0 0,2-2 0 0,-2 2 0 11,-1-2-224-11,3 0 16 18,-7 0 0-18,5-2 0 0,-6 2 208 0,1 0-144 0,0 2 144 0,4-7-128 13,-9 2 128-13,2 3 144 17,3-5-16-17,-6 0-128 0,6 0 352 0,-8 0-32 0,3 0-16 0,2-5 0 15,-4 3 64-15,1 2 16 0,-1-7 0 0,-1 2 0 16,-2 0 16-16,2 2 16 0,0-2 0 0,3 0 0 14,2 0-128-14,-2 3-32 0,5-5 0 0,-3 2 0 17,2 0-256-17,6 2 128 0,-5 3-128 0,-1 0 0 18,4 0-336-17,-4 0-176-1,3 0-48 0,5 3 0 18,-2 4-1168-17,-5 3-224-1</inkml:trace>
    </iact:actionData>
  </iact:action>
  <iact:action type="add" startTime="556775">
    <iact:property name="dataType"/>
    <iact:actionData xml:id="d105">
      <inkml:trace xmlns:inkml="http://www.w3.org/2003/InkML" xml:id="stk100" contextRef="#ctx0" brushRef="#br4">17031 10999 4143 0,'-18'3'0'7,"11"2"0"9,-5-5 0-16,7 2 0 0,-3 1 208 0,1-3 96 18,-5 7 16-17,-18-4 0-1,-2 6-96 0,0-6-32 0,2 2 0 0,8-3 32 15,-3 1-224-15,8-6 128 0,2 1-128 0,-2-3 0 16,10-3 336-15,-6 4-32-1,8-4-16 0,-2 1 32 14,2 2 128-14,5-3 48 0,-2 8 0 0,-3-5 16 15,5 3 0-15,0 2 16 0,0-2 0 0,0 2 32 14,7 0-160-14,-2 2-16 0,-3-2-16 0,8 0 16 16,3 2-384-16,-6 3-144 0,10-2 0 0,-2-1 16 15,2 6 128-14,3-8-160-1,-5 2 160 0,7 1-128 15,-2-3 128-15,4 2-160 0,-4-2 160 0,0-2-144 14,5-1 144-14,4 1 0 0,-2-3 0 0,5-3 0 16,-2 3 0-16,2-2-208 0,5 0 16 0,-5-6 0 16,3 1 16-16,-1 0 0 0,1-1 0 1,2 1 32 13,-8 5 0-14,3-6 0 0,-7 6 0 0,2 2 0 15,-7 5-128-15,-3-5-32 0,3 5 0 0,-8 5 0 17,-7-5 96-16,2 5 16-1,-2 2 0 0,-5 1 0 0,0 2 192 0,-5-1-144 15,-2 1 144-14,-5 5-128-1,-6 2 592 0,-1-4 128 16,-1 1 32-16,-5 4 0 0,1-6 112 0,-1 0 32 16,-2 3 0-16,2 3 0 0,1-6-192 0,-4 0-48 13,-1-2 0-13,-3 2 0 0,2-2-368 0,3-2-160 15,2-3 128-15,-2-3-128 0,3-2 336 0,-1-2-16 22,5 2 0-21,-4-8 0-1,4 6 224 0,-5-1 32 0,8-4 16 0,-8 2 0 9,6 0-336-9,4 0-64 15,-7 3 0-15,7 2-16 0,-5-5-176 0,3 2 0 15,-3 6 0-14,3 2 0-1,-3-5-224 0,8 0 80 15,-6 0 16-14,4 0 0-1,6 0-192 0,-4 0-16 19,7 0-16-18,-2 0 0-1,2-5 160 0,5 5 16 0,-5 0 16 0,5-3 0 12,5 3-144-12,-5-7-16 3,12 2-16-3,-5 0 0 13,-7 5 144-13,0 0 48 0,55-27 0 0,-36 17 0 16,6 0 144-16,2-2 0 0,3-1 0 0,2 1-128 15,-5 2 0-15,3-2 0 1,-6 4 0-1,3 1 0 13,10-3 0-13,-12 0 0 0,7 5 0 0,-7-2 0 17,7 2 128-17,-8 0 0 0,1 3 0 0,0 2 0 17,-6 0 0-17,1-5 0 0,-7 5 0 0,1 5 0 13,-4-5 128-13,-2 2-128 0,-3 3 128 0,-3 0-128 16,-2-3 288-16,0 3-16 0,-2-2 0 0,-3 7 0 15,-3-8 160-15,3 1 16 0,-2 4 16 0,-1-2 0 15,-4 2-80-15,0-4 0 0,-5 7-16 0,-3-3 0 18,3-2-160-18,2 2-16 0,-3 6-16 0,-1-8 0 14,-1 2 32-14,3 0 16 0,-3-2 0 0,0 3 0 19,3-6 32-19,-3 1 16 0,3 4 0 0,2-7 0 0,-2 3-272 0,2-1 0 19,3 6-176-19,-5-6-8528 0</inkml:trace>
    </iact:actionData>
  </iact:action>
  <iact:action type="add" startTime="560116">
    <iact:property name="dataType"/>
    <iact:actionData xml:id="d106">
      <inkml:trace xmlns:inkml="http://www.w3.org/2003/InkML" xml:id="stk101" contextRef="#ctx0" brushRef="#br4">22789 11278 911 0,'-17'0'0'1,"10"0"0"8,-1 0 0-8,3 0 0 1,5 0 256-2,0-5-16 14,0 3-16-13,-2-1 0-1,2 1-224 0,0-3 0 13,-5-3 0-13,5 1-160 0,0 2-32 0,0-2-16 15,-5 7 0-15,5-8 0 0,0 3 560 0,5 5 112 17,-5 0 32-17,5 0 0 0,-3 0 48 0,3 0 16 14,3 0 0-13,4 3 0-1,0-3-560 0,1 2 0 16,-1-2 0-15,0 8 0-1,8-8 0 0,-3 2 0 15,-2 3 0-15,2 0-192 0,-2 0 16 0,-3-3 16 15,6 1 0-15,-6-1 0 0,-5-2-32 0,6 0-16 14,-6 3 0-14,1 2 0 0,1-5 208 0,-1 2-192 17,-3 1 192-16,2-1-192-1,-2 3-128 0,-5-5 0 16,3 5-16-16,-3-2 0 1,-3 1 144-1,3 1 16 0,-5 3 16 0,-2-3 0 15,-3 0 416-15,2 0 96 0,-4 0 16 1,-3-1 0 14,3 4 224-14,-5-6 48-1,4 3 16 0,-1 0 0 13,1-2-96-13,-4-1-32 0,2 1 0 0,-7 2 0 15,2 2-528-15,-7 5 0 0,-10 1-160 0,0 6 160 17,5-1 0-17,-12 1 0 0,-13 1 144 0</inkml:trace>
    </iact:actionData>
  </iact:action>
  <iact:action type="add" startTime="561167">
    <iact:property name="dataType"/>
    <iact:actionData xml:id="d107">
      <inkml:trace xmlns:inkml="http://www.w3.org/2003/InkML" xml:id="stk102" contextRef="#ctx0" brushRef="#br4">27026 11103 911 0,'-5'-5'0'1,"3"3"0"13,-3-6 0-14,0 8 0 0,5 0 384 0,-2-5-16 6,2 5 0-6,0-2 0 15,-5-3 256-15,-3 0 48 0,3 0 16 0,0 3 0 17,3-3 144-17,-3 0 48 0,5 2 0 0,-3 3 0 16,-1-5-112-16,4 5-32 0,-5 0 0 0,5 0 0 14,0 0-336-14,0 0-64 0,0 0-16 0,0 0 0 16,0 0-320-16,0 0 0 0,0 0 0 0,0 0-128 18,0 0-16-18,42-7 0 0,-35 7 0 0,0-5 0 0,3 2 144 0,-2 3 0 15,4 0 0-15,3 0 0 0,2 0 0 0,3-5-192 16,-1 5 64-16,11-2 0 1,-3 2 0-1,5 0 0 12,10-2 0-12,3-1 0 1,4-4 128-1,8 2 0 14,2-5 160-14,7 2-160 0,-6 1 128 0,1-5-128 17,3 4 0-17,-7-2 144 0,-8 8-400 0,3-8-96 20,-2 8-16-20,-11-3 0 11,3 2-64-11,-5 1-16 0,-5-1 0 0,-5 6 0 0,-7 2 304 0,-3 0 144 15,-5 2-160-15,1 0 160 0,-6 3 256 0,-2-2 160 16,-5 4 32-16,0-7 0 0,-5 5 288 0,-2 0 64 19,-3-3 16-19,2 1 0 0,-4 1-32 0,0-1 0 0,-1-6 0 0,-1 8 0 11,-4-5-336-11,4 3-64 16,-4-6 0-15,-1 3-16-1,6 0-368 0,-6 0 128 2,6 2-128-2,-4-4 0 14,2 2 0-13,3-5 0-1,0 2 0 0,-6-2 0 14,3 3 0-13,3-3-160-1,-5 0 160 0,2-3-160 15,-2 1 160-15,4 2 0 0,-6 0 0 0,1-5 0 15,-1 2 176-15,-1 3 16 0,0-5 0 1,3 3 0 15,-3-1-16-16,1 1 0 0,-6-8 0 0,5 8 0 17,-2-8-32-17,2 7 0 0,5-2 0 0,-9 0 0 14,4 5-144-14,-5 0 0 0,6-2 0 0,-6 4 0 14,0 1 0-14,-4-1-176 0,2 3 48 0,2 0 0 22,-2 3-48-22,2-4 0 0,1 4 0 0,4-6 0 0,-2 1 176 0,7 4 176 16,7-7-48-16,-4 0 0 0,12 3-128 0,-5-3 128 10,10 0-128-10,-5-3-4992 15,7 6-1088-15</inkml:trace>
    </iact:actionData>
  </iact:action>
  <iact:action type="add" startTime="581948">
    <iact:property name="dataType"/>
    <iact:actionData xml:id="d108">
      <inkml:trace xmlns:inkml="http://www.w3.org/2003/InkML" xml:id="stk103" contextRef="#ctx0" brushRef="#br4">3432 12396 911 0,'0'0'0'4,"-3"0"0"-4,3 0 0 0,0-3 0 7,3 3 400-7,-3-2 0 11,5-1 0-11,-5-7 0 15,2 8-400-15,3-10 0 0,0 4 0 0,2-2 0 15,1 3 0-15,2 0 0 0,-3-3 0 0,-2 2 0 18,2 6 176-18,1-3 0 0,-3 2 0 0,2 1 0 0,0 0 144 0,3 2 16 16,-2-5 16-16,4 5 0 0,0 0-96 0,1 0-32 16,1 5 0-16,4-5 0 0,1 0-96 0,1 0-128 16,5 0 176-16,-5 0-176 0,4 0 192 0,1 0-192 13,2-5 192-13,-2 5-192 0,-1-3 128 0,1 3-128 16,5-2 0-16,-3-1 0 0,5-2 0 0,0-2 0 15,-3 2 128-15,4 0-128 0,-1 3 128 0,-3-6-128 15,6 3 144-15,2 0-144 0,0 3 128 0,0 2-128 16,2 2 0-16,-2 3 144 0,0 8-336 0,-5-9-80 28,0 9-16-27,-5-6 0-1,-4 6-160 0,-4-6-48 0,1-2 0 0,-3 2 0 0,-2-7 496 0,-3 3 208 17,1-3-16-17,-6-3 0 0,3-2 352 0,-3 3 64 16,1-3 16-16,-3-2 0 0,2 2-48 0,-2-3-16 3,3-2 0-3,-4 0 0 14,-4 1-224-13,0 1-32-1,3 3-16 0,-6 3 0 15,3-3-288-15,-4 2 0 0,-4 3 0 0,3 3 0 17,-7 2 0-17,0 2 0 1,-1 6 128-1,-2-1-128 12,-2 0 0-12,2 1 0 0,-7-1 0 0,7 0 0 17,-4 1 0-17,1-4 0 0,-1 1 0 0,-6-2-144 17,5-1 144-17,0-2 224 0,-2-5-48 0,3 2-16 2,4-2-160-2,-2 0 0 15,-3 0 0-14,3-2 128-1,-3-3-128 0,-5-2 0 10,0 2 0-10,3 2 0 20,-2-4-560-20,-1 4 16 0,0 3 0 0,1 0 0 15,-4 0 80-15,4 0 16 0,-1 0 0 0,0 0 0 0,1 0 272 0,-3-2 176 14,-3 2-192-13,3-5 192-1,2 0 0 0,-7 3 176 16,8-3 0-16,-8-3 0 0,7 1 64 0,-7-5 16 14,2-6 0-13,-7 1 0-1,10-3-256 0,-5 1 0 14,12 1 128-14,3 3-128 0,0 3-128 0,9 5-80 16,1-3-16-16,0 7 0 0,7-4 32 0,0 2 0 15,2 5 0-15,3 0 0 0,2 0-32 0,-2 5 0 15,3 2 0-15,4-2 0 0,-5 5 224 0,6 2 0 15,-1-2 192-15,0 3-192 0,6-1 288 0,1 0-48 16,1-2-16-16,0 0 0 0,5 0 0 0,7-5 0 16,0 0 0-16,5-3 0 0,0 1-224 0,7-1 176 17,0-2-176-17,8 0 160 0,2 5-160 0,6-5 0 18,14 5 0-17,2 3 0-1,13-6-256 0,10 8 80 0,2-8 16 0,7 3 0 14,-2 8 160-14,-5-6 0 0,-12 0 0 1</inkml:trace>
    </iact:actionData>
  </iact:action>
  <iact:action type="add" startTime="593133">
    <iact:property name="dataType"/>
    <iact:actionData xml:id="d109">
      <inkml:trace xmlns:inkml="http://www.w3.org/2003/InkML" xml:id="stk104" contextRef="#ctx0" brushRef="#br4">9743 12263 4143 0,'7'-13'368'0,"-2"6"-368"1,3-3 0 0,-8 7 0 0,4-1 0-1,-4 4 0 0,0-3 0 0,0 3 0 0,0-2 0 0,3-1 0 23,-3 3 0-23,5 0 0 0,-5 0 128 1,0 3-128-1,0 2 384 0,0-5-16 14,0 0 0-14,0 0 16 0,0 0-96 0,0 0-32 15,0 0 0-15,49-5 32 0,-29-5-16 0,0-3 0 15,4-6 0-15,1 1 32 0,0-1-112 0,-6 1 0 15,6 1-16-14,-5 0 16-1,4 2-192 0,1 0-208 14,-5-2 32-14,4 5 176 0,-4 4-256 0,-3 1 64 16,3-1 0-16,-5 3 48 0,2 5 144 0,-4 0 0 17,1 0 0-17,-1 0 0 0,-3 3 128 0,2-1 16 17,-5 6 16-16,1-8 32 0,-3 5 32-1,-3 2 16 0,3-7 0 0,0 0 16 15,2 3-96-15,-2-3-32 0,-2 2 0 16,2-2 32-16,-5 0-160 0,0 0 0 0,0 0 0 0,0 0 0 16,0 0 128-16,0 0-128 0,0 0 0 0,0 0 0 14,0 0 256-14,0 0-48 0,0 0-16 0,0 0 0 15,-37 15-192-15,29-15 0 0,8 0 0 0,-7-5 0 15,2 2-256-15,-2 3-32 0,-3-2-16 0,2 2 0 15,1 0-32-15,0 0-16 0,-6 0 0 0,1 0 0 15,0 0 16-15,-6 2 0 0,-1 1 0 0,-1 2 0 15,3-5 112-15,-3 2 32 0,-10 3 0 0,-2 0 0 15,0-2 192-15,0 2 0 0,-7 2 0 0,2 3 0 16,-5 0 0-16,7 5 0 0,-2-1 0 0,0 4 0 17,5-4 0-17,2 4 0 0,8-6-144 0,-2-5 144 16,6-2 0-16,4-2 272 0,1-3-32 0,8-3-16 2,-2 3 96-2,7-7 0 12,-5 2 16-12,0-2 0 16,5 2-336-16,-2-3 0 0,2 3 0 0,0-5 0 17,2 6 0-17,-2-1 0 0,5-3 0 0,-5 3-128 0,0 0 128 0,0 3 0 17,0 2 160-17,5-3-160 0,-5 3 368 0,7 0-32 17,-2 3 0-17,3-3 0 0,-3 2-144 0,7 3-16 12,-2-2-16-12,2 7 0 0,0-3-160 0,6 0 0 15,-6 1 0-15,3 2 0 0,2-3 0 0,0 0 0 15,3-2 0-15,0 0 0 0,-3 0 160 0,3-5 0 17,0 3 0-17,-1-6 0 1,1 1 32-1,2-1 0 14,5 3 0-14,-7-7 0 0,2 2-64 0,0-2 0 15,3 2 0-14,0-8 0-1,-1 6-128 0,1-3 128 15,0 0-128-15,-3 0 128 0,0 3-128 0,-2-3 0 16,0 3 0-16,-3-1 128 0,3 1-128 0,-8 2 0 16,0 2-192-16,-4-1 192 0,-1 4-144 0,3 0 144 3,-3-5 0-3,1 5 0 12,-3 0-192-12,-5 0 192 3,2 5-192-3,-2-5 192 14,0 0-192-14,-2 4 64 0,-3 4 128 0,-3-6-208 16,-4 3 208-16,0 3 0 0,-1-1 0 0,1 3 0 14,-8-3 368-14,1 1 16 0,1 2 0 0,-1-8 0 17,-1 5 0-17,3-2 16 0,2 0 0 0,-3-2 0 16,-1-1-192-16,1 1-32 0,4 2-16 0,-4-5 0 13,4 0-160-13,-4 0 0 0,1 0 0 1,2-5-176 15,-2 5 32-16,2 0 0 1,3-3 0-1,0 1 0 14,-1-1 144-14,1 3 0 0,0-5-144 0,-1 0 144 14,-2 1 0-14,3-1 0 0,0 5 160 0,-1-5-160 17,1 2 320-17,0 1-64 0,-1-1 0 0,1 3 0 16,0 0-64-16,-1-5 0 0,6 3-16 0,-5-1 0 16,4 1 0-15,-2 2 0 0,3-7 0-1,5 4 0 0,-3 1-176 0,5 2 0 15,0 0 0-15,0 0 0 0,0 0-224 0,0 0-80 28,0 0-16-27,0 2 0 0,5 1-224-1,-3 4-48 0,-2-7-16 0,0 0 0 0,0 0 240 0,0 0 48 28,0 0 16-28,30 39-3088 0,-23-29-608 1</inkml:trace>
    </iact:actionData>
  </iact:action>
  <iact:action type="add" startTime="600204">
    <iact:property name="dataType"/>
    <iact:actionData xml:id="d110">
      <inkml:trace xmlns:inkml="http://www.w3.org/2003/InkML" xml:id="stk105" contextRef="#ctx0" brushRef="#br4">5562 12147 4671 0,'0'0'0'5,"0"2"0"13,0-2 0-18,0 2 0 0,0 1 0 0,0-1 0 26,0 3 0-25,-4-2 0-1,4 7 0 0,0-3 0 0,-3 0 0 0,6 3 0 0,-3-5 0 0,4 3 0 16,-4-1 0-16,5-7 0 0,-2 5 0 0,7-2 0 15,-3-8 0-15,5 2 0 0,3-7 0 0,3 0 0 16,6-7 0-16,-4 0 0 0,5 0 0 0,2-1 0 16,2-6 0-15,-4 4 128-1,0 0 0 0,7 3 32 13,0-10 32-13,-5 5 16 1,-5 7 0-1,5-5 16 4,5 3-48-4,0-8-16 7,5 5 0-6,-5-4 32 15,0 6-192-16,-2 4 0 0,-10 6 0 0,-3-2 160 16,3 3-160-16,0-1 0 0,-3 4-192 0,-2-1 192 14,2 2-192-14,-10 3 48 0,11-7 16 0,-6 2 128 17,0 0-176-17,-4 0 176 0,-1 2-160 0,5-9 160 2,1 0-192-2,6-3 64 13,-1-2 0-13,-4-1 128 3,4-1-256-3,1-1 48 13,-6 0 16-13,4-4 16 18,-5 4-256-18,-4 0-48 0,-1 3-16 0,-7-5 32 0,5 4 192 1,-5 4 32 13,0-1 16-14,-5 2 16 0,-2-1 208 0,-1 1 0 15,-2 3 0-15,-2 3 0 0,0 0 240 0,-3 2 16 14,-5-3 0-14,-2 1 0 0,2 2 48 0,-4 0 16 18,4-2 0-18,-5-1 0 0,6 3-64 0,-6-5 0 15,5 1 0-14,-4 1 0-1,4-4 96 0,0 2 16 17,3-2 0-17,-3-3 0 0,0 2-32 0,8 1 0 17,-5 0 0-16,2-5 0-1,3 2 0 0,-1 2 0 0,1 1 0 0,-5 0 0 12,4-3-176-12,-1 3-32 19,1-1-128-19,-4 3 192 0,2 3-192 0,-2 0 128 0,-8-1-128 0,1 3 0 9,1 0 208-9,-1 5-48 20,-1 0-16-20,-7 5 0 0,0 0 96 0,-3 5 16 0,1 2 0 0,2 6 0 14,-5 6 32-14,-5-1 16 0,7 4 0 0,-7 2 0 15,-2 6-176-15,5-3-128 0,-3-3 144 0,-3 11-144 16,1-3 0-16,-1 2 128 0,1 1-128 0,7-3 0 14,5-5 0-14,0-2 176 0,7-6-176 0,1 1 160 16,4 0 192-16,0-3 32 0,8-2 16 0,0-3 0 17,-1 0-208-17,6-2-64 0,2-5 0 0,-3 0 0 14,4 2-128-14,-1 0 0 0,2 6 0 0,3-6 0 15,0-5 0-15,0 6 0 0,0-1-128 0,3-7 128 17,2 7 0-17,-1-4 0 0,4 4-144 0,-1-5 144 17,3 6 0-16,2-1 0 0,-4 0 0-1,4 1 0 0,1 2 128 0,-1 2-128 15,0-5 0-15,-2 8 0 0,7-8 0 0,-4 5 0 16,4 1 0-16,-7-1 0 0,7 0 0 0,-5-2-128 17,1 2 128-17,-1-4 0 0,0-1 0 0,3 0 0 16,2 1 0-16,-4-3 0 0,6 2 160 0,-1-2-160 3,1 2 160-3,1-4-160 9,0-4 240-9,0 4-48 14,2-3-16-14,-2-3 0 0,4 3-176 0,-4-5 192 14,5-5-192-13,-1 3 192-1,-1-3-192 0,-1 0 0 15,2 0 144-15,-4-2-144 0,0 4 128 0,0-7-128 17,-3 8 128-17,-5-8-128 0,8 7 0 0,-8-1 0 16,1-1 0-16,-1-3 0 0,0 1 0 0,3-1 0 15,-3-2 0-15,6-2 0 0,-6 0 0 0,8-5 0 14,4-1 0-13,1-4-128-1,-3 2 128 0,8-2 0 15,-3 0 0-15,10-5 128 0,0-3-128 0,0 3 0 16,-5 2-176-16,5-7 176 0,2 3-320 0,6-3 48 19,-3 4 0-19,-8 4 0 0,-2-1 96 0,-2 8 32 0,-3 2 0 0,-5 3 0 15,-2-1 144-15,-5 1 0 0,-5 5 0 0,2-1 0 16,-10 3 0-16,3-5 0 0,0 3 0 0,-5 0 128 13,0-1 48-12,-5-2 16-1,0 1 0 0,3-4 0 15,2 1 208-15,0-8 48 0,0 3 16 0,0-5 0 15,0-1-208-15,0-6-64 0,2 4 0 0,3 3 0 16,0 0-192-15,-5 0 0-1,0-3 0 0,0 0 0 14,-5-7 0-13,0 7 0-1,-2-4 0 0,0 4 0 16,-6 5 0-16,1-2 0 0,0 0-176 0,-8 2 176 3,3 3 0-3,2 2 0 11,-7 5 0-11,2 1 0 16,-5 4 0-15,1-3 160-1,1 8-32 0,-1 0-128 14,-1 0 320-13,0 3-32-1,-2 2-16 0,3-3 0 2,-1 8-272-2,-5-8 128 15,6 8-128-15,-3-2 0 0,2-1 0 0,-7 3 0 13,0-3 0-13,2 6 0 16,3-6 0-16,-3 5 0 0,3 1 0 0,-5 2 0 2,0-1 0-2,3 6-224 14,-3 0 64-14,-1-3 16 0,4 3 144 0,2 0-160 17,-3-1 160-17,3 1-160 0,2-3 160 0,1 1-128 16,4 1 128-16,3-9-128 0,2 0 128 0,3-3 0 17,4 3 0-17,3-2 0 0,-2 4 0 0,7-5 0 12,0-4 0-12,0 2 128 0,2 0-128 0,3 0 0 16,0 2 0-16,-2 1 0 0,2 1 0 0,-5 1-128 15,2 0 128-15,3 0 0 1,-5 2 0-1,5 1 0 16,-3-1 0-16,3 5 0 0,-5-2 0 0,5 2 0 15,-5 1 0-15,0 1 128 0,-5-1-128 0,5 1 0 4,-5 1 0-4,3 0 0 15,-3-3 0-15,5 3 0 0,0 4 0 0,0-4 176 15,0-2 48-15,0-4 16 0,5-1 0 0,-5-6 0 15,7 10 16-15,-2-4 0 0,3 6 0 0,-3-4 0 13,2 0-256-12,0 5 176-1,1-8-176 0,2 0 160 16,-8 3-160-16,8-5 0 0,-8 5 144 0,3-3-144 16,0-4 240-15,-2 4-32-1,2 0 0 0,0 3 0 13,-3-3 32-13,-2 3 0 0,5-2 0 0,-2 1 0 17,1-1 16-17,1-1 0 0,-2 0 0 0,2-4 0 15,0 4 32-15,2 0 16 0,-2-4 0 0,2 2 0 18,-2-3-144-18,-2 1-32 0,4-1 0 0,3 0 0 17,-3 3 0-17,1-2 0 0,2 1 0 0,-3-1 0 0,5-1-128 0,-4 1 0 16,-1-1 0-16,3 3 0 0,-2-5 0 1,4 2 128 15,0-2-128-16,-4 3 0 0,4-1 0 0,0-5 0 16,6 3 128-16,-11 0-128 0,5-2 0 0,1 2 0 12,-1 0 0-12,0-5 0 0,-4 0 0 0,4 0 0 14,-5 0 0-14,6 0 0 0,-1-8 0 0,0 3 0 15,1-7 144-15,6 0-144 0,6-6 192 0,0-4-48 15,7-2 0-14,0-9 0-1,5 9-144 0,-3-16 192 16,8 3-192-16,-5 0 192 0,-2 0-192 0,-1-2 0 15,1 7 0-15,-5 2 0 0,-6-2 0 0,1 7 0 14,-5-2-144-13,-8 5 144-1,3 7 0 0,-5-2 0 16,2 5 0-16,-10-1 0 0,3 6 0 0,-5-1 128 16,0 8-128-16,0-7 0 0,-5 5 0 0,3-1 0 16,-8-7 0-16,3 8 0 0,-1-8 0 0,-4 0 0 17,2 0 0-16,0 0 0-1,-2-4 0 0,0 1 128 0,7 1-128 0,-3-3 0 15,-2-2 0-15,3-5 0 0,0-3 0 0,-6 3-160 16,8 2 160-16,-2 0 0 0,2 5 0 0,2-2 0 15,-1 2 0-15,-1 1 0 0,2-1 0 0,-2 2-128 15,-2 6 128-15,7-5 0 0,-8-1 0 0,8 1 128 15,-5 2-128-15,1 0 0 0,1 3 0 0,3 2 0 15,-5 0 0-15,0 3 0 0,3 2 0 0,-8 0 0 15,2-3 0-15,-4 3 0 0,5 3 0 0,-6-1 0 16,1 3-272-16,-8 0-32 0,1 2 0 0,-4 3 0 25,4 2-528-24,-1 11-128-1</inkml:trace>
    </iact:actionData>
  </iact:action>
  <iact:action type="add" startTime="620669">
    <iact:property name="dataType"/>
    <iact:actionData xml:id="d111">
      <inkml:trace xmlns:inkml="http://www.w3.org/2003/InkML" xml:id="stk106" contextRef="#ctx0" brushRef="#br0">6749 12055 7359 0,'-15'0'656'1,"10"0"-528"9,-2 0-128-10,7-2 0 0,0-1 384 0,2 1 32 8,3 2 16-8,0-8 0 15,7-1-432-15,1-4-176 0,1-2 16 0,6-2 0 22,-3 2-224-22,3-4-32 0,0 1-16 1,2 4 0 13,-7 1-16-14,2 3-16 1,-5 3 0-1,3 7 0 0,-2-5 608 0,-1 10 128 11,0-5 32-10,1 5 0 15,6 2 464-16,-1 6 80 0,1-1 32 0,1 0 0 0,5 3-256 0,2 2-48 16,2-4-16-16,8-3 0 0,3-1-112 0,-3 4 0 17,7-11-16-17,1 1 0 0,6-1-80 0,4-2-16 13,-4 0 0-13,-1 0 0 0,-6 5-96 0,6-5-32 19,9 3 0-19,2 4 0 0,4 3-208 1,-4 2 0 27,-2 3-144-27,3 2 144-1,0 8-448 0,-6 0 0 0,4-3 0 0,-6 2 0 0,-2 1 48 0,-3-3 16 3,-5-2 0-3,-4-5 0 10,-3-3 256-10,-5-2 128 13,5 0-128-13,-5-8 128 1,0 6 0-1,-2-8 0 15,-3 0 192-15,2-5-64 0,-2-2 144 0,3-1 48 16,2-4 0-16,0-1 0 0,0 1-64 0,5-10-16 16,3-3 0-16,2-4 0 0,-3 1-112 0,3 1-128 16,-3 0 176-16,-2 3-176 0,0-1 0 0,-5 5-144 21,-4 3-16-21,-4 2 0 4,1 5-272-3,-13 3-48-1,1 4-16 1,-11 3 0 2,3 8 256-3,-5-1 48 3,-5 5 16-3,-2-4 0 15,-6 9 544-14,1-7 96-1,-3 2 32 0,3-2 0 15,0-2 256-15,-1-3 48 0,1-5 16 0,0 0 0 16,4-5-32-16,-4-3 0 0,4-2 0 0,-4-2 0 17,7-3-400-17,0-2-96 0,3-5-16 0,-8-3 0 12,7-5-496-12,-2-2-96 0,-2-2-32 0,0-3 0 15,-3 5 144-15,2 2 16 0,1 10 16 0,-5-4 0 15,-1-8 176-15,-11 0 0 1,4 7 0-1,-5 0 0 16,1 1 128-16,-1 6 64 0,5 4 16 0,-9 4 0 16,2 0 304-16,-6 2 64 1,4 3 16-1,-3 1 0 2,0 4-272-2,-8 4-64 11,3-1-16-11,0 2 0 16,5 0-240-16,-12 2-288 0,-5-2 64 0,-3 7 16 19,-10 1-224-18,3 7-32-1,-8-1-16 0,3 6 0 0,3 0 112 0,1 7 32 13,-6 0 0-13,2 7 0 0,0 3 464 0,-1-5 112 16,9-2 16-16,6-3 0 0,13-8 352 0,-7 1 80 16,7-3 16-16,5-2 0 0,0-5-256 0,0-5-32 14,7 0-16-14,0-5 0 0,6-3-400 0,-1 0 0 16,3 1-224-16,-3-6 80 18,3 3-560-18,4-2-128 0,4 0 0 0,-4 2-8240 0</inkml:trace>
    </iact:actionData>
  </iact:action>
  <iact:action type="add" startTime="623128">
    <iact:property name="dataType"/>
    <iact:actionData xml:id="d112">
      <inkml:trace xmlns:inkml="http://www.w3.org/2003/InkML" xml:id="stk107" contextRef="#ctx0" brushRef="#br0">15373 11920 11967 0,'0'-3'1072'2,"0"1"-864"4,0-3-208-6,3 0 0 21,2 2-384-21,0-2-128 0,2-2-32 0,-2-5 0 16,7-3-352-16,-4 0-64 0,4 5 0 0,-5 0-16 0,-2 5 496 0,3 3 96 16,-3-3 32-16,-5 5 0 0,7 5 816 0,-2-5 176 15,2 7 16-15,1-2 16 0,4 8 32 1,0-8 0 12,1 4 0-13,6 1 0 0,-1-2-352 0,1 4-64 17,6 0-16-17,0 1 0 0,-1-1-144 0,4-5-128 16,1 6 144-16,-2-1-144 0,10 0 176 0,-5 1-176 19,5-6 192-19,3-4-192 0,-3-1 448 0,7 1-32 0,1-3 0 0,-1 0 0 15,5-3 112-15,1-2 32 0,-3 5 0 0,7-5 0 16,2 3-288-16,1 2-48 0,2 0-16 0,-2 2 0 14,0 6-208-14,0-3 0 0,-8 2 0 0,0 3 0 16,-4-5 0-16,-1 2 0 0,-7-4 0 0,2-1 0 14,1-2 0-14,4-2 0 0,3-1 0 0,-7-2 0 15,4-2 0-15,-5-1 0 0,-2-1 176 0,5 1-176 17,3 1 288-17,-1-3-48 0,3 2-16 0,2 1 0 15,-4 2-224-15,-1-2 176 0,5 7-176 0,3-8 160 14,-2 6-160-14,1-1 0 0,-1 6 0 0,-1-1 128 15,3 6-128-14,-3-1 0-1,0 3 0 0,3-3 0 16,-7 6 0-15,-1-6 0-1,0 1 0 0,-7-4 0 14,3 1 0-14,-3 3 0 0,-5-8 0 0,0 0 0 16,-2 2 0-16,2-4 208 0,-3 2-16 0,-2 0-16 3,5-8 192-3,-2 3 32 14,5-2 16-14,-1-3 0 1,1 0 96 0,-1-2 0 13,-2 0 16-14,0-1 0 0,-5 1-272 0,3 0-48 16,-3-1-16-16,-2 1 0 0,-1 0-192 0,-6 4 0 16,-3-4 0-15,2 5 0-1,-5 2 0 0,0-3 0 12,-4 6 128-12,-6-1-128 0,3 3 0 0,0 0 0 15,-5 0 128-15,3 0-128 0,-3 0 160 0,0 0-16 17,-3 3 0-16,-2 2 0-1,0 0 16 0,5-5 0 14,0 0 0-14,0 0 0 0,0 0-160 0,0 0 0 15,0 0 0-15,0 0 128 0,0 0-128 0,0 0 0 18,0 0 0-18,35-33 0 0,-23 21-192 0,-4 0-128 13,4-1-32-12,0 1 0-1,-4-3 64 0,-3 3 16 15,2 2 0-15,-2 3 0 0,-3-3 272 0,-2 2 0 16,0 6 0-16,-7-5 0 0,2 4 0 0,-2 1 320 2,-1 2-32-2,-4 0-16 15,2 0 224-15,-5-5 32 1,3 5 16-1,-8 0 0 14,-4 0-304-14,-9 0-64 0,1 0-16 0,-5 5 0 16,-5-5-160-16,8 5 0 0,-3 2 0 0,-7 0 0 15,-1-4 0-15,-9 7 0 0,2-5-160 0,0 2 160 16,3-4 192-16,5 1 128 0,-6 1 16 0,1 0 16 17,2 3-96-17,3-6-32 0,2 6 0 0,2-3 0 16,-2-1-224-16,10-1 0 1,8-1 128-1,-3 1-128 16,-6 2 0-16,-8-5 0 0,-4 0 128 0,-7 2-128 1,1-2 144-1,-4 0-16 11,4-2 0-11,-11 2 0 21,3-5 16-21,2 0 0 0,8 2 0 0,-8 3 0 0,-7 0-144 0,-10-4 128 9,2 4-128-8,-2 4 128 16,-7-4-128-17,12 5 0 0,10 3 0 0,2-6 0 0,0 8-352 0,0-7 0 14,1 6 0-14,-1-1 0 17,8-1-416-17,4 1-64 0,1 4-32 0,7-2-10128 30</inkml:trace>
    </iact:actionData>
  </iact:action>
  <iact:action type="add" startTime="636635">
    <iact:property name="dataType"/>
    <iact:actionData xml:id="d113">
      <inkml:trace xmlns:inkml="http://www.w3.org/2003/InkML" xml:id="stk108" contextRef="#ctx0" brushRef="#br0">13551 12815 1839 0,'-5'-5'160'0,"5"5"-160"0,0-5 0 0,0 3 0 6,5-1 448-6,-5 1 64 16,0 2 16-16,7-8 0 0,-2 4-528 0,2-4 0 14,1 3-192-14,2-2 48 0,-3-1 0 0,-4 6 0 17,1 2 0-17,1-3 0 0,-5 6 144 0,8-3 0 16,-8 2 0-16,5 1 128 0,-3 2 256 0,3-5 64 19,3 2 16-19,1 3 0 0,-1-2-112 0,-1-3-32 0,10 0 0 0,-4 0 0 14,7-3 48-14,4-2 0 0,8-2 0 15,0-1 0-15,8-4 32 1,4-5 16-1,5 2 0 0,6-2 0 16,-3 2-208-16,-1-2-32 0,11 2-16 0,-5 0 0 16,7 5-160-16,-7 5 0 0,4 0 0 0,-4 3-176 17,-5 4 176-17,-3 3 0 0,-5 0 0 0,1 3-128 3,-6-6 272-3,-2 8 64 8,0-8 16-8,-10 3 0 15,3 3 352-15,-5-3 80 0,-1 0 16 0,-1 2 0 15,-1-2-48-15,-3 2-16 0,1-2 0 0,0 3 0 17,-3-6-208-17,3 3-32 1,-8 0-16-1,1-5 0 14,-6 0-48-14,3 0-16 0,-3 0 0 0,-4 0 0 15,2 0-32-14,0 3 0-1,-3 1 0 0,3-4 0 15,-5 3-256-15,0-1-144 0,0 1 16 0,0 2 0 17,0-3 128-17,0-2 0 1,0 0 128-1,0 0-128 0,0 0 176 0,0 0-48 15,0 0 0-15,-32 35 0 0,25-35 112 0,2 2 16 15,-3 3 0-14,-4 0 0-1,0-2 48 0,-1 2 16 14,1-3 0-14,-8 0 0 0,3 1-64 0,-3 2 0 16,3-5 0-16,-3 0 0 0,5 0-96 1,-7 0-32 15,7 0 0-16,-4-5 0 0,-4 2-128 0,4-1 0 16,-6-6 144-16,0 2-144 0,6-2 160 1,-6 1-32 17,3 1-128-18,-3-4 192 0,0 4-192 0,1 3 0 1,-1-2 128-1,-2 0-128 15,2 4 0-15,1 1 0 0,-1 2 0 0,-7-8 0 10,7 8-160-10,-2-5 32 16,-2 5 0-16,1-7 0 1,4 2 128-1,-1 0 0 2,5 3 0-2,-4-3 0 12,4 0 0-12,3 2 0 20,-1-2 0-20,4 0 0 0,-4 3 0 0,-1-3 0 0,-1 3 0 0,-5 2 0 10,10 0 0-9,-2 2 0 17,-3 3 0-18,3 2 0 0,-3 1 0 0,1-1-192 0,1 6 192 0,-1-1-192 14,6-2-144-14,-6 5-48 0,-1 2 0 0,3-2 0 16,-1 2 160-16,4-5 32 0,1 3 0 0,6-5 0 17,2-5 192-17,-2 2 0 0,7-7 0 0,0 3 0 14,0-3 0-14,0 0-192 0,2 2 192 0,3-2-192 22,-5 0-192-22,5 0-48 0,-3 0 0 0,-2 0 0 0,0 0 96 0,0 0 16 9,0 0 0-9,0 0 0 17,0 0 320-17,0 0 0 0,0 0 128 0,37 27-128 17,-32-24 0-16,-2 2 0-1,2 0 0 0,2-3 0 0,3 8 0 0,-3-8 0 15,6 3 0-15,-1 3 0 0,0-3 176 0,8 0-48 17,5 2-128-17,-6-7 192 0,9 0 0 0,1 0 0 16,3 0 0-16,8 0 0 0,2-5 96 0,2 0 16 12,8 3 0-12,-3-6 0 0,0 6-96 0,3-3-16 15,0 2 0-14,-3 3 0-1,-4 0-192 0,-1 5 0 14,6 0 0-14,-14 5 0 0,4 0 0 0,-3 2 0 15,0 1 0-15,-5-3 0 0,-7 2 176 0,2 0-176 15,-3 3 192-14,-4-3-192-1,2 3 400 0,-7-7-16 16,2 1-16-16,-4-1 0 0,-6-1-192 0,1-2-48 15,-1-2 0-15,-2-3 0 0,0 0-128 0,2 0 192 16,-2-3-192-16,3-2 192 0,-3 0-192 0,-3-2 0 16,3 0 0-15,2-3 0-1,-2 2-288 0,-5 1-96 18,3-1 0-18,-3-1-16 13,5 1-48-13,-5 1 0 0,0 2 0 0,0 0 0 0,0 2 192 0,-5-2 48 2,5 3 0-2,-3 0 0 31,3 2-352-31,-5-3-64 0</inkml:trace>
    </iact:actionData>
  </iact:action>
  <iact:action type="add" startTime="640910">
    <iact:property name="dataType"/>
    <iact:actionData xml:id="d114">
      <inkml:trace xmlns:inkml="http://www.w3.org/2003/InkML" xml:id="stk109" contextRef="#ctx0" brushRef="#br0">20954 12786 10127 0,'-5'-8'896'2,"5"3"-704"-2,5 0-192 0,-5 3 0 26,5 2-672-26,-5-8-160 1,3 3-48-1,-3-7 0 16,5 2 304-16,-5 0 48 1,0 5 16-1,0-2 0 0,-8 7 960 0,8 0 208 0,-5 3 48 0,-2 1 0 13,7 1 64-13,-5 3 0 18,5-1 16-18,0-7 0 0,0 0-512 0,0 0-96 0,12 52-32 0,-7-37 0 15,8 0-144-15,1-1 192 0,11 1-192 0,0-2 192 17,2-4 320-17,10 1 80 0,5-2 16 0,2-6 0 17,1 1-224-17,11-3-64 0,13 0 0 0,8-3 0 3,4 1-320-3,8-8 0 8,5 0-160-8,2-2 160 16,5-11 0-15,-12 6 320-1,-15 2-32 0,15-4-16 15,7-1-272-15,5 0 160 0,5 3-160 0,-12 5 128 15,-11 2-320-15,-9 5-64 0,3 5 0 0,-15 0-16 16,-3 2 80-16,-5 3 0 0,-7 3 16 0,-5-1 0 3,-10 5 176-3,-7-7 0 13,-6 0-144-13,-6-2 144 3,-1 2 0-3,-7-1 288 15,-3-1-48-15,3-1-16 0,-5 6 256 0,0-6 48 12,-5 3 16-12,3 0 0 17,-8 3-32-17,3-6 0 0,-6 8 0 0,-6-8 0 0,1 8-304 0,-1-5-64 15,-1 0-16-15,0 5 0 0,-5-8 112 0,1 3 16 16,-6 3 0-16,3-3 0 0,-3 0 48 0,3-5 16 14,-5 2 0-14,8 1 0 0,-6-3-320 0,3 2 128 17,-5-2-128-17,0 0 0 0,2 0 0 0,-2 0 0 17,0 0-160-17,0-2 160 0,0-1-128 0,-5 3 128 16,5-2 0-15,2 2 0-1,-2-5 0 0,0 0 0 2,0 2 0-2,0-7 0 14,2 3 0-14,3 0 0 2,5-1 0-1,0 3 0 8,-8-2-224-9,-2 7 80 21,0-8 16-20,-5 8 0-1,5 3-64 0,-5 2-16 0,-2-5 0 0,2 5 0 9,-8 2 208-9,3-2-176 19,8 0 176-19,-8 5-160 0,-2-8 352 0,-6 1 80 0,3 4 16 0,3-2 0 15,7 3 288-15,-5-6 48 0,10 1 16 1,5-3 0 13,2 0-384-14,8-3-64 0,10 1 0 0,-1-6-16 15,3 3-304-15,5-7-64 0,5 5-16 0,-2-3 0 22,2 0-800-22,7 0-144 0,-5 3-48 0,3-3-4688 10,5 2-928-10</inkml:trace>
    </iact:actionData>
  </iact:action>
  <iact:action type="add" startTime="650259">
    <iact:property name="dataType"/>
    <iact:actionData xml:id="d115">
      <inkml:trace xmlns:inkml="http://www.w3.org/2003/InkML" xml:id="stk110" contextRef="#ctx0" brushRef="#br4">14019 13516 10127 0,'-7'7'896'1,"-1"1"-704"6,8-3-192-7,0-3 0 14,3 0 0-14,-3 1-176 0,0 4 48 0,-3 11 0 25,-1-4-320-25,4 9-64 0,-8-4-16 0,3 6 0 0,-2-5 112 0,-6-1 32 6,6 6 0-5,-10 2 0 18,4 0 560-19,-1 3 112 1,1 0 32-1,-4 2 0 0,5-5 368 0,-1 7 80 12,-1-2 0-12,1 5 16 15,-4-4-464-15,2 4-80 1,-2 2-32 0,-3 1 0 13,1 1-208-14,-6 4-240 0,5-6 48 0,-9-2 16 20,4 0-336-20,-7 0-64 0,0-5 0 1,-5-4-16-1,-3 1 416 0,3-4 176 4,-2 2-128-4,-3-5 128 7,2-2 160-7,3 0 112 15,5-8 32-15,0 0 0 0,3-9 0 0,-3-3 0 16,7-3 0-16,5-7 0 0,-4-4 176 0,4-4 32 15,0-4 16-15,3-5 0 1,-3 0-720-1,-4-3-160 15,4 1-32-15,-5-1 0 0,0 0 48 0,-2 3 0 16,-2-2 0-15,-3 2 0-1,2 2 336 0,-2 0 0 16,0 1 0-15,0 1 0-1,0-1-192 1,-5-1 192 0,0-5-192-1,-3 3 192 15,3-2 0-15,-2 2 0 0,2-6 0 0,0 1 0 15,5 3 384-15,0-11 112 0,0-2 16 0,2 3 0 16,5-1-48-16,6 11 0 0,-1-3 0 0,3 0 0 14,-3-5-464-14,5-3-320 0,3 1 64 0,0 4 0 14,2 3 112-14,7 7 144 0,-2 1-208 1,5 4 80 14,0 8 336-15,5-6 80 0,-5 11 16 0,8-5 0 15,-8 7-176-15,5 2-128 0,2-4 192 0,-2 4-192 15,-3 1 128-15,3 2-128 0,-5 0 0 0,5 0 0 16,-5 2 0-16,0-2 0 0,0 3 128 0,0-3-128 13,-5 7 400-13,0-7 32 0,5 0 0 0,0 0 0 18,0 0 48-18,0 0 16 0,0 0 0 0,-32 37 0 15,25-27-176-15,2 0-16 0,3 2-16 0,2 1 0 15,0-1-96-15,-5 3-32 0,10 2 0 0,-5 3 0 16,0 5-160-16,0-3 0 0,2 5 0 0,-2 0 0 17,5 3 128-16,-5-3-128-1,0 0 128 1,0 3-128-1,-5-3 208 0,3 2-32 15,-3-4-16-15,5-5 0 0,-5-1 784 0,2-1 144 16,3-6 48-16,-5-5 0 0,5 1-896 0,-5-8-240 30,5 0 0-30,0-3 0 0,0-2-960 1,5-2-288-1,0-10-48 0,-2 2-16 14,2-5 416-14,2 3 64 0,-2-8 32 0,2 6 0 15,-2-6 272-15,3 5 48 0,-3 3 16 0,-5 0 0 0,2 2 464 1,-2-5 0 14,0 0 0-15,0 3 0 0,5-3 0 0,-5-4 128 15,5-1 0-15,-5-5-128 1,7 3 0-1,-2-2 0 27,3-3 0-27,-3-1 0 0,2 6-544 0,-5 3-224 1,3-4-32-1,0 6-16 17,-2 3-512-17,2-1-96 0,0 7-32 0,-5 4 0 20,2 6 624-20,3 6 112 0,0 6 16 0,2 4 16 0,1 7 1296 0,4 4 256 0,5 1 48 0,-2 7 16 12,5 0 1024-12,5 5 208 15,4 7 32-15,3-7 16 0,0 3-352 0,0-3-80 3,0 0-16-3,0-5 0 15,3-5-512-15,-8 3-96 0,3-10-32 0,-3-1 0 14,2-1-528-14,11-9-96 0,4-4-32 0,6-7 0 31,1-6-784-31,6-9-176 0</inkml:trace>
    </iact:actionData>
  </iact:action>
  <iact:action type="add" startTime="652977">
    <iact:property name="dataType"/>
    <iact:actionData xml:id="d116">
      <inkml:trace xmlns:inkml="http://www.w3.org/2003/InkML" xml:id="stk111" contextRef="#ctx0" brushRef="#br4">20052 11323 7359 0,'-10'0'656'1,"7"0"-528"5,3 0-128-6,0-5 0 19,0 5-224-19,0-3-80 0,0 1-16 0,-5-3 0 17,5 0-368-16,-7-5-80-1,2 7 0 0,3-6-16 0,-8 6 528 0,7-2 96 16,-2 3 32-16,-2-3 0 0,2 5 560 0,5 0 112 16,-5-5 32-16,5 2 0 0,-2 1-448 0,2 2-128 9,0 2 0-9,-5 1 0 18,5 2 0-18,-3-3-144 0,-2 8-16 0,0-2 0 0,3 1 160 0,-8 1-192 16,3 3 192-16,-1-1-192 0,3 5 336 0,-7-9 64 14,5 1 16-14,-1 1 0 0,-4 3 336 0,7-6 64 16,-2 3 16-16,2-5 0 0,-3 2 96 0,8-7 32 15,0 8 0-14,0-8 0-1,0 0-320 1,0 0-48 13,8 0-16-14,-3-5 0 0,2-3-112 0,-7 8-16 15,0 0-16-14,0 0 0-1,44-27-240 0,-31 12-256 15,4 6 48-15,3-4 16 0,-6-4-48 0,4 2 0 15,6 3 0-14,-4-5 0-1,0-1 48 0,5 1 0 16,-1 0 0-16,1-5 0 0,2-1 48 0,5 1 16 18,5 0 0-18,5-8 0 0,5 3 128 0,7-5 0 0,3 0 0 0,7-7-128 15,17-8 320-15,3-8 64 0,10 1 0 0,12-8 16 16,22-14-16-15,10-1 0-1,5 3 0 0,-2 0 0 19,2 5-1088-19,-10 5-240 1,-7 5-32-1,-10 10-16 15,-5 7-288-14,-15 10-48-1,-10 9-16 0,-7 9 0 0,-5 4 1200 0,-5 10 272 8,-5 7 0-8,-7 1 0 14,-8 9 1264-14,-4-5 272 0,-6 8 48 0,-2-3 16 17,0 5 128-17,0-2 48 0,-10-3 0 0,5 8 0 14,3-8-624-14,-8 6-112 0,5-1-16 0,-2 0-16 17,-3 0-624-17,2 0-128 0,-4 1-32 0,-5-1 0 15,0 0-224-15,-1-2-240 0,-1 4 48 0,1 1 16 16,-6 7 32-16,1 0 0 0,-4 0 0 0,-2 5 0 15,-3 3 272-15,-5 4 48 0,-5 1 16 0,-3 1 0 16,-4 6 208-16,-5 0 48 0,-3 2 16 0,0 1 0 3,1-1 768-3,6-10 160 12,-4-2 16-11,2-2 16 1,3-3-784-2,-1-5-144 15,9-8-48-15,-4-4 0 0,8 0-192 0,-5-5-64 15,5-3 0-14,0 0 0-1,0 1-192 0,0-3-240 16,5-3 48-16,-5 0 16 0,3 1-16 0,-3-3-16 17,5 0 0-17,-1 0 0 0,-4 2 208 0,3-4 0 11,2 1 0-10,0-1 0-1,-3-1 0 0,3 1 0 22,3-3-160-22,-1 0 160 0,3-3 0 0,-3 3 0 0,1-2-144 0,2-1 144 25,2 3-1168-25,-2-7-176 0,2 0-48 0,0 2 0 15,6 0 288-15,-6-3 48 0,0 1 16 0,3-3 0 17,2 3-48-16,-4-1 0 0,-1 1 0-1,0 2-5344 0</inkml:trace>
    </iact:actionData>
  </iact:action>
  <iact:action type="add" startTime="654026">
    <iact:property name="dataType"/>
    <iact:actionData xml:id="d117">
      <inkml:trace xmlns:inkml="http://www.w3.org/2003/InkML" xml:id="stk112" contextRef="#ctx0" brushRef="#br4">23105 11147 6447 0,'5'-9'576'1,"7"4"-576"-1,1-5 0 0,-6 7 0 1,5-2 304-1,1-2-48 6,11-5-16-6,16-13 0 19,12-2-240-19,4 2 176 0,-2 0-176 0,-7 1 160 11,-5 9 0-11,-10 5 0 0,-7 5 0 0,-5 3 0 15,-8 2 224-14,0 2 64-1,-7 3 0 0,-2 0 0 14,2 7 432-14,-5 1 80 0,0-1 32 0,-5 3 0 16,5 5 32-16,-8 2 0 0,3 2 0 0,-2 4 0 14,0 1-240-13,2 1-32-1,-3 4-16 0,-2-9 0 16,8 0-208-16,-3-3-32 0,3 0-16 0,-3 0 0 16,-3 0-208-16,3-2-32 0,5-3-16 0,-7-2 0 15,7-2-224-15,-5-6 128 0,5 3-128 0,-5-3 0 17,3-7 448-17,2 3 0 0,0-3 0 0,0-3 0 2,0 3-144-2,0-5-48 12,0 0 0-12,2 3 0 18,-2 2-256-18,0 0 0 0,37-42 0 0,-12 17 0 0,7-2-336 0,5-5 16 16,2-10 16-16,11 0 0 14,-1 0-368-14,0-2-80 0,3 0-16 0,-3-1 0 18,-4 8-560-17,-1 5-112-1</inkml:trace>
    </iact:actionData>
  </iact:action>
  <iact:action type="add" startTime="659303">
    <iact:property name="dataType"/>
    <iact:actionData xml:id="d118">
      <inkml:trace xmlns:inkml="http://www.w3.org/2003/InkML" xml:id="stk113" contextRef="#ctx0" brushRef="#br4">5336 13370 4431 0,'-13'-2'384'1,"6"2"-384"14,2 0 0-14,5 0 0-1,0 0 0 0,-3 0 0 15,-6 2 0-15,-4-2 0 0,-2 3 0 0,-2-3 0 16,2 5 0-16,3-5 0 0,7 2 0 0,-2 3 0 9,2-2 0-9,5 1 0 15,0 1 0-15,0 3 0 0,0-3 0 0,5-3-128 19,2 1 128-18,1-1 0-1,1 3-160 0,-1-5 160 0,4 0 0 0,0 0-144 11,8-10 432-11,5 0 96 18,2 5 0-17,3-7 32 0,2-3-416-1,5 3 0 0,0 2 0 1,-5-2 0 11,7-3-192-12,-7-2 64 0,5 9 128 0,-5-2-192 17,0 8 192-17,5-3-192 0,-7 5 192 0,2 0-192 13,-7 5 192-12,2 0 0-1,2 2 0 0,-6 1 0 18,-1 1-224-18,-3-1 32 1,1 2 16-1,-3 0 16 17,-4-5 160-16,-3 2 0-1,2-5 0 0,-2 1 0 0,-3-1 0 0,1-2 0 15,-3 0 0-15,2-2 144 0,-2 2 0 0,-3-3 0 14,3 1 0-14,-5 2 16 0,0-5-160 0,-7 3 0 17,7-3 0-17,-7 5 0 0,-3 0 256 0,2 0 80 13,8 0 16-13,0 0 0 0,0 0-96 0,-56 5-32 12,36 2 0-12,0-2 0 18,-2 2-32-18,2 1 0 0,-4-1 0 0,-1 1 0 0,-2-4-16 0,-3 1-16 15,-2-2 0-15,5-1 0 0,-5 1-32 0,0-3 0 15,-3 5 0-15,3-5 0 0,0 0-128 0,0 0-176 15,-5 7 48-15,5-2 0 0,-5 0-112 0,5 2-16 31,-7 1 0-30,6 4 0-1,-1-7-192 0,7 2-32 0,-5 6-16 0,0-6 0 0,2 6 160 0,-2-1 16 15,7-5 16-14,-2 1 0-1,10 2 304 0,-3-8 0 16,8 3 0-16,0-5 0 0,7 5 0 0,2-5-208 15,6-5 32-15,2 2 16 0,2-1-160 0,10-4-16 16,3 3-16-15,0-5 0-1,9 0 352 0,3 1 128 3,0 1 0-3,5 3 16 14,-5 3-144-14,-2-3 0 0</inkml:trace>
    </iact:actionData>
  </iact:action>
  <iact:action type="add" startTime="662302">
    <iact:property name="dataType"/>
    <iact:actionData xml:id="d119">
      <inkml:trace xmlns:inkml="http://www.w3.org/2003/InkML" xml:id="stk114" contextRef="#ctx0" brushRef="#br4">6495 13536 4607 0,'-8'2'400'1,"3"0"-400"5,0 6 0-6,5-8 0 7,5 0 240-6,-5 0-48 10,-5 2 0-11,5 3 0 0,-2-5 32 0,2 5 0 16,2-2 0-16,-2-3 0 0,0 0-16 0,0 0 0 15,0 0 0-15,0 0 0 0,50 10-208 0,-43-8 0 15,6 3 0-15,4 2 0 0,-2 1 0 0,4 2 0 17,4 2 0-16,1 0 0-1,3 3 0 0,3 2 0 16,2 6 176-16,2-1-176 0,1 2 208 0,-3-1-64 14,-7-9-16-14,2 4 0 0,2 4-128 0,6-5 0 19,0 5 0-19,-3-2 0 1,0 2 0-1,-5-2 0 0,5 5 0 0,-3-6 0 14,3 6 256-13,1-3-48-1,-1 1 0 0,0-6 0 15,5 0 192-15,0-5 48 0,2 6 0 0,3-1 0 15,2-5-16-15,1 1 0 0,-1-1 0 0,1 0 0 16,-3 3 16-16,4-7 0 0,-1-1 0 0,-1-7 0 14,-2-3-192-14,-2-1-16 0,1-4-16 0,-1-9 0 15,4-3-16-15,-2-7 0 0,5-8 0 0,2-9 0 15,3-3 256-15,5-10 48 0,10-12 16 0,-3 0 0 16,0 5-304-16,-3-5-64 0,4-7-16 1,-4 2 0 14,-4-3-400-15,-5 3-64 0,-3 10-32 0,-5 0 0 16,-4 5-16-16,-3 7 0 0,-7 12 0 0,-8-2 0 14,0 10 112-14,-2 5 32 0,-8 5 0 0,0 7 0 17,-4 8 224-17,-8-1-144 0,5 3 144 1,-5 5-128 13,0 0 256-14,-5 5 64 1,-3 3 16-1,3-6 0 2,0 8 528-2,3-3 96 13,-3-2 32-12,0-2 0-1,5 2-544 1,-2-3-96 13,4-2-32-13,3 0 0-1,0 0-192 0,2-2 0 15,1-6 0-15,2 3 0 0,4-7-160 0,-1 5 160 15,-1-6-128-15,5 3 128 0,-2 1-144 0,-3 4 144 17,1-5-160-17,-6 2 160 0,6 6-160 0,-4-3 160 16,-1 3-160-16,-6-1 160 0,3 6 0 0,-5-1 0 16,0 3-128-16,-5-3 128 1,3 6 0-1,-6 2 0 18,-1 2 0-18,1-5 0 0,-4 6 0 0,-1-1 160 0,1 0-32 0,0 1 0 15,-3 4-128-15,3-2 0 0,-6 0 144 0,4 2-144 10,-4 0 0-10,-1 3 0 17,-1-8 0-17,-2 6 0 0,2-4 0 0,-7 4 0 15,2-4 0-15,1 4 0 0,-1 1-128 0,-2-1 128 15,-3 1-128-15,3-4 128 0,2 2-128 0,6-4 128 3,1-6-128-3,6-2 128 15,5-2 0-15,2-3 128 0,-3-3 0 1,8 3 0 10,0-7-128-11,0 2 128 25,0-8-128-25,0 1 128 0,8 0-448 0,-8-1-64 0,5-1-32 0,-5-4 0 0,7 1 80 0,-7 2 16 25,5-4 0-25,-3 1 0 0,3-1 320 0,0 1 0 0,3 4 0 0,-3-6 0 14,2 3 0-14,-2 4 0 0,2-4 0 0,1 5 0 15,-3-1 0-15,2 3 0 0,-2 0 0 0,2 1 0 16,1 4 0-16,2-3 0 0,-3 3 128 0,0-2-128 18,6 2 0-18,-1-5 0 0,0 3 128 0,1-1-128 3,2 1 0-3,2 2 0 14,3 0 0-14,-3 3 0 0,3 2 0 0,-1 2 0 17,-1 1 0-17,1 4 0 0,-6 3 0 0,1 2 0 10,4 5-176-10,-6 3 176 15,0 2 0-15,-4 3 0 0,-1 2 0 0,-2-2 176 24,0 2 160-24,-5 3 48 0,0-6 0 0,0 8 0 0,0-5 1040 0,0 3 224 11,0-3 32-11,3-2 16 0,1 0-912 0,1-1-176 14,3 3-32-13,-1 3-16-1,-2-5-240 0,2 2-32 32,1 2-16-30,2 3 0 0,-3-4-1024-1,5 4-208 0,-4 2-32-1,4 3-16 0,-7 3 816 0,3-8 192 0,-4-5 0 0,4 5 0 8,-8 3 0-8,5-3 0 15,2 2-160-15,1-7 160 0,-3 0-176 0,2-7 48 16,0-3 0-16,6-2 0 15,4-7-944-15,3-8-176 0</inkml:trace>
    </iact:actionData>
  </iact:action>
  <iact:action type="add" startTime="665935">
    <iact:property name="dataType"/>
    <iact:actionData xml:id="d120">
      <inkml:trace xmlns:inkml="http://www.w3.org/2003/InkML" xml:id="stk115" contextRef="#ctx0" brushRef="#br4">16535 13693 11967 0,'-8'0'1072'1,"8"0"-864"6,0 0-208-7,0 0 0 6,5-5 0-6,-5 5 0 28,3-2 0-28,-3-3 0 0,5 0-880 0,-3-2-112 0,3 2-32 0,-5 5 0 28,0 0 64-27,0 0 16 0,0 0 0 0,0 0 0-1,0 0 480 0,0 0 80 0,32-27 32 0,-27 27 0 0,3 2 352 0,-3 3 0 17,-3 0 0-17,-2 0 0 0,-2-3 0 0</inkml:trace>
    </iact:actionData>
  </iact:action>
  <iact:action type="add" startTime="672333">
    <iact:property name="dataType"/>
    <iact:actionData xml:id="d121">
      <inkml:trace xmlns:inkml="http://www.w3.org/2003/InkML" xml:id="stk116" contextRef="#ctx0" brushRef="#br4">21152 13094 5519 0,'-40'7'496'3,"8"-7"-496"-3,0 3 0 0,7-1 0 17,13 1 896-17,5-3 96 0,-6 0 16 0,-6-3 0 7,-16 3-1008-7,-4-5-160 16,-6 0-48-16,13 3-16 0,0-8 224 0,10 0 0 14,7-2 0-14,3 0 160 0,-1-1-160 1,6 1-176 15,-5 0 48-16,7 2 0 0,-8 2-32 0,6 3 0 16,0 3 0-16,-6 2 0 0,3 5 160 0,3 5 128 15,-5 2-128-15,4 3 176 0,-4 7-176 0,5-2 0 20,2 2-160-20,-3 0 160 0,-4 0-368 0,5 1 32 0,2 1 0 0,-3 6 0 14,3-6 80-14,0 1 0 0,3-3 16 0,2 1 0 21,0 1-272-20,2 1-64-1,-2 5-16 1,5-1 0-1,-5 3 592 0,0 3 0 26,-5 4 0-26,-2 1 0 0,-5 2 0 0,-1-5 0 0,1-5 0 0,-8 7 0 3,-4 6 0-3,-8 4 0 7,-1-10-128-6,-4 3 128 15,5 3 0-16,-7-11 0 0,2 1 0 0,0-3 0 16,-2 0 768-16,2-7 240 0,4-6 32 0,1 1 16 15,3 0-64-15,2-3-16 0,-8 0 0 0,8-4 16 16,2-1-528-16,-2 3-96 0,3-8-32 0,-6 6 16 14,5-6-64-14,3-2-16 0,-3 0 0 0,1-5 16 16,-1 0-64-16,0-5-16 0,6-2 0 0,-6-3 0 16,-2-3 16-15,2-4 0 0,-4-8 0-1,2 1 16 0,-6-11-240 1,4 1 0 11,2 2 0-12,2-3 0 3,0 8-416-3,6-15 16 14,-6-2 0-14,0-8 0 14,6 2-48-14,-1-1-16 0,-2 1 0 0,2-2 16 16,0 1-144-16,3 1-32 0,2 6 0 0,-5-5 16 20,3 4 128-20,-3 6 32 0,8 4 0 0,0 5 0 0,4 3 320 0,-1 8 128 13,1 4-128-13,1 2 128 0,2 4 0 0,5 6 272 18,-8 3-32-18,8 0-16 0,-5 0-224 0,5 0 0 25,-2 0 0-25,2 3 0 0,0-3-336 0,0 2-64 0,0-2-16 0,-5 3 0 18,5-3-48-18,0 0-16 0,0 0 0 1,0 0 0-1,0 0 240 0,-30 37 48 19,23-25 16-19,0 5 0 0,-6 3 336 0,6 0 64 0,-3 4 16 0,3 3 0 16,-1 6 256-16,-4 4 48 0,7-5 16 0,-2 5 0 14,-1 0-192-14,3 0-48 0,0-3 0 0,3-2 0 15,-3 3 0-15,0-3-16 0,3-3 0 0,-3 1 0 14,2 2-80-14,-2-5-16 0,0 0 0 0,3-2 0 16,-3 0-208-16,-2-1 0 0,-3 8 0 0,2-7 0 15,1 0 0-15,-5 2 0 0,-1-2 0 0,1-3 0 17,4 0 0-17,-4-5 0 0,0 3 0 0,-1-8 0 15,1 1 0-15,0-3 0 0,4-1 128 0,-4-1-128 14,5-8 176-14,2 0-16 0,-3-12 0 0,3-1 0 17,0-7-160-17,3 1 0 0,2-13 0 0,0 0 0 21,2-3-352-21,3-2-160 0,0-2-16 0,3-6-16 12,-3 1-32-11,7-6 0-1,3-1 0 0,2-11 0 0,8 0 400 0,2-9 176 16,5-3-160-16,-2-5 160 0,2-3-320 0,0 8 48 32,0 3 0-30,-8 4 0-1,3 1-128-1,-4 4-32 1,-4 0 0 0,-6 10 0-1,-1 8 288 0,-5 7 144 0,-2 5-160 0,-5 7 160 7,0 5 128-7,-5 3 128 17,5 10 32-17,-7-1 0 0,-5 6 144 0,-1 7 16 13,-6 5 16-13,-4 5 0 0,1 4 48 0,0 3 0 15,0 6 0-15,-8-1 0 0,6 2 112 0,4 1 16 16,0 0 16-16,3-6 0 0,2 1-32 0,5 0-16 16,8-3 0-15,2 0 0-1,0 0-224 0,7-2-64 15,6 2 0-15,-1 0 0 0,3 5-320 0,7 3 0 15,5-5 0-15,-2 7 128 0,2 0-128 0,2-3-128 16,3 11 128-16,5-1-192 0,-5 3 192 0,5 3 0 15,0 2 0-14,8 0 0-1,-1-3-352 0,3-2 16 2,10 0 0-2,9-5-3440 19,6-3-704-18</inkml:trace>
    </iact:actionData>
  </iact:action>
</iact:actions>
</file>

<file path=ppt/ink/inkAction2.xml><?xml version="1.0" encoding="utf-8"?>
<iact:actions xmlns:iact="http://schemas.microsoft.com/office/powerpoint/2014/inkAction" lengthUnit="cm" timeUnit="ms">
  <inkml:definitions xmlns:inkml="http://www.w3.org/2003/InkML">
    <inkml:context xml:id="ctx0">
      <inkml:inkSource xml:id="inkSrc0">
        <inkml:traceFormat>
          <inkml:channel name="X" type="integer" max="27388" units="cm"/>
          <inkml:channel name="Y" type="integer" max="18258" units="cm"/>
          <inkml:channel name="F" type="integer" max="65535" units="dev"/>
          <inkml:channel name="T" type="integer" max="2.14748E9" units="dev"/>
        </inkml:traceFormat>
        <inkml:channelProperties>
          <inkml:channelProperty channel="X" name="resolution" value="1000.29218" units="1/cm"/>
          <inkml:channelProperty channel="Y" name="resolution" value="1000.43835" units="1/cm"/>
          <inkml:channelProperty channel="F" name="resolution" value="0" units="1/dev"/>
          <inkml:channelProperty channel="T" name="resolution" value="1" units="1/dev"/>
        </inkml:channelProperties>
      </inkml:inkSource>
      <inkml:timestamp xml:id="ts0" timeString="2024-04-20T09:21:18.253"/>
    </inkml:context>
    <inkml:brush xml:id="br0">
      <inkml:brushProperty name="width" value="0.08819" units="cm"/>
      <inkml:brushProperty name="height" value="0.35278" units="cm"/>
      <inkml:brushProperty name="color" value="#FFFF00"/>
      <inkml:brushProperty name="tip" value="rectangle"/>
      <inkml:brushProperty name="rasterOp" value="maskPen"/>
    </inkml:brush>
    <inkml:brush xml:id="br1">
      <inkml:brushProperty name="width" value="0.05292" units="cm"/>
      <inkml:brushProperty name="height" value="0.05292" units="cm"/>
      <inkml:brushProperty name="color" value="#FF0000"/>
    </inkml:brush>
    <inkml:brush xml:id="br2">
      <inkml:brushProperty name="width" value="0.05292" units="cm"/>
      <inkml:brushProperty name="height" value="0.05292" units="cm"/>
      <inkml:brushProperty name="color" value="#C00000"/>
    </inkml:brush>
    <inkml:brush xml:id="br3">
      <inkml:brushProperty name="width" value="0.055" units="cm"/>
      <inkml:brushProperty name="height" value="0.055" units="cm"/>
    </inkml:brush>
  </inkml:definitions>
  <iact:action type="add" startTime="52528">
    <iact:property name="dataType"/>
    <iact:actionData xml:id="d0">
      <inkml:trace xmlns:inkml="http://www.w3.org/2003/InkML" xml:id="stk0" contextRef="#ctx0" brushRef="#br0">5858 6943 1839 0,'-12'-2'160'3,"0"0"-160"-3,4 2 0 1,8 0 0 5,-5 0 400-6,3-5 48 20,-10 2 16-20,-1-2 0 0,-9 0-176 0,2 0-32 10,6 3-16-10,-4-6 0 0,6 6-48 0,-3 0-16 16,10 2 0-15,-2-5 0-1,-5 2-176 0,12 3 0 15,-5 0 0-15,5-5 0 0,0 3 336 0,0 2 48 15,5-3 0-15,-5 3 0 0,7 0 16 0,-2 0 16 15,7 3 0-15,-12-3 0 0,0 0-176 0,0 0-48 16,52-3 0-15,-35 3 0-1,3-2-16 0,5 2-16 16,2-5 0-16,-3 2 0 0,1 1-160 0,2-1 0 16,5 3 0-14,-2 0 0-2,2-5 0 0,0 3-176 0,5 0 48 0,-5-1 0 13,5-2 128-13,0 3 0 2,-2-3 0-2,2-3 128 15,-5-2-128-14,5 1 0-1,0-1 0 0,-5 2 128 14,0-4 0-14,-3 0 16 0,-2 4 0 0,-2 1 0 15,0 2 48-15,-10 0 0 0,2 3 0 0,-5-1 0 16,-4 3-192-16,1 0 0 0,-6 3 0 0,2 4 128 17,-3-7-128-17,3 2 160 0,-5 1-160 0,0-1 160 16,0 3-16-16,0-5 0 1,0 0 0-1,0 0 0 12,-5 0-144-12,3 0 0 0,-3 0 0 0,-2 0 128 15,-1 3-128-15,-2-1 0 0,-2 1 0 0,0-3 0 16,-3 5 0-15,-2-5 0-1,2 0 0 0,-5 0 0 14,8 0 176-14,-11-5 0 0,1 5 0 0,-2 0 0 21,4 0 48-21,-5 0 16 0,-4-3 0 0,2 3 0 0,2-2-240 0,5-1 144 12,-5 3-144-12,8-7 128 16,2 2 64-16,-2-5 16 0,0 0 0 0,2 0 0 0,3 0 240 0,-1 1 64 16,1-4 0-16,0 6 0 0,4-1-256 0,-4 4-64 15,-5-1 0-15,4 2 0 0,4-4-64 0,-9 4 0 14,6 3-128-14,-5-2 192 0,2 2-192 0,-5 0 0 17,3 0 128-17,2 0-128 0,-2 0 0 0,0 0 0 15,2 0 0-15,-5 2 0 0,3 3 0 0,2 0 0 16,-2 3 0-16,4-8 0 0,-4 4 0 0,7-4 128 16,-2 0-128-16,2 0 0 0,3-2 0 0,-1 0 0 17,3-3 128-17,0 2-128 0,5-2 0 0,-2 0 0 3,2-2 0-3,0 2 0 14,0 2 0-14,2 3 0 0,3-4 0 0,0 4-160 18,3 0 160-18,-3-3 0 0,2 3 0 0,5 3 0 14,1-3 0-14,-6 0 0 0,5 0-144 0,1 0 144 15,-1-3 0-15,8 3 0 0,0-2 0 0,4-1 0 14,6-2 0-14,2-2 0 0,0-1 0 0,5-1 0 15,-3 1 128-15,3 1-128 0,5-3 0 0,3 0 128 16,2 3-128-16,2 2 0 0,0-5 144 0,1 2-144 15,1 6 0-15,-6-3 0 0,-6 5 0 0,-2-7 0 15,0 4 0-15,-10 1 0 0,3 2 0 0,-10-5-128 15,-3 5 128-15,-5 0 0 0,3 0 0 0,-3 0 0 15,-4 0 0-15,2-3 0 0,2 3 0 0,-5 0 0 17,-2-2 0-17,-2-1 128 0,2 1-128 0,2-3 0 14,-2 5 0-14,-5-8 0 0,2 6 0 0,-2 2 0 17,0-2 0-17,-2 2 0 0,-3 0 0 0,3 0 0 17,-8 2 0-16,2 3 0-1,-4 2-144 0,0 1 144 0,-1 2-144 0,-1-5 144 15,1 4-192-15,-4 1 192 0,5-2 0 0,-3-1 0 17,-2 1 0-17,4 1 0 0,-2-6 0 0,3 2 192 16,0 0-16-16,-1 0-16 0,1 2 16 0,0-7 0 13,-1 3 0-13,6-1 0 0,2-2-176 0,-2 0 128 30,2 0-128-30,5-2 128 0,0 2-576 0,0-3-112 0,0 3-16 0,0 0-4400 34,5 0-864-34</inkml:trace>
    </iact:actionData>
  </iact:action>
  <iact:action type="add" startTime="55502">
    <iact:property name="dataType"/>
    <iact:actionData xml:id="d1">
      <inkml:trace xmlns:inkml="http://www.w3.org/2003/InkML" xml:id="stk1" contextRef="#ctx0" brushRef="#br0">4615 6522 911 0,'-17'-5'0'3,"2"-3"0"-3,6 3 0 0,1 5 0 6,1 0 480-6,2 0 16 14,0 0 0-14,-5 0 0 0,-7 3 160 0,-13 2 48 11,3 2 0-11,-5 3 0 22,0 2-32-22,7-4 0 0,1 4 0 0,6-5 0 0,4 1-160 0,6-3-16 16,-4 0-16-16,12 0 0 0,-5-3-64 0,10-2-16 9,-3 5 0-7,8-5 0 15,-2 3-400-17,4-1 128 0,0 5-128 0,0-4 0 0,3 2 0 0,3 2 0 14,-6 1 0-13,3 4-176-1,2 0 176 0,3 6 0 14,-3-4 0-13,-2 1 0-1,2-3 128 0,3 3-128 16,-1 3 128-16,6 1-128 1,5-6 0-1,2-1 0 13,0-2 0-13,5-5 0 0,7 0 240 0,1-13-32 16,1 3 0-16,9-7 0 0,-3-3-208 0,4-2 176 15,1-5-176-15,5 2 160 0,-6 0-368 0,-4 1-80 17,-7 4-16-17,-8 2 0 0,2 4 112 0,-7 1 0 14,-2 1 16-13,-11 2 0-1,-6 5 176 0,-1 0 0 16,-7-5 0-16,2 10-128 0,-7-5 352 0,-5 2 80 17,3 1 16-16,-3-1 0-1,-7 3 256 0,4-5 64 0,3 3 16 0,-2-3 0 15,-5 2-288-15,-8 1-64 0,0 1-16 0,-4 1 0 16,6-2-288-16,-9 2 0 1,2 2 128-1,-12 6-128 16,5-6 0-16,-5 5-192 0,5-2 16 0,-5 2 16 13,5-2 16-13,0-2 0 0,0 2 0 0,3-3 0 15,1 0 144-15,-4 3 0 0,10-7 0 0,0 2 128 15,-8 2 64-15,-7 0 0 0,5 3 16 0,0-5 0 17,-5 8 16-17,0-4 0 0,3 1 0 0,-3 0 0 13,5 3-16-12,-10-1 0-1,7-2 0 0,1 2 0 16,7-4 48-16,-5-4 16 0,-1 6 0 0,4 0 0 14,9-7-96-14,0-1-32 0,3 1 0 0,5-6 0 17,4 1-144-17,8-1 0 0,0-7 0 0,0 3 0 17,5 0-288-16,3-1-32-1,-1-4-16 0,6-1 0 1,-1 1-48-1,0 2 0 12,3 0 0-12,2-2 0 15,0 2 240-15,-2 0 144 0,10-2-192 0,-8 0 192 3,5-1-128-3,3 1 128 14,0 2 0-14,4 3 0 0,3-6 0 0,0 6 0 17,5 0 0-17,-4 2 0 0,4 2 0 0,2 1 0 16,-2 4 0-16,0 1 0 0,-5 2 0 0,0-1 0 17,0 4 0-17,-2-1 0 1,2-2 0-1,-5 3 0 17,3-3 0-17,-3-3 0 0,-3 3 0 0,1-5 0 0,7 0 0 0,0-7 0 8,-2 2 0-7,2-5 0 15,0 0 0-16,0-2 0 0,-7-1 176 0,-1-4 80 16,-4 5 32-16,-8-1 0 0,1 1-96 0,-6 2 0 15,-2 5-16-15,-5-5 0 0,-5 8-176 0,-7-3 128 16,-8 5-128-16,-5 0 128 0,-2 5 0 0,-10 0 0 15,0 5 0-15,-12 2 0 0,-3 10 64 0,-5-2 16 3,1 0 0-3,4-1 0 14,-5 1-16-13,3 2-16-1,2-2 0 0,0-3 0 15,8 3-416-15,-1 0-80 0,8-5 0 0,0 2-7552 14</inkml:trace>
    </iact:actionData>
  </iact:action>
  <iact:action type="add" startTime="75750">
    <iact:property name="dataType"/>
    <iact:actionData xml:id="d2">
      <inkml:trace xmlns:inkml="http://www.w3.org/2003/InkML" xml:id="stk2" contextRef="#ctx0" brushRef="#br1">2250 1827 4095 0,'0'-3'0'10,"-5"-4"0"4,5 4 0-13,0 3 0-1,0-2 0 0,0 2 0 18,-5-5 0-18,3-2 0 0,2-1 0 0,-5 1 0 11,0-6 0-11,3 1 0 0,-3 2 0 0,-3 0 0 15,8 5 336-15,-5-2 128 0,3 2 32 0,-3 0 0 16,5 3-112-15,0-3 0-1,0 5-16 0,0-8 32 15,0 6-80-15,0-1 0 0,0-2-16 0,0 3 32 16,0-3 336-16,5 3 64 0,-3-3 16 0,-2 0 32 15,0 2 48-15,0-2 0 0,5 5 0 0,-5-5 32 15,0 10-336-15,0-5-64 0,0 5-16 1,0 3 0 13,0-1-320-14,0 3-128 0,3 5 0 0,2 0 192 16,-5-1-320-16,0 4-64 0,5 4-16 0,2-5 32 18,-2 5 176-17,-5 3-192 0,7 2 192 0,-2 0-144-1,3 5 144 0,-3 0 0 4,2 0 0-4,-4 5 0 10,1-4 0-10,1-1 0 13,-5 5 0-13,0-3 0 0,0 1-240 0,0-3 48 16,0 0 16-16,-5-3 48 14,10 1-272-14,-5-5-48 0,0-1-16 0,0-4 16 16,3 2-160-16,2-9-32 0,-5-1 0 0,5 0 0 16,-3-2-272-16,3 0-64 0,3-5-16 0,1 0 0 0,-6 0 864 0,9-5 128 23,-4 0 0-23,1-3 192 0</inkml:trace>
    </iact:actionData>
  </iact:action>
  <iact:action type="add" startTime="76273">
    <iact:property name="dataType"/>
    <iact:actionData xml:id="d3">
      <inkml:trace xmlns:inkml="http://www.w3.org/2003/InkML" xml:id="stk3" contextRef="#ctx0" brushRef="#br1">2359 1479 3103 0,'-13'-10'0'1,"6"5"128"-1,2-2-128 0,0 2 176 0,3 5-176 0,2-10 0 0,0 7 0 0,-5-4 0 6,5-3 880-6,-8-5 144 12,8 3 16-12,-4 0 16 0,1 4-752 0,3 3-160 11,0-2-16-11,0 7-128 20,0 2-1104-20,0 3-336 0,0 8-64 0,3-1-16 0,1 8 1280 0,4 4 240 10,-3 1 0-10,2 7 144 17,1-7-144-16</inkml:trace>
    </iact:actionData>
  </iact:action>
  <iact:action type="add" startTime="76567">
    <iact:property name="dataType"/>
    <iact:actionData xml:id="d4">
      <inkml:trace xmlns:inkml="http://www.w3.org/2003/InkML" xml:id="stk4" contextRef="#ctx0" brushRef="#br1">2756 1928 3119 0,'-8'-10'272'3,"4"-2"-272"-3,-1 4 0 0,2 3 0 0,3 5 0 0,0 0 0 0,0 0 0 0,-5 0 0 14,5 0 480-14,-5 0 64 0,3 5 16 1,-3 3 16 15,5-1 192-16,0 5 64 0,-5 1 0 0,5-1 0 14,5 0-192-14,-5 1-16 1,0 2-16-1,5 2 16 16,-3-5-192-16,3 8-48 0,0-8 0 0,-2 5 16 15,2 6-272-15,-1-6-128 0,4 0 0 0,-3 3 144 15,-3 0-144-15,3-3 0 0,-2 3 0 0,2-6 0 16,-5 4 0-16,0-3 0 0,0 2 0 0,0-5 0 16,0 0-128-15,0 1 128-1,0-8 0 0,0 2-128 14,0-7 128-13,0 0 0-1,5 0 0 0,-5-10 128 4,2 3-128-4,3-5 0 13,2-3 144-13,-2-3-144 0,3 1 256 0,2-3-16 16,-3 1-16-16,0-1 0 0,-2-2-224 0,3 0 128 16,4-3-128-16,-5 5 0 0,3 0 0 0,-2 3 0 14,4-3 0-14,0-2 144 0,1 3-144 0,-1-1 160 15,-2 2-160-15,2 4 160 0,1-4-160 0,4 4 0 14,-5-4 0-13,0 4-176-1,3 4 176 0,-2 0 0 16,-1 5 0-16,0 5-128 0,-7 5 128 0,8 5 0 16,-11 0 0-16,3 9-128 0,2-4 128 0,-2 5 256 15,-5 2-64-15,3 3-16 0,-3 2 80 0,-3-2 32 16,3 4 0-16,0-2 0 0,-5 3-48 0,3-3-16 15,-3 0 0-14,0 0 0-1,3 0-32 0,-3-2 0 15,5-5 0-15,0 4 0 1,0-4-192-1,0 5 0 0,0-8 0 0,5 0-4672 21,-3 1-1024-21</inkml:trace>
    </iact:actionData>
  </iact:action>
  <iact:action type="add" startTime="77149">
    <iact:property name="dataType"/>
    <iact:actionData xml:id="d5">
      <inkml:trace xmlns:inkml="http://www.w3.org/2003/InkML" xml:id="stk5" contextRef="#ctx0" brushRef="#br1">3735 1215 4255 0,'-2'2'0'1,"2"-2"176"-1,-5 0-48 0,5 0 0 0,0 3-128 0,0 2 0 0,0-5 0 0,-5 5 0 0,5 2 1344 0,-3 8 256 14,-2 2 32-14,5 8 16 0,-5-1-432 0,3 9-96 16,2-6-16-16,-5 7 0 0,2 6-336 0,-1-1-64 13,4 10 0-12,-8-7-16-1,8 0-384 0,-5 3-80 16,0-1-16-16,3 1 0 0,2 1-352 0,0-1-80 16,0-1-16-16,2-7 0 20,3 0-784-20,0-5-144 1,3 0-48-1,-1-4-4912 0</inkml:trace>
    </iact:actionData>
  </iact:action>
  <iact:action type="add" startTime="77396">
    <iact:property name="dataType"/>
    <iact:actionData xml:id="d6">
      <inkml:trace xmlns:inkml="http://www.w3.org/2003/InkML" xml:id="stk6" contextRef="#ctx0" brushRef="#br1">3626 1888 1839 0,'5'-7'0'0,"-2"0"160"1,2 2-160-1,-5 5 0 0,0-5 0 0,5 5 0 7,-5 0 960-7,2-3 144 9,3 3 48-9,-5-5 0 15,8 3 80-15,-4-1 32 0,4 1 0 0,-1 2 0 16,3 0-768-16,-2-5-160 0,4 5-16 0,3-3-16 16,7 6-304-15,-2-3 0 0,4 0 0 0,1 0 0 15,-3 0 0-16,8 5 0 0,-3-5 0 0,2 0 0 0,-4 0 0 0,2 0 0 14,3 0 0-14,-3-5 0 0,3 2 0 0,-11 1 0 17,6 0 128-17,-5-3-128 0,-3 2 128 0,-2 1-128 15,-3-1 192-15,0-2-192 0,-4 3 128 0,4-3-128 14,-7 5 0-14,-2-8 0 0,1 4 0 0,1-4 0 15,-5 3 0-15,0-2 0 1,0-3 0-1,0 0 0 14,0 3 0-14,-5-3 0 0,5-3 0 0,-7 1 0 17,2 5 0-17,-2-6 0 0,2 6 0 0,2-3 0 15,-7 3-160-15,3 2 160 0,2 5 0 0,3 0-176 25,-3 2 176-25,2 1-128 1,-2 7-448-1,-2-1-96 0,2 9-16 4,-2-3 0-3,-3 2 272-1,2 3 48 15,1 4 16-14,2 1 0-1,-2 0 560 0,-6-1 112 15,6 1 32-15,2 0 0 1,-2-3-96-1,2 0 0 1,0-2-16-1,5-1 0 13,0-6-32-13,5 2 0 15,-5 2 0-14,7-5 0 0,-2-4-32-1,7 1-16 1,-4-1 0-1,4-1 0 14,-5-2 96-14,6 3 0 0,4-8 16 0,-5 0 0 16,8-5 144-16,-8 2 32 0,6-7 0 0,-4 0 0 16,11-2 0-16,-5-3 16 0,5-4 0 0,-1-4 0 13,-4 1-144-13,5 0-16 0,-1-3-16 0,-4 1 0 21,-3 4-144-21,3 3-16 0,-8-3-128 0,1 0 192 18,-1 3-192-18,-5 0 0 0,1 2 0 0,-3-5 0 0,-3 8 0 0,3-10-256 15,0 7 48-15,-5-5 16 13,7 0-272-13,-7 3-48 0,5-3-16 0,-2-2 0 14,2 0 16-14,0 0 16 0,-3-1 0 0,8-1 0 13,-3 4 240-13,1 3 32 0,-3-3 16 0,-3 8 0 16,3 2 208-16,0 2-176 0,-2 1 176 0,1 2-160 19,-4 3 160-19,0-3 0 0,0 10-144 0,0-5 144 0,0 2 0 0,-4 3 0 12,4 2 0-12,-3 1 0 15,3-8 0-15,0 0 0 0,0 0 0 0,-12 42 0 3,12-25 0-3,-5-2 0 14,-3 2 128-13,8 3-128-1,-5 4 160 0,3 1-160 16,-3 2 192-15,5 5-192-1,-7-7 192 0,7 5-192 13,-5 2 192-13,5 2-192 0,-5-4 192 0,5 2-192 16,0 5 192-16,-3-5-192 0,3 5 0 0,0-5 0 17,0-2 0-17,3 2-192 0,2-5 0 0,0-2 16 4,-3-1 0-4,10-11 0 14,-7 1 176-13,8-4 0-1,2-2 0 0,2-3-128 14,-2-3 128-14,2-4 0 1,0-3 0-1,3-8-128 10,0 1-80-10,-3-5-16 16,-2 2 0-16,2-5 0 0,3-2 224 0,-8 0 240 16,0 2-48-16,1-2-16 1,-1-3 64-1,3 0 16 1,-3 1 0-1,0 2 0 16,-4-8-16-15,2 3 0-1,2 2 0 0,-5-2 0 14,1 2-240-14,-1 1 0 0,-2 4 128 0,-5 3-128 15,5-8-192-15,-10 5-96 0,5-2-16 0,0 0 0 15,-7 2-80-15,7 3 0 0,-5 0-16 0,5 4 0 15,-5 3 208-15,2 5 64 0,3-2 0 0,0 2 0 16,0 3 128-16,0 2 0 0,0 2 0 0,0 3 0 16,3 2 0-16,-3-2 0 0,0 8 0 0,0-1 0 16,0 3 0-16,0 0 0 0,-3 7 0 1,3-2 128 12,0 4 0-12,-5-4 0-1,5 5 0 0,0-6 0 16,5 1-128-16,-5 0 0 0,3 2 128 1,2-2-128 1,0 0 144-2,-3-1-144 16,3 4 192-16,3-1-192 0,1 2 192 0,-1 1-192 16,4 5 192-16,-4-8-192 0,-1 8 128 0,3-3-128 16,-3 0 0-16,1 0 0 0,4-2 0 0,-5-6 0 16,3 1 128-16,5-3-128 0,2-2 0 0,-4-3 0 13,6 1 0-13,-1-6 0 0,1-2 0 0,1 0 0 14,5-2 0-14,-1-3 0 0,-4 0 0 0,5-3 0 15,-1 3 0-15,4-10 0 0,-4 0 240 0,-4 0-64 17,5 3-16-17,-6-5 0 0,1-1-16 0,2 1 0 13,-2 0 0-13,0-3 0 0,-3 3-144 0,-5-1 0 16,1 3 0-16,-6-2 0 0,5 2 0 0,-4-2 0 17,-3 0 0-17,2-1 0 0,-7 1 0 0,5 0 0 16,-5-3 0-16,0 0 0 0,-5 3 0 0,5-3 0 14,-7 0-176-14,2 0 176 0,0 3 0 0,-3 2-128 17,4-2 128-17,-4-1 0 1,6 6 0-1,-8 2-128 0,2 0 128 0,1 3 0 14,2 2-272-13,-2 0 16 1,-3 0 16-2,2 2 0 14,1 3-128-14,0-3-16 0,-6 8-16 0,1-2 0 16,0 4 176-16,-6 0 32 0,6 1 16 0,5-1 0 17,-1 0 176-17,1 1 0 0,2-3 0 0,-3 4 0 12,8-1 0-12,-4-1 0 0,4 3 0 0,0 0 0 15,0-3 0-14,4 3 0-1,-4 0 0 0,3-3 0 15,7 0 0-15,-8 3 0 0,11 2 0 0,-8-2 0 16,7 0 0-16,0-3 0 0,-2 3 0 0,2-8 0 17,6 1 0-17,-6-3 0 0,3 0 0 0,2-5 0 15,3-5 0-15,-3-3 144 0,8-1-16 0,-6-1-128 16,6-3 496-16,-5-4-16 0,0 2 0 0,4-2 0 19,1-3-96-19,2-4 0 0,8-4-16 0,-8 1 0 0,-3 5-128 0,1 2-32 14,-5 3 0-14,-1-3 0 0,-1-2-64 0,1 2-16 14,-6 6 0-13,-1 1 0-1,-4 1-128 0,-1 2 0 13,-2 0 0-11,0 0 128-1,-5 3-128-1,0 2 0 15,0-2 0-15,-5 2 128 0,5 2-128 0,-5-4 0 14,2 2-160-14,-6 0 160 0,1 2 0 0,1-4 0 17,-1 2 176-17,-1 5-48 0,1-7-128 0,1 4 0 16,2 1 0-16,0 2 0 0,2 0 0 0,-2 0-128 17,5 0 128-17,-2 0-192 0,-3 2 192 0,0 8 0 17,3-5 0-17,-3 10-128 0,5-8 128 0,-8 3 128 0,3 5-128 0,-2 2 176 16,2 5-176-16,-7 1 0 0,4-4 0 0,-4 6 0 16,5-8 0-16,-6 3 0 0,8 0 0 0,-2-8-176 14,2 0 176-14,-2-2 0 0,7 0 0 0,-5 3 0 15,2-9 0-15,3 4-128 0,0-1 128 0,0-2 0 15,0-5-128-15,0 0 128 0,0 0-128 0,3 0 128 15,-3 0-160-15,5 0 160 0,0 0-192 0,-3-7 192 15,-2 7-256-15,0 0 64 0,0 0 16 0,0 0 0 14,0 0 176-14,0 0-192 0,0 0 192 0,0 0-192 17,0 0 192-17,0 0 0 0,30-25-144 0,-23 25 144 15,-2-2 0-15,7 2 0 0,-4 2 0 0,-1-2 0 16,5 8 0-16,-4-6 0 0,2 3 0 0,-3 0-176 15,5 2 176-15,-4-2 0 0,-3 3 0 0,2-1 0 16,1 3 0-16,1-3 176 1,-6 6-176-1,7-1 192 16,-3-5 0-16,1 6 0 0,-1 1 0 0,3 1 0 3,-3 0 0-3,1 5 16 14,4 0 0-14,0 2 0 0,-4 0-208 0,4 3 0 16,5 4 0-16,-9-4 0 0,4 2 0 0,0 0-208 15,-4-2 32-14,2-3 16-1,-3 0-32 0,-7-4-16 14,0-1 0-14,0 3 0 0,-5-8 208 0,-7 0 0 15,4 1 0-15,1-4-144 0,-5 1 144 0,2-5 176 15,-5 3-48-15,3-1 0 0,-6 0 96 0,3-4 16 15,-2 4 0-15,2-7 0 0,-2 0-240 0,2 0 0 15,3 0 128-15,0-5-128 0,-1 0 0 0,1 3 0 16,5-8 0-16,-3 0-160 0,2-2-128 0,3 0-32 16,3-6 0-16,2-1 0 0,0-1 16 0,2-2 0 15,8-1 0-15,-2-1 0 0,4-1 16 0,0 5 0 15,1-4 0-15,-1 1 0 0,3 1 96 0,2-2 32 17,-2-1 0-17,2 5 0 0,-2 0 160 0,2 3-192 2,-4 2 192-2,-1 3-192 13,3 0 192-12,-3-1 0 1,0 3 0-2,1 3 128 14,-1 0-128-14,0-3 176 0,-4 2-176 0,9 1 192 16,-5 0 48-16,3-6 16 0,7 6 0 0,-2-3 0 16,0 3-256-16,0-6 0 0,-3 6 0 0,3-5 0 14,4 2 0-14,-7-3 0 0,3 3 0 0,-7 1-160 23,6-1-208-23,-4-3-32 0,2-1-16 0,1 4 0 0,-4-3 256 0,-1-4 160 8,-1 5-192-8,-7-3 192 14,7 3 0-14,-9-1 0 0,2 1 0 0,0 0 0 17,-3 4 368-16,-2-2-32-1,-2 0 0 0,-3 1 0 15,0 1-64-15,-3 1-16 0,1 2 0 0,-5-3 0 15,2 4 0-15,0 1 0 0,-2 3 0 0,-1 0 0 16,1 0 112-16,0 3 16 0,-1 1 0 0,1-1 0 15,0 2-48-15,-1 0 0 0,6 2 0 0,-1-2 0 17,-1 3-144-16,1-1-48-1,3 0 0 1,3 3 0-1,-3 0-144 0,0 0 0 13,2 2 0-13,3 1 0 15,0 1 0-15,0 4 0 1,0-1 0-1,0 3 0 1,3-1 0-1,2-4 0 15,-5 3 0-15,5-1 0 0,2 3-160 0,1-8 160 15,4 0 0-15,0-4-144 0,6-3 144 1,-4-5 0 14,4-3 0-14,6-4 0-1,3-3 144 0,-2-3 16 13,7-1 0-12,-2-1 0-1,-6-2 64 0,-1 2 16 14,1 2 0-14,-7-4 0 0,3 2-112 0,0 3 0 17,-3 0-128-17,-9 4 192 0,4 3-192 0,-5-2 0 22,3 7 128-22,-7 0-128 0,2 0 0 0,-3 7 176 0,3-2-176 0,0 5 160 10,-3 2-160-10,3 3-224 26,0 0 48-26,-2 5 16 0,2-3-208 0,2 3-32 0,3-3-16 0,-3 3 0 0,1-5 96 0,4 2 32 9,0-5 0-9,1 1 0 13,-1-1 288-13,0 0-192 0,-4-2 192 0,4 0-160 15,-7-10 16-15,2 0 0 0,-2 0 0 0,-2-7 0 14,2 2 144-13,-3-8 144-1,3-4-16 0,0 2-128 16,-2-4 560-16,1-4 0 0,1-1 0 0,-5 1 0 15,0 4-304-15,0 1-48 0,-5-1-16 0,1-1 0 16,-4 5-192-16,1 0 176 0,-1 1-176 0,-4 4 160 15,0 2-160-15,-1-4 0 1,3 7 0-1,3-2 0 16,-5 7 0-16,4-5 0 0,1 5 0 0,-3 0 0 16,8 5-224-16,-3-3 32 0,0 3 0 0,2 5 0 19,3-3-128-19,0 6-32 0,0-1 0 0,3-2 0 0,2 2 208 0,0 0 144 15,7 1-192-15,-5-1 192 0,11-2 0 0,-4-3 0 16,-1-4 0-16,4 2 0 0,-2 0 240 0,2-5 0 14,8 0 0-14,-6 0 0 1,1 0 144-1,0-8 16 14,5 6 16-14,-1-1 0 0,1-1-112 0,0-1-32 15,7 2 0-15,-5-4 0 0,2-1-112 0,-2 3-32 15,3-5 0-15,-5 3 0 0,-6 0-128 0,6-3 0 15,-10 2 0-15,2-1 128 0,-2-1-128 0,-5 2 0 15,2-4 0-15,-4 2 0 0,-3 3 0 0,-3-3 0 16,-2-3 144-16,5 1-144 0,-5 0 0 0,-5-1 0 15,5 4 0-15,-7-1 0 0,2 0 0 0,-3 2 0 16,1-1-176-16,-3 1 176 0,3 6-208 0,-6-6 48 16,1 6 16-16,5 2 0 0,-6 0 0 0,6 0 0 15,-6 5 0-15,6 2 0 1,-3 1-208-1,3 1-32 17,-1 9-16-17,3-6 0 0,-2 3 16 0,2-3 0 0,5 8 0 0,-7 7 0 16,7 3 384-16,2-1 0 0,3-2 0 0,7-2 176 16,1 0 192-16,-1-1 32 0,13-9 16 0,-1 3 0 16,4-11 288-16,4 0 64 1,5-4 16-1,7-3 0 16,5-5-272-16,1 0-64 0,-6-2-16 0,3-6-6384 13,15 1-1264-13</inkml:trace>
    </iact:actionData>
  </iact:action>
  <iact:action type="add" startTime="80391">
    <iact:property name="dataType"/>
    <iact:actionData xml:id="d7">
      <inkml:trace xmlns:inkml="http://www.w3.org/2003/InkML" xml:id="stk7" contextRef="#ctx0" brushRef="#br1">9358 2101 3727 0,'-5'-13'320'6,"5"3"-320"10,0 8 0-16,0-3 0 0,0 2 0 0,-2-1 0 18,2-14 0-18,-5-4 0 0,0-5 0 0,-3 0 0 12,1 0 0-12,0 4 0 0,-6 4 0 0,8 1 0 17,-7 6 576-17,0 2 96 0,4 0 16 0,-4 3 0 16,5 4 160-16,-6 1 48 0,3 2 0 0,3 0 0 17,-5 2-96-17,4 1-16 0,1 2 0 0,2 0 0 19,-3 2-64-19,4 1-16 0,-1-6 0 0,2 3 0 0,3 2 64 0,0 3 16 15,0-2 0-15,0 2 0 0,0 4-240 0,3 1-48 16,2 7-16-16,-5-2 0 0,4 5-224 0,-1 2-32 15,7 3-16-15,-8 2 0 0,8-3-208 0,-7 1 0 13,4 4 0-12,3-7 0-1,-3 3 0 0,-2 2 0 19,3-7 0-18,-3-1 0 8,2 1-480-9,-7-5 16 0,5 0 0 0,-5-6 0 15,0 1 16-15,-5 0 16 0,5-8 0 0,0 1 0 0,-5 2 432 0,3-10-128 16,2 2 128-16,-5 1 0 0,0-6 0 0,2 1 0 15,-2-3 0-15,5 2 0 0,-5-2 0 0,3-4 0 16,-3-1 128-16,5-3-128 0,-5 1 0 0,5-8 0 15,-2 1 0-15,2-4-128 0,-5-4 128 0,5-2-128 16,0-4 128-16,-3 1-128 0,-2 0 128 0,5-5 0 15,0 0 0-15,-5 0 0 0,3 3 0 0,2-1 0 18,0 1 0-18,0-3 0 0,2 5 0 0,3-5 128 1,0 5-128-1,-2-5 0 15,2 4 0-15,2 6 0 0,-2 5 0 0,7 0 128 16,-4 0-128-15,4 4 0-1,0 4-128 0,3-1 128 16,-3 10 0-16,6-7 0 0,1 4 0 0,6-2 0 16,0 5 0-16,-1 0 0 0,4 3 0 0,1-1-128 11,-2 6 128-11,-2-1 0 1,-5 1 0-1,-8 4 0 22,0 1-384-21,1 2-112-1,-8 2-16 0,-5 0 0 0,0 8 112 0,-5-8 16 7,-8 8 0-7,1 5 0 17,-8-8 592-17,0 3 128 0,-4-1 32 0,-1 6 0 15,-4-10 96-15,1 5 32 0,1 2 0 0,-2-7 0 14,2 2-320-14,2-5-176 0,3 1 192 0,2-11-192 21,5 1-416-21,5-6-192 0,8-4-32 0,2-1-16 15,2-4-1024-14,3 0-208 0</inkml:trace>
    </iact:actionData>
  </iact:action>
  <iact:action type="add" startTime="81053">
    <iact:property name="dataType"/>
    <iact:actionData xml:id="d8">
      <inkml:trace xmlns:inkml="http://www.w3.org/2003/InkML" xml:id="stk8" contextRef="#ctx0" brushRef="#br1">9568 1925 1839 0,'5'0'0'1,"-5"0"160"-1,0 0-160 0,0 0 0 0,0 0 0 0,0 0 0 0,0 3 560 0,5-3 80 6,-5 2 0-6,2 6 16 9,3-6 16-9,-5-2 0 14,0 0 0-14,0 0 0 1,12 37-16-1,-4-27 0 16,-3 2 0-16,-3-2 0 0,3 3-96 0,2-4-32 16,3-1 0-16,5-3 0 0,-3-3-384 0,1-2-144 14,4 0 0-14,-2-5 144 0,2-2-144 0,3-3 0 17,0-2 144-16,-3-1-144-1,3-1 192 0,-3-4-48 0,-2 1 0 0,2-3 0 15,-2 1 32-15,2 1 0 0,-2-4 0 0,-3 0 0 16,0 5-176-15,-2-1 192 13,-2 4-192-14,-6 1 192 0,8-7-192 0,-3 3 0 0,-7 2 0 0,0 3 128 15,0 0-128-14,-7-1-192-1,2 6 32 0,-2 2 16 16,-6 0 144-16,6 3-128 0,-10 2 128 0,-1 5-128 16,4 2 288-16,1-5 64 1,-4 6 16-1,2 2 0 17,-5 2-112-17,3 0 0 0,0 1-128 0,2-1 192 15,3 3-496-15,-1 2-96 0,1-9-32 0,5 6 0 16,-1-1-512-16,3 1-96 0,0-1-32 0,5-3 0 14,5 0-496-13,3-3-96 0,-1-7-32-1,3 2 0 0,5-2 1424 0,2-2 272 16,3-3 0-16,-3 0 128 0</inkml:trace>
    </iact:actionData>
  </iact:action>
  <iact:action type="add" startTime="81560">
    <iact:property name="dataType"/>
    <iact:actionData xml:id="d9">
      <inkml:trace xmlns:inkml="http://www.w3.org/2003/InkML" xml:id="stk9" contextRef="#ctx0" brushRef="#br1">10468 973 911 0,'-8'0'0'2,"4"0"0"-2,-1 0 0 1,2 0 0-1,3 0 1040 0,-5 0 128 7,5 0 32-7,-5 0 0 14,-2 3 400-13,-1-1 64-1,1 5 32 0,2-4 0 14,-2 7-384-14,7-3-80 0,-5 5-16 0,5 3 0 16,0 3-352-16,0 4-80 0,0 5-16 0,0 0 0 16,5 3-256-15,-3 9-64-1,3 15-16 0,0-7 0 15,-2 8-288-15,1-4-144 1,1 4 160-1,-2-4-160 34,-3 6 0-34,5 2 0 0,-5 1-208 0,2-6 64 0,3 0-496 0,0-9-80 0,3-1-32 0,-1 0 0 13,3-7-560-13,-3-2-112 0</inkml:trace>
    </iact:actionData>
  </iact:action>
  <iact:action type="add" startTime="81822">
    <iact:property name="dataType"/>
    <iact:actionData xml:id="d10">
      <inkml:trace xmlns:inkml="http://www.w3.org/2003/InkML" xml:id="stk10" contextRef="#ctx0" brushRef="#br1">10505 1854 3743 0,'0'-5'160'3,"-5"5"32"-3,5-5-192 0,0 5 0 0,0 0 0 0,0 0 0 9,0 0 544-8,0-3 64 14,0 3 16-15,5 0 0 0,2-2-32 1,-7 2 0 13,0 0 0-13,0 0 0-1,45-10-400 0,-28 5-64 16,3-2-128-16,-1 2 208 0,1-7-80 0,5 4-128 14,-8 1 176-13,10-6-176-1,-2 1 240 0,4 0-64 14,-1-6-16-14,-4 4 32 0,1-1-16 0,-5 5-16 19,-1-2 0-18,-1 2 0-1,-6 0-160 0,0 0 192 0,3 0-192 0,-3-2 192 13,1 2-192-12,-1 3 192-1,-5-3-192 0,3 0 224 15,-2 0-224-15,-6 0 0 0,3 5 0 0,-5-2-160 16,-5-3 160-16,3 2 0 0,-3 4 0 0,-3 1 0 17,1 3 0-17,-3-5 0 0,3 5 128 0,-6 5-128 17,1-5 352-17,-3 7 16 0,3 1 0 0,0 2 0 17,-1 0-80-16,6 2-16-1,-5-2 0 0,7 2 0 0,-3 3-272 15,-2 2 0-15,8-2 0 0,-3 2 0 0,5-2 0 0,0 0 0 9,0 0 0-9,5-3 0 16,-3 3 0-16,8 0 0 0,-2-1 0 1,-3 4 0 14,7-3 192-14,-5 2 0-1,6-2-16 0,-6 2 0 19,5-5-48-19,1 3 0 1,-1 2 0-1,8-4 0 0,-3-6-272 0,3 0-64 10,7-2-16-10,2-5-5856 34</inkml:trace>
    </iact:actionData>
  </iact:action>
  <iact:action type="add" startTime="82257">
    <iact:property name="dataType"/>
    <iact:actionData xml:id="d11">
      <inkml:trace xmlns:inkml="http://www.w3.org/2003/InkML" xml:id="stk11" contextRef="#ctx0" brushRef="#br1">11617 1590 911 0,'-2'0'0'1,"-3"0"0"3,0 0 0-4,2 0 0 8,3 0 768-8,-5 0 64 4,-2 0 0-4,-10 0 16 19,-3 2 192-19,-5 3 48 0,6-2 0 0,-1-1 0 11,0 6-352-11,3-8-64 1,0 7-16-1,2 0 0 15,-5 3-208-15,8 0-64 0,-5 0 0 0,2 2 0 14,2 1-192-14,1-1-64 0,0 3 0 0,7-3 0 16,-3 5-256-15,1-4-64-1,2-1-16 0,0-2 0 15,3 2-16-15,4-2 0 0,3-2 0 0,0 4 0 16,2-5 224-16,6 1-144 0,-1 2 144 0,0-8-128 15,1 3 128-15,6 0-208 1,1-5 80-1,5 2 128 14,0 1-448-14,-6-1 48 0,6-2 0 0,-10 5 0 16,2-5 80-16,-5 0 0 0,1 3 16 0,-1 2 0 15,-5-3 304-15,-7 1 0 0,0 4 0 0,0-2 0 17,-7 2 384-17,-3 1 0 0,-5-1-16 0,3 3 0 16,-8-3 208-16,0 6 32 0,-4-6 16 0,2 0 0 3,-1 3-304-3,-1-5-48 14,7 3-16-14,-8-1 0 0,10-7-256 0,-2 3 0 31,2-1 0-30,3-4-144-1,-1-1-640 0,3-4-128 0,8-1-32 0,-3-4 0 13,5 0-128-13,0-6-16 0,7-1-16 0,3-4 0 0,3 1 864 0,-1-2 240 15,3-9 0-14,2 9 0-1,3-3 0 0,-8 2-144 14,3-2 144-14,-5 5 0 0</inkml:trace>
    </iact:actionData>
  </iact:action>
  <iact:action type="add" startTime="82692">
    <iact:property name="dataType"/>
    <iact:actionData xml:id="d12">
      <inkml:trace xmlns:inkml="http://www.w3.org/2003/InkML" xml:id="stk12" contextRef="#ctx0" brushRef="#br1">11711 1183 3615 0,'0'-3'0'1,"0"-2"144"0,0 5-144 0,-3 0 208-1,3 0-208 0,0 0 0 0,-5 0 0 0,5 5 0 15,-4-5 1568-15,1 8 272 0,-7-1 48 0,10-7 16 16,0 0-496-16,0 0-112 0,-20 54-16 0,16-41 0 16,1 6-80-16,-2-1-32 0,5 9 0 0,-2-2 0 16,2-3-480-16,0 2-112 0,2 1 0 0,-2 0-16 17,8 7-432-16,-4-3-128-1,4-1 0 1,-3 1 0 9,2-2 0-10,3-2 0 0,-7-5 0 0,6 2 0 16,-1 5 0-16,-1 5 0 0,6 0 0 0,-9 5-144 15,4-7 144-15,-3 2 0 0,-3 0 0 0,3-5 0 20,3 3-704-20,-8-13-128 0,5 3 0 0,-5-8-16 14,2-2-624-14,3 0-128 0,-5-10-32 0,0 2-4768 13</inkml:trace>
    </iact:actionData>
  </iact:action>
  <iact:action type="add" startTime="82981">
    <iact:property name="dataType"/>
    <iact:actionData xml:id="d13">
      <inkml:trace xmlns:inkml="http://www.w3.org/2003/InkML" xml:id="stk13" contextRef="#ctx0" brushRef="#br1">11736 1743 911 0,'0'-3'0'1,"4"1"0"-1,-4 2 0 0,0-3 0 0,3 3 0 0,2-5 0 7,-5 3 1008-7,7-3 112 17,6-2 32-17,-1-6 0 0,8 1 128 0,-1-5 16 15,4 2 16-15,-4 3 0 0,1 2-384 0,0 2-80 16,2 1-16-16,-7 2 0 0,4 3-640 0,-1-1-192 16,1 3 0-16,-6-2 0 0,4 4 0 1,-2-2 0 13,2 3 0-13,-5 4 0 1,1-7-192-1,-1 2 0-1,-2 3 0 0,0 0 0 14,2-2 16-14,-4 4 0 0,-1 3 0 0,5-3 0 15,-7 3 176-15,3 0 0 0,-3 2 0 0,-3 6 0 15,3-6 160-15,0 0 112 0,-5 3 32 0,2 2 0 16,3 8 208-16,-5-10 32 0,5 5 16 0,-2 2 0 15,2-2-192-15,0-6-48 0,-3 4 0 0,3-1 0 15,2-5-128-15,-2 1-48 0,-2 1 0 0,2-1 0 16,2 2-144-16,-2-3 128 1,0 3-128-1,2-3 128 17,-7 3-704-17,8 0-160 0</inkml:trace>
    </iact:actionData>
  </iact:action>
  <iact:action type="add" startTime="83355">
    <iact:property name="dataType"/>
    <iact:actionData xml:id="d14">
      <inkml:trace xmlns:inkml="http://www.w3.org/2003/InkML" xml:id="stk14" contextRef="#ctx0" brushRef="#br1">12404 1274 2751 0,'-17'3'128'2,"9"-3"16"-2,-4 4-144 0,4-4 0 0,4 3 0 0,1-1 0 9,-2 6 720-9,-2-3 112 16,-6 5 32-16,1-1 0 0,-5 4-864 0,4-1-256 15,6-2-16-15,0 0 0 0,9-3 272 0,-2-2 0 16,5 3-128-16,0-6 128 0</inkml:trace>
    </iact:actionData>
  </iact:action>
  <iact:action type="add" startTime="83592">
    <iact:property name="dataType"/>
    <iact:actionData xml:id="d15">
      <inkml:trace xmlns:inkml="http://www.w3.org/2003/InkML" xml:id="stk15" contextRef="#ctx0" brushRef="#br1">12840 1605 3391 0,'-2'5'0'1,"-3"-5"144"-1,5 0-144 0,-5 0 192 0,3-5-192 0,2 5 0 0,-5-3 0 0,2 3 0 0,-7-5 752 1,-2 0 112 4,-3 3 32-5,3-3 0 21,-8 0-352-21,8 2-64 0,-5 3-16 0,-3 0 0 0,7 0-80 0,-6 5 0 14,1 0-16-14,4 5 0 0,-4 3 64 0,6-1 16 12,-8 0 0-12,8-2 0 16,-5 5-288-16,2 0-160 0,-2 2 192 0,2-2-192 17,3 5-256-17,-1-6-176 0,6 1-16 0,-3-3-16 15,3 6-48-15,7-8 0 0,0-1 0 0,0 1 0 0,12-5 304 0,0 0 48 16,1-5 16-16,1 0 0 0,-1 0 144 0,4-5 0 16,3 0 0-16,-3 3 0 0,5-3 320 0,0 2 80 17,-2 3 32-16,0 0 0-1,-3 0 64 1,3 8 16 9,-8-6 0-10,0 3 0 0,1 5 0 0,-6 0 0 17,1 2 0-17,-3 6 0 0,-5-6-160 0,0 3-32 15,0 2 0-15,-8-2 0 0,3 0 48 0,-2 4 0 22,-6-6 0-22,1 2 0 0,0 2 80 0,-1-5 32 0,1-4 0 0,0-1 0 9,4-2-112-9,1-5-32 3,-3 0 0-3,8-8 0 13,2-1-592-13,0-6-112 19,0 2-16-19,7-6-7312 0</inkml:trace>
    </iact:actionData>
  </iact:action>
  <iact:action type="add" startTime="84019">
    <iact:property name="dataType"/>
    <iact:actionData xml:id="d16">
      <inkml:trace xmlns:inkml="http://www.w3.org/2003/InkML" xml:id="stk16" contextRef="#ctx0" brushRef="#br1">13299 1896 6447 0,'0'5'272'1,"-5"0"80"-1,3 0-352 0,2 2 0 0,0-5 0 0,-5 3 0 7,0 3 1344-7,2 4 208 16,-9 10 48-15,0 10 0-1,-6 8-416 0,-1 2-80 12,4 5-16-12,-7 2 0 0,2 3-704 0,-5 0-160 30,6 2-32-29,-1-2 0-1,0-3-1168 1,3-5-240-1,5 1-64 0,-1-1 0 0</inkml:trace>
    </iact:actionData>
  </iact:action>
  <iact:action type="add" startTime="86684">
    <iact:property name="dataType"/>
    <iact:actionData xml:id="d17">
      <inkml:trace xmlns:inkml="http://www.w3.org/2003/InkML" xml:id="stk17" contextRef="#ctx0" brushRef="#br1">14498 1597 3679 0,'0'0'320'1,"-5"0"-320"4,5 0 0-5,0 0 0 20,0 0 320-19,-3 3-16 0,3-3 0-1,-5-3 0 15,-2 3 16-14,7 0 16-1,-7-5 0 0,7 5 0 0,0 0 176 0,0 0 16 15,0 0 16-15,0 0 0 0,0 0 16 0,0 0 0 17,0 0 0-17,0 52 0 0,0-35-112 0,0 3-32 18,-5 2 0-18,5 3 0 0,0 2-256 0,0 10-160 0,0-12 192 0,5 7-192 10,-5-7 0-10,7-1 0 14,-7 3-192-14,5-9 48 1,-3 1 144-1,3-6-208 15,-2 6 80-15,2-6 128 0,0-1-128 0,-5 0 128 18,7-4 0-18,-7-1 0 0,5 1 0 1,-5-3 0 1,2 0-144-2,3-1 144 23,-5-1-448-22,0-3-48-1,5 0 0 0,-5-3 0 0,3-1 160 0,2-1 16 18,0-3 16-18,-3-4 0 0,3 4 432 0,-5-11 64 17,7 1 32-16,-2 1 0-1,-2 2 112 0,7-4 32 0,-8 1 0 0,8-6 0 13,-7 4 80-13,1 0 0 18,4-4 16-18,-3 1 0 0,2 1-208 0,-2 2-64 0,3 1 0 0,-1 1 0 16,3 6-192-16,-8 0 176 0,3-1-176 0,3 6 160 14,-8 7-160-14,4-5 0 0,-4 5 0 0,3 5-176 16,-3 0 176-16,0 5 0 0,0 0 0 0,0 2 0 16,-3 0 0-16,3 1 0 0,0 1 160 0,0-1-160 18,0 2 256-18,0 2-64 0,0-2 0 0,-4 2 0 11,4 0 64-11,0 3 0 0,0-5 0 0,0 0 0 21,0-1-256-21,0-1 144 0,0 6-144 0,4-1 128 0,-4 1-128 0,3-4 0 11,2 0 0-11,0 0 0 15,-5 0 0-15,2-1 0 0,3-1 0 0,0-3-176 20,-2 0 176-20,2-3 0 0,2-5 160 0,-2-2-160 0,-3 0 0 0,3-2 0 11,3-3 0-10,-3 0 0 14,7-2 176-15,-7-3-176 0,7-3 192 0,-4 1-192 3,4 0 192-3,0-1-192 15,1-6 192-15,-6 4-192 0,0 0 176 0,-2 0-176 15,8-2 160-15,-6 5-160 0,-2-8 0 0,2 8 0 16,-2-1 0-16,-5 1 0 0,3 5 0 0,2 2 0 14,-5 5 0-14,0-5 0 0,0 5 0 0,0 5 144 15,0-5-16-15,0 5 0 0,0 2 256 0,0-2 32 16,0 2 16-16,0-7 0 0,0 0-16 0,0 0 0 16,0 0 0-15,5 40 0-1,-5-33-160 0,2 3-48 17,-2-3 0-16,5 3 0-1,-2 0-208 0,1-2 0 0,4 1 0 0,-3-6 0 16,7 2 0-16,0 0 0 0,1-3 0 0,-6 1 0 16,6-1 0-16,-1-2 0 0,0 0 0 0,1-2 0 16,-1-1 0-16,-5 1 0 0,6-3 0 0,-6 0 0 13,3 2 0-13,-3-6 0 0,1 6 0 0,-3-4 0 15,-3 2 0-15,3 0 0 0,-5 2 0 0,5-2 0 14,-5 0 0-14,0-2 0 0,0 2 0 0,0-2 0 18,0 2 0-18,0-3 0 0,2 6 0 0,-2-8 0 13,0 8 0-13,5-6 0 0,-5 3 0 0,0 0 0 17,0 0 0-17,0 3 0 0,0 2 0 0,0 0 0 15,5 0 0-15,-5 5 0 0,0 2-128 0,0-7 128 14,0 0 0-14,0 0 0 0,0 45 128 1,3-33-128 15,-3 0 224-16,5-4-48 0,0 4-16 0,-3-7 0 16,5 5-32-16,3 0 0 0,-2-3 0 0,-1 1 0 16,3 1-128-16,2-6 0 0,-2 2 0 0,7-5 0 4,-4 0 0-4,4-8-192 12,-2-4 0-12,2 0-8896 17</inkml:trace>
    </iact:actionData>
  </iact:action>
  <iact:action type="add" startTime="87638">
    <iact:property name="dataType"/>
    <iact:actionData xml:id="d18">
      <inkml:trace xmlns:inkml="http://www.w3.org/2003/InkML" xml:id="stk18" contextRef="#ctx0" brushRef="#br1">15386 1402 2303 0,'-20'5'0'0,"8"-2"0"0,7-1 144 1,-3 1-144-1,3 2 0 0,-2-5 0 0,2 0 0 0,-2 0 0 7,-6 2 320-7,-4 3-32 3,2-3 0-3,3-2 0 12,-1 3-288-12,6-1 0 18,2-2 0-17,5 0 0-1,0 5 0 0,0-5 0 0,5 3 0 0,-5-1 0 13,7 6 0-12,1-6 0-1</inkml:trace>
    </iact:actionData>
  </iact:action>
  <iact:action type="add" startTime="87908">
    <iact:property name="dataType"/>
    <iact:actionData xml:id="d19">
      <inkml:trace xmlns:inkml="http://www.w3.org/2003/InkML" xml:id="stk19" contextRef="#ctx0" brushRef="#br1">15738 1920 4415 0,'3'0'192'1,"-3"-2"48"-1,0 2-240 0,0-5 0 0,0 5 0 0,0-2 0 6,0-1 0-6,-3 1 0 13,3-6 0-13,-5-2 0 0,-2 3 0 0,2-5 0 17,-2 4 0-17,2-4 0 0,-3 4 0 0,3-1 0 13,3 1 0-13,-3-2 0 0,-2 0 0 1,7 1 0 15,-5 1 0-16,-3-4 0 0,3 4 0 0,0-4 0 21,3 5 0-21,-6-3 0 0,-1 2 0 0,1 4 0 0,1 1 0 0,-3-4 0 16,3 2 0-16,2 5 0 0,2-8 0 0,-2 3 0 14,-2 0 0-14,-1-2 0 0,8 2 0 0,-9-2 0 16,6-1 0-16,-2-2 0 0,-2 3 0 0,2 0 0 16,-3-1 0-16,3 1 0 0,3 2 0 0,-3 0 0 10,-2 3 0-9,2-1 0-1,-3 1 0 0,3 2 0 17,-2 2 448-17,7 1 144 0,-5-1 48 0,-2 3 0 15,7-3 176-15,0 8 16 0,0-5 16 0,0 3 0 14,0 4-144-14,2 0-48 0,3 1 0 0,0 4 16 15,-3 5-96-15,8-2-32 0,-7 4 0 0,7 1 16 17,-8 2-48-16,3 3-16-1,2 2 0 0,-2 5 16 14,-2-5-48-14,2 3 0 0,2-1 0 0,3-2 16 15,-3-5-208-15,-2 3-32 0,3-5-16 0,-1-3 16 16,6 0-240-16,-6-5 0 0,5 1 0 0,-2-6-144 18,5-2-304-18,-3-3-48 0,1-2-16 1,-1-5-7008 13</inkml:trace>
    </iact:actionData>
  </iact:action>
  <iact:action type="add" startTime="88357">
    <iact:property name="dataType"/>
    <iact:actionData xml:id="d20">
      <inkml:trace xmlns:inkml="http://www.w3.org/2003/InkML" xml:id="stk20" contextRef="#ctx0" brushRef="#br1">15985 1955 5519 0,'-5'0'240'1,"-2"0"64"-1,7 2-304 0,-5 3 0 0,2-5 0 0,3 3 0 7,-5 2 1344-6,5 2 224 14,-7 10 32-15,-6 3 16 0,4 7 80 0,-1 3 16 17,-3 0 0-16,8-3 0 0,-2 0-800-1,2 0-144 0,-2 0-48 1,7-7 0 10,0 0-528-11,0-3-192 22,7-5 0-21,-2-4-5888-1,2-1-1280 0</inkml:trace>
    </iact:actionData>
  </iact:action>
  <iact:action type="add" startTime="88601">
    <iact:property name="dataType"/>
    <iact:actionData xml:id="d21">
      <inkml:trace xmlns:inkml="http://www.w3.org/2003/InkML" xml:id="stk21" contextRef="#ctx0" brushRef="#br1">16066 1523 6447 0,'-17'10'272'1,"10"-3"80"-1,-6-4-352 0,6 2 0 0,2 0 0 1,5-5 0 4,-5 2 992-5,-2 1 128 5,-1 4 32-5,-4 1 0 6,4-4-512-6,-4 1-80 11,7-2-32-11,5-3 0 20,0 0-864-20,0 0-176 0,5 0-48 0,-2 0 0 0,6 5 560 0,-1 2 0 13,-1-2 0-12,-2 5 0-1</inkml:trace>
    </iact:actionData>
  </iact:action>
  <iact:action type="add" startTime="88792">
    <iact:property name="dataType"/>
    <iact:actionData xml:id="d22">
      <inkml:trace xmlns:inkml="http://www.w3.org/2003/InkML" xml:id="stk22" contextRef="#ctx0" brushRef="#br1">16268 1639 2751 0,'-4'-2'128'1,"4"-1"16"-1,-3 3-144 0,-2 0 0 0,5 3 0 0,0-1 0 12,0 1 960-12,-5 4 176 0,3 5 16 0,-3 6 16 13,-3 6-48-13,3 3-16 17,-2 3 0-16,7 2 0-1,0 0-208 0,0 5-64 0,0 8 0 0,7-1 0 15,-2 0-80-15,-2 1-32 0,2-6 0 0,0-4 0 14,2 4-544-14,1-7-176 0,-4-2 0 0,4-3 0 23,-1-2-608-23,-2-5-224 0,0-3-64 0,-2-5-3488 13,2-4-704-13</inkml:trace>
    </iact:actionData>
  </iact:action>
  <iact:action type="add" startTime="88998">
    <iact:property name="dataType"/>
    <iact:actionData xml:id="d23">
      <inkml:trace xmlns:inkml="http://www.w3.org/2003/InkML" xml:id="stk23" contextRef="#ctx0" brushRef="#br1">16192 2157 2751 0,'3'-5'128'1,"1"-2"16"-1,1 2-144 1,-2 0 0 5,-3 3 0-6,5-3 0 21,-3 0 656-21,8-3 112 0,-3 1 0 0,11-10 16 0,1 2 64 0,1 3 16 16,0-1 0-16,0 1 0 0,2 4-32 0,-2-1 0 12,-1 1 0-12,1 3 0 0,5 3-256 0,-8-6-48 14,10 3-16-13,-7 1 0-1,2-4-320 0,5-4-64 14,-2 4 0-14,0-4-128 0,-6 0 0 0,1-1 0 16,0 1 0-15,2-3 0-1,-7 3 0 0,4-3 0 14,-1 0 0-14,-1 0 0 0,3 3 0 0,-8 0 0 17,-5 2 0-17,1 3 0 0,2-1 0 0,-8-2 0 14,8 0 0-14,-8 5 0 0,-2-4 0 1,0 1 0 14,-2 6 0-15,-3-6 0 0,0 3 0 1,3 5 0 14,-8 0 0-14,2 0 0-1,1 0 144 0,-5 5-144 14,4 3 0-13,-4-1 144-1,0 1 48 0,-1 1 16 17,8 4 0-16,-7-1 0-1,5 3 0 0,-6 2 0 0,1 5 0 0,5 3 0 15,-6-3 32-15,6 0 0 0,2 3 0 0,-3-5 0 16,8-3-240-16,0 0 0 0,3 3 0 0,2-5 0 18,7 2 192-18,1-4-64 0,-1-6-128 0,3 3 192 11,2-3 128-11,8 1 32 0,-6-8 0 0,6 2 0 16,0 1-512-16,-3-3-96 0,7 2-32 0,4 3-7520 16</inkml:trace>
    </iact:actionData>
  </iact:action>
  <iact:action type="add" startTime="89424">
    <iact:property name="dataType"/>
    <iact:actionData xml:id="d24">
      <inkml:trace xmlns:inkml="http://www.w3.org/2003/InkML" xml:id="stk24" contextRef="#ctx0" brushRef="#br1">17442 1763 1839 0,'-5'-10'0'1,"3"5"160"-1,2-3-160 0,-5 6 0 0,3-1 0 0,-3 3 0 6,0 0 832-6,-3-5 144 14,1 3 32-14,-5 0 0 0,-6 2 0 0,4 0 0 16,1 0 0-16,1 2 0 0,0 5-32 0,4-4 0 16,-9 7 0-16,5 2 0 0,-6 3-336 0,4 2-64 13,-6 5 0-12,-2 3-16-1,-1 5-368 0,1-1-64 14,2 1 0-14,1-1-128 0,1 4 304 1,4-4-48 14,1 3-16-15,8-7 0 0,3-5-240 0,4-1 0 17,8-1 128-16,-2-11-128-1,6 0 0 0,4-2-192 24,6-2 48-23,-4-1 0 0,5-2-304-1,-1 3-64 0,1-3-16 0,2 0 0 0,-2 5 528 0,-5-5 0 19,-1 5 0-19,-1 2 0 0,-6 5 0 1,0-7 0 3,-4 10 0-4,-8-3 0 12,0 1 160-12,0-1 32 0,-8 3 16 0,1 2 0 15,-5-2 352-15,-1 0 64 0,1 0 16 0,0-1 0 16,-1-1-640-16,-4-1 0 0</inkml:trace>
    </iact:actionData>
  </iact:action>
  <iact:action type="add" startTime="89785">
    <iact:property name="dataType"/>
    <iact:actionData xml:id="d25">
      <inkml:trace xmlns:inkml="http://www.w3.org/2003/InkML" xml:id="stk25" contextRef="#ctx0" brushRef="#br1">17795 2209 7359 0,'-5'5'656'0,"3"2"-528"0,2-4-128 1,0 2 0 5,0 0 1664-6,-5 0 320 4,0 5 48-4,2 7 16 9,-9 12 160-9,-5 11 32 16,2 7 16-16,-7 0 0 0,2-3-1168 0,0 0-224 24,-4 1-48-24,4 2-8064 1,-5-3-1616-1</inkml:trace>
    </iact:actionData>
  </iact:action>
  <iact:action type="add" startTime="93089">
    <iact:property name="dataType"/>
    <iact:actionData xml:id="d26">
      <inkml:trace xmlns:inkml="http://www.w3.org/2003/InkML" xml:id="stk26" contextRef="#ctx0" brushRef="#br1">11980 7128 6095 0,'-13'5'0'11,"8"-2"0"8,-2-3 0-19,7 0 0 1,0 0 0-1,-10 5 0 12,3-5 0-12,-13 2 0 0,3 8 0 0,-3-7 0 14,0 2 0-14,1-1 0 0,1 4 0 0,6-6 0 16,-3 3 384-15,3 0 96-1,0-2 32 0,-1-1 16 14,1-2 0-14,4 0 0 0,-1 0 0 0,1 0 48 17,1-5-192-16,2 0-16-1,-3 3-16 0,8-3 32 15,-4 0 160-15,1 2 32 0,3-1 16 0,0 4 32 19,0-3-224-19,0 3-32 0,0 0-16 0,3 7 32 0,1-4-128 0,4 2 0 14,-3 0-16-14,-5-5 32 0,0 0-128 0,0 0-16 17,0 0-128-17,44 22 224 0,-31-20-64 0,-1 1-16 18,3-3 0-18,2 0 32 1,3 0-176-1,-3-5 160 0,5 3-160 0,0-8 192 9,-2 2-192-9,0 3 192 17,4 0-192-17,1 0 208 0,0 1-208 0,2-1 176 14,2 5-176-14,4 0 192 0,-1 2-192 0,-5 5-128 15,7 1 128-15,-7 4-192 0,3 3-128 0,-3 0-16 30,-2 2-16-30,-1-2 32 1,-4-3-384-1,-3 1-80 0,-2-4-16 0,-2-1 0 0,-9 2 480 0,4-8 80 17,-3 1 32-17,-3-1 0 0,3-2 208 0,-5 0 0 15,0-2 0-15,0-1 0 0,0 1 0 0,0-6 0 3,0 3 0-3,0 0 0 12,0 5 0-12,0 0 0 2,0 0 0-2,0 0 0 15,-17-39 0-15,14 27 0 0,-1 4 0 0,-4-4 0 15,-2 0 0-15,3-1 0 0,-5 1 0 0,-1 4 0 16,-2-1 0-15,3 1-144-1,-8 3 144 0,-2 3-192 23,0-3-208-23,-3 2-48 0,1 6-16 0,-1-3 0 0,-2 5 80 0,-3-5 32 7,6 0 0-7,-4 0 0 19,-1 0 352-18,2-5 208-1,2 0-16 0,0-2-16 4,1-1 336-4,-3 1 64 14,2 2 0-14,5-3 16 0,-4 3-208 0,1 1-32 15,4 1-16-15,-1-2 0 0,3 3-208 0,2-3-128 9,-2 0 160-9,2 2-160 15,7-2 240-15,-4 0-48 0,0 3-16 0,2-5 0 17,2 2 112-17,-4-3 32 0,5 3 0 0,-1 5 0 3,3-7 32-3,-2 4 16 12,2 1 0-12,-2 2 0 19,2-5-64-19,0 5-16 0,2 0 0 0,6-2 0 0,2 2-96 0,-5-5-32 12,7 0 0-12,3 2 0 17,-3-2-16-17,-7 5 0 0,0 0 0 0,0 0 0 0,57-7 48 0,-40 7 16 15,-2 2 0-15,2 1 0 0,6-1 0 0,1 3 0 16,1 0 0-16,0-2 0 0,4 2-208 0,-7-3 0 15,8 3 128-15,-5-5-128 1,2 2 0-1,-3 1 0 14,6-3 0-14,-3 0 0 1,3 0 0-1,-3-3 0 16,3 1 0-16,-3-3 0 0,2 3 0 0,-2-6 0 17,-2 3 0-16,0-2 144 0,-6 2-144 0,1-2 0-1,0 2 0 0,-3-3 0 15,0-2 0-15,-2 3 0 0,-2 0 128 0,-1-3-128 11,-5 2 144-11,-2 1 0 21,3-1 0-21,-3 4 0 0,-5 4-144 0,2-5 128 0,-2 5-128 0,0-3 128 9,-2 6-128-9,2 2 0 19,-5-5 0-19,2 2 0 0,-2 0 0 0,0 6 0 1,5-8-128-1,0 0 128 14,0 0 0-14,0 0 0 0,0 0 0 0,0 0 0 14,-39 7 176-14,31-7 144 0,-4 5 48 0,2-10 0 15,-2 5 208-15,-3 0 64 1,3-2 0-1,-6-1 0 14,6 1-368-14,-3-3-64 0,3 2-16 0,-8 1 0 17,8 0-64-17,-8 2 0 0,3-5-128 0,-8 5 192 14,11-3-192-13,-9 3 0-1,4 0 0 0,-1 0 0 16,-5 0 0-16,1 3 0 0,4 2-160 0,-5-3 160 15,0 3-256-15,6 2 16 0,-1 3 16 0,0-2 0 17,3-1 96-17,-3 3 128 1,8-3-208-1,-8-4 80 3,8 2 128-3,-5 0 0 14,2-3 0-13,5 1 0-1,3-1 0 0,-6 3 0 14,6-5 0-14,-1-5 128 0,8 5-128 0,-4-2 128 17,-1-1-128-17,2 1 128 0,3 2-128 0,0-5 144 16,0 5-144-16,0-3 160 0,0 3-160 0,0 0 0 13,3 0 0-13,-3 0 128 1,0 0-128-1,0 0 0 14,0 0 0-14,0 0 0 0,0 0 0 0,49 20 0 15,-37-13 0-15,1 1 0 0,1-3 0 0,4 0 0 15,-1 2 0-15,3-7 0 1,4 2 0-1,-4-2 0 14,5-2 0-14,-6 2 0 0,6-5 0 0,0 3 0 17,2-3 0-17,2-3 0 0,-4 1 0 0,-3 2 0 16,8-5 0-16,-3 3 0 0,8-1 0 0,-3 1 0 15,0-1 128-15,0 4-128 0,0-4 0 0,-3 3 0 17,-1 5 128-17,-4-5-128 1,1 3 0-1,-5 2 0 0,-3 0 0 0,-7 0 0 13,0 0-256-13,-8 2 0 3,3 3 16-3,-10-5 0 12,5 0 240-12,-2 0 0 3,-3 0 0-3,-3 0-144 15,1 0 144-15,-5 0 0 0,-1 0 0 0,1-5 128 15,0 5-128-15,-1 0 128 0,1-2-128 0,0 2 128 17,-1 2-128-17,-7-2 0 0,3 5 0 0,-3-5 128 17,6 3-128-17,-11 2 0 0,5 0 0 0,-4-1 0 12,-1 4 0-12,5-1 0 0,-4-4 0 0,-1 7 0 15,-5-5 0-15,8 2 0 0,-3 0 0 0,1-2 0 22,4-2 0-22,-2 2 0 0,2 0 0 0,5-5 0 0,3 2 0 0,0 3 0 9,2-5 0-9,7 2-7168 16,-2 1-1312-16</inkml:trace>
    </iact:actionData>
  </iact:action>
  <iact:action type="add" startTime="96841">
    <iact:property name="dataType"/>
    <iact:actionData xml:id="d27">
      <inkml:trace xmlns:inkml="http://www.w3.org/2003/InkML" xml:id="stk27" contextRef="#ctx0" brushRef="#br1">19623 1767 4863 0,'0'0'0'24,"-5"0"0"-5,5-4 0-19,0 4 0 0,0 0 0 0,0-3 0 0,-5 1 0 0,2-3 0 0,-2 0 0 0,-2-5 0 15,2 2 0-15,-2 4 0 0,2 1 0 0,2-7 0 14,-2 8 0-14,5-6 0 0,-5 3 0 0,3 0 0 14,-3 3 192-13,0-5 128 16,3 4 16-17,-3-4 16 0,5 2 288 0,-5 2 48 0,2-4 16 0,-2 2 32 15,5-2 368-15,-2-1 80 0,-3 3 16 0,0 0 32 16,2 0 0-16,3 3 0 0,-4 2 0 0,-1-7 0 17,2 4-288-17,-2 1-64 0,0-3-16 1,3 5 32 16,-3 0-48-17,5 5-16 0,-8-10 0 0,8 10 0 0,-4-3-256 0,-4 8-64 10,3-3-16-10,3 6 32 22,-3 1-528-22,-3 1 0 0,3 5 0 0,-2 2 0 0,7 3-192 0,0-3 0 10,0 0 16-9,0-4 0 19,3 6-16-20,1-7 0 1,-4 3 0-1,5 0 48 0,8-3 144 0,-6 3 0 8,5 0-144-8,3-8 144 26,3 0-160-26,-6-4 0 0,3-3 0 0,2-5 0 6,0 0-688-6,-2-10-144 0,2 0-32 1,-2-2-5072 23,2-3-1056-24</inkml:trace>
    </iact:actionData>
  </iact:action>
  <iact:action type="add" startTime="97274">
    <iact:property name="dataType"/>
    <iact:actionData xml:id="d28">
      <inkml:trace xmlns:inkml="http://www.w3.org/2003/InkML" xml:id="stk28" contextRef="#ctx0" brushRef="#br1">19699 1429 2751 0,'-17'-2'128'2,"9"-3"16"-2,-4 3-144 0,5 2 0 0,7-5 0 0,-5 2 0 7,2 3 1024-7,-7 0 192 8,-2-2 16-8,-3-1 16 14,3 3-480-13,0 0-80-1,4-5-32 0,3 0 0 13,5-4-656-13,0 4-144 0,0-5-32 0,8 2 0 16,2 6 176-16,-3-6 256 0,8 8-64 0,-3 0 0 17</inkml:trace>
    </iact:actionData>
  </iact:action>
  <iact:action type="add" startTime="97516">
    <iact:property name="dataType"/>
    <iact:actionData xml:id="d29">
      <inkml:trace xmlns:inkml="http://www.w3.org/2003/InkML" xml:id="stk29" contextRef="#ctx0" brushRef="#br1">19951 1735 4607 0,'-13'3'0'0,"8"-1"192"0,-2 1-48 0,2 2-16 0,3-5-128 0,-3 2 0 1,5 1 0-1,-8 2 0 8,3 4 320-8,-7 4 16 4,0-1 16-4,4 0 0 9,1 1 64-9,2-3 16 16,5 0 0-16,0-6 0 0,0 4 96 0,0-1 32 16,0 1 0-16,5-3 0 0,-5 2 16 0,0 0 0 13,2 3 0-12,-2-2 0-1,0-1-288 0,-2 3-48 17,2-3-16-17,0 6 0 0,-5-8-224 0,5 4 128 15,-5 1-128-15,5-2 0 0,-3-3 128 0,3 2-128 15,3-7 0-15,2 0 0 0,0 0 128 0,2-7-128 16,6-3 0-16,-1-3 0 0,0 1 192 0,1-3-48 15,1-4-16-15,4-1 0 0,1 3-128 0,-4-3-144 17,2 0 144-17,1 3-208 0,-4 2 16 0,-1 3 16 0,-1-1 0 0,0 1 0 15,1 5 176-14,-6 2 0-1,6-3 0 0,-1 6 0 14,-5-1 0-14,3 6 0 0,-7-1 0 0,2 6 0 17,2-6 288-17,-2 8 144 0,-5 2 16 1,7 8 16 15,-7-8 512-16,5 8 112 0,-2 0 0 0,2 0 16 17,0-1-320-17,2 4-64 0,0-4-16 0,6-1 0 17,-1 1-368-17,5-6-80 0,3 2 0 0,0-8-6400 11,9-2-1280-11</inkml:trace>
    </iact:actionData>
  </iact:action>
  <iact:action type="add" startTime="98298">
    <iact:property name="dataType"/>
    <iact:actionData xml:id="d30">
      <inkml:trace xmlns:inkml="http://www.w3.org/2003/InkML" xml:id="stk30" contextRef="#ctx0" brushRef="#br1">21980 1849 911 0,'0'-8'0'1,"0"4"0"-1,0 4 0 0,0-5 0 8,0 5 544-8,-5-3 32 4,5-2 0-4,0-5 0 8,-5 0 384-8,3-2 96 14,-3 0 16-13,-2-5 0-1,-3 7 16 0,2-3 16 16,3 3 0-16,-2-2 0 0,0 5-112 0,-1-6-32 15,3 6 0-15,0-5 0 0,3 2-512 0,-3 0-96 15,0 0-32-15,3-2 0 0,-3 2-320 1,0 0 0 14,2 3 0-15,-2-3-128 0,-2 0 128 0,0-3 0 16,2 9 0-16,-3-4 0 0,3-2 0 1,-2 3 192 13,-5 2-32-14,4 2-16 1,-2 3 176-1,3 0 16 16,-5 5 16-16,-1 3 0 0,1-1-112 0,5 3-32 0,-6 2 0 0,1-2 0 17,4 8-208-17,-4-6 0 0,0 3 0 0,-1 4 0 16,1 4 0-16,0-4 0 0,-3 6 0 0,5 0 0 17,3-10 0-17,-1 7 0 0,-2 0-176 0,3 3 176 16,0-1-192-16,7 1 192 0,0 0-192 0,0-6 192 18,0-1-224-18,7-4 80 0,-2-1 16 0,2-1 0 0,-2-4 128 0,3-4 0 9,4 1 0-9,-5-2 0 15,6-3 0-15,-1-3 0 0,5 1 0 0,-2-5 0 22,-2 2 0-22,-1-5 0 0,0 0 0 0,1-5 0 0,1 3 192 0,-1-6-48 9,-1 4 0-9,0-6 0 16,1 3 112-16,-6-1 0 0,3-1 16 0,-3-1 0 16,-2 3-64-16,3 2-16 0,-3-5 0 0,-3 3 0 15,3 0-192-14,0 4 0-1,-3 1 0 0,-2 2 0 3,0 3 0-3,0 2 0 14,0 5 0-13,-7 0 0-1,7 0 0 0,-7 0 0 13,7 0 176-12,-5 0-176 15,5 5 352-16,0-3-32 0,0-2-16 0,0 0 0 0,0 0 64 0,0 0 16 15,0 0 0-15,0 0 0 0,0 0-256 0,0 0-128 15,0 40 128-14,5-31-128-1,-5-1 128 0,0 4-128 17,2 0 128-17,3 8-128 0,-5-3 0 0,0 3 128 12,5 5-128-12,-3 2 0 0,-2 3 224 0,0 4-32 20,0 3 0-20,0 5 0 1,-2-2-64-1,-3 4 0 0,5 5-128 0,-5-7 192 12,5 10-192-12,5-8 176 14,-5 1-176-14,5-6 160 0,-3-7-160 0,-2 1 0 19,5 1 0-19,3-9 0 0,-8-6 0 0,5 1 0 0,-3-5 0 0,3-3 0 14,0-2 0-14,2-7 0 0,-2-3 0 0,-2 0 128 17,2-3-128-17,2-2 0 0,-2 0 144 0,-3-5-144 15,3 6 384-15,0-9 16 0,3 1 0 0,-3 0 0 15,2-6-208-15,-2 3-64 0,2 1 0 0,1-4 0 15,-1 1-128-15,3-5-192 0,2 0 32 0,-4-5 16 22,4 2-416-21,0-5-80-1,1 3 0 0,-1-5-16 12,0 0 32-11,3-3 16-1,-2 1 0 0,-1-3 0 4,0 0 288-4,1 5 48 7,-1-5 16-7,0 2 0 15,-4 6 256-15,4-8-192 0,-5 5 192 0,3 0-160 19,-2 2-288-19,-1 3-48 0,-2 0-16 0,-3 9 0 15,3-1 80-15,-5 4 16 1,5 7 0-1,-10 1 0 14,5 2 0-14,0 5 0 0,0-2 0 0,-5 2 0 2,5 0 144-2,-2 2 16 15,2-2 16-15,0 0 0 0,0 0 240 0,0 0 0 16,0 0-160-16,0 0 160 0,0 0 0 0,0 0 0 16,0 0 160-16,0 0-160 0,0 0 528 0,0 0 0 15,0 0 0-15,-17 42 0 0,17-27-48 0,-3 0-16 13,-2 4 0-13,-2 4 0 0,2-1 80 0,0 2 16 16,-2 6 0-16,2 0 0 0,2 2 80 0,-2-3 0 15,0 3 16-15,3-4 0 0,-3 1-224 0,5-4-48 16,0-5-16-16,5-1 0 0,-3-1-192 0,3-6-48 15,0 0 0-15,3-2 0 0,4 0-128 0,-7-3 0 15,7-2 0-15,-4 0 0 0,4 3 0 0,0-8 0 15,3 0 0-15,-3-8 0 1,6 3 0-1,-4-7-144 16,4 2 144-16,-3-2 0 0,2 2-128 0,0-2 128 15,-2-1 0-15,-3-4 0 0,1 5 0 0,-1-3 0 3,3-2 0-3,-3-3 0 15,5 0 0-15,-4 3 0 0,-1-3 0 0,0 0 0 15,-4 3-272-15,4 0 48 0,-7 2 16 0,2-2 0 17,1-3 48-17,-1 5 16 0,-2 3 0 0,0 0 0 17,2-1 144-17,-2 1 0 0,-5 4 0 0,3-4 0 12,2 7 0-12,-5-2 0 0,5-1 0 0,-5 3 0 16,0 5 0-16,0 0 0 0,0 0 0 0,0 3 0 14,0 2 0-13,-5 5 0-1,5 0 0 0,-8 7 0 15,8-5 176-15,-5 8 16 0,-2 5 0 0,7-8 0 16,-5 8 48-16,5-3 16 0,0 0 0 0,0 0 0 15,5-2-256-15,-3 2 128 0,8-10-128 0,3 8 0 16,1-7 0-16,4-6 0 0,1 3 0 0,1-3 0 33,0-4 128-33,5-6-128 0,-1 3 0 0,1-5 0 0,0 3-384 0,-1-3-192 0,3-3-16 0,3 4-6144 15,-3-6-1232-15</inkml:trace>
    </iact:actionData>
  </iact:action>
  <iact:action type="add" startTime="99541">
    <iact:property name="dataType"/>
    <iact:actionData xml:id="d31">
      <inkml:trace xmlns:inkml="http://www.w3.org/2003/InkML" xml:id="stk31" contextRef="#ctx0" brushRef="#br1">23361 1883 2351 0,'8'-7'0'1,"-8"2"0"-1,5 3 144 0,-5-6-144 0,2 8 0 0,-2-5 0 1,0 3 0-1,0-3 0 10,0-3 896-10,0-1 96 2,0 1 16-2,0-4 0 15,0 4-64-15,0-1-16 0,-7 1 0 0,2-4 0 13,2 7-128-13,-2-2-32 15,-2-1 0-13,2 3 0-1,-2-2-240-1,2-1-48 15,-3 3-16-15,4 1 0 0,-4-4-208 0,1 3-32 0,-3-2-16 0,2-1 0 15,1 3-80-15,-3-2-128 0,3 5 176 0,-1-1-176 16,1 3 320-16,-5 3-32 0,7 4-16 0,-8-7 0 14,6 7 48-14,2-2 16 0,-7 5 0 0,4 0 0 16,1-3-144-16,2 3-16 0,-2 3-16 0,-3-3 0 17,7-1-160-17,-2 6 0 1,-2-2 0-1,0 4 0 15,2 3 0-15,-3-3 0 0,8 0 128 0,-5 5-128 19,5-9 0-19,0 6 0 1,0-6 0-1,0 1 0 0,0 4 0 0,5-3 0 15,-5 2 0-15,8 0 0 0,-3-5 0 0,-3-2 0 14,3 0 0-14,2-2 0 0,6-3-176 0,-6-5 176 18,5 0-128-18,1 0 128 0,-1-5 0 0,0-3 0 13,1-2 0-13,-1 0 0 0,8-2 0 0,-8-5 0 15,5 2 0-15,-2-2 128 0,2 4-128 0,-2-1 0 15,2-4 0-15,3 1 0 0,-7 2 0 0,-1 3 0 14,-5 0-192-13,6-1 64-1,-8 6-64 0,2-5 0 14,-2 4 0-14,-5 3 0 0,2-2 192 0,-2 2 0 17,5 0 0-17,-10 2 0 0,5-4 0 0,0 5 0 16,0-1 0-16,0 3 0 0,0 0 0 0,0 0 0 14,0 0 0-14,0 0 0 0,-2 0 0 1,2 3 0 14,0 2 0-15,0-1 0 0,0-4 0 0,0 0 128 16,0 0-128-16,-10 37 128 1,8-24 96-1,2 2 32 14,0-3 0-14,-5 3 0 0,5 2 0 0,-3 0 16 3,3-2 0-3,0 2 0 15,3-4-80-15,-3-1-32 1,5-2 0-1,2 0 0 15,0 2-160-15,6-9 160 0,-1 6-160 0,5-9 160 16,-2 0-32-16,2 0 0 0,-4 0 0 0,1-4 0 17,4-1 240-17,-6 2 32 0,5-7 16 0,-7 3 0 17,3-1-192-17,-4 1-32 0,4-5-16 0,2 2 0 3,-11 0-176-3,9-2 0 8,-6-1 0-8,6 1 0 15,-1-8-128-15,0 3-16 0,1 0 0 0,-1 2 0 16,0-5-96-15,-4 5-16-1,-1 1 0 0,5 6 0 21,-4-9-176-21,2 5-32 0,-3 2-16 0,-7 5 0 0,5-3 128 0,-5 6 32 9,2-1 0-9,-2 3 0 15,5 0 320-15,-10 3 0 0,5-1 0 0,0 1 0 17,-2 2-128-17,2 0 128 1,0-5 0 0,0 0 0-1,0 0 0 0,0 0 192 14,0 0-32-14,0 44 0 3,0-29 256-3,0-3 48 11,-5 3 16-11,5 0 0 3,0 2-96-3,0 0 0 15,0 3-16-15,-5-3 0 0,5-4-96 0,-2 1-16 15,4 1 0-15,-2 0 0 0,5-3-128 0,0 1-128 15,-5-1 192-15,7-4-192 0,-7-1 128 0,8-2-128 16,-3-5 0-16,-3 0 0 0,3 0 128 0,2-8-128 14,-2 4 144-13,3-4-144-1,2-2 176 0,-3 0-176 14,0 5 192-13,-2-7-192-1,3 5 0 0,-1-6 0 17,3 3 0-17,-3-2-192 0,-2 2-48 0,3-2 0 14,-1 2 0-14,1 0 0 0,-4 5 80 0,1-2 16 15,3 2 0-15,-3 5 0 0,-5-5 144 0,2 5 0 16,-2 5 0-16,5-5-128 0,-5 5 128 0,0 2 0 16,0-2 0-16,-5 5 0 0,5 0 0 0,0 2 0 15,0 1 0-14,0 1 0 0,0 4 0-1,0-6 176 0,5 0-176 0,-5 3 192 15,5-2-64-15,-2-6-128 0,4 0 192 0,3-2-64 15,2 0-128-15,-4-5 160 0,9 0-160 0,-2 0 160 16,-3-5-160-16,8 0 128 0,-3-2-128 0,3 4 128 15,-3-4-128-15,-2 5 192 0,-3-1-192 0,0 3 192 16,1 0-192-16,-1-5 0 0,0 0 0 0,1 3 0 15,-1-6-224-15,0 3 80 0,-4-2 16 0,-1-3 0 17,1 3 128-17,1-6 0 0,-1 1 0 0,-3 5-128 17,-3-6-64-17,3-1 0 0,3-1 0 0,-4-5 0 16,4-2-80-16,-3 5-32 0,2-8 0 0,-2 5 0 15,-5-9-288-15,0 4-64 0,0 0-16 0,-5 3 0 18,5 2 256-18,-5 3 48 0,3-3 16 0,-3 1 0 0,2 4 352 0,-2 2 0 15,1 6 0-15,1 0 0 0,3 2 160 1,-5 5-160 13,0 0 192-14,5 0-192 0,-2 5 336 0,2-1-32 14,0-1-16-14,0 4 0 0,0 3-16 0,0-10 0 15,0 0 0-14,0 0 0-1,0 0-272 0,2 42 0 15,3-27 0-15,-5-8 0 0,0 11 320 0,0-4-32 15,0 9-16-15,0-4 0 0,0 9 80 0,5 1 16 15,-5-7 0-15,0 5 0 0,0 1-176 0,3 1-48 16,1-2 0-16,1 0 0 0,-2 3-144 0,2-5-272 30,7-1 64-29,-4-4 16-1,4-3-864 0,0-2-160 0</inkml:trace>
    </iact:actionData>
  </iact:action>
  <iact:action type="add" startTime="100783">
    <iact:property name="dataType"/>
    <iact:actionData xml:id="d32">
      <inkml:trace xmlns:inkml="http://www.w3.org/2003/InkML" xml:id="stk32" contextRef="#ctx0" brushRef="#br1">24365 2024 911 0,'-5'-5'0'1,"3"0"0"5,2 3 0-6,0-1 0 12,0 1 960-12,0-6 128 0,0-1 0 0,0-6 16 17,0-8 64-17,0-1 16 0,2 2 0 0,3-1 0 17,3 1-480-17,-3 2-112 0,2 3-16 0,5 5 0 14,-7-3-128-14,8 10-48 0,-6-5 0 0,0 0 0 16,1 8-112-16,2-1-32 0,2 6 0 0,-5-3 0 15,6 5-64-15,-6 0 0 1,-2-3-16-1,7 1 0 16,-4 4-176-16,4-4 0 0,-5 2 0 0,6-1 128 14,-6 4-128-13,3-8 0-1,2 5 0 0,-4-3 0 15,4 3 0-15,-5-2 0 0,-2-1 160 0,3 6-160 16,-3-1 320-15,-5-2-32 0,2 2-16-1,3 1 0 0,-5 2-16 0,0 4 0 16,0 4 0-16,-5 1 0 0,3 6-48 0,2-8-16 15,-5 6 0-15,5-4 0 0,-5 3-192 0,5-2 0 16,5-3 0-16,0 3 0 0,2-7 0 0,-2-1 0 13,2-2 0-12,6 0 0-1,-1-8-256 0,0 1 64 15,1-3 16-15,2 0 0 0,-3-3 176 0,5 1-192 16,-4-6 192-16,1 3-192 0,-1 0 192 0,-1 0 0 15,0 3 0-14,-4-5 0-1,4 2 0 0,-7-3 0 15,2 3 0-14,1-2 0-1,2-3 0 0,-8 3 0 14,3-1 0-14,0-2 0 0,-5 0 0 0,-5 1 0 4,0-1 0-4,-2-3-128 12,-1 1 128-11,-4 0-160 1,0-1 160-2,-1 1-160 14,-6 0 160-14,1-1 128 0,-1 1-128 0,-1 5 176 15,8-3 272-14,-8 7 64-1,3-2 16 0,4 5 0 15,1 5-384-15,4-2-144 0</inkml:trace>
    </iact:actionData>
  </iact:action>
  <iact:action type="add" startTime="101612">
    <iact:property name="dataType"/>
    <iact:actionData xml:id="d33">
      <inkml:trace xmlns:inkml="http://www.w3.org/2003/InkML" xml:id="stk33" contextRef="#ctx0" brushRef="#br1">26373 1938 4607 0,'-3'0'400'2,"3"0"-400"-1,-5 0 0-1,5 0 0 10,0 0 800-9,0 0 80 2,-2 0 16-3,-8 0 0 19,8 0 336-19,-8 2 80 0,2 1 16 0,3-1 0 13,3 3-144-13,-3 0-32 0,5 2 0 0,5 1 0 17,-5 4-336-17,2 0-80 1,3 1-16-1,3-1 0 14,2 8-336-14,-3-3-80 0,5 3-16 0,1 2 0 16,-1 3-288-16,0-3 0 0,1 5 0 0,-6-2 0 16,5 2-320-15,1-2-80-1,-6 4-16 0,-2-4 0 17,2-5-160-17,1-1-48 1,-3-1 0-1,-5-4 0 0,2 4 624 0,3-11 0 13,0-2 0-13,-5 0 0 0,7-3 0 0,-7-2 0 15,5-2 0-15,-5-3 0 0,3-2 0 1,-3 2 0 13,0-8 0-14,-3 3 128 0,3 1 0 0,0-4 0 16,0-4 0-16,0 5 0 0,-5-3-128 0,1 2 0 17,1-4 0-17,-2 2 0 0,0-2 0 0,3-3 192 2,2 3-192-2,-5-3 192 11,5 1 160-11,0-1 32 15,0-5 16-14,0-4 0-1,0 4-128 0,5-2-16 19,-3 7-16-19,8-9 0 0,-3 1-240 0,6-1 128 0,-1 2-128 0,0 2 0 13,1-2 0-13,6 2 128 17,-1 8-128-17,-3-3 0 0,4 0 0 0,-1 8 0 0,1 0 0 1,-1-1 0 12,1 6 0-12,-4 2 0-1,2 5 0 0,-4-5 0 15,4 10 0-15,-2-5 0 0,2 3 0 0,-5 6-160 16,-4-4 32-16,-1 5 0 0,-2 3 0 0,-2-1 0 15,1 5-128-15,-8-5-32 1,1 8 0-1,-2-3 0 16,-2 6 288-16,-6-4 0 0,6 4 0 0,-5-1 0 17,-1 0-144-17,1-2 144 0,-8 4 0 0,8 1-144 16,-8 0-416-16,3-1-80 1,-3-1 0-1,3-4-16 14,2-1-512-14,-2-1-112 0,9-10 0 0,-1-2-16 17,6-2 592-16,3-6 112-1,0 1 16 0,3-6 16 0,2 1 560 0,-1 0 0 16,4-6 0-16,-3 1 0 0,2 2 240 0,1 0 0 15,4-7 0-15,-5 5 0 0,3-1 16 0,-2 1 16 14,4 5 0-14,-7 2 0 0,2-3-80 0,1 3-32 15,4 3 0-15,-7 2 0 0,7 0-160 0,-4-5 128 15,4 10-128-15,-5-5 128 0,6 0-128 0,-1 0 0 15,5 0 0-15,-2 2 0 0,2-2 208 0,-2-2 16 15,2 2 0-15,3-5 0 0,-3 2 96 0,-2 1 32 17,5-1 0-17,2-4 0 0,-2 2-32 0,0-2-16 14,-3-3 0-14,3 2 0 0,-1 1 80 0,-1-5 0 15,1-1 16-15,1 1 0 0,-3 5 176 0,-2-6 16 16,-3 6 16-16,1-3 0 0,-1 3-112 0,-4 2-32 17,1-3 0-17,-1 1 0 0,-1-1-336 0,-2 4-128 17,3-4 0-17,-8 3 0 0,4-2 0 0,-4 2 0 0,0 0 0 0,-4 2 0 16,4-1-128-16,-8 1 128 0,3-2-192 0,-2 5 192 17,-1 0-160-17,-4 0 160 0,7 0-128 0,-7 0 128 13,4 3 0-13,-4 2 0 0,5 2 0 0,-6 3 0 14,1-3 0-13,0 6 0-1,2-1 0 0,2 0 128 14,-4 3-128-13,5 2 0-1,-1-2 0 0,3 2 0 15,5 1 0-15,-5-4 0 0,3 4 0 0,2-6 0 17,0 3-192-17,2-3 64 0,3 5 0 0,-5-9 0 13,5 4-32-12,-2-4 0-1,7 1 0 0,-3-1 0 16,0-1 160-16,6-2 0 0,-1 3 0 0,-5-3 128 17,6-3-128-17,-1 3 0 0,5-5 0 0,-2 0 128 15,7-5-128-15,-2-2 0 0,0-1 0 0,0 1 0 15,-1-3 0-15,4 3 0 0,-1-3 0 0,-5-3-128 15,0 3 128-15,-2 3 0 0,2 2-144 0,-9-5 144 17,4 8 0-17,-7 2 0 0,2 0 0 1,-7 0 0 1,5 2 128-2,-2 1-128 14,-3 4 192-14,0 1-64 0,0-1 128 0,5 3 0 16,2 0 16-16,-7 0 0 0,7-6-16 0,3 4 0 15,-2-1 0-15,-1 1 0 0,1-3 16 0,1 0 0 15,4 2 0-15,-1-5 0 0,3 3-112 0,-3 0-32 15,5-5 0-15,-9 0 0 0,4 0-128 0,1 0 0 14,-6 0 144-14,-2 0-144 0,2 0 144 1,-2-7-144 15,-2 4 192-16,-3 1-192 0,5-5 352 0,-5 2-32 16,0 0-16-16,-8 2 0 0,8-4-304 0,-5 2 0 25,-2 5 128-25,-3-10-128 0,3 8-768 0,-1-6-192 0,1 3-64 0,-6-5 0 17,9 8 192-17,-1-6 48 0,2 1 0 0,3 2 0 0,0-2 544 0,0 2 240 19,8-5-192-19,-4 3 192 0,4-1-144 0,-3 1 144 17,2-3 0-16,6 0 0-1,-6 5 0 0,-2-2 0 0,7 4 128 0,-9 1-128 15,2 2 288-15,0 0-32 0,2 2-16 0,-2 3 0 15,2 0-240-15,-4 2 128 0,2 1-128 0,0-3 0 16,2 2 0-16,0 3 0 0,-2-3 0 0,8 1 0 16,-6-3 0-16,5 0 0 0,-4-3 0 0,2 3 0 17,2-2 0-17,0-3 0 0,-4 2 0 0,4-2 0 17,-5 3 0-17,-2 1 0 0,3-4 0 1,-3 3 0 1,-5 2 0-2,0-3 0 15,2 8 128-15,3-7-128 0,-5 2 160 0,0 0-16 9,0 2 0-9,0 0 0 17,0 3 0-17,0-2 0 0,0-1 0 0,0 0 0 14,0 3 48-14,5-5 0 0,-3 3 0 0,-2-3 0 15,8 2 32-14,2 0 16-1,-3-7 0 0,1 3 0 32,4-1-80-31,0-2-16 0,1 3 0 0,4-6 0-1,-2 3-560 0,2-5-112 0</inkml:trace>
    </iact:actionData>
  </iact:action>
  <iact:action type="add" startTime="103058">
    <iact:property name="dataType"/>
    <iact:actionData xml:id="d34">
      <inkml:trace xmlns:inkml="http://www.w3.org/2003/InkML" xml:id="stk34" contextRef="#ctx0" brushRef="#br1">27926 1693 2751 0,'-17'0'256'1,"10"0"-256"-1,2 0 0 0,-3 0 0 6,8 0 672-6,-4 0 96 19,4 3 0-19,-8-1 16 0,3 1-496 0,3-1-96 0,-8 6-32 0,7-6 0 25,-2 3-672-24,5 3-144-1,0 1-32 0,0 4 0 0,5-6 528 0,-2 5 160 6,7 3 0-5,0-5 0 13,2 2 0-14,5-4 0 0</inkml:trace>
    </iact:actionData>
  </iact:action>
  <iact:action type="add" startTime="103312">
    <iact:property name="dataType"/>
    <iact:actionData xml:id="d35">
      <inkml:trace xmlns:inkml="http://www.w3.org/2003/InkML" xml:id="stk35" contextRef="#ctx0" brushRef="#br1">28691 2110 1311 0,'0'-7'0'1,"-5"2"0"-1,3 3 0 0,2-6 128 0,0 8-128 0,-5-5 0 0,5 3 0 0,-5-3 0 8,2-3 272-8,-7-1 48 4,3-4 0-4,-5 6 0 9,4-5-16-9,1 4 0 16,-3 3 0-16,3-2 0 0,-1-1 448 0,-4 3 80 15,4 5 32-14,-4-7 0-1,0 5 320 0,2-1 64 16,0 3 16-15,-2 0 0 1,-1-5-368-1,4 3-64-1,1 2 0 1,1 0-16 8,2 0-336-9,-3 0-64 16,4-5-16-16,1 2 0 1,-2 1 16 0,0-1 0 13,3-4 0-13,-3 2 0-1,0 0 208 0,2 0 32 1,-2 3 16-1,1-3 0 14,1 2-224-14,-4 3-32 0,2 0-16 0,-3 3 0 17,-4 2 48-16,2 0 16-1,3 4 0 0,-6 1 0 15,1 3 48-15,-3-1 0 0,3 3 0 0,0 2 0 17,-1-2-240-17,-4 2-32 0,5 8-16 0,-3-5 0 19,3-1-224-19,-1 1 0 0,1 5 128 0,0-3-128 0,-1 0 0 0,6 0 0 8,2-2 0-8,5 0-160 23,5-5 160-23,2-3-128 1,1 0 128-1,1-2-128 0,6-2 128 0,-2-4 0 8,4 4 0-8,3-8 0 15,-3 0 0-15,3 0 0 0,4-5 0 0,-4 2 0 31,5 1 0-31,7-5 0 0,-5 4-128 0,2-9 128 0,8 2-1248 0,-5 0-160 0,1-2-48 0,4-1-8096 30</inkml:trace>
    </iact:actionData>
  </iact:action>
  <iact:action type="add" startTime="103741">
    <iact:property name="dataType"/>
    <iact:actionData xml:id="d36">
      <inkml:trace xmlns:inkml="http://www.w3.org/2003/InkML" xml:id="stk36" contextRef="#ctx0" brushRef="#br1">28819 2096 4607 0,'-2'-8'192'1,"-3"8"64"-1,5-5-256 0,-3 5 0 4,3 0 0-4,-5-2 0 14,5 2 720-14,-4 0 112 0,1-3 0 0,-2 1 16 11,-2-3 368-11,2 2 80 22,-3 1 16-22,3 2 0 0,5 0 80 0,-7 2 16 0,2 1 0 1,5 2 0 11,-7 0-576-12,2 2-128 0,2 3 0 0,-2 2-16 14,5 1-384-14,-5 2-80 0,5 4-16 0,0 1 0 15,0-3 80-15,5 1 16 0,-5 4 0 1,8-5 0 12,2 3-304-12,-3-5 0-1,0 2 0 0,6-10 0 15,-1 6 0-15,5-11 0 0,-2 0-240 0,-2 1 80 17,6-6-16-17,1-1 0 0,2-4 0 0,3-4 0 14,-3-1 48-13,3-6 0-1,-1 1 0 0,6 1 0 16,-8-3-80-16,0 6-16 0,-2-4 0 0,0 4 0 15,-3 1 224-15,-5 1-176 0,-4 0 176 0,4 2-160 15,-9 0 160-15,2 5 0 0,-1 0 0 0,-4 3 128 18,0-1-128-18,-4 3 0 0,4 0 0 0,-8 3 128 17,8-1 32-17,-5 3 16 0,3-3 0 0,-3 3 0 0,0 3 0 0,5-8 0 15,0 0 0-15,0 0 0 1,0 0-48-1,-12 49-128 16,16-37 192-16,1-2-64 0,3 0 192 0,-1-5 16 16,6 2 16-16,-1-2 0 0,5-2 224 0,3-3 64 13,5-3 0-13,-3-2 0 0,2 3-32 0,6-3 0 16,-5-2 0-16,2-6 0 0,2 3-80 0,-2 1-16 14,-2-4 0-14,-5 1 0 0,5 2-192 0,-6-2-32 15,-1-1-16-14,-4-1 0-1,4-1-272 0,-1-2 0 15,-2-3 0-15,-3 0 0 0,0-2 0 0,1 2-176 29,-1-5 32-28,0 1 0-1,-4 2-432 0,-3-3-96 0,2 0-16 0,-2 3 0 0,-3-3 272 0,-2 3 48 16,5-3 16-16,-5 1 0 0,0 4 352 0,0-7 0 16,-5 10 0-16,5-6 0 0,-2 6 0 0,-3 2 0 3,5 3 0-3,-7 2 0 15,2 5 0-15,0-2 0 0,2 4 0 0,-4-2 128 15,2 8 224-15,-2-3 32 1,2 2 16-1,0 3 0 16,2 3-16-16,-2 2 0 0,0 2 0 0,3 0 0 14,-3-2-176-14,-2 5-32 0,7 5-16 0,-5-8 0 17,2 8 208-17,-2-5 32 0,5 7 16 0,0-3 0 13,0 6 128-13,0-3 32 0,0 5 0 0,5 1 0 15,-5 1-256-15,0-2-64 0,3 3 0 0,-3-3 0 17,5-2-256-17,2-1 0 0,0 1 0 0,3-5 0 16,3 0-144-16,1-6-144 0,4-1-32 0,1-1-14272 24</inkml:trace>
    </iact:actionData>
  </iact:action>
  <iact:action type="add" startTime="104433">
    <iact:property name="dataType"/>
    <iact:actionData xml:id="d37">
      <inkml:trace xmlns:inkml="http://www.w3.org/2003/InkML" xml:id="stk37" contextRef="#ctx0" brushRef="#br1">29927 2221 1839 0,'-5'-7'160'2,"2"2"-160"-2,-2 5 0 0,5 0 0 9,0 0 1040-9,0 0 176 17,-7-7 48-17,2-1 0 0,-7 3 128 0,-1-7 16 15,6 7 16-15,-5 0 0 0,4 3-288 0,-2 2-64 14,8 0-16-13,-3 2 0-1,-3 3-144 0,8 0-16 14,0 2-16-14,0 1 0 1,3 2-368-1,7-8-64 16,-3 3 0-16,6 0-16 0,-1-3-192 0,8 3-48 21,-3-5 0-21,3 0 0 0,4-5 128 0,-4 1 32 1,5 1 0-1,-1-2 0 12,-4 3-176-12,0-6-48 0,0 3 0 0,-1 0 0 12,-2-2 0-12,1 2-128 5,-3 0 192-5,-3 3-64 13,0-6 64-13,1 3 0 0,-1-2 0 0,-5 0 0 15,1 2 16-15,2-3 16 0,-8 3 0 1,3-2 0 13,0 2-224-14,-10-5 0 0,5 3 128 0,-5-3-128 14,-2 5 0-13,-1-5 0-1,-4 0 0 0,0 5 0 15,-6-5 0-15,3 8 0 0,3-3 0 0,-8 5 0 16,3 0 320-16,-3 5-48 0,1-3 0 0,-3 8 0 15,-1-2-272-15,1 1-272 0,2 4 48 0,-4 2 16 21,4-1-1520-21,0-1-320 0,1 2-48 0,6-6-6800 12</inkml:trace>
    </iact:actionData>
  </iact:action>
  <iact:action type="add" startTime="105572">
    <iact:property name="dataType"/>
    <iact:actionData xml:id="d38">
      <inkml:trace xmlns:inkml="http://www.w3.org/2003/InkML" xml:id="stk38" contextRef="#ctx0" brushRef="#br1">30790 2419 4607 0,'0'-3'400'1,"0"3"-400"5,0-5 0-6,0 5 0 8,0 0 1264-7,0 0 160 11,0-2 48-12,-5-1 0 0,0 1 928 0,-2 2 192 15,-1 0 32-15,8 0 16 1,0 0-496-1,0 0-96 14,0 0-32-14,0 0 0 0,-37 15-336 0,32-10-64 16,3 0-16-16,-3 2 0 0,5 0-720 0,-5 3-160 16,2 0-16-16,-2 3-16 0,-2 4-688 0,0 0-176 20,-3 3-16-20,-3 2 0 11,-1 3-1984-10,-4 4-416-1</inkml:trace>
    </iact:actionData>
  </iact:action>
  <iact:action type="add" startTime="110413">
    <iact:property name="dataType"/>
    <iact:actionData xml:id="d39">
      <inkml:trace xmlns:inkml="http://www.w3.org/2003/InkML" xml:id="stk39" contextRef="#ctx0" brushRef="#br0">19647 6768 4607 0,'0'3'400'1,"0"-6"-400"-1,3 3 0 0,-3 0 0 4,5 0 144-4,-5-5-144 10,7 5 160-10,-2-2-160 16,2-3 0-16,1 0 0 0,9 0 0 0,-5-2 0 16,1-1 144-16,-1 1-16 1,3-5 0 0,2 2 0 15,3 2 608-16,-8 1 112 1,5 7 32-1,-7 0 0 0,3 0-128 0,4 2-32 15,0 8 0-15,-2 3 0 1,2-1-528-1,-2 8-192 16,5-8 0-16,2 3 144 0,5 2-144 0,3-5 0 16,4 1 0-16,3-8 0 0,5 2 0 0,-7-7 0 12,2-5 0-12,0 0 0 0,2-2-224 0,-2-1 80 15,-5-4 16-15,-2-3 0 0,-6 5-128 0,1 3 0 15,-10-3-16-15,-3 3 0 0,1-1 272 0,-1 8 144 16,-7-5-16-16,-10 5 0 0,5 5 128 0,-8-2 32 15,-1 2 0-15,-6 2 0 0,-2 3-64 0,2-5-16 15,-3 2 0-15,-1 1 0 0,-1-1 192 0,-5 0 48 15,1-2 0-14,-1 0 0-1,0-5 112 0,6 0 16 15,1 0 16-15,6-7 0 0,2 2-240 0,0-7-48 17,3-1-16-17,0-1 0 0,2-1-288 0,5 0 0 25,-8 0 0-25,3 0 0 0,-2 5-496 0,2-2-96 0,-7 5-32 0,-1 2 0 24,-2-5-128-24,3 7-16 0,-8 3-16 0,3 0 0 0,-3-4 592 0,-4 8 192 0,4-4 0 0,-5 5 0 15,-4 3 400-15,2-1 192 0,2 1 48 0,0-1 0 17,6-5-192-17,-1 6-16 0,0-8-16 0,8 0 0 16,-1 0-16-16,1-8 0 0,7 6 0 0,-2-5 0 4,-1 4-80-4,3-9 0 8,5 4-16-7,0-1 0 13,0 1-112-14,0-2-32 0,5 8 0 0,3-6 0 16,-1 1-160-16,-2 2 0 1,7 0-160-1,-4 0 160 19,4 5-448-19,0-2 16 0,1 4 0 0,-1-2 0 16,0 3-96-16,8-1-32 0,-5 3 0 0,7-5 0 0,-2 5 240 0,0 2 64 11,4-4 0-11,3 2 0 16,-2 2 256-16,0 1 0 0,-1 1 0 0,1-4 0 15,0 5 128-15,-1 0-128 0,4 0 0 0,1 0 0 3,-7-5 480-3,8 2 0 12,2-4 0-12,0 2 0 3,-2 0 160-3,2-5 16 14,-5 0 16-14,2 2 0 0,-1 0-352 0,-4-4-64 15,1 0 0-15,-8 2-16 0,-2-8-240 0,-3 3 128 16,-7 5-128-16,-2-7 0 0,2 2 304 0,-5 0-48 17,-5 0 0-17,2 3 0 0,-2-6 64 0,-7 3 16 16,0-2 0-16,-3 2 0 0,-2-3-112 0,-3 1-32 17,0 2 0-17,-5 0 0 0,-7 0-192 0,3 3 144 16,2 2-144-15,-3-5 128-1,-2 5-128 1,-5 5 0-1,5-5-160 0,-5 7 160 10,5-2-336-10,0 7 16 27,-8-4 16-27,3 9 0 0,5-7-112 0,-5 5-32 0,0-3 0 0,-2 8 0 0,2-5 256 0,-3 2 32 19,-1-2 16-19,1-3 0 0,3-2 144 0,7-3 0 20,3-4 0-20,3-6 0 0,4-2 320 0,3-2 112 0,4 0 16 0,6-6 0 15,0 3 0-15,2-2 16 0,0 2 0 0,5 0 0 11,5 0-320-11,-5 1-144 3,5 1 128-3,2-2-128 15,-2 3 0-15,2 2 0 0,6-2-224 0,-1 4 80 21,0-2-576-21,1 0-112 0,6 3-32 0,1 2 0 14,-3 0 160-14,3-5 16 0,5 2 16 0,-1 1 0 27,4 2 176-27,-4 0 48 0,8 0 0 0,-7 2 0 0,2 1 48 0,-2 2 16 0,4 0 0 0,-4 5 0 18,-3-1 112-17,0 1 16-1,-2 5 16 0,0 0 0 1,-3 5 240-1,-5-3-144 14,3 3 144-13,-2-1-128-1,-1 4 128 0,0-1 144 15,1 2-16-15,1-1-128 0,4-4 128 0,-6 1-128 12,8-5 0-12,-3 2 0 21,-2 1 0-21,2-4-192 0,3 4 0 0,-8-6 0 11,0 0-448-11,1 8-64 0,-6-8-32 0,0 1 0 15,-2-1-256-15,-5 0-48 0,-5 1-16 0,3-3 0 17,-3-1 400-17,-7 4 80 0,4-1 0 0,-4 0 16 0,0 3 560 0,-1 0-128 14,1 2 128-14,-8-9 0 0</inkml:trace>
    </iact:actionData>
  </iact:action>
  <iact:action type="add" startTime="119264">
    <iact:property name="dataType"/>
    <iact:actionData xml:id="d40">
      <inkml:trace xmlns:inkml="http://www.w3.org/2003/InkML" xml:id="stk40" contextRef="#ctx0" brushRef="#br1">2416 3980 4911 0,'0'5'0'8,"-5"0"0"8,5-2 0-16,0-3 0 0,0 0 0 0,-3 0 0 15,3 7 0-15,0-4 0 0,-5 2 0 1,5 0 0 13,-5-1 0-14,3-1 0 0,2 2 0 0,0-5 0 16,-5 0 0-15,5-5 0-1,0 5 192 0,0-3-32 15,-5 3-160-15,2 0 0 0,3-2 144 0,-4 2-144 16,4 0 160-16,0 0-160 1,0 0 160 0,0 0-32-1,0 0 0 12,0 0-128-12,0 0 192 0,0 0-32 16,0 0-160-15,0 0 192 0,-40-12-192 0,40 9 208-1,0-2-208 0,0-2 0 16,0-1 0-16,0-4 0 0,3-5 0 0,1 2 0 13,1-5-192-12,3 6 192-1,-3-1-224 0,-5-5 64 16,7 3 16-16,-7-3 144 0,8 0-192 0,-4-2 192 16,-4 7-160-16,3-5 160 0,2 1-176 0,-5 1 48 17,5-1 0-17,-3-3 128 0,3 2 0 0,0 5 0 3,3-2 0-3,-4 4 128 14,4 1-128-14,-1 2 0 0,1 5-160 0,2-5 160 10,2 3 0-9,0 0 160 20,3 2-16-21,2-8 0 0,8 3 128 0,-3-4 32 0,3-1 0 0,4-5 0 9,-4 0 256-8,7-2 48 18,5-3 16-19,-2 1 0 0,2 2-272 0,0 2-48 0,-5 3-16 0,0 4 0 12,0 6-128-11,-8-3-32-1</inkml:trace>
    </iact:actionData>
  </iact:action>
  <iact:action type="add" startTime="119798">
    <iact:property name="dataType"/>
    <iact:actionData xml:id="d41">
      <inkml:trace xmlns:inkml="http://www.w3.org/2003/InkML" xml:id="stk41" contextRef="#ctx0" brushRef="#br1">2845 3869 2751 0,'-8'0'128'1,"8"-2"16"-1,-5 2-144 0,5-5 0 0,-5 3 0 0,5-1 0 11,0 1 832-11,0-3 128 0,0-3 16 0,0-2 16 8,0-4 96-7,0 1 32 15,5 1 0-16,0 0 0 0,-2 4-192 0,2-4-32 16,0 4-16-16,-5-1 0 0,7 1-240 0,-2 3-64 14,2 3 0-14,-2-6 0 0,-2 3-256 0,2-2-64 17,2 2-16-17,-2-2 0 0,2-1-240 1,6-2 0 13,-6 3 128-14,5-5-128 0,1-3 0 0,-6 3 0 17,3-3 0-17,2 0 0 0,1-2 0 1,-3 2 0-1,2-5 0 0,-2 0 0 13,2 6 0-12,-4-1 0 16,-1 3 0-17,-2-6 0 0,2 8 0 0,-2-2-128 0,-5 7 128 0,3-7 0 15,2 4 0-15,-5-2 0 0,0 8-128 0,0-8 128 17,0 8 0-17,-5-6 0 0,2 3 0 0,3 5 0 16,-5 0 0-16,0-5 0 0,3 10 0 0,-3-5 144 17,5 0-144-17,-7 5 0 0,2 3 0 0,-3-6 128 10,1 8 0-10,2-3-128 0,-3 1 192 0,4 4-64 17,-4 0-128-17,3 6 0 0,-2-6 0 0,-1 8 0 14,-1-5 0-14,6 2 0 0,-2 0 0 0,-2 3 0 16,-3-3 0-16,7 3 0 0,-4 2 0 0,2 0 0 16,-2-2 144-16,2 5-144 0,0-6 160 0,2 1-160 16,-2-3 192-16,5 3-64 0,0-7-128 0,0 4 192 15,0 3-64-15,0-1-128 0,5 1 176 0,-2 0-176 16,2 2 128-16,0-2-128 0,2-1 0 0,0-6 0 15,1 2 0-15,2-3 0 0,2-2-128 0,0-3 128 3,1 1-272-3,-3-3 32 14,7-5 16-14,0 2 0 15,-7-2-528-14,7 0-96-1,1 0-32 0,1-2-5824 30</inkml:trace>
    </iact:actionData>
  </iact:action>
  <iact:action type="add" startTime="120349">
    <iact:property name="dataType"/>
    <iact:actionData xml:id="d42">
      <inkml:trace xmlns:inkml="http://www.w3.org/2003/InkML" xml:id="stk42" contextRef="#ctx0" brushRef="#br1">3575 3564 1839 0,'-13'-5'0'2,"8"5"160"-2,0-5-160 0,3 2 0 0,-3 3 0 0,3 0 0 8,-3 0 464-8,-3 3 64 7,-4 2 16-6,0-5 0 13,-1 5 32-14,1 2 16 0,0-5 0 0,-1 3 0 16,6 0-288-16,2 3-64 0,-2-3-16 0,2 2 0 14,2-2-224-13,-2 2 144-1,0 6-144 0,3-1 128 16,-3 0-128-16,5-2 0 0,-7 7 0 0,7 1 0 17,-5 1 0-17,5 1 0 1,0 0 0-1,5-3 128 16,-3-2-128-15,8 0 0 0,-3 0 0 0,6-3 0-1,-1 3 0 0,8-3-176 14,-8-2 176-14,0 2-128 0,8-4-16 0,-8-3 0 16,6 2 0-16,-4 0 0 0,-1-2-160 0,-6 3-16 15,3-3-16-15,-8 0 0 0,3 2 336 0,-5-4 0 17,-7 1 0-16,2-1 0-1,0 2 576 0,-2 0 192 2,-6 0 48-2,1 2 0 10,-3-4 128-10,-2 2 16 15,-3-1 16-15,3 1 0 0,2-2-624 0,-2-1-128 15,-3 1-32-15,3-6 0 0,2 3-448 0,3-5-80 30,7 0-32-30,-2-2 0 1,2-3-672-1,10-5-144 0,-5 3-32 0,7-8 0 0,5 3 1040 0,-4 5 176 5,4-6 0-5,0 4 160 10,8-6-160-10,-3 3 0 29</inkml:trace>
    </iact:actionData>
  </iact:action>
  <iact:action type="add" startTime="120872">
    <iact:property name="dataType"/>
    <iact:actionData xml:id="d43">
      <inkml:trace xmlns:inkml="http://www.w3.org/2003/InkML" xml:id="stk43" contextRef="#ctx0" brushRef="#br1">5530 3749 2911 0,'-5'-3'256'0,"3"-2"-256"6,2 5 0-6,-5-5 0 23,5 5 0-23,-7-2 0 0</inkml:trace>
    </iact:actionData>
  </iact:action>
  <iact:action type="add" startTime="121194">
    <iact:property name="dataType"/>
    <iact:actionData xml:id="d44">
      <inkml:trace xmlns:inkml="http://www.w3.org/2003/InkML" xml:id="stk44" contextRef="#ctx0" brushRef="#br1">4675 3497 3103 0,'-3'-7'0'1,"3"-1"128"-1,0-2-128 0,0 8 176 0,0-3-176 0,0 2 0 0,0 1 0 0,0-1 0 9,0-6 960-9,0-1 176 4,0-3 16-4,0 1 16 22,0 5-352-22,0 2-80 0,0-5-16 0,0 7 0 0,0-2-224 0,0 5-48 16,0-2-16-16,0-1 0 0,0 3-256 0,0 3-48 15,0 4-128-15,0-7 192 0,0 0 112 1,0 0 16 14,3 57 0-15,2-37 0 0,-5 5-112 0,0-1-16 14,0 8 0-14,5-2 0 0,-5 4-192 0,0 1 0 13,-5 4-144-13,5-7 144 4,5-2-304-4,-5-3 48 13,0-2 0-13,0 0 0 0,0-3 256 0,0 0 0 14,7-2-128-13,-7-8 128-1,5 0 0 0,-3 1 0 15,8-8 0-15,-7 2 0 0,2-7 208 0,2 3 48 14,-2-3 16-13,2 0 0-1,-2-3-80 0,3 3 0 16,-3 0-16-16,-3-5 0 0,3 3-176 0,-3-1 0 15,3 1 144-15,-5 2-144 0,0-5 0 0,5 5 0 16,-5-3 0-16,0 1 0 0,3-1 128 0,-3-2 0 15,0 1 0-15,5 1 0 0,-5-7 64 0,5 0 32 3,-5-2 0-3,7 0 0 15,-2-8-96-15,7 0 0 0,-2-7-128 0,7-5 192 15,1 0-192-14,-4 0 0-1,4 0 0 0,-3 2-160 15,2 3-32-14,-2-3 0-1,2 6 0 0,-5 4 0 16,5 5 16-16,-7 3 0 0,0 7 0 0,3 2 0 17,-6 3 176-17,-2 3 0 0,2 2 0 0,1 7 128 17,-3 1 0-17,-3 1 16 1,8 4 0 0,-8-4 0 1,3 4 176-2,3-1 16 6,2 3 16-6,-8-6 0 14,8 4-224-14,-3-3-128 0,1 7 128 0,-3-7-128 17,2 2 0-17,0 0 0 0,3 3 0 0,-7 0 0 14,2-6 0-14,0 4 0 0,-3 1 0 0,-2 4 0 16,0 4 0-16,5 0-208 0,-5 2 48 0,0-1-7008 26</inkml:trace>
    </iact:actionData>
  </iact:action>
  <iact:action type="add" startTime="121810">
    <iact:property name="dataType"/>
    <iact:actionData xml:id="d45">
      <inkml:trace xmlns:inkml="http://www.w3.org/2003/InkML" xml:id="stk45" contextRef="#ctx0" brushRef="#br1">5498 3665 3503 0,'-5'-3'0'1,"-2"1"144"0,2 2-144-1,5 0 192 0,0 0-192 0,0-5 0 0,0 5 0 0,-2-3 0 6,2-4 592-6,-5 2 80 17,5-2 16-16,0-3 0-1,5 2-416 1,-5-2-80-1,2 3 0 0,3 5-16 13,-5-6-48-12,3 3 0 15,1 0 0-16,-4 5 0 0,0 0 240 1,0 5 32-1,0-2 16 0,0 7 0 15,-4-3 240-15,1 0 48 0,3 6 16 0,-5-1 0 14,5 5-256-13,-7-4-48-1,7 1-16 0,-8 4 0 16,8 1-240-16,-5 1-160 0,0 0 192 0,3-3-192 14,2 3 0-14,0 0 0 0,-5-1 0 0,5-1 0 16,0 1 128-15,5 1-128-1,-5-3 0 0,2-4 0 16,8-1 0-15,-2 0 0-1,-1-7 0 0,5 3 0 18,6-8 0-17,-6 2 0-1,3-4 0 0,2 2 0 0,-5-5 160 0,1-3-32 15,2 4 0-15,-3-4 0 0,0 3-128 0,1-2 128 9,-1-1-128-9,0-4 128 22,-4 2-128-22,-1 0 0 0,-2-2 0 0,0 2 0 0,-3-2 256 0,3-1-48 14,-5-1 0-14,0-1 0 0,0-2-32 0,-5 4-16 15,3-4 0-15,2 2 0 0,-5-5 16 0,0 3 0 14,3 2 0-13,-3-2 0-1,0 5-176 0,2-8 0 14,-2 8 0-13,-2-6 128-1,-1 6-128 0,4-3 0 14,-4 5 0-14,-2 1-176 0,8 4 48 0,-8 0 0 16,3 2 0-16,-1 1 0 14,1 2-432-14,-3 2-80 0,2 6 0 0,1-6-3456 35,-3 8-704-35</inkml:trace>
    </iact:actionData>
  </iact:action>
  <iact:action type="add" startTime="122378">
    <iact:property name="dataType"/>
    <iact:actionData xml:id="d46">
      <inkml:trace xmlns:inkml="http://www.w3.org/2003/InkML" xml:id="stk46" contextRef="#ctx0" brushRef="#br1">6243 3470 1839 0,'-12'-8'0'1,"4"3"160"-1,4 0-160 0,-4 3 0 0,3 0 0 0,5-1 0 9,-7 3 736-9,-1-5 112 9,-4 3 32-8,-10-3 0 15,2 5-176-16,0-5-16 0,1 10-16 0,1 0 0 15,6 2-256-15,-3 0-48 0,3 3-16 0,0 3 0 17,-1 2-96-17,6-3-32 0,-3 0 0 0,3 5 0 0,-1 1-96 0,-4-1 0 15,7 0-128-15,-2 3 192 0,2-5-192 0,2 2 0 17,3 0 128-17,0 3-128 0,0-8 0 0,3 3 0 14,2 2 0-14,2-4-160 0,3-1 160 1,-3-7 0 13,1 2 0-14,4-2 0 0,0 3 0 0,6-6-128 16,1 3 128-16,1 0 0 0,0 3-144 0,4-6 144 14,-11 3-160-14,6 0 160 0,-6 0 0 0,4 2 0 20,-5 6 0-19,-4-4 0 0,-1 1 0-1,-2 3 0 0,-5 1 0 0,0 4 0 9,-7-3 256-9,-6 7 64 17,-4-3 0-16,0-1 0 0,2 1 448-1,-10 1 112 0,6-3 16 12,-6 3 0-12,5-5-512 0,-4-3-112 18,-1 6-16-18,0-13 0 0,6 2-256 0,-1-7 160 0,0 0-160 0,8-7 128 15,2 2-128-15,3-8 0 0,-1-4 0 0,8-5 0 30,0-5-384-29,0-5-144-1,3 0-48 0,2-5 0 14,2 4-528-14,-2 6-112 0</inkml:trace>
    </iact:actionData>
  </iact:action>
  <iact:action type="add" startTime="122809">
    <iact:property name="dataType"/>
    <iact:actionData xml:id="d47">
      <inkml:trace xmlns:inkml="http://www.w3.org/2003/InkML" xml:id="stk47" contextRef="#ctx0" brushRef="#br1">6332 3201 1839 0,'7'-20'0'0,"-2"13"160"0,0-6-160 0,-5 6 0 0,0 2 0 0,0 3 0 0,0-1 784 0,3 1 128 6,-3-8 32-6,0 2 0 23,5 3 432-23,-5 3 96 0,-5 2 0 0,5 0 16 0,-3 5-208 0,3 2-64 11,0 1 0-11,0 4 0 18,0 3-400-18,0 7-96 0,0-2-16 0,0 4 0 0,0 6-480 0,3 2-96 15,2-2-128-15,-5 4 176 0,5 1-176 0,2 7 0 16,0-5 0-16,-2 2 0 0,8-2 0 0,-11-5 0 14,8 0 0-14,-8 0 0 0,8 1 0 0,-7-6 0 16,2 2-160-16,-5-4 160 0,5-5-256 0,-5 2 32 29,0-5 16-29,-5 3 0 0,5 0-224 0,-5-3-32 0,5 0-16 0,-3-4 0 21,3-1-288-21,0-2-64 0,0-8-16 0,0 3 0 16,0 0 96-16,0-5 32 0,-5 0 0 0,5 0 0 0,-7 0 384 0,2 0 80 0,-2-7 0 0,-6 4 16 17,6 1 96-17,-5-6 16 0,-1 3 0 0,3-4 0 16,3 1 128-15,-5 1 0-1,4-6 160 0,-4 6-160 11,5-5 368-11,-3-1-32 0,7-4 0 1,-2 5 0 11,5 2 144-12,0 0 32 0,0-5 0 0,5 3 0 17,-2-1-336-17,7 1-176 0,-3 0 192 0,0 2-192 15,6 0 0-15,-6 0 0 0,5 3 0 0,1-1 0 16,-1 3 0-16,5 1 0 0,-4 1-160 0,1 3 160 14,4-5 0-14,-4 0 0 0,4 5 0 0,-6-2 0 16,8 2 0-16,-8-5 0 0,5 5 0 0,-2 0 0 16,2 0 0-16,-4 0 0 0,7 5 0 0,-8-5 128 16,0 7-128-16,3-2 0 0,2 0 0 0,-2 2 128 16,7-2-128-16,-7 3 0 0,2-3 0 0,3 2 0 16,-3 0-144-16,-2 1 144 0,-3 2-192 0,-4 0 192 17,2 2-528-16,-3 0 0-1,-2 10 0 0,2 1 0 0,-2 6 208 0,-5-4 32 15,0-3 16-15,0 0 0 0,-5-2 272 0,5 0 272 15,-5-3-48-15,3-2-16 0,2 2 336 0,-5-9 64 15,5-1 16-15,0 3 0 0,0-10-240 0,0 2-32 15,5-4-16-15,-5 2 0 0,0-10 16 0,2 3 0 15,3-1 0-15,-5-9 0 0,0 17 176 1,0 0 48 13,15-59 0-14,-10 37 0 0,0-1-208 0,2-1-48 16,-2-1 0-16,-2-7 0 0,7 7-144 0,-3-4-48 16,1 1 0-16,-1 1 0 0,3 5-128 0,-8 0 0 17,8 5 0-17,2-3 0 0,1 8 0 0,-3-1 0 25,2 1 0-25,-2 0 0 0,2 2-720 0,1 0-80 0,-4 0-16 0,4 3 0 22,-1 2-528-22,5 2-128 0</inkml:trace>
    </iact:actionData>
  </iact:action>
  <iact:action type="add" startTime="123476">
    <iact:property name="dataType"/>
    <iact:actionData xml:id="d48">
      <inkml:trace xmlns:inkml="http://www.w3.org/2003/InkML" xml:id="stk48" contextRef="#ctx0" brushRef="#br1">7353 3578 3679 0,'7'10'160'1,"-2"-7"32"-1,-5 2-192 0,0-3 0 0,5 3 0 0,-5-5 0 5,0 2 720-5,0 1 112 13,0 4 0-13,-5-2 16 19,5 3 304-19,0-8 64 0,0 0 16 0,0 0 0 0,0-5-320 0,-5 0-64 13,5 2-16-12,0-7 0-1,0 1-368 0,0 1-80 15,0-2 0-15,0 3-16 0,-2 0-176 0,2 2-16 10,0-5-16-9,0 2 0 13,0 6-160-14,0-3 0 1,-5 0 0-1,5 3 0 15,0 2 0-15,-5 0 0 0,3 0 0 0,2 0 0 16,-5 0 0-16,0 2 0 0,2 3 0 0,-2 0-176 14,5-5 176-14,0 0-160 1,0 0 160-1,0 0-160 17,-27 27 160-17,22-20 0 0,-2 6-144 0,-5-1 144 0,7-2 0 0,-3 0 128 16,1 2 0-16,-3 0 0 0,3-2 48 0,2 3 0 16,-3 1 0-16,1 4 0 0,2-3-176 0,-3 2 0 15,4 3 0-15,-4-3 128 0,1 3-128 0,2-3 0 15,-3 3 0-15,3-1 0 0,1 1-192 0,1 0 192 17,3-3-160-17,0-5 160 0,7 1-128 0,-2-1 128 18,-2-5 0-18,7-2-144 0,2 3 144 0,3-8 0 0,2 0 0 0,-2 0 0 11,2-8-272-11,3 3-32 15,-3-7 0-15,3 0 0 0,0-1 64 0,-3-4 16 23,-2 0 0-23,2 0 0 0,-5-1 224 0,1 4 0 0,-6 1-160 0,0-4 160 11,-2 10 0-11,-2-6 128 0,-3-2 0 0,0 1 0 15,-3 1 144-14,3 1 32-1,-5 2 0 0,3 0 0 14,-3 3 80-14,-2-1 0 0,2 1 16 0,5 2 0 15,-8-2-80-15,8 2 0 0,-5 5-16 0,0-8 0 16,3 8-128-16,2-7-32 0,0 4 0 0,0 1 0 15,0 2 48-15,0 0 0 0,2-5 0 0,-2 5 0 17,0 0-192-17,0 0 0 0,0 0 0 0,0 0 0 14,0 0 0-13,0 0 0-1,0 0 128 0,0 52-128 16,0-37 304-16,-2 2-32 0,-3 5 0 0,5-7 0 14,0 2-16-14,-5-4-16 0,10-1 0 0,-5 0 0 18,5 1-240-18,-3-4 128 0,8 1-128 0,-2 3 0 17,4-11 0-17,3 3 128 1,2 0-128-1,-5-5 0 0,8 0 0 0,-3 2 0 15,-2 1 0-15,7-1 0 0,-2 3-128 0,0-5 128 16,0 0 0-16,-1 0 0 0,4 0-128 0,-4 0 128 14,1-5 0-14,5 5 0 0,-6 0-400 0,6-2 16 29,-5-1 16-29,-3 1 0 0,-5-3-144 0,3 3-48 0,-2-3 0 0,-6-3 0 0,3 3 304 0,-3-5 64 16,-2 3 16-16,-5-3 0 0,3 5 176 0,2-7 0 15,-5 4 0-15,0-1 0 0,0 1 0 0,0-4 0 16,-5 4 0-16,5-4 128 0,-3 0-128 0,3-1 176 16,-5 1-176-16,0-3 192 0,3 3-192 0,-3-3 0 16,-3-2 144-16,4 2-144 0,-1 0 0 0,2 3 0 15,-2 0 0-15,3-1 128 0,-3 6-128 0,5-5 0 2,-5 4 0-2,2 3 128 15,3 5-128-15,-5 3 0 1,1 2 0-1,1 2 0 14,3 8 0-13,-5-3 0-1,-2 5 0 0,2 1 0 15,-3 1 128-15,3 4-128 0,-2 4 160 0,2 0-160 15,3 0 0-15,-3 0 0 0,5-2 0 0,0-5 0 17,0 4 0-17,5-4 0 0,2 5 0 0,0-10 0 16,6-1 0-16,4-1 0 0,-2-3 0 0,5-3 0 17,-3-5-224-17,8-2 16 0,2-2 0 0,7-1-7632 11</inkml:trace>
    </iact:actionData>
  </iact:action>
  <iact:action type="add" startTime="124687">
    <iact:property name="dataType"/>
    <iact:actionData xml:id="d49">
      <inkml:trace xmlns:inkml="http://www.w3.org/2003/InkML" xml:id="stk49" contextRef="#ctx0" brushRef="#br1">9452 3445 1839 0,'2'-7'160'4,"3"2"-160"-4,-5-3 0 0,5 8 0 9,-5-5 496-9,0 0 64 13,8-2 16-12,-4-8 0-1,-1-4 400 0,2 1 96 15,-5 1 16-15,0 10 0 0,0-3 384 0,-5 5 64 16,-2 2 32-16,-1 3 0 0,-4 3-288 0,-1-1-48 14,1 1-16-14,0 2 0 0,-1 2-640 0,-4-2-128 16,2 2-16-16,3 3-16 0,0-5-416 0,-1 5 0 29,-1-3-144-29,1 3 144 0,1-5-528 0,7 5 0 0,-7 2 0 0,4 1 0 0,1 4 192 0,2-5 32 15,-2 3 16-15,7 3 0 0,-5-4 96 0,5 4 32 28,5-1 0-28,2 3 0 0,0-3-240 0,1 3-48 0,2-6-16 0,2 4 0 19,0-4-160-18,8 4-16-1,-5-6-16 0,7 0 0 0,-2-4 240 0,-1-1 48 13,6 3 16-13,0-7 0 0,2 1 160 0,-7-1 16 16,2-1 16-16,-7 1 0 0,-3 2 160 1,0 0 144 16,-7 2-16-17,3 1-128 0,-8-4 0 0,5 4 0 1,-5 4 0-1,-5 3 0 15,-3 0 240-15,3 5-16 0,-7-1 0 0,5 1 0 15,-6 0 32-15,-4 0 0 0,-3-3 0 0,1 0 0 16,-1-2-112-16,-2 2-16 0,-1-5 0 0,1-7 0 16,0 3 352-15,-3-6 64-1,8 3 16 0,-8-5 0 16,6-5 208-16,-1 0 32 1,0-2 16-1,8 0 0 11,-5-1-400-11,4-4-80 0,6-1-16 0,-5 1 0 20,4 0-896-20,-2-1-192 0,8-1-48 0,2 1-6480 10</inkml:trace>
    </iact:actionData>
  </iact:action>
  <iact:action type="add" startTime="125202">
    <iact:property name="dataType"/>
    <iact:actionData xml:id="d50">
      <inkml:trace xmlns:inkml="http://www.w3.org/2003/InkML" xml:id="stk50" contextRef="#ctx0" brushRef="#br1">9792 3477 2751 0,'-5'8'128'1,"-2"-3"16"-1,2-5-144 0,5 2 0 0,-5 0 0 1,2-2 0 5,3 3 1216-6,-4 2 192 18,-4-5 64-18,1 5 0 0,-3 2 288 0,2-7 64 11,4 3 16-10,1-3 0-1,3 2-624 0,0-2-112 16,0 0-16-16,0 3-16 0,3 2-768 0,-3-5-160 15,4 7-16-14,-4 0-128-1,5 3 0 0,-2 3 0 16,-3 1 0-16,5 4 0 0,-5 1 0 0,0-1-224 19,0 4 64-19,5-2 16 22,-5 2-416-21,0-3-80-1,7 1 0 0,-7 0-16 0,8-3 144 0,-4 0 16 0,-1-2 16 0,7 3 0 0,-3-11 224 0,-2 5 64 5,7-7 0-5,-4 3 0 15,4-8 192-15,-4 0 0 0,4 0-160 0,0 0 160 16,-7 0-128-16,3-8 128 0,4 3-160 0,-5 0 160 15,-2 0-256-15,3-2 64 0,-3-3 0 0,2 0 0 15,0 3 192-15,6-5-192 0,-8-1 192 0,7 1-192 16,-5 0 192-16,-2-1 0 0,3 1 0 0,-3 0 0 16,-3-1-160-16,3 3 16 0,0-2 0 0,-3 7 0 16,-2-7-80-16,0 4-16 0,0 1 0 0,-2 2 0 17,2-2 240-17,-5 4 0 0,5 1-160 0,0 2 160 3,-5 0 0-3,3 0 0 14,2 0 192-13,-5 0-64-1,5 0 256 0,0 0 32 15,0 0 16-15,0 0 0 0,0 0-272 0,0 0-160 16,0 0 192-16,0 0-192 0,0 0 144 0,0 0-144 15,0 0 0-15,0 0 144 0,0 0-144 0,0 0 0 15,37 27 0-15,-30-22 0 0,-2-3 0 0,2 3 0 15,1 0 0-15,4 2 0 0,-7 1-160 0,2 2 160 27,1-5-208-27,2 2 80 0,-3 0-512 0,1 1-80 0,-1-1-32 0,3 3 0 18,2-7-736-18,0 2-160 0,3-1-16 0,-2-4-16 0,-1 0 1312 0</inkml:trace>
    </iact:actionData>
  </iact:action>
  <iact:action type="add" startTime="125788">
    <iact:property name="dataType"/>
    <iact:actionData xml:id="d51">
      <inkml:trace xmlns:inkml="http://www.w3.org/2003/InkML" xml:id="stk51" contextRef="#ctx0" brushRef="#br1">10293 3452 5519 0,'-3'-2'240'0,"-2"0"64"0,5 2-304 0,-5 0 0 0,3 0 0 1,2 0 0-1,0 0 976 0,0-3 144 0,-5 3 32 0,0 3 0 14,3-3 160-14,2 0 32 0,0 0 16 0,0 0 0 16,0 0-368-16,0 0-80 0,-5 42-16 0,5-30 0 15,0 3-240-15,0 7-48 0,5-2-16 0,-5-1 0 15,2 6-144-15,3 2-48 0,-5 3 0 0,5-6 0 15,-3 1-272-15,3-3-128 1,-5 0 128-1,5-2-128 15,-2-3 0-15,2-2-304 0,0 3 48 0,-5-6 16 16,2 0-176-16,3-4-32 0,-5-1-16 1,5-2 0 14,-3-3 224-15,-2 1 48 0,5-6 16 0,-5 1 0 18,3-3 176-18,2-2-128 1,0-3 128-1,2 0-128 0,0-2 128 0,3-6-160 13,5 1 160-13,2-5-160 0,-2-3-96 0,2 0-32 16,3-2 0-16,-3 5 0 0,-2 0 96 0,-2 5 0 15,-1-3 16-15,0 3 0 0,1 2 176 0,-8 3 0 14,7 7 0-14,-5-8-128 0,-4 8 128 0,2 3 0 16,0 2 0-16,-5 2 0 0,2 3 0 0,-2-5 0 16,0 8 192-16,5-1-64 1,-5 3 288-1,0 2 64 16,-5-4 16-16,5 4 0 0,5 0-112 0,-5 1-32 15,0-1 0-14,0-5 0-1,5 6-352 0,-5-6 144 2,0 1-144-2,2 1 0 15,3-4 0-15,0 5 0 0,3 3 0 0,-1-4-144 15,0 1 144-15,3 0 0 0,-2-2 0 0,-3-1 0 15,2 3 0-15,0-8 0 0,-2 8 0 0,3-2-128 23,4-4-320-23,-7 4-64 0,7-8-16 0,-4 0 0 13,-1 0-80-13,1 0-16 0,1-5 0 15,4-2 0-15,-1-1-16 0,-5-2 0 0,6 0 0 0,-1-4 0 14,0-1-32-14,-4 2-16 0,4-6 0 0,-4-3 0 11,-1-1 240-10,-2-1 64-1,0-1 0 0,2-5 0 16,-7 6 224-16,5-6 160 0,-5 3-192 0,3-5 192 18,2 0 0-18,-5 0 192 0,5 0 0 0,-5 0 0 3,2-5-48-3,3 5-16 14,-5 2 0-14,0 0 0 0,0 3 0 0,5 5-128 15,-5 2 192-15,0 3-64 0,0 5-128 0,-5-6 0 11,5 6 0-11,0 2 128 20,0 0 144-20,-5 3 32 0,5-1 0 0,0 1 0 0,-2-3-112 0,2 8 0 16,0-1-16-16,0 1 0 0,0 4 160 0,0 1 48 14,0-1 0-14,0 3 0 0,0 3 192 0,2 4 64 15,-2 0 0-15,0-12 0 0,0 0-16 0,5 45 0 15,-5-28 0-15,0 3 0 0,7 4-176 0,-7 1-48 15,5 2 0-15,3-2 0 0,-3 2-208 1,2 3-32 14,-2-3-16-15,2 2 0 0,-2-4-144 0,3 2 0 15,-3 0 144-14,-3 3-144-1,3 2 0 0,2-2 0 14,-2 2 0-14,3-3 0 0,-3-2-224 0,2 0 32 15,5 3 16-15,-4-5 0 0,4-6 176 0,5-6-208 28,-4-1 80-28,6-9 128 0,1-1-528 0,-3-2 16 0,-2-2 0 0,2-1 0 23,-2-9-384-23,7-1-64 0,-2-1 0 0,0-1-5648 0</inkml:trace>
    </iact:actionData>
  </iact:action>
  <iact:action type="add" startTime="126713">
    <iact:property name="dataType"/>
    <iact:actionData xml:id="d52">
      <inkml:trace xmlns:inkml="http://www.w3.org/2003/InkML" xml:id="stk52" contextRef="#ctx0" brushRef="#br1">10865 3635 8287 0,'-12'5'368'0,"4"-5"80"0,3 0-448 0,5 0 0 0,0 0 0 0,0-5 0 0,0 3 1712 0,5-1 256 0,-5-4 48 0,8-1 16 0,-1-4 16 0,5 0 0 15,6-3 0-15,-6 0 0 0,8 0-1152 0,-6 3-240 12,4 5-32-12,-1-6-16 0,3 3-608 0,-5 0 0 26,2 6 0-26,3-4-7392 0,-3 1-1520 1</inkml:trace>
    </iact:actionData>
  </iact:action>
  <iact:action type="add" startTime="126975">
    <iact:property name="dataType"/>
    <iact:actionData xml:id="d53">
      <inkml:trace xmlns:inkml="http://www.w3.org/2003/InkML" xml:id="stk53" contextRef="#ctx0" brushRef="#br1">11824 3709 5519 0,'-7'-5'496'1,"7"3"-496"-1,-5-1 0 0,3 1 0 6,2-3 2016-6,0 2 304 13,0 1 64-12,-5-1 16-1,5-4-864 0,0-3-192 16,-5 3-16-16,2-1-4560 19,3-2-912-19,3 8-176 1</inkml:trace>
    </iact:actionData>
  </iact:action>
  <iact:action type="add" startTime="134804">
    <iact:property name="dataType"/>
    <iact:actionData xml:id="d54">
      <inkml:trace xmlns:inkml="http://www.w3.org/2003/InkML" xml:id="stk54" contextRef="#ctx0" brushRef="#br0">25855 6472 4543 0,'-8'-7'400'8,"3"4"-400"15,3 1 0-23,2 2 0 0,0 2 0 0,-5-4 0 0,-2 2 0 0,-3-5 0 14,0-2 0-14,-7 2 0 0,4 2 368 0,6 3 16 15,-5-5 16-14,7 5 32-1,-3 0 16 0,3 0 0 16,3 5 0-16,-8-5 16 0,8 3-208 0,-3-3-32 16,5 2-16-15,-5-2 32 0,2 3 336-1,-2-3 64 13,5 0 0-12,-2 0 48 0,-3 0 80-1,5 2 0 0,0-2 16 0,0 2 32 16,0 1-144-16,0 2-32 0,0 0 0 0,5 2 48 16,2-2-336-16,1 3-64 0,4-4-16 0,0 4 32 16,3-3-96-16,7-3-16 0,-2 1 0 0,5-1 32 13,-6 1 48-13,6-3 16 0,-5 5 0 0,0-5 32 16,4 0 16-16,-4 0 16 0,10 0 0 0,-6 0 32 14,1 0-144-14,-3 2-32 0,8 3 0 0,2 0 32 16,-3-3 16-16,3 3 16 1,8 3 0-1,2 2 32 15,-10-8-80-15,12 6-16 0,1 1 0 0,6-4 32 17,6 3-240-17,-8-8 0 0,8 0 0 0,-5 0 0 15,-3-5 0-15,1-3 0 0,-4 1 0 0,4-3 0 3,-1 3 160-3,-9-1-160 15,-3-2 160-15,0 3-160 0,7 0 192 0,-5-1-48 13,-2 3-16-12,0-2 0-1,0 7-128 0,-2-8 0 15,2 8 144-15,0 0-144 0,0 3 0 0,-5 2 128 15,0 0-128-15,-7 0 0 0,-1 5 0 0,-4-3 0 16,-5 3 0-16,-3 0-128 0,1-5-224 0,-9 2-32 15,4 1-16-15,-8-4 0 0,0 1 400 0,0-2 0 16,0-1 0-16,0 1 0 0,0-3 432 0,5 0 16 17,-5 5 0-17,2-10 0 0,-2 5-272 0,0 0-48 16,0 0-128-16,0 0 192 0,0 0-192 0,0 0 0 3,0 0 0-3,0 0 0 15,0 0-176-14,0 0-16-1,0 0-16 0,0 0 0 9,-47-3 48-9,28 11 16 22,-6 4 0-22,-5-7 0 0,3 5 144 0,3-3 0 0,-6 3 128 0,3-2-128 10,2-1 240-10,-2 3-32 15,-2-8 0-15,4 8 0 0,-2-2-64 1,2-6-16 1,-5 3 0-2,3 0 0 18,-5-3-128-18,0 1-272 0,-2-3 64 0,-1 2 16 13,1-2 192-13,-1 0 0 0,-2 5-160 0,-7-5 160 15,-1 8 0-15,1-1-144 0,-10 3 144 0,2 0 0 30,-5 2-464-30,-7 3 16 0,2 5 0 0,-2-6 0 0,3 4 112 0,4-1 16 0,5 0 16 0,3-2 0 16,-1-3 544-15,6 1 96-1,5-3 32 0,-1-3 0 15,3 3 144-15,5-10 16 0,-2 5 16 0,6-3 0 16,9-2-224-16,-1 0-64 0,3-2 0 0,4-1 0 15,1 1-128-15,5-3-128 0,2 2 192 0,-3 1-192 17,8 0-176-17,-7 2-144 0,7-5-16 0,0 5-16 17,0-3-128-17,-5 3-32 0,10 0 0 0,-5 0 0 0,0 0 256 0,0 0 32 16,0 0 16-16,0 0 0 0,0 0 80 0,0 0 128 17,0 0-208-17,0 0 80 0,0 0 128 0,0 0 0 12,39 20 0-12,-26-20 0 0,-6 5 0 1,10-3 0 13,-4 3 160-14,1-5-160 0,9 3 240 0,-4-1-48 15,6 1-16-15,2-3 0 0,3 5-176 0,2-5 0 15,7 0 144-15,3 0-144 0,3-5 0 0,6 0 128 15,1 2-128-14,5-7 0-1,5 0 192 0,2 1-16 17,5-6-16-17,0 2 0 0,-12 1-160 0,-1 2 160 16,1 0-160-16,-5-7 160 0,2 10-160 0,-10-6 0 14,1 1-160-14,-6 5 160 0,3-3-128 0,-5 2 128 15,-2 3 0-14,2-2-144-1,0 2 144 0,-5 3 0 17,5-6 0-17,-5 3 0 1,5-2 0 0,0 2 0-1,-5 0 0 0,2 3-128 15,-4-6 128-15,-5 3 0 0,-1 0 0 0,-4 0 0 14,-5 3 0-13,2 2-208-1,-12 0 48 0,2 0 16 15,-7 0 144-15,0 0 0 0,0 0 0 0,0 0-128 16,-4 2 512-15,1-2 128-1,3 3 0 0,0-1 16 16,0-2 16-16,0 0 0 0,0 0 0 0,0 0 0 13,0 0-544-13,0 0 0 0,40-7 0 0,-28 2 0 15,8-2 0-15,-3-1-272 0,3-4 16 0,-3 2 16 15,-2 3-80-15,-8-1-32 0,3 1 0 0,-3 2 0 16,-2 0 352-16,-5 2 0 0,0 3-144 1,0-5 144 14,0 5 368-15,-5 0 128 0,-2 0 16 0,2 0 16 15,-7 0 48-15,4 0 16 0,-4 5 0 1,-5-5 0 13,2 0-336-13,-2 0-80-1,-3 3-16 0,-5 2 0 16,-2-5-160-16,5 0-176 0,2-5 48 0,0 5 0 2,3-3 128-2,2-2 0 15,-2 1 0-15,2 1 0 0,3-2 0 0,-5 0 176 14,2 3-48-13,-2 2 0-1,2 0-128 0,-7-5 0 16,2 5 0-16,-5 0-176 0,6 0 176 1,-6 5-208 13,-2-5 80-14,2 0 128 0,-7 2 0 0,2 3 0 15,3 0 144-15,-5-5-16 0,-2 3 96 0,-1 1 32 17,1 1 0-17,-1 3 0 0,-2-6-96 0,0 3-16 13,-2 0 0-13,-11 0 0 0,6 2-144 0,-8 1 0 21,3-1 0-21,-3 3 128 0,-2-2-128 0,-3-1 0 0,0 5-192 0,8 1 192 22,2 4-752-22,3-2-16 0,7 4-16 0,-3 6-11344 6</inkml:trace>
    </iact:actionData>
  </iact:action>
  <iact:action type="add" startTime="138152">
    <iact:property name="dataType"/>
    <iact:actionData xml:id="d55">
      <inkml:trace xmlns:inkml="http://www.w3.org/2003/InkML" xml:id="stk55" contextRef="#ctx0" brushRef="#br0">2023 7967 3679 0,'-5'-5'320'1,"5"3"-320"5,0-3 0-6,0 5 0 20,0 0 576-20,5-3 64 0,-5-1 0 0,0-4 0 0,3 3-176 0,2-7-16 17,2 2-16-17,-2 0 0 0,3 3-96 0,-4 2-16 17,4 0 0-17,-3-3 0 0,2 8-96 0,1-7-32 17,1 5 0-17,-1 2 0 0,-1-3-64 2,6 3-128 13,-1 0 176-15,0 0-176 0,3-5 192 0,7 3-192 0,-2-1 192 0,5 3-192 9,-1 0 240-9,8-2-64 15,0 2-16-15,5-8 0 0,3 8-160 0,4-7 160 16,-2 7-160-16,-2-2 160 1,-3 2-160-1,7 4 0 15,-4 1 0-15,1 3 128 0,-1-3-128 0,-3 5 192 15,7 2-192-15,1 3 192 0,-1 0-64 0,5-3-128 18,-4 3 192-18,-6-1-64 1,11 4-128-1,-6-6 0 0,5-2 0 1,3-3 0 10,5 1 0-11,0-3 128 17,-1-5-128-16,6-3 0-1,-5-2 0 0,2-7 128 0,-2 0-128 0,-1-1 0 15,-1-2 272-15,-4 1-16 0,1 1-16 0,-3 1 0 17,1 2-96-17,-6-2-16 0,1 2 0 0,-1 3 0 13,-7-1-128-13,0 3 0 0,-3 3 0 0,-4-1 0 16,-5 6 0-16,-1-3 0 1,-9 7 0-1,2-4 0 16,-4 2 0-16,-1-1 0 0,-4 4 0 0,-1-3 0 16,-2 0 144-15,2 2 0-1,-2 1 0 0,3-6 0 2,-4 3 96-2,-4 2 16 15,8 3 0-15,-3-5 0 1,-3 7-256-1,3-4 0 10,-5-1 0-10,0 1 0 15,0-1 0-15,-5 3 0 0,3 2-128 0,-11-4 128 17,4 4-192-17,-4 0 64 0,1 1 128 0,-3-1-208 3,-5 0 208-3,-4-2 160 12,-1 3-32-11,0-4 0 1,1-6 64-2,-1-1 16 15,-2 6 0-15,2-8 0 0,-2-8 96 1,3 3 16 13,-1-7 0-14,0-5 0 0,5 2-192 0,-4-2-128 15,-1-3 192-15,1 0-192 0,-4-4 0 0,-1-1-176 14,-3 5 0-14,5 0 0 17,2 8-224-17,-5 0-48 0,3-8-16 0,-15 3 0 0,-5 0 208 0,-2 4 64 14,-3 1 0-14,-4 9 0 0,1-2 416 0,4 5 96 15,-6 5 0-14,0-5 16-1,8 8 192 0,-1-3 48 16,16 2 0-16,2-2 0 0,2 2-256 0,3 1-64 16,2-1 0-16,8 3 0 0,5-7-96 0,4 2-32 17,1-1 0-17,2-4 0 0,5 3-128 0,-5-3 128 18,10 2-128-18,-5-2 128 0,5 0-128 0,-2 0 0 0,1 0 0 0,1 0 0 15,3 0-144-15,-1 3 144 0,6-3 0 0,-6 0 0 17,3 0-144-17,5 0 144 0,-3 0 0 0,0 0-144 14,8 5 144-14,5-5 0 0,4 0 0 0,6-5 0 14,7 2 192-13,-5 1-48-1,-3-1 0 0,16-6 0 15,11-1 160-15,3-3 16 0,5-4 16 0,8 2 0 15,-3-2-144-15,2-3-48 0,6 3 0 0,-6-3 0 14,1 6-144-14,4 1 0 0,-5-2 0 0,-2 6 0 15,-5-1 0-14,0 2 0-1,-9 3 0 0,-6 3-176 16,-7-3 48-16,-5 5 0 0,-3 0 0 1,-2 5 0 14,-12-5 128-15,7 5 0 0,-7 2 0 0,2 1-128 14,-3-1 128-13,-6 0 0-1,-6 3 0 0,-5-7-128 16,6-1 128-16,-11 6 0 0,3-8 0 0,-5 0 0 14,0 2 192-14,0-2-48 0,0 3 0 0,0-3 0 17,0 0 256-17,0 0 48 1,-5 0 16-1,5 0 0 17,0 0-240-17,0 0-48 0,0 0-16 0,0 0 0 0,0 0-160 0,0 0 0 16,0 0 0-16,0 0 0 0,0 0 0 0,-39 7 0 16,26-5 0-16,1 3 0 0,0 3 0 0,-3 2 0 13,-2-1 0-13,-3 1 0 0,-5 3 0 0,1-3 0 15,-1 2 0-15,-2 0 0 0,2 3 0 0,-7 0 0 15,0-3 0-15,-5 0 0 0,0-4 128 0,0-1-128 16,2 3 0-16,-1-7 128 0,-1 2-128 0,-3-3 0 17,-2-2 0-17,3 0 0 0,-3 0 160 0,2-2-160 14,11-3 192-14,-3 2-192 0,0-7 192 0,-1 0-64 16,1 5 0-16,8-2-128 0,-1 2 144 0,5 0-144 16,1 3 0-16,1-1 144 0,4 3-144 1,1 0 0 15,1 3 0-16,2-1 0 1,3 3 0-1,-1-2 0 0,1 2-144 0,2-1 144 32,5-1-400-32,0-1-32 1,5 1 0-1,2-3-9632 0</inkml:trace>
    </iact:actionData>
  </iact:action>
  <iact:action type="add" startTime="165818">
    <iact:property name="dataType"/>
    <iact:actionData xml:id="d56">
      <inkml:trace xmlns:inkml="http://www.w3.org/2003/InkML" xml:id="stk56" contextRef="#ctx0" brushRef="#br2">22442 6339 1839 0,'0'-5'160'5,"-5"3"-160"9,5-1 0-14,0 1 0 0,0 2 816 0,0-5 128 12,0 0 16-12,0-5 16 19,0 5 128-19,-5-7 32 0,2 7 0 0,-2 2 0 0,-2-2-592 0,-1 5-112 14,4 0-32-13,-4 0 0-1,3 0 64 0,0 0 16 14,3 0 0-14,2-5 0 0,0 3-96 0,0-8-32 16,7 0 0-16,-2-5 0 0,7 1-48 1,-4-6-16 14,7 0 0-15,-3-2 0 0,5 2 32 0,-4 0 0 19,1-4 0-19,4 4 0 0,-1-5 128 0,-2 8 16 0,2-3 16 0,-5 6 0 11,8-4 0-11,-5 3 0 16,2 3 0-16,0 0 0 0,3 4-96 0,5-1-32 4,-6 1 0-4,6 1 0 10,0 2-80-10,2 0-16 16,3 2 0-16,-3 3 0 0,-3 3-256 1,3 2 0 15,3 2 0-15,-5 3 0 0,-6 2-192-1,6-2 16 1,-5 8 0-1,4-6 0 14,-4 5 176-14,-3 0 144 0,8 1-16 0,-10-1-128 15,2 3 320-15,-2-6-64 0,-3 1 0 0,1 5 0 15,-1-8-128-15,-7 8-128 0,2 0 192 0,-7 5-192 16,0-6 320-16,0 6-32 0,-5 0-16 0,3-1 0 15,-3-2-16-15,0 1 0 0,3-4 0 0,-3-1 0 16,5 1-96-16,-5-9-32 0,5 3 0 0,0-4 0 16,5-4-128-16,-5 3 0 0,0-8 0 0,0 0-7360 15,0-5-1536-15</inkml:trace>
    </iact:actionData>
  </iact:action>
  <iact:action type="add" startTime="168119">
    <iact:property name="dataType"/>
    <iact:actionData xml:id="d57">
      <inkml:trace xmlns:inkml="http://www.w3.org/2003/InkML" xml:id="stk57" contextRef="#ctx0" brushRef="#br2">13482 3679 911 0,'0'0'0'3,"0"-2"0"-3,0 0 0 0,0 2 0 0,0 0 640 0,0-3 32 4,0 3 16-3,0-5 0 21,0 0 272-21,0-2 64-1,0-1 16 0,0 1 0 0,0-3-176 0,0 3-32 15,0-1-16-14,0 1 0-1,0 2-16 0,-5-2 0 14,5-3 0-13,-3 2 0-1,-2 1-272 0,0 0-48 15,3 2-16-14,-3-5 0-1,5 2 0 0,-7 1 0 14,2 0 0-14,0-1 0 0,2 3-160 0,-4-2-48 15,-3 2 0-15,8 0 0 0,-8 0 0 0,2 3-16 14,1 2 0-14,-3 0 0 0,3 0-16 0,-1-5 0 16,1 5 0-16,-6-3 0 0,9 3 32 0,-4 0 16 16,3-7 0-16,-2 7 0 1,-1-3-16-1,-1 1 0 13,1 2 0-12,1 0 0-1,2 0 32 0,0 0 0 15,-3 0 0-14,4 2 0-1,1 3-288 0,-2 0 0 18,-2 3 0-18,-1-4 0 0,-2 4 0 0,3 4 0 0,2-7 0 0,-2 5-144 14,-1 2 144-13,3 1-128 0,-7 4 128-1,5-2-128 13,-6 2 128-13,1 3 0 1,5 2 0-1,-6 0 0 16,6 0 0-16,-5 5 0 0,2-7 0 0,2 2 0 15,1 1 0-15,2-6 0 0,5 3 0 0,-3-6-128 15,6 1 128-15,-3-7 0 0,5 4 0 0,2-10-128 16,1 1 0-16,2-1 0 0,2-2 0 0,3-2 0 17,-8 2-192-17,10-5-16 0,1 0-16 0,-4 0 0 16,4-2 144-16,-6 2 16 0,-5 2 16 0,6-4 0 4,-1 2 176-4,-5-2 0 15,6-6 128-15,-6 1-128 0,3 0 288 0,-3-1-16 15,1-7 0-15,-1 3 0 0,-2-3 48 0,3-4 0 11,-3-1 0-11,2-2 0 19,-2 2-320-19,0-4 160 0,-5 2-160 0,0-5 128 0,2-1 0 0,-2 1 0 15,0 3 0-15,0-11 0 0,0 3-128 0,0-2 160 15,-2-3-160-15,2 5 160 0,2 2-160 0,3 6 128 16,-5-3-128-16,0 7 128 0,5 5-128 0,-5-2 0 14,-5 7 0-14,5 3 0 0,0-3 0 0,-5 3 0 14,3 2 0-13,-3 2 0-1,0 4 128 0,2 1-128 16,-1 1 192-16,4-1-64 1,-5 3 160-1,5 0 32 15,-3 0 0-15,3 0 0 0,0 3-192 0,0-3-128 13,0 5 144-13,0-5-144 0,0 0 0 0,0 0 0 16,0 0 0-16,0 0 0 0,0 0 160 0,3 41-160 18,2-31 160-18,-1 0-160 0,4 3 256 0,-3-1-64 18,7 0 0-18,-4 3 0 0,4 5 0 0,0 2 0 0,1 0 0 0,1 5 0 15,-1 0-64-15,-6 6-128 0,5 4 176 0,-2-5-176 16,5 7 0-15,-3 3 0-1,-4 2 0 0,2 1 0 16,-3-1 0-16,0 1 0 0,6 6 0 0,-6-1 0 12,3-6 0-12,2-2 0 0,-4-2 0 0,4-3 0 15,3-10-272-15,-3-5 32 0,5-2 16 0,-2-5 0 22,3-3-352-22,-1-5-80 0,-2-2-16 0,2-5 0 13,-2-5-1104-13,2 3-208 0</inkml:trace>
    </iact:actionData>
  </iact:action>
  <iact:action type="add" startTime="168986">
    <iact:property name="dataType"/>
    <iact:actionData xml:id="d58">
      <inkml:trace xmlns:inkml="http://www.w3.org/2003/InkML" xml:id="stk58" contextRef="#ctx0" brushRef="#br2">13918 3576 4015 0,'-2'0'0'0,"2"-3"176"1,0 3-48-1,0-2-128 0,-5 2 0 0,5 0 0 0,0-5 0 0,-8 3 0 6,3-3 1088-6,0 5 128 13,3-8 0-13,-3 6 32 0,5-1-96 0,-5 3 0 17,5 0-16-17,-2 3 16 0,2-1-192 0,0 6-32 15,-5-1-16-15,5 3 16 0,0 5-144 0,-3-1-16 14,-2 4-16-14,5 1 16 1,-5-1-448-1,5-1-80 17,0 3-32-16,0-1 16 0,5-1-224-1,-5 1-240 0,8-4 48 0,-3 3 48 15,2-6-160-15,0 0-16 0,3 1-16 0,3-1 16 12,-6 0 0-12,5-2 0 17,1 0 0-16,-1-5 0-1,0 2 128 0,3 1 0 0,-2-8 16 0,-1 0 32 14,-5 0 144-14,6 0-192 0,-1-5 192 0,-5-3-176 17,3 1 176-17,3 0 0 0,-6-3 0 1,-2 2 0 12,2-4 128-12,1 0-128-1,-3-1 176 0,-5 1-48 17,2-3-128-17,3 3 0 1,-5-5 0-1,0-1 0 16,0 3 0-16,0-4 144 0,0 1-144 1,-5 1 160 2,5 7-160-3,-2-2 0 12,2 0 0-11,-5 4 0 2,5 3 0-3,0 0 192 14,-5 3-192-14,5-1 192 0,-3 3-32 0,3 0 0 9,0 0 0-9,0 3 0 21,0-1 256-21,0-2 48 0,0 0 16 0,0 0 0 0,0 0-256 0,0 0-48 15,0 0-16-15,0 0 0 1,13 42 48-1,-13-32 16 13,0 0 0-13,2 2 0 0,3 1 0 0,0-1 0 15,-5 3 0-15,7 2 0 0,-2-5-96 0,-2 3 0 15,7 3-128-15,-3-11 192 0,0 5-192 0,6-4-128 14,-1 2 128-14,0-3-208 15,3-5-464-15,2 3-96 0,1 0 0 0,1-2-5008 17,1-1-1008-17</inkml:trace>
    </iact:actionData>
  </iact:action>
  <iact:action type="add" startTime="169503">
    <iact:property name="dataType"/>
    <iact:actionData xml:id="d59">
      <inkml:trace xmlns:inkml="http://www.w3.org/2003/InkML" xml:id="stk59" contextRef="#ctx0" brushRef="#br2">14720 3660 1311 0,'-3'-5'128'0,"3"2"-128"0,-5 3 0 0,5-5 0 0,0 5 272 0,-5-2 48 5,3 2 0-5,2-3 0 15,-8 3 784-15,-1-2 176 1,-4 2 16-1,1 0 16 14,5 0-224-14,-6 0-32 0,6 0-16 1,-5 2 0 13,4-2-240-14,-4 3-48 0,4-3-16 1,-4 0 0 14,2 0-176-15,3 2-48 1,-1 3 0-1,-1-2 0 14,1 2-208-14,1-3-48 0,-1 3-16 0,-2 0 0 16,3 0 0-16,0 2 0 0,2-2 0 0,-3 3 0 16,3-1 80-16,-2 1 0 0,0 1 16 1,2-1 0 13,0-1-160-14,2 3-48 0,-2 2 0 0,5 3 0 16,-5 0-128-16,3 2 0 0,2 3 0 1,0 0 0 14,0 2 0-15,7-7 0 0,-2 2 0 1,3-5 0 3,-1 3 0-4,5-5 0 13,1 0-144-13,-1 0 144 0,0-8 0 0,1 1-128 15,2-6 128-15,2 1 0 0,0-3 0 0,3 0 272 17,0-2-16-17,-8-1-16 0,8 1-48 0,-8-3 0 13,0 0 0-12,1-2 0-1,-1 2-192 0,-5 0 144 15,6 0-144-15,-8-2 128 0,2 4-128 0,-2-4 0 14,2 0 0-14,-2 4 0 0,-2-9 144 0,-3 2 0 16,0 3 0-16,0-5 0 0,0-1 64 0,0 3 16 14,-3-4 0-13,-2 6 0-1,0 1-224 0,3 0 144 24,-3-1-144-24,0 6-6352 0,3 0-1360 0</inkml:trace>
    </iact:actionData>
  </iact:action>
  <iact:action type="add" startTime="170228">
    <iact:property name="dataType"/>
    <iact:actionData xml:id="d60">
      <inkml:trace xmlns:inkml="http://www.w3.org/2003/InkML" xml:id="stk60" contextRef="#ctx0" brushRef="#br2">16113 3781 3695 0,'-2'0'320'1,"-3"0"-320"-1,0 0 0 0,2 0 0 8,3 0 256-8,0 0-32 21,-5 5 0-20,-7-5 0-1,5 0 304 0,-6 0 64 0,1 0 16 0,0 0 0 15,-3-5-128-15,5 5-32 0,3 5 0 0,-1-5 0 14,3 0-32-13,-2 0-16-1,2 2 0 0,2-2 16 14,-1 2 32-14,4 1 16 0,0 2 0 0,0-5 0 15,0 2 16-15,0 1 0 0,7-1 0 0,-2 3 0 16,2-5-160-16,-7 0-16 0,0 0-16 0,0 0 0 15,50-7 160-15,-36 2 48 0,4-7 0 0,1 2 0 16,-1 0-160-16,1-3-16 1,1 1-16-1,0-5 16 15,-3 5-128-15,0-3-32 0,-2 2 0 0,-7 4 0 16,1-1-16-16,-1 0 0 0,-3 2 0 1,-3 3 0 2,-2 3-144-3,0-5-176 12,0 4 48-12,-2 1 0 19,2-3 128-19,0 2 0 0,0-2-144 0,-5 5 144 0,5-10 0 0,-5 8 0 15,5-5-128-14,-3-3 128-1,3 0 0 0,-5 5 0 14,5-5 0-13,-7 3 0-1,2-1 0 0,0 1 0 14,3 7 0-14,-6-5 0 0,-4 2 0 0,7 3 192 15,-7 0-48-15,4 0-16 0,-1 3 256 0,-1 2 32 15,0-3 16-14,2 3 0-1,-4 0-144 0,5 3-32 14,-6 4 0-14,1 0 0 0,0 3-96 0,-1 2-32 15,1 8 0-15,0-5 0 0,-3 7-128 0,5-2 128 15,3-1-128-15,-1 1 128 0,-2 4-128 0,8-1 0 17,-3-1 0-16,5 0 128-1,0 0-128 0,0-2 0 14,5-6 0-14,2-1 128 0,-2 4-128 0,8-2 0 16,-1 2 0-16,8-7 128 0,-6 2 16 0,9-5 0 16,4-4 0-15,-3 2 0-1,8-3 16 1,-2-7 0-1,2 0 0 0,5-10 0 13,-10 8-160-13,10-8 0 17,0-3 0-16,-2 1-176-1,2-3-144 0,0-2-16 0,-10 2-16 0,-2 0 0 14,-1 1 80-14,-4-1 16 1,-3-2 0-1,-4 4 0 15,-1 1 256-14,0 0-192-1,-4-3 192 0,4-3-160 19,-5 4-288-18,-2-4-48-1,-5 6-16 0,0 0 0 14,0-1-80-13,0 3-32 0,0 6 0-1,-5-9 0 0,3 8 432 0,-3-2 192 14,0 2-160-14,2 2 160 10,3 3 0-10,0-4 0 1,0 8 0-1,3-4 0 16,2 0 272-16,2 0-48 0,-2 5-16 0,-5-5 0 15,0 0 240-15,32 28 32 0,-14-16 16 0,-4 0 0 20,-1 1 80-20,4 6 32 0,3-4 0 0,4 7 0 0,-4-2-144 0,5 0-16 15,-1 4-16-15,4-4 0 0,-4 2-240 0,8-2-64 11,-2-5 0-11,2-3-10032 25</inkml:trace>
    </iact:actionData>
  </iact:action>
  <iact:action type="add" startTime="171054">
    <iact:property name="dataType"/>
    <iact:actionData xml:id="d61">
      <inkml:trace xmlns:inkml="http://www.w3.org/2003/InkML" xml:id="stk61" contextRef="#ctx0" brushRef="#br2">17090 3810 3055 0,'0'0'272'1,"0"0"-272"-1,0 0 0 0,0 0 0 14,0 0 784-14,-3-5 112 0,3 3 0 1,-5-3 16 13,5-3-272-14,0 4-48 0,0-9-16 0,-5 1 0 21,5 0-1088-21,5-1-208 0,-5 6-48 0,-5-6-16 28,5 6 288-27,0 0 64-1,-2 2 16 0,2 0 32 0,-5 2 640 0,0 3 128 0,3 0 32 0,-3 0 0 15,-3 3 592-15,3 2 112 0,-2 0 32 0,0 2 0 19,-3-4-48-19,2 4 0 0,3 3 0 0,-7-5 0 0,5 5-160 0,-1-1-48 16,1 4 0-15,2-3 0-1,-2 2-480 0,-3 0-96 13,2 3-32-13,-4 2 32 0,5 6-320 0,-6-4 0 16,1 6 0-16,0 2-192 14,-1 3-752-14,-2-3-144 0,3 3-48 0,2-1 0 11,-2 1-464-11,4-6-112 0</inkml:trace>
    </iact:actionData>
  </iact:action>
  <iact:action type="add" startTime="171500">
    <iact:property name="dataType"/>
    <iact:actionData xml:id="d62">
      <inkml:trace xmlns:inkml="http://www.w3.org/2003/InkML" xml:id="stk62" contextRef="#ctx0" brushRef="#br2">17529 3902 4607 0,'-5'-3'192'2,"-3"3"64"-2,8 0-256 0,-5 0 0 0,5-5 0 0,-4 5 0 0,4-2 784 0,-3-1 112 7,-2 1 32-7,0 2 0 13,-2-5 224-13,-1 2 64 0,3-2 0 0,3 3 0 17,2-1-16-17,0 1 0 0,0 2 0 0,0 0 0 13,0 2-368-13,2-2-80 0,3 5-16 0,3-5 0 17,-8 0-608-16,0 0-128-1,0 0 0 0,42 5 0 14,-27-10 0-14,-3-2 0 0,5 0 0 0,3-3-160 19,-5 2 160-19,7-4 0 0,-7 0 0 0,-3-1 128 0,5-2-128 0,-2 1 192 15,-3-4-64-15,1 4 0 0,-1-1-128 0,-7-2-160 14,2 2 160-13,-2 2-208 16,-5 1 208-17,0 0 0 0,0-3 0 0,-5 5 0 0,-2 3 0 0,2-6 0 3,-2 3 0-3,-6 3 0 10,1-3-128-10,5 5 128 17,-6-5-208-17,1 8 80 0,0-3 128 0,-1 3 0 17,6 2 0-17,-3-3 0 0,3 8 0 0,-6 0 0 4,6-3 0-4,-1 8 0 7,-4-2 0-7,7 4-208 21,-2 0 80-21,-3 1 128 11,3 1-496-11,-1 4 32 0,3 6 0 0,-2-4 0 0,2 5 96 0,2-5 32 16,3 4 0-16,0 1 0 0,3-5 192 0,2-1 144 16,0-6-192-15,2 4 192 0,5-5 0-1,3-4 0 0,3-3 0 0,1 2 0 13,1-7-144-13,5 0 144 3,4-5 0-3,3 0-144 15,-5 3 0-15,3-6 0 0,-3-2 0 0,3 1 0 14,2 4-16-14,-8-8 0 0,9 8 0 0,-9-2 0 15,1 0 160-15,0 2 0 0,-6 0 0 0,1 2 0 16,0 3 0-16,-8-5 0 0,-5 3 0 0,3-1 0 16,-2 1 128-16,-1 2 64 0,-2 0 16 0,2 0 0 16,-7 0-48-16,5 0-16 0,-5 0 0 0,0-5 0 15,0 5-144-15,0-3 192 0,0 1-192 0,-5 0 192 17,5-3 288-17,0 0 64 0,-2 2 16 0,-3-4 0 17,0-1-112-17,3 3 0 0,-3-4-16 0,0 1 0 3,2 1-192-3,3-1-48 14,-5-1 0-14,5-4 0 0,5 1-192 0,-2-3 128 15,7 3-128-15,4-8 0 0,4 3 0 0,-3-3 0 16,9 0 0-16,1-4 0 0,-1 4 0 0,4 0 0 14,1 3 0-14,-4 5 0 0,7-3-304 0,-7 5-48 19,2 2-16-19,-3 3-8096 0</inkml:trace>
    </iact:actionData>
  </iact:action>
  <iact:action type="add" startTime="172247">
    <iact:property name="dataType"/>
    <iact:actionData xml:id="d63">
      <inkml:trace xmlns:inkml="http://www.w3.org/2003/InkML" xml:id="stk63" contextRef="#ctx0" brushRef="#br2">19075 3564 911 0,'-12'2'0'1,"7"-2"0"-1,2 0 0 0,-2 0 0 9,0 5 0-9,3-5 0 15,-3 0 512-15,3 0 32 0,-11 2 0 0,3 1 0 17,-2-1 16-17,0 3 0 0,4-5 0 0,-6 0 0 14,9 0 208-14,-8 0 32 1,6 0 16-1,-3-5 0 15,3 0 320-15,-1 3 64 0,1-5 16 0,-3 2 0 16,3 5-80-16,-1-8-16 0,-2 3 0 0,0 5 0 15,-2-5-272-15,0 3-48 0,-1 2-16 0,1 0 0 16,0 0-320-15,-5 7-64-1,2-2-16 0,-3 3 0 0,4 4-64 0,-4 0 0 13,6 1-16-13,-3-1 0 18,-2 8-80-18,0-8-16 0,2 8 0 0,-2-3 0 0,4-2-208 0,1 2 176 16,5-5-176-16,-8 3 160 0,5 2-160 0,3 3 0 16,-1-7 0-16,3 1 0 0,0 1 0 0,5 0 0 13,5 0 0-13,-5 0 0 0,8-1 0 0,2 1 0 17,-3-2 0-17,5-4 0 0,-4-1-128 0,4-1 128 15,0-2-160-14,1 0 160-1,4-5-288 0,-2 0 32 14,9 0 16-14,-4-7 0 0,-3 2 240 0,3-5-176 15,5 0 176-14,-6-2-160-1,6 2 160 0,-5-5 0 16,0 3 0-16,-1-1 0 0,4-6 0 0,-4 1 0 14,1 1 0-14,5 2 0 1,-6-5-128-1,1 1-64 2,2 1 0-2,-7 1 0 16,2 2-64-16,-4 3 0 0,-1 0-16 0,0-3 0 15,-4 10 80-15,-6-7 0 0,3 7 16 0,-5 0 0 14,5 2 176-14,-5 3 0 0,-5-5 128 0,5 3-128 15,0 2 304-15,0 0-16 0,-5 0 0 0,3 0 0 17,2 2 16-17,0 3 0 0,-5-5 0 0,5 5 0 15,-3 3-48-15,-2-1-16 0,5 3 0 0,0 0 0 16,0 2-240-16,0 5 0 0,0-4 0 0,0 6 0 16,5-6 208-16,-2 2-48 0,2 2-16 0,2 0 0 17,-2 3 64-17,7-8 16 0,-4 3 0 1,4-5 0 16,3 2-224-17,2-4 0 0,0-3 128 0,-2 2-128 0,3-7 0 0,-4 0 0 15,11-5-192-15,5-2 192 16,2-11-912-16,7-1-80 0</inkml:trace>
    </iact:actionData>
  </iact:action>
  <iact:action type="add" startTime="172870">
    <iact:property name="dataType"/>
    <iact:actionData xml:id="d64">
      <inkml:trace xmlns:inkml="http://www.w3.org/2003/InkML" xml:id="stk64" contextRef="#ctx0" brushRef="#br2">19460 3270 6447 0,'-20'0'576'1,"10"0"-576"-1,3 0 0 0,-6 0 0 12,11 5 896-12,-3-5 64 14,-2 0 0-14,-6 2 16 0,-4 3 1312 0,-10 3 256 18,7 2 48-18,-4 2 16 0,1-5-1440 0,9 1-272 0,1-3-64 0,6 2-16 21,-3-2-1040-21,3 0-208 0,7 2-32 0,0-2-16 15,0 3-944-15,5-8-192 0</inkml:trace>
    </iact:actionData>
  </iact:action>
  <iact:action type="add" startTime="173110">
    <iact:property name="dataType"/>
    <iact:actionData xml:id="d65">
      <inkml:trace xmlns:inkml="http://www.w3.org/2003/InkML" xml:id="stk65" contextRef="#ctx0" brushRef="#br2">19731 3282 3615 0,'-12'5'0'0,"4"-5"144"0,3 3-144 0,5-1 208 0,-2-2-208 0,-3 3 0 0,5 2 0 0,-7-5 0 22,2 7 1728-22,-3 0 288 0,-4 3 64 0,7-2 16 3,-2 4-624-3,2-5-128 15,5 6-32-15,-3-1 0 0,-2 3-336 0,5 2-64 14,0 3-16-14,-5 4 0 0,3 6-64 0,2 2-32 16,-5 0 0-16,0 5 0 0,3 3-336 0,-3-1-64 16,5-2-16-16,-8 5 0 0,3-5-384 0,5 3-192 24,0-1 0-24,0-4 16 0,5-1-720 0,-5-4-128 0,8-6-48 0,-1-4 0 20,3-3-448-20,2-4-80 0</inkml:trace>
    </iact:actionData>
  </iact:action>
  <iact:action type="add" startTime="173386">
    <iact:property name="dataType"/>
    <iact:actionData xml:id="d66">
      <inkml:trace xmlns:inkml="http://www.w3.org/2003/InkML" xml:id="stk66" contextRef="#ctx0" brushRef="#br2">19598 3860 3679 0,'-5'-5'160'0,"5"0"32"4,0 0-192-4,0 2 0 7,5-2 0-6,-5 3 0 14,0-1 592-15,7 1 80 0,1-10 16 0,2-1 0 17,4-2-64-17,4 3-16 0,-6 0 0 0,0 4 0 19,3-1 64-19,-3 4 16 0,-4 2 0 0,2-2 0 0,-3 3 80 0,1 2 32 15,1-3 0-15,-1 6 0 0,-1 4-160 0,-2-7-48 16,3 3 0-16,-4-1 0 0,4 1-208 0,-8 1-64 10,7-4 0-9,3 3 0 13,-3-1-320-13,1 1 0-1,-3 2-192 0,7-5 64 19,-4 0 128-19,-1 2 0 0,3 3 0 0,5 0 0 0,-3 5-192 0,0 0 32 14,-4 2 16-14,4 1 0 0,0 1-64 0,-4 4-16 16,4 1 0-16,-2 6 0 0,2-5 224 0,-4 0-176 14,4 2 176-13,0-3-160-1,1 1 160 0,-1 0-128 14,3 0 128-14,-3-3-128 0,0 0-144 0,1-4-32 15,-1-1 0-15,3-5 0 0,2 1 48 0,3-8 16 17,-3 0 0-17,3-10 0 0,-3 2-80 0,3-4-32 25,0 0 0-25,-1-3 0 0,-1-5-48 0,-6 0-16 0,8-2 0 0,-6 3 0 6,-1-1 96-6,4 0 32 23,-5-5 0-23,1 6 0 1,-6-4-224-1,1 1-32 0,-4 5-16 0,-4 0 0 15,0 4-80-15,0 1 0 0,-4 0-16 0,1 4 0 11,-2 6 432-11,-2-6 96 0,2 6 128 1,-3 2-208 15,1 0 816-16,2 2 160 0,-2 1 48 0,-3 2 0 16,2-3 32-16,3 3 16 0,3-2 0 0,2-1 0 12,-5 6-32-12,5-8-16 0,0 4 0 0,0-1 0 15,0 2-144-15,5 0-32 0,-3 2 0 0,3-2 0 15,0 3-48-15,-2-1-16 0,2 0 0 0,2 3 0 17,3 3-144-17,-3-4-48 0,1 4 0 0,4-1 0 14,-4 0-384-14,1 1 128 0,4-1-128 0,-6 0-8384 39</inkml:trace>
    </iact:actionData>
  </iact:action>
  <iact:action type="add" startTime="173972">
    <iact:property name="dataType"/>
    <iact:actionData xml:id="d67">
      <inkml:trace xmlns:inkml="http://www.w3.org/2003/InkML" xml:id="stk67" contextRef="#ctx0" brushRef="#br2">20779 3741 1839 0,'-7'-5'0'2,"-1"3"160"3,1-1-160-5,2 3 0 3,0 0 0-3,3-2 0 8,-3 2 1360-8,-3 0 240 18,-1-5 64-18,-6 0 0 0,2 2 192 0,1-4 32 13,0-3 16-13,4 8 0 0,-2-8-624 0,3 7-128 16,5-2-32-16,-3 5 0 0,0-2-800 0,2 4-176 16,-2 3-16-16,-2 0-128 0,2 3 0 0,0 4 0 15,3-2 0-15,-8 2 0 0,7 1 0 0,-4 1 0 18,2 1 0-18,0-2 0 0,3 4 0 0,2-2-144 0,0-1 16 0,0-1 0 13,0 2-80-12,7-6-16 15,0 1 0-16,1 0 0 0,4 0 48 0,0-7 16 0,6 6 0 0,1-6 0 15,-1 7 160-15,1-5-128 0,-4 2 128 0,2 3-128 16,1 0 128-16,-3 2 0 1,2 3 0-1,-5 2 0 15,0-2 0-14,1 2 0-1,-6 1 0 0,-7 1-128 16,0-6 128-15,0 4 0-1,-7 0 0 0,-6-2 0 16,1 5 688-16,0-6 64 1,-5 4 16 0,-3-3 0-1,0 2 192 2,0-2 64 13,-4-1 0-15,-1-1 0 0,5-6-896 0,-2-7-128 14,7 0-128-14,3-7-6784 12,0-6-1344-12</inkml:trace>
    </iact:actionData>
  </iact:action>
  <iact:action type="add" startTime="175738">
    <iact:property name="dataType"/>
    <iact:actionData xml:id="d68">
      <inkml:trace xmlns:inkml="http://www.w3.org/2003/InkML" xml:id="stk68" contextRef="#ctx0" brushRef="#br2">22271 3615 911 0,'0'0'0'1,"-5"-5"0"-1,5 5 0 0,0-2 0 9,0 2 576-9,0 0 16 9,0-3 16-9,-5 1 0 15,5 2 32-15,-2-5 16 0,2 3 0 1,0 2 0 13,0 0-256-14,0 0-48 0,0 0-16 0,0 0 0 16,-5-42-64-16,5 34-16 0,0 3 0 0,0 3 0 16,0-6 64-16,0 4 16 0,0 4 0 1,0-5 0 13,-2 2 176-14,2 3 16 0,-5 0 16 0,5-2 0 18,0 2 176-18,0 0 48 0,0 0 0 0,0 0 0 0,0 0-64 0,0 0 0 17,0 0 0-17,0 0 0 0,0 0-208 0,0 0-48 13,0 0-16-13,0 0 0 0,0 0-32 0,-20 42 0 16,20-30 0-16,-5 3 0 0,5 2-240 0,0-2-160 16,-5 7 192-16,3-2-192 0,2-1 0 0,0 4 0 22,0-1-160-21,0 0 160 5,2-2-544-6,-2 4 16 0,0 1 0 0,0 2 0 21,5-2-112-21,-5 0 0 0,5-1-16 0,-5-4 0 0,0 0 320 0,2-3 64 0,3-2 16 0,0-3 0 9,-5 1 256-8,3-6 0 16,2 0 0-16,-5-2 144-1,5 0 144 1,-3-5 32-1,-2 0 0 0,5 0 0 12,-5 0 208-12,2-5 48 3,3 0 16-3,0-5 0 13,3 1-48-13,-3-4-16 3,2-2 0-3,-2-2 0 14,2 2-144-14,6-2-16 0,-6 0-16 0,1-5 0 15,1 2-160-15,4-2-48 0,-6 2 0 0,5 0 0 18,-4-2-144-18,4 2 0 0,-4 5 144 0,1-2-144 13,6 0 208-13,-2 2-16 0,-6 0-16 0,3 1 0 16,2-1 0-16,-4 2 0 0,4 1 0 0,-5 0 0 16,1 4 0-16,2 1 0 0,2 2 0 0,-5-2 0 16,1 2-48-16,-3 2-128 0,7 3 192 0,-5 0-64 15,6 0 0-15,-1 3 0 0,-5 2 0 0,6-3 0 16,-1 5 64-15,-5 3 16-1,3 3 0 0,-2-1 0 2,-1 0 160-2,1 1 16 14,1 1 16-13,-6 4 0 1,2-3-64-2,0 2-16 14,2 0 0-14,-2 3 0 0,-5 0-80 1,7-1-32 14,-7 1 0-15,5 0 0 0,-2 2-208 0,2 0 0 30,-3 0 0-30,3-4-160 0,0 1-224 0,-5-4-64 1,3-5 0 0,2-3-11456 18</inkml:trace>
    </iact:actionData>
  </iact:action>
  <iact:action type="add" startTime="176449">
    <iact:property name="dataType"/>
    <iact:actionData xml:id="d69">
      <inkml:trace xmlns:inkml="http://www.w3.org/2003/InkML" xml:id="stk69" contextRef="#ctx0" brushRef="#br2">23255 3507 4831 0,'0'0'0'1,"0"-3"192"-1,0 3-48 0,-5 0 16 1,5 0-160 0,0 0 0-1,-2 0 0 0,2 0 0 0,-5-2 1552 0,0 2 288 7,3 0 48-7,2 0 16 15,0 0-768-15,0 0-160 0,0 0-16 0,0 0-16 15,0 0-544-15,-42-12-96 0,39 12-32 0,3-5 0 18,-5 10-272-17,0-5 160-1,3 2-160 0,-3 0 128 13,5 6-128-13,-7-1 0 0,7 1 0 0,-5 2 0 17,-3 4 0-17,3 4 0 0,-2-1 0 0,0 3 0 15,-3-1 0-15,2 6 0 0,1 0 0 0,-3-1 0 16,8 3-192-16,-6-2 192 0,3 0-192 0,0-1 192 5,3 4-384-5,2-4 64 10,0 1 0-10,2-5 0 17,8-3-16-17,-2-2 0 1,-1-5 0-1,5-3 0 0,1-4 176 0,6-3 160 15,-1-3-208-15,1-2 80 0,6-2 304 0,-5-3 64 15,-1 0 16-15,1-2 0 0,5-6 16 0,-3 1 16 15,-7 2 0-15,2-4 0 0,-5-1 80 1,3 3 16 14,-2-3 0-15,-1-2 0 0,0 2-128 0,-4 0 0 14,-1 0-16-13,-2 3 0-1,0 5-240 0,-5-3 144 19,0 3-144-19,0-1 128 0,0-4-128 0,-5 2 0 12,-2 3 0-12,2 0 0 0,-3-1 0 0,1 1 0 16,2 5 0-16,-3-6 0 0,-1 6-160 0,1 2-16 24,-4 5 0-24,4-5 0 0,1 10-560 0,2-5-112 0,-2 7-32 0,-3-2-5696 8</inkml:trace>
    </iact:actionData>
  </iact:action>
  <iact:action type="add" startTime="176917">
    <iact:property name="dataType"/>
    <iact:actionData xml:id="d70">
      <inkml:trace xmlns:inkml="http://www.w3.org/2003/InkML" xml:id="stk70" contextRef="#ctx0" brushRef="#br2">23899 3413 3679 0,'5'-7'160'1,"-5"2"32"-1,2 5-192 0,-2-5 0 10,0 2 0-10,0 1 0 19,5-1 960-19,-5-2 128 0,0 0 48 0,0-2 0 0,0 5 256 0,0-6 48 17,0 3 16-17,-7 5 0 0,2 0-416 0,-2 3-80 14,2 2 0-14,-8 2-16 0,6 5-480 0,-5-2-80 16,-1 5-32-16,1-3 0 0,-3 3-512 0,-2 0-96 12,5 5-32-10,-8 0 0 14,8-1 80-16,-1 1 16 0,1-3 0 0,0 1 0 0,-1-4-160 0,6 4-32 26,2-6 0-26,2 0 0 0,-1-2-128 0,4 0-16 0,0-3-16 0,0 1 0 19,4-1-64-19,-4-2-16 0,8 0 0 0,4 0 0 0,-4-3 304 0,4 3 64 15,5-5 16-14,-2 3 0-1,-3-1 240 0,6-2 192 14,-4 3-48-14,4 2 0 0,1-3 48 0,-6 8 16 17,-1-3 0-17,-5 1 0 0,-2 4 16 0,-2 1 0 4,-3-4 0-4,-3 6 0 11,-2 2 480-11,-9 3 112 2,1 2 16-2,-4 1 0 14,2-4 128-14,-2-4 16 2,5 0 16-2,-1-3 0 15,-2 1-208-15,-2 1-32 0,-2-1-16 0,1-11 0 16,3 3-448-16,6 0-96 0,1-10 0 0,1 3-16 22,7-3-944-21,0-8-192 0</inkml:trace>
    </iact:actionData>
  </iact:action>
  <iact:action type="add" startTime="178061">
    <iact:property name="dataType"/>
    <iact:actionData xml:id="d71">
      <inkml:trace xmlns:inkml="http://www.w3.org/2003/InkML" xml:id="stk71" contextRef="#ctx0" brushRef="#br2">25305 3623 1839 0,'0'0'160'2,"0"0"-160"4,0 0 0-6,0-3 0 15,0 3 512-15,-5 0 80 0,5-2 16 0,-3-1 0 15,3 3 352-15,0-5 64 0,-4 3 0 0,4 2 16 20,0 0-272-20,0 0-64 1,0 0-16-1,0 0 0 0,0 0-528 0,0 0-160 10,0 0 0-9,0 0 0 17,0 0 0-18,0 0 0 0,0 0 0 0,0 0 0 0,0 0 0 0,0 0 128 15,0 0-128-15,0 0 0 0,0 0 256 0,0 0-48 16,0 0-16-16,0 0 0 0,0 0 112 0,0 0 16 14,0 0 0-13,0 0 0-1,0 0 0 0,-13 44 16 14,13-44 0-14,0 3 0 0,0 2-80 0,-5-5-32 16,3 0 0-16,2 2 0 0,0-2-224 0,0 3 0 16,-5-3 0-16,5 2 0 0,0-2 0 0,0 0 176 15,0 0-176-15,0 0 160 0,0 0 32 0,0 0 0 15,0 0 0-15,0 0 0 0,0 0 0 0,0 0 16 15,0 0 0-15,0 0 0 0,0 0-208 0,0 0 0 17,0 0 0-17,0 0 0 0,0 0 0 0,0 0 0 17,0 0 0-17,0 0 0 0,0 0-128 0,0 0 128 0,0 0-192 0,0 0-4480 19,0 0-912-19</inkml:trace>
    </iact:actionData>
  </iact:action>
  <iact:action type="add" startTime="178728">
    <iact:property name="dataType"/>
    <iact:actionData xml:id="d72">
      <inkml:trace xmlns:inkml="http://www.w3.org/2003/InkML" xml:id="stk72" contextRef="#ctx0" brushRef="#br2">25399 3603 6447 0,'0'-5'576'1,"0"3"-576"-1,0 2 0 0,0 0 0 0,0 0 1040 0,0 0 112 0,0 0 0 0,0 0 16 14,0 0 288-14,-5 2 48 0,5 3 16 0,0-5 0 14,0 0-304-14,0 0-64 0,0 0-16 0,-8 57 0 15,8-40-432-15,0 10-96 0,8 3-16 0,-8 4 0 14,5 3-352-14,-3 3-80 1,8 2-16-1,-3-3 0 15,1 3-336-14,-1-2-80-1,3-1-16 0,2-4 0 22,1-1-112-22,-6 1-32 0,0-3 0 0,1-5 0 2,2 2 112-2,-3-9 0 6,-2 5 16-5,-3-5 0 19,3-3-112-20,-5-5-32 0,5-2 0 0,-5-5 0 13,3 0-864-13,-3-5-176 0,5-5-48 0,2 0-4736 28</inkml:trace>
    </iact:actionData>
  </iact:action>
  <iact:action type="add" startTime="179008">
    <iact:property name="dataType"/>
    <iact:actionData xml:id="d73">
      <inkml:trace xmlns:inkml="http://www.w3.org/2003/InkML" xml:id="stk73" contextRef="#ctx0" brushRef="#br2">25482 3768 3679 0,'-7'-10'160'2,"0"5"32"-1,7-4-192 0,-5 1 0-1,5 3 0 0,0 3 0 9,0-6 976-9,0-1 160 15,5-6 16-15,-5-7 16 1,7-1-80-1,0-1-32 17,1-1 0-16,4 5 0 0,5-2-144 0,-4 7-16-1,6 0-16 0,-1 3 0 11,1 7-336-11,-4 0-64 16,7 3-16-16,-2 4 0 0,-5 3-464 0,2 8 0 25,1-1 0-25,-4 3-160 0,4 2-528 1,-11 3-96-1,5 4-32 0,-7-4 0 13,-2 5 48-13,2-6 16 0,-5 6 0 0,-5 0 0 8,5-8 752-7,-8 3 0-1,1 0 0 0,-3-3 0 15,-5 3 368-15,3-1-48 0,-8-4 0 0,3 0 0 16,-8 0-32-16,6-3-16 0,-1 3 0 0,-5-5 0 19,0 2-1024-19,6-5-208 1,1-4-32-1,4-1-16 13,4-2-544-12,2-5-112-1,6 5-32 0,2-7 0 12,2-5 1376-12,6 2 320 0,2 0 0 0,-3-2 0 21,5 2 0-21,1 2 0 0,-1 1 0 0,-5 0 0 0,6 2 0 0,-1 0 0 16</inkml:trace>
    </iact:actionData>
  </iact:action>
  <iact:action type="add" startTime="179354">
    <iact:property name="dataType"/>
    <iact:actionData xml:id="d74">
      <inkml:trace xmlns:inkml="http://www.w3.org/2003/InkML" xml:id="stk74" contextRef="#ctx0" brushRef="#br2">26035 3823 5151 0,'7'2'448'1,"-4"3"-448"9,2-5 0-10,0 0 0 0,-5 0 0 0,0 2 0 16,2 1 0-16,3-1 0 0,-5 6 1360 0,5 2 256 16,-5-3 48-16,2 5 16 0,3 1-400 0,-5-1-96 18,0-5-16-16,0 3 0-2,0 0-496 0,0-5-96 0,0 0-32 15,0 2 0-15,5-7-256 1,-5 3-48-1,3-6-16 0,2 3 0 15,-5-4 288-15,5 1 64 0,-3-4 16 0,-2 2 0 11,5-5-80-11,-5 0-32 22,0 0 0-22,0-2 0 0,2-1-240 0,3-1-48 0,-5 1-16 0,5-6 0 11,-2 1-176-11,2 3 192 1,0 6-192-1,-3-6 192 14,8-5-192-14,-3 3 0 0,6-10 0 0,-1 4-176 22,0 4-272-22,3-1-64 0,2 0-16 0,-4 3 0 14,6 0-528-14,-1 2-96 0,-3 3-32 0,4-1 0 19,1 6-352-19,2-3-80 1</inkml:trace>
    </iact:actionData>
  </iact:action>
  <iact:action type="add" startTime="179674">
    <iact:property name="dataType"/>
    <iact:actionData xml:id="d75">
      <inkml:trace xmlns:inkml="http://www.w3.org/2003/InkML" xml:id="stk75" contextRef="#ctx0" brushRef="#br2">26770 3697 4607 0,'5'2'192'1,"-5"-2"64"-1,0 0-256 0,0 0 0 0,0 0 0 0,0-2 0 5,-5 2 1056-5,2 0 160 17,3 0 48-17,-5-8 0 0,3 6 16 0,2 2 16 13,0 0 0-13,0 0 0 0,0 0-208 0,0 0-64 15,-37-27 0-15,32 22 0 0,-2 2-448 1,2-4-112 16,-3 2-16-17,3 0 0 0,-2 0-448 0,2 3 0 14,3-6 0-14,-3 3-160 0,0 0-32 0,2 3-16 14,-7-1 0-14,3 1 0 0,0 2 208 0,-1 0 0 16,-4 0 0-16,-1 0 0 1,1 5 0-1,0 2 0 15,-1 1 0-15,-4-1 0 0,2 3 0 0,-2-3-192 14,2 6 192-14,-2-1-192 0,5 0 192 0,-3 1-176 16,-2-1 176-16,4 0-160 0,1 1-80 0,5 2-16 4,-6-3 0-4,6 3 0 12,2-1 96-12,-2 1 16 3,7 3 0-3,0-9 0 15,2 1 144-15,8 3-128 0,-3-6 128 0,1 0-128 14,9-2 128-14,-5 0-160 0,1-2 160 0,6-3-160 16,-4-3 160-15,7 3 0-1,-2-7 0 0,0 2 0 16,0 0 256-16,2-2 16 0,-3-3 16 0,1-3 0 17,-3 4-16-17,-2 1 0 0,-2-2 0 0,-1 3 0 11,0-5-16-11,1-1-16 0,-1-2 0 0,0 1 0 17,-4 1-80-17,-3 1-16 0,2 2 0 0,-7 0 0 15,5-2-144-15,-5 2 0 0,0-2 0 0,0 2 0 31,0 2 0-30,0 1 0-1,0-5 0 0,2 2-5568 0,-2-3-1168 0</inkml:trace>
    </iact:actionData>
  </iact:action>
  <iact:action type="add" startTime="180290">
    <iact:property name="dataType"/>
    <iact:actionData xml:id="d76">
      <inkml:trace xmlns:inkml="http://www.w3.org/2003/InkML" xml:id="stk76" contextRef="#ctx0" brushRef="#br2">27039 3287 1839 0,'-8'-7'160'1,"3"4"-160"-1,0 1 0 0,3 2 0 6,2 0 752-6,-5 0 112 7,5 0 32-7,0 0 0 14,-7-5 240-14,2 5 48 0,5 0 16 0,-8 0 0 16,8 0-64-16,-5 5-16 1,5-3 0-1,0 3 0 16,0 3-208-16,0 2-32 0,0 2-16 0,0-2 0 14,0 7-128-14,0 0-32 0,5 5 0 0,-5 1 0 21,3 1-304-20,2 3-64-1,0 3-16 0,2 2 0 0,-7 0-192 0,5-7-128 10,2 7 128-10,-2-2-128 34,3-1 0-33,-1-2-208-1,5 3 16 0,-4-3 16 0,2 0-464 0,4-2-80 0,-1 0-32 0,-1-6 0 15,0 6-144-15,1-10-16 0,2 2-16 0,-3-2 0 15,0-3 352-15,-2 1 64 1,5-6 0-1,-10 3 16 0,7-8 272 0,-4 3 48 14,-4 0 16-14,9-5 0 0,-6 3-64 0,1-3-16 15,-1-3 0-15,3-2 0 0,2-2-32 0,1-3-16 14,-1 0 0-14,-2-10 0 0,7 6 512 0,-5-6 96 14,6 5 32-14,-4-7 0 0,-1 7 320 0,-1-10 64 16,0 6 16-16,-4 1 0 1,-1 3 80-1,-2 3 32 16,0 0 0-16,2 2 0 0,-7 3-112 0,0-1-32 14,5 6 0-13,-5-1 0-1,-5 3 48 0,5 0 16 16,0 0 0-16,0 3 0 0,0 4-384 0,5-4-80 16,-5 1 0-15,0 4-16 0,0-1-176-1,0 3-128 0,0-2 144 0,3-4-144 15,2 4 0-15,-5-1 128 1,7 1-128-1,-2 2 0 15,2-6 0-15,-2 4 0 0,-2-6 0 0,7 3 0 15,-3 0 0-15,5-2 0 0,3-1 0 0,3-2 0 15,-1 0 0-15,-2-2-128 0,2-1 128 0,3-4 0 17,-3 2 0-17,-2-7 0 0,4 2 0 0,6 0 0 16,-8-3 0-16,8 1 0 0,-5 0 0 0,-8-1 0 17,0 1-272-17,1 0 0 0,1-1 0 0,-1 1 0 16,-1 0-288-16,-7 2-48 0,2 0-16 0,1 3 0 15,-3-1-80-15,0 3-32 0,-3 0 0 0,-2 0 0 15,5 3 0-15,-5-3 0 0,0 3 0 0,0 2 0 4,0 0 512-4,0-5 224 13,0 2-192-13,0 3 192 0,0 0 0 0,0 0 0 15,0 0 0-14,0 0 0-1,0 0 288 0,0 0-32 15,0 0 0-15,0 0 0 1,0 0 176-1,0 0 16 13,0 0 16-13,0 0 0 0,0 42-80 0,0-32-32 15,0 2 0-15,0 8 0 0,3-5-112 0,2 2-32 13,-1 0 0-13,4-2 0 17,-3 2-208-17,7-9 176 0,-4 4-176 0,4-4 160 0,0 1-160 0,8-1 0 29,-3-6-160-28,-2-2 160 0,5 0-1024-1,2-2-96 0</inkml:trace>
    </iact:actionData>
  </iact:action>
  <iact:action type="add" startTime="181086">
    <iact:property name="dataType"/>
    <iact:actionData xml:id="d77">
      <inkml:trace xmlns:inkml="http://www.w3.org/2003/InkML" xml:id="stk77" contextRef="#ctx0" brushRef="#br2">27872 3312 6447 0,'-7'0'576'0,"-1"0"-576"0,3 0 0 0,5 0 0 0,0 2 1168 0,0 1 128 0,-7-1 32 0,-5 1 0 14,2-1-944-14,2 6-176 0,1-8-32 0,7 2-16 22,0 1-1232-22,0-1-240 1,5 3-48-1,2-5-16 0,6 0 1120 0,-6 0 256 11</inkml:trace>
    </iact:actionData>
  </iact:action>
  <iact:action type="add" startTime="181275">
    <iact:property name="dataType"/>
    <iact:actionData xml:id="d78">
      <inkml:trace xmlns:inkml="http://www.w3.org/2003/InkML" xml:id="stk78" contextRef="#ctx0" brushRef="#br2">28185 3346 911 0,'0'3'0'0,"-5"4"0"5,5-7 0-5,0 3 0 7,0-1 1104-7,-4 6 144 17,1-3 32-17,3 9 0 0,-5 4-48 0,5 1 0 4,-5 6 0-4,3 0 0 11,4-3-384-11,-2 3-80 15,5 2 0-15,0 0-16 0,-5 2-96 0,7 1-16 15,-2 2 0-15,3-2 0 0,-3 2-336 0,-3-8-80 17,3 9-16-17,3-6 0 1,-4 2-208 0,-1-4 176 2,2-10-176-3,0 2 160 11,-3-5-160-11,3 1 0 16,-5-6 0-16,0 1 0 0,0-4 144 1,0-4-144-1,5 0 160 0,-5 0-160 15,0-7 192-14,0 0-64-1,3 2-128 0,2-8 192 16,-5 13 48-16,0 0 0 0,7-42 0 0,-2 30 0 16,-3 2-240-16,3-2 128 0,0 0-128 0,3-6 0 17,-3 6 0-17,2-3 0 0,-2 3 0 0,7-1 0 3,-4-4 0-3,-1 5 0 15,5 4 0-15,1-6 0 0,-1 4 0 0,0 2 0 10,1-4 0-10,-1 5 0 14,3 2 0-14,2-3 0 0,-2 3 0 0,2 3 144 16,0-1-144-16,-2 3 0 0,-3 0 144 0,6 3-144 15,-3 4 0-15,-3-4 144 0,-5 4-144 0,3 3 0 20,-2-5 0-20,-4 5 0 0,-1 2 0 0,-3-2 0 0,5-3-192 0,-10 6 16 11,5-6 0-11,-7 6 0 16,2-1 176-16,-3 3 0 0,1-3 0 0,-6 3 0 15,1 0 192-15,-5-1-48 0,2 1 0 0,-5-2 0 3,3 1-144-3,-3-1-272 14,3-1 64-14,2-9 16 15,5 1-640-15,3-4-112 0,0-2-16 0,7-3-3584 16,0-2-720-16</inkml:trace>
    </iact:actionData>
  </iact:action>
  <iact:action type="add" startTime="181824">
    <iact:property name="dataType"/>
    <iact:actionData xml:id="d79">
      <inkml:trace xmlns:inkml="http://www.w3.org/2003/InkML" xml:id="stk79" contextRef="#ctx0" brushRef="#br2">28804 3689 6447 0,'-7'3'576'1,"2"-3"-576"-1,5 0 0 0,-5 0 0 17,3 0-256-17,2 0-176 0,0 0-16 0,-5 0-16 0,5 0 1760 1,-8 5 368 6,3-5 64-7,1 0 0 15,1-5-112-15,3 5-16 0,0 0-16 0,-5 0 0 16,5 5-80-16,0-5-16 0,0 2 0 0,0 8 0 16,0-3-512-16,0 1-96 0,-2 4-32 0,2 1 0 17,-5-1-544-17,5 3-112 0,0-1-32 0,-5 6 0 17,10 0-160-17,-5-3-224 0,0 3 48 0,5 0 16 17,-3-5-384-17,3 2-80 0,2 0-16 0,-2-7 0 0,3 0 240 0,4-3 32 16,-4 1 16-16,4-6 0 0,5 1 64 0,-5-3 16 17,3 0 0-17,-2-3 0 0,4 1 0 0,-5-1 0 13,0-7 0-13,3 0 0 0,-2 1-64 0,4-4-16 16,-5 1 0-16,1-3 0 0,-4 3 80 0,1-3 16 27,-2 3 0-26,-1 2 0-1,-2 2-352 0,0-4-64 0,-5 5-16 0,0-3 0 0,0 7 272 0,-5-7 48 15,5 8 16-14,-5-3 0-1,3 0 352 0,2 3 0 15,-5 2 0-15,0-5 0 0,2 2 400 0,3 1 0 15,-5-1 0-15,5 3 0 0,-5 0-32 0,5 0-16 15,-2 0 0-15,2 0 0 0,0 0 0 1,-5 3 0 15,5-1 0-16,0 6 0 0,0-4 144 0,0-4 16 16,0 0 16-16,0 0 0 0,-7 45-16 1,2-33 0 0,5 1 0-1,5 1 0 14,-5-1-176-13,7-6-32-1,-2 1-16 0,7 1 0 16,1-6-288-16,-6 2 0 0,5 0 0 0,1-5 0 16,1 2 0-16,4-2-176 0,-1 0 176 0,-2 0-160 16,2 0-32-16,-2-2 0 1,2 2 0-1,-2-5 0 17,2 2-224-17,0 1-48 0,-2-1-16 0,-2-4 0 15,4 2-112-15,-10 0-32 0,1 3 0 0,-1-3 0 14,-2 0-256-14,2-3-48 0,-2 1-16 0,0 0 0 16,-5 2 64-16,8-5 16 0,-8 2 0 0,5 1 0 3,-3 0 576-3,3-6 112 9,2 3 32-9,-2-2 0 15,3-3 144-15,-3 3 0 0,2 0 160 0,-7 4-160 17,5-4 384-17,2 2-32 0,-7 3 0 0,5-1 0 4,-5 3 192-4,0 3 32 10,0-6 16-10,0 8 0 17,-5-2 240-17,5 2 32 0,0 2 16 0,-5-2 0 14,3 3 16-14,2 2 16 0,0-3 0 0,-5 1 0 15,5 4-400-15,0 0-96 0,0-7-16 0,0 0 0 17,0 0-128-17,0 0-16 2,0 40-16-2,0-30 0 0,0 2 16 0,0 0 0 15,0 3 0-15,0 3 0 0,0-6-128 0,5 0 0 16,-5 3-128-16,2-3 192 0,3 1-192 0,0-1 0 16,-2-5 128-16,2 1-128 1,2 2 0-1,0-10 0 13,3 0 0-13,3 0 0 0,-6-5-128 0,0 0 128 14,6-3-192-14,-6 1 192 0,3-3-384 0,-3 0 16 17,6 0 16-17,-6 1 0 0,-2 4 96 0,3-8 32 15,-4 1 0-15,4 5 0 0,-3-6 224 0,-3 6 0 17,3 2 0-16,-5-5 0 0,5 8 0-1,-5-3 0 1,0 0 0-1,0 2 0 11,3 3 0-11,-3 0 0 17,5-5 0-17,-5 3 0 1,4 2 0-1,-1 0 0 0,-3 0 0 0,5 0 0 16,-3 2 0-16,3 3 0 0,-5 3 0 0,5-3 0 16,-5 7 0-16,3-5 0 0,2 3 128 0,0 0-128 14,2 2 0-14,-2-2 0 0,2 0 0 0,1 0 0 15,4 2 0-15,0-4 0 0,6 4 0 0,-4-7 0 16,4 2 0-16,-4-2 0 0,9-2 0 0,-4 2 0 14,1-5 128-14,0 2-128 1,-3 1 0-1,3-6 0 16,0 1 0-16,-3-3 0 0,3-3-192 0,-6-1 48 17,4-1 144-17,-6 0 224 0,0-3-48 1,1-1-16 15,-1 1 64-15,-5-4 16-1,-2 2 0 0,3 3 0 3,-8-5-240-3,5 2 0 13,-5 2-144-13,0-9 144 0,-5 3-352 0,0-1 32 16,2 0 0-16,-7-5 0 0,8 6 320 0,-8-6-176 16,3 0 176-16,-1-2-128 0,3 3 128 0,3-1 176 9,-3 0-48-9,5 5 0 19,-5-2 240-18,3 5 32-1,-3 0 16 0,5 4 0 0,-5 1 96 0,2 5 32 14,3 2 0-13,-5 2 0-1,5 1-48 0,0 2-16 14,-5 0 0-14,5 0 0 0,-2 2-48 0,2 1-16 15,-5 2 0-15,5-5 0 1,0 0-208-1,0 0-32 14,0 0-16-14,0 0 0 0,-3 37 0 0,6-28 0 16,-3 9 0-16,5-6 0 0,2 5 96 0,-2 3 32 15,3 0 0-15,-3-3 0 0,2 5 32 0,-2 3 0 17,2 5 0-17,1-8 0 0,-1 7-128 0,3-4-32 15,-3 2 0-15,1 3 0 0,2-1-160 0,4-1 0 16,-1-1 0-16,4-3 0 0,-5-1-192 0,3-4 16 3,5 1 16-3,2 0 0 21,-2-3-1216-21,4-10-240 0,4-7-48 0,-4-7-10880 10</inkml:trace>
    </iact:actionData>
  </iact:action>
  <iact:action type="add" startTime="183179">
    <iact:property name="dataType"/>
    <iact:actionData xml:id="d80">
      <inkml:trace xmlns:inkml="http://www.w3.org/2003/InkML" xml:id="stk80" contextRef="#ctx0" brushRef="#br2">30015 3721 1839 0,'-5'-2'160'1,"3"-1"-160"-1,2 3 0 0,0-4 0 0,0 4 1760 0,0-3 320 6,0 3 64-6,0 0 16 12,0-7 720-12,0 2 160 11,0 0 32-11,0 5 0 0,0 0-512 0,0 0-112 15,0 0-16-15,0 0 0 0,32-37-1024 1,-20 27-224 16,8 0-32-16,0-5-16 0,4 0-848 0,6-2-160 0,2 0-128-1,3-5-14912 14</inkml:trace>
    </iact:actionData>
  </iact:action>
  <iact:action type="add" startTime="187257">
    <iact:property name="dataType"/>
    <iact:actionData xml:id="d81">
      <inkml:trace xmlns:inkml="http://www.w3.org/2003/InkML" xml:id="stk81" contextRef="#ctx0" brushRef="#br2">2472 5135 1839 0,'-5'0'160'1,"5"-5"-160"-1,-2 5 0 0,2-2 0 5,0 2 496-5,0 0 64 10,-5-3 16-10,-7 1 0 14,4-3 144-14,-4 2 48 0,0 1 0 0,4-1 0 17,-4 3-128-16,-1 0 0 0,6 3-16 0,-5-1 0 10,2 1-192-10,2 2-48-1,-4 0 0 0,5 2 0 14,-1 0-112-14,-4 3-16 0,7 0-16 0,-2 0 0 16,-3 0 0-16,2 0 0 0,4 5 0 0,-4-3 0 18,6 0-96-18,-3 1-16 0,0-1 0 0,2-2 0 0,3 5-128 0,-5-3 192 15,5 3-192-14,0-3 192-1,0 5-192 0,0-4 192 15,0 4-192-15,0-2 192 0,0 0-192 0,0-1 0 16,5 1 144-16,-2-2-144 0,2 1 0 0,2-1 0 17,-2-1 0-17,2-2 0 0,6 2 0 0,-6-4 144 3,6-8-144-3,4 0 0 15,-2 0 0-15,2-8 0 0,-5 3 0 0,8-2 0 11,-8-5 176-11,5-1 16 14,-2 1 16-14,-2-3 0 0,4-2 224 0,-10 4 32 16,6-6 16-16,-6-1 0 0,5 3-208 0,-7-3-32 17,3-2-16-16,-1 0 0-1,-2 4-224 0,2 1 0 0,-7 2 0 0,0-5 0 16,5 8 0-16,-5-8 0 0,0 3 0 0,3 0 144 14,-3-3-272-13,0 0-64-1,5 1-16 0,-5-4 0 24,5 4-176-23,-5-3-16-1,0-3-16 0,0 0 0 0,2-4 416 0,-2 4-128 4,0 3 128-4,5 2 0 17,-5 5 0-17,0 3 0 0,0-1 0 0,5 6 0 14,-5 5 0-14,0-1 0 0,0 6 0 0,0-1 128 18,-5 3 128-18,5 2 16 0,0 3 16 0,-5 3 0 14,3-1 192-14,2 3 32 0,-5-8 16 0,5 5 0 16,-5-2-288-16,5 0-64 0,0 0-16 0,0-3 0 17,5 1-160-17,0 2 0 0,-5 0 144 0,7-1-144 3,0 1 0-3,3 5 0 15,-2 0 0-14,-1 2 0-1,1 5 128 0,1 3-128 15,-1 5 128-15,-3-1-128 0,2 3 240 0,1 3-32 16,1 2 0-16,-1 0 0 0,-6-7 48 0,8 2 0 14,-2-5 0-14,-4-3 0 0,9 1-256 0,-6-5 0 14,8-3 0-14,-5-2 0 1,2-3 464-1,-4-4 48 14,4-3 16-14,-5 0 0 0,6-3-400 0,-6-2-128 15,3-2 0-15,-3-1 0 0,6-4 192 0,-1-3-192 15,0 0 192-15,1-5-192 0,-1 3 0 0,-5-5 0 17,6 2 0-17,-6-3 0 0,0 6 0 0,3-5 0 14,-7 4 0-14,2 1 0 0,0 2 0 0,-5 0 0 15,0 3 160-15,-5 2-160 0,5 3 0 0,0-6 0 17,-5 6 0-17,2-1 0 0,-2 3 0 0,5-5 0 16,-5 0 0-16,5 3 0 0,0-3 0 0,0 0 0 4,0 3 0-4,0 2 0 11,5-5 0-11,-5 5 0 19,5 0 0-19,-5 5 0 0,8 2-144 0,-8 3 144 0,5 5-192 0,-3 2 192 15,3 3 320-15,2-6 160 0,-2 9 32 0,-2-4 16 22,2-4-864-22,2 3-176 0,3-1-48 0,-3-2 0 14,6-3 48-14,-6-2 0 0,6-3 0 0,4-4-8816 13</inkml:trace>
    </iact:actionData>
  </iact:action>
  <iact:action type="add" startTime="188162">
    <iact:property name="dataType"/>
    <iact:actionData xml:id="d82">
      <inkml:trace xmlns:inkml="http://www.w3.org/2003/InkML" xml:id="stk82" contextRef="#ctx0" brushRef="#br2">3298 4886 4895 0,'-7'2'0'0,"2"-2"192"0,0 0-48 0,3 0 16 0,-3 0-160 0,5 0 0 0,0 0 0 0,-5 0 0 0,2 0 976 0,-4-2 176 0,2 2 16 0,-2 0 16 16,2-3-1184-15,5 3-448-1,0 0 0 0,0 0 16 0,0 3 432 0,0 2 0 14,5 0 0-14,-10 0-128 0</inkml:trace>
    </iact:actionData>
  </iact:action>
  <iact:action type="add" startTime="188348">
    <iact:property name="dataType"/>
    <iact:actionData xml:id="d83">
      <inkml:trace xmlns:inkml="http://www.w3.org/2003/InkML" xml:id="stk83" contextRef="#ctx0" brushRef="#br2">3607 5204 2751 0,'-5'3'128'3,"-3"-3"16"-3,8 0-144 0,-5 0 0 1,3 0 0-1,2-3 0 8,-5 3 688-8,-2 0 96 8,-3-5 32-8,-3 0 0 6,6 3 48-6,-8-3 16 6,5 2 0-6,-2 1 0 17,5 4-96-17,-6-2-16 1,1 8 0-1,0-3 0 17,4 5-320-17,-4-1-64 0,5 6 0 0,-6 3-16 3,1 1-368-3,0 1 144 15,4 0-144-14,3 2 0-1,5-2 0 0,0-8 0 14,0 3-192-13,5 2 48-1,3-5-112 0,-1-7-32 16,3 3 0-16,-3-6 0 14,6 3-144-13,-1 0-16 0,0-5-16-1,3 3 0 0,-3 2 176 0,1-1 32 12,4 6 16-11,-10 0 0-1,6 3 240 0,-6-1 0 12,5 0 0-12,-4 8 160 17,2-5-160-16,-8 2 0-1,3 0 0 0,0 3 0 0,-5-5-192 0,-5 2 192 14,5 0-192-14,-7-2 192 0,2 0 336 0,-8-3 192 15,1 1 48-14,0-4 0-1,4-4 384 0,-4-2 96 14,0 2 16-14,-1-5 0 1,-1-8-288-1,1 3-48 14,1-4-16-14,2-1 0 0,3-3-720 0,-6 1 0 17,11-10-192-17,-3 2-7392 22</inkml:trace>
    </iact:actionData>
  </iact:action>
  <iact:action type="add" startTime="188801">
    <iact:property name="dataType"/>
    <iact:actionData xml:id="d84">
      <inkml:trace xmlns:inkml="http://www.w3.org/2003/InkML" xml:id="stk84" contextRef="#ctx0" brushRef="#br2">3922 5194 5519 0,'-7'10'240'1,"7"-5"64"-1,-5 2-304 0,5-4 0 0,-5 2 0 0,5-5 0 8,-2 5 1184-8,2 2 176 9,-5 1 48-9,0 4 0 14,2-2 32-14,3 0 16 1,-5-3 0-1,5 3 0 15,5-8-592-15,-5 3-112 0,0 0-32 0,3 0 0 20,2-2-592-20,0 4-128 0,2-2 0 0,1 2 0 0,1 3 0 0,-1 0 0 15,-1 2-160-15,1 1 160 0,1 4-192 14,4-5 32-14,-6 1 16 0,5-1 0 0,1-4-32 16,-1 4 0-16,0-7 0 0,3 2 0 1,3-7-16-1,-6 0 0 16,3 0 0-16,2-5 0 0,3-2 0 0,-1-5 0 16,1-3 0-16,-3 0 0 0,3 0 192 0,-3-5-128 4,3 3 128-4,-8-3-128 8,3 1-48-8,-2-1 0 16,-1 3 0-16,-2-1 0 0,-3 4 48 0,1-4 0 16,-8 6 0-16,0 0 0 0,0 4 128 0,0 1 0 15,0 2-144-15,-8 2 144 0,3 1 0 0,-2-1 0 15,2 3 0-15,-2 0 0 0,-1-4 0 0,-4 4 0 18,4 0 0-18,-4 0 0 0,7 0 128 0,-2 0-128 0,2 0 192 14,-3 4-64-14,3-4-128 0,-2 5 0 2,2-2-192-2,3 4 192 15,-3 3-144-15,-3 2 144 0,8-2 0 0,-5 5 0 14,5 0 0-14,0 2 0 1,0 3 0 14,0-3 0-15,0 3 0 0,0-5 0 0,0 2 0 0,0 3 144 15,0 0-144-14,0-3 128-1,0 3-128 0,0-3 128 15,0-2 16-15,5 2 0 0,-2 3 0 0,2-6 0 16,2 1 96-16,5-5 16 0,1 2 0 0,-1-4 0 17,0-3-96-17,1 0-16 0,2-5 0 0,2 0 0 17,3 0-528-16,9-5-128 0,-2 0 0-1,3-3-6368 9</inkml:trace>
    </iact:actionData>
  </iact:action>
  <iact:action type="add" startTime="189694">
    <iact:property name="dataType"/>
    <iact:actionData xml:id="d85">
      <inkml:trace xmlns:inkml="http://www.w3.org/2003/InkML" xml:id="stk85" contextRef="#ctx0" brushRef="#br2">5094 5281 1839 0,'0'-5'160'1,"0"5"-160"-1,0 0 0 0,0-3 0 0,0 3 544 0,0 0 80 7,0-5 16-7,-5 3 0 10,5-3 112-10,0 0 16 13,-5 2 16-13,5 3 0 0,0 0-64 0,0 0-16 16,0 0 0-16,0 0 0 1,0 0-64-1,0 0-32 13,0 0 0-13,0 0 0 1,-32-27-416-1,32 25-64 15,-7-3-128-15,2 2 176 0,-3 3-16 0,3-7 0 17,-2 5 0-17,0-1 0 0,2 3 128 0,-3 0 32 14,-2 0 0-13,3 3 0-1,0-1 128 0,-1 1 48 15,-2 1 0-15,3-4 0 0,-1 8-160 0,-4-6-16 17,7 3-16-16,-2 0 0-1,-6 3-304 0,6-1 0 0,2 3 0 0,-2-3 0 15,2 6-304-15,-3-1-16 0,3-5 0 0,-2 3 0 22,0 5-192-22,2 0-32 1,5 0-16-1,-8-1 0 25,3 6-64-25,-2 0-16 0,2 2 0 0,0-2 0 0,3-3 416 0,2 3 80 0,0 0 16 0,0-6 0 15,2 1-80-15,3 0-16 0,2-3 0 0,3 1 0 19,3-6-240-18,-1 0-48-1,-2-4-16 0,7-1 0 0,-5-4 208 0,1-3 64 13,7-5 0-12,-3-2 0 2,3-3 256-3,-1-5 224 14,1-2-32-14,5 0-16 0,-8 0 16 0,3-1 0 15,-3 1 0-15,-2 0 0 0,2-3 16 0,-10 3 16 15,6 0 0-14,-6 0 0-1,-2-3 128 0,-3 3 32 13,3 0 0-12,-5-1 0-1,0 1-144 0,0 0-32 14,-5 0 0-13,5-3 0-1,0 3-208 0,-2 0 0 14,2-3 0-14,-5 3 0 0,5-3 0 0,-2 1 0 15,2-4 0-15,-5-1 0 0,5 2 0 0,0 2 0 15,0 0 0-15,0 1 0 0,0 9 0 0,0 0 128 16,-5 5-128-16,5 5 144 1,-3 0 272-1,3 3 48 15,0 2 16-15,0 7 0 0,-5-4 240 0,5 7 48 16,-5-3 16-16,3 5 0 0,2 3-384 0,-5 7-80 13,0-4 0-12,3 1-16-1,-3 1-112 0,5 5 0 16,-5-1-16-15,2 4 0-1,3 1-32 0,0 3 0 16,3 0 0-16,2 0 0 0,0-4-16 0,-3 1 0 3,3-2 0-3,0 3 0 14,7-5 32-13,-4 2 0-1,-1-5 0 0,0 3 0 15,3-3-32-14,3-3-128-1,-1 4 192 0,3-4-64 16,-3-6-128-16,5 2 128 0,-4-3-128 0,6-2 128 12,6 0-128-12,-5-5-256 0,5 0 64 0,2-1 16 23,-3-1-208-22,1 2-32-1,2-5-16 1,3-5 0-1,-6 5 48 1,1-3 16 4,2 3 0-5,-2 0 0 23,-1 0-80-23,-4-2 0 0,5 0-16 0,-5-11 0 23,-3 3-160-22,-5 0-16-1,3-2-16 0,-3 2 0 0,-4-2 496 0,2 0 160 0,-3 2 0 0,-2 0 0 15,-5-3 0-15,2 1 0 0,3 2 160 0,-5-2-32 16,0 0-128-16,-7-1 0 0,2 3 0 1,-2-2 0 12,2-3 0-12,-3 8 0-1,-4-5 0 0,5 2 0 16,-3 7 0-16,2-4 0 0,-4 4 0 0,5 3 0 15,-6 0 304-15,6 5-16 0,-3 0 0 0,3 0 0 3,-1 3-16-3,-2 4 0 14,3 0 0-13,-5 1 0 0,4 1-272-1,1 4 0 14,-3-4 128-14,2 6-128 0,1-3 0 0,2 1 0 17,-2 1-176-17,7-1 176 0,-5 1 0 0,5-4-128 16,5 3 128-16,-3-6 0 0,8 0 0 0,-3-2 0 13,6 0 0-13,-6-8 0 0,6 3 0 0,-1 0 0 15,0-2 0-15,1-6 0 0,4 3 0 0,-2-5 0 15,2 0-128-15,3-2 128 0,-6 0 0 0,4-1 128 17,-1-2-128-17,3 0 192 0,-6-2-64 0,4-3 0 15,-1 1-128-15,-2-4 192 0,2 3-192 0,-5-2 128 15,3 2-128-15,-7 3 0 0,1 0 192 0,-1-1-64 16,4 6-128-16,-7-5 192 0,2 2-192 0,1 7 176 15,-3-4-176-15,-5 4 160 0,7 3-160 0,-2 3 0 17,-2 4 0-16,2-4 0 0,-1 7 0-1,4-3 0 0,-3 5 0 0,2 1 0 13,1-1 0-13,-3 3-176 17,7 2 16-17,-5-5 0 0,6 3 160 0,-1-2 0 0,0-1 0 0,1 0-128 15,-1 1 128-15,-5-1 0 0,1 0 0 0,-1 1 0 15,-2-1 0-15,0-5 144 0,2 1-16 0,-7-3-128 17,0 0 368-17,0-3-48 0,0-2 0 0,0-2 0 17,0 2 80-17,-5-5 16 0,5-3 0 0,0-2 0 11,0 10 0-11,0 0 0 0,0-44 0 0,5 24 0 18,-5 1-416-18,-5-1 0 0,5 3-224 0,-2 2 80 20,-3-5 0-20,0 3 0 0,3 4 0 0,-3-1 0 0,-3 1 144 0,3 8 0 16,3-5 0-16,-3 3-128 0,5 5 128 0,-5 2 0 14,3 2 0-14,2 3 0 0,0-3-128 0,0 3 0 15,0 3 0-15,2 2 0 0,3-3-96 0,0 5-16 16,2-4 0-16,-2-1 0 0,3 3 112 0,-1-5 128 14,5 2-208-14,-4-2 80 0,4 3 128 0,0-8 0 15,1 2 0-15,4 3 0 0,-2-5 0 0,2 0 144 15,-2 0 0-15,7 0 0 0,-2 0 144 0,0 0 32 15,-3-5 0-15,3 3 0 0,4-3-112 0,-4 0-16 16,5 2 0-16,-1-4 0 0,-4 2-192 0,5-2 0 14,-11 2 128-13,4-5-128-1,1 10 0 0,-11-3 0 17,4 3 0-17,-4-5-160 0,-3 3-144 0,-1-8-16 16,-1 8-16-16,2-8 0 0,-5 2 336 0,0 1 0 17,5-3 0-17,-10 0 0 0,5 3 0 0,-5 2 0 1,2-5 0-1,-1 0 0 16,-4 5 0-16,1-2 0 0,-3 2 0 0,2-3 0 16,1 4 0-16,-3 1 0 0,3 1 0 0,-1 2 0 14,3 0 0-14,3 2 0 0,-3 5 0 0,5 3 0 12,-7 0 0-12,7 3 0 3,0 6 0-3,0-1 0 15,0 1 0-15,2 1 0 0,8 5 0 0,-3-6 0 15,6 1 288-15,2-3 32 0,2-4 0 0,7-6 0 15,1-2 0-15,-3-2 16 0,1-6 0 0,9-7 0 15,0-5 0-14,5-4 0-1,2-6 0 0,-2-12-9808 14</inkml:trace>
    </iact:actionData>
  </iact:action>
  <iact:action type="add" startTime="191708">
    <iact:property name="dataType"/>
    <iact:actionData xml:id="d86">
      <inkml:trace xmlns:inkml="http://www.w3.org/2003/InkML" xml:id="stk86" contextRef="#ctx0" brushRef="#br2">4036 5204 4607 0,'0'0'400'1,"-5"0"-400"6,5 0 0-7,0 0 0 9,0-5 576-8,-3 5 48 16,3-2 0-17,-4-3 0 0,-4 0 0 0,3-3 0 0,5 4 0 0,-7-1 0 15,2 2 288-14,-3-2 64-1,4 3 16 0,1-3 0 14,-2 5 32-14,-2 0 16 0,7 0 0 0,-5 5 0 15,-3-5-144-15,3 7-48 0,1-2 0 0,-4 2 0 15,3 6-496-15,-2-6-96 1,-1 6-32-1,-4-1 0 14,5 0-32-14,-3 1 0 0,2-1 0 0,-4 3 0 16,5 2 96-16,-6-2 16 0,6 2 0 0,-5 0 0 16,2 3-304-16,2 0 160 0,1-3-160 0,0 3 128 16,2 0-128-16,-3 4 0 0,3 1 0 0,5-3 128 15,0 0-128-15,0 3 0 0,5-3 0 0,8 3 128 16,1 4-128-16,4-11 0 0,1-1 0 0,6-5 0 15,0 3 0-15,7-3 0 1,-5-4 0-1,5-3-176 18,-2 0 176-18,-3-8 0 0,2 1 0 0,3-3-9968 26</inkml:trace>
    </iact:actionData>
  </iact:action>
  <iact:action type="add" startTime="195286">
    <iact:property name="dataType"/>
    <iact:actionData xml:id="d87">
      <inkml:trace xmlns:inkml="http://www.w3.org/2003/InkML" xml:id="stk87" contextRef="#ctx0" brushRef="#br2">7844 4664 911 0,'0'-10'0'4,"0"5"0"-4,0-2 0 0,-5 2 0 12,5 0 944-12,0 2 96 0,0 1 32 0,0-6 0 17,-5 1-160-17,2-8-16 0,-1 3-16 0,-1 2 0 15,2 3-368-15,-2-3-64 0,5 2 0 0,-2 1-16 16,2 4 144-16,-5-1 48 0,5 4 0 0,0-8 0 14,-5 6 112-13,5-1 32-1,-3 3 0 0,3-5 0 17,0 3 48-16,0 2 16 0,-5 0 0 0,5 7 0 13,0-7-288-13,0 0-48 0,0 0-16 0,0 0 0-1,0 0-480 0,8 52 0 15,-3-30 0-15,2 5 0 0,-7 5 0 0,5 5 0 15,-2 3 0-14,2 2 0-1,-5 2 0 0,4 1 0 4,-4 2 0-4,3-1 0 11,-3 1 0-11,5-2 0 13,-5-1 0-13,0-2 0 0,0 2 0 0,0-7 0 15,-5 0 0-15,5-2-160 0,-3 0 160 0,3-6 0 14,-4 1 0-13,4-6 0-1,0 1 0 0,-5-13 0 15,2 3 0-15,3-5 0 0,0-2 208 0,0-4-16 14,3 4-16-14,-3-8 0 0,0 2 80 0,0-2 32 17,0 0 0-17,0-2 0 0,0-6-80 0,0 4-16 17,0 4 0-17,0 0 0 0,0 0 0 0,5-42-16 15,-1 27 0-15,4 2 0 0,-1-6 0 0,3-4 0 17,5 1 0-17,-3-2 0 0,1-1 16 0,-1-5 16 0,5 6 0 0,-2 1 0 15,-3-1-208-15,6-1 144 0,-4 0-144 0,-1 6 128 14,-1 1-128-13,-5 4 0-1,3 1 0 2,-2 1 0 11,4 2 0-13,-10 8 0 0,8-6 0 0,-7 8 0 17,7 0 0-17,-8 3 0 0,3 2 0 0,2 0 128 16,6 2-128-16,-8 0 0 0,7 3 0 0,0 0 0 18,-4 0-176-18,4 2 48 0,3 8 0 0,-3-5 0 11,6 7-128-10,-1 0 0-1,-2 8-16 0,2-3 0 15,-5 3-16-15,-2-1 0 0,0 3 0 0,2 3 0 21,-4-1-592-21,-3 1-112 1,2 2-32-1,-2 0 0 12,-3-7-512-12,3-1-128 0,3-7 0 0,-1-2-4448 13</inkml:trace>
    </iact:actionData>
  </iact:action>
  <iact:action type="add" startTime="195988">
    <iact:property name="dataType"/>
    <iact:actionData xml:id="d88">
      <inkml:trace xmlns:inkml="http://www.w3.org/2003/InkML" xml:id="stk88" contextRef="#ctx0" brushRef="#br2">8741 5096 1887 0,'-2'0'0'1,"2"-3"0"-1,0 3 0 0,0-2 176 0,0 2-176 0,-5 0 0 0,5 0 0 0,0-5 0 0,0 0 640 0,-5 2 80 5,3-7 32-5,2 10 0 13,0 0-144-12,0 0-32-1,0 0 0 0,0 0 0 14,-13-34 80-14,13 27 16 0,-5 2 0 1,5 0 0 13,-2 5 32-14,-3-3 16 1,-2 3 0-1,2 0 0 16,0 3-112-16,2 2-32 0,-7 2 0 0,8 3 0 15,-8 5-272-15,3-3-64 0,4 3-16 0,-7 2 0 16,8 3 80-16,-8 0 16 0,8 4 0 0,-3-2 0 15,-3 6-320-15,3-4 0 0,5 3 0 0,-5-2 0 16,5 0-176-16,0-1-144 0,0-6-16 0,5-4-16 16,0-4 64-16,3 0 16 0,-1-5 0 0,3-2 0 16,2-1 272-16,-2-2-160 0,2 0 160 0,6-5-128 2,-6 5 272-2,0-7 64 16,3 7 16-16,2-10 0 0,-4 7 0 0,-1-4 0 15,0 2 0-15,1-5 0 0,-1 0-96 0,0 0 0 17,-4 1-128-17,-1-4 192 0,1 1-192 0,1-3 128 13,-6 0-128-13,2 0 0 0,2 1 320 0,-7-1-16 14,5-2-16-14,-5 2 0 0,0-2 96 1,0 2 0 14,0 2 16-15,-5 4 0 0,-2-1-272 0,2 0-128 15,-2 2 0-15,2 1 128 0,2-3-400 0,-2 3-96 24,0 2-16-24,5 2-4752 0,0-4-960 0</inkml:trace>
    </iact:actionData>
  </iact:action>
  <iact:action type="add" startTime="196460">
    <iact:property name="dataType"/>
    <iact:actionData xml:id="d89">
      <inkml:trace xmlns:inkml="http://www.w3.org/2003/InkML" xml:id="stk89" contextRef="#ctx0" brushRef="#br2">9163 4957 4607 0,'0'0'192'0,"-5"-2"64"1,5 2-256-1,-2 0 0 0,2 0 0 0,0 0 0 6,0 0 320-5,-5 0 32 5,5 2 0-6,-8 1 0 16,1 2-192-16,7-5-32 0,0 0-128 0,0 0 192 15,0 0 192-15,-30 37 16 1,26-25 16-1,-4 3 0 16,6 2 96-15,-11-2 0-1,8 5 16 0,-7 2 0 14,5-2-400-14,-3 4-128 0,2-4 0 0,1 5 0 20,7-8-336-19,-5 3-176-1,5 0-48 0,5-8 0 0,2 0 240 0,1-2 64 10,4 0 0-10,5 2 0 19,-4-4 112-19,6-1 144 0,-6-2-208 0,4 0 80 0,3 2 128 0,0 6-160 13,-1-6 160-12,-1 3-160 15,1 5 160-16,-6-3 176 1,-6 3-48-1,-2-3 0 0,2 3-128 0,-7 0 0 15,-7-3 0-15,0 1 0 0,2-6 432 0,-8 0 0 13,1 3 0-13,0-7 0 0,-3 2 656 0,5-5 128 16,3 2 16-16,-6-2 16 0,-2 0 32 0,-2-2 0 15,5-3 0-15,-1 2 0 0,1-7-400 0,-3 0-80 15,6 1-16-14,1-4 0-1,1 1-784 0,2-3-224 22,5 3-16-21,-5-1-5584-1,10-4-1136 0</inkml:trace>
    </iact:actionData>
  </iact:action>
  <iact:action type="add" startTime="197384">
    <iact:property name="dataType"/>
    <iact:actionData xml:id="d90">
      <inkml:trace xmlns:inkml="http://www.w3.org/2003/InkML" xml:id="stk90" contextRef="#ctx0" brushRef="#br2">10310 5083 1839 0,'-5'-2'160'1,"3"2"-160"3,2 0 0-4,-5 0 0 10,5 0 224-10,0 0 16 16,-5 0 0-16,5 0 0 0,-3 0 240 0,-2 2 48 12,0-2 16-12,5 0 0 0,0 0 272 0,0 0 48 16,0 0 16-16,0 0 0 0,0 0 320 0,0 0 64 15,0 0 16-15,0 0 0 0,0 0-192 0,0 0-16 17,0 0-16-17,0 0 0 1,0 0-528-1,0 0-96 14,0 0-32-14,0 0 0 0,0 0-400 0,0 0 128 15,25 40-128-15,-20-21 0 1,-5 6 0-1,5 2 0 26,-3 5 0-26,-2 3 0 0,5 2-432 0,-5-3-160 1,0-2-48-1,0-2 0 29,0 0-432-28,3-1-80 0,-3-2-32-1,0 1 0 0,5-4 240 0,-10-6 48 0,5-4 16 0,0-1 0 0,5-1 560 0,-5-5 128 5,0-2 0-5,5-5 16 16,-3-7 400-16,3-3 80 0,7-5 16 0,-4-4 0 14,4 1 224-14,-4-11 48 0,4 2 16 0,-2-3 0 15,2 3-288-15,-5 2-48 1,1-7-16-1,-3 2 0 17,2 3-128-17,-7 3-128 0,5 4 192 0,-5-5-192 16,0 5 352-16,3 1-32 0,-3 6-16 0,-3 1 0 18,6 2 112-18,-3 0 32 1,0 5 0-1,5-4 0 0,-5 6-16 0,0-4 0 15,4 2 0-15,-1-3 0 0,2 3-176 0,0 0-16 16,2-2-16-16,1 2 0 0,-1-2-96 0,3 2 0 15,-3 2-128-14,1 3 192-1,2 3-48 0,-3 2-16 14,0 2 0-14,6 3 0 0,-8 5 0 0,7 2 0 15,-5 3 0-15,-2 0 0 0,3 4-320 0,-1 1-64 15,-2 2 0-15,-5-2-16 0,7-1 80 0,-7-1 0 14,5-1 16-14,-5-3 0 0,0 4 176 0,-5-8 0 16,5 2 0-16,0-5 128 0,-5 0-128 0,3-2 0 15,2-5 0-15,0 0 0 0,0 0 0 0,0-7 0 16,2-1 0-16,3-2 0 0,0-2 0 0,3-5-208 15,-1 4 48-15,3-9 16 0,-3 0-80 0,1-3-16 16,-1 5 0-16,3-2 0 0,-3 4 240 0,-2-1 0 3,3 1 0-3,-1-4 0 13,-2 5 0-13,-2-1 160 4,1 1-32-4,1 2 0 13,3 0-128-12,-3 3 0-1,-3 2 0 0,3 2 0 15,0 3 0-15,-2 3 0 0,1 4 0 0,-4 3 0 16,5 3 128-16,-2-1 128 0,-3 8 48 0,5-6 0 16,-3 4 208-16,3-1 32 0,-5-2 16 0,5 2 0 17,3-5-192-17,-1 1-48 0,-2-1 0 0,0-2 0 17,2 2-160-17,-2 1-32 0,-2-1-128 0,2 0 192 10,2 1-192-10,-7-1 0 0,5 0 0 0,-5 3 0 21,2-3-464-21,-2 6-48 0,5-1 0 0,-5 5-8064 10</inkml:trace>
    </iact:actionData>
  </iact:action>
  <iact:action type="add" startTime="198201">
    <iact:property name="dataType"/>
    <iact:actionData xml:id="d91">
      <inkml:trace xmlns:inkml="http://www.w3.org/2003/InkML" xml:id="stk91" contextRef="#ctx0" brushRef="#br2">11161 5323 3679 0,'0'-3'160'2,"0"1"32"-2,0 2-192 0,0-5 0 0,0 5 0 0,0-3 0 5,0 1 864-5,0-6 128 6,2 1 32-6,-2-5 0 11,0-8-128-11,0 8-32 14,0-1 0-14,0 1 0 1,-2 4-272-1,2 4-48 16,-5-1-16-16,2 5 0 0,-1 0 0 0,-4 2 0 15,3 5 0-14,-2-4 0 0,-3 7 96 1,3-3 16-2,-1 6 0 0,1-6 0 13,-3 5-256-12,2 1-64-1,1 1 0 0,2-4 0 14,-2 3-176-13,2-1-144-1,0 0 192 0,2 3-192 16,-1 2 0-16,-4-4 0 0,8-3 0 0,-5 2-144 15,3 5-48-15,2 0-16 0,0-7 0 0,0 5 0 17,0-3 16-17,2 1 0 1,3 2 0-1,3-3 0 12,4-7 192-12,-5 2-144 0,3-2 144 0,5 3-128 16,2-8-64-16,-5 0-16 0,8 0 0 0,-7-5 0 22,6-3-176-22,-1 1-48 1,-4 2 0-1,4-7 0 0,-4-1 192 0,4 1 48 11,-4 0 0-10,4-1 0 16,-6 1 320-17,-7 0 64 0,2-1 0 0,1-2 16 1,-3 3 320-1,-5 0 64 14,0-1 16-14,0 1 0 0,-5 0-320 0,2 4-64 10,-7 1-16-10,3-5 0 20,-5 2-208-19,-1 0 0-1,1 5 0 0,0-5 0 0,-1 3 0 0,6 4 0 14,-5-4 0-13,4 2 0-1,-4 5-208 0,5-5-48 22,2 10 0-22,-3-5-6928 0</inkml:trace>
    </iact:actionData>
  </iact:action>
  <iact:action type="add" startTime="199115">
    <iact:property name="dataType"/>
    <iact:actionData xml:id="d92">
      <inkml:trace xmlns:inkml="http://www.w3.org/2003/InkML" xml:id="stk92" contextRef="#ctx0" brushRef="#br2">11654 5273 3679 0,'0'0'320'3,"0"0"-320"-3,0 0 0 0,0 0 0 13,0 0 720-13,-2 0 80 0,2 0 16 0,-5-5 0 18,5 5 96-18,-5-2 32 0,2 2 0 0,3 0 0 16,0 0-224-15,0 0-32-1,0 0-16 0,0 0 0 11,0 0-240-10,0 52-48-1,0-33-16 0,0-1 0 20,0 4-368-20,3-2 0 1,-3 4-160-1,0-2 160 14,0-2-608-13,5-3-16-1,-5 3 0 0,0-5 0 12,5 2 48-12,-3-9 16 0,-2 2 0 1,5-8 0 13,-2 3 288-14,1-10 48 1,4 0 16-1,2-5 0 14,-3-2 336-13,-2-3 64-1,7-2 0 0,-4 0 16 18,-1 4 144-18,6-7 32 0,-6 1 0 0,3-3 0 0,0 2-224 0,0 0-32 12,-3 3-128-11,-2 2 192 14,-3-2 32-15,3 9 0 0,-5-4 0 0,0 5 0 0,5 2-32 0,-5 0-16 15,0 2 0-14,0 3 0-1,0-5-48 0,0 3-128 16,0 2 192-16,0 0-64 0,0 2-128 0,0-2 0 15,0 0 144-15,0 0-144 0,0 0 144 0,0 0-144 15,0 0 192-15,0 0-192 0,0 0 176 0,13 42-176 17,-11-32 160-17,-2 2-160 0,5 6 208 0,-3-6-48 18,3 8-16-18,-5 4 0 0,5-6-144 0,-5 1 0 0,3 4 0 0,2-6 0 15,0 0 0-14,2-4 0-1,-2 1-192 0,-3-1 192 16,11-3 0-16,-8-3 0 0,7 0 0 0,-5-4 0 16,6-1 0-16,-6-2 0 0,5-2 0 0,-7-1 0 16,8-4 0-16,-1-5 0 0,0 2 0 0,1-3 128 12,-3 4-128-12,-1-4 128 0,4 1-128 0,-1 0 128 15,0-6-128-15,-2 3 0 0,0 3-192 0,2-5 192 16,-4 2 0-16,4-2 0 0,-4-1 0 0,4 4 0 15,-5-6-176-15,3-5 176 0,3 1-128 0,-6-1 128 15,0 0 0-15,1-2-160 1,2-5 160-1,-3 0 0 15,0 2-144-15,-2-2 144 0,3-5 0 0,-3 5-144 15,0 0 144-15,-3 0-128 0,-2 7 128 0,5 1-128 16,-5 4 128-16,0-2-192 0,0 7 192 0,0 0-192 17,0 3 192-17,-5 2 0 0,5 3 128 0,0 7-128 3,0-5 256-3,0 2-32 11,0 6 0-11,0 2 0 17,0-5 16-17,0 5 0 0,-2 2 0 0,2 5 0 18,0-12-240-18,0 0 176 0,0 37-176 0,2-17 160 0,-2-5-32 0,5 2-128 16,-3 8 192-16,3-6-64 0,3 6 48 0,2 2 0 15,-8 3 0-15,8-5 0 0,-3 7 160 0,1 0 48 15,-3-5 0-15,2 2 0 0,0 1-16 0,-2-3 0 13,3 0 0-13,2-4 0 0,-3-1-240 0,0-5-128 15,6 0 160-15,-6-4-160 0,3-1-128 0,-3-2-128 25,6 0-32-25,-6-8-5168 0,1 6-1040 0</inkml:trace>
    </iact:actionData>
  </iact:action>
  <iact:action type="add" startTime="199946">
    <iact:property name="dataType"/>
    <iact:actionData xml:id="d93">
      <inkml:trace xmlns:inkml="http://www.w3.org/2003/InkML" xml:id="stk93" contextRef="#ctx0" brushRef="#br2">12229 5340 3615 0,'5'5'0'0,"-5"-5"144"0,0 5-144 0,0-5 208 0,5 0-208 0,-5 0 0 0,2-5 0 0,3 2 0 0,7-2 1072 0,1-2 160 0,-1 0 48 0,8-6 16 4,-3 3 272-4,-2 3 48 14,2-5 16-14,3 4 32 0,0 1-320 0,-1 2-48 16,-1 0-16-16,1 2 32 0,-1 3-752 1,1-2-160 9,1 2-16-10,-3-2 0 15,3 2-256-14,-5-5-128-1,7 2 0 0,-2-2 160 18,-5 5-160-18,2-7 0 0,2 2-160 0,-6-3 160 0,4 1 0 0,-5-3-176 12,-4 5 176-11,-1-5 0 13,6 5-352-14,-9-7 32 0,4 5 16 0,-1-6 32 17,-2 1 112-17,0 2 32 0,3 3 0 0,-1-1 128 0,-7 3-192 0,5-2 64 16,-5 5 128-16,0-1-192 0,0 1-64 0,0 2-32 15,0 0 0-14,-5 0 32-1,-2 2-16 0,-1 1 0 15,-2-1 0-15,-2 3 16 0,5 2 80 0,-6-2 16 15,6 5 0-14,-1 0 0-1,-4 2 160 0,2 1 176 17,3 2-48-17,-1 2 0 1,1-5 96-1,-3 3 16 12,8 5 0-12,-3-6 0 0,0 6-240 0,2-7 128 15,3 6-128-15,-5-6 0 0,10-1 128 0,-5-2-128 22,0 2 0-22,3-2 144 0,2 2-144 0,2 1 0 0,-2-6 144 0,2-2-144 16,6 2 208-16,-6-2-16 0,6 3-16 0,-1-6 0 10,0 8-320-9,5-10-64-1,-2 5-16 0,3 2 0 24,1-7-1200-23,-1 3-240-1</inkml:trace>
    </iact:actionData>
  </iact:action>
  <iact:action type="add" startTime="200413">
    <iact:property name="dataType"/>
    <iact:actionData xml:id="d94">
      <inkml:trace xmlns:inkml="http://www.w3.org/2003/InkML" xml:id="stk94" contextRef="#ctx0" brushRef="#br2">13149 5142 3743 0,'-8'-4'0'0,"3"1"144"0,3 3-144 0,-3-5 208 1,0 3-208 0,3 2 0 0,2 0 0-1,-5 0 0 0,-3 0 1136 0,-4 2 176 5,-5 3 32-5,4-2 16 26,1 6-592-25,0-4-112-1,2 5-16 0,-3 0-16 0,4 2-240 0,1 1-64 12,1-1 0-12,-3 3 0 0,3-3-80 0,-1 1-32 16,3 1 0-16,3-1 0 0,-3 4-208 0,5-5 0 16,5 3 0-16,-3-3 0 0,11-2 0 0,-6-2-288 26,10-3 32-26,0 2 16 0,3-5-288 2,0 1-64-2,0-1-16 0,4-2 0 0,-4 5 352 3,5-5 80 12,-1 0 16-15,-6 0 0 0,1 3 384 0,1 2 80 5,-8 0 16-5,1 2 0 10,-1-4 96-10,-9 2 32 3,1 4 0-3,-4 1 0 13,0 0 224-13,0 2 48 2,-7-4 16-2,2 4 0 13,-2-4-16-13,-6 4 0 3,1 5 0-3,0-4 0 14,-1 6-400-13,-1-4-64-1,1 2-32 0,-4-4 0 22,2 1-1024-22,-2 1-208 0,5 0-32 9,-1-3-5920-9</inkml:trace>
    </iact:actionData>
  </iact:action>
  <iact:action type="add" startTime="235308">
    <iact:property name="dataType"/>
    <iact:actionData xml:id="d95">
      <inkml:trace xmlns:inkml="http://www.w3.org/2003/InkML" xml:id="stk95" contextRef="#ctx0" brushRef="#br2">7126 4639 3791 0</inkml:trace>
    </iact:actionData>
  </iact:action>
  <iact:action type="add" startTime="235575">
    <iact:property name="dataType"/>
    <iact:actionData xml:id="d96">
      <inkml:trace xmlns:inkml="http://www.w3.org/2003/InkML" xml:id="stk96" contextRef="#ctx0" brushRef="#br2">7170 4706 3855 0,'5'-5'336'0,"-5"2"-336"1,0 1 0-1,0 2 0 0,0 0 0 0,0 0 0 9,3-3 0-8,-3 3 0-1,5 0 0 0,-5 0 0 15,0 0 0-15,0 0 0 0,0 0 0 0,0 0 0 16,0 0 0-16,0 0 0 0,0 0 0 0,0 0 0 17,0 0 0-17,0 0 0 0,0 0 0 0,0 0 0 16,0 0 0-16,0 0 0 0,0 0 0 0,0 0 0 13,0 0 0-13,0 0 0 0,0 0 0 0,0 0 0 16,0 0 0-16,0 0 0 0,39-9 0 0,-34 9 0 17,-5 0 0-17,5 0 0 0,-5 0 0 0,3 0 0 13,2-3 0-13,-1 3 0 0,4 0 0 0,-3 0 0 17,-3-5 0-17,6 3 0 0,-3-1 0 0,0 1 0 14,2 2 0-14,-7 0 0 0,5 0 0 0,-5 0 0 16,2 0 0-16,-2 0 0 0,5 0 0 0,-5-5 0 15,0 5 0-15,0 0 0 0,0 0 0 0,0 0 0 25,0 0 0-25,0 0 0 0,0 0 0 0,0 0 0 0,0 0 0 0,0 0 0 0,0 0 0 0,0 0 0 15,0 0 0-15,0 0 0 0,0 0 0 0,0 0 0 30,0 0 0-30,0 0 0 0,0 0 0 0,0 0 0 0,0 0 0 0,0 0 0 0,0 0 0 0,0 0 0 31,0 0 0-31,0 0 0 0,0 0 0 0,0 0 0 0,0 0 0 0,0 0 0 0,0 0 0 0,0 0 0 15,0 0 0-15,0 0 0 0,5-40 0 0,-5 40 0 15,0 0 0-15,0 0 0 1,0 0 0-1,0 0 0 14,-5 0 0-14,5 0 0 0,0 0 0 1,0 0 0 14,0 0 0-15,0 0 0 0,0 0 0 0,0 0 0 15,0 0 0-15,0 0 0 0,0 0 0 0,0 0 0 16,0 0 0-16,0 0 0 0,0 0 0 0,0 0 0 14,0 0 0-14,0 0 0 0,0 0 0 0,0 0 0 14,0 0 0-14,0 0 0 0,0 0 0 0,0 0 0 16,0 0 0-16,0 0 0 0,0 0 0 0,0 0 0 15,0 0 0-15,0 0 0 0,0 0 0 0,0 0 0 15,0 0 0-15,0 0 0 0,0 0 0 0,0 0 0 15,0 0 0-15,0 0 0 0,0 0 0 1,0 0 0 13,0 0 0-13,0 0 0-1,0 0 0 0</inkml:trace>
    </iact:actionData>
  </iact:action>
  <iact:action type="add" startTime="236856">
    <iact:property name="dataType"/>
    <iact:actionData xml:id="d97">
      <inkml:trace xmlns:inkml="http://www.w3.org/2003/InkML" xml:id="stk97" contextRef="#ctx0" brushRef="#br2">7195 4765 3679 0,'-5'2'320'1,"5"1"-320"5,0-1 0-6,0-2 0 21,0 0 576-20,-2 3 64-1,2-1 0 0,0-2 0 0,-5 5-48 0,5-2 0 16,0-1 0-16,0-2 0 0,0 0-240 0,0 0-48 16,0 0-16-16,0 0 0 0,0 0 0 0,0 0 0 13,27-34 0-12,-17 21 0-1,2 1-96 0,0 2 0 13,3-10-16-13,-2 6 0 1,-1-1-48-1,0 0-128 15,1 0 192-15,-6 3-64 0,0-1 0 0,3 4 0 14,-2-1 0-14,-3-3 0 0,2 6 0 0,-2 0-128 16,-3-6 192-16,3 6-64 0,-5-1-128 0,5 4 192 15,-5-4-192-15,-5 3 192 0,5-2-192 0,0 2 128 16,-5 0-128-16,3 2 128 0,-3 3-128 0,0-2 0 16,-2 2 0-15,-1 0 0-1,-2 2-272 0,3-2 64 16,0 0 16-16,-6 3 0 1,6 2 192-1,-5 0 0 1,7 5 0-1,-3 0 0 13,-4 2 0-12,4-5 0 13,-1 8 128-12,1 0-128-2,1 0 0 0,-6-1 0 1,9 4 0-1,-4 2 0 13,1-3 0-13,2-2 0 0,0 7 0 1,2-2 0 16,-2-1 128-17,5 1 0 0,0-3 16 0,0-4 0 15,5-1 96-15,3 0 16 0,-3-4 0 0,7-3 0 16,-5 2 128-15,6-7 48-1,-1 0 0 0,3 0 0 11,2 0-16-10,3-5 0-1,-3 0 0 0,3 0 0 23,5 0-96-23,-6-5-32 0,8 1 0 0,3-1 0 0,-5-3-288 0,-1 3 0 8,3-2 0-8,-2-3 0 22,0 1-384-22,-1-1-64 0,-4 2-32 0,0-1 0 11,-3-1-32-11,-4-2 0 0,1 2 0 0,-1 2 0 17,-1 1-48-17,-7 0-16 0,2 4 0 0,1-4 0 17,-8 7 128-16,0-2 32 0,0 7 0-1,-8-8 0 0,8 3 176 0,-7 0 48 9,2 3 0-9,-2-3 0 16,-3 2-80-16,7 1-16 0,-4 2 0 0,2 0 0 3,0 0-32-3,3 0 0 14,2 2 0-14,0-2 0 0,2 3 320 0,-2 2 0 16,5-5 0-16,0 0 144 0,2 7 160 0,-7-7 16 15,0 0 16-14,40 18 0-1,-21-6 368 0,4-2 64 14,-4 0 0-14,1-1 16 0,5 4 16 0,2-3 0 16,3-3 0-16,-3 1 0 0,-3-4-608 0,1 1-192 30,0-5 0-29,7-7-2816 1,-8-3-640 1,1 3-128-2</inkml:trace>
    </iact:actionData>
  </iact:action>
  <iact:action type="add" startTime="237586">
    <iact:property name="dataType"/>
    <iact:actionData xml:id="d98">
      <inkml:trace xmlns:inkml="http://www.w3.org/2003/InkML" xml:id="stk98" contextRef="#ctx0" brushRef="#br2">7984 4397 2751 0,'-14'13'128'1,"4"-8"16"-1,2 2-144 0,-4 5 0 0,5-4 0 0,-1 4 0 5,-2 3 688-5,-5 7 96 7,-7 10 32-7,-5 18 0 18,-10 6-320-18,-2 8-64 0,2-7-16 0,12-5 0 19,0-8-64-19,11-7-16 0,-4 0 0 0,11-12 0 0,2-3-80 0,5-7-32 14,5 0 0-14,2-15 0 0,6 0-224 0</inkml:trace>
    </iact:actionData>
  </iact:action>
  <iact:action type="add" startTime="238284">
    <iact:property name="dataType"/>
    <iact:actionData xml:id="d99">
      <inkml:trace xmlns:inkml="http://www.w3.org/2003/InkML" xml:id="stk99" contextRef="#ctx0" brushRef="#br2">8803 5027 3679 0,'-5'0'320'1,"3"0"-320"5,2 0 0-6,0 0 0 11,0 2 640-11,0-2 48 0,-5 5 16 0,5-5 0 17,-8 2 272-17,8 3 64 0,-5 3 16 1,1 2 0 13,1-1-416-14,3 4-64 0,-5 2-32 1,5-1 0 13,-2 4 48-14,-3 1 16 0,5 4 0 0,0-1 0 17,0 10 176-17,0-7 48 0,0 7 0 0,0 0 0 17,0-3-192-17,5 6-16 2,-3 2-16-1,-2-5 0-1,5 0-608 0,-5-2 0 14,0-6 0-14,3 1 0 15,1-5-512-15,-4-1-32 0,5-4 0 0,-5-2 0 18,3-4-384-18,2-6-80 0</inkml:trace>
    </iact:actionData>
  </iact:action>
  <iact:action type="add" startTime="238651">
    <iact:property name="dataType"/>
    <iact:actionData xml:id="d100">
      <inkml:trace xmlns:inkml="http://www.w3.org/2003/InkML" xml:id="stk100" contextRef="#ctx0" brushRef="#br2">8764 4563 16575 0,'-13'0'736'1,"8"0"160"-1,-2 0-720 0,7-3-176 0,-5 3 0 0,5 0 0 15,-5 0 896-15,3 0 128 0,-3 3 48 0,-3-3 0 17,3 5-1344-17,-2-5-272 0,2 0-48 0,3 0-16 19,2 2-1936-19,2 3-384 0,3 2-80 0,2 6 0 0</inkml:trace>
    </iact:actionData>
  </iact:action>
  <iact:action type="add" startTime="239928">
    <iact:property name="dataType"/>
    <iact:actionData xml:id="d101">
      <inkml:trace xmlns:inkml="http://www.w3.org/2003/InkML" xml:id="stk101" contextRef="#ctx0" brushRef="#br2">12870 5249 1839 0,'0'-5'160'1,"0"0"-160"-1,-5 2 0 0,5-2 0 4,0 3 752-4,-2-3 112 14,2-3 32-14,-5-4 0 0,-3 0 64 0,3-5 0 17,0 4 16-17,-2 1 0 0,0 4-416 0,2 1-96 14,-3 2-16-14,1 0 0 0,2 5 288 0,-2-2 48 16,2 4 16-16,-3-2 0 0,3 5 32 0,5 0 0 14,-7 0 0-14,2 2 0 0,5 6-176 0,-3-3-16 14,3 4-16-14,-4 6 0 0,4-5-304 0,0 5-48 16,0 2-16-16,0 0 0 0,4 3 0 0,-1-1-16 16,-3 1 0-16,0 5 0 1,5-6-240 1,-5 4 0 2,0 4 128-4,2 0-128 7,-2-3-160-7,5 3-80 30,-5-5-16-29,5 3 0-1,-5-3-304 1,3 3-64-1,2-6-16 0,0-6 0 0,-5-3 240 0,2-3 32 4,3 0 16-4,-5-9 0 13,0-1 352-12,5-2 0-1,-5-2-144 0,7-6 144 12,-7 1 0-12,5-5 0 3,-2-1-128-3,2-4 128 17,-3 2-256-17,3-10 16 0,0 6 0 0,-5-3 0 16,0-1 32-16,0-1 0 0,0 4 0 0,0-2 0 13,-5 0 208-13,0-1 0 0,3 4 0 0,2-1 0 21,-5 0 288-21,5-5-48 0,-3 6-16 0,-2-6 0 10,5 5-32-10,0-4-16 0,0 1 0 0,0-4 0 14,5 3-176-14,-2-4 0 0,2 4 0 0,2-1 0 17,-2 5 0-17,2-2 0 0,-2 7 0 0,3 8 0 15,-3-3 0-15,-3 8 0 0,3 2 0 0,2 0 128 16,-7 5 128-15,5 4 32-1,-2-1 0 0,2 7 0 14,-5-1 352-14,5 6 80 0,-5 2 16 0,2 1 0 15,3 1-144-15,-5-2-16 0,0 1-16 0,0-4 0 16,5 6-64-16,-5-5-16 0,0-3 0 0,0 3 0 16,2 0-240-16,-4 2-48 0,2-7-16 0,0 2 0 16,0 0-176-16,0 3 0 0,-5-8 0 0,5 8 0 16,-5-8-288-15,3 6-32-1,-3 1-16 0,-3 1 0 14,3-5-96-13,-2 2-16-1,2-5 0 0,3 1 0 18,-3-1-160-18,0-5-32 0,2 6-16 0,3-8-7936 1</inkml:trace>
    </iact:actionData>
  </iact:action>
  <iact:action type="add" startTime="240686">
    <iact:property name="dataType"/>
    <iact:actionData xml:id="d102">
      <inkml:trace xmlns:inkml="http://www.w3.org/2003/InkML" xml:id="stk102" contextRef="#ctx0" brushRef="#br2">12959 4560 2751 0,'0'-2'128'1,"-5"-1"16"-1,2 3-144 2,3-5 0 4,0 5 0-6,0 0 0 5,0 0 832-5,-5 0 144 9,5-2 32-9,-4 2 0 20,1 0-208-20,3 0-32 0,0 0-16 0,0 0 0 0,0 0-144 0,0 0-32 16,-32 34 0-16,27-24 0 0,-2 5-32 0,2 2-16 14,0-4 0-14,2-1 0 0,-2 8-64 0,5-5-16 15,0 2 0-15,0 0 0 0,0-5-448 0,5-4 0 14,3-1-208-14,-3-2 64 0,2-2 16 0,5-1 0 16,-4-4 0-16,4 2 0 0,-7-3-128 0,2-2-32 14,1 3 0-13,2-3 0-1,-3-3 288 0,1 4 0 15,-4-4 176-15,-1-2-176 0,2 3 288 0,-5-1-48 15,5-1-16-15,-5 1 0 0,0 1 0 0,-5-1 0 16,5 1 0-16,-8 2 0 0,4 0 16 0,-4 3 0 16,-4 2 0-16,4-3 0 1,3 3 336-1,-2 3 80 18,-3-1 16-18,3 3 0 0,4 0-192 0,-2-3-32 0,0 3-16 0,3 3-8864 12</inkml:trace>
    </iact:actionData>
  </iact:action>
  <iact:action type="add" startTime="246421">
    <iact:property name="dataType"/>
    <iact:actionData xml:id="d103">
      <inkml:trace xmlns:inkml="http://www.w3.org/2003/InkML" xml:id="stk103" contextRef="#ctx0" brushRef="#br2">14932 5160 1839 0,'0'-8'160'1,"0"3"-160"6,0-2 0-7,0 5 0 15,0-1 368-15,0-4 32 0,0-6 16 0,0-4 0 15,0-3 352-15,0-4 64 0,0-3 0 0,-5 9 16 17,5-2 272-17,-8 3 48 0,1 5 16 0,-3-3 0 20,3 3 352-20,-1 2 80 0,-4 2 16 0,0 1 0 0,-1 2-352 0,1 5-80 12,0-2-16-12,-1 2 0 0,-1 0-784 28,-4 7-144-27,1 0-48-1,2 6 0 0,-4 4-768 0,1 3-144 0,-1 7-48 0,-1-2 0 18,7 4-64-18,1-2-16 0,0 3 0 0,4-3 0 0,4 3 576 0,4-11 96 13,0 1 32-13,4-3 0 0,4 3 128 0,-3-7 0 16,2-1 0-16,1 0 0 0,4-4 144 0,-5 4-144 16,3 3 192-16,5-3-192 0,-8 0 480 0,6 1-16 17,4 4 0-17,-5 0 0 0,1 1-160 0,-1 4-48 17,0-5 0-17,1 5 0 0,-1-2-64 0,-5 2 0 0,6-2-16 0,-6 5 0 16,-2-6-48-16,2-1 0 0,-2-4 0 0,-5 4 0 17,0 1 256-17,-5-4 64 0,0 0 0 0,-2 0 0 12,-5 0-64-11,-1-3-16-1,-1 0 0 0,-4 1 0 13,1-6-176-12,2 3-48 1,-4 2 0-2,-6-7 0 15,5 5-144-15,-2-3 0 0,0 3 0 0,5-5 0 15,-3 3-224-15,0-6 80 0,8 1 16 0,-1-3 0 21,8-3-544-21,-2 1-96 0,7-11-32 16,0-4 0-16,12-3-336 0,1 1-64 0,2-9-16 0,4-1 0 14,3-1-160-14,6-2-32 0,1 0-16 10,-2 5 0-10</inkml:trace>
    </iact:actionData>
  </iact:action>
  <iact:action type="add" startTime="246893">
    <iact:property name="dataType"/>
    <iact:actionData xml:id="d104">
      <inkml:trace xmlns:inkml="http://www.w3.org/2003/InkML" xml:id="stk104" contextRef="#ctx0" brushRef="#br2">15272 5295 4031 0,'20'-22'352'0,"-8"10"-352"0,-4 0 0 0,4 2 0 12,-7 2 0-12,-5 1 0 0,7-1 0 0,-2-4 0 12,8-10 0-12,1 0 0 14,-6-3 0-14,2 8 0 0,-10 4 0 0,0 4 128 15,0 4-128-15,-5 5 0 0,-3 0 1648 0,-4 0 224 15,5 2 48-15,-3 3 48 0,2 0-320 0,-4 2-64 16,5-2-16-16,-1 3 0 0,-2-3-32 0,3-3 0 14,-1 3 0-14,4 0 0 0,4 2-304 0,-5 1-64 14,5 4-16-14,-3 0 0 0,3 3-448 0,0 3-112 16,0 1-16-16,-5 3 0 0,5 6-320 0,0-4-64 17,-5 1 0-17,5 2-16 0,-2 5-176 0,2 3 0 5,-5-1 0-5,5-4 0 19,-3 2-304-18,-2-7-80-1,5-6-32 0,0 8 0 23,0 3-1040-22,0 2-208-1,0-2-32 0,5-8-8912 0</inkml:trace>
    </iact:actionData>
  </iact:action>
  <iact:action type="add" startTime="247242">
    <iact:property name="dataType"/>
    <iact:actionData xml:id="d105">
      <inkml:trace xmlns:inkml="http://www.w3.org/2003/InkML" xml:id="stk105" contextRef="#ctx0" brushRef="#br2">15324 5041 5055 0,'0'-5'0'5,"-5"3"224"-5,5-5-64 0,-2 2-16 0,2 5-144 0,0 0 0 0,-5 0 0 0,-3-8 0 0,1 3 768 0,-3 5 112 5,3 0 16-5,-6 0 16 36,6 3-912-35,-1-1 0-1,-1 6-160 0,6-8 16 0,-2 0-1216 0,5 0-240 0,5 0-64 0,-5-10 0 0</inkml:trace>
    </iact:actionData>
  </iact:action>
  <iact:action type="add" startTime="247488">
    <iact:property name="dataType"/>
    <iact:actionData xml:id="d106">
      <inkml:trace xmlns:inkml="http://www.w3.org/2003/InkML" xml:id="stk106" contextRef="#ctx0" brushRef="#br2">15689 5209 1839 0,'-7'3'160'0,"7"1"-160"8,-5-4 0-8,5 0 0 6,-5 3 1120-6,2 2 192 5,-2 0 32-5,-7 5 16 16,-3 4 128-16,3 6 32 0,2-7 0 0,3 6 0 14,7-4-624-14,-5 2-128 0,5 3-32 0,5-3 0 15,-5 3-560-14,4 0-176-1,4 2 0 0,-3-2 0 14,-3 2 0-13,8 0 0-1,-2-2 0 0,-4-3 0 16,4 3 0-16,-6 0 0 0,3-1 0 0,-5 1-144 17,0-3 144-17,0 1 0 0,0-4 0 0,0 1 0 19,0 0 0-19,-5-5 0 0,3 0 0 0,2-8 0 0,0 6 0 0,0-8 0 14,2-3 0-14,3-4-128 0,3-3 128 0,2-5-160 16,2-5 160-16,-5-2-160 0,6-2 304 0,1-4 64 17,4 1 16-17,-6-2 0 0,0 2 128 0,1 2 32 13,-1-5 0-13,0 3 0 0,1 5-192 1,-6 0-16 13,0 4-16-13,-2 1 0-1,3 5 32 0,-3 4 0 14,2 6 0-14,-2-5 0 0,-3 7-192 0,3-3 0 15,-5 6 0-15,3-1 0 0,2 3 0 0,0-5-272 15,-5 7 64-15,7 1 16 0,-2-1 64 0,-2 3 128 17,1-5-208-17,1 5 80 0,3 0 128 0,-1 2 224 15,-2 3-48-15,3 2-16 0,-4-5-32 0,-1 8-128 16,7-7 192-16,-10 4-64 0,0 0-128 0,0 0 0 28,0 3 0-27,0 0 0-1,0 2-864 0,-5-5-48 0</inkml:trace>
    </iact:actionData>
  </iact:action>
  <iact:action type="add" startTime="247960">
    <iact:property name="dataType"/>
    <iact:actionData xml:id="d107">
      <inkml:trace xmlns:inkml="http://www.w3.org/2003/InkML" xml:id="stk107" contextRef="#ctx0" brushRef="#br2">16192 5463 4655 0,'0'0'0'1,"-5"3"192"-1,5-3-48 0,0 2 0 0,0-2-144 0,0 0 0 1,0 3 0-1,0 2 0 12,0-3 1280-12,0 0 208 0,0 1 48 0,0-3 16 16,0 0-672-15,0 0-144-1,0 0-32 0,0 0 0 14,44-5-176-14,-39 3-32 0,8 2-16 0,-6-8 0 16,1 3-32-16,-4-2-16 0,9 2 0 0,-6-3 0 19,1 1-64-19,1-3-16 0,-1 3 0 0,4-6 0 0,-4 1-352 0,-3 5 0 12,2-6 0-12,-2 3-192 16,2 1 0-15,-7-1 0 0,5 2 0-1,-5-4 0 15,0 5 32-14,0-3 0-1,0 2 0 0,-5 1 0 0,5-5 160 0,-5-1-192 15,3 1 192-15,2 0-192 0,-5-1-32 0,-2 6-16 23,7-1 0-23,-5-1 0 7,-3 6-208-7,3-2-64 0,3 3 0 0,-3-1 0 20,-3 3 80-19,4 3 16-1,-4 4 0 0,3-4 0 0,-2 6 144 0,-3 1 16 0,3 3 16 0,-1 1 0 11,1 1 240-11,2 3 0 14,-3 1 0-14,3 1 0 0,1 5 320 0,1-6-64 23,-2 6 0-23,0-5 0 0,5 0 208 0,5-1 48 0,0 4 0 0,2-11 0 8,6 3 352-8,-1-5 80 19,3-3 16-19,2 0 0 0,8-2 144 0,-5 0 48 0,4-2 0 0,1 2 0 15,2-5-976-15,3 2-176 0,-3 3 0 0,5 0-9280 18</inkml:trace>
    </iact:actionData>
  </iact:action>
  <iact:action type="add" startTime="249500">
    <iact:property name="dataType"/>
    <iact:actionData xml:id="d108">
      <inkml:trace xmlns:inkml="http://www.w3.org/2003/InkML" xml:id="stk108" contextRef="#ctx0" brushRef="#br2">17511 5179 911 0,'0'-4'0'3,"-4"1"0"-2,1 3 0-1,3 0 0 11,3 0 1104-11,-3 0 144 7,0 0 32-7,-3 0 0 16,3 0 448-16,0 3 112 0,0 1 16 0,0-4 0 15,0 0-736-15,0 0-144 0,0 0-16 1,0 0-16 13,-10 45-176-13,15-30-48-1,-5-1 0 0,0 6 0 17,5 0-416-16,-5-3-96 0,3 10-16-1,1-2 0 0,-4 0-192 14,5-1 0-14,-2 4 0 0,2-1 0 13,0 2-432-12,-3-2-80-1,8-2 0 0,-7 0-16 17,1-1-112-17,-4 1 0 0,3 0-16 0,-3-3 0 0,0 0 416 0,-3-7 96 20,3 0 16-20,0 0 0 0,0-1 128 0,-4-1 0 0,4-3 0 0,0-3 0 9,-3 0 128-9,3-2 16 15,-5 0 0-15,5-2 0 0,0 2 32 0,0-5 0 17,0-5 0-17,0 5 0 0,0-3 192 0,0 1 32 15,-5-1 16-15,3-4 0 0,-3 4-160 0,0-1-16 15,-3-1-16-15,1-3 0 0,2 3-224 0,-2-7 144 16,-6 4-144-16,6-1 128 0,-5-4-128 0,7-2 128 18,-3-2-128-18,-2 0 128 0,8-3 0 0,2 0 0 0,0-4 0 0,0-1 0 14,0 3 0-14,7-3-128 1,-7-7 192-1,5 0-64 15,3 3-128-15,4-1 0 1,-7 0 0-1,7 1 0 15,-2-1 0-15,3 3 0 0,4-3 0 0,-5 3 0 16,3 3 0-16,2-1 0 0,3 5 0 0,-8 0 0 14,6 8 0-14,-4 0 0 0,6-1 0 0,2 1 0 16,-2 7 0-16,5 3 128 0,2 2-128 0,2 0 0 18,-4 2 0-18,2 3-144 0,-7 2 0 0,5 1 0 16,-6 4-576-16,-1 3-112 0,-6 5-32 0,0-1 0 15,-4 1 96-15,-8 5 0 0,-5 0 16 1,-3-6 0 16,1 6 496-17,-1 0 112 0,-4-6 16 0,0 6 0 0,-5-8 128 0,4 1 0 16,-2-4-144-16,-2-1 144 0,5-3 0 0,-3-1 0 10,3-1 0-10,-1-6 0 19,8 1 192-19,-7-6 64 0,5 1 16 0,2-6 0 0,2 1 80 0,-2 2 16 15,5-5 0-15,0 0 0 0,0 1 32 0,-5 1 16 15,10 1 0-15,-5 2 0 0,5 0-80 0,-5 2-16 15,8 3 0-15,-3-5 0 0,2 5-96 0,0 5-32 14,-2-5 0-13,3 3 0-1,4-1-192 0,-7-2 144 16,7 3-144-16,-2 2 128 0,0-3-128 0,2 3 128 14,-4-2-128-13,4 2 128-1,3-1 64 0,-3-4 16 15,6 5 0-15,-11-2 0 0,5 2-80 0,1 0-128 17,-6-3 176-17,-2 3-176 0,0-2 0 0,-3 2 0 16,3-1 0-16,-5-1 0 0,0 2 304 1,0-5 0 1,0 2 0-2,0-2 0 15,0 3 0-15,0-3 0 0,-5-3 0 0,5 1 0 15,-2 2-96-15,2-8-16 0,0 8 0 0,0 0 0 16,0 0-64-16,0 0 0 0,0 0-128 0,2-49 192 17,3 37 32-17,-5-1 0 0,5 1 0 0,3-3 0 12,-1 3-96-12,5-8 0 0,1 5-128 0,-6 1 192 15,5 1-192-15,1 1 144 0,-1 5-144 0,0-3 128 16,-4 7-128-16,2-2 0 0,2 5-192 0,-5 0 192 23,6 5-704-23,-6-5 0 0,5 3-16 0,-4 2 0 0,2 0 256 0,-3-3 48 7,1 3 16-7,-4 0 0 15,4 0 208-15,-3-3 32 0,2 3 16 0,-2-2 0 16,-2 2 144-16,1-5 0 1,4 0 0-1,-3 0 0 14,-3 0 0-14,8 0 144 0,-7 0-16 0,2 0-128 16,-1 0 176-15,-1 0-176-1,2-5 160 0,-5 5-160 17,0 0 224-17,0 5-48 0,0-5-16 0,0 2 0 14,0 1 224-14,0-3 32 0,0 0 16 0,0 0 0 3,0 0 48-3,0 0 16 15,-32 32 0-15,27-27 0 0,-3 2-112 0,4 0 0 15,1 1-16-14,-2-1 0-1,0 3-112 0,3-5-32 15,2 5 0-14,0 0 0-1,-5-3-224 0,5 1 0 14,0 1 128-14,5 1-128 0,-5 0 0 0,0 2 0 15,7 3 0-15,-7-2 0 0,5-1 0 0,-2 0 0 15,1 3 0-15,4 0 0 0,-3-5 0 0,2 2 0 16,6-2 0-16,-6 0 0 0,5 0 0 0,1-5 0 15,4 2 0-15,-2-7 0 0,2 0 160 0,-5 0 32 16,3-7 16-16,2 4 0 0,-4 1 48 0,-1-8 0 15,3 0 0-15,-3 0 0 0,0-2-96 0,-4-1-16 3,2 1 0-3,-3-3 0 14,-2 0-16-14,-2-2-128 3,1 5 192-3,1-8-64 13,-5 3-128-13,-5 2 0 0,1 3 0 0,-4-6 128 15,1 6-128-15,-6 0 0 0,6 4 0 0,-5 1 0 16,-1-3 0-16,1 8 0 0,0-6 0 0,4 3 0 14,-4 5 0-14,2 0 0 0,3 0 0 0,-1-5 0 16,-2 0 0-16,3 5-144 0,0 0 144 0,-1-2-208 21,-2 2-176-21,3 0-48 0,0-5 0 0,-3 3 0 3,2-1 128-3,6 1 32 7,-3-6 0-7,0 3 0 19,2 3 272-19,3-1 0 0,0 3-128 0,0-2 128 16,3 2 0-16,2 0 0 0,-5 0 0 0,0 0 0 3,5 0 0-3,-5 0 0 14,2 2 0-14,-2 1 0 0,0 4 0 0,0-7 176 16,0 0-176-16,0 0 160 0,0 0-160 0,0 0 0 16,0 0 0-16,8 37 0 0,-8-29 0 0,5-6 0 9,-5 3 0-9,5 0 0 20,-3-5 0-20,3 2 0 0,0 3 0 0,-5-5 0 0,7 0 0 0,-2-5 0 15,-2 5 0-15,2-2 0 0,0 2 0 0,-3-5 0 14,3 5 0-14,-5-2 128 1,2-1-128-1,3 3 0 14,-5-2 0-14,0 2 0 0,0 0 0 0,0 0 160 15,0 0-160-15,0 0 160 0,0 0-160 0,0 0 0 17,0 0 144-17,0 0-144 0,0 0 0 1,0 0 144 14,0 0-144-15,0 0 0 0,0 0 128 0,0 0-128 14,0 0 0-14,0 0 0 0,0 0 0 0,0 0 0 16,0 0 0-15,0 0 0-1,0 0 0 0,37-18 0 16,-29 16 0-16,-3-1 0 0,-5 1 0 0,2 2 0 17,3 0 0-17,-5 0 0 0,5 0 0 0,-5 0 0 0,0 0 128 0,0 0-128 16,2 2 0-16,-2-2 0 0,0 0 0 0,0 0 0 17,0 0 128-17,0 0-128 0,0 0 0 0,30 28 0 16,-18-21 0-16,-4 0 0 0,4-4 0 0,-4 2 0 11,4 2 0-11,0-2 0 0,1 0 0 0,-1 0 0 16,-5-3 0-16,6 3 0 0,-1-2 0 0,0 2 0 15,6 0 0-15,-6-3 0 0,8 3 128 0,-8-5-128 15,3 0 0-15,2 0 0 0,-2 0 128 0,2 0-128 16,3-7 0-16,-1 2 0 0,4 0 0 0,-4-3 0 16,1 3 0-16,0-2 0 0,-3 0 0 0,3-3 0 16,-3 2 0-16,-2 1 0 0,-3 0 0 0,1-3 0 14,-1 0 0-13,0 0 0-1,1 3 0 0,-6-1 0 16,5 1 0-16,-4 2 0 0,2-3 0 0,-8 4 0 16,3 4 0-16,-5-8-192 0,0 3 192 0,0 5-192 17,0-7 192-17,0 4-144 0,0 1 144 0,0-3-128 1,-7 2 128-1,2-4 0 15,0 2 0-15,-3 0 0 0,3 3 0 0,-2-3 0 16,0 5 0-16,-1 0 0 0,-2 0 0 0,3 0 0 16,-5 2 0-16,4 1 0 0,-2 4 0 0,3-4 176 17,0 6-48-17,-1-1 0 0,3 4-128 0,0-4 192 3,3 4-192-3,2-2 192 9,-5 0-192-9,5 0 160 14,0-1-160-14,0 1 160 1,0-2-160-1,0 2 0 14,0-1 0-13,0 4 0-1,-5-1 0 0,2-2 0 15,3 5 0-15,-4-3 0 0,4 3-160 0,-5 0 160 17,2 0 0-17,3 2-144 0,0 3 144 0,-5-6 0 3,5 4 0-3,5-4-128 11,-5 1 128-10,8-2 0 15,-4-4-144-16,4-4 144 0,4 3 0 0,1-3-176 17,1-5 176-17,4 0-128 0,-6 0-32 0,8 0 0 0,-3-8 0 0,3 3 0 13,-3-2 160-13,3 0 0 19,-6 2 0-19,9-8 0 1,-9 6 0-1,4-3 0 0,-4 3 0 0,4-8 0 12,1 2 0-12,-1-1-160 0,1-1 160 0,-4-2-208 16,3 2 0-16,1-7 0 0,-6 2 0 0,4-2 0 17,-5-3-16-17,1 0 0 0,-4 1 0 0,1-8 0 17,3-1 224-17,-6-1-176 0,-2 4 176 0,-5 1-160 19,0 2 160-18,0-1-128 0,-5 1 128-1,5 0-128 0,-7 2 128 0,7 1 0 13,-5 2 0-13,-3 4 0 0,8 8 0 0,-5 3 0 16,5 2 0-16,-5 5-128 0,3 0 128 0,2 0 0 15,-5 5 0-15,3-5 0 0,-3 5 0 0,5 2 0 15,0-4 0-15,0-1 0 0,0 1 0 0,0 2-128 15,0-5 128-15,0 0-128 0,0 0 128 0,0 0 128 11,0 0-128-11,0 0 176 18,-8 39 160-18,8-26 48 0,0 4 0 0,-5 3 0 0,5 4 128 1,0 1 16 12,-5 0 16-12,5 2 0-1,0 0-80 0,0 2-16 15,0 1 0-15,0 2 0 0,0 0-304 0,5 0-144 15,-5-5 128-15,0 3-128 0,5-3 0 0,-5-2 0 17,3 4 0-17,2-9 0 0,2 5 0 0,0-10 0 14,3 2 0-14,5-5 0 0,2 1 0 0,-2-6 0 16,2-2 0-16,8-5 0 0,-5 0-144 0,-1-7-16 18,6 2 0-18,0-5 0 1,-5 2-32-1,-3-4-16 1,3 5 0-1,-3-6 0 14,-7 6-64-14,2-3-16 0,-2 0 0 0,-3 0 0 16,1 3 144-16,-3-1 144 0,2 4-208 0,-7-1 80 17,5 2 128-17,-5-2 0 0,0 3 0 0,0 2 0 11,0 0 0-11,0 0 0 17,0 2 0-16,-5 3 0-1,5 3 0 0,-2 4 0 0,-3 0 0 0,-3 1 0 15,8 4 256-15,-5 3 48 0,5-1 0 0,-5 1 0 15,5-5 16-15,5 2 0 0,0 0 0 1,3-4 0 12,-1-3-48-13,5-1 0 0,1 4 0 0,4-8 0 16,-2 2-464-16,4-7-80 0,4-5-32 0,-4 0 0 21,1-5-1056-21,0-2-224 0</inkml:trace>
    </iact:actionData>
  </iact:action>
  <iact:action type="add" startTime="251940">
    <iact:property name="dataType"/>
    <iact:actionData xml:id="d109">
      <inkml:trace xmlns:inkml="http://www.w3.org/2003/InkML" xml:id="stk109" contextRef="#ctx0" brushRef="#br2">19763 5036 10127 0,'-12'0'448'3,"4"0"96"-3,1 0-544 1,2 0 0-1,-2 3 0 0,7-3 0 0,0 2 1328 0,-10 3 144 7,2 3 48-7,-6 4 0 8,-4-5-832-8,6 3-176 27,5 0-16-27,2-5-16 0,5 0-2192 0,5-10-432 0,7 0-96 0,0-2 0 3</inkml:trace>
    </iact:actionData>
  </iact:action>
  <iact:action type="add" startTime="252136">
    <iact:property name="dataType"/>
    <iact:actionData xml:id="d110">
      <inkml:trace xmlns:inkml="http://www.w3.org/2003/InkML" xml:id="stk110" contextRef="#ctx0" brushRef="#br2">20202 5352 7359 0,'0'0'320'2,"0"-2"80"-2,0 2-400 0,0 0 0 1,0 0 0-1,-5-5 0 0,5 5 1280 0,0-3 192 7,0 1 16-7,-7-6 16 17,7 1-32-17,0 7-16 0,0 0 0 0,0 0 0 15,0 0-496-15,-30-42-80 0,25 32-32 0,-2 3 0 17,0-3 80-17,-1 3 16 0,3-3 0 0,-2 0 0 15,2 5-176-15,-3-3-16 0,4 4-16 0,-4 1 0 14,3-2-352-14,-2 5-80 0,2-5-16 0,-3 5 0 16,4 0-288-16,1 5 160 0,-2-2-160 0,-2 2 128 15,2 2-128-15,-3 0 0 0,3 6 0 0,3-3 0 16,-3 4-176-16,-2 4-16 1,2-1 0-1,-3 5 0 16,3 0-176-16,-2 0-32 0,2 3-16 0,5 0 0 16,0-3-64-16,5-2-16 0,-3 0 0 0,8-8 0 0,3 0 176 0,-6-4 16 16,5-6 16-16,1 1 0 0,2-3 32 0,-3-3 16 14,5 1 0-14,-5 2 0 0,8-8 384 1,-7 1 80 14,6 2 16-15,-1-3 0 0,-6-1 64 0,3 1 16 17,-3 1 0-17,0 2 0 0,-4-7-320 1,-3 4 160 17,0 3-160-17,-3 0 128-1,3 3-128 0,-5-6 0 0,-5 3 0 0,3 1 128 13,-3-1-128-13,0 2 128 1,-3-2-128-1,3 3-7328 18,-2 2-1552-18</inkml:trace>
    </iact:actionData>
  </iact:action>
  <iact:action type="add" startTime="252597">
    <iact:property name="dataType"/>
    <iact:actionData xml:id="d111">
      <inkml:trace xmlns:inkml="http://www.w3.org/2003/InkML" xml:id="stk111" contextRef="#ctx0" brushRef="#br2">20760 5594 17503 0,'-3'-3'768'1,"-2"1"176"-1,5 2-752 0,0 0-192 0,0 0 0 0,-5 0 0 7,3 0 1616-7,2 0 304 16,-10 2 48-16,2-2 16 0,1 3-128 0,-5-1-32 14,4 3 0-14,-4-5 0 0,7 0-864 0,0 0-192 16,3 0-16-16,-3 0-10448 12,5-5-2080-11</inkml:trace>
    </iact:actionData>
  </iact:action>
  <iact:action type="add" startTime="263812">
    <iact:property name="dataType"/>
    <iact:actionData xml:id="d112">
      <inkml:trace xmlns:inkml="http://www.w3.org/2003/InkML" xml:id="stk112" contextRef="#ctx0" brushRef="#br0">19605 7790 2751 0,'0'-5'256'1,"0"0"-256"-1,5 2 0 0,-5 3 0 10,3 0 0-10,2-5 144 12,0 0-144-12,2 3 128 0,0-8-128 0,6 0-144 16,-1 5 144-16,0 0-208 0,1 3 208 0,-6-5 0 13,5 7 0-13,-4-3 0 1,2 3 320-1,2-2 176 21,-5 2 16-21,11 0 16 0,-3-5 176 0,2 2 48 0,7-2 0 0,-4-2 0 10,7 2-48-10,3-2-16 22,-3 2 0-22,10-3 0 0,0 1-416 0,2 4-80 0,3 1 0 0,-2 4-16 16,4 3-176-15,1 3-176-1,-1 2 48 0,0 4 0 8,1 4-80-8,-3 1-16 3,-5 1 0-3,2 2 0 16,-7 0 224-16,5-2 0 0,0 2 0 0,-5-2 0 15,0-5 256-15,0 7 0 0,5-2 0 0,3-5 0 15,4 2 160-15,-2-2 32 0,-5-3 0 0,3 3 0 13,4 7-256-12,0-5-32-1,-2-12-16 0,3 3 0 16,-11-8 48-16,8 5 0 0,8-5 0 0,-4 2 0 15,4-2 144-15,-1 0 48 0,8 0 0 0,-1-5 0 17,1 3-16-17,2-8 0 0,3 0 0 0,0-5 0 16,-3-7 144-16,10 0 16 0,5 4 16 0,2 1 0 15,1-7 144-14,-1-1 16-1,6 5 16 0,-8 0 0 2,2 1-352-2,1 1-80 15,-3 6-16-15,-10 0 0 1,-8 4-272-1,1-2 0 15,-8 8 0-15,-4-8 0 0,-6 8 0 0,-2-3 160 15,-5 0-160-15,-2 2 128 0,-3-2 272 0,-7 3 48 17,0-3 16-17,-3 3 0 0,0-3-288 0,-2 5-176 17,-3-5 192-17,1 0-192 0,-6 2 0 0,5-7 0 12,6 3 0-12,-6 0 0 0,8-6 128 0,-3 6-128 15,3-5 0-15,-1-1 0 0,1 1 0 0,0 4 0 14,2-1 0-14,-7 6 0 1,-3-2 0-1,0 3 0 14,1 2 0-14,-1 0 0 0,-4 2 0 0,4 3 0 16,-5-5 192-15,3 5-192-1,-7-3 448 0,1 3-32 15,1-5 0-15,-5 3 0 0,3 2-80 0,-3-3-16 16,5 1 0-16,-5-1 0 0,0 3-176 0,5-5-144 15,-3 0 192-15,-2 0-192 0,5 0 128 0,3 0-128 16,-4 0 0-15,4-5 0-1,-3 5 0 0,2-2 0 15,1-1 0-15,-3 3 0 0,2 0 0 0,-2 0 0 3,-5 0 0-3,7 3 0 22,-7-1-592-21,5 6-32-1,-5-3 0 0,0 4-10528 7</inkml:trace>
    </iact:actionData>
  </iact:action>
  <iact:action type="add" startTime="265989">
    <iact:property name="dataType"/>
    <iact:actionData xml:id="d113">
      <inkml:trace xmlns:inkml="http://www.w3.org/2003/InkML" xml:id="stk113" contextRef="#ctx0" brushRef="#br0">2983 8932 1839 0,'5'0'160'1,"-3"0"-160"-1,3 0 0 0,-5 0 0 16,0 0 448-16,0 0 64 0,8 0 16 0,-4 0 0 16,9 0 32-16,-1 0 0 0,-4 5 0 0,6 2 0 15,-4-4-112-15,3-1 0 0,-6 6-16 0,5-6 0 16,-4 1-64-16,4-1-16 0,0 0 0 0,1 1 0 17,-1-1-16-16,8 3 0-1,-3-5 0 0,5 0 0 0,3 0 32 0,-1 3 0 14,6 2 0-13,2 0 0-1,0 7 128 0,5-7 16 16,-5 5 16-16,5 0 0 0,3 0-32 0,-3-1-16 16,0 6 0-16,2-5 0 0,6 0 112 0,-1 0 32 17,0-8 0-17,11 1 0 0,-4-3-160 0,-1-3-16 11,1 1-16-11,1-3 0 1,5-3-256-1,0-4-48 15,-1-3-128-15,1 1 192 0,0 1-32 0,0 3-16 16,-1-2 0-16,-1 0 0 0,-9 4 48 0,4 3 16 15,2-2 0-15,-3 4 0 0,0 3-16 0,3 3 0 17,2 4 0-16,-2-4 0-1,-3 7 16 0,3 2 0 2,-2 3 0-2,-4-3 0 11,11-2-16-11,0 0-16 16,0 0 0-16,4-8 0 0,3 1 32 0,3-1 16 15,-3-4 0-14,-5-3 0-1,3 0 96 0,0 0 32 2,-6-3 0-2,1 1 0 15,0-5-208-15,-1-1-144 0,1 6 192 0,2-5-192 15,-2-1 208-15,0 1-64 0,4 5-16 0,-4 2 0 16,5 0-128-16,2 7 0 0,-2 6 144 0,-6-1-144 15,-4 0 0-15,5 3 0 0,-5 5 0 0,-3 2 0 15,3 3 0-15,2-5 0 0,-2-5 0 0,-3-3 0 17,-2 1 0-17,2-4 0 0,-4-4 128 0,4 0-128 14,3-7 288-13,-3 0-16-1,3-3 0 0,2-5 0 19,5-2 48-19,-4-3 16 0,-8-5 0 0,2 6 0 0,0-6-80 1,3 3-32 11,-3 0 0-12,-4 2 0 2,-8 3-224-2,2 2 144 12,-7 5-144-12,0 2 128 15,-2 1-128-15,-6 5 0 0,-4 2 0 0,-5 5 0 17,2 4-384-17,-4 1 32 0,-1 5 16 0,-5 5 0 18,-2 0-128-17,-5 4-32-1,3 1 0 0,-6 0 0 0,3 2 160 0,0-3 16 11,0-1 16-11,0-1 0 16,8-3-288-15,-3-1-64-1,2-6-16 0,5 0 0 16,6 3-976-16,1-2-192 0</inkml:trace>
    </iact:actionData>
  </iact:action>
  <iact:action type="add" startTime="286235">
    <iact:property name="dataType"/>
    <iact:actionData xml:id="d114">
      <inkml:trace xmlns:inkml="http://www.w3.org/2003/InkML" xml:id="stk114" contextRef="#ctx0" brushRef="#br2">17302 8140 4143 0,'2'0'368'1,"-2"0"-368"21,0-2 0-21,0 2 0-1,0 0 0 0,0 0 0 0,0 2 0 0,0-2 0 0,-2 2 0 0,2 6 0 16,-5-8 0-16,5 0 0 0,0 0 0 0</inkml:trace>
    </iact:actionData>
  </iact:action>
  <iact:action type="add" startTime="286643">
    <iact:property name="dataType"/>
    <iact:actionData xml:id="d115">
      <inkml:trace xmlns:inkml="http://www.w3.org/2003/InkML" xml:id="stk115" contextRef="#ctx0" brushRef="#br2">17302 8308 4191 0,'7'-8'384'1,"-7"3"-384"9,5 0 0-10,-2 3 0 0,-3 2 0 0,0 0 0 11,5 0 0-11,-5 0 0 1,2 0 0-1,3-5 0 14,2 5 0-14,-2 0 0 0,0 5 0 0,-2-5 0 16,2 2 0-16,0 3 0 0,-3-2 0 0,3 2 0 13,-5 0 0-13,5-3 0 1,-3 3 0-1,3 0 0 15,3-5 0-15,-3 0 0 1,2-5 0-1,0 3 0 14,3-1 0-13,3 3 0-1,-6-2 0 0,5 2 0 15,1-10 0-15,-1 0 0 0,0-2 0 1,-2-1 0 14,3 3 0-15,-4 8 0 0,4-3 0 0,-6 0 0 15,1 3 0-15,-1 2 0 0,3-5 0 0,-3 2 0 17,-2-4 0-17,3 4 0 0,-4 1 0 1,4-5 0 15,-6 4 0-16,3 1 0 1,0 2 0-1,-5 0 0 12,3-5 0-12,2 2 0 0,0 1 0 1,-5-1 0 17,0 3 0-18,0 3 0 0,0 2 0 0,0 0 0 17,0-5 0-17,-5 2 0 0,5 1 0 1,0-3 0 0,0 0 0 0,0 0 0-1,0 0 0 0,0 0 0 13,0 0 0-13,0 0 0 3,0 0 0-3,0 0 0 14,-40 7 0-14,30-7 0 0,3 0-160 0,2 2 160 10,-2 1 0-10,4-6 0 15,-7 1-144-15,3-8 144 0,-1 8 0 0,-4-3-224 16,7 5 80-16,-7 0 144 0,4 0 0 0,-4 0-144 15,0 5 144-15,-1-5 0 0,1 5 0 0,-3-3 0 16,3-2 0-16,0 5 208 0,-1-3-208 1,1 8-128 1,0-10 128-2,-1 0-208 14,1 0 16-13,0 0 0-1,-1 3 0 0,6 2 32 14,-5-5 16-13,4 2 0-1,3 3 0 0,-2 0 144 15,2-3-192-15,-2 1 64 0,7-1 128 0,-8-2-208 15,8 0 16-15,0 0 16 0,0 5 0 0,0-5 48 15,3-5 128-15,-3 5-160 0,0 0 160 0,0 0 0 18,0 0 160-18,0 0 160 0,0 0 16 0,0 0 16 15,0 0-352-15,37-19 0 0,-32 19 0 0,2 0 0 13,-2-5 0-13,2 2 0 0,1 3 0 0,-3 3 0 22,2 2 0-22,-2-5 0 0,2-8 0 0,-2 8 0 0,3 10 0 1,-1-5 0 12,5 0 0-13,-4-3 0 0,4 1 0 1,0-3 0 9,6 0 0-10,-6-5 0 16,3-5 0-15,2 3 0-1,3 4 0 0,-3-2 0 2,3-2 0-2,4-5 0 13,-4-1 0-13,0-4 0 2,0 5 0-2,2-1 0 16,-7-1 0-16,4 1 0 0,-1 6 0 0,1-1 0 14,-6 3 0-14,-1 1 0 0,0-4 0 0,1 3 0 15,-6 5 0-14,1 5 0-1,1-5 0 0,-1 0 0 14,-3 0 0-14,-5 3 0 0,2 2 0 0,-2-1 0 16,-2-1 0-16,2-1 0 0,-5 6 0 0,5-8 0 17,-8 5 0-17,8-5 0 0,0 0 0 0,0 0 0 15,0 0 0-15,0 0 0 0,0 0 256 0,-42 7-32 14,35-7 0-14,2-2 32 0,-2-3 192 1,-1 2 64 15,1 1 0-16,-3-3 16 0,3 0-528 0,-1 2 0 17,-4 3 0-17,2-4 0 0,3 4 0 0,-6 4 0 18,6 1 0-18,-5 3 0 0,-1-13-144 0,1 5 16 0,0 0 0 0,-3 0 0 15,2 5 128-15,-4 0-160 0,2 10 160 0,-2-3-160 16,2-12 160-16,-2 5 0 0,-3 7 0 0,3 0 0 14,2-2 192-13,-7 3 32-1,7-3 0 0,-4-1 0 14,6 1 32-14,-4-2 16 0,5-8 0 0,-3 0 0 15,5 5 32-15,3 2 0 0,2-5 0 0,2-4 0 15,3 2-304-15,0-5 0 0,8-2 0 0,-3 7 0 23,2 0-1024-23,5-8-304 0,1-9-64 0,-1-3-16 0,-5 1 1200 0</inkml:trace>
    </iact:actionData>
  </iact:action>
  <iact:action type="add" startTime="289240">
    <iact:property name="dataType"/>
    <iact:actionData xml:id="d116">
      <inkml:trace xmlns:inkml="http://www.w3.org/2003/InkML" xml:id="stk116" contextRef="#ctx0" brushRef="#br2">21275 8439 1839 0,'-5'0'160'2,"5"0"-160"4,5 0 0-6,-5 0 0 9,0 0 224-9,2 0 16 15,3 0 0-15,0-3 0 0,3 3-96 0,-1 0-16 19,5-2 0-19,1 2 0 0,-1 0-128 0,0 0 0 0,6 0 0 1,-3 0 128 13,2-8-128-13,2 6-144-1,6 2 144 1,-5 0-208 13,5-3 208-14,-1 3 0 0,8 0 0 0,0 0 160 14,0 0 48-14,-2-5 16 0,2 5 0 0,3-5 0 18,2 3 32-18,4-10 0 0,4 4 0 0,-6-2 0 17,6 8-64-17,-1-6 0 0,5 3 0 0,-4 5 0 5,-1 0-192-5,6 0 0 7,-1 0 0-7,-5 5 0 15,8 5 0-15,-8-7 0 0,6-6-208 0,-6 1 64 15,1 4 16-15,-6-4 0 0,3-6 0 0,-10-4 0 15,5 0 288-15,-10-1 64 0,3-6 16 0,-3 1 0 16,-2 6 176-16,-6 5 32 0,1-6 16 0,-3 3 0 15,1 8-128-15,-6-5-16 0,-5 2-16 0,1 5 0 16,-1 0-304-16,-2 2 0 0,-5 1 128 0,0-1-128 3,0 3 0-3,-5-3 0 13,-2 3 0-12,-1 3-144 0,3 2 144 13,-9 2 0-14,1-5 160 0,1 1-160 0,0 2 208 0,-6-3-48 15,3 0-16-15,3-2 0 1,-5 3 112-1,2-3 32 15,-2 2 0-15,-3-7 0 0,0-5-64 0,3 5-16 16,-3 0 0-16,1 5 0 0,6-5-208 1,-11 0 0 13,4 3 0-14,-5-1 0 17,1 1-320-17,-6 1-128 0,3 1 0 0,-5 3-16 14,2-1-384-13,-2-2-80-1,5-2-16 0,-8 2 0 0,8 2 656 0,-5 0 128 21,0 3 32-21,0-5 0 0,3 3 464 0,1-6 112 0,4 8 0 0,-6-5 16 14,6 2-16-14,1 1-16 0,-1-8 0 0,-1 2 0 16,5 1-128-15,-4-3-32-1,6 0 0 0,-6-3 0 8,4 1-112-8,0 2-32 16,0 0 0-15,3 0 0-1,5 0-128 0,-3 0-144 15,3-5 144-15,-1 2-208 0,1 3 208 0,5-7 0 3,-3 4 0-3,7 1-144 16,-2 2 144-16,1-5 0 0,1 0 0 0,3 3 0 15,0 2 0-15,-5-5 0 0,5 2 0 0,5 1 0 13,-5 7 0-12,0-5 0-1,0 0-160 0,0 0 160 15,0 0-192-14,0 0 192-1,0 0-192 0,0 0 192 15,0 0 0-15,44-3 0 0,-31 3 0 0,-6 0 0 16,10-2 0-16,-2-1 0 0,2 3 0 0,3-10 144 16,5 8 208-16,2-10 32 0,3 4 16 0,2-2 0 14,5 0-112-14,-5 1-32 1,5 1 0-1,-5 1 0 17,7-3-256-17,-2 0 128 0,0 8-128 0,3-1 0 17,2 6 0-17,-8-1 0 0,8 5 0 0,-2-4 0 0,-3 2 0 0,0 0 0 16,0-5 0-16,-5 0 0 0,2 7 0 0,-4-4 0 16,-3-6 0-16,-3 3 0 0,1-5 0 0,-5 5 0 17,2 5 0-17,-7-2 0 0,-3-3 0 0,5 2 0 11,-4 1 0-11,-6 1 0 0,1-4 0 0,-1 0 0 16,-2 3 176-16,0-3-48 0,-5-3 48 0,2 3 16 14,-2 0 0-14,0 0 0 0,0 0 128 0,-2-4 48 17,2 4 0-17,-5 0 0 0,0 4-48 0,3-8-16 16,2 4 0-16,0 0 0 0,0 0-304 0,0 0 160 14,0 0-160-14,-50 4 128 0,43-4-128 0,-10 0 0 15,4 3 0-15,-2-1-176 0,-2 6 176 0,-3-6-160 16,1 1 160-16,-1 4-160 0,-2-4 160 0,-5-1 0 16,2 5 128-16,-7-4-128 0,0 4 0 0,0-2 144 19,-3 3-144-19,1-3 0 0,-3 2 128 0,-8-2-128 0,-4 0 0 0,5 2 0 15,-1 6 0-14,1-1 0-1,-5-7 0 0,-1 7 0 14,3 3 0-14,-2 0 0 1,-3 2-192-1,3 3 192 33,0-3-496-33,4 3 0 0,-7 2 0 0,3 0-3568 0,-3 3-720 0</inkml:trace>
    </iact:actionData>
  </iact:action>
  <iact:action type="add" startTime="300390">
    <iact:property name="dataType"/>
    <iact:actionData xml:id="d117">
      <inkml:trace xmlns:inkml="http://www.w3.org/2003/InkML" xml:id="stk117" contextRef="#ctx0" brushRef="#br2">2253 14683 4415 0,'-3'10'0'12,"3"-1"0"-2,0-9 0-10,0 3 0 15,0-3 0-14,0 0 0-1,0 5 224 0,0 0 112 15,0 2 32-14,3 1 32-1,2-3-208 1,-5-5-64-1,5 0 0 17,-5-5 48-17,2-3-176 0,3 1 0 0,-5 2 0 0,0 0 0 14,3-2 0-14,1-1 128 1,-4-4-128-1,5-5 0 14,-5 2 240-14,3 2-64 1,-3-6-16-1,5 1 32 15,-5 1 0-15,0-3 0 0,0-2 0 0,5-5 0 15,-3 5-192-15,3-8 128 0,0 3-128 0,2 2 128 15,6 1-128-15,-6-3 128 0,5-3-128 0,1 3 176 16,4 2-176-16,-7-7 160 0,7 7-160 0,0-4 192 17,-2 4 16-17,3 1 0 0,-6 4 0 0,3 5 48 17,-3-5-16-17,0 10 0 0,1 3 0 0,-1 2 32 4,0 10-96-4,1-5-32 13,-1-5 0-13,-5 3 48 0,1 9 0 0,2 0 16 16,-3 6 0-16,0 6 0 0,-2 4 48 0,-2-1 0 16,2 0 0-16,0 3 0 0,-5 2 0 0,2-2 0 13,3-1 0-13,0-2 0 0,-5 3-128 0,3 5 0 15,1-13-128-15,-4 5 192 0,0 3-192 1,5 2 0 14,-5 8 128-15,0-3-128 0,0 5 0 0,-5-5 0 14,5 0 0-14,0-5 0 0,-4-5-320 0,1 0 32 15,3 0 16-15,-5-2 0 0,5-3-112 0,0-4 0 15,-5-3-16-15,5 0-1904 23,-2-3-368-22,2-7-80-1</inkml:trace>
    </iact:actionData>
  </iact:action>
  <iact:action type="add" startTime="300964">
    <iact:property name="dataType"/>
    <iact:actionData xml:id="d118">
      <inkml:trace xmlns:inkml="http://www.w3.org/2003/InkML" xml:id="stk118" contextRef="#ctx0" brushRef="#br2">3003 14204 1839 0,'0'5'160'2,"0"-2"-160"-2,0-3 0 0,0 4 0 1,0-4 960-1,0 3 144 5,0 7 48-5,0 5 0 18,0 7-96-17,0 5-16-1,0 0 0 0,-5 3 0 15,5-1-688-15,-3 3-144 0,3 8-16 0,-5-3-16 17,5-5-176-16,-2 5 128 0,-3 0-128-1,5 2 128 0,-8-4 32 0,3-1 0 12,1 1 0-12,-4-5 0 18,3-1-384-17,5-9-80-1,-2 0-16 0,-3-8 0 0,-3-5 320 0,8-2 0 15,-5-12 128-15,3-5 0 0</inkml:trace>
    </iact:actionData>
  </iact:action>
  <iact:action type="add" startTime="301229">
    <iact:property name="dataType"/>
    <iact:actionData xml:id="d119">
      <inkml:trace xmlns:inkml="http://www.w3.org/2003/InkML" xml:id="stk119" contextRef="#ctx0" brushRef="#br2">3192 13827 5519 0,'-7'5'496'1,"2"-3"-496"-1,3 3 0 0,2-5 0 12,-5 2 1712-12,5 1 240 0,-5 4 48 0,2-4 16 14,-2 7-912-14,-2-3-176 15,2 5-32-15,-2 1-16 16,-1 4-1424-16,3-7-288 0,5-10-48 0,-7-3-16 0,7-2 896 0,-5 1 0 0</inkml:trace>
    </iact:actionData>
  </iact:action>
  <iact:action type="add" startTime="301446">
    <iact:property name="dataType"/>
    <iact:actionData xml:id="d120">
      <inkml:trace xmlns:inkml="http://www.w3.org/2003/InkML" xml:id="stk120" contextRef="#ctx0" brushRef="#br2">3607 14273 5519 0,'-10'0'496'0,"7"0"-496"0,-2 0 0 0,3 0 0 15,2-5-384-15,-5 5-160 0,5-2-32 0,-7 2-16 0,2 0 1600 0,-8-3 320 13,1 3 64-13,-3-2 16 0,3 2-176 0,0-5-16 18,2 10-16-18,2-5 0 0,-4 0-496 0,5 5-80 15,-6 2-32-15,6 1 0 0,-3 4-208 0,3 0-32 30,-6 3-16-30,1 5 0 0,5 4-752 0,-6 1-160 0,6 5-16 0,-5 2-16 16,4-7-320-16,-2 2-64 1,8-3-16-1,-3-1 0 19,5-4 480-19,0 1 80 0,5-8 32 0,2-7 0 0,1 5 288 0,4-2 128 0,-5 1-128 0,6-9 128 14,4 3-352-14,-5-3 16 0,8 0 0 0,-3 0 0 16,3-3 336-16,0 3-144 0,-1 0 144 0,4-5 0 17,-9 3 0-17,4 2 176 0,-4 0 0 0,-1 2 0 16,-6 3-176-15,3-2 128-1,-3 7-128 0,1 2 128 11,-3 0 0-11,-5 1-128 0,0 2 192 0,-5 2-64 15,2 3 512-15,-2-6 80 0,-2 1 32 0,-3 0 0 14,3 0 80-14,-1 0 0 0,-4-3 16 0,5 3 0 17,-6-3-192-17,1 5-32 0,-8 3-16 0,8-10 0 15,0 0-288-15,-1-8-48 0,1 1-16 0,5-3 0 15,2-3-256-15,0 1 0 0,5-11 0 0,5 1 0 20,0-5-240-20,-3-3-144 1,10 0-48-1,-4 1 0 13,2 1-272-13,-3 4-64 0,5-4-16 0,-4 1 0 17,4 5 224-16,-5 2 48-1,3-3 16 0,-2 4 0 0,4 1 112 0,0 1 32 11,1-6 0-11,-1-4 0 17,0 5 160-16,1-3 16 0,2 0 16-1,2-2 0 0,3-5 160 0,-1 2 0 15,-1 0-144-15,1 1 144 0,1 1 0 0,0 4 0 15,2 4 0-15,-7-3 0 0,2 1 192 1,3 2 176 14,-8 5 16-15,3 5 16 0,-5 0-112 0,2 5-32 14,0 2 0-14,-9 6 0 0,2-6 176 0,-5 6 16 16,2 6 16-16,-2 1 0 0,0 5 144 0,0-1 32 14,0 1 0-14,-2-3 0 0,4 5 96 0,-2-9 32 16,0-1 0-15,0-2 0-1,0-5-208 0,0-1-48 15,0 4 0-15,0 2 0 0,0 2-176 0,5-5-32 15,-5 1-16-15,0-4 0 0,0 1-288 0,5-2 0 27,-5-1 0-27,0-2 0 0,0 2-768 0,3-4-192 0,-3-1-64 0,0 3-7344 4</inkml:trace>
    </iact:actionData>
  </iact:action>
  <iact:action type="add" startTime="302128">
    <iact:property name="dataType"/>
    <iact:actionData xml:id="d121">
      <inkml:trace xmlns:inkml="http://www.w3.org/2003/InkML" xml:id="stk121" contextRef="#ctx0" brushRef="#br2">3987 13965 5519 0,'0'2'496'1,"0"1"-496"-1,0-1 0 0,0 3 0 7,0-5 1664-7,0 0 256 11,4 5 32-11,-4 5 16 16,0 10 192-16,0-8 32 0,3-10 16 0,2-4 0 18,0 0-2208-17,-5-8-528-1,2-5-64 1,-2-5-16-1</inkml:trace>
    </iact:actionData>
  </iact:action>
  <iact:action type="add" startTime="303723">
    <iact:property name="dataType"/>
    <iact:actionData xml:id="d122">
      <inkml:trace xmlns:inkml="http://www.w3.org/2003/InkML" xml:id="stk122" contextRef="#ctx0" brushRef="#br2">5254 13790 911 0,'-2'5'0'1,"2"-5"0"-1,-5 0 0 0,5 0 0 6,0 0 944-6,0 0 96 12,0 0 32-12,0 0 0 0,0-5 160 0,-5 10 48 15,2-5 0-15,3 0 0 0,0 0-64 0,0 0 0 17,0 0 0-16,0 0 0-1,0 0-192 0,-12 44-64 13,12-29 0-13,0 0 0 0,0 4-192 0,0 6-32 15,0 2-16-15,0 0 0 0,0 10-160 0,0 5-48 15,3-5 0-15,1 5 0 0,-4 5-256 0,5 0-64 21,-2 0-16-20,2 0 0-1,-5 2-176 0,5-14 0 0,-5-1 0 0,0-2 0 14,0 13 0-14,-5 1 0 0,0 1 0 0,2-7 0 11,-6-1 0-11,6-4 0 21,-7-11 0-21,8 4 0 0,-11 4 0 0,1 0-176 0,5 0 176 0,-6-3-128 17,8-4 128-17,-2 0-208 0,0-5 80 0,-3-6 128 10,7 1-224-9,-2-5 80-1,-2-3 16 0,2-2 0 15,-2 0 128-14,2 0 0-1,5 3-144 0,-5-8 144 15,2 0 0-15,3 0-176 1,0 0 176-1,0-10-128 14,0 2 128-14,3 1 0 0,2 2 0 0,0-7 0 14,-3 2-128-14,3 0 0 0,2-2 0 0,3-3 0 17,5-10 128-16,-8 3 0-1,6 5 0 0,-1-1 0 13,5-6 0-13,3 4 0 0,-3-2 0 0,3 7-128 17,0 3 128-17,-3 4 0 0,-2 1 0 0,2 4 128 14,-4 1-128-14,-1 2 0 0,3 0 0 0,-3 2 0 18,0 1 0-18,6 4 0 0,4 1 0 1,0 4 0 14,-7 0 0-14,5 1 128 0,2 1-128-1,10 6 128 0,-5 2-128 0,-2-2 0 16,4 5 0-16,-9-8 0 0,5 3-320 0,-11-5-16 16,9 2-16-16,-9-5 0 13,-1 3-208-13,-1-10-32 0,0-5-16 0,1-5-4704 33,-6 10-960-33</inkml:trace>
    </iact:actionData>
  </iact:action>
  <iact:action type="add" startTime="304362">
    <iact:property name="dataType"/>
    <iact:actionData xml:id="d123">
      <inkml:trace xmlns:inkml="http://www.w3.org/2003/InkML" xml:id="stk123" contextRef="#ctx0" brushRef="#br2">5960 14572 1839 0,'-5'7'0'3,"5"-4"160"-3,0-1-160 0,0 3 0 0,0-5 0 0,0 2 0 9,0 3 896-9,5 0 128 13,-5 3 48-13,4 4 0 0,4 0 16 0,-1 1 0 11,-2-1 0-11,3-5 0 14,-3-2-256-14,2 3-64 0,-2-6 0 0,2 1 0 16,1 4 0-15,2-7-16-1,-8 0 0 1,3 0 0 14,-3 0-304-15,3 0-64 0,3-7-16 0,2-3 0 13,4-2-208-13,-1-3-32 0,4-3-128 0,-5-1 192 17,1-1-192-17,-1 3-192 0,-2-1 48 0,2-4 0 17,-2 3-112-16,-3 1 0-1,6 1-16 0,-6 2 0 0,-2 3-96 0,-2-1-16 13,2 9 0-13,-5-4 0 18,0 1-240-18,0-6-48 0,-5 6-16 0,-3 2 0 14,6-2 176-14,-8-1 48 0,7 3 0 0,-6 5 0 0,1 0 112 0,1 3 32 15,2-1 0-15,-3 6 0 1,1-1 128-1,-3 0 16 16,3 3 16-16,-6 5 0 0,6 0 160 0,-3 2 0 17,3 3 0-17,-1 0 0 0,1-5 336 0,2 4 0 17,0 1 0-17,3 0 0 1,-3-1 176-1,0 1 16 0,5 2 16 0,0-7 0 10,0 2-32-10,0-2 0 21,0-2 0-21,5 4 0 0,-5 8-96 0,5-8-32 0,-3-2 0 0,3-3 0 17,0-5-208-17,2 1-48 0,1 2-128 0,4-5 192 9,5 2-192-9,-4-5 0 3,-6 1 128-3,5-1-128 13,1 3-192-13,-6-2-64 0,5 2-32 0,1-5 0 24,-6-5-400-24,1 2-80 0,-3 3 0 0,-1 0-4704 8</inkml:trace>
    </iact:actionData>
  </iact:action>
  <iact:action type="add" startTime="304796">
    <iact:property name="dataType"/>
    <iact:actionData xml:id="d124">
      <inkml:trace xmlns:inkml="http://www.w3.org/2003/InkML" xml:id="stk124" contextRef="#ctx0" brushRef="#br2">6418 14577 1839 0,'3'-13'0'1,"2"6"160"-1,-5 2-160 0,5 0 0 7,-5 3 0-7,0 2 0 16,2-5 608-16,-2 2 96 0,5-2 0 0,-5-2 16 18,0 2 288-17,2 0 48-1,3 3 16 0,-5 4 0 0,0 3-160 0,0 0-16 15,0 2-16-15,0 6 0 0,0-13-512 0,0 0-112 16,5 44 0-16,-5-22-16 0,3 5-240 0,2 0 0 10,-5-2 0-9,5-5-160 18,-5-3 160-19,2 3-128 0,3 0 128 0,0-1-128 0,-3 1 128 0,3-5 0 14,0 2 128-14,3-4-128 0,-6-4 0 0,3 4 0 14,0-11 0-13,2 1 128-1,-2-6-128 0,-2 1 128 16,2-6-128-16,2-2 128 0,-2 3-128 0,3-3 0 15,-4 8 0-15,-1-11 128 0,7-1-128 0,-3-1 0 14,1 0 0-14,1 0 0 0,-1-2-128 0,-1 5 0 15,-2-1 0-15,3-2 0 1,-3 10 128-1,-5-7-160 15,7 5 160-15,-2 2-160 0,-5-8 160 0,7 6 0 17,-2 0 0-17,-2 2 0 0,-3 0 0 0,5 5 0 15,-5-3 0-15,0 6 0 0,0 2 0 0,2-3 0 18,-2 8 0-18,5 0 0 1,-5 2 0-1,0 1 176 0,0-1-48 0,0 5 0 16,0-4 0-16,0-1 0 0,0-5 0 0,0 6 0 15,5 6-128-14,-5 4 0-1,2-1 144 0,3 2-144 15,0-1 0-15,-2-9 0 0,7-6 0 1,-3-1 0 15,0 3 0-16,6-5 0 0,-8-2 0 0,7 1 128 4,-5-11-128-4,6 2 0 12,-1-5 0-12,0-2 0 3,3 2 0-2,-3-7-160 5,6 2 160-6,-6-2-160 16,0 2 160-16,1 0-160 0,-1 0 160 0,-5-2-160 15,1 5 160-14,-3-1-128-1,7-1 128 0,-4-6-128 17,4-2-144-17,-5-3-32 0,1 3 0 0,2 0 0 13,-3-1 96-13,-2-6 16 0,2 2 0 1,-2 2 0 14,-2 3-32-15,2-5 0 0,0-6 0 0,-3 1 0 16,-2 0 16-16,5-2 0 0,-5 2 0 0,0 7 0 18,0 10 208-18,-5-2 0 0,5-5 0 0,0-3 160 0,0-4 240 0,0 4 48 16,0 10 16-16,0-5 0 0,0 8-96 0,0 0-32 14,0 4 0-13,0 3 0-1,0 5 48 0,5-5 16 15,-5 5 0-15,0 0 0 0,0 5 32 0,2-2 0 15,-2-1 0-14,0 6 0-1,5 4 64 0,-5-12 16 16,0 0 0-16,5 39 0 0,-5-19-192 0,3 2-16 13,2 10-16-13,-5-4 0 0,5 9 32 0,-3-5 0 17,3 7 0-17,0 3 0 1,-5 7-160-1,7-4-32 14,-2 2 0-14,-2-5 0 0,-3 2-128 0,5-14 0 29,-3-3-160-27,3-3 160-2,2 9-896 0,-2-9-64 0</inkml:trace>
    </iact:actionData>
  </iact:action>
  <iact:action type="add" startTime="305567">
    <iact:property name="dataType"/>
    <iact:actionData xml:id="d125">
      <inkml:trace xmlns:inkml="http://www.w3.org/2003/InkML" xml:id="stk125" contextRef="#ctx0" brushRef="#br2">7052 14651 1839 0,'0'0'160'1,"0"-3"-160"-1,5 1 0 0,-5 2 0 7,0-5 656-7,5 2 112 12,-3-2 0-12,8-7 16 18,3-5-16-18,-3-3 0 0,7 3 0 0,-5 0 0 0,5-1-288 0,-2-1-64 15,-3 1-16-15,1 6 0 0,4 0-112 0,-7 7-32 16,2 7 0-16,-2-2 0 0,2-5-96 0,1 5-32 13,-6 0 0-13,6 8 0 0,-6 9 0 0,5-10-128 15,-7 1 192-15,8-3-64 0,-6 7 224 0,5 0 32 16,-4 1 16-16,4 1 0 0,-5 4-80 0,6-1 0 14,-8 0-16-14,2-2 0 0,-2 5 48 0,2-8 16 15,6 8 0-15,-6 4 0 0,3-4-48 0,-3-3-16 15,1 3 0-15,4 0 0 0,-7-3-96 1,2 3-16 16,6 5 0-17,-1 7 0 0,0 0-352 0,-4-5-80 15,4-5-16-15,-4 0 0 0,4 1-80 0,-5-4-32 15,3-6 0-15,-2-6 0 0,-1-2 128 0,3-5 32 14,-3 0 0-14,1-10 0 0,-1 0-48 0,3 0-16 17,-3-4 0-17,-2-4 0 0,3-1 96 0,-3-9 32 18,2 6 0-18,0-2 0 0,-2 9 144 0,-5-7-192 0,3 7 192 0,2-3-192 15,0-1 192-15,-5-6-192 1,2 0 192-1,3 1-192 16,-5 4 192-16,5 5-192 0,-5 3 192 0,2-1-192 13,-2 1 64-13,0 0 0 0,5 4 0 0,-5-1 0 15,0 6 128-15,0-4 0 0,0 4 0 0,0 3 0 16,0 0 0-16,5 3 0 0,-5-1 192 0,3 3-64 15,-3 7 192-15,0-4 32 0,0-8 16 0,0 0 0 16,0 0 16-16,17 42 16 0,-15-30 0 0,3-2 0 16,-5 0-80-16,5-3 0 0,-2 6-16 0,2-1 0 15,2 3-96-15,3 2-16 0,-3-5 0 0,1 1 0 16,-1-1-64-16,3-7-128 0,2 2 176 0,1-7-176 16,-6 0 240-16,5-5-64 0,1 3-16 0,-6-8 0 14,10 3-160-14,-2-11 0 0,-2 4 144 0,-1 1-144 17,0-7-128-17,1 3-112 1,1-3-16 0,4-4 0-1,-6-1 0 0,3 0 0 12,-3 3 0-12,-2 0 0 19,-3 5 64-19,-2-5 0 0,3-3 0 0,-1-2 0 0,-7 5-160 0,5-3-32 15,-5 0 0-15,-5-2 0 0,5 2 144 0,-7 1 32 17,2 2 0-17,2-6 0 0,-7 6 208 0,3-12 128 12,0-1 0-12,2-2-128 0,-3 5 608 0,3 0 16 16,3 7 0-16,-3-7 0 1,5 8-128-1,0-1-32 16,5 5 0-16,-3 3 0 0,-2 2-240 0,5 3-48 14,-2-1-16-14,2 1 0 0,0 0-160 1,2 7 0 14,-7 0 0-15,5 5 0 0,-3 0 0 0,3 2 0 17,-5 1 0-17,5 4 0 0,-5 3 432 0,0 2 0 3,3 3 0-3,2 5 0 12,-5 2 128-12,0 5 16 3,5 3 16-3,-3 4 0 13,3 1-80-12,-3 2 0-1,3-2-16 0,0 6 0 16,-5 4-192-16,8 7-48 0,-8-1 0 0,5 4 0 14,-5 2-48-14,0-13-16 0,0-7 0 0,0-5 0 16,0-7-192-16,0-1 0 0,0 8 128 0,2 5-128 16,3 3 0-16,0-8-240 0,2-12 48 0,1-3-10208 15</inkml:trace>
    </iact:actionData>
  </iact:action>
  <iact:action type="add" startTime="306438">
    <iact:property name="dataType"/>
    <iact:actionData xml:id="d126">
      <inkml:trace xmlns:inkml="http://www.w3.org/2003/InkML" xml:id="stk126" contextRef="#ctx0" brushRef="#br2">8621 14508 2751 0,'0'2'256'1,"-5"1"-256"-1,2-1 0 0,3-2 0 7,0 0 1008-7,-5 0 144 14,0 5 48-14,-2-5 0 0,0 2 288 0,-6-2 64 16,6-2 16-16,2-5 0 0,-7-3-288 0,12 0-48 14,-8 5-16-14,8-7 0 0,-5 2-256 1,5 2-48 14,-2 3-16-15,-3-2 0 0,5-3-272 0,0 5-64 16,0-5-16-16,0 8 0 1,0 2-240-1,0 5-48 14,-5-3-16-14,2 6 0 0,3 4-80 0,0 5-16 15,0 0 0-15,0 1 0 1,0-8-16-1,0 4-128 16,0 9 192-15,0-1-64 0,0 2-128 0,0 1-144-1,3 5 144 17,2-8-208-11,0 0-320-6,-3-2-64 0,3 0-16 0,3-1 0 25,4 4 144-25,-7-4 16 0,7-4 16 0,1-5 0 0,-6 2 224 0,5-9 32 0,1 2 16 0,-1-5 0 12,3 0 160-12,-3-8-160 0,0 1 160 0,-4 2-160 15,9-7 32-15,-5-1 0 0,1-4 0 0,-1 2 0 14,0-9 128-14,-4 4 0 0,-1 3 160 0,-2-1-160 17,2 3 368-17,-7-4-32 0,5-1 0 0,-5 5 0 15,-5-2-192-15,1 0-144 0,1 4 192 0,-2-4-192 17,-2 5 0-17,-1 2 0 0,-2 0-160 0,3 3-8832 36</inkml:trace>
    </iact:actionData>
  </iact:action>
  <iact:action type="add" startTime="309300">
    <iact:property name="dataType"/>
    <iact:actionData xml:id="d127">
      <inkml:trace xmlns:inkml="http://www.w3.org/2003/InkML" xml:id="stk127" contextRef="#ctx0" brushRef="#br2">10172 14591 4143 0,'0'-24'368'1,"0"14"-368"-1,0 3 0 0,0 2 0 6,0-3 0-6,0 6 0 13,0-1 0-12,-5-2 160-1,3 0-160 0,-3-4 208 16,-3-1 208-16,3 0 32 0,3 5 16 0,-3-3 32 18,0 4 112-18,2 4 32 0,-1-5 0 0,4 0 16 10,-5 2-240-10,2-7-48 0,3 8-16 0,-5 2 32 15,5 0-240-15,-5 0-144 0,3 0 192 1,2-8-64 16,-5 3-128-17,5-2 0 1,-5 2 0-1,2 0 0 13,3 3 160-12,-4 2 64-1,4-10 16 0,0 2 16 16,0 4 96-16,0 1 16 0,0-2 0 0,0 3 16 16,4 2-80-16,-4 0-32 0,8 2 0 0,-3 3 32 19,-3-5-176-19,-2 0-128 0,0 0 144 0,0 0-16 0,0 0 16 0,22 42 16 11,-14-27 0-11,-3-3 32 17,-3 1 112-17,-2 1 16 0,5-1 16 0,-5 4 32 0,3-5-16 1,-3 8 0 12,0 5 0-12,-3 2 0 16,3 2-208-17,0-11-144 0,0-1 192 1,0 5-192-1,0 5 0 0,-5 3 0 12,5-10 0-12,0 4 0 0,-2 1 0 0,-3-5-192 16,0-3 192-16,2-2-192 0,-1-3 32 0,4 0 16 17,-5-4 0-17,5-3 0 0,0-5 144 0,0 7 0 13,0 13 0-13,0-15 128 0,0-20 16 0,0-2 16 17,0 4 0-17,5 1 0 0,-5 7 64 0,4-2 16 15,-4-1 0-15,3-1 0 0,2-1-96 0,2-3-16 22,-2 1 0-22,3 0 0 0,-3-8-128 0,2 3 128 0,-2 2-128 0,2 0 128 9,-2 5-128-9,-5-2 0 19,8-5 0-19,4-3 0 0,0-12 144 0,1 0-144 0,-1 0 160 0,0 0-160 15,3 4 144-15,-3 4-144 0,1 2 128 0,-1 4-128 14,3 6 0-14,-3 0 0 0,0-3 0 0,1 7 0 15,-1 16 0-15,0-3 0 1,-4-3 0-1,2 6 0 14,2 4 0-14,-5 5 128 0,1-4-128 0,-1 1 128 17,6 4 176-17,-4 1 16 0,-1-1 16 0,-3 1 0 15,2 6-144-14,6-3-48-1,-11 3 0 0,3-10 0 15,0-5-144-15,-5 2 128 0,2 8-128 0,3 9 128 16,0 8-272-16,-5-2-64 1,3-8-16-1,2-5 0 17,-5 3-768-17,0-1-160 0,0-6-16 0,0-3-4128 16,0-3-816-15</inkml:trace>
    </iact:actionData>
  </iact:action>
  <iact:action type="add" startTime="310028">
    <iact:property name="dataType"/>
    <iact:actionData xml:id="d128">
      <inkml:trace xmlns:inkml="http://www.w3.org/2003/InkML" xml:id="stk128" contextRef="#ctx0" brushRef="#br2">10771 14490 10127 0,'0'5'448'1,"-5"-2"96"-1,3-1-544 0,2 1 0 0,0 2 0 0,0-5 0 0,0 0 1200 0,0 5 128 0,0 4 16 0,0 4 16 0,0 2-112 0,0-1-32 0,2 4 0 0,3 1 0 8,-5 1-608-8,0-3-128 19,5 3-32-19,-5 0 0 0,3-5-272 0,2 7-176 0,-1 2 192 0,-4 1-192 12,3 5 0-10,-3 4 0 16,0 6 0-17,0-11 0-1,0-16-256 0,-3-6-96 0,3 8-32 0,0-3-5696 15,0-4-1136-15</inkml:trace>
    </iact:actionData>
  </iact:action>
  <iact:action type="add" startTime="310280">
    <iact:property name="dataType"/>
    <iact:actionData xml:id="d129">
      <inkml:trace xmlns:inkml="http://www.w3.org/2003/InkML" xml:id="stk129" contextRef="#ctx0" brushRef="#br2">10813 13945 2751 0,'-5'-5'0'2,"0"5"128"-2,3 0-128 0,2-5 144 0,0 5-144 0,0 0 0 0,0-2 0 0,-5 2 0 7,5 0 1440-7,-5 0 256 14,2 0 48-14,3 0 16 0,0 0-1376 0,0 0-384 17,0 0 128-16,0 0-128-1</inkml:trace>
    </iact:actionData>
  </iact:action>
  <iact:action type="add" startTime="310517">
    <iact:property name="dataType"/>
    <iact:actionData xml:id="d130">
      <inkml:trace xmlns:inkml="http://www.w3.org/2003/InkML" xml:id="stk130" contextRef="#ctx0" brushRef="#br2">11010 14527 1839 0,'0'0'160'1,"0"0"-160"9,0 5 0-8,0-5 0-2,5 0 1152 0,-5 0 192 6,8 3 32-6,-1 2 16 17,10 7 592-17,3 0 112 0,-3 3 16 0,11 7 16 18,-4-2-432-18,-11-8-96 0,-6-9 0 0,-2 2-16 18,7 5-832-18,8 4-176 0,0 6-16 0,9 5-16 0,11 7-224 0,-1 5-32 16,3 0-16-16,-5 7 0 0,-5 6-128 0,-7-18-16 16,-1-22-128-16,-9 0-10320 16</inkml:trace>
    </iact:actionData>
  </iact:action>
  <iact:action type="add" startTime="310839">
    <iact:property name="dataType"/>
    <iact:actionData xml:id="d131">
      <inkml:trace xmlns:inkml="http://www.w3.org/2003/InkML" xml:id="stk131" contextRef="#ctx0" brushRef="#br2">11514 14471 4255 0,'-5'9'0'1,"0"-9"176"-1,5-2-48 1,-3 2 0-1,3 2-128 0,0-2 0 0,0 3 0 0,-5-3 0 10,0 0 1776-10,-2 0 320 0,4 0 64 0,-9 0 16 19,7 5-320-19,-2 2-48 0,-3 6-16 1,3-1 0 10,-1-7-304-11,-4 5-64 0,0 7-16 0,4-5 0 14,-4 1-304-14,-5-1-64 0,4 3-16 0,-2 7 0 17,3 5-704-17,-5-2-128 0,-3 2-48 0,0 5 0 20,8 3-1120-19,-8 2-240-1,-2 2-32 0,2-9-16 14,1-3-160-13,6 2-48-1,-2 6 0 0,3-3 0 12,0-2 448-12,2-3 64 0,3-3 32 0,7 8 0 16,0 10-288-15,0-10-64 0</inkml:trace>
    </iact:actionData>
  </iact:action>
  <iact:action type="add" startTime="311728">
    <iact:property name="dataType"/>
    <iact:actionData xml:id="d132">
      <inkml:trace xmlns:inkml="http://www.w3.org/2003/InkML" xml:id="stk132" contextRef="#ctx0" brushRef="#br2">11982 14653 5471 0,'-7'-2'496'2,"7"-1"-496"8,-5 3 128-10,2 0-128 0,3 0 0 0,0-2 128 15,-5 2-128-15,5 0 0 1,-5-8 0-1,3 3 0 15,-3 0 0-15,0 1 0 0,3-4 0 0,-3 3 0 17,0-2 0-17,2 4 0 0,-2-4 0 0,3 2 0 19,-3-2 0-19,-2 2 0 0,2-5 0 0,-3 7 0 0,3 3-128 0,-2 0 128 15,2 0 0-15,0 3 0 0,3-6 224 0,-3 3 144 15,-3 0 16-15,3 0 64 0,3-5 192 1,-3 3 64 17,-2 2 0-18,2 0 16 0,5 0 64 0,-5-3 16 0,2 3 0 0,-2-2 32 9,5 0-64-9,-5-1 0 18,3 1-16-18,2 2 32 0,-5-5-160 0,5 5-48 14,-2-3 0-14,2 1 32 0,0-1-192 0,0 3-32 16,0 0-16-16,-5 0 32 0,5-5 48 0,0 5 16 14,0 0 0-14,0 0 48 0,0 5 144 0,0-5 48 17,0 0 0-17,0 0 16 0,0 0-144 0,0 0-16 15,-5 45-16-15,5-33 32 0,0 3-288 0,0-3-64 16,0 5-16-16,0-2 48 0,5 10-256 1,-5 4 0 14,5-6-192-15,-3 6 192 1,3 3-320-1,2 13 0 0,-2 9 16 0,-2-17 48 14,2-7-32-14,2-6 0 0,3-1 0 0,-3-4 32 15,6 11 64-15,-6-15 0 0,0-20 16 0,3-5 0 16,-2 5-144-16,-1-7-48 0,3 2 0 0,-3-3 0 34,1 6-1024-34,-3-5-208 0,2-3-32 0,5-10-6192 0</inkml:trace>
    </iact:actionData>
  </iact:action>
  <iact:action type="add" startTime="312252">
    <iact:property name="dataType"/>
    <iact:actionData xml:id="d133">
      <inkml:trace xmlns:inkml="http://www.w3.org/2003/InkML" xml:id="stk133" contextRef="#ctx0" brushRef="#br2">11837 13957 7359 0,'-8'8'320'0,"3"-6"80"0,5 1-400 0,0-3 0 0,-5 2 0 0,5-2 0 7,-2 0 1488-7,2 5 224 3,0-5 32-3,-5 5 16 9,5-2 0-9,0 1 0 15,-2 4 0-15,2-3 0 18,2 7-1760-18,-2-4-496 0,5-8-16 0,2 0-16 1</inkml:trace>
    </iact:actionData>
  </iact:action>
  <iact:action type="add" startTime="313083">
    <iact:property name="dataType"/>
    <iact:actionData xml:id="d134">
      <inkml:trace xmlns:inkml="http://www.w3.org/2003/InkML" xml:id="stk134" contextRef="#ctx0" brushRef="#br2">12909 14764 5167 0,'-2'0'448'1,"2"0"-448"6,-5 0 0-7,5 3 0 12,0 2 512-11,0-5 16-1,-5-5 0 0,3 5 16 16,-3 0 288-16,0-3 64 0,2 3 16 0,3 0 16 17,0 0 64-17,0 0 16 0,0 0 0 0,0 0 16 11,0 0 208-10,0 0 48-1,0 0 16 0,0 0 16 14,0 0-32-14,0 0 0 0,0 0 0 0,0 0 16 15,0 0-304-15,0 0-64 0,0 0-16 0,0 0 32 15,0 0-560-14,0 0-128-1,37 15 0 0,-29-15 0 15,-1-5-256-15,1 3-192 0,1 2 48 0,-1-5 16 22,4-3-240-22,0-4-32 0,1 7-16 0,-11 0 16 14,3 3-304-14,0-6-64 0,-2 3-16 0,2 0 16 14,-1-2 80-14,-1-1 32 0,2-4 0 0,0 0 16 14,-5-1 96-14,2 6 32 1,-4-5 0-1,-3 4 0 14,5-2 112-14,-5 3 16 0,2 0 0 0,-6-1 0 18,6 3 176-18,-7-5 32 0,3 8 16 0,-1-3 0 0,4 5 160 0,-4 0-160 15,-4 5 160-15,4-5-160 0,3 7-48 0,-7 1-16 17,5-1 0-17,-1 3 0 0,-4 5 224 0,7-5-192 15,0 2 192-15,-2-5-192 0,2 8 192 0,2 0 128 14,-2-3 0-14,5 3-128 0,-2 0 448 0,2 2 0 14,0 3-16-14,0 0 0 0,2 2-128 0,3 10-32 16,-2 12 0-16,2-16 0 0,2-6-16 0,3-2 0 16,2-3 0-16,-4 3 0 0,4-1 208 0,3-1 48 15,2-4 0-15,-5 11 0 0,3 5-96 0,3-16-16 15,1-21 0-15,-2-5 0 0,8 2-528 0,-5-3-128 29,5 1 0-28,2 5-16-1,2 12-1312 0,6-18-256 0</inkml:trace>
    </iact:actionData>
  </iact:action>
  <iact:action type="add" startTime="313629">
    <iact:property name="dataType"/>
    <iact:actionData xml:id="d135">
      <inkml:trace xmlns:inkml="http://www.w3.org/2003/InkML" xml:id="stk135" contextRef="#ctx0" brushRef="#br2">13696 14456 3679 0,'-7'-5'160'1,"2"-3"32"-1,-3 3-192 0,4 3 0 0,4 0 0 0,-5 2 0 0,2-3 928 0,-7 3 144 0,-5-5 16 0,-4 5 16 6,1 0 112-6,-1 5 0 11,-1 2 16-10,-2 1 0 13,7 4 0-14,-5-2 0 1,3 5 0-1,-3-3 0 15,3 3-400-14,2 0-96-1,3 5-16 1,-8-6 0 15,8 6-432-14,0 2-96-1,-1 1 0-1,6-9-16 0,2-4-176 0,0 3 0 15,2 4 0-15,3-2 0 0,3 7 0 0,2-2 0 10,7-6 0-10,1 9 0 17,6-4-240-17,6-4-16 1,0-3-16-1,7-2 0 0,-8 0-80 0,3-5-16 17,-2 0 0-17,0 2 0 0,-1 6 0 0,-4-1 0 14,7 0 0-14,-5-4 0 0,-9-3-16 0,-1 2-16 29,-4 3 0-28,-1 10 0 0,-2 19-80-1,-10-14-16 0,5-20 0 0,-12 2 0 0,-1 6 496 0,-2-1 0 16,-2-5 128-16,2 8-128 1,-2 0 624-1,-3 17 16 19,-4 12 0-19,-8-19 0 1,2-37-400-1,3-1-80 0,2 6-16 0,6-3 0 23,1 3-848-21,4-6-160-1</inkml:trace>
    </iact:actionData>
  </iact:action>
  <iact:action type="add" startTime="314016">
    <iact:property name="dataType"/>
    <iact:actionData xml:id="d136">
      <inkml:trace xmlns:inkml="http://www.w3.org/2003/InkML" xml:id="stk136" contextRef="#ctx0" brushRef="#br2">14037 14520 2751 0,'-5'0'256'0,"2"-5"-256"7,3 5 0-7,0 0 0 7,0 0 1600-7,0 0 288 7,0-2 48-7,-5-1 16 17,-2 1-224-17,2 2-32 1,-3-5-16 0,-4 2 0 16,7 1-288-17,-7-1-64 0,4 3-16 0,1 0 0 0,-5 3-160 0,2-3-48 14,0 2 0-13,-2-2 0-1,-1 0-400 0,1 0-64 16,0 8-32-16,4-8 0 0,-9 5-400 0,5 2-80 14,-1 5 0-14,1 1-128 0,0-1-208 0,4 8-160 23,1-8-16-23,-3 8-16 6,3 4-496-6,2 1-80 1,2-3-32-1,3 0 0 14,-5-2 256-14,10-5 48 0,-5 7 16 0,8-2 0 15,-1-8 112-15,3 3 0 0,10 2 16 0,-1-2 0 0,11 0 176 0,-3-8 48 17,-2 1 0-17,2-3 0 0,-5 0 208 0,3-3 128 16,-6-2-160-16,1 5 160 0,-7-2 0 0,-6 1 240 15,5 1-32-15,-7 5 0 0,3 5-208 0,-8 5 0 16,0 0 128-15,-8-1-128 0,3-1 176-1,-2 1-16 1,-1 6 0-1,-4-5 0 12,0-6 432-12,-1 14 96 17,1 11 16-16,0-7 0-1,-5-12-64 0,2-15 0 0,2-25 0 0,1-2 0 15,0 7-96-14,-1 3-32-1,6-6 0 0,-5 4 0 14,7-4-512-14,-3 11-272 0,1 12 16 0,2-8-6768 19,5-4-1360-19</inkml:trace>
    </iact:actionData>
  </iact:action>
  <iact:action type="add" startTime="314518">
    <iact:property name="dataType"/>
    <iact:actionData xml:id="d137">
      <inkml:trace xmlns:inkml="http://www.w3.org/2003/InkML" xml:id="stk137" contextRef="#ctx0" brushRef="#br2">14365 14774 2351 0,'0'5'0'2,"0"-3"0"-2,0 1 144 0,0-1-144 1,0-2 0 0,0 0 0-1,0 0 0 0,0 0 0 0,4 0 1360 1,-1 0 176 6,2 0 48-6,-5 0 0 5,0 0-80-6,0 0-16 17,0 0 0-17,44-5 0 0,-31-4-400 0,1-4-96 17,-1 1-16-17,-3 2 0 0,2 8-544 0,-5-8-112 19,1 7-32-19,-1-4 0 0,-2-1-288 0,2 3-144 0,3 1 16 0,-2-4 0 22,-1-4-384-22,5-1-80 0,-7 1-16 0,3-5 0 19,-1 2-96-19,-2-5 0 0,0 1-16 0,-5 1 0 0,3-1 336 0,-6 1 80 15,3 1 16-15,-5 2 0 0,0 8 288 0,-2-5-192 16,-1 7 192-15,-1 2-160-1,1 1 160 0,1 4 0 17,-6 6 128-17,1-1-128 0,0 3 0 0,-1 5 0 0,-1-1 0 0,1 4 0 15,1 6 0-15,0-4 0 0,-1 0 0 0,1 2 0 15,5 0 144-15,-3-9 64 0,7-6 16 0,-2 3 0 15,5-3-16-15,-5 6 0 0,3 4 0 0,2 3 0 15,2-1 96-15,3 8 16 0,0 8 0 0,8 4 0 17,-6 1 144-17,10-1 48 0,-2 1 0 0,10-3 0 14,-6-3 64-13,6-4 0-1,0-5 16 0,-1-6 0 16,1-4-240-16,2-5-48 0,3-7-16 0,-8 6 0 19,3 11-672-19,-1-20-144 0,1-17-32 0,0-30-7440 15</inkml:trace>
    </iact:actionData>
  </iact:action>
  <iact:action type="add" startTime="314977">
    <iact:property name="dataType"/>
    <iact:actionData xml:id="d138">
      <inkml:trace xmlns:inkml="http://www.w3.org/2003/InkML" xml:id="stk138" contextRef="#ctx0" brushRef="#br2">15008 14527 7359 0,'-5'5'320'3,"3"-5"80"-2,2 0-400-1,0 0 0 0,0 0 0 0,0 0 0 0,0 0 1248 0,0 0 160 0,0 0 48 0,0 0 0 9,0 5 528-9,0-5 128 15,0 0 0-15,0 0 16 0,0 0-480 0,0 54-112 16,2-31 0-15,-2 1-16-1,5-1-560 0,-5-6-96 18,0-10-32-18,0 10 0 0,0-2-384 0,0 15-96 0,0 2-16 16,0 0 0-16,-5 5-336 0,5-5 0 0,0-2 0 0,0-3 0 15,5-2 0-15,-5-8 0 0,0 3 0 0,0 7-192 16,5 10 192-15,-5-20-192-1,3-22 192 0,2 7-192 15,-5 21-128-15,0-16-16 0,5-12-16 1,-5-2 0 19,0-6-48-20,2 1-16 0,3 5 0 0,-5-6 0 0,0 6 32 0,5-5 16 7,-5-1 0-6,2-6 0 14,-2 1 368-15,5-1 128 0,-5 1 0 0,3 8 0 15,2 10 16-15,0-9 0 0,-3-21 0 0,8 3 0 15,-8 7-144-15,3-7 192 0,0 5-192 0,3 4 192 17,-3 9-192-17,-3-4 160 0,-2 1-160 0,5 2 160 20,-3 8-160-20,3-8 0 0,-5 7 0 0,5-2 0 0,-5 3 0 0,8 2 0 11,-3 0 0-11,-3 2 128 3,8 6 16-3,-8 4 0 14,8-2 0-13,-2-5 0-1,-1-3 32 0,-2 3 0 13,2 0 0-13,1 3 0 2,2-1-48-2,-8 5-128 16,8 1 192-16,-3 4-64 0,-4 0-128 0,2 0 0 14,0 1-160-14,-5 1 160 0,2-1-320 0,-2 4 16 16,5 3 16-16,-5-3 0 15,0-7-128-14,5-1-32-1,-5-1 0 0,7-3 0 0,-2-8 64 0,-2-2 16 33,2-2 0-32,2-11 0 0,6 6-144 0,-9 4-16-1,4 13-16 0,-1-17 0 0,3-18 192 0,-2-4 32 0,-1 6 16 0,0 6 0 11,3-5 304-11,-2 12 0 3,-3-2 176-3,2 4-176 10,-2-2 368-9,-3 3-48 21,3 0 0-22,-2 2 0 0,2 5 0 0,-5-8-16 0,0 8 0 0,5 3 0 9,-5 9 48-9,0-4 16 3,0-11 0-3,0-4 0 14,0 7 64-14,2 0 16 0,3 2 0 15,-5-2 0-14,0 0-256-1,0 0-32 0,20 42-16 0,-8-22 0 15,-5-13-144-14,3 1 0-1,3 1 0 0,-1 6 0 14,0 3-144-14,-2-6-16 0,7 0 0 0,-4-4 0 21,-1 4-224-21,0-5-64 0,1 6 0 0,-1-6-10928 11</inkml:trace>
    </iact:actionData>
  </iact:action>
  <iact:action type="add" startTime="315702">
    <iact:property name="dataType"/>
    <iact:actionData xml:id="d139">
      <inkml:trace xmlns:inkml="http://www.w3.org/2003/InkML" xml:id="stk139" contextRef="#ctx0" brushRef="#br2">15916 14589 4607 0,'-5'2'192'1,"2"-2"64"-1,-2 0-256 0,5 0 0 0,0 3 0 0,-4-3 0 8,4 0 1040-8,-3 0 176 15,3 0 16-15,-5 2 16 0,0 3 448 0,5-5 96 15,0 0 0-15,0 0 16 0,0 0-128 0,0 0-16 15,10 45-16-15,-3-40 0 0,-2 5-304 0,-2-1-48 18,2-1-16-16,2 4 0-1,-2 5-704-1,3 6-128 1,-1-6-48-1,-2 0 0 12,2 10-400-12,-2-2 0 0,3 2 0 0,1 5 0 15,-6-2 0-15,4 2-224 0,-2 0 48 0,0-2 16 29,3-6-384-29,-3 8-80 0,-3 13-16 1,8-18 0 22,-8-10 176-22,3-17 16-1,3-30 16 0,-3 6 0 1,2 9 16-1,0-5 0 0,3-2 0 0,-2-3 0 0,-1 3 96 0,5-7 0 7,1 4 16-7,-6 0 0 21,10 3 48-20,-9 5 0-1,4 4 0 0,-7 1 0 0,-2 5 256 0,1-8-128 7,1 0 128-7,3-5 0 16,-1-4-160-15,3-3 160-1,-3 7-128 0,1-5 128 16,-3 3 0-16,-5 5 0 0,2 7 0 0,-2 2 0 15,5-1 0-15,-5 1 0 0,0 3 192 0,-5 0-64 15,5 3 288-15,0 2 64 0,0-3 16 0,5 6 0 15,-5-1 48-15,0 1 16 0,5-1 0 0,-2 3 0 19,1 0-48-18,1 2-16-1,-5-7 0 0,0 0 0 0,13 37 112 0,-11-24 32 12,3-1 0-12,0 0 0 3,-2 8-144-3,1 5-32 15,9 2 0-15,-6 5 0 0,-2 0-160 0,3-2-48 15,-4 2 0-15,4-3 0 0,-1-9-256 0,-2 0 0 15,3 2 128-15,-1-5-128 13,3 6-304-13,-3-11-112 0,1 0-32 1,2 1 0 16,-3 11-1600-17,0-16-320 0</inkml:trace>
    </iact:actionData>
  </iact:action>
  <iact:action type="add" startTime="316205">
    <iact:property name="dataType"/>
    <iact:actionData xml:id="d140">
      <inkml:trace xmlns:inkml="http://www.w3.org/2003/InkML" xml:id="stk140" contextRef="#ctx0" brushRef="#br2">16678 14616 3679 0,'7'-15'160'0,"-7"8"32"0,0 2-192 0,0-2 0 0,0 2 0 1,0 5 0-1,0-5 1104 0,0 0 176 4,5 2 48-4,-10-2 0 15,5 5-48-15,-5 5 0 0,3 3 0 0,-3 4 0 16,-2 0-624-15,-6 6-128-1,8 1-16 0,-7-1-16 15,5 1 80-15,-1 4 0 0,-2-1 16 0,3-7 0 14,0 2 0-13,-1-5 0-1,3-4 0 0,-2 4 0 17,2 0-208-17,5 1-32 0,0-6-16 0,5 10 0 16,-3 8-336-16,3-13 0 0,3-9 0 1,-3-3 128 14,7 5-128-15,0-5 0 2,3 5 0-1,2-3 0 0,-4 3 0 13,-1 2 0-13,-5-7 0-1,-2 5 0 0,3 3 176 0,4 9 16 15,0 18 0-14,1 7 0-1,-1-3-16 0,-10-2 0 14,3 0 0-14,-5-17 0 0,-7-13 688 0,2 10 144 16,-7 3 16-16,-8 5 16 0,8 7 16 0,-8-2 0 10,3 2 0-9,-3-5 0 1,0-3-608-2,-2-9-112 20,0 0-16-19,-3-8-13632 0</inkml:trace>
    </iact:actionData>
  </iact:action>
  <iact:action type="add" startTime="321130">
    <iact:property name="dataType"/>
    <iact:actionData xml:id="d141">
      <inkml:trace xmlns:inkml="http://www.w3.org/2003/InkML" xml:id="stk141" contextRef="#ctx0" brushRef="#br2">17835 15038 1839 0,'-3'-2'160'2,"3"2"-160"-2,-5 2 0 0,5-2 0 0,-5-2 1264 0,5-1 208 4,-2 3 64-4,-3 0 0 10,2-2 96-9,-7 9 32 15,-2 20 0-16,5-15 0 0,-1-24-48 0,-4-3 0 14,5 1 0-14,-3 9 0 0,2 5-272 1,1 2-64 16,2 3-16-17,-2 5 0 0,2 5-880 0,-3 9-160 0,1 8-32 0,-5 13-10928 15</inkml:trace>
    </iact:actionData>
  </iact:action>
  <iact:action type="add" startTime="326160">
    <iact:property name="dataType"/>
    <iact:actionData xml:id="d142">
      <inkml:trace xmlns:inkml="http://www.w3.org/2003/InkML" xml:id="stk142" contextRef="#ctx0" brushRef="#br2">19322 14678 4239 0,'-3'0'384'8</inkml:trace>
    </iact:actionData>
  </iact:action>
  <iact:action type="add" startTime="326245">
    <iact:property name="dataType"/>
    <iact:actionData xml:id="d143">
      <inkml:trace xmlns:inkml="http://www.w3.org/2003/InkML" xml:id="stk143" contextRef="#ctx0" brushRef="#br2">19181 14633 4671 0,'-12'5'0'12,"7"-2"0"3,0-3 0-15,5 0 0 0,0 5 0 0,-3-5 0 16,-4 0 0-15,-5 5 0-1,-1 2 0 0,1-4 0 16,0 1 0-16,4-1 0 0,3 2 0 0,-2-5 0 18,2-3 0-17,-2 1 0-1,2 4 0 0,5-2 0 0,-8-5 272 0,3 5 176 16,0-4 48-16,3 1 16 0,-3-2 336 0,3-2 64 14,-3 2 16-13,-3-3 32-1,8 1-320 0,-5 5-64 16,0-1-16-16,3 3 16 0,-3 0-304 0,0-5-64 13,3 5-16-13,2-2 32 0,-5 9-80 0,5-7-16 15,-5 3 0-15,2-1 32 0,-2 0-160 0,5 3 0 15,-2-5 0-15,-3 0 0 0,5 3 0 1,0-1 0 30,-5 1 0-31,5-3 0 0,0 0-624 0,0 0-64 0,0 0-16 0,0 0 32 0,0 0 672 0,0 0 0 14,5 42 0-14,0-35 0 0,-3-7 0 0,-2 0 0 15,5 0 0-14,-5 3 0-1,8 2 0 0,-8-1 0 14,0-1 0-14,5-1 0 0,-5 1-160 0,0 2 160 16,0 2-160-16,0-7 160 0,0-5 320 0,0 3 160 15,0 4 32-15,0-4 16 0,0-3 240 0,0-3 32 16,0 8 16-16,0-7 32 0,0 2-368 0,0-5-80 18,0 0-16-18,0 1 32 0,0 1-224 0,0 6-32 0,0 2-16 0,0 0 32 16,2-5 0-16,-2 0 0 0,0 0 0 0,0 7 32 17,0 6 176-17,0-8 16 0,0 0 16 0,0-5 32 17,-2 5 112-17,2-3 16 0,0-2 16 0,0 5 32 11,0 0-112-11,0 0-32 0,0 0 0 0,0 0 32 16,0 0-320-16,0 0-64 0,0 0 0 0,0 0 0 14,0 0-288-14,0 0-64 0,0 0-16 0,0 0-6416 17,0 0-1328-17</inkml:trace>
    </iact:actionData>
  </iact:action>
  <iact:action type="add" startTime="327127">
    <iact:property name="dataType"/>
    <iact:actionData xml:id="d144">
      <inkml:trace xmlns:inkml="http://www.w3.org/2003/InkML" xml:id="stk144" contextRef="#ctx0" brushRef="#br2">19055 14705 7359 0,'0'-3'656'1,"0"3"-528"-1,-5 0-128 0,5-4 0 7,0 4 1088-7,0 0 176 11,-5 0 32-11,3 4 16 19,2 1 592-19,-5 3 112 0,5 2 32 0,0-10 0 0,0 0-624 0,0 0-112 12,0 0-32-11,0 0 0 15,0 0-512-16,0 0-128 0,0 0 0 0,12 54-16 0,-7-37-432 0,-2 15-192 30,7 25 160-30,-3 0-160 0,-2 0-448 0,2-13-176 0,-2-12-32 0,-2-7-16 17,2 12-608-17,-5 2-128 0,7 1-32 1,-2-3 0 12,-2 0 448-12,6-13 96-1,-1-9 0 0,-3 2-6672 2</inkml:trace>
    </iact:actionData>
  </iact:action>
  <iact:action type="add" startTime="327421">
    <iact:property name="dataType"/>
    <iact:actionData xml:id="d145">
      <inkml:trace xmlns:inkml="http://www.w3.org/2003/InkML" xml:id="stk145" contextRef="#ctx0" brushRef="#br2">19169 14313 911 0,'-5'-3'0'1,"-3"1"0"5,8-1 0-6,0 3 0 15,0 0 1152-15,-4-5 128 0,1 3 48 0,-7 2 0 16,3 7 208-16,-6-12 64 0,9-7 0 0,1 0 0 17,-2-1-1440-17,5 3-160 0,0-2-272 0,0 7 64 14,8 5 208-14,-4 5 0 0,1 3 0 0,-2-1 0 39</inkml:trace>
    </iact:actionData>
  </iact:action>
  <iact:action type="add" startTime="327666">
    <iact:property name="dataType"/>
    <iact:actionData xml:id="d146">
      <inkml:trace xmlns:inkml="http://www.w3.org/2003/InkML" xml:id="stk146" contextRef="#ctx0" brushRef="#br2">19951 15065 5519 0,'-5'-2'0'3,"0"-6"224"-3,2 8-64 0,3-5 32 0,0 3-192 0,-5-1 0 0,0-4 0 0,-2 2 0 6,-8 10 1280-6,3-12 240 18,0-23 32-18,-1 10 16 0,1 28-224 0,0-16-32 16,-1-24-16-16,1 5 0 0,4 10-128 0,-4-3-16 15,0 8-16-14,4-1 0 0,4 1-448 0,-4 2-96-1,1 0-16 0,-3-2 0 15,2 2-576-15,1 0-192 0,2-5 0 0,-2 1 0 24,-3 6-256-24,7-4-48 0,-4 7-16 0,2 2 0 0,-2-1 384 0,2 4 128 7,5-5 0-6,-5 2-144 14,-3 1 144-15,3 2 0 0,-2 0 0 0,0 2 0 16,-6 6-272-16,6-4 16 0,-3 4 16 0,3 4 0 16,2 3 240-16,-3-3-192 1,3-2 192-1,3 3-192 18,-3 6 320-17,5-4 80-1,-2 5 16 0,-3 2 0 0,5-2-32 0,0-3-16 14,5 3 0-14,-3 0 0 0,3-1-176 0,-3 6 0 9,3-8 0-8,8 5 0 21,-8 8 0-22,7-10 0 1,0-1 0-1,-4-1 0 0,4-3 0 0,0 7-176 12,1-3 176-12,-1-1-128 0,-5-3 128 0,1-3 0 15,4-10 0-15,-4 1 0 0,1-3 0 0,-1-3 0 15,-1 3 0-15,1-2 0 0,1-13 0 0,4-2 144 15,-6-5-144-15,5-1 160 0,-4-6 64 0,-1 2 16 15,3 4 0-15,-2 1 0 0,-1-2 16 0,-2 19 0 15,0 22 0-15,-5-27 0 0,0-29-256 0,0 7-256 16,0 14 48-16,0 3 16 1,0-4 192-1,0 16 0 14,-5 16 0-14,5-16 0 0,-5-9 0 0,2 4 0 16,3 18 0-16,-4-7 0 0,4-18 0 0,-5 5-144 16,2 3 144-16,3 4-128 0,0 3 288 0,0 0 64 18,0 5 16-18,3 12 0 0,2 18 128 0,-5-15 16 0,4-18 16 1,-1-2 0 14,2 3-80-15,2 16 0 0,-2 23-16 0,3-22 0 16,-1-27-80-16,3-3-16 0,2 15 0 0,-4 0 0 16,4 0 16-16,-5 2 0 0,6 5 0 0,-1 1 0 17,0 1-224-17,1-6 144 0,-1-6-144 0,3 1 128 11,-3 2-128-11,5-5 0 0,-4 0 0 0,-1-5 0 15,3-3-368-15,2-2 0 0,-5-2 0 0,1 2 0 22,-1 0-208-22,-4-4-64 0,4 1 0 0,-5 1 0 14,1 5-352-14,-3-6-80 1,0 1-16-1,2 0 0 14,-7-1-240-13,5 1-48-1,-5 4-16 0,2-4 0 18,-2 0 624-18,5 2 128 0,-5-5 32 0,-5 3 0 0,5-1 608 0,0 6 0 8,-2 0 0-8,2 2 128 16,0 0 272-16,0 2 48 0,-5 11 16 0,5-8 0 15,0-8 240-15,-5 1 32 0,3 4 16 0,2 1 0 15,0 2-48-14,0 0 0-1,0 2 0 0,0 16 0 16,2 9-128-16,3-5-16 0,-5-19-16 1,0 1 0 15,5 9-160-16,2 4-16 0,-2 3-16 0,-2 2 0 0,2 3 80 0,2 12 16 16,-2 14 0-16,-3-16 0 0,8-28 80 0,-7 1 32 16,2 9 0-16,0 0 0 0,2 3-208 0,-2 0-32 14,-3-8-16-14,3 13 0 0,-2 14-304 0,2-19 0 15,-5-27 0-15,5-1 0 0,-3 6-144 0,3 4-144 15,-5 6-32-15,0-8 0 0,5 0-32 0,-5 0-16 16,2-5 0-16,3 10 0 1,-5 14 224-1,5-21 144 15,-5-28-192-15,0-2 192 0,3 0 0 0,2 10 176 15,-5 7 0-15,0-5 0 0,5-12 48 0,-3 13 16 15,-2 19 0-15,5-18 0 0,-5-31-48 0,7 2 0 15,-2 10 0-15,3 8 0 0,-3 9-32 0,-5 0-16 17,7 8 0-17,-7 7 0 0,5 15-144 1,-3-3 0 15,3-12 0-16,0 0 0 0,-2 8 208 0,2 4-32 0,2 0-16 0,-2 1 0 15,2 2 224-15,-2 2 32 0,3 8 16 0,-1-5 0 15,6 4-224-15,-9-1-32 0,4-1-16 0,-1 3 0 16,3-8-32-16,-2 20-128 0,4 25 192 0,-7-13-64 16,2-17-128-16,1-22 128 0,-3-20-128 0,2 1 128 17,-2 6-128-17,-3 6 0 0,3 4 0 0,0 3-176 12,-2 3 176-12,2-4-128 0,-3-4 128 0,3 0-128 17,0 0-160-17,-3 15-32 0,3 17 0 0,0-22 0 18,3-39-128-18,-3-6-48 1,2 5 0-1,0 3 0 2,-2 3 240-2,-5-1 64 11,8 5 0-11,-3 3 0 19,-3-3 192-19,3 8 0 0,0 0 0 1,-5-1 0-1,2 1 176 0,3 5-32 14,-5-6 0-14,0 6 0 0,5-6 48 0,-5 4 16 11,3-1 0-11,2 5 0 4,0-5-80-4,-3 7 0 15,-2 8-128-15,5 3 192 0,-3 4 96 0,3 0 16 15,0 1 0-15,3 7 0 0,-3-6 112 0,2 9 32 15,0 1 0-15,3-2 0 0,-2-9-224 0,4 4-32 15,-5 0-16-15,6 3 0 0,-1-5-176 0,-4 2 0 16,9 0 0-16,-5-2 0 0,0-3 0 0,-4 1 0 14,4-1 0-14,1 13 0 16,-6 14-848-16,5-21-160 0,1-23-16 0,-6 10-11328 2</inkml:trace>
    </iact:actionData>
  </iact:action>
  <iact:action type="add" startTime="329897">
    <iact:property name="dataType"/>
    <iact:actionData xml:id="d147">
      <inkml:trace xmlns:inkml="http://www.w3.org/2003/InkML" xml:id="stk147" contextRef="#ctx0" brushRef="#br2">22543 14910 4319 0,'0'-10'384'1,"0"5"-384"9,-5 2 0-10,5-1 0 0,5 1 0 0,-10 3 0 28,5 0 0-28,0 0 0 0,-3 3 0 0,-2-3 0 0,-2 4 0 0,7-4 0 0,0 0 0 0,0 0 0 15,0 0 0-15,0 0 0 0,-42-4 0 0</inkml:trace>
    </iact:actionData>
  </iact:action>
  <iact:action type="add" startTime="330454">
    <iact:property name="dataType"/>
    <iact:actionData xml:id="d148">
      <inkml:trace xmlns:inkml="http://www.w3.org/2003/InkML" xml:id="stk148" contextRef="#ctx0" brushRef="#br2">22266 14962 1839 0,'0'0'160'0,"0"0"-160"7,0 0 0-7,-5 0 0 15,5 0 608-15,-2 0 96 0,2 0 0 0,-5 0 16 15,-2-5 400-15,2 5 80 0,-3 0 16 0,1 5 0 15,2-5 64-15,0 2 0 0,-2-2 16 0,4-2 0 16,-2 2 112-16,-2-8 0 0,7 6 16 0,-5-1 0 16,0 6-208-16,3-6-64 0,2 3 0 0,-5 0 0 15,5 3-576-14,0-1-128-1,5-2-32 0,-5 0 0 16,7 0-416-16,-2-5 0 0,2 5 0 0,-7 0 0 18,0 0 0-18,37-24 0 0,-22 16-144 0,2-2 144 0,-2 0 0 0,-5 5-192 15,-3-2 192-15,6 2-160 0,-6-2-64 0,10-1-16 16,-4-4 0-16,2 2 0 0,-3 3-48 0,0-6-16 14,1 6 0-14,-1-5 0 0,0 2 80 0,1-3 16 15,-6 4 0-15,0-4 0 0,3 3 16 0,-2 0 16 15,-3-2 0-15,-3 7 0 0,-2-2 176 0,0-1 0 14,0 3 0-14,0 1 0 0,0-1 0 0,0 2 0 16,-7-7 0-16,2 8 0 0,-3-3 0 0,1 10 0 16,-3-5 0-16,3 0-128 0,-1 5 128 0,8-5 0 16,-5 0 0-16,5 0 128 0,-2 0-128 0,-3 2 0 15,0-2 128-15,2 5-128 0,-6 3 272 0,-4 4-16 16,1 0 0-16,-3-4 0 0,3 9 16 0,-5-5 0 15,4 1 0-15,6 1 0 0,-8 4 48 0,5 1 16 16,3-1 0-16,-1 1 0 0,3-1-176 0,-2-1-32 17,2 5-128-17,5-2 192 0,0 5-192 0,0-6 144 0,5 6-144 0,-3-5 128 16,3-1-128-16,3 4 128 0,2-1-128 0,-3 7 128 16,5-1-128-16,1 13 0 0,2 19 0 0,2-28 0 14,3-32 0-14,-3 0 0 0,3 12 0 0,-1-2 128 15,6-3-128-15,-8-7 0 0,5 0 0 0,1-7 0 16,-4-5-192-16,6-8-80 0,0-12-16 0,2-5-6848 17,-3-3-1376-17</inkml:trace>
    </iact:actionData>
  </iact:action>
  <iact:action type="add" startTime="331077">
    <iact:property name="dataType"/>
    <iact:actionData xml:id="d149">
      <inkml:trace xmlns:inkml="http://www.w3.org/2003/InkML" xml:id="stk149" contextRef="#ctx0" brushRef="#br2">22922 14039 4031 0,'-7'0'0'2,"2"2"176"-2,3 3-48 0,2-5-128 0,-5 3 0 0,-3 2 0 0,3 2 0 0,-12 5 0 7,2 8 1360-7,-4 0 176 4,1 2 16-4,4 3 16 14,1-1-32-13,1 4-16-1,7-1 0 0,-2-3 0 11,7 1-112-11,-5 5-32 15,5 9 0-15,0 1 0 0,0-6-544 0,5 3-96 16,-3 5-32-16,3 7 0 0,2 3-320 0,-2-5-80 14,8-10-16-13,-6 10 0-1,10 7-288 0,-4 5 0 18,1-2 0-16,4 5 0-2,1 2 0 0,-6 3 0 0,4 4 0 0,-10-2-144 13,6 0 144-13,-6 0-160 0,0 3 160 1,-2-5-160 14,-5-3 160-15,0-8 0 0,0-4 0 0,-5-10 0 14,3-10 0-14,-3 0 128 0,-2-2-128 0,2-3 0 16,-3-2 304-16,3-6-16 0,-2-6 0 0,-5-11 0 16,4 3-416-16,-4-7-96 0,2-1-16 0,3 3 0 22,-8 5-1296-21,-2-17-272-1,4-15-48 0,1-8-16 0</inkml:trace>
    </iact:actionData>
  </iact:action>
  <iact:action type="add" startTime="331402">
    <iact:property name="dataType"/>
    <iact:actionData xml:id="d150">
      <inkml:trace xmlns:inkml="http://www.w3.org/2003/InkML" xml:id="stk150" contextRef="#ctx0" brushRef="#br2">22688 15090 2751 0,'0'-3'256'4,"0"3"-256"-4,0 3 0 0,5-1 0 9,-5-2 848-9,3 0 128 13,1 3 32-13,9 9 0 0,-1 13 48 0,8-13 16 17,5-24 0-17,-1-8 0 0,1 0 144 0,-3 15 16 14,3 18 16-14,-1-23 0 0,1-25 464 0,2-2 80 16,3 8 32-16,-6 4 0 0,8 3-1104 0,-4 0-208 15,-4 7-64-15,6-5 0 16,-5-2-704-16,2 7-160 0,-10 3-32 0,3-3 0 15,-1 0-1536-15,6 3-320 0</inkml:trace>
    </iact:actionData>
  </iact:action>
  <iact:action type="add" startTime="331628">
    <iact:property name="dataType"/>
    <iact:actionData xml:id="d151">
      <inkml:trace xmlns:inkml="http://www.w3.org/2003/InkML" xml:id="stk151" contextRef="#ctx0" brushRef="#br2">23356 14387 4831 0,'-12'-13'0'3,"7"8"192"-3,3 0-48 0,-3 3 16 1,0 2-160-1,2 0 0 0,-1 0 0 0,-4-5 0 6,1 5 1120-6,-6-5 192 9,1 5 32-9,0 3 16 17,-1-1-240-17,6 3-48 0,-3-5-16 0,8 5 0 15,-8 2-48-15,7 6-16 0,-2-3 0 0,5 2 0 14,-5 0 32-13,3-2 16-1,2 0 0 0,0 2 0 15,0 6-304-15,0 4-64 0,7 5-16 0,-2 0 0 15,-2 8-128-14,7 4-16-1,-3 5-16 0,0-2 0 14,6-7-160-14,-1 2-16 0,0 0-16 1,1 20 0 3,-1 14-304-4,3-21 128 12,2-23-128-12,0 22 0 3,3 32 0-3,-5-19 0 14,7-40 0-14,-2 13 0 1,0 9 0-1,-1 8 0 14,-1 0 0-14,-6 2 0 0,3-9 0 0,-5 1 0 16,-3 9 0-16,-5-18 0 0,3-5 0 0,-5-7 0 16,-5 7 0-16,3-8 0 0,-3-4 400 0,-2-8 32 14,-6 8 0-14,1-3 0 0,0 3-240 0,-8-13-32 16,3 1-16-16,2-3 0 0,-2 0 272 0,-3 10 48 16,0 7 16-16,0-15 0 0,-2-27-128 0,3-4-32 25,-1 4 0-24,7 8 0 0,1 7-704 0,0-8-160-1,-3-1-32 0,3-4 0 17,-6-6-832-17,-1-6-192 0,6 8-16 1,-4-13-16 15,10 1-416-16,2-8-96 1,5 2-16 1,5 8-6000-1</inkml:trace>
    </iact:actionData>
  </iact:action>
  <iact:action type="add" startTime="332220">
    <iact:property name="dataType"/>
    <iact:actionData xml:id="d152">
      <inkml:trace xmlns:inkml="http://www.w3.org/2003/InkML" xml:id="stk152" contextRef="#ctx0" brushRef="#br2">23798 14907 1839 0,'0'0'160'1,"-5"-2"-160"-1,5 2 0 0,0 0 0 6,0-5 704-6,-2 2 128 4,2-2 0-4,-5 1 16 9,-3 1 352-9,3-2 64 15,-2 0 16-15,2-2 0 0,-2 4 16 0,7 1 16 17,-5 2 0-17,5 0 0 0,-3 0-128 0,3 2-32 19,-5 6 0-18,5-6 0-1,0 8-320 0,0-3-64 0,0-7 0 0,0 0-16 14,5 42-368-14,-2-24-80 16,2 4-16-16,2 3 0 0,-2-3-80 0,2 5-16 0,6 0 0 0,-6-2 0 16,3 9-64-16,-3-4 0 0,6 2-128 1,-6-3 192 15,0-1-192-16,3-1 0 0,-2-5 0 0,-1-2 0 11,5-3 0-11,-4-7-160 0,2 0 160 0,2-8-128 16,-5 1 128-16,-2-1 0 0,3-2 0 0,-1 0 0 14,-2-5 0-14,2-2 0 1,-2-6 0-1,3 1-128 17,-3 2-48-17,2 8 0 0,-2 7 0 0,2-18 0 14,1-14 176-14,-3-2-160 0,2 4 160 0,-2 5-160 16,-5 5-32-16,8 1 0 0,-4-4 0 0,-1 1 0 15,2 0 32-15,2 2 0 0,-2-5 0 0,3 8 0 15,-8 2 160-15,5 3 0 0,2-6 0 0,-7 1-128 16,5-3-160-16,-5 3-32 0,0 2 0 0,2 0 0 16,-2 5 320-16,0-5-160 0,0 0 160 0,0 8-128 3,0 0 128-3,-2-3 0 12,2-3 0-12,0 3 0 19,0 3 0-18,0-3 0-1,-5 2 0 0,5 1 0 0,0-1 0 0,-5 3 0 13,3 0 0-13,2-4 128 0,-5-4-128 0,5 11 176 17,0-3-176-17,0 0 192 0,-5 42 0 0,5-47 16 17,0 0 0-17,0 2 0 0,0 6-208 0,0-3 128 12,5-18-128-12,-5 1 0 0,0 5 0 0,0-1 0 15,0 6 0-15,0 7 0 0,5-7 0 0,-5 7 128 16,0 2-128-16,0-2 192 0,2 0 32 0,-2 0 0 16,0 0 0-16,0 0 0 0,0 0 96 0,0 0 0 15,0 0 16-15,0 0 0 1,0 0-144-1,0 0-48 15,0 0 0-15,0 0 0 0,0 0 0 0,0 0 0 15,0 0 0-15,0 0 0 0,0 0 64 0,0 0 16 17,0 0 0-16,0 0 0-1,0 0-32 0,0 0 0 0,0 0 0 0,0 0 0 15,0 0 0-15,0 0 0 0,0 0 0 0,0 0 0 14,0 0-192-13,0 0 176-1,0 0-176 0,0 0 160 16,0 0-32-16,0 0-128 0,0 0 192 0,0 0-64 15,0 0-128-15,0 0 160 1,0 0-160-1,0 0 160 15,0 0-160-15,0 0 0 0,0 0 0 0,0 0 0 16,0 0 0-16,0 0 0 0,0 0 0 0,25 37 0 17,-25-12 0-17,0-13 0 0,0-24 128 0,0 4-128 18,-3 6 0-18,3 2 0 0,0 2 0 0,0 8 128 1,0 12-128-1,0-14 128 15,0-20-128-15,0-1 128 0,0 1 16 0,0 4 0 16,0 4 0-16,0 1 0 0,0 1-144 0,0 4 160 16,0-2-160-16,0 0 160 0,3-2-160 0,-3 11 0 13,0 16 0-13,0-13 0 0,0-24 0 0,0 0 0 11,0 2 0-10,0 3 0 2,0 2 0-3,0 2 0 15,0 3 0-15,0-5 0 0,5 3 0 0,-10 2 0 15,5 0 0-15,0 0 0 0,0 0 0 0,0 12 0 15,0 15 0-15,0-2 0 0,0-8 0 0,0-17 0 14,0-12 0-13,0-1 0-1,0 9 0 0,0 4 0 17,0 0 0-17,0 0 0 0,0 2 0 0,5-2 0 16,-5 0 0-16,0 0 0 0,0 0 0 0,0 0 0 13,0 54 0-13,0-29 0 0,5-30 0 0,-3 17 0 16,3 25 0-15,-5-19 0-1,2-21 144 0,3 1-144 18,0 4 160-18,3 8-160 0,-3 5 144 0,2 14-144 0,0 18 128 0,6-17-128 17,-1-23 0-17,0-2 128 0,6 0-128 0,1 15 0 15,1 12 128-15,-3-20-128 0,3-19 0 0,0 2 128 16,4 0-128-16,1 12-144 0,0 16 144 0,2-4-208 20,3-14-1872-18,-3-17-368-2</inkml:trace>
    </iact:actionData>
  </iact:action>
  <iact:action type="add" startTime="333434">
    <iact:property name="dataType"/>
    <iact:actionData xml:id="d153">
      <inkml:trace xmlns:inkml="http://www.w3.org/2003/InkML" xml:id="stk153" contextRef="#ctx0" brushRef="#br2">24799 14910 911 0,'0'-3'0'0,"0"1"0"0,0 2 0 0,-5 0 0 0,5-5 960 0,0 5 128 1,0 0 0-1,0-3 16 8,-5-2 672-8,3 1 128 16,2-6 16-16,-5 5 16 0,5 0-416 0,-5 2-96 19,3-2-16-19,2 0 0 0,-5 1-768 0,0 1-144 0,2-2-48 0,-2 3 0 14,5-3-240-14,-7 5-48 0,7-8-16 0,-5 8 0 16,3-5-144-16,-3 0 0 0,-3 3 0 0,-2-5 0 14,3 2 0-14,0 0 0 0,-6 2 0 0,6-2 0 16,2 5 0-16,-3-5 0 1,4 5 0-1,-1-2 0 16,-3 2 0-16,3 0 128 0,3 2 0 0,-6-2 0 16,3 5 80-16,-2-2 16 1,-3 7 0-1,3-8 0 17,7 3-96-16,-8 7-128-1,3 13 176 0,-2-8-176 1,2-9 192-1,5-6-192 15,-7 8 192-15,2 10-192 0,2 17 0 0,-7 7 0 9,8-7-240-9,-3-10 80 15,0-19-128-15,3-1-32 0,2 15 0 0,2 3 0 17,3 2 80-17,0-5 16 0,2-2 0 0,-2 0 0 19,8-8 224-19,-3-4-176 0,-1 4 176 0,4-7-160 0,-1-3 160 0,0-4 0 11,-2 2 0-11,0-5 0 3,2-7 0-3,1-1 128 13,-6 1 0-12,6 0 0 1,-1 4 128-2,-5-7 16 13,-2 10 16-12,8-12 0-1,-6 0 112 0,5-5 32 15,1-1 0-14,-1 1 0-1,0-2-208 0,-4 11-32 15,4 21-16-15,-10-16 0 0,3-21-176 0,0 2 0 15,-5 9 0-15,3 3 0 0,-3 6 0 0,0-1 0 15,-3 5 0-15,3 5 0 0,0 15 0 0,0-10 0 16,-5-18 0-15,5 1 0-1,-5 9 0 0,3 1 0 17,2-1 0-17,0 3 0 0,0 0 192 0,0 0 48 3,0 0 16-3,0 0 0 14,0 0 64-13,0 0 0-1,-12 45 16 0,12-33 0 11,0-19-80-11,0 2-32 3,0 5 0-3,0 5 0 17,5 2-32-17,-3-2 0 0,-2 5 0 0,7 2 0 17,-2 11-64-17,3-4 0 0,2 1-128 0,2 5 192 12,0-1-192-12,-4 1 176 0,4 10-176 0,0 6 160 14,1 19-160-14,2-16 0 0,-3-19 0 1,0 7 0 13,0 17 0-14,-4-7 0 1,2-10 0-1,-8-5 0 14,3 10 0-14,-5 3-192 0,0 7 64 0,-5-3 128 17,-2 1-320-17,-1-8 64 0,-1 4 16 0,1-6 0 15,1-10 368-15,-6-1 64 0,-4 3 0 0,2-7 16 15,-7 2 640-15,2-4 128 0,1-6 32 0,-1-2 0 16,0 2-208-16,-2-9-32 0,2-3-16 0,1-3 0 15,-1-2-32-15,3-7 0 0,2-3 0 0,-2-10 0 16,-1-4-512-16,3 2-208 0,3-3 176 0,0 3-176 17,4 2-576-17,-1-2-224 0,1-7-32 0,6-3-16 16,-3-3-752-16,5-2-160 0,5 8-32 0,-3-11 0 16,3 8-912-16,2 8-192 1,6 14-48-1,-6-17 0 0</inkml:trace>
    </iact:actionData>
  </iact:action>
  <iact:action type="add" startTime="335276">
    <iact:property name="dataType"/>
    <iact:actionData xml:id="d154">
      <inkml:trace xmlns:inkml="http://www.w3.org/2003/InkML" xml:id="stk154" contextRef="#ctx0" brushRef="#br2">25260 14848 4719 0,'0'-5'0'3,"0"3"0"13,0-1 0-16,0 3 0 0,0 0 0 0,0-2 0 32,0-3 0-32,-4-3 0 0,4 1 0 0,0-3 0 0,-3 8 0 0,3-3 0 0,-5 2 0 0,5 1 0 15,0 2 0-15,0-3 0 0,-5 3 0 0,3 0 0 15,2 0 0-15,-5-5 0 0,5 3 0 0,0 2 0 14,0 0 0-14,0 0 0 0,0 0 0 0,0 0 0 17,0 0 0-17,0 0 0 0,0 0 0 0,0 0 0 13,0 0 0-13,0 0 0 0,0 0 0 0,0 0 0 17,-25-32 0-16,25 29 0-1,0 1 0 0,0 2 0 10,-5 2 0-10,5-2 0 0,0-2 0 0,0 2 0 16,-2 0 128-16,2-5 144 0,0 5 32 0,-5-3 32 16,5 3 256-16,0 0 48 0,0 0 16 0,0 0 48 14,0 0-64-14,0 0 0 0,0 0 0 0,0 0 48 16,0 0 16-16,0 0 0 0,0 0 0 0,0 0 32 16,0 0-352-16,0 0-64 0,0 0 0 0,0 0 16 14,0 0 16-14,0 0 0 0,0 0 0 0,0 0 32 17,0 0 176-17,0 0 16 0,0 0 16 0,0 0 48 17,0 0 144-17,0 0 48 0,0 0 0 0,0 0 32 17,0 0-160-17,0 0-16 0,0 0-16 0,0 0 32 0,0 0-368 0,0 0-80 17,0 0 0-17,0 0 16 0,-27 28-272 0,27-16 0 15,0 0 0-15,0 6 0 0,2 9-144 0,3 5 144 14,0 17-208-14,-5-14 208 0,7-13 0 0,-2-5-144 17,3 10 144-17,-6-2 0 0,8 0 0 0,-3-1 0 13,-2 3 0-13,3-2 0 0,4 0 0 0,-4-6 0 14,4-4 0-14,-7-2 0 0,7-4 208 0,-4-9 64 30,4 0 16-30,0-9 0 0,-4-6-736 0,4 2-128 0,0 1-48 0,1-8 0 16,-1-14-896-16,3-11-176 0,2 6-32 0,0-5-6272 39</inkml:trace>
    </iact:actionData>
  </iact:action>
  <iact:action type="add" startTime="335867">
    <iact:property name="dataType"/>
    <iact:actionData xml:id="d155">
      <inkml:trace xmlns:inkml="http://www.w3.org/2003/InkML" xml:id="stk155" contextRef="#ctx0" brushRef="#br2">25248 14300 7359 0,'-7'0'656'1,"2"0"-528"-1,5 5-128 0,0-5 0 6,0 0 1408-6,-5 0 240 7,2 3 48-7,-2-1 16 16,-2 1-608-16,2 2-112 0,0-3-32 0,3 1 0 17,2 4-960-17,0-7-448 0,0 0 48 0,0 2-6768 37</inkml:trace>
    </iact:actionData>
  </iact:action>
  <iact:action type="add" startTime="336191">
    <iact:property name="dataType"/>
    <iact:actionData xml:id="d156">
      <inkml:trace xmlns:inkml="http://www.w3.org/2003/InkML" xml:id="stk156" contextRef="#ctx0" brushRef="#br2">25904 14821 911 0,'-5'0'0'1,"3"2"0"6,2 3 0-7,0-5 0 6,0-5 752-6,-5 3 64 6,5-1 16-6,-8 3 0 13,-1 5 464-13,1 0 112 1,-4-10 0-1,4-2 16 16,-4-5-80-16,5-1 0 0,2 6-16 0,-3 2 0 16,3 0-128-16,3 3-32 0,-3-6 0 0,-2 6 0 15,2-1-464-15,-3 3-80 0,-2-7-32 1,3 7 0 16,0 0-304-17,-6 7-64 0,-4 6-16 0,2-6 0 19,3-5-64-19,0 3-16 0,4 3 0 0,-4 2 0 0,2 4 0 0,3 4 0 15,-1-6 0-15,1 3 0 0,7 7 0 0,-5-10 0 15,5 1 0-15,0 6 0 0,5 1-128 0,-3 0 0 16,3-8 0-16,3 1 0 0,4 1 0 0,0-1 0 13,6 2 0-13,1-3 0 0,1-2-144 0,0-5 144 15,-3-3 0-15,8 1 0 0,-6-1-144 0,-4 18 144 16,7 14 0-16,-7-2-144 0,-3-12 144 0,1-12 0 15,-1-13 0-14,-7-3 128-1,2 6-128 0,1 4 0 13,-8 11 0-13,0 4 0 0,0-5 0 0,-3 3 0 16,-2 2 0-16,-2 1 128 0,-3 1-128 0,3 1-240 30,-6 0 64-30,1 4 16 0,-3-4-1248 0,-2 0-240 0,0-3-48 0,2 0-16 17,3-2-16-17,-1-2 0 0,6-9 0 0,-3 4 0 16,8-8 704-16,2-8 144 0,0 4 32 0,2-11-2384 0</inkml:trace>
    </iact:actionData>
  </iact:action>
  <iact:action type="add" startTime="336537">
    <iact:property name="dataType"/>
    <iact:actionData xml:id="d157">
      <inkml:trace xmlns:inkml="http://www.w3.org/2003/InkML" xml:id="stk157" contextRef="#ctx0" brushRef="#br2">25818 15290 2047 0,'0'0'0'0</inkml:trace>
    </iact:actionData>
  </iact:action>
  <iact:action type="add" startTime="336664">
    <iact:property name="dataType"/>
    <iact:actionData xml:id="d158">
      <inkml:trace xmlns:inkml="http://www.w3.org/2003/InkML" xml:id="stk158" contextRef="#ctx0" brushRef="#br2">26341 14722 3071 0,'-3'-5'2992'21,"3"3"-896"-21,-5 2-176 0,5-5 16 0,0 5 16 9,-5 0 0-9,3-8 0 14,-10 1-368-14,4 2-80 0,-9-2-16 0,5 2 0 17,-1 0-400-17,1 2-96 0,0 3-16 0,-1 0 0 17,1-2-336-16,4-1-80-1,1 3-16 0,0 3 0 0,-3 2-544 0,-3 2 0 15,11-4-192-15,-8 4 48 0,3-2-192 0,-1 2-48 15,-4 8 0-14,-5 3 0-1,2 6 96 0,-5-2 16 14,8 6 0-14,0-6 0 0,7 2 128 0,-3-1 144 17,8-4-208-17,3-4 80 0,7-2 128 0,-3 4 0 14,5 10 0-14,1-15-128 0,6-19 128 0,-1-3-128 15,1 8 128-15,1-3-128 1,-3 5 128-1,8 0 0 14,-5 7 0-14,-1 3 0 0,1-5 0 0,-7 5 0 17,-1 2 0-17,0 5 0 0,1 3 0 0,-11 5 0 14,3 2 0-14,-5 2 0 0,0-1 0 0,-7 1 0 18,-1 3 0-18,-4-5 0 0,2 1 496 0,-5-1 16 15,3-3 16-14,-5-4 0-1,2 5 160 0,-3-13 16 0,4 0 16 2,-4-2 0 10,1 3-496-12,2-4-96 2,3-9-128-2,-5 5 176 12,4 8-384-11,4-11-80 1,-4-17-16-2,3-2 0 32,3 5-976-32,0-3-192 0,2-2-32 0,5-3-9264 0</inkml:trace>
    </iact:actionData>
  </iact:action>
  <iact:action type="add" startTime="337183">
    <iact:property name="dataType"/>
    <iact:actionData xml:id="d159">
      <inkml:trace xmlns:inkml="http://www.w3.org/2003/InkML" xml:id="stk159" contextRef="#ctx0" brushRef="#br2">27278 15169 4143 0,'7'0'176'2,"-7"0"48"-2,0 0-224 1,0-5 0-1,0 2 0 0,0 1 0 0,0-1 0 0,0 3 0 0,-5-5 0 0,3-2 0 9,-8 0 0-9,3-3 0 15,-1 5 0-15,-4 2 0 0,0-2 0 0,-1 3 0 16,1-3 0-16,-8-2 0 0,8-1 0 0,-8-2 0 16,0 3 0-16,-2-5 0 0</inkml:trace>
    </iact:actionData>
  </iact:action>
  <iact:action type="add" startTime="337446">
    <iact:property name="dataType"/>
    <iact:actionData xml:id="d160">
      <inkml:trace xmlns:inkml="http://www.w3.org/2003/InkML" xml:id="stk160" contextRef="#ctx0" brushRef="#br2">26861 15119 1839 0,'0'3'160'2,"-5"-3"-160"0,5 0 0-2,0 0 0 0,0-3 816 0,0 3 128 6,0 0 16-6,-5-5 16 19,10 3-128-18,-5-5-16-1,0 4-16 0,0 3 0 14,0 0-384-14,0 0-80 0,0 0-16 0,0 0 0 5,12-39 432-5,-12 34 96 10,0 2 16-10,0-4 0 16,5 4-96-16,-2 1-16 0,2-8 0 1,-5 8 0 17,2-3-368-18,3-3-80 0,0 3 0 0,-2-2-16 0,2 0 80 0,-1-6 0 14,9-4 16-14,-6-3 0 1,5 0 80-1,1 1 16 16,-1 1 0-15,-4 1 0-1,-1 2-272 0,5 3-48 12,-7 0-16-12,3-3 0 0,-1 3-352 0,-2 2-64 15,0 2 0-15,-5-2-16 0,2 8 96 0,3 2 32 16,-5-5 0-16,-5 3 0 0,3-8 144 0,2 0-192 17,-5 5 192-17,0 0-192 0,3 0 192 0,-3 3 0 15,-8 2 0-14,6 0 0-1,-5 0 0 0,4 0 0 14,-4-5 0-13,7 5 0-1,0 0 368 0,2 0 0 2,-6 0 0-1,1 0 0 13,-7 5-112-14,3-5-32 0,-5 4 0 0,5 4 0 14,-1-6-32-14,6 8 0 3,-1-10 0-3,-1 8 0 13,6 4 0-12,-2 0-16 0,-2 1 0-1,-1 1 0 13,8 6 16-12,-5 2 16-1,0-9 0 0,5 6 0 15,-2 11-48-15,2 0-16 0,0 4 0 0,0-2 0 16,0-7-144-16,2 2 0 0,3 5 0 0,0-2 0 15,3-6 160-15,-3-4-160 0,2-3 192 0,0 3-192 16,6 0 160-16,-6-3-160 0,6-7 128 0,4 0-128 17,-2-5 496-17,2 0 16 0,-2-5 0 0,2 0 0 17,0-3-128-17,3-2 0 0,0 3-16 0,-3-8 0 15,10-5-624-15,-7 3-128 0,4-8-32 0,6-5 0 16,-5 1-960-16,2 4-192 0,-3-5-32 1,4 1-8192 10</inkml:trace>
    </iact:actionData>
  </iact:action>
  <iact:action type="add" startTime="338147">
    <iact:property name="dataType"/>
    <iact:actionData xml:id="d161">
      <inkml:trace xmlns:inkml="http://www.w3.org/2003/InkML" xml:id="stk161" contextRef="#ctx0" brushRef="#br2">27337 14860 3679 0,'0'0'320'1,"0"0"-320"-1,0 0 0 0,-2 3 0 0,2 2 896 0,0-5 128 0,0 0 0 0,-5 0 16 14,5 5 448-14,-5-5 96 0,2 2 16 0,3-2 0 15,0 0-256-14,0 0-32-1,0 0-16 0,0 0 0 16,0 54-528-16,8-41-96 0,-3 2-32 0,-3 2 0 16,3-2-416-16,2 4-96 0,3 6 0 0,-2 0-128 16,-1-1 0-16,-2-4 0 0,2 2 0 0,-2 1 0 14,3 1-224-14,-3-4 48 0,-3-3 16 0,3 0 0 17,-5-7 160-17,5 0-128 0,-5 3 128 1,2-8-128 13,3 2 128-14,-5-5 0 0,0 3 0 0,5-2 128 19,-2-1-128-19,-3-2-192 0,0 0 64 0,5-2 0 0,-5-1-160 0,2-4-32 15,-2-3 0-15,0 10 0 0,0 0 160 0,10-42 32 15,-8 25 0-15,3-3 0 0,0 0 368 0,3 3 80 15,-3-3 0-15,2 8 16 0,-4 14 48 0,6-16 0 15,-1-21 0-15,-3 1 0 0,2 2 0 0,-2-3 16 14,2 13 0-14,6-3 0 0,-6 5 112 0,-2 3 0 17,-2 10 16-16,2-6 0-1,-1 4-160 0,-1-1-48 14,2 5 0-13,0-3 0-1,2 8-16 0,1-7-16 14,-3 4 0-14,-3 3 0 0,3-2 32 0,2 2 16 15,3 2 0-15,-2 1 0 0,4 4-16 1,0 3-16 13,1 12 0-14,-1-14 0 1,0-3-176-1,-4-5-128 18,4 7 192-17,-5 5-192-1,1-4 0 0,2 4-272 0,-8 5 16 0,3 11 16 12,0 14-16-12,-3-18-16 16,-2-14 0-15,5 0 0-1,-5 10 272 0,0-8 0 0,0 5 176 0,0 10-176 17,0 10 192-17,0-17-64 0,0-25 0 0,5 3-128 14,-2-3 128-14,-3 2-128 0,5 1 0 0,2-1 0 16,-2 3 0-16,2-9 0 0,-2-4-176 0,3-2 176 16,-1 1-256-16,5-4 64 0,-7-4 16 0,8 0 0 17,-6 0 176-17,1 0 0 0,1-3 0 1,-1 0 0 16,-1-2 0-16,1 5 128-1,1 0-128 0,-1-1 0 0,-1 4 0 0,3-1 0 15,-7 8 0-15,6-1 0 0,-1 1 0 0,-1 5 0 16,-2-6 0-16,3 13 0 0,-3-5 0 0,-3 5 0 9,3 0 0-9,0 5 128 21,2-5 128-21,-7 3 48 0,8 7 0 0,-3 2 0 0,7 8 64 0,-5-3 16 12,-2 0 0-11,3 5 0 15,-3-4-112-16,2-1-16 1,0 5 0-1,-2-5 0 0,-5 11-64 0,8-4 0 29,-8 3-16-29,5-2 0 0,-5 0-848 0,0-6-160 0,2 6-48 0,3 0-7696 34,-5-1-1536-34</inkml:trace>
    </iact:actionData>
  </iact:action>
  <iact:action type="add" startTime="338945">
    <iact:property name="dataType"/>
    <iact:actionData xml:id="d162">
      <inkml:trace xmlns:inkml="http://www.w3.org/2003/InkML" xml:id="stk162" contextRef="#ctx0" brushRef="#br2">28294 14759 1023 0,'0'-5'0'1,"0"3"0"-1,0-1 1328 0,0 3 272 0,0 0 48 0,0-2 16 13,0 2 64-13,-5-5 0 0,5 0 16 0,0 3 0 17,0 2-80-16,0 0-32-1,0 0 0 0,0 0 0 14,0 0-32-14,0 44 0 0,5-32 0 0,-5 1 0 15,5 1-416-15,-3 6-96 0,3 2 0 0,3 3-16 16,-3-3-624-16,2 13-112 0,5 12-16 0,-4-13-16 18,2-21-304-18,-3-1 0 0,5 5 0 0,1-2 0 0,-1 5-128 1,0-6 128 15,1 4-208-16,-3-3 80 14,2-6-240-14,0-1-32 0,-2-1-16 0,5-2 0 17,-8-5-96-17,3 0-32 0,2-5 0 0,1-2 0 0,-6-1 224 0,5-4 32 19,-4-8 16-19,-1 1 0 1,3 4 272-1,2 2-192 0,1 6 192 0,-6-13-160 8,6-19 160-8,-6 2 0 14,-2 7-144-13,2 8 144-1,-2 5 0 0,-2 0 0 17,-3-3 0-17,5 0 0 0,-3 0 0 0,3-2 0 14,-5 10 0-14,0-1 0 1,0 4 208-1,0-1 16 15,0 7 0-15,0-4 0 0,-5 9-80 0,5-4-16 14,-2-1 0-14,2 1 0 0,0 7 160 0,-5-3 32 18,5 3 0-17,0-5 0-1,0 5 144 1,0-5 48-1,0 0 0 12,0 0 0-12,0 47-128 0,0-30 0 3,0 3-16-3,5-3 0 13,-5-2-160-13,7 5-16 3,-2 0-16-3,-3 2 0 15,8-2-48-15,-2 4 0 0,-1-4 0 0,5-3 0 15,-7 3 64-15,8-5 16 0,-1-3 0 0,-5-2 0 15,6-3-208-15,-1 1 176 0,-5-3-176 0,6 9 160 23,-1 16-1136-23,5-18-240 0,-7-24-32 0,8 0-11808 9</inkml:trace>
    </iact:actionData>
  </iact:action>
  <iact:action type="add" startTime="339476">
    <iact:property name="dataType"/>
    <iact:actionData xml:id="d163">
      <inkml:trace xmlns:inkml="http://www.w3.org/2003/InkML" xml:id="stk163" contextRef="#ctx0" brushRef="#br2">29214 14658 911 0,'-5'-5'0'3,"-2"3"0"-3,2 2 0 0,2-3 0 0,-2 3 1088 0,5 0 144 5,-5 0 32-5,-2 0 0 7,-1 0 304-7,-4 0 64 16,0 3 16-16,-1 4 0 0,9-7-768 0,1 3-160 15,-9 4-16-15,2 3-16 0,-5 5-688 0,3 2-320 16,-6 3 16-15,6 4 16-1,-3 3 48 0,3 1 16 16,5-1 0-16,-3 0 0 0,7 5 224 0,-2-7 0 18,10-8-160-18,-5-2 160 0,8-1 0 0,4-4 0 11,0-5 0-11,1 0 0 0,-1-2 0 0,0-6 0 21,3 3 0-21,2-10 0 0,3 8 384 0,0-8 64 0,-3 8 0 0,3 2 0 16,-8 12-32-16,1-10 0 0,-1-4 0 1,0-6 0 9,-4 8-288-10,-1 8-128 2,-2-3 128-2,-5 5-128 14,0 0 192-14,0 2-64 1,-7 0 0-1,2 8 0 15,-3 0 128-15,-4-1 0 0,0-1 16 0,-1-6 0 15,1 0 176-15,0-2 16 0,-1 3 16 0,1-4 0 15,-3 4-352-15,3-6-128 0,-1-7 0 0,1 3 0 20,5-3-896-20,-6-3-288 0,3-4-48 0,8-3-5792 11</inkml:trace>
    </iact:actionData>
  </iact:action>
  <iact:action type="add" startTime="340071">
    <iact:property name="dataType"/>
    <iact:actionData xml:id="d164">
      <inkml:trace xmlns:inkml="http://www.w3.org/2003/InkML" xml:id="stk164" contextRef="#ctx0" brushRef="#br2">29813 15018 4607 0,'0'0'400'1,"0"-5"-400"-1,0 5 0 0,0 0 0 7,0-2 912-7,0-1 112 6,-5 1 0-5,5-3 16 13,-2-2 656-14,-3 2 128 0,5-3 32 0,-5 3 0 16,5 3-128-16,-3 2-32 0,3-5 0 0,0 2 0 16,0 1-544-16,0 0-128 0,0 2 0 0,0 0-16 15,-5 0-544-15,5 2-96 0,0 0-32 0,0-2 0 15,0 0-336-15,0 0 144 0,0 0-144 1,-7 45 0 14,2-35 0-14,5 0 0-1,0-5-240 0,0 2 80 14,0 0 32-14,5 6 0 0,-5 4 0 0,3 3 0 15,1-8 128-15,1-12 0 1,-2-20 0-1,2 5 0 17,2 8-192-17,-2 0 32 1,3-1 16-1,-4-2 0 0,-1 8 144 0,2-5 0 14,0 4 0-14,-5 8 0 0,2 12 192 0,-2-17 0 16,0-7 16-16,0-3 0 0,0 8-208 0,0 2 0 21,0 0-192-19,0 0-11008-2</inkml:trace>
    </iact:actionData>
  </iact:action>
  <iact:action type="add" startTime="346316">
    <iact:property name="dataType"/>
    <iact:actionData xml:id="d165">
      <inkml:trace xmlns:inkml="http://www.w3.org/2003/InkML" xml:id="stk165" contextRef="#ctx0" brushRef="#br0">10179 9095 5519 0,'-12'2'496'1,"5"-2"-496"-1,-1-2 0 0,8-1 0 19,0 1-352-19,-5 2-160 0,-7-10-48 0,-3 0 0 0,-2-2 864 0,-8-1 160 19,5-6 48-19,1 1 0 1,1 1-64-1,4 2-16 11,1-2 0-11,6 2 0 0,-5 3-240 0,2 0-32 15,2 2-16-15,1 2 0 0,-3 6 208 0,8-3 32 15,-3 5 16-15,2 5 0 0,3-3-144 0,-5 6-48 15,10 2 0-15,-2 2 0 0,9 3-208 0,5 0 0 16,3-1 0-16,5 1 0 0,7 0 432 0,7 0-16 15,6-8 0-15,9 1 0 0,10 1 352 0,5-6 80 17,7-1 16-17,1 1 0 0,4 2-464 0,-7-3-80 15,-2 8-32-15,2 0 0 0,2 0-288 0,1 2 0 16,-1-4 0-16,-2-1 0 0,-5 3-384 0,0-8 0 23,-5 3 16-23,1-5 0 0,1-5-288 10,-9 3-64-10,2-3-16 0,3 0 0 0,-13 2 320 0,3-1 64 0,-8 1 16 0,1 3 0 23,-1 7-256-23,-2-4-48 0,2 2-16 0,-12 2 0 5,-5 1 496-5,-9-3 160 2</inkml:trace>
    </iact:actionData>
  </iact:action>
  <iact:action type="add" startTime="349146">
    <iact:property name="dataType"/>
    <iact:actionData xml:id="d166">
      <inkml:trace xmlns:inkml="http://www.w3.org/2003/InkML" xml:id="stk166" contextRef="#ctx0" brushRef="#br0">19447 8971 2751 0,'-7'-2'256'1,"-3"2"-256"7,8 0 0-8,-3 0 0 9,5 0 640-9,-3-3 96 14,-2 1 16-14,-7 0 0 0,0-1-240 0,-1 1-64 15,6-6 0-15,2 3 0 1,-2 5-448-1,-1-5 0 16,8 3 0-15,-5 2 0 0,5-3 0-1,0 3 0 0,0 0 0 13,0 0 144-13,5 3 64 1,-2-3 16 14,9 7 0-15,-12-7 0 0,0 0-32 0,44 22-16 0,-14-7 0 0,2-2 0 17,5 1 176-17,3-1 32 0,9-1 16 0,8 0 0 16,2 1 304-16,7-8 64 0,3 2 16 0,1-7 0 14,-4 0-64-13,13 0-16-1,2-7 0 0,3-6 0 16,5 3-368-16,0-4-80 0,5 1 0 0,-8-4-16 13,-10 5-240-13,1 4-192 0,-8-2 48 0,-12 6 0 20,-1 4-448-20,-6 0-96 1,-6 2-16-1,0 0 0 15,-12 8 128-15,1-2 32 1,-9 2 0-1,-4 4 0 0,-8 1 208 0,1 0 32 10,-1 0 16-10,-5-3 0 21,-2 0-160-21,3 1-48 0,-1-8 0 0,3-3 0 0,5-2 496 0,-10-7-144 14,-5-18 144-14</inkml:trace>
    </iact:actionData>
  </iact:action>
  <iact:action type="add" startTime="349878">
    <iact:property name="dataType"/>
    <iact:actionData xml:id="d167">
      <inkml:trace xmlns:inkml="http://www.w3.org/2003/InkML" xml:id="stk167" contextRef="#ctx0" brushRef="#br0">22353 9033 5519 0,'0'-7'496'3,"-5"2"-496"-3,5 0 0 0,5 2 0 0,-3 3 672 0,3 0 32 8,3-5 16-8,-1 3 0 8,10-3-448-8,8-2-80 16,7 2-32-16,0-8 0 0,0 8-160 0,5-2 160 15,-5 0-160-15,5-3 160 0,0 2 416 0,0 1 96 16,7-5 16-16,1 4 0 0,7-2 320 0,-3-2 64 14,3 2 16-14,-3 0 0 0,3 3-624 0,2-3-112 29,-2 3-32-29,5 4 0 0,-6-4-768 0,4 4-144 0,-11 3-48 0,-4 3-3872 7,-3 4-784-7</inkml:trace>
    </iact:actionData>
  </iact:action>
  <iact:action type="add" startTime="356639">
    <iact:property name="dataType"/>
    <iact:actionData xml:id="d168">
      <inkml:trace xmlns:inkml="http://www.w3.org/2003/InkML" xml:id="stk168" contextRef="#ctx0" brushRef="#br0">23287 9386 5247 0</inkml:trace>
    </iact:actionData>
  </iact:action>
  <iact:action type="add" startTime="380376">
    <iact:property name="dataType"/>
    <iact:actionData xml:id="d169">
      <inkml:trace xmlns:inkml="http://www.w3.org/2003/InkML" xml:id="stk169" contextRef="#ctx0" brushRef="#br2">1760 15951 2751 0,'-5'0'256'1,"2"0"-256"6,3 0 0-7,-5 0 0 14,5 0 960-14,0 0 128 0,-7 2 48 0,2 3 0 15,-7-2-32-15,4 2 0 0,1 2 0 0,-3-2 0 16,2 0-288-16,4 7-64 0,1 1-16 0,-2-6 0 13,5-14 80-12,0 2 16-1,-5 2 0 0,5 11 0 17,0 11 208-17,0-6 48 0,0-6 16 0,5 3 0 16,-5 7-544-16,5 8-112 0,-2 7-32 0,1 2 0 14,1 6-416-14,-2-1 0 0,7 3 0 1,-8 0 0 16,3-2-272-14,-5-1-48-3,3 11 0 0,-3-8 0 0,0-1-48 0,0 4-16 14,0-3 0-14,0-3 0 0,0-4 384 0,0-1 0 15,5-4-144-15,-5-5 144 0,0-13 0 0,4 0 0 17,-4-4 0-17,8-6 0 0,-8-4 288 0,5-3-32 17,-5-3-16-17,2-1 0 0,3-6 144 0,-5-3 16 17,0 4 16-16,0-4 0-1,5 4-64 0,-5-4-16 0,0-1 0 0,0-9 0 8,3 4-48-8,2-1-16 15,-5-7 0-15,4 2 0 0,-1 1 96 0,2-1 16 17,-3 3 0-17,3 5 0 0,0 0 0 0,3 2 16 14,-8 5 0-13,5-5 0-1,2 10 48 0,-7-2 16 16,5 0 0-16,-3-1 0 0,3 11-48 0,0-3-16 14,-2 5 0-13,2-5 0-1,2-5-208 0,0-2-32 16,3-10-16-16,5 0 0 0,-8 4-144 1,6-1 0 13,4-1 0-14,-5 7 0 0,8 1 0 0,-8 7 0 3,6 10 0-3,-4-2 0 14,-1 9 0-14,-1 0-176 0,5 8 176 0,-4 10-192 15,2 9-80-15,-3 5-32 0,-7 1 0 0,2 4 0 16,-2 8 304-16,3 0-192 0,-4-1 192 0,-1-6-160 16,2-11 160-16,-3-4 0 1,3-1 0-1,0-4 0 16,-2-5 0-16,2-3 0 0,0-7 0 0,-3-3 0 18,3-2-896-17,-5-10-112-1,5-3-16 0,2-6 0 14,1-6-1184-13,4-3-240 0</inkml:trace>
    </iact:actionData>
  </iact:action>
  <iact:action type="add" startTime="380985">
    <iact:property name="dataType"/>
    <iact:actionData xml:id="d170">
      <inkml:trace xmlns:inkml="http://www.w3.org/2003/InkML" xml:id="stk170" contextRef="#ctx0" brushRef="#br2">2524 16212 2303 0,'-7'5'0'2,"2"0"0"-2,2-5 144 0,-2 0-144 0,5 0 0 0,-5 0 0 0,3 3 0 0,-3-1 0 5,-2 8 1008-5,-1-3 112 15,-4 3 32-15,7-10 0 0,-2-5 64 0,2 0 0 17,5 5 16-17,0 0 0 0,0 0 128 0,-5 3 32 18,5 4 0-18,0-2 0 0,0 3-560 0,0-1-128 0,5 8 0 0,0-3-16 12,-5 5-368-12,7 3-64 21,-7 2 0-21,5 3-16 0,-3-3-240 0,3 8 0 0,3 2 0 0,-3 5 0 19,2-5-608-19,-2 3-64 0,2-1-16 0,-2-7 0 31,3 3-224-31,-3-8-48 0,7 13-16 0,-5-8 0 0,6 2 192 0,-6-9 32 0,0-5 16 0,3 0 0 0,-2-1 416 0,-1-1 64 8,5-13 32-8,-4 2 0 14,2-2 224-14,-3-2-192 0,1-3 192 0,1-5-192 15,-1 0 192-15,-1-5 256 0,-2-2-48 0,3 0-16 16,-4-3 160-16,4 0 32 0,-3 1 0 0,-3-4 0 16,3 1 0-16,0 0 0 0,-2-3 0 0,2 3 0 16,-5 0-64-16,0 7 0 0,2 0 0 0,-2 3 0 15,0 0-320-15,-2 2 144 1,2 2-144-1,0-4 0 14,-5 7 128-14,5-2-128 0,0 2 0 0,-3 2 0 17,3 3 128-17,0-5-128 0,3 3 0 0,-3-1 0 3,5 1 0-3,-5-3 0 15,7 10 0-14,-7-5 0-1,0 0 0 0,0 0 0 14,29 30 0-14,-21-13-144 0,-1-2 336 0,1 4 80 16,2 1 16-16,2 0 0 0,-5 2-96 1,1-2 0 15,9 2-16-16,-10-7 0 0,1 0-176 0,2-3 0 13,2 0 0-13,3-7 128 0,-3 3-128 0,0-4-176 25,1-1 48-25,-1 2-4496 0,3-10-896 0</inkml:trace>
    </iact:actionData>
  </iact:action>
  <iact:action type="add" startTime="381539">
    <iact:property name="dataType"/>
    <iact:actionData xml:id="d171">
      <inkml:trace xmlns:inkml="http://www.w3.org/2003/InkML" xml:id="stk171" contextRef="#ctx0" brushRef="#br2">3165 16247 4015 0,'0'20'0'1,"0"-20"176"-1,0 0-48 0,0 2-128 0,0 1 0 0,-5-1 0 1,5 3 0-1,0-5 0 0,0 0 1200 0,-5 2 128 0,3 3 16 0,2-2 16 15,0 2-208-15,0 5-32 0,7 4-16 0,-7-1 48 20,5 2-304-20,-2-1-48 0,2 9-16 0,0 1 48 0,2 1-528 0,-2 0-112 8,7 4 0-8,-4 1-16 16,-1 4-320-16,-2-7-64 0,2 3-16 0,-7-8 32 16,5 0-32-16,-2-2-16 0,2 5 0 1,-5 0 0 13,0-1-16-14,0-4 0 0,5-3 0 0,-5 1 48 16,0-6 0-16,0-2 0 0,0-5 0 0,0-3 32 14,2 3-144-14,-2-5-48 1,0-7 0-1,5 2 0 16,-5-3 240-15,0-2 128-1,0 3-160 0,0 7 160 17,0 0 192-17,0 0 112 0,5-52 16 1,-3 40 32-1,3-5 96 0,-5 2 32 14,3 0 0-14,2-2 0 0,0-1 32 0,-3-6 16 15,3-3 0-14,3 0 0-1,-4 4-16 0,4 1 0 15,2 2 0-15,-8-2 0 0,11-5-16 0,-9 5-16 15,9 0 0-15,-1 9 0 0,-4 11-160 0,4-6-48 16,0-4 0-16,1 0 0 0,1 12 64 0,4 12 16 14,-6 8 0-14,0-5 0 0,1-1 144 0,1 6 16 17,-1 7 16-17,-6 5 0 0,5 10-64 0,-2 3-16 15,-2-13 0-15,-1 5 0 0,0 7 48 0,3 1 0 21,-2-8 0-21,-1-3 0 0,-2 1-160 0,2-11-16 0,6-6-16 0,-8-4 0 11,2 1-496-11,1-2-112 3,1 1-16-3,4-9-7984 19,-6 0-1600-18</inkml:trace>
    </iact:actionData>
  </iact:action>
  <iact:action type="add" startTime="382043">
    <iact:property name="dataType"/>
    <iact:actionData xml:id="d172">
      <inkml:trace xmlns:inkml="http://www.w3.org/2003/InkML" xml:id="stk172" contextRef="#ctx0" brushRef="#br2">3979 16545 911 0,'0'-5'0'0,"0"3"0"0,5 2 0 0,-5 0 0 0,0-5 688 0,0 3 48 9,3-1 16-9,-3 1 0 22,0-8 352-22,0 0 80 0,0-7 16 0,0 4 0 0,0 6-448 0,0-3-96 19,0 0-16-19,0-2 0 0,-3 2-480 0,3 3-160 0,-5 2 0 11,5 2 0-11,0-4 0 0,-5-3 0 16,3 0 0-16,2 5 0 0,-5 0 176 0,5 3-176 13,-8-3 160-13,3 0-160 0,-2 5 496 0,-3 5 0 16,3 0 0-16,-1 5 0 0,1 2-32 0,-3 5 0 13,3-4 0-13,-1 6 0 0,-1 6-208 0,1 2-32 18,1-5-16-18,-1 3 0 1,-2 2 48-1,3 3 0 13,0 2 0-13,2 0 0 0,0 0-96 0,5-7-16 4,-3 2 0-4,3-3 0 11,3 1-144-11,2 0 0 17,0-1 0-17,2-1 0 0,5-1 0 0,-4-10 0 14,4 0 0-14,5-2 0 0,3 0 0 1,0-7 0 2,4 2 0-3,-4 0 0 15,5-5-240-15,0-5 80 0,7 0 16 0,-3-3 0 25,3 1-480-24,0-1-80-1</inkml:trace>
    </iact:actionData>
  </iact:action>
  <iact:action type="add" startTime="382740">
    <iact:property name="dataType"/>
    <iact:actionData xml:id="d173">
      <inkml:trace xmlns:inkml="http://www.w3.org/2003/InkML" xml:id="stk173" contextRef="#ctx0" brushRef="#br2">5501 15889 2751 0,'5'15'256'1,"0"0"-256"-1,-5-5 0 0,2-1 0 9,3 6 368-9,0 17 16 7,10 28 16-7,2 26 0 17,8 18-224-17,-6 7-48 0,6-8-128 0,-10-14 192 18,2-17 128-17,3-3 32-1,-8 0 0 0,1-8 0 0,-6-4 560 0,0-12 112 14,-2 1 32-14,0-9 0 0,-2-12-160 0,2-8-48 17,0-4 0-17,-5-13 0 14,2-10-1552-14,-2-5-304 0,5-10-64 0,-5-4-16 0</inkml:trace>
    </iact:actionData>
  </iact:action>
  <iact:action type="add" startTime="382962">
    <iact:property name="dataType"/>
    <iact:actionData xml:id="d174">
      <inkml:trace xmlns:inkml="http://www.w3.org/2003/InkML" xml:id="stk174" contextRef="#ctx0" brushRef="#br2">5562 16582 7359 0,'-4'-9'320'3,"4"6"80"-3,0-2-400 0,0 3 0 0,0 2 0 0,0-5 0 9,0 2 1328-9,4-2 176 17,1 0 32-17,3-2 16 0,-1 0 208 0,6 2 32 18,-1-5 16-17,0 2 0-1,5 1-768 0,-2 0-144 0,-2-1-48 0,4 3 0 14,-2 5-656-13,2 0-192-1,3 3 0 0,-3-1 128 36,3-2-704-35,-1 3-128-1,11 7-16 0,-8-3-16 0,3 3-928 0,0 0-176 0,-8-5-32 0,5 2-2928 14,3-2-576-14</inkml:trace>
    </iact:actionData>
  </iact:action>
  <iact:action type="add" startTime="383194">
    <iact:property name="dataType"/>
    <iact:actionData xml:id="d175">
      <inkml:trace xmlns:inkml="http://www.w3.org/2003/InkML" xml:id="stk175" contextRef="#ctx0" brushRef="#br2">6362 16622 3967 0,'0'-3'0'0,"0"3"176"0,0 0-48 0,-5 0-128 0,5-5 0 1,0 3 0-1,0 0 0 0,-5-1 0 5,2-4 560-5,-2 2 0 5,-2 0 0-4,2 2 0 5,0 1-16-6,3-1 0 12,-3 3 0-12,-3 0 0 18,1-5 16-16,2 3 0-2,-2 0 0 0,2-1 0 0,-3-2 16 0,-2 3 0 14,3 2 0-14,0-5 0 0,-1 2-80 0,-4 1-16 15,7 2 0-14,-3 0 0-1,-1 2 16 0,1 1 0 16,1 2 0-16,-1 2 0 0,3-2-48 0,-2 5 0 13,2 2 0-12,0 3 0-1,3 0-240 0,-3 0-48 15,0 7-16-15,2-2 0 0,-2-1-144 0,5 6 0 16,-7 2 0-15,7-2 0-1,-5-1 0 0,5 6 0 14,0 2 0-14,0-7 0 0,5-1 0 0,0-4 0 17,2-12 0-17,-4-3 0 0,7-3 0 0,-3 5 0 4,-2 6 0-4,7-3 0 10,-4-10 0-10,7 5 0 3,-3 4 0-3,0-4 0 13,1 0-432-13,-1-10 48 3,0 0 0-3,1-2 0 13,-6 0 80-13,3-6 32 1,5-4 0-1,-3 2 0 15,0-2 272-15,-4-3 0 1,2 0 0-1,-3-2 0 15,-2 3 144-15,2-1 96 0,-4 5 16 0,2 3 0 15,-5-6-112-15,0 4-16 0,0 1 0 0,0 3 0 15,0-2 96-15,-5 2 16 0,2 5 0 0,3-5 0 15,-5 0 208-15,3 1 32 0,-3 1 16 0,5 1 0 16,-5 7-240-16,5-5-32 0,0 2-16 0,0 3 0 17,0 0-208-16,0 0 128-1,5 3-128 0,0 2 0 18,-3 0 144-18,-2-5-144 0,0 0 128 0,20 39-128 1,-10-24 416-1,-3 2 0 14,1-4 0-13,2 4 0-1,-1 3-144 0,4-1-16 15,-1 6-16-15,5-10 0 0,-4 5-240 1,2-6 0 9,2-1 128-10,-2-3-128 3,2-5 0-3,-5-3 0 16,5 0 0-16,-7-6 0 0,8-1-176 0,-6-8-128 21,5 3-16-21,-2-4-16 7,-3-1-544-7,1-2-96 0,-1-3-32 0,-5 0 0 15,1 3 48-15,2 2 16 0,-8-2 0 0,3 2 0 15,0 3 128-15,-5-6 32 0,2 1 0 0,-2 2 0 17,5 0 288-16,-5 1 64-1,0-1 16 0,0-2 0 0,0 2 240 0,0-3 176 13,0-1-208-12,0-1 80-1,0-5 128 0,0 6 256 16,5-4-64-16,-5 1-16 0,3 2 336 0,2 3 80 16,0 5 16-16,-3-3 0 0,3 10-256 0,-5-2-48 15,7 4-16-15,-2 6 0 0,-2-1 160 1,2 6 48 15,2 9 0-16,-2-5 0 0,0 5 144 0,2 3 48 3,1 0 0-3,-1 0 0 14,3-1-208-14,-3 1-32 0,1 2-16 0,2-2 0 16,-3-5-16-15,1 7 0-1,-4 0 0 0,9 3 0 16,-11-3 48-16,3-2 16 0,0 7 0 0,-2 3 0 17,2-6-80-17,-5-1-16 0,4-1 0 0,-4-3 0 11,0 6-224-11,0 0-160 0,0-3 192 0,-4-7-192 16,4-5 0-16,-5 0 0 0,5 2 0 0,-3-2 0 15,3 0-160-15,0-15 160 0,0 0-160 0,-5-5 160 16,5 0-320-16,-5-5 16 0,3-5 16 0,2-2 0 14,0-2 288-14,2-6 0 1,3-5 0-1,0 8 0 16,-5 3 224-16,3-4 0 0,6-6 0 0,-1-6 0 14,-1-1-16-14,-2 4 0 0,8 2 0 0,-6 3 0 16,0 7-208-16,3 1 144 0,3 6-144 0,-6 6 128 16,0 5-128-16,-2 7 0 0,8 5 0 0,-6 2 0 16,-2 5 0-16,7 3 0 0,-4 7 0 1,-1-2 0 14,5 5 240-15,-7 2-48 0,8 2 0 1,-3-1 0 1,2-4-192-2,-2-2 0 14,2 1 0-14,-5-1 0 0,6-2 0 0,-6-1 0 16,-2 1 0-16,2 2 0 0,1 5-176 0,2-7 176 16,-8-3-160-16,3-2 160 0,0 5-256 0,-2-3 32 28,1-4 16-28,-4-9 0 0,8 4-256 0,-8-8-48 0,5 0-16 0,2-8 0 16,-2-1-144-16,3-6-32 0,-1-5 0 0,3-7 0 16,-3-3 224-16,1-2 32 0,-1 3 16 0,3-3 0 0,2 7 432 0,-4-2 176 15,-1 9-16-15,-2-1 0 0,2 1 112 0,-2 1 32 15,3 2 0-15,-3 3 0 1,-3 5 80-1,3 2 0 15,0 5 16-15,-3 0 0 0,3 7 48 0,0 3 16 20,-2 5 0-20,2 2 0 0,-5 3 176 0,2-8 48 0,3 0 0 0,-5 1 0 12,0 9-272-12,5 13-48 16,-3 4-16-16,3 1 0 0,3-11-224 0,-3-4-128 0,7-1 128 0,-7-11-128 15,2-6 0-14,1-2 0-1,-1 3 0 0,10-8 0 16,-4-5 0-16,-1 2 0 0,3 6 0 0,2-6-128 15,-5-4 128-15,3 7-192 0,3 5 192 0,-1-3-192 16,-2-2-128-16,-3 0-48 0,0-2 0 0,6-1 0 16,-6-2 64-16,3 3 16 0,-3 2 0 0,0-10 0 17,8 3 0-17,-3-1 0 0,-2 8 0 0,2 0 0 32,-4-7-304-31,-1 2-64-1,-5-8-16 0,1 1 0 0,2-5 176 0,-8 2 48 0,3-2 0 0,3-3 0 0,-8-5 288 0,4-2 160 17,-4-2-160-17,0 6 160 0,0 9 0 0,0-1 192 9,0-10-16-9,-4 5 0 20,-4 1 0-20,3 1 0 0,-2 6 0 0,-6 5 0 0,9-3-48 0,-4 7-128 11,3-2 192-11,3 3-64 19,-8 2-128-19,2 0 0 0,1 0 0 0,0 2 128 0,-3 3-128 0,2 0 0 14,1 3 0-14,2-6 0 0,-2 8-160 0,7-3 160 15,-5 6-208-15,5 2 80 0,0 2-128 0,0 3-32 15,5-1 0-15,-5 3 0 0,7-4 144 0,-2 4 144 17,-3 3-208-17,8 2 80 0,-7 0 128 0,7 3 0 16,-8-1 0-16,8-2 0 0,-3-2 0 0,-4 5 0 14,7-1 0-14,-8 1 0 0,3-3 0 0,0 0 0 17,2-7 0-17,1-3 128 0,4-2-128 0,-4-5 128 17,4-3-128-17,5-4 128 1,-4-6 0-1,-1-2 0 0,8-2 0 0,-8-11 0 12,5-1 208-12,-2-1 48 20,2-5 16-20,-4 1 0 0,1 1-48 0,-1-4-16 0,-1-5 0 0,-5 5 0 16,3 0-144-16,-2 10-48 0,-1-1 0 0,-2 4 0 13,2 4-144-13,-7 0 0 0,0 0 0 0,0 3 0 15,0-3 0-15,0 2 0 0,-5 1 144 0,3 2-144 15,-3 3 128-15,3-3-128 0,-3 2 128 0,-3 1-128 16,3-1 304-16,0 3-16 0,3 5 0 0,-3-5 0 14,5 3 32-14,0-3 0 0,0 5 0 0,0-5 0 17,0 0-144-17,0-5-32 0,5 5 0 0,-5 0 0 15,0 0-144-15,0 0 0 0,0 0 0 0,0 0 0 15,0 0 0-15,34 39 0 0,-24-22 128 0,3 3-128 16,-1 5 0-16,-5 2 0 0,6 3 0 0,-1-8 0 16,0-3 0-16,1 6 0 0,-6 5 0 0,1-6 128 15,4-14-128-15,-5 5 0 0,3 7 0 0,-2-9 0 18,-4-13 0-18,4 2 0 0,-3 5 0 0,-3-9 128 0,3-10-128 0,3-8 0 16,-3 3 0-16,2 2 0 0,-2 3 0 0,2-6 0 16,-2-14 0-16,3-2 0 0,-1-1 176 0,-2 3-48 17,2 0-128-17,-2 2 192 0,3 3-192 0,-3 3 176 12,2-1-176-12,0 5 160 0,-2 8-160 0,-5 4 0 15,8 3 0-15,-3 5 0 0,-3-4 0 0,8 4 128 16,-3 4-128-16,-2 1 0 0,8 3 128 0,-6 4-128 17,5 0 0-17,1 1 128 0,-1 7 192 0,3-1 16 13,-3-1 16-13,5 1 0 0,-4 1 48 0,2-3 16 16,-3 6 0-16,0-6 0 0,1-5-96 0,-1 0 0 16,3 3-16-16,-5 3 0 0,2-6-176 0,-5 0-128 3,6 1 144-2,1-1-14064 11</inkml:trace>
    </iact:actionData>
  </iact:action>
  <iact:action type="add" startTime="385499">
    <iact:property name="dataType"/>
    <iact:actionData xml:id="d176">
      <inkml:trace xmlns:inkml="http://www.w3.org/2003/InkML" xml:id="stk176" contextRef="#ctx0" brushRef="#br2">10416 16582 3679 0,'0'0'320'3,"-5"0"-320"-3,5 0 0 0,0 0 0 22,0 0 1232-22,0 0 176 0,-5 0 48 0,3 3 0 0,-8 2 336 0,7 2 80 16,-2 3 16-16,1-5 0 0,1 5-480 0,3 2-112 16,0-2-16-16,0 0 0 0,0 7-448 0,3-2-80 13,1 10-32-12,1-1 0-1,3 1-480 0,-3 0-112 16,2 4 0-16,-2 1-128 0,-2 0 0 0,1-1 0 13,1 3-192-13,-2-10 48 1,-3 3-192-1,0-3-48 14,5 0 0-13,-5 3 0-1,0-5 208 0,0-5 48 17,0-5 0-17,0-6 0 0,0 4 128 0,0-6 0 15,0-4 0-15,0-1 0 0,0-6 0 0,0 1 0 15,0 1 0-15,-5-6 0 0,5-6 0 0,5-6-160 16,-5 5 160-16,0-4-208 0,0-8 352 0,0 7 80 14,0-7 16-14,2 7 0 0,-2 0 208 0,5-2 64 16,-5 3 0-15,5-1 0-1,-2 0-64 0,2-2-16 17,-1 5 0-16,4 2 0-1,-3 3-224 0,2 5-32 0,1 2-16 0,-3 0 0 14,-3 7-160-14,8-4 0 0,-3 7 0 0,-2 2 0 16,3 3 0-16,4 3 128 0,-5 4-128 0,6 0 128 15,-8-9 112-15,2 7 16 0,5 2 0 0,1 3 0 18,1 2-64-18,4-4-16 1,-6-1 0-1,0 3 0 16,1-3-176-15,-1 5 0 0,0-2 0-1,3 2 128 0,-7 1-128 0,4 1 0 8,-2 4 0-8,2 1 0 16,-5-2 0-15,1 3 0-1,-1 2 0 0,3-2 0 16,-7 0-144-16,2-6 144 0,-1-6-192 0,-1-1 192 19,2 8-528-19,-5 4 0 0,5 11 0 0,2-5 0 14,-2-6-640-14,-2-11-128 1,2-6-32-1,-3-2-5296 12,3 0-1056-12</inkml:trace>
    </iact:actionData>
  </iact:action>
  <iact:action type="add" startTime="386058">
    <iact:property name="dataType"/>
    <iact:actionData xml:id="d177">
      <inkml:trace xmlns:inkml="http://www.w3.org/2003/InkML" xml:id="stk177" contextRef="#ctx0" brushRef="#br2">11047 16854 5295 0,'0'5'0'1,"0"-3"224"-1,0 3-64 0,0-5 0 0,-4 3-160 0,4-1 0 0,0 1 0 0,4 1 0 0,-4 9 1936 0,0-1 368 0,3 3 64 0,2 2 0 0,0 0-512 0,-3-7-96 0,3-5-32 0,0-2 0 9,2 7-880-9,6-3-176 16,-6-2-32-15,6-12-16-1,-6-3-288 0,3 2-48 19,2 3-16-19,3-7 0 0,-3-8-272 0,1 5 128 0,-6 11-128 0,5-6 0 11,-4 0 0-10,2-3 0 16,-3 1-192-17,-2 0 48 0,2-3-48 0,-7 5-16 0,5 5 0 1,-2 3 0 12,-6-6-32-13,3 3 0 1,0-2 0-1,-10-3 0 14,3-2 80-14,0 2 16 0,-6 5 0 0,1 0 0 18,0 0 16-18,-1-2 0 0,6 2 0 0,-5 2 0 14,-1 3-192-13,1 3-16-1,0 2-16 0,4 2 0 15,3 3 96-15,-2 2 32 0,-1 3 0 0,3 5 0 14,5 5 32-14,0-1 0 0,0-4 0 0,0 10 0 17,0-3-64-17,5 5-16 0,3 2 0 0,-3-7 0 16,2 5 272-16,1 3 0 1,4 5 0-1,0-3 0 3,1 7 288-3,-6-12 160 14,10-5 48-14,-4-15 0 0,-1-7-176 0,3-2-48 16,2 7 0-16,-2-10 0 0,4-13-272 0,-1 6-224 16,1 9 32-15,1-9 16 10,5-18-1104-11,0 6-240 0,-1-1-32 0,1-2-5232 39</inkml:trace>
    </iact:actionData>
  </iact:action>
  <iact:action type="add" startTime="386459">
    <iact:property name="dataType"/>
    <iact:actionData xml:id="d178">
      <inkml:trace xmlns:inkml="http://www.w3.org/2003/InkML" xml:id="stk178" contextRef="#ctx0" brushRef="#br2">11728 16664 2751 0,'-5'-5'128'1,"5"2"16"-1,-5 1-144 0,3-1 0 4,2 3 0-4,-5 0 0 13,5-4 1104-13,-8 1 192 0,1 3 48 0,-3-2 0 15,-2 4 224-15,0 5 48 0,2-2 16 0,-3 3 0 16,1-1-416-16,0 6-96 0,-1-6-16 0,6 3 0 17,-5 0-160-17,7 0-48 0,-3-8 0 0,3 8 0 16,-2-8-368-16,2 3-80 0,5 0 0 0,-5 3-16 17,5-6-432-17,0 8 0 1,0-3 0 0,5 3 0-1,0 5-192 0,-3-3 0 9,8 1-16-9,-2 9 0 21,-3 12-240-21,7-1-32 0,-5-1-16 0,6-3 0 17,-6 3-224-17,5 0-48 0,1 0-16 0,-1-4 0 15,3 6 64-14,-3-7 16-1,5-2 0 0,-4-5 0 10,2-3 144-10,2-12 48 0,3 2 0 0,-3-17-5312 13</inkml:trace>
    </iact:actionData>
  </iact:action>
  <iact:action type="add" startTime="386855">
    <iact:property name="dataType"/>
    <iact:actionData xml:id="d179">
      <inkml:trace xmlns:inkml="http://www.w3.org/2003/InkML" xml:id="stk179" contextRef="#ctx0" brushRef="#br2">12036 16896 1887 0,'0'5'0'1,"0"-3"0"-1,0 1 0 0,0 2 176 0,0-5-176 0,0 2 0 0,0-2 0 1,3 2 0 12,2 1 992-13,-3 2 160 0,8-5 48 0,2 0 0 13,-4-5-192-12,4 2-48-1,-4-1 0 0,4-1 0 14,0-3-256-14,-4 1-48 0,4 2-16 0,0-3 0 15,1-1-16-15,-1-4-16 0,0 3 0 0,1-2 0 16,-6-8-192-16,0 8-32 0,3 2-16 0,-2-2 0 15,-1-8-176-15,3 3-48 0,-8 7 0 0,8-2 0 15,-7-6-144-14,2-1 0-1,2 1 0 0,-7 3-176 14,0 3 176-14,0 0-208 1,0-1 80-1,0 6 128 17,-5 0-400-17,3 2 32 0,-6 5 16 0,-2 0 0 17,3 5-240-16,-5 2-48-1,4-2-16 1,3 5 0-1,-7 7 320 0,0 8 64 15,-1-3 16-15,1 8 0 0,5-6 256 0,-1 3 224 16,1 6-32-16,2 1-16 0,-2-9 64 0,7 7 16 15,-5 5 0-14,10 2 0-1,-5-2-128 0,0-5 0 14,7-5-128-14,-2-2 192 0,2 0 0 0,1-5-16 14,4-1 0-13,-5-6 0-1,6-8 48 0,-1 0 16 16,0 4 0-16,1 14 0 0,4 16 0 0,-2-14 0 13,2-20 0-12,-2 7 0-1,7 8-240 0,-2 4 176 24,-1-4-176-24,6-8-4464 0,0-7-976 0</inkml:trace>
    </iact:actionData>
  </iact:action>
  <iact:action type="add" startTime="387321">
    <iact:property name="dataType"/>
    <iact:actionData xml:id="d180">
      <inkml:trace xmlns:inkml="http://www.w3.org/2003/InkML" xml:id="stk180" contextRef="#ctx0" brushRef="#br2">12727 16829 7359 0,'-7'0'320'1,"-1"0"80"-1,3 0-400 0,-2-2 0 0,7 2 0 1,-5 0 0 5,2 0 848-6,-2 0 96 7,-7 2 16-7,0 3 0 15,-1-5-304-15,-1 0-48 0,1-5-16 0,-4 3 0 14,10 4-176-14,-6 6-32 1,6 1-16-1,2 4 0 15,-2-3-96-15,7-1-16 0,-5-4 0 0,5 10 0 16,0 10 64-16,0 0 0 0,5 7 0 0,2 2 0 14,0 3-464-13,6 5-96-1,-1-2-16 0,0 2 0 20,1-8-1024-19,4-2-192-1,3-10-64 0,-1-7 0 11,1 2 176-11,-3-12 16 0,8 3 16 0,-5-18 0 2,0-7 816-2,-3 12 144 13,3 7 48-12,-8 3 0 2,0 0 672-3,1-5 144 13,-6 2 16-12,0 3 16-1,-7-2 432 0,0 2 64 15,-2 7 32-15,-8-2 0 0,3 2 96 0,-6 3 0 15,1-3 16-15,0 1 0 0,-3-1-656 1,-2 0-144 30,-3-12-32-31,-5 13 0 0,1 19-816 0,-4-10-160 0,6-7-48 0,2-3 0 0,6 8 512 0,-4-5 176 21,6 9 0-20,5-6 0-1</inkml:trace>
    </iact:actionData>
  </iact:action>
  <iact:action type="add" startTime="387696">
    <iact:property name="dataType"/>
    <iact:actionData xml:id="d181">
      <inkml:trace xmlns:inkml="http://www.w3.org/2003/InkML" xml:id="stk181" contextRef="#ctx0" brushRef="#br2">13067 16943 2751 0,'5'-5'128'1,"-5"2"16"-1,0-4-144 0,0 2 0 0,5 5 0 0,-5-5 0 6,0 0 1088-6,0-2 192 6,0-6 48-6,0 1 0 15,0-3-112-15,-5 3 0 0,5 2-16 0,-7 3 0 17,2-1-32-17,0 6 0 1,2-3 0-1,-6 5 0 16,6 0-336-16,-4 0-64 0,-6-5 0 0,9 10-16 19,-9 2-432-19,6 5-96 0,-6 1-16 0,1-6 0 0,5 1-336 0,-6 14-80 14,4 5-16-14,1 7 0 17,1 1-352-17,-1-3-64 0,3 0 0 0,0-2-16 1,5-3 224-1,5-2 48 9,3-3 16-9,-1-2 0 3,3-8 192-3,2 0 48 16,3-2 0-16,2 0 0 0,-2-8-16 0,3 3 0 15,-1 3 0-15,-2-1 0 0,-3-4 144 0,5-6-160 16,-2-7 160-16,-3 13-160 0,6 19 160 0,1-2 0 13,-6-20 0-13,-1 12 0 0,-5 15 0 0,1 3 0 15,-3-11 0-15,-5 6 0 0,0 7 0 0,-5-7 0 16,2-3 160-16,-9 0-160 0,2-4 336 0,8-4-16 16,-3-6-16-16,-3 2 0 0,1 0 144 0,-3-1 16 15,-5 4 16-15,3-6 0 0,-5-2-336 1,2-5-144 26,2-5 128-27,1-7-128 0,5 4-704 0,2 1-240 0,-3 5-32 0,8-6-16 21,0-9-368-21,0 2-80 0,3 0-16 1,2 3 0 14,0 7 464-15,-3-5 96 0,3 8 0 0,-2 2 16 0,6 0 752 0,-1-5 128 0,-1 2 0 0,3-7 0 16,2-4 576-16,-2 1 48 0,3 8 0 0,-1 3 0 17,0-1 64-17,6-7 16 0,-6-2 0 0,3 0 0 16,-5 4-128-16,4 3-32 0,4-12 0 0,-4 2 0 12,9-9 32-12,-9 4 16 0,6 3 0 0,-3-8 0 17,3-14 64-17,-3 14 16 0,-4 18 0 0,7-1 0 14,-8 3-96-14,0-7 0 1,1 0-16-1,-1-6 0 14,-5 3-272-14,1-7-48 0,-1-12-16 0,3 11 0 15,-8 21-224-15,3-10 128 0,0-13-128 0,3 8 0 17,-8 19 128-17,5-4-128 0,-5-1 0 0,0-7 0 14,-5 1 0-14,0 4 128 0,2 0-128 1,-2 2 0 15,-2-2 0-16,-3 10 128 0,3-2-128 0,-6 7 0 15,1-6 0-15,0-1 0 0,4-8-208 0,-4 10 64 16,0 20 144-16,4-8-128 0,1-7 128 0,2 0-128 18,5 9 0-18,0 16 0 0,5 19 0 0,2-9 0 0,6-8 128 0,-6-5-192 16,5-8 192-16,1 1-192 0,-1 0 32 0,3 2 0 14,7-3 0-14,3-11 0 15,-3 2-416-15,7-6-96 0,-4-1-16 0,7-16-6560 34</inkml:trace>
    </iact:actionData>
  </iact:action>
  <iact:action type="add" startTime="388679">
    <iact:property name="dataType"/>
    <iact:actionData xml:id="d182">
      <inkml:trace xmlns:inkml="http://www.w3.org/2003/InkML" xml:id="stk182" contextRef="#ctx0" brushRef="#br2">14969 16992 4607 0,'0'0'400'1,"0"0"-400"-1,0-5 0 0,0 0 0 0,2 3 608 0,-2-6 32 14,5 8 16-14,0-5 0 0,3-5 208 0,4 1 32 15,-5 4 16-15,6-8 0 0,-6-2-336 0,5 3-64 15,-4 12 0-15,2-2-16 0,2-3 176 0,-5-5 32 18,1-10 16-18,2 3 0 0,-3 5-144 0,0-1-16 14,1-7-16-13,-3 1 0-1,0-1-416 0,-3-2-128 14,3 2 0-14,-5 5 0 0,-5-5-128 0,3 3-96 20,-3 0-16-20,5 2 0 0,-8 5 240 0,3-5 0 0,-2-2 0 0,0 2 0 15,-6 8-176-15,8 5 176 0,-7-1-192 0,5 3 192 22,-6 3-512-22,6-1 0 0,2 0 0 0,-2 3 0 0,-6-5 160 8,8 3 32-8,-7 9 16 0,5 1 0 14,2-1 432-14,-3 0 96 0,1-2 16 0,7 0 0 14,-5 5-32-14,5 2 0 0,0 5 0 1,0-2 0 16,5 5-208-17,-3 2 0 0,8-5 128 0,-2 5-128 14,-1 0 0-13,0 8 0-1,6-8 128 0,-3 5-128 16,4-2 0-16,-1 4 128 0,4 8-128 0,-5-5 0 14,8-12 0-14,0-10 0 0,-3-8 0 0,-2-14-4192 18,4-18-928-18</inkml:trace>
    </iact:actionData>
  </iact:action>
  <iact:action type="add" startTime="389091">
    <iact:property name="dataType"/>
    <iact:actionData xml:id="d183">
      <inkml:trace xmlns:inkml="http://www.w3.org/2003/InkML" xml:id="stk183" contextRef="#ctx0" brushRef="#br2">15649 16651 4607 0,'-12'-7'192'1,"7"5"64"-1,0 2-256 0,3 0 0 0,-3-3 0 0,0 3 0 8,2 3 1008-8,-6 2 144 16,1 2 48-15,-7 5 0-1,3 1-368 0,0 4-64 15,2 0 0-15,7 10-16 0,-2 10-256 0,5-2-48 15,0 2-16-15,5-3 0 0,3 1-112 0,-3-5 0 15,7-3-16-14,0-15 0-1,3-12-80 1,-2 0-16 16,4 0 0-17,-2 10 0 0,2 10 48 0,-2-1 0 0,2-11 0 0,-10 2 0 13,6-3-80-13,-6 0-16 0,3 1 0 0,-10-3 0 16,2 2-160-16,-4-9 128 0,-3-8-128 0,-2 17 128 15,-6 28 192-15,1-3 48 0,-5 0 0 0,2-7 0 17,-5-8 64-17,3-2 16 0,0-3 0 0,2 0 0 15,-5 1-576-15,3-8-128 0,-3-10 0 0,0 5-16 34,3 19-1024-34,-3-6-208 0,13-11-32 0,-5-4-16 0,7-8 192 0,5-7 32 0,0-8 16 0,0-7-3216 16</inkml:trace>
    </iact:actionData>
  </iact:action>
  <iact:action type="add" startTime="389448">
    <iact:property name="dataType"/>
    <iact:actionData xml:id="d184">
      <inkml:trace xmlns:inkml="http://www.w3.org/2003/InkML" xml:id="stk184" contextRef="#ctx0" brushRef="#br2">15866 16175 6735 0,'0'-2'128'3,"0"-1"48"-3,0 3 0 0,0 0 32 1,0 0-208-1,0 0 0 0,0 3 0 0,0 2 0 7,5 2 2176-7,-5 6 400 17,3-1 80-17,2 5 16 0,-5 0-608 0,5 6-112 15,2-4-32-15,-2 1 0 0,-2 0-496 0,1 9-96 17,4 8-32-17,2 3 0 0,-3-8-400 0,1 5-64 17,-4 5-32-17,9 5 0 0,-6 2-608 0,1 3-192 0,1-3 0 0,-1 8 0 11,4-5 0-11,-4 0-144 27,-3 2-16-27,2-5 0 0,5-4-1056 0,-4-6-192 0,-3-2-64 0,2-5 0 35,-2-2-432-35,2-10-80 0</inkml:trace>
    </iact:actionData>
  </iact:action>
  <iact:action type="add" startTime="389726">
    <iact:property name="dataType"/>
    <iact:actionData xml:id="d185">
      <inkml:trace xmlns:inkml="http://www.w3.org/2003/InkML" xml:id="stk185" contextRef="#ctx0" brushRef="#br2">15997 16893 4607 0,'-5'10'0'3,"5"-7"192"-3,0 2-48 0,0-3-16 0,0 0-128 0,5-2 0 0,-5 3 0 0,8 2 0 0,-3 0 1008 0,2 2 160 11,10-7 48-11,-7 5 0 3,7 3 656-3,1-8 144 16,1 2 32-16,1-4 0 0,-3 2-160 0,3-5-32 15,0 0 0-15,-3-3 0 1,3 1-1344-1,4-13-256 17,1-5-64-16,-3 1-10624 0</inkml:trace>
    </iact:actionData>
  </iact:action>
  <iact:action type="add" startTime="390468">
    <iact:property name="dataType"/>
    <iact:actionData xml:id="d186">
      <inkml:trace xmlns:inkml="http://www.w3.org/2003/InkML" xml:id="stk186" contextRef="#ctx0" brushRef="#br2">18074 16874 2751 0,'-3'-3'256'1,"-2"1"-256"6,5 2 0-7,-5 0 0 4,3-3 400-4,2 3 48 14,-5-5 0-14,-7 3 0 0,-1-3 192 0,1-5 32 15,0 5 16-14,-3 3 0-1,8-1 0 0,-3 3 0 15,2-10 0-14,3 10 0-1,3 10 288 0,-3-5 64 15,0 5 16-15,3-3 0 0,2 3 64 0,-5 2 16 13,5-4 0-13,0 4 0 0,0 3-240 0,5-5-32 16,-5-5-16-16,2 7 0 0,3 15-576 0,0-7-112 14,2-3-32-14,1 10 0 0,4 15-128 0,0 3 0 24,-4-1-192-24,2-7 192 6,2 3-688-6,-5-8-16 1,1-3 0-1,-3 3 0 16,2-7-16-16,-2-3-16 0,2-4 0 0,-2-4 0 0,-5-4 384 0,3-10 80 15,2-12 16-14,0 4 0-1,-5 16 0 0,2-6 16 16,3-4 0-16,0-6 0 0,-3-1-80 0,3-4-32 16,-5-2 0-16,3-14 0 0,-3-16 352 0,5 18 0 14,-5 15 0-14,0 0 0 0,0 4 128 0,0-11 112 17,0-4 16-17,0-11 0 1,0-13 208-1,0 10 48 0,0 22 16 0,0-2 0 13,5-3 144-12,-5 0 32 2,7 6 0-3,-2-4 0 13,-2-1-128-13,6-6 0 0,-1-5-16 0,-1 15 0 17,1 6-144-17,1 6-32 0,4 3 0 0,2-7 0 16,-3 2 64-16,5 7 0 0,-2 13 0 0,2 0 0 17,-4-3-64-17,6 8 0 0,1 2 0 0,-3 8 0 12,3-1-240-12,-3-9-144 0,-2-13 160 0,-3 18-160 21,1 17 176-21,-8 3-176 0,2-1 192 0,0-7-192 0,-2-5 0 0,-5-2 0 10,0 2 0-10,0-8 0 20,-5-4-944-20,5-5-144 0,-2 2-16 0,-3-2-5440 11,5-5-1088-11</inkml:trace>
    </iact:actionData>
  </iact:action>
  <iact:action type="add" startTime="391004">
    <iact:property name="dataType"/>
    <iact:actionData xml:id="d187">
      <inkml:trace xmlns:inkml="http://www.w3.org/2003/InkML" xml:id="stk187" contextRef="#ctx0" brushRef="#br2">18796 16982 2751 0,'3'-2'256'1,"-3"2"-256"-1,0 0 0 0,0 0 0 0,0 2 1344 0,0-2 208 19,0 0 48-19,0 0 16 0,-3 3 624 0,3-1 112 19,-5-2 16-19,5 0 16 0,0 0-880 0,0 0-176 0,0 0-48 0,0 0 0 16,0 0-496-16,0 0-96 0,0 0-32 0,0 0 0 9,-37 17-416-9,35-12-96 16,-3 3-16-16,-2-13 0 0,2-8-128 0,5 13 0 15,-8 25 0-15,3 0 0 2,5-6 128-1,-7-4-128-1,7-17 0 0,-5 21 128 17,3 26-128-17,-3 4 192 0,0-2-192 0,5-12 192 12,-3-11-192-11,3 8 0-1,0 5 0 0,3 3 0 14,7-15 0-14,-8-1-144 0,5-4 144 1,3 5-160 15,3-11 160-16,1-1 0 0,-1-6 0 0,4-4-128 15,-5-3 128-14,3-5-128-1,-2-15 128 0,4 8-128 14,-5 2 128-14,3-3-208 0,2-9 80 0,-4 2 128 16,-1 3 0-16,0-7 0 1,3-6 144-1,-8-5-16 16,3 3 48-16,-2-15 16 0,-1-12 0 0,-2 17 0 15,-5 28-16-15,0 1 0 0,-5-2 0 0,3-2 0 16,-3 0 32-16,-3-3 16 0,-4 0 0 0,2 8 0 3,0 5-224-3,-2 2 0 15,0 5 0-15,2 2 0 0,2 3 0 0,-4 2-208 16,5 3 16-16,-1-5 0 13,3 3-256-13,0-3-32 0,3 2-16 0,-3 0 0 18,5 1-512-18,0-13-96 0</inkml:trace>
    </iact:actionData>
  </iact:action>
  <iact:action type="add" startTime="391579">
    <iact:property name="dataType"/>
    <iact:actionData xml:id="d188">
      <inkml:trace xmlns:inkml="http://www.w3.org/2003/InkML" xml:id="stk188" contextRef="#ctx0" brushRef="#br2">19144 16629 3679 0,'0'-10'160'2,"0"1"32"-1,0 1-192 0,0 3 0-1,0 3 0 0,0-3 0 7,0 2 1104-7,0-2 176 9,0-4 48-9,5-1 0 16,-2-3 96-16,-3 6 32 0,4 4 0 0,-1 1 0 16,2 2-48-16,0 2 0 0,-3 13 0 0,3 3 0 15,3 4 64-15,1-3 0 0,-1 9 0 0,4 1 0 16,-4 3-768-16,4 0-128 0,-5-2-48 0,6 14 0 17,-1 8-368-17,0 0-160 0,1-3 128 0,-6-14-128 16,5-13-256-16,1 15-144 1,-1 32-32-1,-7-12 0 12,7-8-256-11,-9-4-48-1,2-1-16 0,0-12 0 15,-3-2-272-15,-2-8-48 1,5-2-16-1,-5-6 0 16,0-6 336-16,0 4 64 0,0 10 16 0,0 1 0 0,0-11 672 0,0-5 0 16,0-4 0-16,0-3 0 0,0 2 368 0,-5-4 48 17,5-1 16-17,0 3 0 0,0-7 0 0,0-5 0 12,0-13 0-11,0-5 0-1,5 18 64 0,-2-3 16 16,1-12 0-16,9-3 0 0,-8-9 0 1,7 4 0 19,3 3 0-20,-3 0 0 0,0-7-192 0,1 2-16 0,7 5-16 0,-3-5 0 10,3-13-288-10,-3 26 128 4,3 29-128-4,-1 0 0 12,-1 2 0-12,-4-17 0 2,4-7 0-2,-6 17 0 16,3 27-256-16,-3-2-128 0,0-6 0 0,-7 1-16 14,8 5 208-14,-13-5 32 0,2-3 16 0,-2 3 0 15,-2 7 336-15,-3 2 64 1,0 1 0-1,-3 2 16 15,-4 0-272-15,0-15 0 0,-1-14 0 0,-1 12 0 15,1 19 0-15,1 1-256 0,-5-1 32 0,2-9 0 16,5-5 224-16,3-8-176 0,-1-5 176 0,1-2-160 16,-6 3 160-16,1-8 0 0,2-5 0 0,3-10 0 14,-1-7 176-14,8 7-48 0,0 10 0 0,0-10 0 16,3-22-128-16,7 13-176 0,-3 21 48 0,6-2 0 17,-1-15-64-17,0-9-16 0,8-16 0 0,-3 26 0 19,-2 19-208-19,2 5-32 1,3-10-16-1,0-8 0 0,-1-11 64 0,4 4 16 14,-4 8 0-14,1-11 0 0,0-4 208 0,-3 3 176 17,8 4-208-17,-10 0 80 0,2-2 128 1,3 2 0 14,-3 5 128-15,-2 3-128 0,-3-3 448 0,0 10 0 12,1-5 16-12,-6 8 0 0,0 2-80 0,3 0 0 15,-2 0-16-15,-1 2 0 1,3 8 144-1,-3 5 16 14,1 5 16-14,-1 2 0 0,3 0-368 0,-3 3-176 15,1 0 160-15,2 4-160 0,-3-4 144 0,0 0-144 15,1-6 128-15,-3-9-128 0,0-7 304 0,2 9-32 16,-2 22 0-16,-5-11 0 0,3-23 112 0,1 10 0 15,-4 19 16-14,5-4 0-1,-5-13-256 0,0 0-144 30,3-12 160-29,-3 0-160-1,0-9-1216 0,0 6-352 0</inkml:trace>
    </iact:actionData>
  </iact:action>
  <iact:action type="add" startTime="392356">
    <iact:property name="dataType"/>
    <iact:actionData xml:id="d189">
      <inkml:trace xmlns:inkml="http://www.w3.org/2003/InkML" xml:id="stk189" contextRef="#ctx0" brushRef="#br2">20153 16721 18431 0,'-12'12'816'1,"4"-10"160"-1,3 3-784 0,0-2-192 0,3-1 0 0,2 1 0 0,0 2 832 0,-5-3 128 9,0 8 32-9,2 2 0 16,-6 1-992-16,6-3-336 0,-2 4 0 0,3 6-3888 25,-3-5-784-23,5 2-160-2</inkml:trace>
    </iact:actionData>
  </iact:action>
  <iact:action type="add" startTime="392533">
    <iact:property name="dataType"/>
    <iact:actionData xml:id="d190">
      <inkml:trace xmlns:inkml="http://www.w3.org/2003/InkML" xml:id="stk190" contextRef="#ctx0" brushRef="#br2">20557 16935 6447 0,'-5'25'272'1,"3"-15"80"-1,-3 0-352 0,5-5 0 0,-5-3 0 0,3-2 0 6,2-2 1104-6,-5-3 160 4,-8-8 16-4,6 6 16 10,-5 7-192-10,-1 7-32 3,1-7-16-3,0 3 0 12,-1-6-224-12,1 6-32 14,2-1-16-14,-2 6 0 1,-6-1 144-1,6 5 32 15,0 3 0-15,-3 2 0 0,3 3-512 0,-1-3-112 29,3-4-16-29,3 4 0 1,0 10-704-1,2 0-160 1,2 5-32-1,6-2 0 0,2-5 576 0,2 2 0 4,0 5 0-4,11-7 0 14,-6-3 0-14,8-10-160 0,4-5 160 0,1-7-192 15,0 3 64-15,2-3 0 0,3 2 0 0,-11-4 0 15,6-1 384-14,-5-1 64-1,-3 1 32 0,-2 10 0 15,-3-4 352-15,0 7 64 0,-4-3 0 0,-3 3 16 16,0 5-208-16,-5-3-64 0,-5 8 0 0,-3 0 0 14,-2-1-272-14,3-1-64 0,0-6-16 0,-6 0 0 17,6 1 112-17,-5 4 32 0,-11 3 0 0,1-1 0 16,-2-6-176-16,14-6-128 0,2-2 144 1,1-2-144 15,-5-1-688-16,-6-7-224 0,3-15-48 0,-4-2-10288 17</inkml:trace>
    </iact:actionData>
  </iact:action>
  <iact:action type="add" startTime="393395">
    <iact:property name="dataType"/>
    <iact:actionData xml:id="d191">
      <inkml:trace xmlns:inkml="http://www.w3.org/2003/InkML" xml:id="stk191" contextRef="#ctx0" brushRef="#br2">22343 17093 911 0,'-3'-12'0'1,"-2"4"0"7,-2 3 0-8,7-2 0 4,-5 0 768-4,5 4 80 20,-5 1 16-20,3-6 0 0,-6 3 272 0,-4-7 48 0,7 5 16 0,-2-1 0 15,2 3 416-15,0-2 96 0,2 9 16 0,-2 6 0 16,0-1-96-16,5 3-16 0,-2-3 0 0,2 11 0 16,0 1-528-15,0 6-128-1,2 2 0 0,3-5-16 15,0-7-656-15,-5 22-128 0,8 27-32 0,-3 1 0 17,2-9-128-17,0-9 0 0,6-12 0 0,-8 2 0 4,2 0-128 8,1 2 128-11,1 8 0-1,-6 7 0 3,2 1 0-3,0 1 0 14,-5-9-144-14,2-2 144 0,-2-3-192 0,0-13 32 15,5-2 0-15,-5-12 0 1,0-3 160-1,0-14-208 10,0-10 80-10,0 4 128 20,0 16-320-20,0-6 48 0,-5-4 16 0,3-11 0 0,2 1-128 0,-5-3 0 15,0-2-16-15,2-5 0 0,-2 2 400 0,1-5 0 14,-4-2 0-13,3 0 128-1,3 2-128 0,-3 1 128 15,-3-6-128-15,3 3 128 1,-2-3-128-1,0 3 0 14,2-5 0-14,-3 3 128 0,-4-4-128 0,5 1 176 14,-3 0-176-14,2-7 192 0,1 4-32 0,7-14 0 16,-5-15 0-15,5 19 0-1,5 28 64 0,2 2 16 15,-2-4 0-15,10 6 0 0,-3-4-64 0,8 7-16 15,5 5 0-15,-1 0 0 0,6-2 96 0,-3 2 0 15,5 5 16-15,-2 0 0 0,2-5-272 0,0 7 0 16,0 8 0-16,-7 0 0 0,-1-7-256 0,-4 7-128 18,-3 2 0-18,-4 8-16 0,-6-1 176 0,-4 6 32 0,1-5 16 1,-8 4 0 11,1 6 176-12,-9 0 176 19,4-3-48-18,-9 2 0-1,-3 1-128 0,1-3 0 0,6-5 0 0,-9 3 0 20,0 0-704-20,-8 7-240 0,-2-8-32 0,13-4-16 15,1-8-128-15,3 1-32 0,-2-3 0 0,0-5 0 15,7-5 256-14,-2-8 64-1,7-4 0 0,0-5 0 0,10-3 368 0,0 0 80 7,2-9 0-7,5 4 16 25,3 3-416-25,3-3-96 0</inkml:trace>
    </iact:actionData>
  </iact:action>
  <iact:action type="add" startTime="393933">
    <iact:property name="dataType"/>
    <iact:actionData xml:id="d192">
      <inkml:trace xmlns:inkml="http://www.w3.org/2003/InkML" xml:id="stk192" contextRef="#ctx0" brushRef="#br2">22688 17251 1839 0,'5'17'160'1,"-2"-9"-160"4,-3-8 0-5,4-8 0 21,-4 3 816-21,5 5 128 0,-2 0 16 0,9 0 16 14,-4 0 784-13,4-7 160-1,-2 2 16 0,-3 5 16 18,1 0 112-18,-3 2 32 0,-3 8 0 0,3 3 0 0,-5-8-432 0,5 4-64 16,-3 1-32-16,3 5 0 0,0 5-592 0,-5 0-112 15,3-6-32-15,2 6 0 0,0 2-480 0,-5 3-96 15,2-10-32-15,3 5 0 0,0 7-224 0,2 5 0 14,1 0 0-14,4-3 0 0,-5-4 0 0,6-5-160 18,-1-8 160-18,5-4-192 0,-4-11-112 0,-1 3-16 28,-5 3-16-28,1-6 0 0,4-2-192 0,0-7-48 0,-4-3 0 0,4 0 0 1,5-7 256-1,-2-3 32 22,7-9 16-22,-7 2 0 1,-2 5 272-1,-1-5-192 0,0 7 192 0,-7-2-160 8,-2 9-32-7,2 1 0 13,-5 2 0-14,0 3 0 0,-5 2 192 0,5 3 0 15,0 2 0-15,-3 2 0 0,3 3 0 0,-5 0 128 4,5 3 0-4,0 7 0 14,0-3 320-14,0 3 80 0,5 0 16 0,-5-10 0 15,0 0-128-15,0 0-32 0,0 0 0 0,20 42 0 17,-13-18-144-17,1-4-48 0,2-12 0 0,2 9 0 14,-2 5-192-14,0 0 176 0,-3-9-176 0,5 6 160 16,6-6-160-16,1 2 160 0,1-1-160 0,-3-4 160 16,-7-5 16-16,7 3 0 0,1-4 0 0,-3-1 0 17,9 2 16-17,-7-8 16 0,6-6 0 0,1 1 0 18,6 8-80-17,7 0 0 0,-5-7-128-1,0-3 192 0,0-2-192 0,-5-3 0 14,3 2 0-14,-6-6-160 0,-4 1 160 0,-3-9-208 16,3-10 80-16,-5 5 128 0,2 20 0 0,-9-5 128 9,4-3 32-9,0-5 0 20,-4 0-16-20,2-2 0 0,-3-2 0 0,-2 2 0 0,-5 2 48 0,2 0 0 15,-2 6 0-14,-2-9 0-1,2 4-192 0,-5 6 192 14,-2 4-192-14,2-4 192 0,-8-11-192 0,6 14 0 15,-1 15 144-15,-4 0-144 0,2 0 0 0,-2 0 0 15,0 0 0-15,-3 0 0 0,3 5 0 0,-1 2 0 16,1 1 0-16,4 4 0 0,-4 0 0 0,5-4 0 14,2-8 0-13,-3 12 0-1,3 18 0 0,-2 2-192 16,7-10 192-16,-5 5-192 0,-2 8 16 0,7-6 0 14,-5-4 0-14,5 2 0 0,0 3-144 0,5-3-48 16,-5-3 0-16,2 1 0 0,3 7 368 0,0-19-144 17,-5-11 144-17,7 8 0 0,-2 22 0 0,3-7 0 3,-1-6 0-3,6-6 0 15,-6-8 0-15,3 2 0 0,-8-4 0 0,8-3 0 15,-2-3 0-15,-1-2 0 0,5-2 0 0,1-3 0 17,-1 0-192-17,-5-2 64 0,3-8 128 0,2 3-208 17,-4 2 208-17,-6 2 0 0,8-1 0 0,-2-1 0 11,-3-2 160-11,2-3-160 0,-2 0 128 0,2 0-128 16,-2 8 160-16,-2 2-160 0,2 3 192 0,2 7-192 14,-2 5 128-14,2 0-128 0,-2 2 0 0,3 0 0 15,-1 1 0-15,3 2 0 0,-3 2-128 0,8 8 128 16,2 12-176-16,1-12 176 0,-4-3-192 0,4 3 192 17,-3 4 0-17,-3-4 0 0,-7 0 0 0,2 4 0 15,6 4 0-15,-9 14 0 0,4 9 0 0,-8 6 0 16,0-3 0-16,-8-7 0 0,4-5 0 0,-9 5 0 15,-7 12 256-15,3-4 144 0,-3-9 48 0,1-6 0 19,-1-3 64-19,-2-12 0 0,7-3 16 0,-5-5 0 0,3 0-128 0,5-7-16 12,-3-7-16-12,3-8 0 4,-1 0-208-4,8-10-32 14,-7-7-128-13,9 0 192-1,-1-1-352 0,-1-4-80 21,2-5-16-21,3 0 0 7,3-5-144-7,2-7-48 0,-1 2 0 0,-1 2 0 15,9-4-144-15,-4-1-48 1,4-4 0-1,0 5 0 18,6 2 160-18,1 2 32 0,-1 1 0 0,1-6 0 0,1-9 304 0,-3 15 144 13,6 19-128-13,-6-2 128 0,0-1 0 0,3-6 0 16,0 2 0-16,-1-18 0 0,1-4 0 1,-3 10 0 13,3 24 0-14,-8 5 0 0,6-2 192 0,-6-11-48 16,0-11 0-16,-4 9 0 0,4 18 304 0,-5 2 64 16,6 0 16-16,-8 0 0 0,2 2 32 0,0-2 0 16,-2 10 0-16,3-12 0 0,-3-3-240 0,-5 13-64 3,7 19 0-3,-2 2 0 14,-5 9-32-14,7-1-16 0,-7 2 0 0,5-2 0 13,-2-5-80-13,2-2-128 17,0 0 176-17,-3-1-176 0,3-1 0 0,-2-1 0 0,1 2 0 0,-4-1 0 15,0-1 0-15,5-10 0 0,-5-9 0 0,3 7 0 16,-3 9 0-16,5 1 0 0,-5-5-160 0,5-3 160 16,-3-2 0-16,3-7-144 1,-5-1 144-1,5-2 0 18,-5 0-496-18,7-2 16 0,-7-1 0 0,8-4 0 17,-8-3-160-16,5-5-48-1,2-10 0 0,-2 1 0 0,3 11 352 0,-4 1 64 15,4-3 16-15,-3-2 0 0,2-8 256 0,1 8 0 9,-3 5-128-9,-5 2 128 17,7-3 0-17,-2 4 0 0,-3 6-128 0,3-17 128 14,0-4 0-14,3 11 0 0,-3 33 0 1,2 5 0 18,0-1 0-19,6-4 0 0,-6 5 0 0,3-1 144 0,2 1 48 0,1-5 16 12,-6 0 0-12,5-8 0 15,1 5-16-15,-1-2 0 0,3 0 0 0,2-5 0 2,-2-5-192-2,-3-3 0 13,0 3 128-12,1-2-128 15,-1-1 0-16,5 5 0 0,-2-7 128 0,-2 0-128 0,4-5 304 0,5-2 16 15,0-10 0-15,5 9 0 0,-2 11-16 0,-5-1 0 17,4 1 0-17,-6-6 0 0,-11 3-304 0,5-2 0 14,1-1 0-14,2-9 0 0,2 5 0 0,-5-16 0 17,0-6 0-17,1 7 0 0,-1 14 0 0,-5-4 0 16,-2 0 128-16,3-6-128 0,-1-1 336 0,-2-6-32 19,3 0-16-19,-4-4 0 0,-4-1-48 0,0 3-16 0,3 0 0 0,-6 0 0 14,3-1-224-14,0 6 144 0,-4 2-144 0,-1 1 128 17,2 1-128-17,-2 4 0 0,-2 1 0 0,2 1 0 11,-3 7 0-11,4 0 0 15,-4 3 0-15,1-1 0 0,-3 3 0 0,0 3 128 18,-2 2-128-18,2 2 0 0,2-2 128 0,-4-3-128 0,5 3 128 0,-1 0-128 16,-2 15 0-16,8 0 0 0,-8-3 0 0,8 5 0 13,-3 3-160-13,-3 0 160 1,8-1-208-1,-5 3 80 16,0 3-96-16,5-5-16 0,0 2 0 0,-2-3 0 14,2 4-16-14,0-6-16 0,0 2 0 0,0-4 0 16,2 7 80-16,3-4 32 0,-5-4 0 0,5-1 0 16,-2 1 160-16,2 1 0 0,0-3 0 0,2-7 0 16,0-5 0-16,3 3 0 0,-2 4 0 0,-1-5-128 17,1-7 128-17,1 0 0 0,-1 3 0 0,-3-1 0 3,2-2 0-3,5-5-128 11,3-5 128-11,-2-4 0 4,-1-1 0-4,0-2 272 15,-7 2-32-15,3-5-16 0,-1 3-80 0,-2-1-16 15,0 4 0-15,2-6 0 0,-2-12-128 0,-5 10 0 16,3 12 0-15,2 0 0-1,-1 2 0 0,-1-1 0 15,-3 1 0-15,5 1 128 0,-5 7-128 0,0-3 0 13,0 3 0-13,2 3 0 0,-2 2 0 0,5-3 0 16,-5 8 0-16,0 2 0 0,5-2 0 0,-5 3 0 14,8 4 0-13,-3-5 0-1,-3 3 0 0,3-3 0 16,2 6 0-15,3-11 0-1,-2 0-144 0,-1 3 144 14,-2-7-192-14,7-1 192 0,-4 1-144 0,4 2 144 16,0-5 0-16,1 0-144 0,-1 0 144 0,0 0 0 15,-4 0 0-15,4 0 0 0,0-5 0 0,1-3 0 16,-6 3 0-16,5-2 0 0,-4 0 0 0,4 2 0 17,-7-3 0-17,3-4 128 0,-4 0-128 0,-1-6 176 0,2 11-176 0,-5-8 192 14,5 0-64-14,-3 0-128 16,3 3 192-16,-5 0-64 0,3 4-128 0,2 8 0 0,0 0 144 0,-5 0-144 17,2 0 0-17,3 0 128 0,0 3-128 0,-3 7 0 15,3-3 0-15,3 5 0 0,-3 6 0 0,2 1 0 17,0 1-144-17,3-3 0 0,-2 3 0 0,-1 0 0 13,3-8 144-13,-3 1-208 0,1-1 80 0,4 8 128 17,0-3-176-17,1 5 176 0,4-2-128 0,-10 2 128 14,6-7-128-14,-6-3 128 0,-2-2-128 1,2-2 128 15,-2-4 0-16,-2 4 0 0,2-8 0 0,-5 0 0 14,5 0 0-14,-5-8 304 0,0 6-48 0,-5-8-16 16,5-2 208-16,-5-10 32 0,2-3 16 1,-2-7 0 14,0 5-224-15,3-10-32 0,-3 7-16 0,0-2 0 2,3 5-224-2,2-3-256 28,-5 3 48-27,0 2 16-1,2 1-224 1,-2 4-32 0,5 0-16 0,-2 3 0-1,-3 10 224 0,5-1 48 15,0 8 16-15,0-7 0 0,5 4 176 0,-5-9 0 14,2-8-144-14,-2 15 144 0,5 20-192 0,3 5 48 16,-3-5 0-16,2 4 0 0,-2 4 144 0,7-4 0 14,1-1 0-14,-3-4 0 0,7 4 192 0,-10 1 64 16,10-4 0-16,-4 3 16 0,-1-1-48 0,0-2-16 15,1 2 0-15,2-5 0 0,-3 1-80 0,0-4-128 19,1 6 176-19,-1-5-176 0,0 2 144 0,3-7-144 17,2 3 0-17,-2-3 144 0,2 0-144 0,3 2 0 0,0-7 0 0,2 0 0 11,5 3 0-11,-7-1 0 22,2-2 0-22,-10 0 0 0,-2-2-320 0,0-1 16 0,2-7 0 0,-4-5 0 10,-3 3 432-10,2-3 96 17,1-2 16-17,-3-3 0 1,-3-2 32-1,3 0 16 0,0-3 0 0,-5 0 0 15,2-2-96-15,-2-2 0 0,0-3-16 0,-2 7 0 14,2 18-176-14,-5-3 0 0,-2-12 0 0,2 9 0 16,-3 21 0-16,1-6 0 0,2-2 0 0,-7 3 0 16,4 4 0-15,-4-5 0-1,-1 3 0 0,1 0 0 13,5 3 0-13,-6-1-192 0,8 3 64 0,-2-8 128 18,0-2 0-18,2 8 0 0,0 14 0 0,2 3 0 15,3-1-144-15,0-9 144 0,0-3 0 0,3 6 0 14,2 9 0-14,-5 2 0 0,5-1 0 0,-3-4 0 17,3 1 0-17,2-3-128 0,6 0 128 0,-8-2 0 17,7-3 0-16,-5 3 0-1,6-5 0 0,-6-3 0 0,1-2 0 0,1-2 0 16,4-1 0-16,2-2 0 0,2-3-432 0,3-2 32 16,-1 0 0-16,-1-7-14896 2</inkml:trace>
    </iact:actionData>
  </iact:action>
  <iact:action type="add" startTime="396520">
    <iact:property name="dataType"/>
    <iact:actionData xml:id="d193">
      <inkml:trace xmlns:inkml="http://www.w3.org/2003/InkML" xml:id="stk193" contextRef="#ctx0" brushRef="#br2">26760 17559 11055 0,'-5'0'976'3,"5"0"-784"-2,-5 0-192-1,5 0 0 10,0-5 2320-10,0 1 432 3,-2-6 64-3,2 0 32 21,-5 2-528-20,5-9-96-1,-5-5-32 1,2 5 0 13,3 4-2640-14,0-6-512 0,0-11-128 0,0 8 0 0</inkml:trace>
    </iact:actionData>
  </iact:action>
  <iact:action type="add" startTime="403305">
    <iact:property name="dataType"/>
    <iact:actionData xml:id="d194">
      <inkml:trace xmlns:inkml="http://www.w3.org/2003/InkML" xml:id="stk194" contextRef="#ctx0" brushRef="#br2">26957 17582 3679 0,'0'2'320'2,"0"1"-320"2,-5-3 0-4,5 0 0 7,0 0 448-7,-2 0 0 15,2 4 16-15,-5-4 0 0,-3 3 128 0,4-1 32 17,-4 6 0-17,3-8 0 0,-2 2 112 0,-1-2 32 15,4 3 0-15,-4-3 0 0,-2 0 0 0,8 2 0 19,-3-2 0-19,-3 0 0 0,8 0-128 0,-4 0 0 0,1 0-16 0,3 5 0 12,0-5 32-12,0 0 16 17,0 3 0-17,0 2 0 0,0 2-416 0,0-7-64 0,0 0-32 0,0 0 0 16,7 44-160-16,-7-26 128 0,0-1-128 0,0 3 128 21,0-1-432-21,-4 1-80 0,1 5-32 0,3-1 0 15,-5 1-864-14,0-3-160-1,3 3-32 0,-3-3-16 14,-3 3 432-13,3-5 96 0</inkml:trace>
    </iact:actionData>
  </iact:action>
  <iact:action type="add" startTime="404904">
    <iact:property name="dataType"/>
    <iact:actionData xml:id="d195">
      <inkml:trace xmlns:inkml="http://www.w3.org/2003/InkML" xml:id="stk195" contextRef="#ctx0" brushRef="#br2">28087 16972 2751 0,'-8'-5'256'1,"3"0"-256"-1,3 5 0 0,2 0 0 6,0-2 1008-6,-5-1 144 16,0-6 48-15,-2 1 0 0,-6-2 64 0,1 3 16-1,5-5 0 14,-6 7 0-14,6 2 160 1,-3 1 32-1,8-3 16 0,-6 0 0 14,3-5-112-13,-2 7-32-1,2-4 0 0,0 2 0 16,3 0-480-16,-3 5-96 0,5 0-32 0,-8 0 0 16,8 8-416-16,-5 1-64 0,5-4-32 0,0 5 0 16,0 3-80-16,0 4-16 0,0 0 0 0,5 5 0 17,3 8-128-17,-3-8-144 0,2 5 144 0,-2 3-208 32,2 7-496-32,6 0-112 0,-6 2-16 0,5-2 0 0,-7 0-368 0,3 5-80 0,-3 10 0 0,2-3-16 16,5 1 464-16,-4 2 80 0,-1-5 32 0,3-3 0 0,-3-2 512 0,-2-5 208 12,3-5-176-12,-6-7 176 14,3-1 0-14,-5-2 208 1,5-2-16-1,-5-3 0 19,2 1 80-19,-2-11 16 0,0 1 0 0,0-4 0 0,0-1 560 0,0-1 112 14,0-2 32-14,-2-2 0 0,2-3-464 0,-5 0-80 13,5 0-32-13,-5-2 0 17,3-1-96-17,2 8 0 0,0 0-16 0,0 0 0 0,-30-37-48 0,23 20 0 15,-6 2 0-15,6-7 0 1,-5 0-32-1,-1-5-16 16,1 0 0-16,5-1 0 0,-6-9-16 0,6-2 0 14,2-3 0-14,-2-2 0 0,2-1-192 0,-3-4 144 15,8 2-144-15,-5-2 128 0,5-6-128 0,0 4 0 16,0 6 0-16,0-4 0 0,5 9 0 0,-5 8 0 19,3 10 0-18,2-3 0-1,0-2 0 0,7 0-224 0,-5 5 80 0,8 2 16 14,2 3 128-14,1-3-192 0,1-2 192 0,6 0-192 17,-3 0 192-17,8-1-160 0,2 9 160 0,-20 1-160 21,0 3-320-21,1 3-64 0,2 0-16 0,7 7 0 31,5-8-304-31,-2 11-64 0,-1 2-16 0,-9 2 0 0,2 10 96 0,-4 3 16 0,-8 7 0 0,-5 0 0 0,0 0 960 0,-10 3 192 7,-5 9 32-7,-2-2 16 15,-8 5 208-15,-2-2 32 0,2-1 16 0,-4 1 0 15,1 2-384-14,4-10-80-1,-3-5-16 0,-3 3 0 17,3 2-336-17,2-3-64 0,1-2 0 0,4-2-16 19,3-5-368-19,2-3-64 0,5-5 0 14,8-4-16-14,-3-6 128 0,5-4 16 0,0-11 16 0,5 1 0 16,7-5-320-16,-5-5-64 0,6-3-16 0,-6 0 0 16,5 6-416-15,1-1-96-1</inkml:trace>
    </iact:actionData>
  </iact:action>
  <iact:action type="add" startTime="405521">
    <iact:property name="dataType"/>
    <iact:actionData xml:id="d196">
      <inkml:trace xmlns:inkml="http://www.w3.org/2003/InkML" xml:id="stk196" contextRef="#ctx0" brushRef="#br2">28220 17036 4191 0,'49'8'0'1,"-36"-3"176"-1,-8-5-48 0,-5 0 0 0,2 0-128 0,3-5 0 0,7 2 0 0,13-2 0 0,7 5 1456 0,0 0 256 8,5-5 48-8,-5 5 16 11,0 5-752-11,-7-2-160 13,-5 7-32-13,-3-3 0 0,-2 0-320 0,2 11-64 15,-2 1 0-15,-5 1-16 0,2-7 384 0,-5 4 80 14,1-2 0-13,-3-5 16-1,2-3-288 0,-7 0-64 16,0 3-16-15,0 0 0-1,-5 0-400 0,3 2-144 15,-3-4 0-15,2-3 144 0,-7-5 0 0,3 2 0 15,0 5 0-15,-3-4 0 0,2-6 240 0,1 1 64 15,-5-3 0-15,4 3 0 0,-4-3-16 0,2-8 0 15,3-1 0-15,-1-4 0 0,1 6-112 0,7-3 0 20,-5-2-16-20,5-5 0 0,0 2-144 0,0-2-32 0,5-8 0 0,-3 10 0 15,3 3-128-15,3 2 0 0,-1-4 0 0,5-4 0 30,1-4-672-30,-1 3-112 0,0-1-32 0,1 8 0 8,4 2-624-7,-2 5-128-1,-3 7-32 0,0 1 0 22,6 0-336-22,-4-1-80 0,4 8-16 0,-6-3-3520 0</inkml:trace>
    </iact:actionData>
  </iact:action>
  <iact:action type="add" startTime="405826">
    <iact:property name="dataType"/>
    <iact:actionData xml:id="d197">
      <inkml:trace xmlns:inkml="http://www.w3.org/2003/InkML" xml:id="stk197" contextRef="#ctx0" brushRef="#br2">28945 16985 1839 0,'5'7'160'1,"0"-7"-160"-1,-3 2 0 0,-2 1 0 0,5-1 848 0,-5 3 144 6,5-2 32-6,3 4 0 21,-1-2 256-21,-2 0 48 0,2 7 16 0,-2 3 0 0,-2 15-320 0,2-18-48 11,-5-29-16-11,0-3 0 16,0 3-272-16,0 2-64 0,0 5-16 0,-5 0 0 15,5-2-32-14,-3 0 0 1,3 2 0-1,-5 0 0-1,5 2-160 0,-5 4-32 14,3-1-16-14,-3 5 0 0,5 5 16 0,-7-3 0 14,2-2 0-14,2-2 0 0,-2-3 0 0,0 5 0 16,3 0 0-16,-3 0 0 0,5 0 0 0,-7-3 0 16,-3 6 0-16,2 4 0 0,1 5-48 0,-1-2 0 14,4-2 0-14,-4-3 0 0,8 2-112 0,-5-2-32 16,-2 2 0-15,7 6 0-1,-5 1-192 0,5 4 0 16,0-6 128-16,0 8-128 0,0-1 0 0,0-1-240 28,0 2 48-28,5-1 16 2,-3 6-240-1,3 0-48-1,0-6-16 1,3 1 0-1,-1-3 128 0,5-4 32 3,-4 6 0-3,9-6 0 17,-5-1 320-17,8-7 0 0,-3 2-144 0,3-7 144 16,-8-5 0-16,8 3 0 0,-8-3 0 0,6-5 0 10,-4-5 0-10,-1-4 176 0,4 1-32 0,-5 1 0 16,1-3 144-16,-6 1 32 0,1 1 0 0,-1-4 0 15,-2-2 64-15,0-1 0 0,-3 0 16 0,-2 5 0 15,-2 1 112-15,2-6 0 0,-10 5 16 0,7 1 0 15,-1 6-528-15,-4 1 0 0,3 0-160 0,-7-8 160 16,0 5-432-16,-3 3 48 0,2 2 0 0,1-3 0 20,0 6-128-20,-1 2-32 0,1 0 0 1,0 5-10096 9</inkml:trace>
    </iact:actionData>
  </iact:action>
  <iact:action type="add" startTime="406622">
    <iact:property name="dataType"/>
    <iact:actionData xml:id="d198">
      <inkml:trace xmlns:inkml="http://www.w3.org/2003/InkML" xml:id="stk198" contextRef="#ctx0" brushRef="#br2">30405 16869 1839 0,'-10'2'160'1,"8"-4"-160"-1,2-1 0 0,-5 3 0 0,5 0 832 0,-5 0 144 6,2 3 32-6,3-1 0 16,-5-2 672-16,3 0 144 0,-8 3 32 0,3 1 0 20,-1 1 112-20,-4 3 16 0,7-1 16 0,-2 6 0 0,-1-1-256 0,3 0-48 15,0 8-16-15,3-5 0 0,2 0-512 0,0-1-96 15,2 1-32-15,-2 7 0 0,5 5-656 0,0 8-128 15,3 0-16-15,-6 2-16 0,8 12-224 1,-3-5-208 13,-2-7 32-13,3 0 16 15,-3 3-240-16,2-1-48 0,0-4-16 0,-2-6 0 0,-2-1 112 0,2-1 32 26,0-8 0-26,-5 1 0 0,2-3-208 0,-2-4-48 0,0-1 0 0,0-4 0 20,0-4 128-20,0-4 0 0,-2 0 16 0,2 0 0 0,0-4 432 0,0-1 0 14,-5 2 144-14,5-9-144 0,-5 4 528 0,2 3 0 22,3 5 0-22,0 0 0 0,0 0-80 0,-24-61 0 0,16 41-16 0,3-5 0 9,-7 1-224-9,5-3-32 17,-1-6-16-17,-4-1 0 1,7-1-160-1,-7-2 192 0,4-2-192 0,3-5 192 16,-2-6 16-16,0 1 16 0,-3 4 0 0,7 3 0 14,-7 20 48-14,8-7 16 0,2 2 0 0,2-6 0 16,-2 4-32-16,5 4-16 0,0 5 0 0,3 3 0 15,-1 2-240-15,0 3 176 0,3 0-176 0,-7 4 160 15,7-2-160-15,2 8 0 0,3-5 0 0,4 2 0 17,-1 5-240-17,-11-5 32 0,5 5 0 0,1-3 0 16,4 3 208-16,5 0 0 0,13 0-160 0,-8 3 160 14,-2 2-192-13,-6-3 48-1,1 3 0 0,-3 7 0 17,-4 16-176-17,-1-1-48 0,-5-17 0 0,-12-1 0 3,-2 11 96-3,-5 5 16 13,-3 7 0-13,-10 2 0 17,1 3-304-17,-1 0-48 0,-2 0-16 0,2 3 0 0,8-3 176 0,-3 0 48 18,0-7 0-18,8-3 0 0,0-3 176 0,4-6 32 16,3 4 16-15,5-10 0-1,-5-14-48 1,5-3-16-1,5-5 0 0,3-5 0 9,2 0-96-9,2 0-32 16,-2 1 0-16,7-6 0 0,0-5 176 0,-2-2 48 14,2 10 0-14,3 19 0 0,0 23 144 0,0-25-208 15,4-39 80-15,1 21 128 0,-5 48-336 0,-3-28 48 17,3-44 16-17,-1 13 0 0,-1 9 48 0,-4 8 16 15,4 4 0-15,-6 3 0 0,-5 0 208 0,6 3 0 14,-1 4 0-14,0-4 0 0,1-1-336 1,-6 1-32 20,6 4 0-20,-9-2-7120-1</inkml:trace>
    </iact:actionData>
  </iact:action>
  <iact:action type="add" startTime="407376">
    <iact:property name="dataType"/>
    <iact:actionData xml:id="d199">
      <inkml:trace xmlns:inkml="http://www.w3.org/2003/InkML" xml:id="stk199" contextRef="#ctx0" brushRef="#br2">31202 17162 911 0,'-3'-7'0'2,"-2"2"0"-2,5 5 0 0,0-5 0 8,0 2 752-8,-5-1 64 10,3-6 16-10,-3-5 0 17,-2 0 112-15,-3-2 16-1,7-10 16-1,-9-1 0 0,4-1 96 12,-1 2 16-12,1 5 0 0,1 4 0 19,-6 3 336-19,4 23 80 0,1 17 16 0,-4-25 0 0,0-25-160 0,-1-2-16 14,6 9-16-14,-8 1 0 0,3 10-432 0,7-1-96 15,-3 3-16-15,3 3 0 0,-2-3-336 0,-3 5-64 16,3 0 0-15,-8-5-16-1,-2 10-144 0,2-5-32 15,-2 0 0-15,4 5 0 0,1 5 0 0,0 0-16 20,-1-3 0-20,1 5 0 0,5 1-176 0,-1-3 128 0,-2 0-128 0,3 2 128 14,4 0-128-14,-1 5-176 1,-4 3 48-1,3 0 0 9,5 2-16-8,-5 3 0 19,5 4 0-20,0-4 0 1,5-5-160-1,0 5-16 0,-5-6-16 0,8 1 0 20,-1 0-368-20,-2-3-64 0,7-5 0 0,-4 3-16 31,-1 0 144-30,3-5 48-1,5 0 0 0,-8-8 0 0,5-4 64 0,-2-6 16 0,3 3 0 0,-1-12 0 0,-2-3 240 0,2 1 48 8,0-6 16-8,1-2 0 13,4 5 448-13,-10-3 80 0,6-2 32 0,-6 14 0 15,5 26 272-15,-7-23 48 0,3-25 16 0,-3-9 0 16,2 12-304-15,-2 7-48-1,-5 8-16 0,3 2 0 15,-3 5 320-14,4 3 64-1,-4 2 16 0,-4 2 0 15,4 3-48-15,0 0-16 0,0 0 0 0,-3 0 0 15,3 0-32-15,0 0-16 0,3 3 0 1,-3 7 0 14,0-10-320-15,0 0-64 0,0 0-16 0,0 0 0 17,22 44-208-17,-15-31 0 0,1-1-144 0,-4-2 144 17,9 2 0-17,-6 0 0 0,1 1 0 0,4-1 0 0,0 5 0 0,-4-2 0 16,9-3 0-16,-5-2-144 0,1 0 144 0,-1 3 0 17,3 1 0-17,-3-6 0 0,5-8 0 0,-4-8 0 13,-1 3 0-13,3-7 0 0,-3 0-128 0,0-1 0 16,-4 1 0-16,4-5 0 0,0 2-208 0,6-10-48 14,-3 1 0-14,2-3 0 0,0 2 48 0,-7 8 0 15,7 14 0-15,-9-7 0 0,1-2 80 0,-1-8 0 15,-1-4 16-15,-2-4 0 0,-5 16-96 0,8-5-32 15,-8-5 0-15,0-3 0 0,0-12 176 0,0 0 16 16,-8 5 16-16,3 0 0 0,-2 0 160 0,-1 2 0 15,4 5 0-15,-4 6 0 0,-2 1 0 0,3 4 0 16,-1 6 192-16,4-4-64 0,1 7 80 1,-2 0 32 15,-2 5 0-16,2 2 0 0,-3 6 240 1,3-8 48 1,5 2 16-2,0 1 0 11,0 4-16-11,-4 1 0 19,8 4 0-19,-4 0 0 0,5 3-96 0,3 5-32 0,-3 2 0 0,2 5 0 15,1 8-80-15,-4-21-32 0,-1-1 0 0,2-6 0 16,-5 10-96-16,7 1-32 0,3 9 0 0,2 10 0 17,8 12-160-17,-5 6 0 0,7-1 0 0,-7-7 128 11,2-5-256-10,-2-15-64-1,2-3-16 0,-4-4 0 21,-6-3-672-21,5-2-128 0,-7-5-16 0,3-5-16 16,-8 2-448-16,0-4-96 0,0-6-16 0,0 3 0 14,-8-5-576-14,3 1-112 0,-2-6-16 0,2 5-16 17,-7 5 592-17,4 0 128 0,3 0 32 0,-2-5 0 0,-5 0 1184 0,-1-5 256 10,6-2 128-10,-5 2-160 15,-1 2 832-15,6 1 160 0,-3-8 48 0,3 0 0 15,-1 1 464-14,3-6 80-1,5 8 32 0,-2-6 0 17,2 3 48-16,0 1 16-1,2 4 0 0,-2-3 0 0,5 4-336 0,-2 1-64 13,7 1-16-13,-3-3 0 3,5 3-592-3,6-3-112 15,-9 0-16-15,9 2-16 0,-6 8-176 0,-5 0-16 15,-2 0-16-15,3 0 0 0,4 0 0 0,0 5 0 15,1-2 0-15,-1 2 0 0,8 0-32 0,-3 12 0 17,-2 20 0-17,5-17 0 0,-3-25-128 0,3 0 0 14,-3 5 0-14,-2 5 0 0,2 5 0 0,-5 14 0 15,3 26-128-15,2-26 128 0,-4-19-192 0,-1-2 48 17,0 9 0-17,1-5 0 0,-6 1-128 0,5 7-32 14,1 12 0-14,-6 0 0 0,-2-5 0 0,2 0 0 17,-2 3 0-17,-5-5 0 0,3-5 304 0,-3-3-128 3,0-5 128-3,0 1 0 12,-3-3 128-12,-2-5 128 2,5 2 16-2,-5-7 16 13,3-5-32-13,-3-2-16 15,-2 0 0-15,2 2 0 1,2 10-96-1,-2-3-16 2,-2-7 0-2,7 3 0 13,-5 0-128-12,5-1 128-1,-5 8-128 0,5-7 128 15,0-8-128-15,0 3 0 0,0 2 0 0,0 10 0 16,5 7 0-16,-5-7 0 0,0-20 0 0,5-14 0 16,2-6 0-16,-7 1-224 0,8 7 48 0,-3 7 16 16,-5 1-96-16,2 9 0 0,3 5-16 0,-5-2 0 14,5 4 272-14,-5-4-160 0,0-3 160 0,2 5-128 17,3 3 128-17,-5-1 0 0,5 6 160 0,-5 4-160 17,0 6 272-17,3-1-32 0,2 3-16 0,0 5 0 3,2-3-224-3,-2 3 128 16,2 0-128-16,1 0 0 0,-1-1 192 0,3-1-48 14,2-1-16-14,1-5 0 0,-6-4 0 0,5-1 0 11,1 3 0-11,-1-2 0 19,3 7-128-19,-3-5 160 0,-4 2-160 0,4-7 160 0,0 5-160 0,1-3 0 16,-6 6 0-16,5-3 0 0,1 7 0 0,-1-5 0 29,0 3 0-29,1 0 0 0,-1 0-464 0,0-8-32 0,1-4 0 0,-1-5 0 16,3 2-1040-16,-3-3-224 0,0-7-32 0,1 1-16 15,-6 6 368-15,3-4 80 0,-3 0 16 0,1-1 0 14,-3 6 96-14,2-3 32 0,-2 0 0 0,-5-2 0 17,8 7 624-17,-8-3 128 0,4 6 16 0,-4 0 16 0,3 2 432 0,2-8 0 15,0 8 192-15,-3 0-64 0,3 3 176 0,-5-3 32 16,5-3 16-16,-5 3 0 0,0 8 240 0,3-8 48 15,-3 0 16-15,0 0 0 0,0 0-32 0,0 0-16 19,0 0 0-19,0 0 0 1,0 0 144-1,0 0 16 0,0 0 16 0,0 0 0 14,0 0-144-13,0 0-16-1,0 0-16 0,0 0 0 15,0 0-288-14,0 0-48-1,0 0-16 0,0 0 0 16,-32 37-32-16,32-18-16 0,-8-29 0 0,3 3 0 14,5 5 256-14,-2 2 48 0,-3 0 16 0,5 2 0 14,-5-2 48-14,2 2 16 0,3 1 0 0,0-3 0 15,0 0-224-15,0 0-48 0,0 0-16 0,0 0 0 15,0 0-176-15,0 0-128 0,0 0 144 0,0 0-144 17,0 0 192-17,0 0-64 0,20 39-128 0,-12-26 192 15,-4-3 80-15,4 2 16 0,-8-2 0 0,5 2 0 15,2 5 0-15,-2-2 0 0,3 7 0 0,-1-9 0 16,-2-3-32-16,2 0 0 0,-2 2 0 0,3-7 0 15,-3-10-256-15,2 0 0 0,-2-2 0 0,2-6 0 20,-2 6-1008-19,3-6-256-1</inkml:trace>
    </iact:actionData>
  </iact:action>
  <iact:action type="add" startTime="409148">
    <iact:property name="dataType"/>
    <iact:actionData xml:id="d200">
      <inkml:trace xmlns:inkml="http://www.w3.org/2003/InkML" xml:id="stk200" contextRef="#ctx0" brushRef="#br2">32336 16281 13823 0,'-5'5'1216'3,"3"-5"-960"-3,-3 0-256 0,5 0 0 8,0 3 1728-8,-8-1 320 19,3 6 48-19,-7-3 16 0,5 7-1408 0,-6 3-256 0,1 0-64 0,5-3-16 22,2 3-1024-22,2-3-208 0,3 3-32 0,3-3-5312 11,-3 1-1040-11</inkml:trace>
    </iact:actionData>
  </iact:action>
  <iact:action type="add" startTime="409377">
    <iact:property name="dataType"/>
    <iact:actionData xml:id="d201">
      <inkml:trace xmlns:inkml="http://www.w3.org/2003/InkML" xml:id="stk201" contextRef="#ctx0" brushRef="#br2">32997 16955 5519 0,'-5'2'496'1,"5"-4"-496"-1,-5-1 0 0,3 1 0 6,2 2 1552-6,0-2 224 13,-5 2 32-13,-8-8 16 0,1 6 416 0,-3-6 64 16,3 1 32-16,-5-3 0 0,2 8-672 0,3 4-128 15,-1 20-16-15,1-14-16 0,5-26-432 0,-6 4-96 15,3-4-16-15,3 16 0 0,7-6-384 0,-7 3-96 17,2 1-16-17,2 1 0 0,-2 10-176 0,-2-14-32 16,-5-10-16-16,7-8 0 0,-3 13-240 0,-2 4 144 14,8 1-144-14,-3 2 128 0,2 0-128 0,-9 3 0 19,7-3 0-18,-2 2 0-1,-6 3 0 0,6 0 128 0,-5 3 0 0,-1 2 0 14,1-3 16-14,0 8 0 0,-1 2 0 1,1 3 0 14,5 5-144-15,-3 0 0 0,2 2-192 0,3-2 192 15,3 4-256-15,2-4 64 1,0 7 0-1,0 17 16 15,7 23-80-15,-2-35 0 0,3-37-16 0,-3 3 0 14,7 9-112-14,-5 6 0 0,6-6-16 0,-6 3 0 14,5 0 64-14,-4 0 16 0,2-3 0 0,2 0 0 16,-5 11-16-16,6 6 0 0,-6 8 0 0,6-17 0 16,-1-35 64-16,-5-4 16 0,6 9 0 0,-1 8 0 15,0 19 112-15,1-24 144 0,-6-33-208 1,5 3 80 14,1 15 128-15,-6 2 0 0,3 3-144 0,-3 2 144 16,-4 3 0-16,2 7 128 0,0 0 0 0,-3 1 0 15,3-1 128-14,-5 2 0-1,0 3 16 0,5 0 0 15,-5 3 16-15,0 2 0 0,0 2 0 0,0-2 0 2,0 0 96-2,0 3 0 14,0-1 16-14,0 3 0 17,2 0 32-17,3 3 0 0,0 4 0 0,-2 0 0 0,2 1-432 0,7-4 0 15,-10 1 0-15,8 10 0 0,-2 17 0 0,-3-20 0 27,2-29 0-26,0 0 0-1,3 7-704 1,-2 5-80-1,-1 0-16 5,5 2-12192 0</inkml:trace>
    </iact:actionData>
  </iact:action>
  <iact:action type="add" startTime="409920">
    <iact:property name="dataType"/>
    <iact:actionData xml:id="d202">
      <inkml:trace xmlns:inkml="http://www.w3.org/2003/InkML" xml:id="stk202" contextRef="#ctx0" brushRef="#br2">33276 17031 2751 0,'-8'5'256'3,"3"-5"-256"-3,3 5 0 0,-3 3 0 0,5-8 1520 0,0 2 256 21,-5 8 48-20,3 10 16-1,-8 17 208 0,2 7 32 0,-4-12 16 0,5 0 0 15,-1 8 144-15,3 2 16 0,0-5 16 1,3-3 0 13,-3 8-368-14,5-5-80 0,-7 0-16 0,7-5 0 17,-5 0-944-17,-3 0-192 0,3-7-32 0,5-13-10384 17,-5 1-2080-15</inkml:trace>
    </iact:actionData>
  </iact:action>
  <iact:action type="add" startTime="411329">
    <iact:property name="dataType"/>
    <iact:actionData xml:id="d203">
      <inkml:trace xmlns:inkml="http://www.w3.org/2003/InkML" xml:id="stk203" contextRef="#ctx0" brushRef="#br2">1853 18218 2751 0,'-5'0'256'1,"0"0"-256"-1,3 0 0 0,2-2 0 7,0 2 800-7,0-5 112 4,2-3 32-4,-4 1 0 7,2 14-48-7,0-12 0 7,2-9 0-7,-2 6 0 9,5 23-368-8,-5 2-80 5,5 3 0-6,-5-5-16 8,8 2-96-7,-8 0-16 6,7 3 0-7,-7 5 0 7,5 9 64-6,-5 1 16 5,2 7 0-6,3 0 0 8,0 0-144-7,-5 0-48 6,3 2 0-7,2 3 0 7,0 5-208-6,2-5 0 8,-2-6-192-8,2-4 192 5,1-4 0-6,-3-14 0 6,-3 1 0-6,3-8 0 7,0-2 0-7,-5-2 304 7,0-8-48-7,0 0 0 10,0 0 272-10,-5-5 48 6,5-3 16-5,0 1 0 8,-7-5 208-9,2 7 32 5,5 5 16-4,0 0 0 5,0 0-288-6,0 0-64 7,-37-30-16-7,29 23 0 8,-4-1-208-7,0-4-32 6,4 4-16-7,-4-4 0 9,0 2-80-9,-1 0-16 6,1-2 0-6,-3-8 0 8,3 3 64-8,0-3 16 7,4-4 0-6,-4-3 0 6,-1-1-32-7,4 1-16 7,1-2 0-7,6-6 0 8,-3 1-160-8,5-1 160 7,0-7-160-7,0 0 160 8,7 3-160-8,1-3 160 7,1 5-160-7,4 0 160 8,-1 0-160-8,0-8 0 6,3-4 0-6,-2 17 0 11,4 24 0-11,3 1 128 4,-1-13-128-4,-1 3 0 8,1 0 0-4,-4-3 0 0,10 0 128-4,-8 3-128 8,3 5 0-8,-8-3 0 7,3 3-160-7,-3 4 160 21,1 16-832-19,-4 4-64-1,-1 5 0-1,-1 15-16 11,-7 20 176-10,5 5 32-1,-5 2 16 1,3 8 0 0,-3-6 688 1,-3 3 144 3,3-4 32-5,0-18 0 8,-5-10 80-8,5 0 0 7,0 7 16-7,-2 3 0 9,-3-2-272-9,0-6 128 6,2-4-128-6,-2-8 0 8,1-10 144-7,-4-9-144 5,3-6 0-6,-2-2 144 7,2-2 240-7,-3-5 64 9,6-6 0-9,-3-4 0 8,0-2-256-8,3-1-64 5,2 0 0-4,0 5 0 22,0 3-832-21,2 2-192 0</inkml:trace>
    </iact:actionData>
  </iact:action>
  <iact:action type="add" startTime="412528">
    <iact:property name="dataType"/>
    <iact:actionData xml:id="d204">
      <inkml:trace xmlns:inkml="http://www.w3.org/2003/InkML" xml:id="stk204" contextRef="#ctx0" brushRef="#br2">2618 18023 5519 0,'0'0'496'1,"0"0"-496"-1,0 0 0 0,0 0 0 7,0 0 1072-7,0 0 112 22,0 0 32-22,0 3 0 0,0 4-128 0,0-4 0 0,-5 1-16 0,5-4 0 17,0 0-752-17,0 0-128 0,0 0-48 0,-12 45 0 12,9-33-144-12,-2 1-144 0,5 4 144 0,0-7-208 17,0 2 208-17,-2 3 0 0,2-3 0 1,0 3 0 9,2-3 0-9,-2 1 240 16,0-1-32-17,5 3 0 0,-2-3 112 0,1-2 0 0,-4-3 16 0,5 1 0 15,-2-1-112-15,2 3-32 0,0-3 0 0,2 1 0 15,-2-1-192-15,-2-2 0 0,1 0-192 0,-4 0 192 15,8-2 0-14,-8-3 0-1,5 4 128 0,-5-4-128 13,0 0 208-12,0 0-48-1,0 0-16 0,0-4 0 16,0 4 320-16,0 0 64 0,0 0 16 0,0 0 0 17,0 0-48-17,-17-47-16 0,14 32 0 0,-2-5 0 16,5-2-480-16,-5-8 0 0,3-2 0 1,2-5 0 17,2-5 0-17,3-2 0-1,7-1 0 0,-4-1 0 0,-1 1 0 0,11-2 0 13,-1 0 160-13,3 3-32 0,-1 2 0 0,1 8 0 16,10 4 0-16,-3 5 0 0,2 10-400 0,-4 3-80 30,2 5-16-30,-2 9 0 0,-1 6-800 0,1 1-176 0,0 4-16 0,-6 7-16 13,6-1 352-13,-3 6 80 0,1-5 16 21,-1 4 0-21,0-6 928 0,5 4 0 0,-7 0 240 0,2-2-5616 0</inkml:trace>
    </iact:actionData>
  </iact:action>
  <iact:action type="add" startTime="412996">
    <iact:property name="dataType"/>
    <iact:actionData xml:id="d205">
      <inkml:trace xmlns:inkml="http://www.w3.org/2003/InkML" xml:id="stk205" contextRef="#ctx0" brushRef="#br2">3405 18235 6447 0,'-5'-7'272'1,"-3"0"80"-1,3 2-352 0,5-3 0 0,0 6 0 0,0-1 0 4,-5-4 944-4,3-3 112 7,2-5 32-7,-5-9 0 15,-2 4 80-15,2-2 32 0,2 2 0 0,-2 5 0 15,-2 3-656-15,-3-1-128 0,3 1-32 0,-1 5 0 15,-4 4-384-14,-5 1-192-1,4-6 0 0,-2 3 16 15,3 0-64-14,0 3-16-1,-1-5 0 0,1 2 0 14,0-5 256-13,-1 2 128-1,1 3 0 0,5 3-128 14,-6-3 288-14,1 5-48 0,-3-2-16 1,3 4 0 14,0 3-224-15,2-5 176 0,0 7-176 0,-2 1 160 21,-1 2 96-21,1-5 0 0,7 7 16 0,-7-5 0 0,9 3 240 0,-2 0 64 16,-2 2 0-16,7-4 0 0,0 2-128 0,-5 0 0 14,10 2-16-14,-5 0 0 0,0 1-432 0,2 4 0 14,3-2 0-14,3 2 0 0,-3 8-336 1,2-6-48 15,-2 6-16-15,2-3 0-1,6 0 80 0,-1-7 0 12,0 2 16-12,1-4 0 1,-1-6 464-1,3-2 96 15,-3-5 0-15,5 0 16 0,-4-5 176 0,-1-2 48 14,3-6 0-14,2-6 0 0,-5-1-64 0,1-5-16 15,1-4 0-15,-6-6 0 0,4 1-224 0,-2-6-32 20,-3-2-16-20,-2 5 0 26,3 3-464-25,-8 2-112 0,0 2-16-1,0 5 0 0,-8 3-384 0,3 5-64 0,-2 0-32 0,2 4-4768 10,-7 6-960-10</inkml:trace>
    </iact:actionData>
  </iact:action>
  <iact:action type="add" startTime="414236">
    <iact:property name="dataType"/>
    <iact:actionData xml:id="d206">
      <inkml:trace xmlns:inkml="http://www.w3.org/2003/InkML" xml:id="stk206" contextRef="#ctx0" brushRef="#br2">4485 17404 3679 0,'-3'-12'320'1,"-2"9"-320"7,5-4 0-7,-5 2 0 2,3 0 1328-3,2 2 192 9,-5-2 32-9,5 1 16 18,-7-4 48-17,-3 1 16-1,2-3 0 0,1 2 0 0,2 4-400 0,-2 1-80 15,2 6 0-15,-3 1-16 0,3 1-176 0,3 8-48 16,-3 2 0-16,-2 2 0 1,7-12-16-1,0 7-16 9,0 10 0-9,-5-2 0 16,5-8 32-16,0 6 16 0,5 9 0 0,-5 5 0 30,2 15-480-29,3 0-112 1,-5-5-16-2,5 14 0 0,2 13-656 0,-2 8-144 1,3 9-32-1,-1 1 0 13,5-4-384-12,-7-4-96-1,8-2-16 0,-6-11 0 15,0-9 320-15,3-12 64 1,-2-11 16-1,-6-9 0 0,3-8 368 0,0-5 80 28,-5-7 16-28,2-5 0 1,3-2-688-1,-5-6-128 0,5 1-16 0,-5 0-7840 27</inkml:trace>
    </iact:actionData>
  </iact:action>
  <iact:action type="add" startTime="414595">
    <iact:property name="dataType"/>
    <iact:actionData xml:id="d207">
      <inkml:trace xmlns:inkml="http://www.w3.org/2003/InkML" xml:id="stk207" contextRef="#ctx0" brushRef="#br2">4749 17863 4607 0,'0'5'192'0,"-5"-3"64"0,2 3-256 0,3-5 0 5,0 3 0-5,0-1 0 8,0 1 1232-8,-5 2 208 7,5-3 32-7,0 8 16 17,0-3 432-17,5-2 64 0,-5 5 32 1,3 0 0 13,2 2-480-14,2 1-112 0,0 6-16 0,3 6 0 16,-2 2-320-16,-3 3-80 0,2 7-16 0,-2 5 0 15,2 5-224-15,-7-1-32 0,8-1-16 1,-8-3 0 13,5-5-576-14,-3-5-144 0,3-5 0 0,-5-2 0 17,5-6-1232-17,-5-1-288 0,2-11-48 0,3 0-5920 17,-5-4-1168-17</inkml:trace>
    </iact:actionData>
  </iact:action>
  <iact:action type="add" startTime="414865">
    <iact:property name="dataType"/>
    <iact:actionData xml:id="d208">
      <inkml:trace xmlns:inkml="http://www.w3.org/2003/InkML" xml:id="stk208" contextRef="#ctx0" brushRef="#br2">4820 17550 12895 0,'-2'4'576'0,"-3"1"112"0,5-5-560 1,-3 3-128 3,-2-1 0-3,5 1 0 6,0 2 928-7,-7 2 160 18,7 5 16-18,-10 1 16 0,3 4-352 0,2 0-80 18,-3 1-16-17,3-6 0-1,3 0-544 0,-5 1-128 0,2-1 0 0,5 0-8576 14</inkml:trace>
    </iact:actionData>
  </iact:action>
  <iact:action type="add" startTime="415111">
    <iact:property name="dataType"/>
    <iact:actionData xml:id="d209">
      <inkml:trace xmlns:inkml="http://www.w3.org/2003/InkML" xml:id="stk209" contextRef="#ctx0" brushRef="#br2">5064 17599 9215 0,'-7'7'400'1,"2"-4"96"-1,0-1-496 0,3 3 0 0,2-5 0 0,-5 3 0 7,5-1 1408-7,-3 5 192 14,-2 1 48-14,0 4 0 0,3 5-240 0,2 3-32 14,0 2-16-13,0 1 0-1,2 4-336 0,3 2-80 16,3 3-16-16,-1 0 0 0,5 6-128 0,-2 6-32 16,3-5 0-16,1 6 0 0,4 2-464 0,-6 0-112 15,3 2 0-15,2-2-16 0,-5 2-320 0,1-4-64 14,-1-1-16-14,-5-7 0 16,6 0-768-16,-11-5-160 0,8 0-16 1,-7 0-16 17,1-2 256-17,1-3 48-1,-2-2 16 0,-3-6 0 0,5-4 560 0,-10 0 112 0,2-8 32 0,3-2 0 14,-5-2 160-14,1-1 0 0,1-2 0 0,-2-2 0 16,-2-1 0-16,2-4 0 0,-3-3-128 0,1 0 128 17,7 0 256-17,-5-5 128 0,5-7 16 0,0-5 16 16,0-5 192-15,0 2 32-1,5 1 16 0,-5-1 0 3,7-4-320-3,1-1-64 8,-1 6-16-8,3-4 0 14,2 1-256-14,1 0 0 1,2 0-128-1,2 0 128 14,3 3-240-14,-3 4 48 0,3 8 16 0,-1 2 0 18,1 5 32-18,5 3 0 0,-1 4 0 0,-4 3 0 14,0-5 144-14,0 5-208 0,2 8 80 0,-8 1 128 23,4 11-448-23,-6-3 16 0,-5 11 16 0,1-9 0 0,-3 8 96 0,-5-2 32 8,0 5 0-8,-5-6 0 15,2 1 752-15,-6-3 160 0,1 0 16 0,-7-2 16 17,3 5 128-17,-5 0 32 0,0-6 0 0,-3 6 0 15,0-3-816-15,-5 0-224 0,6 1-16 0,-6-6 0 16,5 0-976-16,-4-5-192 0,9-4-32 0,-2-1-16 16,-3-2 176-16,10-5 16 0,3 0 16 0,-1 0-3168 18,3-7-640-18</inkml:trace>
    </iact:actionData>
  </iact:action>
  <iact:action type="add" startTime="415662">
    <iact:property name="dataType"/>
    <iact:actionData xml:id="d210">
      <inkml:trace xmlns:inkml="http://www.w3.org/2003/InkML" xml:id="stk210" contextRef="#ctx0" brushRef="#br2">5839 18341 4607 0,'-5'0'192'2,"5"0"64"-1,-5 0-256-1,2 0 0 0,3 0 0 1,0 0 0 6,-5 3 1008-7,3-3 144 6,-3 2 48-6,-2 1 0 17,-3-3 272-17,2 5 64 0,3-3 16 0,3 3 0 15,2-2-224-15,-5-1-48 0,5 6-16 0,0-8 0 15,0 0-496-15,5-8-112 0,-5 6-16 0,7-8 0 15,-7 10-448-15,0 0-192 0,13-42 128 0,-6 34-128 14,3-4 0-14,-8-3 128 1,6-2-128-1,-3 0 0 15,2-3 0-15,-2 0 0 0,0-9-144 0,-2 6 144 16,1 6-144-16,-4 0 144 0,5 2 0 0,-5 3-144 21,-5-1 144-21,5 6 0 0,-4-5-144 0,1 4 144 0,-2 3-272 0,-2-2 16 26,-3 2 0-26,2 5 0 1,-4 0-192-1,5 0-48 0,-6 5 0 1,1 2 0 0,5-4 496-1,-6 7 0 16,1 2 0-15,0 0 0-1,4 8 192 0,-2-3 96 15,8 3 16-15,-3 0 0 0,-2 5 64 0,7-1 16 15,0 3 0-15,0 1 0 0,0-4-128 0,5 6 0 15,2-6-16-15,-5-1 0 0,8-1-80 0,3-7-16 17,-1 2 0-17,-5 0 0 0,13 3 144 0,-8-8 32 13,1 1 0-13,4-4 0 0,-2 1-48 1,2-5 0 15,3 3 0-16,-5-8 0 0,2 2-272 0,0-2-176 27,3 0 32-26,-5-2 0-1,-3-3-1088 0,5 0-224 0,3-3-32 0,-3-4-16 28,3-3-672-28,-8-2-128 0,1 0-16 0,-1-3-16 1,0-2 368 1,-4 0 80-2,-1 2 16 1,-7 0 0 18,5-5 1104-19,-5 8 240 0,0 15 32 0,0-6 16 0,0 6 704 0,0-1 144 0,-5 3 16 0,5 0 16 16,0 0 496-16,0 0 112 0,5 0 16 0,-5 3 0 8,7 2 192-8,-7-5 32 6,0 0 16-5,0 0 0 7,32 24-256-8,-19-16-48 6,-6 9-16-5,3-5 0 8,-3 1-560-9,6-6-96 5,-6 6-32-5,1-1 0 10,1 0-128-10,-1-7-128 6,-3 3 144-5,-5-8-144 5,2 2 384-6,3 3-32 7,-5-5 0-6,0 0 0 7,0-7 240-8,-5 2 48 7,3-3 16-7,-3 1 0 10,0-6-160-10,2-1-48 5,-1 4 0-5,-4-7 0 9,3 4-224-9,5 1-48 5,-2-3-16-5,-3-2 0 12,5 2-16-12,0-2 0 4,0-8 0-4,5 5 0 8,-3-4 96-7,6-1 16 5,1 0 0-6,4 3 0 10,-1 5-256-10,3-3 0 5,2 0 0-5,3 8 0 9,0 2-128-9,-1 3-32 6,6 2 0-6,0 5 0 22,-1 0-672-21,1 0-128 0,0 5-16-1,-6-3-16 13,1 3-400-12,5 0-80 0,-5 0 0-1,-3 2-16 12,3-7 336-11,-1 0 64-1,-1-5 0 1,1-2 16 14,-6 2 128-14,1-2 32 0,4-6 0-1,-11 1 0 12,5 0-96-11,-7 4-16 0,3-4 0 0,-3 5 0-1,-5-6 816 1,2 3 208 2,3 1 0-3,-5-1 0 10,0-3 0-9,-5 1 0 4,3 0 0-5,2 2 0 8,-5 5 0-8,5-5 0 7,0 5-128-7,-5 0 128 8,2-2 864-8,3 2 224 7,-5 0 32-6,5 0 32 6,-2 2-16-7,2-4 0 7,-5 2 0-6,5 0 16 6,-5 0-304-7,3 0-48 8,2 3-16-7,0-1 16 9,-5 3-160-10,5 0-48 5,0 0 0-5,0 3 32 7,0-1-384-7,0-2-80 6,0 0-16-6,0 0-7296 14</inkml:trace>
    </iact:actionData>
  </iact:action>
  <iact:action type="add" startTime="417508">
    <iact:property name="dataType"/>
    <iact:actionData xml:id="d211">
      <inkml:trace xmlns:inkml="http://www.w3.org/2003/InkML" xml:id="stk211" contextRef="#ctx0" brushRef="#br2">6791 17762 4607 0,'0'-8'400'1,"-5"3"-400"4,5 0 0-5,0 3 0 13,0-1 688-13,-5-1 48 0,2-1 16 0,-2-8 0 10,0 1 368-10,3 0 80 15,-3 2 16-15,5 2 0 0,0 6 304 1,-2 2 64 14,2 0 16-14,0 2 0-1,2 8 288 0,-2 3 64 16,5 1 16-15,2 4 0 0,-2 4-704-1,-2 0-144 1,2-5-32-1,0 10 0 13,2 3-752-13,0 12-144 0,3 5-48 25,-2 5 0-24,-1-1-688-1,1 1-144 0,1 3-16 1,-1 1-16 23,-1-4-208-24,3 0-32 0,-7 2-16 0,1-9 0 0,4-6 208 0,-8-2 64 0,5-5 0 0,-3-2 0 10,3-6 256-10,-5-9 64 0,0-2 16 0,0-4-5440 18,0-6-1088-17</inkml:trace>
    </iact:actionData>
  </iact:action>
  <iact:action type="add" startTime="417813">
    <iact:property name="dataType"/>
    <iact:actionData xml:id="d212">
      <inkml:trace xmlns:inkml="http://www.w3.org/2003/InkML" xml:id="stk212" contextRef="#ctx0" brushRef="#br2">6825 18309 14735 0,'5'-9'640'1,"-5"6"160"-1,0-4-640 0,5 2-160 0,2-3 0 0,-7 3 0 9,5-2 1344-9,8-5 224 12,9-8 48-12,8-7 16 0,7 5-192 0,-10-3-32 15,5 5-16-15,-3 3 0 1,3 2-1104-1,-7 3-288 29,2 2 0-28,3 2 0-1,-6 4-960 0,4 1-304 0,-9 3-48 0,3 0-8784 6</inkml:trace>
    </iact:actionData>
  </iact:action>
  <iact:action type="add" startTime="418010">
    <iact:property name="dataType"/>
    <iact:actionData xml:id="d213">
      <inkml:trace xmlns:inkml="http://www.w3.org/2003/InkML" xml:id="stk213" contextRef="#ctx0" brushRef="#br2">7585 18300 3679 0,'-5'0'320'0,"0"0"-320"1,2 0 0-1,3-3 0 14,0 3 1136-14,-4 0 144 0,-4-5 48 0,-9 3 0 17,-3 2-112-17,0-3-32 0,3 3 0 0,-3-2 0 3,8 2 16-3,-5 0 0 8,2-5 0-8,8 2 0 17,-6-2 80-17,1-2 0 0,7 2 16 0,-7-2 0 14,4 2-640-13,1-3-128-1,2 3-16 0,-2 0-16 15,2-2-496-15,5 2 0 0,-8 3 0 0,8-6 0 16,0 6-160-16,-5-1 32 1,5-2 0-1,0 5 0 13,-5 5 0-13,3 0 0 0,-3 8 0 0,3-4 0 16,2-9-192-16,0 0-48 0,-13 42 0 0,3-24 0 18,3 4 0-17,7-2 0-1,-5 2 0 0,3 2 0 0,4 4 240 0,3-1 128 13,-5 0-160-13,5-5 160 4,7-2 0-4,-4-3 320 11,-1-5-64-11,5 1 0 3,1-1-256-3,-1-9 160 14,0 6-160-14,1-9 128 1,1 0-128-1,4 0 0 15,-1-5 144-15,-2 1-144 0,-3-4 304 0,0 3-16 16,-4 3 0-16,4-8 0 0,-4 0-80 0,1 0-16 16,-1 0 0-16,-3-2 0 0,2-3-192 0,-2 0 0 13,-2-2 0-13,1 2 0 0,1-4 0 0,-2-4-256 16,-3 9 48-16,0-6 16 0,5 3 48 0,-5-1 16 16,-5 6 0-16,5 2 0 0,0-2 128 0,-3 4 0 15,-2 3 0-15,1-2-128 0,4 5 320 0,-3-1 80 15,3 3 16-15,0 0 0 0,3 0 160 0,1 0 16 20,-4 0 16-20,0 0 0 0,0 0-160 0,0 0-48 0,0 0 0 0,0 0 0 15,33 37-48-15,-26-27-16 0,3 0 0 0,-8 5 0 15,8 7-64-15,-2 2-16 0,-1-1 0 0,0-1 0 15,-2-2-128-15,3-3 0 0,2 0 0 0,2-2 0 15,-5-3 0-15,6-2 0 0,-6-2 0 0,5-4 0 15,1 1 128-15,-1-5-128 0,-5-5 128 0,6 3-128 16,-1-5 0-16,-5 2 128 0,6-8-128 0,-1 1 0 16,-4 0 144-16,1-1-144 0,4-4 160 0,-6 2-160 15,1-4 0-15,-4-4 0 0,4 1-128 0,-3-3 128 17,-5 1-288-17,2-3 48 0,-2 2 16 0,5 0 0 17,-5-4 96-16,-5 2 128 0,3 2-208-1,2 0 80 0,-5 1-80 0,-3-1-16 14,4 5 0-14,-1 0 0 0,-3 1-48 0,1-1-16 16,-1 3 0-16,3-3 0 0,-2 0 288 0,2 3 0 15,5 7 0-15,-7 0 0 0,7 0 0 0,-5 8 0 15,5-6 0-15,0 6 0 0,5 0 128 0,-5 2 16 15,7 2 16-15,-2 8 0 0,2-3 64 0,1 8 16 15,-8-15 0-15,25 44 0 0,-13-9-32 0,0 2 0 15,1 2 0-15,1 3 0 0,-1 3-208 0,4-1 0 16,-5-2 128-16,1-2-128 0,-6-1 0 0,5-7 0 15,6 5 0-15,-11 0 0 0,5-2-224 0,-4-3-32 24,-1-3-16-23,-2-4-7216-1,2 0-1424 0</inkml:trace>
    </iact:actionData>
  </iact:action>
  <iact:action type="add" startTime="418843">
    <iact:property name="dataType"/>
    <iact:actionData xml:id="d214">
      <inkml:trace xmlns:inkml="http://www.w3.org/2003/InkML" xml:id="stk214" contextRef="#ctx0" brushRef="#br2">8009 18366 8287 0,'5'12'368'0,"-5"-4"80"0,2-6-448 0,3 3 0 0,-5 0 0 0,5-5 0 0,-2 0 656 0,7 0 48 0,4 3 16 0,4-6 0 0,1 3 240 0,1-10 32 8,0 3 16-8,-3-5 0 14,3-1 48-14,-3 1 16 0,-2-3 0 0,2 3 0 18,-2 2-240-18,2 0-32 0,-4 0-16 0,-1 0 0 12,0 5-576-12,1-4-208 1,-6 6 144-1,-2-4-144 15,-3 2 0-15,3 5 0 0,-2-8 0 0,-3 1-176 17,5 2 176-17,-5-7 0 0,0 2 0 0,0-5 0 18,-5 3 160-18,2-6-32 0,-2 4-128 0,3-6 192 0,-8 7 48 0,3 1 0 15,-6 0 0-15,1 4 0 0,5 3-240 0,-6 5 0 15,1 3 0-14,0 2-160-1,-1 2 0 0,6 3 0 15,-1 5 0-14,-1 2 0-1,6 3-144 0,-2 0-16 16,5 9-16-16,-5-4 0 0,10 0 336 0,-5 2 0 19,5 0 0-19,3 3 0 1,4-1 0-1,0-2 256 0,1 3-32 0,6-5-16 9,-4-6-32-9,7 1-16 16,3-5 0-16,-5-5 0 0,4-3-160 0,-2-2 192 28,3 2-192-28,0-7 192 0,-1 0-512 0,-4 0-112 0,10-7-16 0,-6 0-8960 5</inkml:trace>
    </iact:actionData>
  </iact:action>
  <iact:action type="add" startTime="419257">
    <iact:property name="dataType"/>
    <iact:actionData xml:id="d215">
      <inkml:trace xmlns:inkml="http://www.w3.org/2003/InkML" xml:id="stk215" contextRef="#ctx0" brushRef="#br2">9205 18334 12895 0,'-12'10'576'1,"2"-5"112"-1,3 0-560 0,2 2-128 0,2-7 0 0,3 5 0 4,-5 3 1424-4,-2 4 256 15,-6 8 48-15,1 7 16 0,-5 7 32 0,5 1 0 15,4 2 0-15,-4 2 0 0,4 1-1280 0,1 4-256 31,-3 8-48-31,3-5-16 0,-1 0-1072 0,3 0-224 0</inkml:trace>
    </iact:actionData>
  </iact:action>
  <iact:action type="add" startTime="420855">
    <iact:property name="dataType"/>
    <iact:actionData xml:id="d216">
      <inkml:trace xmlns:inkml="http://www.w3.org/2003/InkML" xml:id="stk216" contextRef="#ctx0" brushRef="#br2">10475 18028 10127 0,'-2'0'896'1,"2"0"-704"5,0 0-192-6,0-5 0 9,0-2 672-9,-5 7 96 12,5 5 32-12,-8-5 0 0,4 0 160 0,-1 0 48 16,2 0 0-16,3 0 0 0,0 0-288 0,0 0-48 13,0 0-16-12,0 0 0-1,0 0 48 0,-10 56 0 16,15-38 0-16,0 6 0 1,-5 4-48-1,8-1 0 14,-4 2 0-14,-1 8 0 0,2-2-128 0,0 2-16 15,-3 0-16-15,3-12 0 0,3-8-304 0,-8 5-48 16,5 8-16-16,-3 9 0 0,3 3-128 0,0-5 0 19,-5-2-192-19,2-18 192 1,3-5-192-1,-5 1 192 0,0-6-160 0,5-2 160 14,-2 2 0-14,2-7 0 0,0-5 0 0,-5 0 0 17,7-4 368-17,-7-11 16 0,5-2 0 0,-3-1 0 17,3 6-128-17,-5 0-32 0,3 2 0 0,-3-7 0 16,0-5-224-16,0 0 0 0,0 14 0 0,0-4 0 17,-3-20 0-17,3 2 0 0,0 8 0 0,-5 5 0 3,10 0 0-3,-5 12 0 5,0 12 0-5,3-2 0 15,2-7 0-15,2-5 0 0,3-8 0 0,2-2 0 18,-2-5 0-18,2 2 128 0,6 5-128 0,-1 0 0 15,-2 3 0-15,-3 0 0 0,5-5 0 0,3 9 0 15,-5 26 0-15,2-8 128 0,3-10-128 0,-8 17 0 16,5 20 320-16,-2 0-16 0,3 0-16 0,-6-2 0 15,0-5 48-15,-4-3 16 0,4 0 0 0,-5-7 0 16,-2-8 0-16,3 10 0 0,-3 25 0 0,-3-10 0 15,3-12-144-15,-5-5-16 0,0 2-16 0,0 8 0 16,0 2-176-16,0 5 0 0,0 3 0 0,0-8-176 17,0-3-704-17,0-6-144 0,0-3-16 1,5-3-7856 15,2-7-1552-16</inkml:trace>
    </iact:actionData>
  </iact:action>
  <iact:action type="add" startTime="422109">
    <iact:property name="dataType"/>
    <iact:actionData xml:id="d217">
      <inkml:trace xmlns:inkml="http://www.w3.org/2003/InkML" xml:id="stk217" contextRef="#ctx0" brushRef="#br2">10653 18618 1839 0,'0'0'160'1,"0"0"-160"-1,0-3 0 0,0 3 0 5,5 3 512-5,-5-3 80 16,0 2 16-16,0 3 0 0,0-2 368 0,0 4 80 16,0 3 16-16,0-10 0 0,0 0-64 0,0 0-16 16,0 0 0-16,24 44 0 0,-19-31-288 0,3-8-64 15,4 2-16-15,-5-5 0 0,1-2-32 0,2 0 0 19,2-2 0-19,-5-5 0 0,6 2 192 0,-6-5 48 0,10 0 0 0,-9-2 0 14,-1 4-80-14,-2 3-16 0,3-5 0 0,-3 1 0 16,2-4-256-16,-2-12-48 0,2-7-16 0,-2 0 0 16,3 13-416-16,-8 1 0 1,5-4-144-1,-5 0 144 15,0-3-256-15,0 6 48 0,0 11 16 0,0 3 0 17,0 5-64-17,-5-7 0 0,-3 4 0 0,3 1 0 3,-2 2-32-2,2 0-16 5,-2-5 0-6,-1 0 0 17,-4 3 16-17,7-8 0 0,-7 7 0 0,-1-4 0 15,1-1 288-14,4-6-128-1,-4-1 128 0,0 5 0 14,-5 20 0-14,2 2 0 0,2-9 0 0,-4 2 0 17,2-1 448-17,3 1 0 0,0-5 0 1,-1 3 0 14,1 2-16-15,5-5-16 0,-1-13 0 0,3 13 0 2,0 20-288 14,3 5-128-16,2 0 0 1,-5-11 128-1,5-6-128 0,5 4-192 11,-5 8 32-11,0 7 16 17,2 12 144-16,3-14 0-1,-5-5 0 0,5-3 0 0,-2 3 160 0,2 0 16 15,-3 4 0-15,8 1 0 1,-8-5 80-1,3 4 0 15,0-1 16-15,3-1 0 0,-3-5 96 0,2 10 16 14,-2 0 0-14,-3 5 0 0,6-5-128 0,-3-4-32 16,2-6 0-16,3-2 0 0,-3 7-224 0,1 10 0 20,2 5 0-20,-3-2-11392 2</inkml:trace>
    </iact:actionData>
  </iact:action>
  <iact:action type="add" startTime="422815">
    <iact:property name="dataType"/>
    <iact:actionData xml:id="d218">
      <inkml:trace xmlns:inkml="http://www.w3.org/2003/InkML" xml:id="stk218" contextRef="#ctx0" brushRef="#br2">11412 18386 1839 0,'-4'39'160'1,"-4"-21"-160"-1,3-11 0 0,5 3 0 7,0 0 1056-7,-5-3 176 6,5 3 48-6,-2-3 0 22,2 11 80-21,0 1 32-1,-5-1 0 0,5 1 0 0,0-4-224 0,0 2-32 13,0-4-16-13,5-6 0 0,-5 6-256 0,7-1-48 15,-2 0-16-15,-5-4 0 0,8 2-352 0,-4-3-64 17,-1-5 0-17,2 3-16 0,-5 0-144 0,0-2-32 15,0-6 0-15,0 1 0 0,0-1 0 0,0 3-16 16,0 3 0-16,0-6 0 0,-5 3 0 0,2-5 0 15,3 5 0-15,0 0 0 0,0 0 144 0,0 0 16 15,-17-44 16-15,5 24 0 0,7 3 32 0,2 2 16 18,-1 8 0-17,1-3 0-1,-2-2-32 0,-2-13-16 0,7-10 0 0,0-2 0 16,0 5-160-16,7 13-16 0,1 9-16 1,4-5 0 13,0-7-160-14,1-13 0 0,6-9 0 0,-1 14 0 16,6 28 0-15,-4-11-192-1,0-19 64 0,-3 8 128 19,3 11-1104-19,-6 3-112 0,4 8 0 0,1 2-9008 10</inkml:trace>
    </iact:actionData>
  </iact:action>
  <iact:action type="add" startTime="423169">
    <iact:property name="dataType"/>
    <iact:actionData xml:id="d219">
      <inkml:trace xmlns:inkml="http://www.w3.org/2003/InkML" xml:id="stk219" contextRef="#ctx0" brushRef="#br2">11925 18398 2751 0,'-2'13'128'2,"-3"-13"16"-1,5 2-144 0,-5-2 0-1,5-2 0 0,-2 2 0 7,2-5 896-7,0 10 160 15,-5-5 32-15,-3 7 0 0,3-5 192 0,0 1 64 15,3-3 0-15,-8-10 0 0,8-5-176 0,-3-7-16 17,2 7-16-17,-2 8 0 0,0 14-368 0,3-7-80 14,-3 0-16-13,0-12 0-1,3-15-224 0,-3 2-32 13,-3 13-16-13,3-1 0 1,0 4 48-1,3 11 16 14,-3 10 0-13,-2-4 0-1,-1-26-176 0,3 4-32 15,-2 4-16-15,-3 2 0 0,8 6 80 1,-3 2 0 20,0-3 16-20,2 3 0-1,-2 3-208 0,3 12-128 0,2 9 160 0,-5-6-160 14,5-21 0-14,-5 13-128 0,2 10-16 0,-1-3 0 11,4-14-208-11,0 6-32 24,0 11-16-23,-5 0 0-1,5 0-48 0,-3 9-16 0,6 13 0 0,2-5 0 17,-5-7-80-17,4-13-16 0,4 3 0 0,-3 2 0 29,5 0 48-29,2 0 16 0,5 8 0 0,-4-5 0 0,1-6-256 0,4-1-48 0,-1-11-16 0,-2-2 0 16,-3-5 128-16,5-5 32 1,-4 0 0-1,1-7 0 0,4-3 480 0,-6-7 176 6,0 5 0-5,1-8-144 14,-3 3 432-15,-1-3 96 0,-1 3 0 0,-3 4 16 16,-3 4 368-16,3-4 80 0,-5-6 16 0,0-3 0 15,0 7 224-15,-5 3 64 0,3-1 0 0,-3 4 0 17,-3 1-464-17,3 1-96 0,-2 0-16 0,-5-8 0 18,4-5-288-18,-2 8-64 0,-2 22-16 0,0 0 0 0,4-8-208 0,-4-4 0 15,0-8-144-15,4-2 144 0,-4 9-368 0,0 21 32 16,4 9 0-15,1 0-5936 10,2-7-1168-11</inkml:trace>
    </iact:actionData>
  </iact:action>
  <iact:action type="add" startTime="424750">
    <iact:property name="dataType"/>
    <iact:actionData xml:id="d220">
      <inkml:trace xmlns:inkml="http://www.w3.org/2003/InkML" xml:id="stk220" contextRef="#ctx0" brushRef="#br2">13210 18253 911 0,'-5'-5'0'2,"5"0"0"-2,-2 2 0 0,2-7 0 7,0 1 672-7,0 4 48 13,0 0 16-13,0 0 0 0,0 5 48 0,0-3 16 15,0-14 0-15,0 2 0 0,2 10 448 0,-2 10 96 15,0 15 0-15,0-5 16 0,0-5 272 0,5-3 48 17,-5-2 16-16,0-5 0-1,0 2-224 0,3 1-64 14,-3-1 0-14,5-7 0 0,-5-9-400 0,5 14-96 17,-3 17-16-17,3-7 0 0,-5-10-592 0,0 0-128 25,17 44-32-25,-9-2 0 0,-1-7-480 0,5-11-112 0,-7-6 0 0,3 6-16 32,-1 1-1040-32,3 2-208 0,-3 5-32 0,6 10-16 0,-1-2 48 0,3-3 16 0,-3-5 0 0,1-5 0 0,-1-5 1056 0,0-10 192 5,1 1 64-5,-1-11 0 16,-5-4 672-16,1-8 144 0,2 7 16 0,-3-9 16 14,-2-10 224-14,2 12 32 0,-2-2 16 0,-2-1 0 16,7-6-144-16,-3-6-16 0,0-12-16 0,1 5 0 16,2 0-144-16,-3 2-32 0,5-4 0 0,-4-1 0 17,-3 3-192-17,2 0-64 0,-2 0 0 0,2 2-5680 14,1 3-1136-14</inkml:trace>
    </iact:actionData>
  </iact:action>
  <iact:action type="add" startTime="425168">
    <iact:property name="dataType"/>
    <iact:actionData xml:id="d221">
      <inkml:trace xmlns:inkml="http://www.w3.org/2003/InkML" xml:id="stk221" contextRef="#ctx0" brushRef="#br2">13810 18307 11967 0,'-8'10'528'2,"3"-8"112"-2,0 3-512 0,3-7-128 0,2-3 0 0,-5 0 0 9,5 2 1024-9,0 11 192 15,-7 4 16-14,2 0 16-1,-3 1 528 0,8-6 96 15,-5 1 32-15,5 1 0 1,0-1-784-1,0 4-160 16,5-4-16-15,3 4-16-1,-3 3-336 1,2-10-64-1,-2-5-16 0,2 10 0 15,-2 12-336-14,3 2-176-1,-1-1 160 10,-2-14-160-10,-5 1-128 0,2-2-128 27,3 4-32-27,0 0 0 0,-2-2-1312 0,2 0-256 0,0-2-48 0,-3-4-8512 7</inkml:trace>
    </iact:actionData>
  </iact:action>
  <iact:action type="add" startTime="425436">
    <iact:property name="dataType"/>
    <iact:actionData xml:id="d222">
      <inkml:trace xmlns:inkml="http://www.w3.org/2003/InkML" xml:id="stk222" contextRef="#ctx0" brushRef="#br2">13886 17663 1839 0,'0'0'160'1,"-5"0"-160"6,5 0 0-7,0 0 0 15,0 0 1360-15,0 0 240 0,0 2 64 0,0 1 0 18,0 2 96-18,0 0 32 0,5 2 0 0,-5-7 0 0,0 0-592 0,0 0-112 33,0 0-32-33,0 45 0 0,0-26-1200 0,0-1-240 0,-5 1-64 0,5 1 0 0</inkml:trace>
    </iact:actionData>
  </iact:action>
  <iact:action type="add" startTime="425646">
    <iact:property name="dataType"/>
    <iact:actionData xml:id="d223">
      <inkml:trace xmlns:inkml="http://www.w3.org/2003/InkML" xml:id="stk223" contextRef="#ctx0" brushRef="#br2">14157 17831 7359 0,'0'22'320'1,"0"-12"80"-1,0-3-400 0,0 1 0 4,0-3 0-4,0-5 0 13,5 0 1280-13,-5 5 192 0,8 9 16 0,-1 4 16 15,5-6 32-14,1 0 16-1,-1 1 0 0,-4 19 0 15,4 7-736-15,5 10-160 0,-5-7-16 0,1-2-16 14,2-15-624-13,2 12-192-1,-5 29 0 0,3-16 0 23,-5-21-736-23,2 3-160 0,3 13-16 0,-8-1-16 13,6-5 96-13,-1-4 32 0,-2-8 0 0,2-2-5088 13</inkml:trace>
    </iact:actionData>
  </iact:action>
  <iact:action type="add" startTime="425903">
    <iact:property name="dataType"/>
    <iact:actionData xml:id="d224">
      <inkml:trace xmlns:inkml="http://www.w3.org/2003/InkML" xml:id="stk224" contextRef="#ctx0" brushRef="#br2">14402 18304 911 0,'2'-7'0'3,"3"2"0"-3,-5 3 0 0,5-1 0 10,-5 1 832-10,7-11 64 4,1-11 32-4,9-8 0 9,3-8 304-8,4 11 64 14,-4 21 16-15,5-9 0 0,-6-13 128 0,-1 11 32 13,-3 6 0-13,2 16 0 0,-2 16 0 1,2 1 0 15,0-5 0-16,-2-10 0 0,-3-13-592 0,5 16-112 19,-2 31-32-19,3-2 0 0,-6-5-736 0,3 1-240 0,-3 1 0 0,5-19 0 24,-4-5-240-23,-1 12-48-1,-2 20-16 0,0-10 0 0,2-15 288 0,0 3 48 22,-4 0 16-22,-1 4 0 1,10 13 192-1,-9-5-192 0,4-9 192 0,0 1-192 10,-4-1 192-10,4 1 0 3,-7 3 0-3,3-7 160 15,-4 0-160-15,4-3 0 0,-3-5 144 0,-5-7-144 23,7 3-432-22,-7-8-144-1,0 0-48 0,5 0-7104 7</inkml:trace>
    </iact:actionData>
  </iact:action>
  <iact:action type="add" startTime="426266">
    <iact:property name="dataType"/>
    <iact:actionData xml:id="d225">
      <inkml:trace xmlns:inkml="http://www.w3.org/2003/InkML" xml:id="stk225" contextRef="#ctx0" brushRef="#br2">14900 17910 6447 0,'-5'12'272'1,"5"-7"80"-1,-5 0-352 1,2-5 0-1,3 5 0 0,0 2 0 6,-5 1 384-6,5 4 0 14,-7 5 0-14,2 3 0 0,3-18-384 0,-3 11 0 17,0 11 0-16</inkml:trace>
    </iact:actionData>
  </iact:action>
  <iact:action type="add" startTime="426465">
    <iact:property name="dataType"/>
    <iact:actionData xml:id="d226">
      <inkml:trace xmlns:inkml="http://www.w3.org/2003/InkML" xml:id="stk226" contextRef="#ctx0" brushRef="#br2">15319 18319 1839 0,'-2'-2'160'1,"-3"2"-160"-1,5 0 0 0,-3 0 0 8,3 0 1344-7,-5 0 256 0,-2-5 32-1,-6 2 16 8,-4-2-304-8,-3 5-48 10,3-4-16-10,2-6 0 16,-4-8-1024-16,1 21-256 0,6 22 0 0,-3-1 0 18,3-4-384-17,0-3-144-1,2 0-32 0,2 3 0 1,3 0 560-1,3 0 0 6,-3-1 0-6,5-6 0 16,5-3 0-16,-5-1 0 0,7 1 0 0,6-2 0 17,-1-3-304-16,5-10 48-1,3 0 16 0,0-10 0 14,-1-10 240-14,1 11 0 0,5 9 0 0,-8 5 0 20,3-5 384-20,0 2-16 0,-1-2-16 0,-1 5 0 0,-1-5-32 0,-2 3-16 11,-8 4 0-11,3 3 0 4,2 3-304 28,-9 2 0-31,2-3 128-1,-5 3-128 0,-5 2-1168 0,-3 10-304 0,-4 13-48 1,-8 2-16-1,1-5 1280 0,-6-2 256 3,0 2 0-3,1-8 0 8,-4-9 0-8,-1-10 0 14,-3 0 0-13,0-15 0-1</inkml:trace>
    </iact:actionData>
  </iact:action>
  <iact:action type="add" startTime="427349">
    <iact:property name="dataType"/>
    <iact:actionData xml:id="d227">
      <inkml:trace xmlns:inkml="http://www.w3.org/2003/InkML" xml:id="stk227" contextRef="#ctx0" brushRef="#br2">13193 18354 3791 0,'-2'0'0'2,"2"0"144"-1,-5 0-144-1,5 0 224 0,0 0-224 0,0-5 0 0,0-3 0 0,-5-4 0 9,5 2 1216-9,-3 0 208 0,3 1 48 1,0 13 0 21,0 9-64-22,0 2-16 0,0-6 0 0,0-4 0 0,0 3-208 0,0-6-32 16,0 3-16-16,0-12 0 0,-5-10-48 0,5 12-16 14,0 14 0-13,0 4 0-1,0-6-352 0,0 6-64 15,0 1-16-15,-5-9 0 0,5-7-448 0,0 4-192 14,0 8 128-13,0 10-128-1,5 7 0 0,-5-2 0 15,0-8 0-15,5 3-176 0,-5 2 176 0,8 0-208 16,-3 10 80-16,-3-5 128 0,8 3-272 0,-3 7 64 14,1-3 16-14,-1-4 0 0,3-3-32 0,2-5 0 17,1 1 0-17,-3-6 0 0,-1-5 96 0,4 1 128 14,-1-11-208-14,0-2 80 0,-4-2 128 0,4-6 0 20,0 1 0-20,1 4 0 0,-1 3-128 0,-4-7 128 0,6-1-128 0,-1-11 128 17,4 1 0-17,-5-1 0 0,3-6 0 0,2 0-128 13,-4 6 128-13,-1-6-160 0,-5 5 160 0,6-4-160 15,-1-1-64-15,-5 5-16 0,1 5 0 0,2 3 0 21,-3-3-240-21,-2 0-48 0,2 1-16 0,-2-9 0 18,-5-9 96-18,3 13 32 0,2 19 0 0,-5 0 0 0,0-8 112 0,0-2 32 6,0 3 0-6,0-18 0 15,0-14 272-15,-5 7 0 0,5 22 176 0,-3 2-176 17,3-4 448-17,0-13 0 0,0-14-16 0,0 2 0 14,0 17-64-14,3 0-16 0,-3 11 0 0,5 16 0 16,-5 23-224-16,0-6-128 0,0-19 128 0,0 3-128 16,5-6 256-16,-5-9 0 0,0-11-16 0,0 9 0 16,2 1 368-16,-2 23 80 0,0 24 16 0,0-16 0 16,5-23 80-16,-2 12 32 0,1 20 0 0,-4-10 0 18,5-19-32-18,-2-1 0 0,2 6 0 0,0 14 0 0,-5 22-176 0,7-19-32 16,-2-18-16-16,-2 6 0 0,1 19-128 0,4-5-32 15,-3-3 0-15,2-6 0 0,-2-6-80 0,7 3 0 15,-4 2-16-15,4 3 0 0,-4 7 16 0,9-2 0 15,-5 4 0-15,3-4 0 0,2-8-320 0,-4 1 0 29,6 4 128-29,-6-15-128 0,1 1-688 0,4-8-192 0,-1-3-32 0,3-9-13472 4</inkml:trace>
    </iact:actionData>
  </iact:action>
  <iact:action type="add" startTime="431687">
    <iact:property name="dataType"/>
    <iact:actionData xml:id="d228">
      <inkml:trace xmlns:inkml="http://www.w3.org/2003/InkML" xml:id="stk228" contextRef="#ctx0" brushRef="#br2">16838 18413 4175 0,'0'0'368'2,"-2"-2"-368"-2,2 2 0 0,0 0 0 6,0-5 768-6,0 2 64 14,-5-7 32-13,5 3 0-1,-8-5 96 0,8-1 0 16,-7-4 16-16,2 2 0 0,-2-5 48 0,2 8 16 19,-3-5 0-19,3 2 0 1,-2 5 112-1,-3-2 32 0,8 4 0 0,-3 1 0 14,-3 0 96-14,1 2 0 0,2-3 16 0,0 6 0 12,3-1-224-12,-3 3-48 21,0 0-16-21,2 0 0 1,3 0-304-1,0 0-48 0,-5-5-16 0,5 3 0 9,0-1-112-7,0 1-16 15,0 2-16-17,0 0 0 0,0 0-256 0,0 0-48 0,0 0-16 0,0 0 0 14,0 0-176-14,0 0 0 0,0 0 144 0,18 42-144 15,-16-25 0-15,8 5 0 0,-8-2 0 0,8 5 0 15,-2 4 0-15,-6 6 0 0,8 2 0 0,-3 0 0 14,-2 2 0-14,3-2 0 1,-3 8 0-1,-5-8 0 16,7 0 0-16,-7 2 0 0,5 1 0 0,-3-3 0 16,-2-5 0-16,0 0-128 1,5 2 128-1,-5-11 0 14,0-9 0-14,0-11 0 0,0-8 0 0,0-5 0 16,3 5 128-16,2-5-128 0,-5-4 0 0,5-11 0 15,-5 0 0-15,2-2 0 0,-2 2 0 0,5-7 0 19,0 3-272-19,-5-3 48 0,7 2 16 0,-2 8 0 0,-2 0 208 0,2 2-192 15,2-2 192-15,-2-1-192 0,3 9 192 0,-4-4 0 16,-1 6 0-16,2 0-144 0,0-1 144 0,2-1 0 17,-2 4 0-17,3 0 128 0,-4 5-128 0,-1-2 0 13,4-3 0-13,-2 7 0 0,0-4 0 0,-2 4 0 16,2 1 0-16,-5-3 128 0,5 2-128 0,2 3 0 14,-2 0 0-14,2 0 128 0,-2 0 16 0,3 3 16 14,-6 4 0-14,8-2 0 0,-3 3-160 0,-2 2 128 16,3 9-128-16,4 1 128 0,0 5-128 0,-4-1-272 17,4 3 64-17,-7 3 16 0,7 2-64 0,-4-5-16 15,-1-2 0-15,-2 5 0 0,2 2-48 0,-2-5-16 27,-2 7 0-27,2-2 0 0,0-9-272 0,2-6-48 0,-2-10-16 0,-3-9-11504 6</inkml:trace>
    </iact:actionData>
  </iact:action>
  <iact:action type="add" startTime="432318">
    <iact:property name="dataType"/>
    <iact:actionData xml:id="d229">
      <inkml:trace xmlns:inkml="http://www.w3.org/2003/InkML" xml:id="stk229" contextRef="#ctx0" brushRef="#br2">17536 18364 911 0,'0'0'0'1,"-5"0"0"-1,5-3 0 0,0 3 0 7,0 0 1472-7,0 0 192 7,-2 0 64-6,2 0 0 15,0 0 448-15,-5 3 80-1,0-3 32 0,5 0 0 14,0 0-368-14,0 0-80 0,0 0-16 0,0 0 0 16,0 0-480-16,0 0-80 0,0 0-32 0,0 0 0 18,-40-10-320-17,35 5-64-1,3 2-16 0,2-6 0 0,-5-4-464 0,0 6-112 12,3 2 0-11,-3 0-16 17,0 2-240-18,2-4 128 0,3 0-128 0,-5 2 0 0,0 10 0 0,3 2 0 13,-3-7 0-13,3 7 0 0,-3 11 0 0,0-3-192 16,2-6 48-16,3 9 0 15,0 9-400-15,-5 2-80 0,5 6-16 0,0-10 0 19,5 2-32-19,-5 0-16 0,3 7 0 1,2-9 0 14,-5-5-64-14,5 0-16-1,-3-6 0 0,-2 9 0 0,7-1 368 0,3 12 64 0,3-2 16 0,-1-4 0 11,3-4 320-11,-3-7 0 21,0-9 0-21,1-3 0 0,4-18 656 0,-7 4 112 0,7 6 0 0,-4-9 16 16,1-5-400-16,4-3-96 0,-6 3-16 1,0-6 0 7,1-6 144-8,-1 2 32 3,-5 9 0-3,1-1 0 13,2 1-64-13,-8 3 0 3,3-4 0-3,0-1 0 14,-3-2 48-14,-2 0 0 0,5 7 0 0,-5-5 0 15,-5-2-160-15,5-5-16 0,-7 5-16 0,0 9 0 15,2 13-240-15,-8 0 0 0,6-7 0 0,-5 2 0 16,4 5-304-16,-4 2 0 0,7 1 0 0,-2-6 0 22,-3 1-592-22,7-3-128 0,-2 10-32 0,5-3-10896 8</inkml:trace>
    </iact:actionData>
  </iact:action>
  <iact:action type="add" startTime="432816">
    <iact:property name="dataType"/>
    <iact:actionData xml:id="d230">
      <inkml:trace xmlns:inkml="http://www.w3.org/2003/InkML" xml:id="stk230" contextRef="#ctx0" brushRef="#br2">17985 18322 11055 0,'0'15'480'2,"0"-11"112"-1,0-1-464 0,0-1-128-1,-2-2 0 0,2-2 0 0,-5-1 1552 0,5-6 304 8,-5 6 48-8,2-7 16 22,-2 3-64-22,5 7 0 0,0 0 0 0,-24-37 0 0,11 37-640 0,6-3-128 16,-5-4-16-16,4 5-16 0,-2-1-176 0,3 10-48 16,-1 11 0-16,4-6 0 0,-4 0-368 0,1 3-80 14,2 5 0-14,-3-3-16 0,8-4-624 0,-5-1-112 26,1 5-16-26,1 5-16 0,6 3-384 0,1 5-80 0,1 2-16 0,8-10 0 25,-1 0 48-25,-9-10 0 0,1-7 0 1,4 3 0-1,4-1 384 0,5-7 96 0,6-5 16 0,11 0 0 11,-7-2 80-10,3-1 32 2,2 8 0-3,-7-4 0 13,-6 1 368-13,1 3 80 0,-3 5 16 0,-4 5 0 16,-6 7-80-16,-4-5-16 0,2 1 0 0,-10 2 0 16,2 9-304-16,-4 6-64 0,-6-8-16 0,1 3 0 14,0-3 240-14,-1-2-192 0,6-1 192 0,-5 1-192 16,-6 0 192-16,1-3 240 0,2-12-48 0,-4 3-16 15,6-1-16-15,-4-2 0 0,-3-10 0 0,8-2 0 15,-5-11-160-15,7-6 0 0,-3-6 0 0,9-7 128 22,-4 0-976-22,3-7-208 0,5 4-32 0,0-2-8768 11</inkml:trace>
    </iact:actionData>
  </iact:action>
  <iact:action type="add" startTime="433211">
    <iact:property name="dataType"/>
    <iact:actionData xml:id="d231">
      <inkml:trace xmlns:inkml="http://www.w3.org/2003/InkML" xml:id="stk231" contextRef="#ctx0" brushRef="#br2">18254 17890 6447 0,'7'-12'272'1,"1"4"80"-1,-3 1-352 0,-3 2 0 14,3 0 0-14,-5 2 0 0,5 1 1488 0,-5-3 240 14,7 5 32-14,1-5 16 0,2 5 336 0,-3 5 64 15,0 2 0-15,-2 6 16 0,3 7-304 0,-1 4-64 18,3 1-16-18,-3 0 0 1,6-1-448-1,-6 8-80 14,5 5-32-14,6 3 0 0,-6-3-576 0,-2-3-112 15,7-2-32-15,-5 5 0 0,1 0-400 0,-1-7-128 19,3-8 0-19,2 8 0 0,-4 12 0 0,-1-3 0 0,3-4 0 0,-5-6 0 16,2-4-384-16,-5 2 0 1,6-2 16-1,-6 0 0 18,-2-3-784-17,-3-5-176-1,3 0-16 1,0 1-16 14,-5 1-688-15,0-6-128 1,3-6-16-1,-3 0-16 13,0-2 64-13,0 0 16 0,0-5 0 0,-3-10 0 15,3 1 896-15,-5-1 176 0,5 5 32 0,-5-3 16 15,5 8 320-14,0 0 64-1,0 0 16 3,-19-39 0-3,11 27 352 0,1-1 80 6,2 1 16-6,-2-3 0 16,2 5 320-16,-3 3 64 0,8-1 16 0,-5-1 0 15,0-1 512-15,3-8 96 0,2 4 32 0,0-1 0 17,0 0 192-17,0-2 32 0,7-3 16 0,-2 5 0 19,-2 13-288-19,7-1-48 0,-3 3-16 0,-2-10 0 0,7 1-64 0,-4-4-32 15,6 6 0-15,-1 4 0 0,4 8-32 0,-2-7-16 15,2-11 0-15,0 9 0 0,-2 4-96 0,5 2-16 16,4-4 0-15,-4 2 0-1,5 0-144 0,0 0-48 13,-1 2 0-12,1 3 0-1,-5 5-192 0,-3 0-128 14,-2 0 160-14,-3-3-160 0,5 8 0 0,-4 7 128 15,1-2-128-15,-1 4 0 0,-1-1 400 0,-7-1 48 15,2 2 0-15,-2-9 0 0,3-2 64 0,-8-4 0 17,5-1 16-17,-3-1 0 0,-2-2 48 0,0-2 16 13,0 4 0-13,0-4 0 0,0 4-224 0,0-7-48 16,0 0-16-16,0 0 0 0,0 0-16 0,-2-5 0 16,2 0 0-16,-5 0 0 0,5-5-160 0,0-2-128 15,-5-5 192-15,5-1-192 0,-3 4 0 0,3-1 0 17,0-3-192-17,0 6 48 0,0 2-112 0,0 0-32 18,0-2 0-18,0 5 0 15,0-3-176-15,0 5-48 0,3 2 0 0,2 1 0 1,-5 2 96-1,7 0 16 0,-2 0 0 0,2 0 0 14,1-5 208-14,2 3 32 0,2 2 16 0,-5-3 0 16,6 1 144-16,-1-6 0 1,0 6 0-1,1-1 0 17,2-2 176-17,2 0-48 0,-5 3 0 0,8-5 0 12,-8 2 16-11,1 0 0-1,-1 2 0 0,0-2 0 13,1 0-144-13,-6-2 0 0,5-8 0 0,-4 3 0 16,-3 4 0-15,2 3 0-1,-2-2 0 0,-3 2 0 15,3 5 0-15,0 0-144 0,-2-5 144 0,-3-2-208 15,5-10 208-14,-5 4 0-1,0 11 0 0,0-3 0 16,-5 0 128-16,5 2-128 0,0-2 192 0,0 3-192 14,0 2 304-14,0-2-48 0,0 2-16 0,0 2 0 16,0-2-240-16,0 0 0 0,0 0-144 0,0 0 144 16,0 0 288-16,29 39 160 0,-26-19 16 0,7 0 16 18,-3-3-176-18,0-2-48 0,1 7 0 0,2 0 0 0,2 8-112 0,0-5-16 16,-4-11-128-16,-1 9 192 0,10 1 0 0,3 8-16 15,0-4 0-15,-3-4 0 0,-2-4-176 0,2-3 0 15,-2 1 0-15,2-9 0 0,-4-4 0 0,-1-5 0 29,-5 3 0-29,-2-6 0 0,3 3-656 0,-3-12-224 0,2 0-32 0,-7-3-12576 6</inkml:trace>
    </iact:actionData>
  </iact:action>
  <iact:action type="add" startTime="434126">
    <iact:property name="dataType"/>
    <iact:actionData xml:id="d232">
      <inkml:trace xmlns:inkml="http://www.w3.org/2003/InkML" xml:id="stk232" contextRef="#ctx0" brushRef="#br2">19541 18203 7359 0,'-12'5'320'1,"4"-2"80"-1,4 2-400 0,-4-3 0 5,8 1 0-5,-5-1 0 15,5 3 1120-15,-5 0 144 0,3 10 16 0,-8-3 16 16,3 3-656-16,4 0-128 0,-2 2-16 0,0 0-16 24,3 0-1808-23,2-4-352-1,2-6-80 0,-2 1-16 0</inkml:trace>
    </iact:actionData>
  </iact:action>
  <iact:action type="add" startTime="434313">
    <iact:property name="dataType"/>
    <iact:actionData xml:id="d233">
      <inkml:trace xmlns:inkml="http://www.w3.org/2003/InkML" xml:id="stk233" contextRef="#ctx0" brushRef="#br2">20015 18263 10127 0,'0'22'448'1,"-5"-20"96"-1,10 3-544 0,-10 0 0 0,5-5 0 0,0 0 0 8,-3 0 1504-8,3-5 192 15,-5 0 32-15,-2 3 16 0,-3-8 704 0,3 7 144 14,-8-2 32-14,5 10 0 1,-2-5-992-1,-3 5-192 14,3 3-32-14,-1 4-16 0,-6 0-768 0,6-2-160 14,-4 0-16-14,2 2-16 18,3 21-736-18,-5-4-144 0,9-2-16 1,1-7-16 12,-3 0-560-13,7-3-112 0,3 0-32 0,0-7 0 17,3-5-240-17,2 2-48 0,7 11-16 0,0-13 0 14,3 2 208-14,3-12 32 0,6-2 16 0,-4-6 0 0,5 4 960 0,-1 1 272 17,-4 8 0-17,5-2-128 0,7-6 320 0,-8-2 64 17,-4 3 0-16,0 2 16-1,0 10 32 0,2 0 0 0,-7 7 0 0,-3 3 0 15,0 5-304-15,-7-3 160 0,3-2-160 0,-8 5 128 17,-5 9-368-17,-3 3-80 0,1 5 0 0,-5-5-16 16,-1 0 864-16,-7-7 176 0,8-8 48 0,-5-2 0 12,9 2 48-12,-4-4 16 0,-5-6 0 0,2-2 0 15,-2-5-480-15,4-7-80 0,1-3-32 0,5-7 0 20,-1-11-992-20,3-4-208 0</inkml:trace>
    </iact:actionData>
  </iact:action>
  <iact:action type="add" startTime="434727">
    <iact:property name="dataType"/>
    <iact:actionData xml:id="d234">
      <inkml:trace xmlns:inkml="http://www.w3.org/2003/InkML" xml:id="stk234" contextRef="#ctx0" brushRef="#br2">20582 18571 4607 0,'5'25'400'1,"-5"-13"-400"-1,0-2 0 0,0-3 0 0,2-2 5008 0,-2 0 928 15,5 5 176-15,-5 2 32 1,3 6-2416-1,2-1-480 16,0-2-112-15,-5-6 0-1,0 1-1776 2,-5-5-336-2,0-10-80 0,-3-7-18768 14</inkml:trace>
    </iact:actionData>
  </iact:action>
  <iact:action type="remove" startTime="463702">
    <iact:property name="style" value="instant"/>
    <iact:actionData xml:id="d235" ref="#d5"/>
  </iact:action>
  <iact:action type="remove" startTime="463731">
    <iact:property name="style" value="instant"/>
    <iact:actionData xml:id="d236" ref="#d6"/>
  </iact:action>
  <iact:action type="remove" startTime="463825">
    <iact:property name="style" value="instant"/>
    <iact:actionData xml:id="d237" ref="#d7"/>
  </iact:action>
  <iact:action type="remove" startTime="463958">
    <iact:property name="style" value="instant"/>
    <iact:actionData xml:id="d238" ref="#d15"/>
  </iact:action>
  <iact:action type="remove" startTime="463986">
    <iact:property name="style" value="instant"/>
    <iact:actionData xml:id="d239" ref="#d13"/>
  </iact:action>
  <iact:action type="remove" startTime="464013">
    <iact:property name="style" value="instant"/>
    <iact:actionData xml:id="d240" ref="#d12"/>
  </iact:action>
  <iact:action type="remove" startTime="464039">
    <iact:property name="style" value="instant"/>
    <iact:actionData xml:id="d241" ref="#d11"/>
  </iact:action>
  <iact:action type="remove" startTime="464065">
    <iact:property name="style" value="instant"/>
    <iact:actionData xml:id="d242" ref="#d10"/>
  </iact:action>
  <iact:action type="remove" startTime="464091">
    <iact:property name="style" value="instant"/>
    <iact:actionData xml:id="d243" ref="#d9"/>
  </iact:action>
  <iact:action type="remove" startTime="464117">
    <iact:property name="style" value="instant"/>
    <iact:actionData xml:id="d244" ref="#d8"/>
  </iact:action>
  <iact:action type="remove" startTime="464171">
    <iact:property name="style" value="instant"/>
    <iact:actionData xml:id="d245" ref="#d4"/>
  </iact:action>
  <iact:action type="remove" startTime="464197">
    <iact:property name="style" value="instant"/>
    <iact:actionData xml:id="d246" ref="#d2"/>
  </iact:action>
  <iact:action type="remove" startTime="464409">
    <iact:property name="style" value="instant"/>
    <iact:actionData xml:id="d247" ref="#d16"/>
  </iact:action>
  <iact:action type="remove" startTime="464438">
    <iact:property name="style" value="instant"/>
    <iact:actionData xml:id="d248" ref="#d22"/>
  </iact:action>
  <iact:action type="remove" startTime="464463">
    <iact:property name="style" value="instant"/>
    <iact:actionData xml:id="d249" ref="#d24"/>
  </iact:action>
  <iact:action type="remove" startTime="464491">
    <iact:property name="style" value="instant"/>
    <iact:actionData xml:id="d250" ref="#d25"/>
  </iact:action>
  <iact:action type="remove" startTime="464520">
    <iact:property name="style" value="instant"/>
    <iact:actionData xml:id="d251" ref="#d30"/>
  </iact:action>
  <iact:action type="remove" startTime="464587">
    <iact:property name="style" value="instant"/>
    <iact:actionData xml:id="d252" ref="#d33"/>
  </iact:action>
  <iact:action type="remove" startTime="464612">
    <iact:property name="style" value="instant"/>
    <iact:actionData xml:id="d253" ref="#d35"/>
  </iact:action>
  <iact:action type="remove" startTime="464638">
    <iact:property name="style" value="instant"/>
    <iact:actionData xml:id="d254" ref="#d36"/>
  </iact:action>
  <iact:action type="remove" startTime="464726">
    <iact:property name="style" value="instant"/>
    <iact:actionData xml:id="d255" ref="#d37"/>
  </iact:action>
  <iact:action type="remove" startTime="464933">
    <iact:property name="style" value="instant"/>
    <iact:actionData xml:id="d256" ref="#d17"/>
  </iact:action>
  <iact:action type="remove" startTime="465072">
    <iact:property name="style" value="instant"/>
    <iact:actionData xml:id="d257" ref="#d20"/>
  </iact:action>
  <iact:action type="remove" startTime="465102">
    <iact:property name="style" value="instant"/>
    <iact:actionData xml:id="d258" ref="#d27"/>
  </iact:action>
  <iact:action type="remove" startTime="465130">
    <iact:property name="style" value="instant"/>
    <iact:actionData xml:id="d259" ref="#d29"/>
  </iact:action>
  <iact:action type="remove" startTime="465250">
    <iact:property name="style" value="instant"/>
    <iact:actionData xml:id="d260" ref="#d34"/>
  </iact:action>
  <iact:action type="remove" startTime="465340">
    <iact:property name="style" value="instant"/>
    <iact:actionData xml:id="d261" ref="#d28"/>
  </iact:action>
  <iact:action type="remove" startTime="465521">
    <iact:property name="style" value="instant"/>
    <iact:actionData xml:id="d262" ref="#d19"/>
  </iact:action>
  <iact:action type="remove" startTime="465551">
    <iact:property name="style" value="instant"/>
    <iact:actionData xml:id="d263" ref="#d23"/>
  </iact:action>
  <iact:action type="remove" startTime="465731">
    <iact:property name="style" value="instant"/>
    <iact:actionData xml:id="d264" ref="#d32"/>
  </iact:action>
  <iact:action type="remove" startTime="465758">
    <iact:property name="style" value="instant"/>
    <iact:actionData xml:id="d265" ref="#d31"/>
  </iact:action>
  <iact:action type="remove" startTime="466151">
    <iact:property name="style" value="instant"/>
    <iact:actionData xml:id="d266" ref="#d62"/>
  </iact:action>
  <iact:action type="remove" startTime="466181">
    <iact:property name="style" value="instant"/>
    <iact:actionData xml:id="d267" ref="#d60"/>
  </iact:action>
  <iact:action type="remove" startTime="466208">
    <iact:property name="style" value="instant"/>
    <iact:actionData xml:id="d268" ref="#d61"/>
  </iact:action>
  <iact:action type="remove" startTime="466235">
    <iact:property name="style" value="instant"/>
    <iact:actionData xml:id="d269" ref="#d59"/>
  </iact:action>
  <iact:action type="remove" startTime="466262">
    <iact:property name="style" value="instant"/>
    <iact:actionData xml:id="d270" ref="#d58"/>
  </iact:action>
  <iact:action type="remove" startTime="466288">
    <iact:property name="style" value="instant"/>
    <iact:actionData xml:id="d271" ref="#d57"/>
  </iact:action>
  <iact:action type="remove" startTime="466315">
    <iact:property name="style" value="instant"/>
    <iact:actionData xml:id="d272" ref="#d52"/>
  </iact:action>
  <iact:action type="remove" startTime="466316">
    <iact:property name="style" value="instant"/>
    <iact:actionData xml:id="d273" ref="#d51"/>
  </iact:action>
  <iact:action type="remove" startTime="466343">
    <iact:property name="style" value="instant"/>
    <iact:actionData xml:id="d274" ref="#d50"/>
  </iact:action>
  <iact:action type="remove" startTime="466366">
    <iact:property name="style" value="instant"/>
    <iact:actionData xml:id="d275" ref="#d49"/>
  </iact:action>
  <iact:action type="remove" startTime="466393">
    <iact:property name="style" value="instant"/>
    <iact:actionData xml:id="d276" ref="#d48"/>
  </iact:action>
  <iact:action type="remove" startTime="466417">
    <iact:property name="style" value="instant"/>
    <iact:actionData xml:id="d277" ref="#d47"/>
  </iact:action>
  <iact:action type="remove" startTime="466441">
    <iact:property name="style" value="instant"/>
    <iact:actionData xml:id="d278" ref="#d46"/>
  </iact:action>
  <iact:action type="remove" startTime="466466">
    <iact:property name="style" value="instant"/>
    <iact:actionData xml:id="d279" ref="#d45"/>
  </iact:action>
  <iact:action type="remove" startTime="466490">
    <iact:property name="style" value="instant"/>
    <iact:actionData xml:id="d280" ref="#d44"/>
  </iact:action>
  <iact:action type="remove" startTime="466513">
    <iact:property name="style" value="instant"/>
    <iact:actionData xml:id="d281" ref="#d42"/>
  </iact:action>
  <iact:action type="remove" startTime="466537">
    <iact:property name="style" value="instant"/>
    <iact:actionData xml:id="d282" ref="#d41"/>
  </iact:action>
  <iact:action type="remove" startTime="466561">
    <iact:property name="style" value="instant"/>
    <iact:actionData xml:id="d283" ref="#d40"/>
  </iact:action>
  <iact:action type="remove" startTime="466588">
    <iact:property name="style" value="instant"/>
    <iact:actionData xml:id="d284" ref="#d43"/>
  </iact:action>
  <iact:action type="remove" startTime="467141">
    <iact:property name="style" value="instant"/>
    <iact:actionData xml:id="d285" ref="#d102"/>
  </iact:action>
  <iact:action type="remove" startTime="467204">
    <iact:property name="style" value="instant"/>
    <iact:actionData xml:id="d286" ref="#d108"/>
  </iact:action>
  <iact:action type="remove" startTime="467229">
    <iact:property name="style" value="instant"/>
    <iact:actionData xml:id="d287" ref="#d109"/>
  </iact:action>
  <iact:action type="remove" startTime="467530">
    <iact:property name="style" value="instant"/>
    <iact:actionData xml:id="d288" ref="#d79"/>
  </iact:action>
  <iact:action type="remove" startTime="467577">
    <iact:property name="style" value="instant"/>
    <iact:actionData xml:id="d289" ref="#d78"/>
  </iact:action>
  <iact:action type="remove" startTime="467601">
    <iact:property name="style" value="instant"/>
    <iact:actionData xml:id="d290" ref="#d77"/>
  </iact:action>
  <iact:action type="remove" startTime="467623">
    <iact:property name="style" value="instant"/>
    <iact:actionData xml:id="d291" ref="#d76"/>
  </iact:action>
  <iact:action type="remove" startTime="467651">
    <iact:property name="style" value="instant"/>
    <iact:actionData xml:id="d292" ref="#d70"/>
  </iact:action>
  <iact:action type="remove" startTime="467757">
    <iact:property name="style" value="instant"/>
    <iact:actionData xml:id="d293" ref="#d67"/>
  </iact:action>
  <iact:action type="remove" startTime="467784">
    <iact:property name="style" value="instant"/>
    <iact:actionData xml:id="d294" ref="#d68"/>
  </iact:action>
  <iact:action type="remove" startTime="467805">
    <iact:property name="style" value="instant"/>
    <iact:actionData xml:id="d295" ref="#d69"/>
  </iact:action>
  <iact:action type="remove" startTime="468267">
    <iact:property name="style" value="instant"/>
    <iact:actionData xml:id="d296" ref="#d63"/>
  </iact:action>
  <iact:action type="remove" startTime="468301">
    <iact:property name="style" value="instant"/>
    <iact:actionData xml:id="d297" ref="#d65"/>
  </iact:action>
  <iact:action type="remove" startTime="468325">
    <iact:property name="style" value="instant"/>
    <iact:actionData xml:id="d298" ref="#d66"/>
  </iact:action>
  <iact:action type="remove" startTime="469078">
    <iact:property name="style" value="instant"/>
    <iact:actionData xml:id="d299" ref="#d75"/>
  </iact:action>
  <iact:action type="remove" startTime="469107">
    <iact:property name="style" value="instant"/>
    <iact:actionData xml:id="d300" ref="#d74"/>
  </iact:action>
  <iact:action type="remove" startTime="469128">
    <iact:property name="style" value="instant"/>
    <iact:actionData xml:id="d301" ref="#d73"/>
  </iact:action>
  <iact:action type="remove" startTime="469152">
    <iact:property name="style" value="instant"/>
    <iact:actionData xml:id="d302" ref="#d72"/>
  </iact:action>
  <iact:action type="remove" startTime="469814">
    <iact:property name="style" value="instant"/>
    <iact:actionData xml:id="d303" ref="#d110"/>
  </iact:action>
  <iact:action type="remove" startTime="469841">
    <iact:property name="style" value="instant"/>
    <iact:actionData xml:id="d304" ref="#d111"/>
  </iact:action>
  <iact:action type="remove" startTime="470371">
    <iact:property name="style" value="instant"/>
    <iact:actionData xml:id="d305" ref="#d64"/>
  </iact:action>
  <iact:action type="remove" startTime="470717">
    <iact:property name="style" value="instant"/>
    <iact:actionData xml:id="d306" ref="#d107"/>
  </iact:action>
  <iact:action type="remove" startTime="470746">
    <iact:property name="style" value="instant"/>
    <iact:actionData xml:id="d307" ref="#d106"/>
  </iact:action>
  <iact:action type="remove" startTime="470768">
    <iact:property name="style" value="instant"/>
    <iact:actionData xml:id="d308" ref="#d104"/>
  </iact:action>
  <iact:action type="remove" startTime="470793">
    <iact:property name="style" value="instant"/>
    <iact:actionData xml:id="d309" ref="#d103"/>
  </iact:action>
  <iact:action type="remove" startTime="470840">
    <iact:property name="style" value="instant"/>
    <iact:actionData xml:id="d310" ref="#d92"/>
  </iact:action>
  <iact:action type="remove" startTime="470928">
    <iact:property name="style" value="instant"/>
    <iact:actionData xml:id="d311" ref="#d87"/>
  </iact:action>
  <iact:action type="remove" startTime="470952">
    <iact:property name="style" value="instant"/>
    <iact:actionData xml:id="d312" ref="#d98"/>
  </iact:action>
  <iact:action type="remove" startTime="470973">
    <iact:property name="style" value="instant"/>
    <iact:actionData xml:id="d313" ref="#d97"/>
  </iact:action>
  <iact:action type="remove" startTime="470998">
    <iact:property name="style" value="instant"/>
    <iact:actionData xml:id="d314" ref="#d85"/>
  </iact:action>
  <iact:action type="remove" startTime="471285">
    <iact:property name="style" value="instant"/>
    <iact:actionData xml:id="d315" ref="#d88"/>
  </iact:action>
  <iact:action type="remove" startTime="471314">
    <iact:property name="style" value="instant"/>
    <iact:actionData xml:id="d316" ref="#d99"/>
  </iact:action>
  <iact:action type="remove" startTime="471335">
    <iact:property name="style" value="instant"/>
    <iact:actionData xml:id="d317" ref="#d89"/>
  </iact:action>
  <iact:action type="remove" startTime="471601">
    <iact:property name="style" value="instant"/>
    <iact:actionData xml:id="d318" ref="#d84"/>
  </iact:action>
  <iact:action type="remove" startTime="471629">
    <iact:property name="style" value="instant"/>
    <iact:actionData xml:id="d319" ref="#d86"/>
  </iact:action>
  <iact:action type="remove" startTime="471651">
    <iact:property name="style" value="instant"/>
    <iact:actionData xml:id="d320" ref="#d83"/>
  </iact:action>
  <iact:action type="remove" startTime="471675">
    <iact:property name="style" value="instant"/>
    <iact:actionData xml:id="d321" ref="#d81"/>
  </iact:action>
  <iact:action type="remove" startTime="471810">
    <iact:property name="style" value="instant"/>
    <iact:actionData xml:id="d322" ref="#d82"/>
  </iact:action>
  <iact:action type="remove" startTime="472019">
    <iact:property name="style" value="instant"/>
    <iact:actionData xml:id="d323" ref="#d101"/>
  </iact:action>
  <iact:action type="remove" startTime="472041">
    <iact:property name="style" value="instant"/>
    <iact:actionData xml:id="d324" ref="#d94"/>
  </iact:action>
  <iact:action type="remove" startTime="472364">
    <iact:property name="style" value="instant"/>
    <iact:actionData xml:id="d325" ref="#d90"/>
  </iact:action>
  <iact:action type="remove" startTime="472385">
    <iact:property name="style" value="instant"/>
    <iact:actionData xml:id="d326" ref="#d91"/>
  </iact:action>
  <iact:action type="remove" startTime="472434">
    <iact:property name="style" value="instant"/>
    <iact:actionData xml:id="d327" ref="#d93"/>
  </iact:action>
  <iact:action type="add" startTime="463628">
    <iact:property name="dataType" value="strokeEraser"/>
    <iact:actionData xml:id="d328">
      <inkml:trace xmlns:inkml="http://www.w3.org/2003/InkML" xml:id="stk235" contextRef="#ctx0" brushRef="#br3">19141 22611 40447 0,'7'-15'0'1,"-2"3"0"-1,2 0 0 1,1-6 0 9,4 3 0-10,-2 8 0 0,0-10 0 0,2 4 0 18,5-6 0-18,20-13 0 0,20-25 0 0,24-10 0 13,16-4 0-12,-1 12-160-1,2 12 160 1,-1 15 0 11,4 17 0-12,5 5 0 0,-5 12 0 1,7 8 0 14,11 3 0-13,-6 11 0 26,6 8 0-28,-11 18 0 1,6 6 0-1,-8 13 0 0,-5 5 0 32,2 0 0-32,3-2 0 0,0-5 0 0,8-1 0 0,-1-14 0 0,3-3 0 0,8-4 0 0,1-1 0 0,13-12 0 1,15 5 0-1,18-7 0 0,6-3 0 0,13-10 0 26,10 3 0-25,14-13 0 0,21-2 0-1,9-5 0 0,5-2 0 0,7-1 0 0,3 3 0 0,0-7 0 15,0 2 0-15,-2 0 0 0,-6 3 128 0,-4 2-128 17,-8 0 0-17,-9 5 0 39,-11 2 0-37,-12 0 0-1,-9 1 0-1,-11 2 0 0,-14 2 0 0,2 3 0 0,0 2 0 0,-10-2 0 0,-12-3 0 0,-5-2 0 0,-3-2 0 1,3-1 0-1,0-5 0 0,-14-4 0 15,-1-10 0-15,-15-1 0 0,-9-2 0 0,4-2 0 23,-4-3 0-23,-8-4 0 1,-3 4 0-1,-14-10 0 7,-10 6 0-7,-15-1 0 0,-4 3 0 0,-16 0 0 15,-9 7 0-14,-11-7 0-1,-6 7 0 0,-13-2 0 15,-5 2 0-14,-15 2 0-1,-5-4 0 0,-14 2 0 13,-10-7 0 15,-20 0 0-28,-13 2 0 0,-19-4 0 0,-12 1 0 0,-16 1 0 26,-1 2 0-26,-8 3 0 0,4-3 0 0,-4 8 0 27,-2-8 0-2,-16 6 0-24,-4-1 0-1,-10-5-128 0,7 8 128 26,-7-6 0-26,0 4 0 0,-8-11 0 26,-4 5 0-26,-1-4 0 0,8 6 0 28,2-1 0-28,-7 1 0 0,-10 3 0 0,-19 3 0 0,9 5 0 0,10 4 0 0,-17 3 0 0,-3 3 0 0,-4 4 0 0,7 10 0 0,-15 3 0 0,-10 0 0 1,-2 5 0-1,-11 7 0 0,-9 0 0 0,-2 10 0 0,2-3 0 0,2 1 0 0,-2-3 0 0,-2 0 0 0,2 0 0 0,7-5 128 0,-2-5-128 0,7 2 0 1,15-11-128-1,8-1 128 0,22-5 0 0,9-2 0 0,6-10 0 0,4-5 0 0,13 0 0 50,14-5 0-50,8-2 0 0,15 0 128 0,-5-1-128 0,2 1 0 0,6 2 0 26,11 0 0-25,13 5 0 0,17 3 0-1,15-3 0 0,15 5 0 0,2-5 0 1,13 3 0-1,-3-1 0 0,14 3 0 0,4-2 0 0,4 2 0 0,8 0 0 0,7 0 0 0,5 0 0 0,5 0 0 0,10 0 0 0,9 5 0 0,6 2 0 23,9-7 0-23,11 5 0 0,6 2 0 0,13-4 0 21,15 2 0-20,5 0 0-1,12 2 0 0,18-4 0 0,14 6 0 0,5-1 0 1,7 2 0 1,6 4 0 12,14-6 0-13,18 4 0-1,19 1 0 0,17-4 0 15,20 6 0-14,13-7 0-1,2 4 0 0,17-2 0 14,6 2 0-14,1-2 0 0,6 7 0 0,4-4 0 14,8-1 0-13,-5 0 0-1,5 8 0 0,-5-5 0 16,5 2 0-16,8 3-128 1,4 0 128-1,0-1 0 12,8 6 0-12,-8-3 0 0,-9-2 0 1,14-8 0 13,10 6 0-14,-12-4 0 0,2 1 0 0,7-5 0 16,16 2 0-15,9-12 0-1,10 5 0 0,15-5 0 13,22 3 0-13,-14-11 0 1,-11-4 0 27,13 0 0-28,10-8 0 0,2-2 0 0,-3 7 0 0,1-5 0 0,-3 3 0 0,-9 0 0 0,-13 2 0 26,12 0 0-26,8 5 0 0,-1 3 0 28,9 7 0-1,-16-10 0-27,0 3 0 0,-17-1 0 0,-12 1 0 0,5-1 0 1,-1-2 0-1,-16 3 0 0,-28 7 0 0,0-10 0 0,-4 8 0 0,-6-6 0 0,3 3 0 26,10 0 0-25,7 3 0-1,-20-5 0 0,-9 7 128 0,7-3-128 0,7 1 0 0,-12 2 0 0,-15 0 0 0,3 2 0 0,5 1 0 0,-13 4 0 0,-19-5 0 0,-1 1 0 21,-2 4 0-21,-17-4 0 1,-17 2 0-1,7 0 0 44,9 7 0-44,-11-2-128 0,-18-8 128 0,13 6 0 0,7-3 0 0,-8 2 0 0,-7-7 0 0,1 3 0 26,1 1 0-26,-9 1 0 0,-18 3 0 26,-16-3 0-25,-8 2 0-1,-8 8 0 0,3 5 0 0,-15 4 0 0,-17 6 0 0,-15 0 0 0,-17-1 0 0,-15 6 0 0,-10-3 0 0,-15 0 0 0,-4 0 0 0,-13 0 0 0,-5 3 0 0,-5-6 0 0,-15-4 0 0,1-5 0 22,-8-11 0-22,0-4 0 0,0-5 0 0,-8-5 0 16,1-4 0-16,-10-11 0 0,-1-7 0 0,-9-18 0 4,-5-4 0-4,-5-8 0 0,-2-7 0 0,-16-5 0 16,-4-3 0-15,-7 3 0 0,-6 3 0 26,-17 2 0-27,-17-3 0 0,-12-5 0 0,-15-2 0 0,0-2 0 0,-10-8 0 0,2 3 0 0,3-6 0 0,-27 3 0 22,-30 1 0-21,-7 13 0-1,-1 16 0 0,-16 10 0 11,-15 4 0-10,-13 8 0-1,-10 8 0 0,-9 1 0 10,-5 1 0-10,-23 5 0 0,-12 2 0 0,-26 3 0 17,-29 2 0-17,1 2 0 1,3 1 0-1,-28 7 0 14,-7 0 0-13,2 3 0-1,10 4 0 0,-4-2 0 14,6 5 0-14,18-3 0 1,22 5 0-1,-9-7 0 15,-1 5 0-14,13 0 0-1,7-2 0 0,7-1 0 16,5 0 0-16,13 3 0 0,14-5 0 0,-7 3 0 12,-14-1 0-12,14 5 0 1,12 1 0-1,-4 1 0 13,-8 4 0-13,24 1 0 1,26 11 0-1,-26-3 0 13,-11 10 0-13,7 20 0 0,14 12 0 0,-14 12 0 16,-13 13 0-16,16 2 0 38,16 6 0-38,-7-19 0 0,5 4 0 0,13-13 0 0,11-8 0 1,8 8 0-1,8 8 0 0,29 2 0 0,32 14 0 0,13-4 0 22,14-5 0-21,30-18 0-1,29-9 0 0,23-17 0 0,17-8 0 0,27-10 0 0,17-10 0 0,20-5 0 26,18-4 0-25,26-3 0 0,25-10 0 1,20 0 0-2,27-5 0 1,5-5 0-1,5-7 0 0,24-3 0 14,13-7 0-14,15-2 0 0,17-1 0 1,12-9 0 13,17-11 0-13,18-4 0-1,22-7 0 0,25-6 0 15,14-7 0-15,13 8 0 1,5 9 0 28,29 5 0-29,10 3 0 0,5 4 0 0,0 1 0 0,25 5 0 1,22-8 0-1,2 5 0 0,-4 0 0 28,6-2 0-1,11 0 0-27,-17 2 0 0,-6-8 0 0,3 6 0 0,-2-3 0 0,-8 8 0 0,-2 4 0 1,2 3 0-1,0-2 0 0,-20 4 0 0,-22 8 0 0,-14 0 0 0,-11 2 0 0,-26 6 0 0,-26 4 0 0,-16 5 0 23,-10 5 0-23,-43 5 0 0,-29 0 0 0,-2 7 0 22,5 11 0-22,-28 1 0 0,-29 9 0 0,-23 1 0 0,-16 3 0 0,-25 5 0 0,-23 8 0 0,-22-8 0 15,-24 2 0-14,-18-2 0 0,-14 0 0-1,-23-5 0 15,-9-5 0-14,-25-4 0-1,-25-1 0 0,-12-12 0 13,-17-3 0 17,-25-14 0-30,-23-13 0 0,-36-10 0 0,-42-2 0 0,7-10 0 0,5 3 0 0,-32-6 0 0,-39-4 0 1,7 10 0-1,10-1 0 0,-47 1 0 21,-32-3 0-21,-25 5 0 0,-14 2 0 1,-13 13 0 19,-17 2 0-20,17 8 0 1,13 7 0-1,7 5 0 0,7 5 0 0,18 5 0 0,12 2 0 1,12 3 0 13,8 2 0-14,31-2 0 0,18 5 0 28,-10-8 0-28,-7-5 0 0,10-7 0 0,14 0 0 0,5 0 0 0,3-7 0 0,0 0 0 0,-15 2 0 0,20 0 0 22,7 10 0-22,-8-5 0 0,-6-5 0 0,-3 10 0 15,2 0 0-15,-12 2 0 0,-5 0 0 0,12 8 0 9,13 7 0-9,12 3 0 0,12 0 0 0,11 2 0 16,9 10 0-15,34-5 0-1,18-7 0 0,42-1 0 14,32-1 0-14,39-9 0 1,25-6 0-1,30-11 0 13,24-2 0-13,23 0 0 0,12-7 0 1,22 0 0 16,14-1 0-16,21 6 0-1,17 7 0 0,19 0 0 13,18 7 0-13,2 1 0 0,5 9 0 1,5 0 0 13,8 10 0-14,7 6 0 0,10 8 0 0,2 4 0 16,7-1 0-16,11 3 0 0,7 3 0 30,19-6 0-30,13 5 0 0,18-9 0 27,14-1 0-27,10-4 0 0,9-3 0 0,13-3 0 1,15-1 0-1,17-1 0 0,18 2 0 0,-8-4 0 0,-13 0 0 0,9-1 0 0,16 3 0 0,-12 1 0 0,-10 6 0 0,-2-2 0 23,-6 0 0-23,-14-5 0 0,-17 3 0 0,-8-5 0 20,1-1 0-20,-26-4 0 0,-19-5 0 0,-17-3 0 0,-8 1 0 0,-22-4 0 0,-5-1 128 0,-10-6-128 17,1 8 0-17,-28-10-128 1,-22-7 128-1,-10-3 0 15,-8-5 0-14,-4-2 0-1,-10 2 0 0,-23-7 0 15,-14-3 0-15,-22-2 0 0,-10-3 0 3,-15-7 0 8,-13-2 0-11,-16 2 0 0,-8 0 0 0,-25 2 0 16,-7-4 0-16,-32-3 0 0,-10-2 0 0,-39-8 0 15,-33-3 0-14,-19-6 0-1,-18-3 0 0,-31-13 0 14,-18-7 0 14,-27 3 0-3,-12 12 0-25,-20 7 0 0,-5 15 0 0,-8 23 0 0,-4 14 0 0,-13 17 0 1,-11 15 0-1,8 15 0 0,14 23 0 0,-18 14 0 0,-10 9 0 0,10-4 0 0,12-2 0 0,20-1 0 4,25-7 0-4,32-9 0 1,34-6 0-1,37-17 0 23,40-3 0-23,34-16 0 0,33-6 0 0,29-17 0 25,24-7 0-25,20-8 0 0,8-5 0 0,12-2 0 1,13-7 0-1,4 2 0 0,10 0 0 0,8-1 0 10,9 1 0-9,6 0 0-1,-1 5 0 0,15 3 0 15,10 6 0-15,3 1 0 0,4 7 0 0,6 5 0 15,6-2 0-15,16 7 0 0,17 2 0 1,32 3 0 13,29 8 0-14,13-1 0 0,10-10 0 1,22 8 0 13,19 3 0-13,8-6 0-1,13 5 0 0,16 1 0 14,16-1 0-14,-3-5 0 0,-1 6 128 0,-4-13-128 12,-4-5 0-6,-21-3-128-6,-15-4 128 1,-21-15 0 11,-16-8 0-12,-26-2 0 0,-23 5 0 0,-29-12 0 15,-18-8 0-15,-29 0 0 0,-13 5 0 0,-12 8 0 15,-12 7 0-15,-12 5 0 1,-21 4 0-1,-19 4 0 14,-10 1 0-14,-14 4 0 0,-13 6 0 0,-8 3 0 14,-9 3 0-12,-10 2 0-2,-5 2 0 0,-22-2 0 14,-10 5 0-13,-18-2 0-1,-14 2 0 0,-17-3 0 14,-8 8 0-13,-15 2 0-1,-5 13 0 0,-21-3 0 13,-16 5 0-12,-22 13 0-1,-4 7 0 0,-21 7 0 18,-2 8 0-18,-19 2 0 0,-18 0 128 0,-22 5-128 9,-18 0 0-3,-1-7-128-6,-6 2 128 0,-17 5 0 12,-13 10 0-12,1 17 0 0,5 20 0 0,-15 10 0 16,-13 5 0-15,5-20 0 0,3-13 0-1,10-9 0 11,0-5 0-11,9-5 0 0,8 2 0 0,13 16 0 16,6 9 0 14,31 7 0-30,26 8 0 1,1-37 0-1,9-27 0 0,22-25 0 27,18-15 0-1,-12-17 0-26,-11-5 0 0,15-10 0 0,13 1 0 0,-17-14 0 0,-11-1 0 0,16-1 0 0,14-2 0 1,-5-5 0-1,3 0 0 26,-18-2 0-26,-4-6 0 0,2 1 0 26,-3 2 0-25,-19 2 0 25,-13-4 0-26,-12 12 0 1,-2 7 0-1,-10 8 0 0,-10 12 0 0,2 8 0 0,13 6 0 0,2 9 0 0,10-4 0 0,0 9 0 27,-5 9 0-27,5-15 0 0,5-2 0 0,-10 2 0 1,-7 3 0 21,12-13 0 5,0-2 0-27,0-12 0 0,-12 2 0 0,14-3 0 0,16 3 0 0,-11-4 0 25,-4 6 0-25,2-9 0 0,7-1 0 24,-17 6 0-24,-7 12 0 0,19-7 0 25,13-1 0-25,-8 3 0 0,-4 3 0 23,9-6 0-22,15-2 0 22,-5 5 0-23,-7 5 0 0,5-2 0 0,7 1 0 0,-5 9 0 0,3 11 0 23,9-4 0-22,6 5 0-1,19 2 0 23,12 5 0-23,-6-2 0 24,-1-1 0-24,0-2 0 0,10-2 0 0,7 0 0 0,15-1 0 0,0-1 0 1,1-1 0-1,18-7 0 0,21 2 0 0,22-10 0 0,14 1 0 0,18-11 0 0,10-2 0 0,5-2 0 0,9-5 0 0,8-1 0 0,8-2 0 0,6-2 0 0,11 0 0 0,7 2 0 0,5-5 0 0,7 3 0 0,8 5 0 1,5-1 0-1,7 6 0 0,12 0 0 0,5 2 0 0,8 0 0 0,12 5 0 0,15 0 0 0,10 5 0 0,24-5 0 0,10 2 0 1,28-4 0-1,16-6 0 0,-1-4 0 0,-6-5 0 0,17 2 0 0,18 5 0 0,7-2 0 0,10-3 0 0,3 5 0 0,2 8 0 0,14-3 0 0,14 0 0 0,-11 5 0 0,-2 10 0 0,-3 2 0 0,8 3 0 0,-6 2 0 1,-9 8 0-1,7 2 0 24,13 5 0-24,-13-3 0 0,-2 1 0 0,15-3 0 0,4 5 0 0,8-5 0 1,5-2 0-1,8-8 0 0,11-4 0 0,-17-8 0 21,-9-5 0-21,9 0 0 0,11-3 0 0,-6 1 0 19,-5-6 0-19,-2 3 0 0,-5-2 0 1,-7 2 0 3,-11 3 0-4,8 2 0 0,0 0 0 0,-9 0 0 17,-8 7 0-17,-1 0 0 0,-9 1 0 0,-7 4 0 14,-18-2 0-13,15 2 0-1,3 8 0 0,-8-10 0 15,-17 0 0-15,-20-8 0 0,-17 8 0 0,-7-10 0 16,-3 3 0-16,-18-6 0 0,-11-2 0 2,-13-2 0 10,-5-3 0-11,-22-5 0-1,-5-2 0 0,-17-3 0 15,-8-7 0-14,-14 2 0-1,-8-7 0 0,-17-2 0 14,-12-6 0-14,-23-7 0 0,-7-2 0 0,-22-8 0 14,-18-7 0-13,-21 2 0-1,-11-4 0 0,-29 9 0 15,-20 13 0-15,-19 4 0 0,-11 8 0 0,-7 2 0 14,-7 8 0-14,-20 5 0 1,-24 2 0-1,-11 3 0 15,3 2 0-15,-15 5 0 0,-4 3 0 0,-4 2 0 15,13 0 0-14,-9 0 0-1,-4 7 0 0,-6-2 0 12,-1 7 0-11,-12-2 0 0,0 5 0-1,-7 5 0 15,-13 2 0-14,15 5 0-1,10 5 0 0,-5 8 0 14,0 4 0-14,23 5 0 0,16 8 0 0,-2 0 0 17,-5 12 0-17,37-12 0 0,25-1 0 0,0-11 0 12,5-6 0-11,14-4 0-1,16-3 0 0,14 0 0 15,2 0 0-15,6-5 0 0,4-2 0 0,3-1 0 14,12 1 0-14,20-5 0 0,17 0 0 0,15-1 0 15,10 4 0-14,12-4 0-1,20-1 0 0,8-4 0 15,6 1 0-14,16-5 0-1,9 2 0 0,18-4 0 13,7-1 0-13,17-2 0 0,21 0 0 1,18-5 0 15,21-5 0-15,29-2 0-1,27-6 0 1,10-9 0 8,15 0 0-8,0 2 0-1,-7 3 0 0,26-3 0 17,28 3 0-17,-10 0 0 0,-5 7 0 1,17 2 0 14,25 6 0-15,-13 2 0 0,-14 2 0 1,20 6 0 12,9-3 0-12,-9 5 0-1,-11 2 0 0,6 0 0 13,12 11 0-12,-10-4 0-1,-3 3 0 0,13 3 0 14,15 5 0-14,-8 2 0 0,-7 5 0 0,7-3 0 16,3 8 0-16,-13-5 0 0,-19 3 0 0,22 2 0 15,15 2 0-15,-8-7 0 0,-7-2 0 0,27-6 0 15,25 3 0 14,-8-5 0-29,-12 3 0 0,12-13 0 0,3 1 0 0,2-1 0 1,-2 5 0-1,5 0 0 0,4 1 0 0,-4-1 0 0,4 2 0 0,3-1 0 21,3 4 0-21,-10-3 0 0,-13-1 0 0,18-6 0 36,14 3 0-35,-19-3 0-1,-8-10 0 0,0-2 0 0,8 0 0 0,12-5 0 20,5-2 0-20,-5-8 0 1,0 0 0-1,-12-5 0 0,-13-5 0 0,8 3 0 0,4-3 0 0,4 1 0 0,-4-4 0 0,16-1 0 23,9-3 0-23,20 2 0 0,15 0 0 0,-3-7 0 0,13-7 0 1,-25-8 0-1,-7-5 0 0,-5 0 0 14,-8 0 0-14,-19 8 0 0,-13 10 0 0,-5-6 0 18,8 1 0-18,-3 9 0 0,1 10 0 0,-6 3 0 14,0 2 0-13,-12 3 0-1,-2-5 0 0,-18 9 0 16,0 1 0-16,-31-3 0 0,-13 2 0 0,-20 1 0 15,-5 7 0-14,-12 3 0-1,-8 4 0 0,-4-2 0 13,-8 5 0-13,-7 0 0 0,-5 2 0 0,0-2 0 16,4 0 0-15,-14-5 0-1,-5 0 0 0,-5-5 0 12,-9 2 0-11,-6-2 0-1,-2-2 0 0,-13-6 0 14,-2-2 0-14,-17-2 0 0,-12 0 0 0,-8-1 0 14,-8 1 0-13,-11 2 0-1,-11-2 0 0,-14-6 0 16,-1 6 0-15,-11 0 0-1,-11 2 0 0,-9-2 0 15,-1-1 0-15,-14-4 0 0,-5 2 0 0,-12-2 0 14,-16-5 0-13,-16 0 0-1,-11-3 0 0,-24-7 0 15,-19 2 0-15,-16-4 0 0,-22-3 0 2,-12 0 0 10,-7 0 0-11,-11-3 0-1,-6 3 0 0,-21-12 0 14,-7-3 0-14,-2 3 0 0,2 4 0 0,-20-2 0 14,-12 0 0-14,-5 8 0 0,6 7 0 23,-26 0 0-23,-12-3 0 0,0 13 0 0,5 10 0 0,-5-1 0 24,-7 1 0 0,2 2 0-2,5 8 0-22,10 2 0 0,10 0 0 27,-3 0 0-27,-5 0 0 0,13 0 0 0,2 7 0 0,3-2 0 0,7-2 0 0,2 1 0 0,3 1 0 0,-2-2 0 0,2-1 0 1,7 6 0 20,10 2 0-20,8-5 0-1,10 0 0 0,9-3 0 0,10 8 0 0,3-5 0 0,2 2 0 0,5-7 0 0,10 0 0 0,7 5 0 0,11 3 0 0,-9-1 0 0,6-2 0 0,15 2 0 0,12-2 0 0,5 5 0 23,-1 7 0-22,16-2 0-1,17 7 0 0,7-9 0 0,18-1 0 0,7-5 0 0,12 1 0 0,12 4 0 23,6 5 0-23,14-2 0 0,6 2 0 0,9-4 0 5,10 4 0-5,12 3 0 0,5 2 0 0,15 0 0 17,8-7 0-17,17 2 0 0,22 3 0 0,17-8 0 41,17 3 0-41,20-5 0 0,18-10 0 0,12 0 0 0,2-10 0 0,25 3 0 0,22 2 0 1,15-15 0-1,22-5 0 21,15-4 0-21,4 4 0 0,16-9 0 0,2-6 0 22,15 3 0-21,7 3 0-1,3 4 0 0,5 5 0 0,-3-2 0 0,-2-2 0 0,-15 9 0 1,-8 8 0-1,-26-6 0 0,-11 6 0 0,-7 4 0 19,3 6 0-19,-18-3 0 1,-9 0 0-1,-13 3 0 22,-5 12 0-21,-12-6 0 0,-2 1 0 1,-16 3 0-1,3 7 0-1,-17 2 0 0,-7 3 0 0,-13 4 0 15,-5 1 0-14,-20 0 0-1,-16-1 0 0,-9 1 0 16,-6 10 0-14,-21-3 0-2,-9 2 0 0,-15-2 0 11,-12-2 0-10,-18-3 0-1,-14-2 0 0,-13-13 0 15,-9 8 0-14,-23-13 0-1,-10 1 0 0,-27-8 0 14,-17-3 0-13,-15-7 0-1,-17-5 0 0,-20-9 0 15,-19-6 0-15,-11 0 0 0,-1 1 0 0,-9 4 0 14,-2 1 0-14,-14-4 0 1,-1-9 0-1,-12 5 0 13,-14 8 0-12,-11-8 0-1,-7 0 0 0,-10 2 0 14,-4 10 0-14,-11-5 0 1,0 6 0-1,1-1 0 16,-6 8 0-16,11-8 0 0,1 0 0 0,6 8 0 15,0 2 0-15,17-5 0 0,10 3 0 0,-8-8 0 15,-7 5 0-14,8 1 0-1,4-1 0 0,-5 0 0 14,-12 3 0-13,5-1 0 0,10 3 0-1,-15-2 0 13,-7 2 0-12,20 3 0-1,11 4 0 0,-11-2 0 14,-8 5 0-14,5 0 0 0,15 3 0 0,-8 2 0 16,-9 0 0-16,11 7 0 0,21 0 0 1,-15 8 0 11,-5-3 0-11,24 6 0-1,35 1 0 0,15-4 0 14,12 0 0-13,20-5 0-1,17-1 0 0,20-4 0 14,27-2 0-13,17-1 0-1,18-2 0 0,9-3 0 13,11 3 0-12,11-5 0 0,3 5 0-1,5 3 0 15,8 4 0-14,4-2 0-1,8 7 0 1,4 0 0 10,13 8 0-9,0 2 0-2,8 3 0 0,19 7 0 16,12 5 0-16,23-8 0 0,9 1 0 0,26-6 0 14,14-9 0-14,4 0 0 0,11 0 0 0,20-3 0 15,21 8 0-15,21-8 0 0,9 3 0 3,18 12 0 7,19 7 0 25,-12 3 0-35,-5-5 0 0,10 5 0 0,2 7 0 22,-4-7 0 1,-13-2 0-23,-5-3 0 0,-10 0 0 0,-14-10 0 0,-25 3 0 0,-6-8 0 0,-6 7 0 0,-13-4 0 0,-12-10 0 0,-17-3 0 1,-11-7 0-1,-9 0 0 0,-7-2 0 0,4-6 0 0,3-9 0 0,5-1 0 0,-8-9 0 0,3 0 0 22,-5-3 0-22,-5-7 0 0,-3 3 0 0,3-6 0 0,-2-2 0 0,-16 0 0 0,-14-5 0 0,-17-2 0 18,-20-1 0-18,-22-2 0 0,-13 6 0 0,-19-6 0 15,-15 2 0-14,-18-2 0-1,-21 8 0 0,-23-6 0 14,-20 8 0-13,-16 5 0-1,-14 13 0 0,-6 1 0 17,-13 13 0-17,-7 8 0 0,-10 7 0 0,-15 5 0 13,-5 7 0-13,0 12 0 0,5 18 0 0,-12-3 0 15,-13 6 0-14,1 11 0-1,2 6 0 0,-10 2 0 14,-12-5 0-14,7-5 0 0,7 3 0 1,-7 4 0 12,-12-2 0-13,17 8 0 0,15 9 0 0,10 10 0 18,14 11 0-17,25-24 0-1,20-16 0 0,25-20 0 12,24-10 0-11,20-22 0-1,20-5 0 0,16-10 0 12,16-5 0-12,10-10 0 1,7-2 0-1,12-11 0 17,8-1 0-16,5-8 0-1,7-3 0 0,12-4 0 12,10 0 0-11,5-6 0-1,15 1 0 0,8 2 0 15,7 10 0-15,7 0 0 0,5 10 0 0,0 2 0 14,10 8 0-13,-10 0 0-1,3 9 0 1,2 1 0 12,0 2 0-12,7 5 0-1,1 0 0 0,-1 0 0 15,1-3 0-14,-13 6 0-1,0 2 0 0,-7 0 0 15,-3 2 0-15,-5 5 0 0,-2-7 0 0,-5-2 0 14,-3-3 0-13,-7-5 0-1,-5 2 0 0,-7-9 0 12,0-5 0-8,0 2 0-4,-1-7 0 0,1 2 0 13,0-2 0-13,-5-3 0 1,2 1 0-1,-2-1 0 13,-3-7 0-13,-5 2 0 0,1 3 0 0,-6-5 0 16,3 0 0-15,-7 2 0-1,-1-2 0 0,-7 8 0 14,-2 4 0-14,-8 0 0 0,-9 8 0 1,-1 7 0 13,-2-3 0-13,-10 8 0-1,-2 3 0 0,-11 4 0 14,-1 6 0-14,-13 4 0 0,-10 8 0 0,-10-1 0 15,-12 8 0-14,-10-2 0-1,-3 4 0 0,-16 3 0 13,-8 1 0-13,-8 6 0 1,-9-5 0-1,-3 3 0 17,0 3 0-16,7-11 0-1,16 1 0 0,21-3 0 9,26-7 0-4,19-13 0-5,32-5 0 1,12-19 0 10,20-5 0-10,20-10 0-1,24-6 0 0,38-4 0 18,29-12 0-18,17 0 0 0,10-3 0 1,10-7 0 9,5-3 0-10,10-2 0 0,15-5 0 0,2-13 0 18,-5-14 0-18,-5 10 0 0,-5 2 0 0,-2 12 0 12,3 8 0-11,-16 13 0-1,-7 11 0 0,0 10 0 14,3 11 0-13,-8-1 0-1,0 5 0 0,0 5 0 14,3 3 0-13,14 9 0-1,11 3 0 0,6 0 0 14,6 0 0-13,5 5 0-1,-1-3 0 0,6 6 0 17,-3-1 0-16,-5 5 0-1,-17 6 0 0,2-1 0 12,3 0 0-12,-28 0 0 0,-16-5 0 0,-23 3 0 17,-7 5 0-17,-20 2 0 0,-15 0 0 0,-15 3 0 12,-9-6 0-11,-20-4 0-1,-13-3 0 0,-11-4 0 14,-6-1 0-14,-17-5 0 0,0-4 0 0,-5 2 0 12,-2 0 0-11,-8-3 0-1,-10 3 0 0,-5-10 0 16,-9 3 0-16,-10-3 0 0,-15 5 0 0,-10-8 0 14,-15 8 0-14,-12 0 0 0,0 8 0 0,-8 7 0 17,-4 2 0-16,-6 3 0-1,-7 4 0 28,-12 6 0-28,-7-3 0 0,-18 5 0 0,3 10 0 22,-20-7 0-22,-5 7 0 24,-15 0 0-24,-10 2 0 21,1 3 0-21,-3 2 0 0,-3 1 0 0,0-6 0 1,13 0 0-1,12 1 0 0,28-1 0 0,28 3 0 0,26-5 0 0,22-10 0 0,24-7 0 0,27-1 0 0,18-19 0 0,22-2 0 0,10-6 0 0,14-2 0 0,23-4 0 22,17-1 0-22,25-3 0 0,15 1 0 0,16 0 0 0,18-8 0 0,5 8 0 0,10-1 0 0,10-7 0 24,2 3 0-24,-5-3 0 0,-7-4 0 1,0 4 0 4,5-5 0-5,-1 3 0 0,-9 0 0 0,5-3 0 16,-7 1 0-16,-6-3 0 0,1 7 0 0,-1-5 0 17,1-2 0-16,-3 5 0-1,-10 0 0 0,-7-6 0 11,-5 1 0-6,-3 3 0-5,-5-1 0 1,3 5 0 10,3-2 0-10,-11 2 0 0,-9 1 0-1,-10 1 0 14,-1 3 0-13,-14-4 0 0,-5 9 0-1,-12 0 0 12,-5 5 0-11,-15 5 0-1,-3 0 0 0,-11 0 0 13,-11 5 0-12,-10-5 0-1,-4 2 0 0,-10 3 0 15,-6 3 0-15,-9-3 0 1,-7 2 0-1,-11-2 0 13,-6 2 0-12,-18-2 0-1,-3 8 0 0,-9-6 0 14,-6 5 0-13,-9-4 0-1,-10-1 0 0,-15 3 0 15,-17-2 0-15,0 4 0 0,-8 0 0 0,-6 8 0 16,-11-3 0-15,-15 3 0-1,-9 0 0 0,-11-3 0 15,-9 5 0-14,-7 0 0-1,-8 3 0 0,-10 2 0 13,-2-2 0-13,2 0 0 0,10 2 0 0,15-3 0 16,7-4 0-16,40-3 0 0,26-2 0 1,28-7 0 10,25 1 0-10,24-16 0-1,25 2 0 0,20-12 0 16,17-5 0-15,10-8 0-1,17 0 0 0,22-4 0 13,18-8 0-13,14-5 0 0,17-2 0 0,8-6 0 15,15-1 0-15,2-1 0 0,11 10 0 1,6-10 0 13,5 5 0-13,-11 6 0-1,-14 9 0 0,-9 9 0 14,-10 14 0-13,-12 9 0-1,-5 7 0 0,-8 8 0 17,-4 2 0-16,-16 8 0-1,-9 5 0 0,-15-1 0 12,-5 9 0-11,-12 4 0-1,-13 0 0 0,-2 5 0 16,-12 4 0-15,-10-1 0-1,-8 2 0 0,-10 0 0 13,-14 4 0-13,-13-6 0 0,-9-1 0 0,-18 3 0 14,-22 7 0-13,-15-7 0 0,-7 7 0-1,-25 11 0 13,-24 14 0-13,-20 7 0 1,-8 5 0-1,-22 10 0 16,-2 3 0-16,-23-5 0 0,-9-13 0 1,9-2 0 11,11-10 0-12,4 2 0 0,3 1 0 0,0 4 0 15,4 8 0-14,11-3 0-1,9 3 0 0,18-17 0 14,7-11 0-14,20-26 0 1,20-5 0-1,4-18 0 15,3-5 0-15,22-12 0 1,25-4 0-1,10-4 0 13,9-9 0-12,16 0 0 0,9-3 0-1,2 0 0 13,6-12 0-13,5 5 0 0,2 5 0 0,5-2 0 16,7 4 0-15,0 0 0 0,1 10 0-1,-1-4 0 11,10 9 0-10,-2 2 0-1,5 1 0 0,9 7 0 14,-2 0 0-13,10-5 0-1,2 5 0 0,13 5 0 16,5-2 0-15,19 1 0-1,8-1 0 0,17 2 0 12,17 0 0 15,3-3 0-27,12 8 0 0,5 2 0 1,8 1 0-1,-6-1 0 0,1 8 0 21,2-5 0-21,-3 4 0 0,-7 4 0 0,-12-9 0 0,-2 6 0 0,-6 2 0 0,-10-4 0 0,-1-1 0 0,-1-5 0 24,-8 1 0-24,-2-4 0 0,-2-4 0 0,0-5 0 0,0-2 0 0,-3-1 0 0,-2-9 0 0,-3-8 0 18,3-2 0-18,-3-5 0 0,-2-12 0 0,2 2 0 13,-4 0 0-12,-8-8 0-1,0 8 0 0,-5-5 0 15,-5 3 0-15,-2-1 0 0,-8 6 0 0,-10 2 0 16,-2 5 0-15,-5-6 0-1,-10 9 0 0,-5-3 0 14,-9 4 0-13,-13 1 0-1,-3 5 0 0,-14-5 0 13,-3 4 0-13,-9 1 0 0,-8 5 0 1,-15-5 0 14,-5 4 0-14,-7 3 0-1,-5 1 0 0,-2 1 0 15,-6-4 0-14,-4-1 0 0,-3 9 0-1,-7-4 0 11,-15 3 0-11,-3 3 0 0,-4-8 0 0,-13 10 0 16,3-3 0-15,-11 6 0-1,-4 2 0 1,-10 0 0 13,-9-5 0-14,11 2 0 1,5 8 0-1,3-5 0 14,5 2 0-14,5-7 0 0,7 3 0 2,3-3 0 9,9-3 0-9,6 3 0-2,9 0 0 0,5-7 0 14,0 2 0-13,23-7 0-1,9-6 0 0,13 4 0 14,12-9 0-14,17-1 0 0,15-3 0 0,7-5 0 15,11-1 0-15,11 1 0 0,3-5 0 0,13-5 0 14,9-4 0-13,15-6 0-1,5 2 0 0,12-1 0 15,8 1 0-15,14 1 0 0,16 0 0 0,2 4 0 16,7 1 0-15,2-1 0-1,4 6 0 0,6-5 0 14,-2 2 0-14,0-5 0 0,3 0 0 0,16-5 0 15,14-7 0-14,9-10 0-1,7-5 0 0,3-15 0 14,7-12 0-14,22 2 0 0,16 15 0 0,4-2 0 15,2 4 0-15,-19 11 0 0,-15 9 0 0,3-7 0 15,9-10 0-15,-9-7 0 1,-3-13 0-1,-15-2 0 14,3 0 0-14,-17 17 0 0,-1 10 0 0,-19 15 0 15,-18 4 0-15,-26 16 0 0,-25 9 0 0,-20 11 0 13,-18 4 0-12,-14 5 0-1,-12 10 0 0,-18 5 0 16,-17 7 0-16,-10 3 0 0,-22 7 0 1,-17 5 0 14,-22 5 0-14,-18 10 0-1,-9 5 0 0,-16 15 0 13,-7 12 0-13,-14 17 0 0,-13 15 0 0,-5 3 0 15,-15-6 0-15,8-6 0 1,-5-4 0-1,-20-4 0 14,-19-5 0 15,6 15 0-29,1 14 0 0,7 8 0 0,10 17 0 0,25-24 0 0,14-20 0 0,13-18 0 1,12-7 0-1,8-12 0 0,17-10 0 0,14-5 0 20,23-5 0-20,22-13 0 0,25-4 0 0,17-8 0 17,17-9 0-17,10-6 0 0,10-6 0 0,15-6 0 5,7-5 0-5,10-10 0 1,12 3 0-1,10-2 0 16,15-3 0-15,15-5 0-1,10 2 0 0,4-7 0 14,11 3 0-13,4-8 0-1,-4 0 0 0,4-2 0 11,-2-3 0-10,2 0 0 2,8 3 0-3,7-3 0 14,5 2 0-13,-4 1 0-1,-6 5 0 0,-5 7 0 15,-7 7 0-15,3 8 0 0,-6 10 0 2,-7 2 0 10,7 2 0-12,-16 8 0 0,-4 5 0 1,-11 10 0 14,-6 10 0-14,-7 9 0-1,0 6 0 0,-12 9 0 13,0 5 0-12,-5 8 0-1,-8 7 0 0,-12-2 0 14,-2-1 0-13,-18-4 0-1,-10-5 0 0,-9-3 0 15,-18 0 0-14,-12-4 0-1,-10-1 0 0,-19-2 0 12,-11 7 0-11,-11 3 0-1,-13 2 0 0,-13 8 0 16,-19 9 0-14,0-4 0-2,2-6 0 1,-10-4 0 11,-2-10 0-11,5-5 0-1,5-5 0 0,-7-5 0 15,1-3 0-14,1-4 0-1,0-6 0 0,-2 1 0 13,-11-3 0-13,6 1 0 0,-1-4 0 0,-9-1 0 19,2 4 0-19,-2-5 0 0,7-5 0 1,5 1 0 9,2 4 0-10,3-2 0 0,0-3 0 1,0 0 0 14,4-7 0 14,16 3 0-28,10-8 0-1,11-5 0 0,4 0 0 0,4 2 0 0,7-4 0 0,-4-3 0 22,-3-2 0-22,1-3 0 0,-1 3 0 0,-10-8 0 24,3 3 0-24,-5-1 0 0,7 4 0 0,-2-6 0 22,-10-2 0-22,-3-1 0 0,-4 1 0 0,-18 0 0 0,-2 0 0 0,-5-3 0 1,5 3 0 0,-5 0 0-1,-8 0 0 0,-17 2 0 0,-7 3 0 0,-7-1 0 1,-1 6 0-1,0 7 0 0,-4 5 0 0,-13 0 0 22,-12 5 0-22,5 5 0 23,12 10 0-23,-12-6 0 0,-1 4 0 1,-1-6 0-1,11 0 0 0,11 1 0 0,14-8 0 0,-5 0 0 0,-2-5 0 0,-7-5 0 22,4 2 0-22,8 1 0 0,7-6 0 0,3-2 0 19,-8-2 0-19,8 5 0 0,5-11 0 0,-3 6 0 4,0 5 0-4,-12-1 0 0,-8-2 0 0,3 3 0 18,10 0 0-17,-3 4 0 0,3 1 128 22,-13 2-128-2,-16-3 0 2,6 6-128-22,8 2 128-1,-7 2 0 1,-8 3 0-1,0 0 0 0,5 0 0 0,12 2 0 0,8 3 0 0,8 2 0 0,9-5 0 0,-5-7 0 1,7 3 0-1,11-3 0 20,9 2 0-20,10 0 0 1,8-4 0-1,-6 2 0 0,6 0 0 0,-1-5 0 0,1 5 0 0,17 2 0 0,10-7 0 0,2 5 0 23,10 2 0-23,2 1 0 0,11-3 0 0,-4 2 0 0,-1-4 0 0,9 2 0 0,5 4 0 1,13-1 0 13,2-6 0-14,12 1 0 0,5-1 0 0,13-2 0 16,-3 0 0-15,10 0 0-1,10 0 0 0,5-2 0 15,14-3 0-13,11-5 0-1,9 3 0-1,3-6 0 12,12-2 0-11,5-2 0-1,0 0 0 0,5-5 0 16,-2-1 0-15,2 1 0 0,-3 0 0-1,8 0 0 11,0 2 0-10,2 3 0-1,1 4 0 1,-8-6 0 12,2 6 0-12,-4 1 0 0,-6 0 0-1,-6 2 0 14,1 7 0-14,-4-4 0 0,0 7 0 0,-1-5 0 16,-4 5 0-15,2 5 0-1,6-3 0 0,9-2 0 11,12 5 0-10,8-5 0 0,10-5 0-1,14 3 0 15,8-8 0-14,0 3 0-1,-3-1 0 0,10 8 0 15,3 13 0-14,7-6 0-1,13 5 0 0,-6-4 0 14,8 9 0-14,-10-5 0 0,-10 8 0 0,0-3 0 14,1 11 0-13,-9-1 0-1,6 0 0 1,-10 0 0 14,-8 0 0-15,-4 3 0 0,-3-3 0 1,0 2 0 11,2 4 0-12,6-4 0 0,4 6 0 29,3-3 0-9,0-3 0-20,-3 1 0 23,-4 2 0-23,-1 3 0 0,1 7 0 0,-1 2 0 0,8 5 0 1,0 6 0-1,10 4 0 0,-6 5 0 0,-4-7 0 0,-7 2 0 0,-1-5 0 0,1-5 0 0,-8-4 0 0,-3-3 0 0,-2-3 0 0,-7-4 0 0,-13-3 0 0,-12-7 0 21,-12-3 0-21,-12-5 0 0,-13 5 0 0,-8-9 0 24,-4 1 0-23,-8-4 0-1,-7 0 0 0,-5 0 0 0,0-10 0 0,-5 0 0 0,-9 0 0 0,-4-5 0 17,-1-2 0-17,-18-3 0 0,-3-5 0 0,-17-5 0 14,-12-4 0-14,-12-8 0 0,-8-5 0 0,-12-5 0 15,-12-3 0-14,-6-7 0-1,-2 1 0 0,-9-14 0 15,-4-4 0-15,-4 0 0 0,-2 5 0 0,-11 2 0 14,-6 6 0-14,1 4 0 0,8 15 0 0,-7 5 0 14,-6 7 0-14,-6 5 0 1,-11 3 0-1,1 5 0 16,-3-1 0-16,2 11 0 0,5 2 0 0,-9 0 0 17,-1-2 0-17,8 2 0 0,5 9 128 0,0-1-128 12,-3-1 0-12,-9 3-128 0,7 5 128 1,0-5 0 15,14 0 0-16,-9-3 0 0,2 5 0 0,3-2 0 16,0 3 0-16,7-11 0 0,15 0 0 0,-2-2 0 12,6 8 0-12,-1-8 0 0,2 2 0 1,0-2 0 41,0 0 0-41,12-2 0-1,17 2 0 0,1-5 0 21,2 10 0-21,-3-3 0 0,3 6 0 0,5-3 0 24,2 0 0-24,8-5 0 0,5 2 0 0,2-2 0 1,3-2 0 20,4 2 0-21,8 2 0 0,-5-2 0 0,-2 0 0 0,-1-2 0 0,11 2 0 0,-4-8 0 0,4 3 0 0,9-2 0 0,3-10 0 0,10 2 0 1,4 0 0-1,8-5 0 0,2 1 0 0,6-1 0 23,4 0 0-23,0 0 0 0,8 3 0 0,0 0 0 0,4 2 0 0,8 3 0 0,0-1 0 0,3-4 0 17,2 5 0-17,2 2 0 0,5 0 0 0,1 3 0 10,6-1 0-9,-1-2 0-1,6 8 0 0,-4-8 0 14,7 0 0-13,8 5 0-1,-3-2 0 0,7 2 0 15,11-3 0-15,1 1 0 0,11 2 0 0,7-5 0 15,8-2 0-15,4 0 0 0,13-3 0 0,-6 0 0 16,9-2 0-16,-4-1 0 1,8 6 0 28,1-3 0-29,11 8 0 0,5 2 0 1,11 0 0-1,4 3 0 0,2 2 0 0,-1 0 0 0,-1 7 0 0,7 5 0 25,23 1 0-25,0 1 0 0,7 6 0 0,-5 2 0 22,-2-4 0-22,0 9 0 0,2-3 0 0,5 1 0 0,8 7 0 0,-15-7 0 0,-6 7 0 0,14-7 0 12,6 7 0-12,6-5 0 0,4 2 0 0,-2 3 0 15,-2 1 0-15,11-4 0 0,9-2 0 0,-1-2 0 15,5 0 0-15,-10 2 0 0,-2 2 0 0,7-2 0 14,11-2 0-14,-19 0 0 1,-4-5 0-1,-5 4 0 14,10 3 0-13,-5-4 0-1,10-1 0 0,2 2 0 15,8 6 0-15,-3-13 0 0,-12 1 0 0,-5-9 0 15,-8-6 0-15,-4-3 0 0,-3 0 0 0,-5-3 0 15,-5-9 0-15,-2-5 0 0,0-3 0 0,-5-2 0 14,7 5 0-14,-2-8 0 0,-11-7 0 22,-6 0 0-22,-8-5 0 25,-7 5 0-25,-10-5 0 0,-8 10 0 0,-4 4 0 0,-11-1 0 0,-7-1 0 0,-12 3 0 0,-2 0 0 0,-13 2 0 0,-7 5 0 0,-13 3 0 22,-7-1 0-22,-5-4 0 0,-7 10 0 1,-5-8 0 15,-3 10 0-16,-10-7 0 0,6-1 0 0,-6 1 0 3,0 0 0-3,3-1 0 0,-7 1 0 0,2 0 0 16,-5-1 0-16,0 1 0 0,-8 0 0 0,-4-1 0 14,0 3 0-12,-8 1 0-2,-10-1 0 0,-2 0 0 15,-7 2 0-15,-18-1 0 0,0-1 0 0,-17 0 0 14,-15 0 0-14,-12 0 0 0,-5 3 0 0,-19-3 0 16,-9 0 0-16,-4 3 0 0,5 2 0 0,-12 0 0 15,-6 2 0-14,-12 3 0-1,3 0 0 0,-10 3 0 14,-5 4 0-14,9 1 0 0,4 4 0 0,4 0 0 15,-7 1 0-15,19-1 0 0,10-2 0 0,16-3 0 15,6 1 0-15,13-4 0 1,5-4 0-1,-3-4 0 13,3-4 0-13,-3-2 0 1,8 0 0-1,2-2 0 15,3 0 0-14,12 2 0-1,10-2 0 0,0 2 0 14,2 0 0-14,10 0 0 0,1 5 0 0,9-5 0 16,2 3 0-16,8 2 0 0,7 0 0 0,8 2 0 14,10 6 0-14,7-1 0 0,12 1 0 0,3 7 0 15,15-5 0-15,9 4 0 0,15 4 0 0,15 2 0 14,15 2 0-14,10 0 0 0,7 0 0 1,12 3 0 13,8-3 0-14,10 3 0 21,-3 2 0-21,3 1 0 1,2-1 0-1,-7 0 0 0,-8-5 0 25,-2 5 0-25,3 1 0 0,1-4 0 0,-1 1 0 0,2-8 0 0,4 3 0 0,-11-2 0 0,-1-1 0 0,-4-2 0 47,9 0 0-47,3 0 0 0,5-6 0 0,5-6 0 0,14 0 0 0,1-6 0 0,-1-2 0 0,8 3 0 0,10-5 0 0,-5-3 0 0,-1 0 0 1,-18-5 0 21,-6 5 0-22,-12-7 0 0,-15 7 0 0,-5-4 0 3,-8-1 0-3,-11 3 0 0,-18-1 0 0,-7-1 0 21,-13 1 0-21,-14 4 0 0,-6-4 0 0,-9 3 0 9,-10 3 0-9,-5 2 0 0,0 8 0 0,-12 2 0 17,4 0 0-17,-9 0 0 0,-3 0 0 0,3 5 0 13,-8 2 0-12,-2 5 0-1,3-7 0 0,-3 3 0 14,-3 4 0-13,-2-4 0-1,0 4 0 0,-5-7 0 15,0 5 0-15,-8 0 0 0,1-6 0 0,-5 4 0 14,-3-1 0-13,-5-2 0 0,-7 3 0-1,2-8 0 13,-7 0 0-12,-7 0 0-1,-1 0 0 0,-9 0 0 14,-3 0 0-13,-4-10 0-1,-4 7 0 0,-11-4 0 14,-6-5 0-14,3 2 0 0,3 0 0 0,-5-3 0 16,-1 1 0-16,1 2 0 0,-1 3 0 0,-4-1 0 14,2 4 0-14,5-1 0 1,7 2 0-1,6-2 0 14,4 3 0-13,5-3 0-1,8-3 0 0,2 1 0 14,5-3 0-14,2-2 0 0,3-3 0 0,0-2 0 15,8-1 0-15,-4 4 0 0,9-6 0 0,-1-2 0 15,0 0 0-14,1-3 0-1,1 3 0 0,4-6 0 14,-1 4 0-14,2-3 0 0,1 2 128 0,5-2-128 15,4 5 0-15,8-3-128 0,8 5 128 2,6 1 0 11,11 6 0-13,2-4 0 0,10 5 0 0,2-1 0 15,11 6 0-15,6-1 0 0,8 1 0 0,13 7 0 15,-1 0 0-15,8 0 0 0,2 3 0 0,5 4 0 15,8 8 0-15,-3 0 0 0,7 4 0 0,8 1 0 15,5 5 0-14,-2-3 0-1,2 5 0 0,-3-2 0 14,0 2 0-14,1-3 0 0,-6 1 0 0,-2 0 0 15,7-1 0-14,-4 4 0-1,-1 1 0 0,6-2 0 14,7 3 0-14,4 2 0 0,16-2 0 0,-3-3 0 16,2-7 0-16,3-1 0 0,-7-1 0 0,7-1 0 15,-3-2 0-15,-2-6 0 0,3-1 0 0,-8-6 0 15,-7 3 0-15,-13-12 0 0,-4 7 0 0,-13-8 0 15,-12 4 0-15,-10-6 0 0,-6 0 0 0,-11 0 0 15,-5 3 0-15,-8-8 0 1,-9 5 0-1,-3 2 0 14,0-4 0-14,-8 2 0 0,1 0 0 0,-3 3 0 15,3 2 0-15,-6-2 0 0,6 7 0 1,-1-3 0 12,-1 1 0-13,1-8 0 0,1-7 0 0</inkml:trace>
    </iact:actionData>
  </iact:action>
  <iact:action type="add" startTime="478222">
    <iact:property name="dataType"/>
    <iact:actionData xml:id="d329">
      <inkml:trace xmlns:inkml="http://www.w3.org/2003/InkML" xml:id="stk236" contextRef="#ctx0" brushRef="#br0">14125 10124 11967 0,'-7'-5'1072'1,"-3"5"-864"6,10 0-208-6,0-3 0 19,5 1-400-20,-5-1-128 0,5-2-32 0,-5-2 0 0,7-3 560 0,6 0 0 31,-1-7 0-31,8 5 0 0,-3 4-464 0,3-4-192 0,-1 4-48 0,-1-4 0 0,1 7 576 0,-6 3 128 23,-1-1 0-22,0 1 0-1,8 2 464 0,0 2 128 0,5 1 32 0,2-1 0 15,2 3 144-14,8-5 48-1,-2 5 0 0,2-3 0 14,0 3-304-14,2 3-48 0,8-6-16 0,0 8 0 16,10-2-240-16,-1-1-48 0,6-2-16 0,2 2 0 14,18 3-144-14,-1 0 128 0,8 0-128 0,0-5 128 14,4 2 64-13,1-7 0-1,-5 0 0 0,-5 0 0 16,-10 0-192-16,2 0 0 0,-2 0 144 0,-15 0-144 14,-9-5 272-14,6 3-16 0,13-1 0 0,8 1 0 17,4 2 192-17,1-8 16 0,1 4 16 0,-1-9 0 3,-1 6-48-3,-9-13-16 14,-6 5 0-13,3-4 0-1,3-9-160 0,-3 1-48 16,0 0 0-16,-12 0 0 0,-1 0-208 0,-6-3 0 15,-6 6 0-15,1 1 0 0,-8 1 0 0,-10 5 0 18,2 2 0-18,-9 8 0 0,-5-3 0 0,-3 7 0 16,-7 3 160-16,0 0-32 0,-5 0 176 0,0 3 32 3,-5 2 16-3,-7 2 0 8,4 3 96-8,-4 0 32 15,0 0 0-15,-1 2 0 0,1 0-144 0,-8-2-16 15,3 3-16-15,2-1 0 0,-2-2-160 0,-3 2-16 16,3-4-128-16,-3-1 192 0,0 0-192 0,-4-2 0 17,4 3 0-17,0-3 0 0,-9 2 0 0,2-2 0 14,-3 0 0-14,3-3 0 1,-10 3 0-1,0 0 192 16,0 3-48-16,-3-6-16 0,-4 3 0 0,0 0 0 14,-1-5 0-13,-9 0 0-1,2 0-128 0,0 0 0 16,3-7 0-16,-8 2 128 0,6-3 160 0,-6-4 32 3,8 0 0-3,-8-1 0 11,5-7 128-10,3 1 48 1,-1-6 0-2,6 0 0 15,0 1-368-15,-6-3-128 0,3-3 0 0,-2 3 144 16,5 0-336-16,-6 2-80 0,6 5-16 0,-8 1 0 23,3 6-192-23,-3 1-32 0,-5 5-16 0,-4 2 0 13,-3 2-64-13,-10 8-16 0,-3 2 0 0,1 6 0 16,-1 7-16-16,3-3 0 0,10 3 0 0,-5-1 0 0,7 6 368 0,3-10 80 9,5 2 16-9,7-5 0 16,10-4 752-16,0-3 160 0,8 2 16 0,6-2 16 15,6 2-352-15,5-7-80 0,4 0-16 0,-4 3 0 16,7-3-336-16,3 0 0 0,2 2 0 0,0-2 0 15,0 0-288-14,0 3-32-1,2-3 0 0,3 5 0 3,2-3-32-3,-2 1-16 11,-5-3 0-11,0 0 0 36,0 0 176-36,0 0 48 0,37 32 0 0,-29-22 0 0,4-1-400 0,0 4-80 0</inkml:trace>
    </iact:actionData>
  </iact:action>
  <iact:action type="add" startTime="486934">
    <iact:property name="dataType"/>
    <iact:actionData xml:id="d330">
      <inkml:trace xmlns:inkml="http://www.w3.org/2003/InkML" xml:id="stk237" contextRef="#ctx0" brushRef="#br2">1981 1274 911 0,'-2'-2'0'3,"-3"-1"0"-3,5 3 0 0,0 0 0 25,0 0 672-25,0 0 48 0,-5 0 16 0,5 0 0 0,-2-5 384 0,-3 3 80 16,0 2 16-16,5 0 0 0,0 0-64 0,0 0-16 13,0 0 0-13,0 0 0 0,0 0-336 0,0 0-64 15,-27 27-16-15,22-15 0 0,2 1-208 0,-2 4-64 15,5 5 0-15,-5 3 0 0,3 4-224 0,2 3-48 16,0 5-16-16,2-5 0 0,3 13-160 0,0-8 192 15,-2 0-192-15,2 2 192 0,2-4-192 0,-2-6 0 17,2-4 0-17,-2 5 0 0,-2-3 0 0,7 10 0 16,-3-5 0-16,-2-7 0 0,-3-1 0 0,3-4 0 14,-5-8 0-14,3 1 0 0,-3-1 0 0,0-5 0 3,5 1 0-3,-10-3 0 15,5 0 0-15,0-3 0 0,0-2 128 0,0 0-128 15,0 0 160-15,0 0-160 0,0-2 192 0,-3-3-192 15,3 5 272-15,0 0-48 0,0 0-16 0,-5-45 0 16,5 33-32-16,0 0-16 1,0-8 0-1,0 0 0 14,0-2 0-14,5-3 0 0,-5 6 0 0,8-1 0 17,-3-5 32-17,2-4 0 0,1 1 0 0,1-1 0 17,6-3-192-17,2 0 128 0,-2 5-128 0,7-6 128 17,-2 4-128-17,0 2 0 1,0-3 0 0,4 5 128-1,-4 3-128 0,5 5 0 15,-8 0 144-15,3 2-144 0,4 3 128 0,-4-1-128 15,0 6 128-15,0 2-128 0,2 2 0 0,-3 1 0 11,1 4 0-11,-3 8 0 19,-2 8 0-19,-2-1 0 0,-6 5 0 0,3 8 0 0,-8-3-192 0,3 10-16 16,-5-5 0-16,0 2 0 0,-5 6 336 0,3-1 64 14,-3 6 0-14,-2-3 16 0,2-8 112 0,-3-2 0 15,3 5 16-15,-7 5 0 0,5-2-144 0,-6 2-48 27,6-10 0-27,2 0 0 0,-3-7-592 0,8-8-128 0,0-2-32 1,3-10 0 17,2-5-352-17,7-5-80-1</inkml:trace>
    </iact:actionData>
  </iact:action>
  <iact:action type="add" startTime="487516">
    <iact:property name="dataType"/>
    <iact:actionData xml:id="d331">
      <inkml:trace xmlns:inkml="http://www.w3.org/2003/InkML" xml:id="stk238" contextRef="#ctx0" brushRef="#br2">2748 1760 3679 0,'0'3'160'1,"0"-3"32"-1,3 0-192 0,-3 4 0 6,5-4 0-6,-5 3 864 31,0-1-288-31,0 6-48 0,0-1 400 0,0 1 80 0,0 1 16 14,5-1 0-13,2-3-480-1,1 2-96 0,-1-4 0 0,3-1-16 15,-3-2 0-15,6-2 0 0,-1-1 0 0,8-4 0 15,-8 2-224-15,8-3-32 0,-1-4-16 0,4-5 0 17,-4 2-32-17,6 3 0 0,-5-8 0 0,4 3 0 15,-4-3-128-15,0-2 0 0,0 2-160 0,-3 0 160 16,-5 3-192-16,1 2 48 1,-6 3 16-1,0 4 0 14,-2-4 128-14,0 2 0 0,-5 3 0 0,0-1 0 16,0 1 128-16,-5 0-128 1,-2 2 128 0,2-3-128 1,-2 3 0-2,-6 5 0 14,8 0 0-14,-2 0 128 0,-5 0-128 0,-1 3 192 16,1-1-64-16,0 6 0 0,-3-1 272 0,2 5 64 17,1 1 16-17,0 2 0 0,-1-1-16 0,1 4 0 13,5-1 0-13,-6 3 0 0,8-3-160 0,-2 0-48 15,0 3 0-15,2 0 0 0,0 4 32 0,5 1 0 15,5 2 0-15,0-2 0 0,2-5 560 0,5 2 112 16,1-2 32-15,-1 2 0-1,3 0-48 0,5-2-16 15,2-1 0-15,5-1 0 0,-2-6-224 0,7-2-32 15,0-5-16-15,10-5 0 0,2-3-496 0,8-6-160 27,0-4 0-27,9 1 0 0,3-3-1024 0,3-5-320 0,2 1-64 0,3-6-9696 8</inkml:trace>
    </iact:actionData>
  </iact:action>
  <iact:action type="add" startTime="488406">
    <iact:property name="dataType"/>
    <iact:actionData xml:id="d332">
      <inkml:trace xmlns:inkml="http://www.w3.org/2003/InkML" xml:id="stk239" contextRef="#ctx0" brushRef="#br2">4976 1439 3679 0,'0'0'320'1,"-5"0"-320"6,2 0 0-7,3 0 0 16,0 0 976-14,0 0 128-2,-5 0 32 1,-2 0 0-1,-3 0 368 0,3 0 80 13,-1 5 16-12,1-2 0 15,2 2-432-16,0 2-80 0,2 3 0 0,3 5-16 0,0-3-240 0,0 3-64 16,3 2 0-16,2 8 0 0,-5-1-128 0,0 4-16 17,5 1-16-17,-3 3 0 9,-2-5-976-9,5 6-192 1,-5 4-32-1,3 4-8736 16</inkml:trace>
    </iact:actionData>
  </iact:action>
  <iact:action type="add" startTime="488721">
    <iact:property name="dataType"/>
    <iact:actionData xml:id="d333">
      <inkml:trace xmlns:inkml="http://www.w3.org/2003/InkML" xml:id="stk240" contextRef="#ctx0" brushRef="#br2">5020 1045 4239 0</inkml:trace>
    </iact:actionData>
  </iact:action>
  <iact:action type="add" startTime="488892">
    <iact:property name="dataType"/>
    <iact:actionData xml:id="d334">
      <inkml:trace xmlns:inkml="http://www.w3.org/2003/InkML" xml:id="stk241" contextRef="#ctx0" brushRef="#br2">5876 1642 911 0,'-18'0'0'1,"11"0"0"-1,2-3 0 0,-2 1 0 8,2-1 640-8,5-2 32 5,-5 0 16-5,2-2 0 6,-4-8 64-5,-5-5 16 14,2-7 0-14,-3 5 0-1,6-8-32 0,0 3 0 16,-6 3 0-16,6-1 0 0,-3 5 144 0,3 3 16 13,-1 5 16-13,-4 4 0 0,5 8-224 0,-6 3-48 22,-4 7-16-22,5 2 0 0,-3 0-128 0,-2 3-32 0,-3 5 0 0,3 7 0 11,-3 3-464-11,0 4 0 14,3-2 0-14,-3 0 0 0,8 0 0 0,-1-5 0 16,1 1 0-16,5-6 0 0,7-2 0 0,-5-3 0 4,10 0 0-4,0-5 0 12,-3-2 0-12,3 0 0 3,7-5 0-3,1 2 0 15,-1-4 192-15,3 2 0 0,-3-5 0 0,5 0 0 15,-2-5 64-15,2 2 16 0,-2-4 0 0,3 2 0 15,-1 0-272-14,-2-7 0-1,-3 4 128 0,0-4-128 15,1 5 0-15,-1-6 0 0,0 1 0 0,1 0 0 14,-6 2 0-14,-2 0 0 0,2 0 0 0,1 3 0 16,-3-1 144-16,-5 1-144 0,7 2 0 0,-7 0 144 16,5 3-144-16,-3-3 0 0,3 0 0 0,3 2 128 15,2 3-128-15,2 0 0 0,-2 5 0 0,2 3 0 17,5 1 0-17,-4 6 0 0,7 5 0 0,-3 2-176 17,2 5-144-16,1 3-16-1,-3 4-16 0,3 6 0 16,-5 2-160-15,2 10-48-1,-4 4 0 0,-6 1 0 0,-7 0 288 0,-7 0 48 14,-1-1 16-13,-9-6 0-1,0 2 640 0,2-15 128 16,-5-3 16-16,3 3 16 0,-10-2 576 1,2-3 112 11,0 0 32-12,-4-10 0 0,7 0-176 0,-1-9-48 15,4-4 0-15,-1 1 0 0,3-7-544 0,-3-3-112 15,5 0-32-15,3-8 0 0,0 1-400 0,-1-8 0 14,6-2-144-13,-6-10 144-1,9 2-416 0,4-5 32 23,-5 1 0-23,10-6 0 9,-1-2-192-9,4-7-48 0,-1 2 0 0,6 0 0 15,-1 3 0-15,5 4 0 0,3 3 0 0,0-3 0 15,-3 8 112-15,-2 0 32 0,4 2 0 0,4 1 0 0,-4-1 480 0,-4-2 0 16,7 5 0-16,-7 0 0 0,2-3 0 0,3 0 0 18,-5 1 0-18,7-6 0 1,-7 10 304-1,5-7 96 0,-3 2 32 0,3 1 0 12,4-6 432-12,1 3 96 17,-5-3 0-16,4 3 16-1,1 3-352 0,-5-4-80 0,4 6-16 0,-4 0 0 15,0 7-528-15,-3 0 0 0,0 10 0 0,-2 3 0 17,-2 2-272-17,-1 2-16 0,0 8 0 0,-4 5 0 17,-3 7 0-17,2 5 0 0,-2 1 0 0,-5 1 0 16,2 3 416-16,3 0 96 0,-5 3 16 0,0-1 0 3,0 3 16-3,-5-9 16 15,10-9 0-14,-5 4 0-1,0 1-80 0,0-4-32 7,-5 5 0-7,5-3 0 16,-2 0-160-16,2-5 0 0,0 1 144 0,-5-6-144 16,5 0 0-16,0-2 0 0,0-5 0 0,0-2 0 15,0 1 0-15,5-8 0 0,-3-1-144 0,3-3 144 21,3 1-400-21,2-10-16 0,2 2 0 0,3-10 0 14,2 0-48-13,-2-4-16-1,9-3 0 0,-4-3 0 0,5 3 192 0,-1-2 32 15,-4-3 16-15,0 2 0 0,2 5 240 0,-7 3 0 15,2-2 0-15,-4 6 0 0,-1 6 0 0,0 5 0 12,-4-1 0-12,4 9 0 17,0 4 160-16,-4 4-160-1,-3 9 128 0,2 2-128 1,-7 7 560-1,5 5 16 14,-3 5 16-14,-2 5 0 0,0 0 304 0,5 0 48 16,-5-2 16-15,3-1 0-1,2-2-80 0,-5-5-16 16,5-2 0-15,-3 2 0-1,3 0-272 0,0 0-48 11,2-2-16-11,1-5 0 0,2 0-368 0,-3-3-160 21,0-10 128-21,6 1-128 13,-1-1-1040-13,0-2-304 0</inkml:trace>
    </iact:actionData>
  </iact:action>
  <iact:action type="add" startTime="489903">
    <iact:property name="dataType"/>
    <iact:actionData xml:id="d335">
      <inkml:trace xmlns:inkml="http://www.w3.org/2003/InkML" xml:id="stk242" contextRef="#ctx0" brushRef="#br2">7661 1661 7775 0,'0'-5'336'0,"0"3"80"0,0 2-416 0,-5-5 0 9,5 3 0-9,0-1 0 17,0 3 816-16,-2-2 80-1,-3-3 0 0,0-3 16 16,3 1 592-16,-8-5 112 0,7 2 32 0,-7 0 0 18,3 0-800-18,0 0-144 0,-1 0-48 0,-2 3 0 0,3-6-208 0,-5 6-32 11,4-5-16-11,-4-1 0 21,-1 4-96-19,-4 1-32-2,2 3 0 0,-2 3 0 0,-3 2-112 0,1 0-32 8,-1 2 0-7,-5 1 0 15,1-1-128-16,4 6 128 0,-5 1-128 1,6-4 128-1,-6 3-128 15,8 4 192-13,-8-5-192 0,5 6 192-2,8-8-192 0,-3 7 0 5,3 3 0-5,-1 0 0 10,1 0 0-10,2-1 0 12,3 1 0-12,-6 2 0 0,6 1-160 0,2 1 160 15,3 1 0-15,-3 0-144 0,5-3 144 0,-5 3 0 15,5 2 0-15,0 0 0 0,0 0 0 0,5 1 0 14,-5-1 0-13,5 3 0-1,-5 2 0 0,7-8-160 27,-2 6 160-27,2-10 0 0,6 0-528 0,-6-5 0 0,10-1 0 0,-2-9 0 21,2 0-128-21,8-9-32 0,-5 1 0 0,0-4 0 18,9-5 80-18,-7-1 16 0,1 1 0 0,4-8 0 0,-3-7 224 0,6 0 48 0,-10 0 16 1,-1 3 0 13,1 1 304-14,-8 4-192 0,-7 2 192 0,3 2-160 16,-8 5 352-15,-5 3 80-1,2-1 16 0,-2 1 0 15,-2 2 288-15,0 3 64 0,-3-1 16 0,2 3 0 13,1 3 32-13,2-5 0 0,5 4 0 0,-7 1 0 15,7 2-208-15,0 0-32 0,-5-5-16 0,5 10 0 16,0-3-192-16,5 3-48 0,-5 2 0 0,0 3 0 15,2 3 128-15,3 1 0 0,0 6 16 0,-2 2 0 17,1 1 304-17,1 1 48 0,-2 6 16 0,2 2 0 14,0 0-64-14,-3 5 0 0,-2-10 0 0,5-5 0 15,-2 0-336-15,1 1-80 0,9-4-16 0,-6-6 0 22,10-1-672-22,3-7-144 0</inkml:trace>
    </iact:actionData>
  </iact:action>
  <iact:action type="add" startTime="490484">
    <iact:property name="dataType"/>
    <iact:actionData xml:id="d336">
      <inkml:trace xmlns:inkml="http://www.w3.org/2003/InkML" xml:id="stk243" contextRef="#ctx0" brushRef="#br2">7846 1491 911 0,'0'0'0'1,"5"5"0"-1,-5-2 0 0,0-1 0 7,0 5 1120-6,0-4 144 2,0 12 16-3,5 2 16 9,-5 10 96-9,0 8 16 17,3 2 0-16,-3 0 0-1,5 0-336 0,-5 0-64 14,4 2-16-14,-4-7 0 0,3 5-416 0,-3-10-64 16,5 3-32-16,-3-8 0 0,3 0-288 0,-5 1-64 15,0-1-128-14,0-7 192-1,0-3-192 0,0-5 0 18,5-4 128-17,-5-3-128-1,8-5 576 0,-4-7 64 0,-1-3 0 0,7 0 16 13,-3-7 192-13,6-1 48 15,-1-1 0-14,0-6 0-1,8-4-96 1,-5-6-16-1,7 8 0 0,-2-10 0 14,-6 8-320-14,9-1-64 1,1 1-16-1,-4-3 0 23,0 4-944-21,0-1-192-2</inkml:trace>
    </iact:actionData>
  </iact:action>
  <iact:action type="add" startTime="490778">
    <iact:property name="dataType"/>
    <iact:actionData xml:id="d337">
      <inkml:trace xmlns:inkml="http://www.w3.org/2003/InkML" xml:id="stk244" contextRef="#ctx0" brushRef="#br2">8483 1622 911 0,'0'0'0'1,"0"0"0"4,0 0 0-5,0 0 0 9,0 0 2080-9,0 2 336 4,4 1 64-4,-4-1 16 8,0 3 672-8,0 5 144 12,0 2 16-11,-4 1 16 16,4 2-1328-17,-8 2-272 0,3 5-48 0,3-2-16 0,-3 4-1168 0,-3 1-256 15,8-5-32-15,-5 5-16 0,1-1-208 0,4-2 0 17,0 1 0-17,4-4 0 0,1-1-304 0,3-6-48 14,4 0-16-14,0-4 0 16,1-1-576-16,-1-4-112 0,3-3-32 0,5-3-6352 16,9-4-1280-16</inkml:trace>
    </iact:actionData>
  </iact:action>
  <iact:action type="add" startTime="491042">
    <iact:property name="dataType"/>
    <iact:actionData xml:id="d338">
      <inkml:trace xmlns:inkml="http://www.w3.org/2003/InkML" xml:id="stk245" contextRef="#ctx0" brushRef="#br2">8835 1079 9215 0,'-20'10'400'1,"13"-5"96"11,-3 2-496-12,3-4 0 0,7-1 0 0,-5 3 0 14,2-5 1728-14,-2 3 256 0,-2-3 64 0,2 0 0 15,-2-3-128-15,7-4-32 0,5-6 0 0,9-4-7936 31,-1-3-1584-30</inkml:trace>
    </iact:actionData>
  </iact:action>
  <iact:action type="add" startTime="491600">
    <iact:property name="dataType"/>
    <iact:actionData xml:id="d339">
      <inkml:trace xmlns:inkml="http://www.w3.org/2003/InkML" xml:id="stk246" contextRef="#ctx0" brushRef="#br2">4813 1259 12895 0,'-3'-2'1152'1,"-2"-6"-928"-1,0 8-224 0,3-7 0 0,2 5 1600 0,0-1 288 16,-5-7 48-16,-2-5 16 0,2-2 240 0,5-5 48 15,0 5 16-15,5-3 0 0,9 0-1168 0,4 10-224 14,6 5-48-14,3 8-14080 34</inkml:trace>
    </iact:actionData>
  </iact:action>
  <iact:action type="add" startTime="492901">
    <iact:property name="dataType"/>
    <iact:actionData xml:id="d340">
      <inkml:trace xmlns:inkml="http://www.w3.org/2003/InkML" xml:id="stk247" contextRef="#ctx0" brushRef="#br2">10877 1015 7359 0,'-5'0'656'1,"5"-2"-528"-1,-2 2-128 0,-3 0 0 11,5 0 848-10,-5-3 144-1,3 3 32 0,-11 0 0 15,1-7-128-14,0 2 0-1,-6-3-16 0,6 3 0 16,0-2-48-16,-1-3 0 0,6 0 0 0,-5-2 0 19,4 0 16-19,1-3 0 1,2 5 0 0,-3-7 0 12,3 4-272-13,1 6-64 0,1-5-16 0,3 4 0 18,-5 8-496-18,5 0 0 0,-7 0 0 0,7 5-160 0,-5 5-16 0,-3 2 0 8,3 8 0-8,3 0 0 15,-3 2-32-15,-2 3-16 0,-6 7 0 0,8 0 0 22,-7-3 448-22,5 6 96 1,-6 2 0-1,6 0 16 0,-5 7 112 0,4 1 32 8,3-3 0-7,-2 0 0 20,2 0-144-21,0-3-16 0,3 3-16 0,2-3 0 0,0 1 48 0,0 4 16 9,2 6 0-8,3 4 0 1,-5-2-192-2,5 12-48 14,-5 10 0-14,2 0 0 2,-2 5-128-2,0 0-256 14,0 10 64-14,0-10 16 15,0 2-1360-15,-2-4-256 0,2-6-64 0,-5-12-7616 26</inkml:trace>
    </iact:actionData>
  </iact:action>
  <iact:action type="add" startTime="493334">
    <iact:property name="dataType"/>
    <iact:actionData xml:id="d341">
      <inkml:trace xmlns:inkml="http://www.w3.org/2003/InkML" xml:id="stk248" contextRef="#ctx0" brushRef="#br2">10581 1735 6447 0,'5'0'272'0,"-2"0"80"0,2 0-352 0,2 0 0 0,-7 0 0 0,0 0 0 0,5 0 640 0,2-5 64 0,1 5 16 0,4-2 0 15,5 2-32-15,-4 0-16 0,1-2 0 0,4 4 0 16,-6 0-672-16,0 3 0 0,1 0 0 0,-6 3-176 17,1 2 176-17,1-1 0 0,-1 4 0 0,-1-1 0 14,-2-4 320-14,3 4 0 0,-4 3 0 0,4-5 0 17,-3 2 256-17,-3 0 32 0,3 3 16 0,3 2 0 17,-3 8-48-17,2-5-16 1,-7 4 0 0,5-1 0-1,-3 4-192 0,3 0-48 17,0 5 0-17,3-2 0 0,-3 2-48 0,-3-10-16 13,3 5 0-12,2 0 0-1,-2-2-256 0,3-6 0 16,-3 1 0-16,2-3 0 0,0-4-192 0,3-1-80 26,-2-2-32-26,-1-5 0 0,5 0-320 0,1-5-64 0,-1-8-16 0,0 4 0 19,1-11 128-19,2 0 32 0,2 0 0 0,0-10 0 0,-2-2 320 0,2 3 64 14,3-6 16-14,0-2 0 0,-3 0 144 0,3 0 0 15,-1-5 0-15,-1 5 128 0,-4 0-128 0,-1-3 192 15,-1 6-64-15,0 1 0 0,1 6-128 0,-6-2 144 15,0 6-144-15,-2 6 160 0,0 2 96 0,-2 5 0 16,2 0 16-16,-5 3 0 0,0 2 224 1,0 2 32 15,0 3 16-15,0-2 0-1,5 6 160 1,-5-1 48 11,0-1 0-11,0 3 0-1,2 0-112 0,3 0 0 18,-5 2-16-18,5-2 0 1,-5 2-96-1,2 1-16 0,3 2 0 0,0-1 0 12,-2 4 144-11,2 1 32 15,-3-4 0-16,3 2 0 0,0 3-240 0,2 0-32 1,1-3-16-1,2-2 0 15,-3 0-272-15,1 0-128 0,4-3 0 0,0 0 128 17,1-7-128-17,4 3 0 0,3-1 0 0,-6-2-176 17,8-3 176-17,-2-2-160 0,0-2 160 0,0-3-160 11,-1 0-48-11,4-2-16 0,-9-1 0 0,4-2 0 22,-4 1-192-21,-1-1-32-1,-1-3-16 0,0 1 0 0,-4 2 128 0,2-2 16 9,2-1 16-9,-5 1 0 14,1-5 112-14,-1 5 32 0,3-3 0 1,2 2 0 15,-4-4 32-16,4 2 0 0,-4 3 0 0,-3 0 0 16,7-1 128-16,-5 1-128 0,1-5 128 0,2 4-128 19,-3-1 128-19,0 1 0 0,-2 3 0 0,3 0-128 0,-8 1 128 0,5 1 0 12,-3-4 0-12,3 4 0 18,-5-1 0-18,0 1 0 0,0-2 0 0,0 0 0 0,0 3 0 0,0-5 0 14,0 2 0-14,-7 0 0 0,7 0 0 0,-5 8 0 15,-3-6 0-15,3 3 128 0,-2 5-128 0,2-5 0 16,-2 5 0-16,-1 0 0 0,3 5 288 0,-2-5-16 15,2 5 0-14,-2 3 0-1,2-3-16 0,0 2-16 16,2-2 0-16,-4 2 0 0,7 3-240 0,-5 0 0 13,-3 2 0-13,4-4 0 0,-4 7 0 0,-4-3 0 16,7 5-144-16,-3 0 144 0,1 3-320 0,-5 0 48 16,7 5 0-16,-3-1 0 0,3 1 144 0,-2 0 128 16,2 7-192-16,3-5 192 0,-3 2 0 0,5-4-128 19,-5 7 128-19,10-10 0 0,-5 1 0 0,7-4 0 0,-2-4 0 0,2-3 0 12,6-2 0-11,-1-5 0 16,0 3 0-17,3-8 0 0,3 0-224 0,-1-8 16 0,3 3 0 0,4-7 0 14,-4 2-48-14,5-5 0 1,2 1 0-1,-3-4 0 14,1 1 256-14,0-3-176 0,-1 1 176 0,-4-4-160 16,5 1-32-16,-10 2-16 0,4 3 0 0,-1-3 0 16,-6 3 208-16,0 2-176 0,3 5 176 0,-5-2-160 15,-3 2 160-15,1 5 0 0,2-5 0 0,-3 8 0 16,0 2 0-16,1 0 0 0,-3 0 0 0,0 5 0 15,2 5 0-15,-2 2 0 0,2 0 0 0,-2 6 0 17,8-1 240-17,-6 3-32 0,0-5 0 0,-2 2 0 17,8 0-64-16,-6-2-16-1,5 0 0 0,1-1 0 1,-6-1-128-1,5 2 192 14,-7-8-192-14,3 3 192 0,-3 0 192 0,-3-5 32 16,3 2 16-16,0-4 0 0,-5 4 208 0,2-7 32 17,-2 0 16-17,0 0 0 0,0 0-32 0,-2 0 0 13,-3-5 0-13,0 0 0 0,3 3-224 0,-3-6-48 16,5 3-16-16,0 5 0 0,0 0-240 0,0 0-128 14,-20-37 128-14,15 30-128 0,-2-3 0 0,2 0 0 15,5 5 0-15,-3-7 0 0,-2 4-128 0,5 1 128 15,0-3-128-15,0-2 128 0,8 4-224 1,-3-4 32 14,2 0 16-15,-2-3 0 0,7 0-160 0,1 0-48 15,1 1 0-15,4-4 0 0,1 1 0 0,-4 2 0 16,7 3 0-16,-2 0 0 0,0-1 208 0,-3 3 48 15,3 0 0-14,0 1 0-1,-3 6 128 0,-5 3 0 16,3 0 0-16,2 0 0 0,-4 3 160 0,-1 6 16 2,3 1 0-2,-8 3 0 13,6-1 48-12,-4 3 16 1,4 0 0-2,-1-1 0 15,-5 1-16-15,6 0 0 0,-6 0 0 0,-2 0 0 15,7 4-96-15,-4 1 0 0,4 5-128 0,-4-1 192 17,4 9 64-17,-7-9 0 0,7 3 0 0,-4 3 0 13,-1-10 64-13,-2 4 0 0,2-4 16 0,1-5 0 15,2 0-112-14,2-5-32-1,0-6 0 0,-2-8 0 19,7-6-512-19,1-8-128 0,1-1 0 0,1-13-12512 11</inkml:trace>
    </iact:actionData>
  </iact:action>
  <iact:action type="add" startTime="494667">
    <iact:property name="dataType"/>
    <iact:actionData xml:id="d342">
      <inkml:trace xmlns:inkml="http://www.w3.org/2003/InkML" xml:id="stk249" contextRef="#ctx0" brushRef="#br2">12919 1309 22111 0,'-17'7'976'4,"10"-5"208"-4,2-2-944 0,-3 3-240 0,3-3 0 0,3 0 0 9,-3 0 1616-9,0 0 288 15,-2 0 48-15,-6 0 16 0,1-3-1136 0,5-1-240 28,2-1-32-27,2 2-16-1,3 3-2784 0,3 0-576 0,2 3-96 0,2 4-32 0</inkml:trace>
    </iact:actionData>
  </iact:action>
  <iact:action type="add" startTime="495388">
    <iact:property name="dataType"/>
    <iact:actionData xml:id="d343">
      <inkml:trace xmlns:inkml="http://www.w3.org/2003/InkML" xml:id="stk250" contextRef="#ctx0" brushRef="#br2">13274 1528 4607 0,'-4'5'400'2,"1"-2"-400"3,3 1 0-4,-5-4 0 2,5 3 1024-3,0-3 112 15,0 2 16-15,-2 6 16 0,-3-1 544 0,5 3 96 16,-5 2 32-16,5 3 0 0,0 3-464 1,0 1-96 14,0-4 0-15,5 5-16 0,0 2-304 0,-3 3-64 17,3 2-16-17,-5 2 0 0,3 6-176 1,1 2-48 18,-4-5 0-19,-4 3 0 0,1-1-384 0,3 6-80 0,-5 2 0 0,3-3-16 9,-3 3-176-9,0-3 0 15,2 3 0-15,3-5 0 0,0 3 0 0,3-8 0 5,2 0 0-5,2-2 0 10,-2-8 0-10,7 0-144 27,-4-7 144-27,4 2-160 0,0-10-224 0,1 1-64 0,7-3 0 0,-3-5 0 19,3 0-848-19,-6-3-176 0,9-2-48 0,-4-7 0 27,1-3 112-26,0 0 0 0,-1-4 16-1,-1-3 0 0,1-3 528 0,-1 0 96 0,-6 3 32 0,0 0 0 0,3-3 272 0,-7 0 48 7,1 1 16-7,-1 4 0 13,-3-2 400-13,-3 2 0 0,3 5 0 0,0-2 0 15,-5 2-128-15,0 3 128 0,3 0-128 1,-3-1 128 12,4 1 0-13,-4 4 0 0,0 1 0 0,5 2 0 16,-2-7 416-16,2 4 112 0,2-4 32 0,-2 2 0 17,3 0 80-17,-1-2 32 0,3 7 0 0,-3-7 0 16,1 4 48-15,4 3 16-1,-7-2 0 0,2 2 0 17,6 0-96-17,-8 5-32 0,2 0 0 0,0 3 0 0,-2 4 192 0,3-5 32 16,-3 8 16-16,-5 0 0 0,2 5 176 0,-2 0 48 16,5 2 0-16,-5 3 0 0,5 4-224 0,-5-4-32 15,2 5-16-15,3-5 0 0,0 4-160 0,-5-4-16 14,8 5-16-14,-8-8 0 0,5 3-176 0,-3-8-48 15,3 3 0-15,2-5 0 0,1 0-384 0,-3-6 0 26,2 1 0-26,3-5-9472 0,-3 0-1920 0</inkml:trace>
    </iact:actionData>
  </iact:action>
  <iact:action type="add" startTime="495965">
    <iact:property name="dataType"/>
    <iact:actionData xml:id="d344">
      <inkml:trace xmlns:inkml="http://www.w3.org/2003/InkML" xml:id="stk251" contextRef="#ctx0" brushRef="#br2">14037 1299 10127 0,'-13'7'896'1,"1"5"-704"-1,4-4-192 0,8-8 0 5,0 0 1248-5,-9 7 224 5,-1 3 32-5,-8 2 16 17,-6 6-464-17,-1-1-96 0,5-5 0 0,8-4-16 22,0-6-2224-22,9-2-448 0,3-2-96 0,3-1-16 0</inkml:trace>
    </iact:actionData>
  </iact:action>
  <iact:action type="add" startTime="496228">
    <iact:property name="dataType"/>
    <iact:actionData xml:id="d345">
      <inkml:trace xmlns:inkml="http://www.w3.org/2003/InkML" xml:id="stk252" contextRef="#ctx0" brushRef="#br2">14372 1792 9215 0,'-15'5'400'1,"3"-2"96"-1,2 1-496 0,7-4 0 0,-1 0 0 0,-1 0 0 1,2 0 1424-1,-2 0 192 10,-10 3 48-10,-2-3 0 0,5 0 256 1,-8 5 48 14,8-5 16-15,-5 0 0 0,4 2-1024 0,3 3-208 16,-2 3-48-16,0 2 0 0,-1-3-528 0,-4 5-176 15,2 3 0-15,3 0 0 0,0 5 0 0,-1-6 0 16,6 9-192-16,-5-4 48 0,7-4-144 0,0 2-32 26,5 1 0-26,5-6 0 0,7-5-208 0,0-4-48 0,8-3-16 0,5-7 0 23,2-1-32-23,7-4 0 1,-2-1 0-1,8-4 0 0,-3 2 496 0,2 3 128 0,3 0 0 0,-5 4 0 14,-5 6 0-14,0 2 0 0,-7 2 0 0,0 8 0 15,-11 2-304-15,-1 3-32 0,-6 5-16 0,-2 2 0 21,-12 8-336-21,-3-3-64 0,-5 3-16 0,-5-6 0 2,-9 1 768-2,-3 0 368 8,0-3-48-8,-5-5 0 14,-3-5 832-14,3 1 144 1,5-11 48-1,0-2 0 17,-2-2-1008-17,11-8-192 0</inkml:trace>
    </iact:actionData>
  </iact:action>
  <iact:action type="add" startTime="496729">
    <iact:property name="dataType"/>
    <iact:actionData xml:id="d346">
      <inkml:trace xmlns:inkml="http://www.w3.org/2003/InkML" xml:id="stk253" contextRef="#ctx0" brushRef="#br2">13122 2182 2751 0,'-10'7'256'1,"7"-7"-256"-1,-2 3 0 0,0-3 0 0,5 0 2144 0,0 0 384 0,0 0 80 0,0-3 16 11,5-2 576-11,0-2 128 0,3 0 32 0,-8 7 0 16,0 0-1104-16,39-32-208 0,-17 22-64 0,-2 2 0 15,0-4-1056-15,-1 2-224 0,6 3-32 0,5-1-16 22,2 3-912-22,0 3-192 0</inkml:trace>
    </iact:actionData>
  </iact:action>
  <iact:action type="add" startTime="497542">
    <iact:property name="dataType"/>
    <iact:actionData xml:id="d347">
      <inkml:trace xmlns:inkml="http://www.w3.org/2003/InkML" xml:id="stk254" contextRef="#ctx0" brushRef="#br2">15499 2216 27647 0,'0'0'2448'4,"-5"0"-1952"3,5 0-496-6,0-2 0 14,0 2 1344-15,0 0 160 0,-5-2 32 0,3-1 16 14,-3 3-400-14,5-5-64 0,-8 3-32 0,8 2 0 20,0 0-1632-20,0 0-320 1,0-42-64-1,0 22 0 12</inkml:trace>
    </iact:actionData>
  </iact:action>
  <iact:action type="add" startTime="511105">
    <iact:property name="dataType"/>
    <iact:actionData xml:id="d348">
      <inkml:trace xmlns:inkml="http://www.w3.org/2003/InkML" xml:id="stk255" contextRef="#ctx0" brushRef="#br2">24175 10296 8703 0,'-12'-2'768'6,"2"2"-608"9,8 0-160-15,2 0 0 0,0 0 0 0,-5 0 0 6,-3-5 0-6,-4 2 0 15,-5 1-160-15,2-1 160 0,-2 3 128 0,2 0 96 17,3 0 32-17,2 0 0 0,2 0-128 0,1 3-128 17,-1-1 144-17,-1 1-16 0,6 2-304 0,3-3-48 16,-5 1-16-16,5 4 16 0,5-7-64 0,-5 3-16 12,3-3 0-12,2 5 16 0,-5-5-80 0,0 0-16 17,0 0 0-17,0 0 32 0,0 0 96 0,27 32 32 14,-17-25 0-14,-3 3 16 0,5 0 208 0,-4 0-192 23,4 2 192-23,0 0-192 0,6 1 64 0,1 6 0 0,1-6 0 0,0 4 128 8,4 0 0-8,1 0 0 15,0 1 0-14,-1 1 0-1,1-4-176 0,-5-2 176 4,0-4-192-4,-3-1 192 15,5-1-256-15,8 1 64 0,2-3 0 0,-3 0 16 14,-2-5 176-14,-2-5 176 0,-8 2-48 0,-2-2 16 13,-3-7 160-12,1 4 16 1,-6-1 16-2,5-1 32 13,-7 5-112-13,-2-5-32 1,7 3 0 0,-10-1 0 13,2 1-224-14,-2 2 0 0,0 0 128 0,-2 2-128 17,-3-2 0-17,-3 1 0 0,3 1 128 0,-7-2-128 14,0 3 192-14,4-3 0 1,-4 5 0-1,0-5 0 16,-8 0 0-16,0-3-16 0,-4 6 0 0,-1-8 0 16,0 3 16-15,-2-1 16-1,3-2 0 0,-9 3 0 18,9 2-208-18,-8 3 0 0,2-3 0 0,-2 2-160 0,0 3-80 0,0 0-16 11,0 3 0-11,7 2 0 21,-7 2 64-21,3 3 0 0,1 2 0 0,4 1 0 0,-1 1 192 0,0-1 0 16,6 2 0-16,-1-6 0 0,8 4 192 0,2-8 96 9,2 0 16-9,6 0 0 2,-3-1 192-2,5-4 32 14,0 3 16-14,7-3 0 3,-2 0-544-3,10-3 0 14,7-4 0-14,-2 0-144 1,12-3 144-1,0-3 0 14,13-1-144-14,-1 1 144 1,-2 3 0-1,5-2 0 14,14 2 0-13,1 0 0-1,2 5-224 0,0 3-32 29,5-3 0-29,-7 5 0 0,-5-2-1280 0,-1 2-272 0,-4 0-48 0,-7-3-16 0</inkml:trace>
    </iact:actionData>
  </iact:action>
  <iact:action type="add" startTime="512668">
    <iact:property name="dataType"/>
    <iact:actionData xml:id="d349">
      <inkml:trace xmlns:inkml="http://www.w3.org/2003/InkML" xml:id="stk256" contextRef="#ctx0" brushRef="#br2">13408 11971 911 0,'22'-9'0'1,"-7"1"0"4,-3 3 0-5,0 3 0 6,-7-3 272-6,10 0-16 17,15-5-16-17,14-10 0 0,13 3-64 0,2-10-16 17,3 5 0-17,-6 2 0 0,-4 0 16 0,-8 3 0 10,-2 2 0-10,-5-2 0 0,3 2 16 1,-8 3 16 14,-12 2 0-14,2 2 0-1,-7 3 16 0,2-2 0 16,3 0 0-16,-8 2 0 0,-5 0-48 0,-2 2-16 15,3 6 0-15,-8-6 0 0,-5 3 224 0,2 0 32 15,-2-5 16-15,-2 3 0 0,-5-1 80 0,-1 3 32 15,6 0 0-14,-5 3 0-1,-8-1-352 0,3 3-192 15,4 0 192-15,-6 3-192 1,-1-1-160-1,-5 5-144 16,5 1-16-16,-4-6-16 0,-13 10-32 0,-8 6 0 14,-6 1 0-14,-11 6 0 0,0-5 368 0,3 2 208 4,2 2-16-4,-4-4-16 14,-1 7 32-14,5-7 16 0,1-1 0 0,4 1 0 16,0 5-224-16,8-3 0 0,-1 2 0 0,3-4 0 15,3 5-224-15,9-13-32 0,3 0-16 0,10-7 0 15,5-2 48-15,4-8 16 0,8 0 0 0,0-3 0 17,8-2 80-17,4-2 128 0,0-3-208 0,5-3 80 19,3-1-448-19,7-9-64 0,3 1-32 0,7-7 0 0,2 2 288 0,6-6 48 15,4-1 16-15,-9 7 0 0,1 0 528 0,-1 2 112 16,2 3 32-16,2-5 0 0,15 0-96 0,3-1-32 16,-5 9 0-16,-8 4 0 0,-9 2-416 0,-3 4-64 9,-13 9-32-9,-4 2 0 19,-8 8 32-19,-12 5 16 0,-5 4 0 0,-2 4 0 0,-5-1 432 0,-8 3 96 16,-5 7 16-16,-4 2 0 0,2 3-80 0,-3 0-16 14,3 3 0-13,2-8 0-1,0-5-208 0,-7-15 0 16</inkml:trace>
    </iact:actionData>
  </iact:action>
  <iact:action type="add" startTime="517187">
    <iact:property name="dataType"/>
    <iact:actionData xml:id="d350">
      <inkml:trace xmlns:inkml="http://www.w3.org/2003/InkML" xml:id="stk257" contextRef="#ctx0" brushRef="#br0">21428 10158 7359 0,'0'-2'656'1,"5"2"-528"10,-3-5-128-11,3 0 0 0,3 2 192 0,1-4 16 15,6-1 0-15,10-4 0 0,5-5-448 0,9 0-80 16,-2 2-32-16,-5-5 0 0,0 10 32 1,-7 3 0 7,-1-1 0-7,1 3 0 15,-3 5 576-16,0 5 112 0,6-5 16 0,-4 8 16 15,1-1 304-15,7 6 64 0,0-4 16 0,10 4 0 18,-3-6 48-18,6 1 0 0,7-6 0 0,4-2 0 0,11-2 80 0,-3-6 32 15,13-2 0-15,-3-2 0 0,7-3-176 0,3-2-16 14,-8 2-16-14,-2-5 0 0,3 6-416 0,-8-1-64 15,0 7-32-15,-5-2 0 0,10 8-224 0,-5 2 0 17,0 5 0-17,-5 2-160 0,0 6-160 0,-7-6-16 16,0 5-16-16,-13 1 0 0,0-1 16 0,-2-5 0 14,-10 6 0-14,1-1 0 0,-1-4 112 0,-3-4 32 17,-7 1 0-17,8-2 0 0,-5-3 192 0,-1-3 0 16,-4 1 192-16,0-1-192 0,-3-4 448 0,-2 2-32 4,2-2 0-4,-5 2 0 14,-4 0-176-14,-3 2-48 0,2-2 0 0,-7 1 0 16,5 1-192-16,-10-2 128 0,0 3-128 0,-2-1 0 16,-1 6 448-16,-4-3-16 0,0 0 0 0,-6 2 0 17,4 3-160-17,1-2-16 0,-4-1-16 0,5 0 0 12,-3 3-240-12,-2-5-208 1,4 0 32-1,1 0 16 14,5 0-16-14,-6 0 0 0,6 0 0 0,-5-7 0 16,4 5-16-16,-4-1 0 0,2-2 0 0,-2 0 0 14,4 3 48-14,-7 2 0 0,3 0 0 0,-5-5 0 16,2 5 144-16,-2 5-192 0,-3-3 192 0,-5 8-192 16,1-5 192-16,-3 2 0 0,-3 1-144 0,-2-3 144 14,0 2 224-14,0-4 112 0,-5 6 32 0,0-6 0 16,-3 7-16-16,3-8 0 0,-5 1 0 0,3 4 0 17,0-4-192-17,-3 2-32 0,-3-1-128 0,-7 4 192 3,-2-3-192-3,-5 5-208 15,-3 2 32-15,-9 5 16 13,-3 1-896-13,-8 1-176 0,-6 6-48 0,-1 0-6784 17</inkml:trace>
    </iact:actionData>
  </iact:action>
  <iact:action type="add" startTime="521339">
    <iact:property name="dataType"/>
    <iact:actionData xml:id="d351">
      <inkml:trace xmlns:inkml="http://www.w3.org/2003/InkML" xml:id="stk258" contextRef="#ctx0" brushRef="#br0">26499 10037 1839 0,'-15'0'160'4,"2"0"-160"-4,1 0 0 0,5 0 0 1,2 0 496-1,5-2 64 7,-5 2 16-7,2 0 0 15,-2-3-16-15,-2 1 0 0,2-6 0 0,-2 3 0 23,7 1-784-23,0 1-160 0,5-2-16 0,-5 0-16 0,2 3 16 0,-2-3 0 8,5 0 0-8,-5 2 0 17,0 3 400-17,0 0 272 0,2-5-32 0,3 10-16 16,0-5 96-15,3 8 32 0,-3-1 0 0,7 3 0-1,0-3-32 0,3 6-16 14,5-6 0-14,5 1 0 0,4 4 192 0,-2-2 32 17,10-5 16-17,-5 2 0 0,10 1 160 0,3-8 48 16,-1 2 0-15,8-4 0-1,5 2-160 0,-1-8-16 12,-4-2-16-12,5 3 0 0,-1-1-336 0,6-4-64 15,-5 0-16-15,0-3 0 0,-1 3-368 0,-6-1-80 15,-6-1-16-15,0 4 0 0,1 10 128 0,-8-5 32 15,2 0 0-15,-7 5 0 0,5 0 160 0,-5 0 0 15,5 0 0-15,0 2 128 0,-5 1 144 0,0-6 48 17,-7 3 0-17,2 0 0 0,3-2-320 0,2-1 0 26,0-2 0-26,-7-2 0 0,-6 7-496 0,-1-7 0 0,-6 4 0 0,-5 1 0 20,1 2 48-20,-8 0 16 0,0 0 0 0,0-5 0 0,-3 5 576 0,-2 0 112 16,-2 0 32-16,2 5 0 0,-2-5 368 0,2 0 80 15,5 0 16-15,0 0 0 0,-45 7-368 0,26-2-80 16,-1-3-16-15,3 1 0 0,-3 4-288-1,0-7 160 0,-5 8-160 0,1-3 128 16,-6 2-128-16,-2-7 0 0,0 7 144 0,-5 1-144 15,-2 2-208-15,-6-5-112 1,-9 2-32-1,2-2 0 16,-5 2 208-16,1 3 144 0,-1 0-192 0,0 2 192 13,1-4 0-13,4 2 0 0,7-3 0 0,-4 3 0 15,-8 0 0-15,1-5 176 0,-1 5-32 0,0 0 0 15,0-8 16-15,1 3 0 0,11 0 0 0,1-5 0 17,4 0 64-17,3 0 16 0,5-5 0 0,8 2 0 13,-1 1 208-13,5 0 32 0,8-6 16 0,0 6 0 17,-1 2-208-16,8 0-32-1,3 0-16 0,2 0 0 15,0-3-240-15,0 3-192 0,2 3 48 0,8-1 0 16,-2 6-96-16,-1-4-16 0,5 4 0 0,6-1 0 14,1-2 256-14,6 3-192 0,2-1 192 0,3-2-192 17,9-3 464-16,-2 1 112-1,13-1 0 0,1-2 16 0,6 0 32 0,0-5 0 14,12 3 0-14,-5-8 0 2,0 3-432-2,5-1 128 15,13 1-128-15,-1-5 0 0,13 4 0 0,2-2-192 15,5 3 0-15,5-1 16 0,3 4 176 0,-3-9 192 17,-5 6-32-17,7-3-16 0,16-5 224 0,1 3 32 16,8-8 16-16,-12 3 0 0,-2-3-240 0,-6 5-48 13,-4 0-128-13,-3 1 192 0,-10 4-192 0,-2 0 0 15,-1 2 0-15,-9 4 0 0,3 4 0 0,-6 0 0 16,-10 0 0-16,-2 0-160 0,5 2 160 0,-7-2 0 16,7 5 0-16,-10 0 0 0,-2-5 256 0,-5 7-32 17,4-4 0-17,-4 2 0 0,0 0 96 0,-6 2 0 15,-1 0 16-14,-6 3 0-1,-4-2-336 0,-3 4 0 2,-10 0 0-2,-5-7 0 11,-2 5 0-11,-6 0-192 16,-1-5 192-16,-3 2-192 0,-3 1 0 0,-7-3 0 3,5 2 0-3,-10 1 0 21,5-1-368-21,-5-2-80 0,-2 2 0 0,-6-2-8288 11</inkml:trace>
    </iact:actionData>
  </iact:action>
  <iact:action type="add" startTime="523253">
    <iact:property name="dataType"/>
    <iact:actionData xml:id="d352">
      <inkml:trace xmlns:inkml="http://www.w3.org/2003/InkML" xml:id="stk259" contextRef="#ctx0" brushRef="#br0">2618 11034 911 0,'-20'-3'0'1,"3"3"0"7,4 0 0-7,6 0 0 2,7 0 400-3,-12 0 0 8,-8-5 0-8,-10 1 0 13,-4-4 192-13,-3-4 48 0,5-5 0 0,7 2 0 15,13-3-32-15,-1 4 0 0,6-6 0 0,2 3 0 16,-2-1-240-15,2 4-48-1,10 6-16 0,-5-4 0 17,2 7 16-17,3 2 0 0,0 6 0 0,2 2 0 13,6 7-16-12,7 1 0-1,-3 6 0 0,3 1 0 17,4 10-32-17,1 2 0 0,2 2 0 0,3 1 0 14,2-1-144-14,5-2-128 0,2 3 144 0,6-8-144 3,4-5 0-3,8-4 0 14,7-4 0-13,-3-6 0-1,3-6 256 0,8-4-64 15,7-8 0-15,10-2 0 0,12-3-192 0,-5-3 0 17,5 4 0-17,37-13-2352 16,-12-3-512-16,-20 0-96 0</inkml:trace>
    </iact:actionData>
  </iact:action>
  <iact:action type="add" startTime="524003">
    <iact:property name="dataType"/>
    <iact:actionData xml:id="d353">
      <inkml:trace xmlns:inkml="http://www.w3.org/2003/InkML" xml:id="stk260" contextRef="#ctx0" brushRef="#br0">6778 10965 4607 0,'-12'2'400'1,"0"-2"-400"5,4 0 0-6,3 0 0 14,5 0 864-14,0-2 96 0,-7 2 0 0,-5-3 16 14,-6-2 112-14,11 0 0 0,0-2 16 0,7 0 0 14,2-1-880-13,3 3-224-1,7 0 0 0,-4 3 0 17,-1 2-272-17,3 2-112 0,2 3 0 0,1 0-16 17,-4 5 400-17,4 2 0 0,-1 3 0 0,5 0-128 13,3-3 400-13,5-4 96 0,2 2 16 0,7-3 0 16,6-2 112-16,-1 2 16 0,8-4 16 0,0 2 0 14,10-5-336-14,7-5-64 0,15 2 0 0,10-6-128 22,7-1-352-22,10 5-176 0,-5-3-48 0,-5 3 0 0</inkml:trace>
    </iact:actionData>
  </iact:action>
  <iact:action type="add" startTime="526599">
    <iact:property name="dataType"/>
    <iact:actionData xml:id="d354">
      <inkml:trace xmlns:inkml="http://www.w3.org/2003/InkML" xml:id="stk261" contextRef="#ctx0" brushRef="#br0">10224 11379 1839 0,'22'0'160'2,"-2"0"-160"4,-6 0 0-6,4 0 0 8,-6-5 736-8,13 0 112 15,19-2 32-15,25-8 0 0,20-2-352 0,7-8-64 17,-2-2-16-16,-5 0 0-1,-1-3-224 1,-1-2-48 15,-3 3-16-15,-3 2 0-1,-7 2-160 0,10 0 128 0,10 6-128 0,-1-4 128 17,1 4-128-17,-5-1 0 0,0 7 0 0,-1-1 0 15,-4 1 0-15,15 3 240 0,-3 3-64 0,10 2-16 16,-5 3-160-16,-5-3 192 0,3 2-192 0,-10 3 192 11,-8 0 144-11,-9 0 48 1,2-2 0-1,-13-1 0 15,3-4 448-15,-7 0 80 0,0 2 32 0,-5-3 0 15,-8 3-128-15,0-2-32 0,6 2 0 0,-6 0 0 15,1 0-336-15,-8 3-64 0,0-3 0 0,0 5-16 16,-5 5-368-16,-5 0 128 0,2 2-128 0,-9 5 0 22,5 1-368-22,-10 6-144 0,2 1-16 0,-5 5-6640 10</inkml:trace>
    </iact:actionData>
  </iact:action>
  <iact:action type="add" startTime="528507">
    <iact:property name="dataType"/>
    <iact:actionData xml:id="d355">
      <inkml:trace xmlns:inkml="http://www.w3.org/2003/InkML" xml:id="stk262" contextRef="#ctx0" brushRef="#br0">22153 11145 8287 0,'-20'-7'736'2,"3"2"-592"8,5-3-144-10,4 3 0 0,8 5 752 0,-2-5 112 19,-3 5 32-19,5-5 0 0,-8-4-464 0,4-1-96 14,-4 0-16-13,3-3 0-1,0 9-528 0,3-6-112 16,2 2-32-16,-5 3 0 0,5 3 352 0,-5-3-176 17,2 2 176-17,3 3-128 1,-4 0 672-1,4 0 144 0,4 3 16 0,-4 2 16 13,8-3-128-12,-8-2-16 15,0 0-16-16,44 13 0 0,-24-8 16 0,10 0 16 0,7-3 0 0,7-2 0 15,0 0 112-14,13-2 32-1,2 2 0 0,8-8 0 15,9 3 48-15,1-5 16 0,-1 3 0 0,6-3 0 15,-1 5-96-15,0-7 0 0,3 4-16 0,-2-2 0 17,-1 6-400-16,-7-4-80-1,2 6-16 0,-7-6 0 17,-4 3-400-17,-4 5-96 0,-9-5-16 0,-3 3 0 16,-9-3-768-16,-8 0-144 0,0 3-48 0,-2-1-8752 11</inkml:trace>
    </iact:actionData>
  </iact:action>
  <iact:action type="add" startTime="530119">
    <iact:property name="dataType"/>
    <iact:actionData xml:id="d356">
      <inkml:trace xmlns:inkml="http://www.w3.org/2003/InkML" xml:id="stk263" contextRef="#ctx0" brushRef="#br0">2329 11897 8287 0,'-15'5'736'3,"-2"-5"-592"-2,10 0-144-1,2 0 0 6,2 3 784-6,-2-3 128 4,-9 0 32-4,-9 2 0 15,-4 1-304-15,3-3-64 0,-1-3-16 0,10 1 0 16,-2-1-112-16,10-2-32 0,2 0 0 0,0 3 0 17,5-3-208-17,5 3-32 0,-5-1-16 0,5 3 0 13,-3 0-160-12,3 0 0-1,2 0 0 0,-7 0-176 14,0 0 176-14,62 0 176 0,-35 3-48 0,10-3 0 15,0 0 384-15,7 2 80 0,13 3 16 0,0 2 0 18,5-2-144-18,2 8-16 0,0-6-16 0,5 5 0 15,7 1-96-15,6-1-16 0,-6 0 0 0,23 1 0 16,14-1 32-16,13 3 0 0,2 2 0 0,3-2 0 16,2 5-352-16,-12 2 0 0,-7-7 0 0,16 2 0 3,23 0 0-3,2 0 0 14,-2 1 0-14,-7-1 0 0,-8-2-192 0,-7-3 64 13,-8 5 0-12,3-4 0-1,5 2 128 15,-6 2 192-14,1-5-32-1,-10 1-16 0,-3-9 80 0,-6 4 16 14,1-8 0-14,-2 0 0 0,-5 2 128 0,5-2 16 15,0 0 16-15,-5-2 0 0,-4 2-400 0,-9-8 0 16,-1 4 128-16,-3-4-128 15,-10 6-496-15,-5-1-128 0,0-4-16 0,-5 4-16 18,0 1-624-18,-2-3-112 0</inkml:trace>
    </iact:actionData>
  </iact:action>
  <iact:action type="add" startTime="537106">
    <iact:property name="dataType"/>
    <iact:actionData xml:id="d357">
      <inkml:trace xmlns:inkml="http://www.w3.org/2003/InkML" xml:id="stk264" contextRef="#ctx0" brushRef="#br2">16781 1383 2751 0,'0'0'256'3,"0"0"-256"4,0 0 0-7,0 0 0 17,0 0 416-17,0 0 32 0,5 0 16 0,-5 0 0 18,0 0 288-18,-5-5 48 0,3 2 16 0,2 3 0 14,0 0 224-14,0 0 48 0,0 0 16 0,0 0 0 18,0 0 32-17,0 0 0-1,0 0 0 0,-12-47 0 0,14 37-352 0,3-2-64 9,-5 0-16-9,0 2 0 21,-5 0-496-21,3 5-208 0,-3-5 176 0,-3 3-176 0,1-1 0 0,-3 4 0 11,3 1 0-10,-6 3 0 13,1 0 0-14,-3 5 0 1,-2 10 0-1,-3-3 0 20,-4 8 448-20,-1 5 32 0,-2-1 16 0,2 1 0 0,-4 7-272 0,1 0-48 11,-9 0-16-11,0 5 0 19,5 3-496-18,5 1-112-1,3-6 0 0,-1-3-16 0,13 3 208 0,-1-11 32 7,6 1 16-7,7-5 0 8,7-5 48-8,-2-6 16 12,3-1 0-12,9-3 0 15,3-5-384-15,4 0-80 0,3 0-16 0,10-3 0 0,-5 1 240 0,8-3 64 15,-3 5 0-15,5 0 0 0,-3 5 320 0,-2 0 0 17,-5 2 0-17,0 5 0 0,0-2-224 0,0 8 32 27,-2-1 0-27,-5 3 0 0,-1-6-384 0,-4 9-64 0,0-9 0 0,-3 4-16 23,-2-1 192-23,-8-2 32 0,-2 2 16 0,-5 3 0 0,0-3 656 0,-12 3 128 0,0 0 16 0,-3-3 16 16,-2 3 432-16,-8 2 96 0,0 0 16 0,-2-2 0 16,2 4-944-16,1-1-304 0,-3-1 0 0,2 2 0 20,0-4 48-19,1-3 0-1,4 3 0 0,0-8 0 0,3 3 464 0,-3-5 112 9,3-2 0-9,2-3 16 16,5-8 48-16,8 1 0 0,-3-16 0 0,5 1 0 12,5-5-608-12,7-3-112 0</inkml:trace>
    </iact:actionData>
  </iact:action>
  <iact:action type="add" startTime="537710">
    <iact:property name="dataType"/>
    <iact:actionData xml:id="d358">
      <inkml:trace xmlns:inkml="http://www.w3.org/2003/InkML" xml:id="stk265" contextRef="#ctx0" brushRef="#br2">17467 1570 4607 0,'-5'7'400'0,"3"-7"-400"0,-3 3 0 0,5-3 0 0,0 0 1088 0,-5 0 144 6,2 5 32-6,-2 0 0 9,0 2 400-9,3-4 64 16,2 7 32-16,2-5 0 0,3 4-400 0,0 1-80 16,-2 3 0-16,2 1-16 0,2 4-288 0,-2 1-48 14,0 6-16-14,-5 2 0 0,0 8-608 0,0-6-128 27,0 8-32-27,0-2 0 0,0-1-928 0,-5-2-192 0,5-2-48 0,0-3-8544 5</inkml:trace>
    </iact:actionData>
  </iact:action>
  <iact:action type="add" startTime="537947">
    <iact:property name="dataType"/>
    <iact:actionData xml:id="d359">
      <inkml:trace xmlns:inkml="http://www.w3.org/2003/InkML" xml:id="stk266" contextRef="#ctx0" brushRef="#br2">17504 1057 24879 0,'-5'-10'1088'2,"0"8"256"-2,5-1-1088 0,0 3-256 10,-2-5 0-10,2 3 0 15,0 2 832-15,-5 0 128 0,2 0 0 0,-7-3 16 16,3 1-560-16,2-6-112 0,3-1-32 0,-3-6 0 36</inkml:trace>
    </iact:actionData>
  </iact:action>
  <iact:action type="add" startTime="542499">
    <iact:property name="dataType"/>
    <iact:actionData xml:id="d360">
      <inkml:trace xmlns:inkml="http://www.w3.org/2003/InkML" xml:id="stk267" contextRef="#ctx0" brushRef="#br2">18912 1767 3919 0,'5'-9'352'1,"-5"1"-352"5,0 6 0-5,0-3 0 12,0 2 224-12,0-2-32-1,0-4 0 0,0-6 0 15,0-5 192-15,5-5 48 0,-2 1 0 1,2-1 0 15,7 5-48-16,-5 0 0 0,1-2 0 0,4 3 0 17,0-1-224-17,6 3-160 0,-4-3 192 0,4 0-192 14,-6 3-160-14,0 2-144 0,1 8-16 0,-6-6-16 16,-2 3 80-16,2 1 0 0,-7 4 16 0,0-5 16 15,0 2 224-15,-5 6-176 0,3 4 176 1,-8 3-160 15,8-2-64-16,-8 2-16 0,2 0 0 0,1-3 0 17,2 3 240-17,-2 0 0 0,-1-5-160 0,3 0 160 0,0 0 0 0,3 0 0 16,-3 2-160-16,5-2 160 0,0-2 0 0,0 2 0 14,0-7-144-14,5 2 144 0,-5 0 0 0,0 0 0 15,0-5-144-15,2 2 144 0,-2 4 0 0,-2-4 0 15,2 3-144-15,-5-2 144 0,-2 7 512 0,2-3 144 15,-3 1 48-15,1-3 0 0,2 2 128 0,-2 1 16 16,2 0 16-16,-3 2 0 0,3-8 96 0,0 3 32 17,3 3 0-17,2-1 32 0,-5 1-176 0,5 2-32 14,0-8-16-14,-5 6 0 0,3-1 48 0,2 3 16 16,-5 0 0-16,5 0 0 0,0 0 0 0,0 0 0 16,0 0 0-16,0 0 0 0,0 0-320 0,0 45-64 17,0-25-16-16,0 4 48-1,5 1-512 0,-5 7 128 0,0 0-128 0,2 5 0 12,3-7-240-12,0 9-80 26,2 1-32-26,-2 4 0 0,3 3-304 0,-3-3-64 0,2 3-16 0,5-7 32 22,-4 2 112-22,9-5 16 0,-5-3 0 1,3-4 0-1,-3-3 384 0,1-5 192 0,-1-2-192 0,5-3 192 16,-2-2-208-16,-3-3 80 0,6 1 128 0,-3-6-192 16,-3 0-80-15,0 3-16-1,5-10 0 0,-4 3 0 16,-3-1 288-15,0-4 0-1,2-1 0 0,0-2 0 3,3-2 400-3,-3-3 144 14,1 0 32-14,4-10 0 0,-2 3 352 0,-3-7 80 9,5-4 16-9,-2-1 0 17,2 2-176-17,3-3-16 0,-8 0-16 0,8-4 0 16,0-3-448-16,5-8-96 0,-1-4-16 0,1 2 0 14,0 5-448-13,-6 3-112-1,1 2-16 0,-3 5 0 18,-2 7-1296-18,-3 0-272 1,1 8-48-1,-1 5-7168 33</inkml:trace>
    </iact:actionData>
  </iact:action>
  <iact:action type="add" startTime="543191">
    <iact:property name="dataType"/>
    <iact:actionData xml:id="d361">
      <inkml:trace xmlns:inkml="http://www.w3.org/2003/InkML" xml:id="stk268" contextRef="#ctx0" brushRef="#br2">19756 1587 5519 0,'-8'0'240'1,"3"0"64"-1,5 3-304 1,-4-1 0 4,1-2 0-5,3 0 0 16,0 0 1328-16,0 0 208 0,3 5 32 0,-3-5 16 12,4 8-144-12,-4-8-32 0,0 0 0 0,13 39 0 15,-8-17-432-15,-3 5-80 0,3 6-32 0,-2 4 0 15,6 4-368-15,-6 6-80 0,2 0-16 0,2 0 0 15,3 2-400-15,-3-4-176 0,6-1 16 0,-1-7-8944 17</inkml:trace>
    </iact:actionData>
  </iact:action>
  <iact:action type="add" startTime="543437">
    <iact:property name="dataType"/>
    <iact:actionData xml:id="d362">
      <inkml:trace xmlns:inkml="http://www.w3.org/2003/InkML" xml:id="stk269" contextRef="#ctx0" brushRef="#br2">20121 1030 11055 0,'-17'0'480'0,"9"0"112"1,1 2-464-1,-3 1-128 0,7-3 0 0,-2 0 0 8,-2 2 784-8,-3 3 144 14,-2 0 32-14,-8 2 0 0,0-2-496 0,3 3-80 28,2-6-32-28,3-2 0 0,0 3-1376 1,4-3-256-1,8-3-64 0,-5 1-16 2</inkml:trace>
    </iact:actionData>
  </iact:action>
  <iact:action type="add" startTime="543820">
    <iact:property name="dataType"/>
    <iact:actionData xml:id="d363">
      <inkml:trace xmlns:inkml="http://www.w3.org/2003/InkML" xml:id="stk270" contextRef="#ctx0" brushRef="#br2">20582 1612 2751 0,'-5'-2'256'1,"3"-3"-256"13,2 2 0-13,0 1 0-1,-5-1 704 0,5 3 112 15,-8-7 16-15,-2-3 0 0,-2 0 128 0,2 5 16 15,-2-7 16-15,0 7 0 0,-1 0-528 0,1 2-96 15,0 6-32-15,4-1 0 0,-4-2-32 0,2 3-16 16,3 2 0-16,-1-3 0 0,1 8 48 0,-6-2 16 15,8 4 0-15,-7 3 0 0,5 2 32 0,-1 5 0 19,-4 5 0-19,2 0 0 0,3 3-384 0,-6 2 128 0,6 5-128 0,-5 0 0 16,-1 3 0-16,6-1-288 0,2 3 48 0,-2-7 16 16,7 2 224-16,-5-5 0 0,10 2-160 0,2-9 160 14,0 2 0-14,6-7 0 0,4-1 0 0,-2-4 0 15,7 3 0-15,0-9 0 0,8-1 0 0,-3-3 0 15,7-5 0-14,-1-5 240-1,6-3-16 0,-2-4 0 13,0-5 224-13,2 4 64 0,-2-1 0 1,0 1 0 14,-2-1 96-15,2-4 32 0,0-6 0 0,0-6 0 15,-10 5 192-14,-2 6 32-1,-8 4 16 0,-5 2 0 15,1-4-336-15,-11 2-64 0,3 3-16 0,0 0 0 16,-5-1-464-16,-5-1 0 0,5 9 0 0,-5-8 0 16,-2 6 0-16,2 2 0 0,-3-2-208 0,3 2 64 15,3-3-80-15,-3 3-16 0,0 0 0 0,3-2 0 16,2 2 80-16,0-2 16 0,2-1 0 0,3 3 0 16,0 3 144-16,2-3 0 0,-2 5 0 0,3-8 0 3,-3 8 0-3,2 0 0 14,0-4 0-14,-2 4 0 2,-2 0 0-2,2 4 0 15,0-4 128-15,-3 3-128 0,3 2 288 0,-5-5-16 15,5 2 0-15,-5 3 0 0,0 0-272 0,0-5 0 25,0 0 0-25,2 3-6656 0,-2-1-1296 0</inkml:trace>
    </iact:actionData>
  </iact:action>
  <iact:action type="add" startTime="544859">
    <iact:property name="dataType"/>
    <iact:actionData xml:id="d364">
      <inkml:trace xmlns:inkml="http://www.w3.org/2003/InkML" xml:id="stk271" contextRef="#ctx0" brushRef="#br2">19477 1656 1839 0,'0'0'160'4,"-5"0"-160"-4,5 0 0 0,0 0 0 10,0 0 976-10,-5-2 176 9,3 2 16-9,2-5 16 16,-5 5 544-16,-3-2 128 0,3 4 0 0,5-2 16 18,0 0-224-18,0 0-48 0,0 0-16 0,0 0 0 0,0 0-432 0,0 0-96 15,0 0-16-15,0 0 0 1,-32 22-384-1,32-22-80 14,0 3 0-14,0 2-16 0,0-5-336 0,0 2-64 16,0 1-16-16,0 4 0 0,0 0-144 0,0 6 0 16,0 4 0-16,0 3 0 0,0-1 128 0,0 6 0 16,-5-5 0-16,3 7 0 0,2 10-128 0,-5 5 160 13,5-3-160-13,0 3 160 1,0 0-160-1,0 5 0 13,0-7 0-13,5 2 0 0,-3 0-128 0,8-8 128 17,0-2-160-17,7-5 160 0,1-7-144 0,1-3 144 15,6-7-128-15,0-2 128 0,2-13-256 0,-2 2 16 15,7-2 16-15,0-7 0 16,5 0-800-15,2-13-144-1,6 0-48 0,1 1-8288 0</inkml:trace>
    </iact:actionData>
  </iact:action>
  <iact:action type="add" startTime="546690">
    <iact:property name="dataType"/>
    <iact:actionData xml:id="d365">
      <inkml:trace xmlns:inkml="http://www.w3.org/2003/InkML" xml:id="stk272" contextRef="#ctx0" brushRef="#br2">21201 1767 6687 0,'0'0'0'7,"0"0"0"9,0 0 0-16,0 0 0 0,0 0 0 0,-2 0 0 14,2 0 0-14,-5 0 0 0,5 0 0 0,-8 3 0 15,8-3 0-15,0 0 0 0,0 0 0 0,0 0 0 16,0 0 0-16,0 0 0 0,0 0 0 0,0 0 0 13,0 0 0-13,0 0 0 0,0 0 0 0,0 0 0 17,0 0 176-17,0 0 144 0,0 0 16 0,0 0 16 16,0 0 336-16,0 0 64 0,0 0 16 0,0 0 0 15,-29 34-208-15,29-34-48 0,0 8 0 0,-5-8 48 15,5 5-160-15,0-3-16 0,0 3-16 0,5-5 0 17,-5 0-96-17,5 3-16 0,-3-1 0 0,3-2 0 15,-5 0-80-15,0 0-32 0,0 0 0 0,0 0 0 17,0 0 80-16,44-5 16-1,-31 0 0 0,-6 0 32 0,10 3-272 0,-4-6 0 13,-1 4 0-13,0-4-144 0,1 8-48 0,1-10-16 18,4 3 0-18,-6 2 0 0,3 2-16 0,-3-4 0 13,1 2 0-13,-1-2 32 0,5 2-80 0,-10 0-32 28,6 2 0-28,-6-4 0 0,-2 2-112 0,3 0-32 0,-4 0 0 0,-1-2 0 4,2 2 144-4,0 0 32 6,-5 0 0-6,0 0 16 10,2 0 256-10,-2 3 0 14,5-8 0-14,-5 7 0 0,0-4 0 0,0 2 0 16,0-2 0-16,0-1 0 0,0 3-160 0,-5 0 160 15,3-2-128-15,2 0 128 0,-5 2 0 0,0-3 0 4,2-2 0-4,-1 0 0 14,-1 1 0-14,2 1 0 0,-2-2 0 0,-2 0 128 13,7 5-128-13,-5-7 0 18,2 5 0-18,-2-1 0 0,1 6 0 0,1-1 144 0,-2-2-144 0,-2 3 160 16,7 2 80-16,-5-2 16 0,-3 4 0 0,-1-2 0 15,6 0-48-15,-9-2 0 0,4 2 0 0,-1 0 0 14,1 0 96-14,-4 2 16 0,-1 0 0 0,6 3 0 16,-5-5 32-15,-1 5 16-1,1 3 0 0,0-6 0 17,4 3 16-17,-4 3 0 0,0 1 0 0,-1-1 0 17,6 4-128-17,0-4-32 0,-6 4 0 1,1 3 0 2,2-3-48-3,3 3-16 14,-6 0 0-14,6 2 0 0,-5 3-160 0,4-3 128 15,3 3-128-15,-2-1 128 0,2-1-128 0,-3-1 0 15,8 5 0-15,-4-2 0 1,4-5 0-1,4 7 0 13,-1-2 0-13,7-6 0 0,-3 4 0 0,1-1 0 16,4-2 0-16,5 2 0 0,3-5 0 0,5 1 0 14,-1-1 0-13,3 0 0-1,3-2 0 0,7 0 0 14,-2-7 0-14,2 2 0 0,4-1 0 0,-1-4 0 27,9 0 0-26,-4-7 0 0,-1-3-528-1,5-2-96 1,-4-5-16-1,-6-3-6448 25</inkml:trace>
    </iact:actionData>
  </iact:action>
  <iact:action type="add" startTime="547905">
    <iact:property name="dataType"/>
    <iact:actionData xml:id="d366">
      <inkml:trace xmlns:inkml="http://www.w3.org/2003/InkML" xml:id="stk273" contextRef="#ctx0" brushRef="#br2">21995 1772 1839 0,'-5'-2'160'0,"3"2"-160"7,2 0 0-7,0 0 0 19,0 0 688-19,-5 0 96 0,5 0 32 0,-8-3 0 12,3 3 192-11,3 0 32-1,-3-4 16 0,5 4 0 21,0 0-80-21,0 0-16 0,0 0 0 0,0 0 0 0,0 0-128 0,0 0-48 14,0 0 0-14,0 41 0 1,0-31-400-1,5 0-64 15,-3 3-32-15,3-1 0 0,0 8-288 0,3 4 0 28,-1 1 0-28,-2 2 0 0,7 3-432 0,-4-11 16 1,-1 6 0-1,6-3 0 13,-6 1-480-13,3-9-80 0,-8 4-32 0,3-4 0 18,0 1 320-18,-5-5 64 0,3 0 16 0,-6-3 0 0,3-2 608 0,0-2 192 15,0 2 0-15,-5-5 0 0,5 0 352 0,0 0 80 15,-5-5 16-15,3 0 0 1,-3 2-96-1,0-4-16 15,2 0 0-15,-1 2 0 0,-4-5-336 1,1 0-64 11,2 0 0-12,-3-2-128 0,3-1 336 0,1-1-32 17,1-4-16-17,3-1 0 1,0 1 160-1,0-4 16 16,3-3 16-16,1-4 0 0,4-3-160 0,2 0-16 17,2 0-16-17,-5-5 0 0,8 4-32 0,3-4 0 0,-1 8 0 0,-2 2 0 17,2 0-64-17,3 4 0 0,-1 9-16 0,-1 1 0 16,1 6-48-16,-4 2-128 0,2 5 192 0,3 0-64 17,0 2-128-17,2 3 0 0,-2 3 0 0,-1 2-5824 17,1-8-1072-17</inkml:trace>
    </iact:actionData>
  </iact:action>
  <iact:action type="add" startTime="548535">
    <iact:property name="dataType"/>
    <iact:actionData xml:id="d367">
      <inkml:trace xmlns:inkml="http://www.w3.org/2003/InkML" xml:id="stk274" contextRef="#ctx0" brushRef="#br2">22693 1854 4607 0,'-5'-5'192'1,"5"5"64"0,-5-5-256-1,5 2 0 0,0 1 0 0,0 0 0 0,0 2 896 0,-2-5 128 6,2 0 16-6,0-3 16 10,0 1 448-10,0 2 96 18,2 2 0-17,-2-1 16-1,5 1-176 0,-5 6-32 0,0 1-16 0,0 4 0 11,5-3-432-11,-5 7-64 19,0-2-32-19,0 5 0 0,0 7-240 0,0 8-48 0,3-6-16 0,-3 8 0 13,4-4-352-13,-4 1-64 1,5-4-16-1,3-1 0 23,-1-1-624-23,-2-6-128 0,7-5-16 0,1-4-16 26,2-3-752-26,-3-5-128 0,8-10-48 0,2-5-6816 0</inkml:trace>
    </iact:actionData>
  </iact:action>
  <iact:action type="add" startTime="548796">
    <iact:property name="dataType"/>
    <iact:actionData xml:id="d368">
      <inkml:trace xmlns:inkml="http://www.w3.org/2003/InkML" xml:id="stk275" contextRef="#ctx0" brushRef="#br2">22851 1163 11055 0,'-25'5'480'1,"13"-5"112"-1,0 0-464 0,-1-5-128 0,8 5 0 0,3 0 0 21,-3 0 720-20,-2-2 128-1,-6-1 32 0,1 1 0 16,0 2-1664-16,-1 0-336 0,1 0-64 0,4 0-16 0,1 0 1024 0,2 5 176 16,5 2 0-16,0-2 192 1</inkml:trace>
    </iact:actionData>
  </iact:action>
  <iact:action type="add" startTime="549181">
    <iact:property name="dataType"/>
    <iact:actionData xml:id="d369">
      <inkml:trace xmlns:inkml="http://www.w3.org/2003/InkML" xml:id="stk276" contextRef="#ctx0" brushRef="#br2">23174 1698 4607 0,'0'-2'400'1,"0"-1"-400"17,5 1 0-18,-5 2 0 0,0 0 1040 0,0 0 128 0,2 0 32 2,3 0 0 7,0-5 16-9,-2 10 0 16,2-5 0-16,-5 0 0 0,0 0-256 0,14 44-32 13,-9-24-16-13,0 7 0 0,3 3-320 0,-3 2-64 16,-5 5-16-16,7-5 0 0,-7 5-272 0,5-2-64 16,-3-1-16-16,3-2 0 0,3-5-160 0,-3-4-224 21,-3-1 48-20,3-7 16 9,3-1-448-10,-4-9-96 0,4 3 0 0,2-8-16 0,-8-5 304 0,3 0 64 15,3-3 16-15,-1-1 0 0,3-6 160 1,-3-5 48 13,1-2 0-14,1 0 0 0,6-3 128 0,-7 0 128 16,1 1-128-16,4-4 176 0,-6 1-176 0,1 5 0 18,-1 0 144-18,3 0-144 0,-3-3 496 0,-2-2 16 0,8 0 16 0,-6-5 0 15,0 5 176-15,-2 2 48 0,3 3 0 0,-1-1 0 14,3 1-160-14,-3 5-16 0,1 2-16 0,2 0 0 16,-3 8-48-16,0-3 0 0,1 5 0 0,2 0 0 14,-8 10-256-14,3-5-64 0,0 8-16 0,-3 1 0 15,3 6 192-14,-5 0 32-1,5 7 16 0,-2 3 0 15,-3 0-224-15,5 2-64 0,-3 2 0 0,3-2 0 16,0-2 0-16,2-5-128 0,-2 5 192 0,-2-6-64 15,2 6-128-14,0 0 0-1,-5-3 0 0,2 0 0 21,-2-7 0-21,0 2 0 0,-2-2 0 0,-3 0 0 0,5 0 0 0,0-3 0 16,-5-5 0-16,10-2 0 0,-5-2-128 0,5-3 128 14,-3-3-160-14,8-9 160 0,-3 0-304 0,6-6 48 27,-1-1 0-27,0-4 0 0,1 6-208 1,-3-8-48 0,2 1 0-1,5-3 0 0,-4 2 512 0,-1-5-144 15,0 3 144-15,1 5 0 0,-1 0 0 0,-5 9 0 15,1-4 0-15,-1 5-128 0,3-1 336 0,-3 6 80 16,-2 5 16-16,-2 2 0 0,7 2-48 0,-10 8 0 15,2 5 0-15,-2 0 0 0,0 2 256 1,0 3 32 14,0 4 16-15,0 1 0 0,-2 2-48 0,2 3 0 16,2 2 0-16,-2 5 0 0,0-5-192 0,0 5-64 14,0-5 0-14,5 0 0 1,0-2-256-1,-3-3 0 20,11-3 0-20,-6-4 0 11,3 2-640-11,2-4-128 1,1-4-16-1,-6-6-11552 0</inkml:trace>
    </iact:actionData>
  </iact:action>
  <iact:action type="add" startTime="549873">
    <iact:property name="dataType"/>
    <iact:actionData xml:id="d370">
      <inkml:trace xmlns:inkml="http://www.w3.org/2003/InkML" xml:id="stk277" contextRef="#ctx0" brushRef="#br2">24234 1767 5519 0,'-2'-7'240'0,"2"2"64"0,-5 0-304 0,5 3 0 0,-5 2 0 0,5 0 0 0,-2 0 1280 0,2 0 208 14,-5 0 48-14,-3-5 0 0,3 10 320 0,-2-5 64 11,2 2 0-11,3 6 16 20,-3-3-240-20,5 4-48 0,-5 4-16 0,5-1 0 0,0 5-352 0,0 1-80 15,0 4-16-15,0 0 0 0,5 3-592 0,-5 2-112 14,5-3-32-14,-5 6 0 0,2-5-448 0,3-1 0 14,7 4 0-14,-4-9 0 0,4 1-128 0,5-8-80 28,-2 1-16-28,5-8 0 0,2 0-256 1,0-10-48-1,3 0-16 0,0-5 0 18,-1-2 32-18,6-1 16 0,-8-7 0 0,3 3 0 26,-1-3-912-26,-6-4-192 0,6-1-48 0,-9-2 0 0,2 5-784 0,-2-3-144 0,2-2-48 0,-4 2 0 18,2 6 1152-18,-3-6 208 0,0 5 48 0,1-12 16 0,-1 7 880 0,-5 1 192 17,3-3 128-17,-2 4-192 0,-1 4 960 0,-7 1 176 3,5 4 32-3,-3 4 16 13,3 0 464-13,-5 5 80 3,0 2 32-3,-5 1 0 11,5 4-96-11,-2-2-32 18,2 5 0-18,0 0 0 0,0 5-384 0,0 0-80 0,0-10-16 0,0 0 0 16,0 0-256-16,-5 49-48 0,5-36-16 0,0 4 0 15,5 3-64-15,-5-3-32 0,7 3 0 0,-2-1 0 16,-5-6-80-16,8 2-16 0,4 2 0 0,-5 3 0 17,11-1-224-17,-6-1-48 0,3-4-16 0,2-1 0 17,3-3-400-17,-1-3-80 0,6-2 0 0,0-3-12432 17</inkml:trace>
    </iact:actionData>
  </iact:action>
  <iact:action type="add" startTime="550323">
    <iact:property name="dataType"/>
    <iact:actionData xml:id="d371">
      <inkml:trace xmlns:inkml="http://www.w3.org/2003/InkML" xml:id="stk278" contextRef="#ctx0" brushRef="#br2">25438 1476 2751 0,'-5'-5'256'1,"3"3"-256"4,-3-1 0-5,5 3 0 8,-3 0 1536-8,-2 0 256 16,-2 0 48-16,-10-2 16 0,-3 2 128 0,0 2 48 13,-4-2 0-13,-1 5 0 0,0 0-1056 0,1 3-208 16,-4-3-32-16,4 7-16 0,-1 3-192 0,0 2-32 17,-2-5-16-17,3 8 0 0,4-3-112 0,-5 1-32 16,8-1 0-16,-3 3 0 0,0-1-336 0,3 4 0 17,2-1 0-17,3 0 0 0,0 3-192 0,2-3-96 0,7 0-32 0,6 0 0 23,2 1-128-23,7-9-16 0,0 4-16 0,6-4 0 23,-3-1 0-23,9-1 0 0,1-2 0 0,0-3 0 0,7 1 256 0,-8-1 48 0,-2-2 16 0,3 0 0 11,5 2 160-11,-6 1 0 4,-4 2 0-4,0-3 0 12,-13 5 208-12,3-7 80 2,-7 5 16 13,-6 0 0-15,-7 2 848 0,-5-4 160 0,3 4 32 0,-8-4 16 16,3 1-272-16,-8 1-48 0,1 3-16 0,2-3 0 15,-3 2-896-15,-7-2-128 0,2 2 0 0,-2-2-11904 16</inkml:trace>
    </iact:actionData>
  </iact:action>
  <iact:action type="add" startTime="552851">
    <iact:property name="dataType"/>
    <iact:actionData xml:id="d372">
      <inkml:trace xmlns:inkml="http://www.w3.org/2003/InkML" xml:id="stk279" contextRef="#ctx0" brushRef="#br2">26452 1940 11055 0,'-10'3'976'3,"7"-3"-784"-3,-2 2-192 0,5-2 0 7,0 5 1216-7,-7-5 192 5,2 5 32-5,-10 5 16 17,3 7-352-17,-10 0-64 0,2 11-16 0,0-1 0 17,1 7-1024-17,-6-2-304 0,5 0-16 0,-5 5 0 17,1 8-960-16,-3-8-192-1,4 0-32 0,4 2-3168 12,4-7-624-12</inkml:trace>
    </iact:actionData>
  </iact:action>
  <iact:action type="add" startTime="554039">
    <iact:property name="dataType"/>
    <iact:actionData xml:id="d373">
      <inkml:trace xmlns:inkml="http://www.w3.org/2003/InkML" xml:id="stk280" contextRef="#ctx0" brushRef="#br2">27574 1427 3679 0,'0'0'320'1,"-5"-5"-320"-1,5 3 0 0,0 2 0 5,0 0 608-5,0 0 48 8,0-5 16-8,0 0 0 15,-5 2 512-15,2-7 96 0,-1 3 32 0,-1 2 0 16,2 3 128-16,3 2 32 0,-5-5 0 0,5 2 0 16,0 3-160-16,-5-2-32 0,3 2 0 0,2-3 0 16,0 3-256-16,0 0-64 0,0 0-16 0,0 0 0 19,0 0-560-19,0 0-96 0,0 0-32 0,0 0 0 0,0 0-256 0,0 0 0 16,0 50 0-16,0-41 0 0,2 9 0 0,3-1 0 14,-5 3 128-14,5-5-128 0,3 7 0 0,-8-3 160 17,4 6-160-17,-4 2 128 0,0 3-128 0,3-5 0 13,2 2 0-13,-5 0 0 0,0 0-304 1,0-2 16 26,0 2 0-26,0-10 0-1,0 5-224 0,5 0-64 0,-5 1 0 0,0-4 0 0,0-1 160 0,0-1 32 15,2-5 0-14,3 1 0-1,-5-4 96 0,5 1 32 17,-2-5 0-17,2 3 0 1,2-8 256-1,-2 0-192 14,-3 0 192-14,8 0-160 0,-7 0 160 0,2-8 0 16,0 3 0-16,2 0 0 0,-2 0 0 0,-3-2 0 15,3 0 0-15,-5-3 0 0,0 0 0 0,3 0 0 16,2 0 0-16,-5 0 0 1,0-2 0-1,0 0 128 1,0-1-128 0,0-1 0 11,0-4 0-12,0 3 0 17,0 3 0-17,0-10 128 0,5 5-128 0,-5-1 0 0,7-6 0 0,-2 4 128 16,2-2 48-16,-2 2 16 0,3 5 0 0,-1-4 0 15,5-4-192-15,-4 4 192 0,4-1-192 0,-2 3 192 16,5 2-192-16,-3-5 160 0,5 3-160 0,-4 2 160 17,1 3-16-17,-1-1 0 0,4 8 0 0,-5-7 0 12,3 7 48-12,-2-5 16 0,-1 0 0 0,0 3 0 16,1 9 80-16,-1 1 16 0,0-3 0 0,1 7 0 15,1 1 32-15,-1-1 16 0,-1 5 0 0,0 1 0 17,1 4 0-17,-1-2 0 0,0 5 0 0,1 2 0 15,-6-3 32-15,5 1 0 0,-4-3 0 0,-1 3 0 20,3 0-96-20,2 2-16 0,-4-2 0 0,-1 2 0 0,3 0-272 0,-8-2 0 15,6 5 128-15,-3-6-128 0,0 6 0 0,-5-5 0 15,2-3 0-15,-2 3 0 0,5 0 0 0,-5-1 0 12,5-1 0-12,-5-4 0 17,7 4-1088-17,-7-6-160 0,5 0-32 0,3-7-10128 28</inkml:trace>
    </iact:actionData>
  </iact:action>
  <iact:action type="add" startTime="554896">
    <iact:property name="dataType"/>
    <iact:actionData xml:id="d374">
      <inkml:trace xmlns:inkml="http://www.w3.org/2003/InkML" xml:id="stk281" contextRef="#ctx0" brushRef="#br2">28886 1577 6447 0,'-5'-4'272'4,"-2"1"80"-3,2 3-352 0,5-2 0-1,-3-1 0 0,-2 3 0 0,5 0 752 0,-7-5 80 8,2 3 0-8,-3-3 16 8,-1-3 224-8,-4-1 32 14,6 1 16-14,-1 3 0 0,1 3-240 0,-3-6-48 17,3 3-16-17,-1-4 0 0,-1 1-496 0,1 3-112 11,-4 3-16-11,4 2 0 0,-4-5 176 1,0 2 16 14,4 3 16-15,-4 0 0 0,0 0 48 0,4 8 16 14,-4-3 0-14,0 2 0 0,-1 5-224 0,6-4-48 15,-5 2-16-14,2 0 0-1,2-1-176 0,1 1 192 15,-1 0-192-15,4-2 192 0,-4 1-192 0,3 6 0 15,0-7 0-14,3 9 0-1,-3-2 0 0,0 2 0 18,2 0 0-18,3 3 0 0,0 0-192 0,0-1 16 3,3-1 16-3,2 1 0 22,2 1-256-22,3-3-48 0,2-2-16 0,1 3 0 21,2-4-272-21,-3-1-48 0,-5-3-16 0,6-1 0 16,-1 1 80-16,0-5 16 0,6 3 0 0,-4-8 0 16,4 2 224-16,1-4 48 0,-6 2 16 0,6-8 0 0,-1 3 432 0,-6-5 0 0,8 1 0 0,-5-4-128 16,2 1 320-16,3-5 80 0,-1-1 16 0,3-1 0 16,-7 4-96-16,5-7-32 0,2-1 0 0,-2-1 0 17,-5 4-160-17,-3-5 0 0,-2 8 0 0,-8-3 0 10,3 6 0-10,-10-4 0 1,3 3 0-1,-10 1 0 23,-1 1 576-23,1 1 96 0,-5 2 16 0,-3-2 0 0,0 4 272 0,0 3 64 9,3 0 16-9,-2 3 0 15,6 0-208-15,-4 2-64 0,5-3 0 0,-1 3 0 17,6-5-352-17,4 3-80 0,-2-1-16 0,5 1-10544 26</inkml:trace>
    </iact:actionData>
  </iact:action>
  <iact:action type="add" startTime="555570">
    <iact:property name="dataType"/>
    <iact:actionData xml:id="d375">
      <inkml:trace xmlns:inkml="http://www.w3.org/2003/InkML" xml:id="stk282" contextRef="#ctx0" brushRef="#br2">29209 1516 2751 0,'0'0'256'1,"0"-3"-256"-1,0 3 0 0,0 0 0 17,0 0 784-17,0 0 112 0,-3 0 32 0,-1 0 0 12,4-2 80-11,0 2 16-1,-5 2 0 0,5-2 0 14,0 0-304-14,0 0-48 0,0 0-16 0,0 0 0 16,0 0-160-15,0 0-48-1,17 40 0 0,-15-28 0 16,3 0-48-16,-5-2-16 0,5 0 0 0,-5 3 0 18,0 4-176-18,0 5-32 0,0 8-16 0,-5-6 0 0,5 3-160 0,0 3 0 16,0 2 0-16,-5-10 128 0,5 5-128 0,0 1 0 16,0-9 0-15,5-1 0-1,-5 1 0 0,0-6 0 12,5-1 0-11,-5-5 0-1,3 3 0 0,2-2 0 14,-5-1 128-14,5-7-128 0,-3 0 320 0,3 0-32 15,-5 0 0-15,5 0 0 0,-3-5-128 0,3 3-32 15,-5-3 0-15,3-3 0 0,2 3 112 0,-5-2 16 15,5-3 0-14,-5 3 0-1,2-1-112 0,3 1-16 15,-5 0 0-15,5-3 0 0,-5 2 16 1,7-4 0 13,-2-5 0-13,3 2 0-1,-1 3 32 0,-2-8 0 16,7 3 0-16,-4 2 0 1,4-3-16-1,0-1 0 13,1-3 0-13,-1 2 0 0,0 5-16 0,1-7 0 16,1 2 0-16,4 5 0 0,-6-4 80 0,0 6 16 18,3 1 0-18,-2 2 0 0,-6 3 64 0,3 2 16 0,-3 5 0 0,1 0 0 17,1 5 0-17,-6 2 0 0,2 0 0 0,2 6 0 14,-2-1 48-14,3 3 16 0,-3 5 0 0,2-1 0 17,-2 1-64-17,2 0-16 0,1 2 0 0,-3 0 0 17,2-2-144-17,0 2-32 0,3-2 0 0,-7 0 0 11,7-1 0-11,-3 1-128 0,0 2 192 0,-2-2-64 17,-2 0 48-17,2-1 0 0,-5 4 0 0,0-4 0 15,0-1-176-15,0 1 0 0,0 1 0 0,0-5-12496 27</inkml:trace>
    </iact:actionData>
  </iact:action>
  <iact:action type="add" startTime="558324">
    <iact:property name="dataType"/>
    <iact:actionData xml:id="d376">
      <inkml:trace xmlns:inkml="http://www.w3.org/2003/InkML" xml:id="stk283" contextRef="#ctx0" brushRef="#br2">1520 3761 2751 0,'0'7'256'12,"0"-2"-256"-6,0 0 384-6,0-2 16 10,0 2 16-10,-5-3 0 17,5 10-160-17,0 11-48 0,0 1 0 0,5 1 0 0,0 2-80 0,3-2-128 14,-1-6 176-14,5 6-176 0,1-10 192 0,-1-3-192 17,0-2 192-17,3-2-192 0,2-6 144 0,1-2-144 15,1-2 0-15,6-6 144 0,-5 6-288 0,0-6-64 17,4-4-16-17,1 0 0 0,-5-1 0 0,-1-2 0 13,6-2 0-13,-8-5 0 0,3 5 512 0,-8-8 96 15,1 5 32-14,-1-4 0-1,-5 4 416 0,1-5 64 13,-8 5 32-13,5-2 0 0,-5 0 208 0,0 0 32 17,0 0 16-17,-5-3 0 0,5 0-304 0,0 1-64 14,-8-3-16-14,3 2 0 1,3-7-384-1,-3 0-80 16,5-3-16-16,-7 1 0 0,7 2-96 0,0-3-32 2,-5-4 0 11,5-3 0-13,-5 2-48 0,2 1-16 16,3 2 0-16,0 0 0 0,-5 0-128 0,5 5 192 17,-5 7-192-17,5 5 192 0,0 3-192 1,0 5 0-1,-2 2-160 0,2 5 160 14,0 5 0-14,-5 0 192 0,5 0-16 0,-2 2 0 16,2 8 256-16,-5-5 48 0,5 5 16 0,-5 0 0 15,5 0 64-15,0-1 16 0,0 4 0 0,0-6 0 16,0 3-192-16,5 0-16 0,-5-3-16 0,0 3 0 16,5-7-128-16,-3 2-32 0,3 0 0 0,-5-1 0 17,2-1 0-17,3 2 0 0,-5-3 0 1,-5 1 0 1,5 4 16-2,0-7 0 16,0 8 0-16,0-1 0 0,0 3 48 0,0 0 0 15,-2 5 0-15,2 2 0 0,0 5 0 0,0 0 16 9,0 8 0-9,0-1 0 22,2 8 0-22,3-2 0 0,0 4 0 0,-5 1 0 0,8-1-96 0,-3 6-32 9,-3-6 0-9,8 3 0 16,-3 3-144-15,1-8 128-1,-1 7-128 0,3-7 128 2,2 3-128-2,-4-11 0 16,4-2 0-16,-5 0 0 0,6 6 0 0,4 1-176 27,-5-2 176-26,3 0-128-1,2-2-576 0,-2-3-128 0,3 3 0 0,-4-3-16 20,9-3-1296-20,-4 1-256 0</inkml:trace>
    </iact:actionData>
  </iact:action>
  <iact:action type="add" startTime="559131">
    <iact:property name="dataType"/>
    <iact:actionData xml:id="d377">
      <inkml:trace xmlns:inkml="http://www.w3.org/2003/InkML" xml:id="stk284" contextRef="#ctx0" brushRef="#br2">1888 3660 2751 0,'-3'-5'256'1,"3"2"-256"-1,-5 3 0 0,5 0 0 2,0-5 400-2,0 3 48 15,-7-3 0-15,2 0 0 0,-2-2-176 0,-6-6-16 16,6 6-16-16,2 2 0 0,-2-2 128 0,-1-3 16 17,3 7 16-17,-7 3 0 0,5-5 304 0,-3 5 48 14,-3 0 16-14,6 5 0 0,-5-2 128 0,4 2 16 14,-4 0 16-14,0 2 0 1,-3 5-304-1,-3 1-64 15,-1-1-16-14,1 8 0-1,4-5-288 0,-4 7-64 13,6-3-16-13,0-1 0 0,-3 6-176 0,3-1 0 16,7 6 144-16,-3-4-144 1,3 7 0-1,0-7-192 4,5 2 32-4,5 0-4352 20,3 0-864-20</inkml:trace>
    </iact:actionData>
  </iact:action>
  <iact:action type="add" startTime="559619">
    <iact:property name="dataType"/>
    <iact:actionData xml:id="d378">
      <inkml:trace xmlns:inkml="http://www.w3.org/2003/InkML" xml:id="stk285" contextRef="#ctx0" brushRef="#br2">2699 3702 1839 0,'-7'7'0'2,"2"-7"160"-2,5 3-160 0,-5 1 0 0,2-4 0 0,3 0 0 0,0 0 512 0,-4 0 64 0,-1 3 0 0,2 2 16 11,-2 0 112-11,-2-3 32 17,2 3 0-15,2 0 0-1,-2 3 224-1,1 1 32 0,1 6 16 0,-2-2 0 14,5 6-112-13,-5 1-32-1,5 10 0 0,-2-6 0 11,2 8-432-11,0 0-96 21,2 5-16-20,3-4 0-1,0 1-320 0,2 1 0 0,1-8 0 0,4 2 0 18,1-9-672-18,4-5-48 0,-2-3-16 0,2-7 0 15,-2 0-144-15,2-5-16 1,3-7-16 0,-3 2 0 0,3-8 560-1,-6-6 112 21,9-1 32-21,-4-5 0 1,1 1 208-1,-3-8 192 0,-2-1-48 0,2 4 0 14,-4 2-144-14,-6 2 0 0,1 0-192 0,-4 1 192 16,-4 4 0-16,0 3 0 0,0 2 0 0,-4 3 0 16,1-1 288-16,-7 3 176 0,3 0 48 0,2 6 0 13,2-4 112-13,-2 6 16 0,3-1 16 0,-3 3 0 17,0 0 16-17,3 0 0 0,2 0 0 0,0 3 0 15,0-3-128-15,0 0-32 0,0 0 0 0,0 0 0 17,0 0-512-17,0 0 0 0,0 0 0 0,39 37 0 17,-34-20 0-16,7-5 128-1,-4 8 0 1,-1 5-128-1,-2-6 608 0,3 11 16 15,-1-5 0-15,3 4 0 0,-3-2-112 0,6 1 0 16,-6-1-16-16,0-3 0 0,6 1-352 0,-3-5-144 31,4-3 128-30,-1-5-128-1,-1 1-896 0,5-6-272 0</inkml:trace>
    </iact:actionData>
  </iact:action>
  <iact:action type="add" startTime="560106">
    <iact:property name="dataType"/>
    <iact:actionData xml:id="d379">
      <inkml:trace xmlns:inkml="http://www.w3.org/2003/InkML" xml:id="stk286" contextRef="#ctx0" brushRef="#br2">3350 3450 4607 0,'-2'-10'0'2,"-3"3"192"-2,5-1-48 0,-5 8-16 0,5-5-128 0,0 3 0 0,-3-1 0 0,3 1 0 9,-4-3 832-9,4 3 128 1,-8-1 16-1,8 3 16 14,-5 5 208-14,3 0 32 0,-3 7 16 0,5-2 0 17,0 7-32-17,0 6-16 0,0 6 0 0,7 6 0 16,1-3-480-16,1 7-80 0,-1 3-32 0,4 3 0 18,5-6-608-18,-7 6 0 0,3-3 0 0,-3-5-128 15,2 2-880-15,3-2-160 0,-8-2-48 0,3-1 0 19,-3-2 32-19,-2 0 0 0,-2-5 0 0,-3-2 0 0,0 0 896 0,0-1 288 8,-3-4-160-7,3-3 160 13,-5 3 0-13,0-8 0-1,3 1 0 0,-3-1 128 15,5-4-272-15,0-3-48 0,-5-3-16 0,3-4 0 20,2-1 16-19,2 1 16-1,3-6 0 0,0-4 0 0,2-1 320 0,-2-4 64 10,8 2 16-10,-1-9 0 3,3 2 208-3,-3-1 32 15,5-1 16-15,-2-1 0 0,2-2 0 0,3 2 0 16,0 1 0-16,-8-1 0 0,5 5-208 0,3-2-32 14,-5 7-16-14,2 3 0 0,3-1-96 0,5 6 0 15,-8 0-128-15,3 7 192 0,-6 2-192 0,4 3 0 15,1-2 0-15,1 6 0 0,2-1 144 0,-7 2 48 17,2 4 0-17,-9-1 0 0,4 2 32 0,-7 2 16 14,-5 3 0-14,0 2 0 0,-5 5 368 0,0-2 80 20,-2 2 16-19,-1-3 0-1,-1 1-384 0,1 0-64 0,1-8 0 0,-6 0-16 12,1-4-240-12,0-4 0 3,-1-1 128-3,6-3-128 12,-5-5 368-12,4 0 16 3,-2 0 16-3,3-8 0 18,0 3 240-18,-1-2 32 0,-2-3 16 0,3-2 0 9,-5 0-448-9,4-1-96 19,-2 1-16-19,8 2 0 0,-3 0-368 0,2 3-80 0,-1-1 0 0,8 3-16 20,-1 0-112-20,-3-2 0 0,7 2-16 0,3 3 0 8,-2-8 224-8,4 0 48 0,5 0 16 0,-7 0 0 17,2 0 176-17,6-4 0 0,1-4 0 0,-1-1 0 15,1 1 0-15,1-4 0 0,5 0 128 0,-1-3-128 15,1 1 0-14,0 4 0-1,-3 0 0 0,3 5 0 15,-1 5 0-15,-4 3 0 0,5 7 128 0,-1 0-128 15,-11 0 0-15,4 2 128 0,3 8-128 0,-1 3 0 16,-1 1 0-16,-8 6 128 0,2 2-128 0,-2-2 0 17,-3 7 336-17,-2 0 0 0,-2 1 0 0,1-4 0 18,-4-2 240-18,0 3 32 0,0-5 16 0,0-3 0 0,5 0-64 0,-5-4-16 16,3-8 0-16,-3-3 0 0,5 1-384 0,-5-3-160 16,7-5 128-16,-2 0-128 14,-2-8-1008-14,2-4-272 1</inkml:trace>
    </iact:actionData>
  </iact:action>
  <iact:action type="add" startTime="560834">
    <iact:property name="dataType"/>
    <iact:actionData xml:id="d380">
      <inkml:trace xmlns:inkml="http://www.w3.org/2003/InkML" xml:id="stk287" contextRef="#ctx0" brushRef="#br2">4221 3334 14735 0,'-8'0'640'1,"1"0"160"-1,7 0-640 0,-5 0-160 5,3 0 0-5,2 0 0 9,-5 3 1488-8,5-1 272 14,-8 3 48-15,3 2 16 0,-2 3-1472 1,-3-2-352 15,3-1 0-16,-1 5 0 0,1-4 0 0,-3 4 128 0</inkml:trace>
    </iact:actionData>
  </iact:action>
  <iact:action type="add" startTime="561104">
    <iact:property name="dataType"/>
    <iact:actionData xml:id="d381">
      <inkml:trace xmlns:inkml="http://www.w3.org/2003/InkML" xml:id="stk288" contextRef="#ctx0" brushRef="#br2">4675 3874 911 0,'-13'5'0'1,"6"-5"0"-1,0 0 0 0,2 0 0 0,2 0 1616 0,3 0 240 11,0 0 64-11,-5 0 0 1,5 0 96-1,-5-5 32 15,5 0 0-14,0 3 0-1,5 2-640 0,0-5-112 15,-2 5-16-15,6 0-16 0,-1 5-640 0,-1 2-128 19,-2 6-32-19,3 2 0 0,-3 7-464 0,2-3 0 0,-2 9 0 0,-3 4 0 11,3 2-144-11,0 3 144 16,-2-2-208-16,-3-1 80 0,5 6-208 0,-3-8-48 27,3 0 0-26,0-5 0-1,7-2-144 0,-4-3-48 0,-1-10 0 0,5-2 0 0,1 0 224 0,-1-10 32 5,5 0 16-5,-2-10 0 15,2 3-16-15,-2-8-16 0,5-5 0 0,2-4 0 15,-2-6 80-15,0-2 0 0,-1 0 16 0,-1 0 0 15,1-3 240-15,-6 1 0 0,4 2 144 0,-5-1-144 16,-2 9 240-16,0-1-48 0,-8 3-16 0,3 5 0 15,0 2-176-15,-5 5 0 0,-5 0 0 0,5 5 0 16,-5 3 128-16,3 2-128 0,-8 0 0 0,3 5 128 16,-1-3 256-16,3 3 64 0,-2 2 0 0,2-2 0 14,3 3-48-14,2-3 0 0,0 0 0 0,-5-3 0 16,10 3-176-16,-5 2-32 0,2-4-16 0,3 2 0 18,0 2-176-18,-3 3 0 0,8-5 0 0,-7 2 0 17,9 6 256-16,-7-1 80 0,2 0 16-1,6 3 0 0,-1 5 96 0,-5 0 32 14,6 2 0-13,-1-2 0-1,0-1-480 0,1-1 0 15,-1 1 0-15,0-6-6496 16,8-8-1280-16</inkml:trace>
    </iact:actionData>
  </iact:action>
  <iact:action type="add" startTime="561585">
    <iact:property name="dataType"/>
    <iact:actionData xml:id="d382">
      <inkml:trace xmlns:inkml="http://www.w3.org/2003/InkML" xml:id="stk289" contextRef="#ctx0" brushRef="#br2">5550 3724 10127 0,'-7'5'448'1,"2"-3"96"-1,5 1-544 0,-3-1 0 4,-2 3 0-4,5-5 0 10,-5 5 1632-10,3 2 224 16,-3 6 32-16,0 2 16 0,3 2-176 0,-3 3-48 15,0 4 0-14,2-4 0 0,-2 5-944-1,5 2-192 0,0 2-32 0,-4-1-16 15,4 1-272-14,0-2-48-1,0 5-16 0,0-2 0 15,4 2-384-15,1-2-80 0,-5-3-16 0,3 2 0 21,2-6-496-21,0-1-96 0,-5-2-32 0,2-8 0 15,3 0 352-14,0-9 64-1,2-1 16 0,-2-2 0 13,-2-5 0-13,4-5 16 0,3-4 0 1,-3-4 0 16,6-1-16-17,-6-6 0 0,6 0 0 0,-1-4 0 0,0-1 304 0,1 3 48 9,-1 2 16-9,0-2 0 16,1-5 144-16,-1 0 256 0,0 5-64 0,3-3-16 14,-8 6 288-14,3 1 64 0,-2 4 16 0,-3 1 0 20,2 1 272-20,-2 5 48 0,2 2 16 1,-2 5 0-1,-2 5-144 0,-3-5-32 15,5 10 0-15,-5 0 0 0,2 5-144 0,-2 0-48 15,0 4 0-15,5 4 0 0,-5-4-144 0,0 6-48 11,0 2 0-11,0 3 0 3,5-5-320-3,-5-3 0 13,2 3 0-13,3-5 0 3,0 2-160-3,3 0 160 15,-3-2-192-15,2-3 192 0,0 3-272 0,-2-3 48 15,-2-2 16-15,2 3 0 0,0-4 208 0,2 1-192 22,-2-2 192-22,2-3-192 8,6-5-224-7,-6-5-32-1,6-3-16 0,4-4 0 19,-5 0-688-19,8-8-128 0,0-5-16 0,-1-7-16 12,6-5 352-12,-5 5 64 0,-1 3 0 0,-1-4 16 0,-1 1 624 0,3 3 256 15,-8 2-192-15,-5 2 192 0,6 5 368 0,-8 3 192 16,2 5 32-16,-2-1 16 0,-3 6 96 0,3 2 32 16,-5 5 0-16,0 0 0 0,0 2-112 0,0 6-32 3,0 4 0-3,-5 3 0 11,5 10 0-10,0 4 0 1,0-4 0-2,0 7 0 15,0-5 48-15,0 5 0 0,0-2 0 0,5-3 0 15,-2-2-176-15,7-6-16 0,-3-1-16 0,10-4 0 15,-2-4-432-15,10-5 128 0,0-5-128 0,-1-5-12240 16</inkml:trace>
    </iact:actionData>
  </iact:action>
  <iact:action type="add" startTime="562468">
    <iact:property name="dataType"/>
    <iact:actionData xml:id="d383">
      <inkml:trace xmlns:inkml="http://www.w3.org/2003/InkML" xml:id="stk290" contextRef="#ctx0" brushRef="#br2">7864 3855 5519 0,'-8'0'496'0,"8"0"-496"0,0 2 0 0,0-2 0 0,0 0 1024 0,0 0 96 9,3 0 32-9,-3-2 0 14,5 2 64-14,-5 0 32 0,7 0 0 0,-7 0 0 15,0 0 32-14,0 0 16-1,0 0 0 0,42-23 0 16,-27 16-144-16,-3-5-48 0,5-1 0 0,-4-1 0 15,9 1-592-15,-5-7-128 0,0 3-32 0,-2 0 0 14,2-3-528-14,-4 5-96 0,6-9-32 0,-4 4 0 19,2 3-464-19,-4-1-112 1,4-4-16-1,-2 3 0 14,2 1-16-13,-9-1-16-1,4-1 0 0,-7 5 0 13,-3 0 128-13,3 3 32 0,-10 4 0 0,5-4 0 15,-7 5 64-15,-1 2 32 0,-1-3 0 0,1 1 0 4,-4 2 432-4,0 5 96 14,-1 0 16-14,-2 0 0 0,3 0 384 0,0 2 64 15,-6 3 32-14,4 3 0-1,1-1-96 0,1 3-32 14,0 2 0-14,4 1 0 0,-4 2-224 0,2 2 176 15,3 0-176-15,-1 3 160 0,3 2 0 0,-2 0 0 15,0 3 0-14,2 0 0-1,0 2-160 0,2 2 0 14,-2 3 0-14,5 3 0 0,-5 2 0 0,5 0 0 17,0 0 0-16,5 0 0-1,0 2 0 0,-2-2 0 2,7-2 0-2,-3-5 0 13,8-6 0-13,2-4 0 3,3-5 0-3,4-5-4000 18,6-10-880-17</inkml:trace>
    </iact:actionData>
  </iact:action>
  <iact:action type="add" startTime="562901">
    <iact:property name="dataType"/>
    <iact:actionData xml:id="d384">
      <inkml:trace xmlns:inkml="http://www.w3.org/2003/InkML" xml:id="stk291" contextRef="#ctx0" brushRef="#br2">8786 3573 6447 0,'-8'0'272'2,"4"0"80"-2,1 0-352 0,3 0 0 0,-5 3 0 0,5-3 0 0,-7 2 976 0,2 3 128 8,-3 0 32-8,-4 3 0 23,0 4-64-22,-1 3-16-1,-1 4 0 0,1 1 0 0,3 2 0 0,3-2 0 15,0 5 0-15,7-8 0 0,-5 10-288 0,5-7-48 9,0 0-16-8,0-1 0 18,5-1-496-19,2-1-208 0,-2-5 176 0,7 1-176 0,1 1 0 0,-1 4 0 10,3-6 0-10,-3 8 0 19,0-5 0-19,1-1-128 0,-1 1 128 0,0 0-208 0,-4 2 208 0,-3 1-192 14,-3-4 192-14,-2 4-192 0,-2-1 192 0,2-2 0 16,-10-3 0-16,2 0 0 0,1 1 672 0,-5-6 80 15,-6 5 16-15,-1 1 0 0,-1-1 272 0,0-7 64 15,-4 5 16-15,4-3 0 0,-5-2-560 0,6 0-112 17,-6-5-32-17,3 0 0 0,7-10-288 0,3 0-128 16,-1-7 0-16,6-8 128 0,7 3-288 0,0-5-64 26,7-5-16-26,-2-5 0 0,3 3-528 0,4-8-128 0,0 2 0 0,-4 3-16 19,9 0 16-19,-5-2 16 0,3 7 0 1,-3-5 0-1,1 4 384 0,-1 1 80 18,0 0 16-18,1 0 0 0,-1 8 400 1,0-8-128-1,-4 7 128 0,4 0 0 16,-5 1 0-16,1-1 0 0,2 5 0 0,-3 3 0 11,-2 2 0-10,-3 3 144-1,8-1 0 0,-2-4 0 15,-3 7 656-15,-3-2 128 1,6 0 32-1,-4-1 0 15,4 3 256-15,-3 0 48 0,2-2 16 0,-2 0 0 14,3 7-240-14,-4-5-32 0,4 3-16 0,-3 4 0 18,2 3-432-18,-2-5-96 0,3 10-16 0,-4-2 0 14,4 2-192-14,-1 7-32 0,-2 0-16 0,-2 5 0 17,7 3 48-17,-8 0 0 0,8 5 0 0,-3 2 0 14,-2 2-80-14,3 3-16 0,-1-4 0 0,-2 6 0 17,2 6-160-17,-2-3 128 0,3 2-128 0,-3-2 128 15,2 3-128-15,0-6 0 0,3-2 0 0,-7 3 128 17,4 2-128-17,-2 0 0 0,2 0 0 1,-2 0 128-1,3-3-128 0,2-4 0 13,-3 2 0-13,5-7 128 17,-4-3-128-17,4-5 192 0,0-5-192 0,1-4 192 0,6-6-192 0,-1-7-192 16,1-2 32-15,1-10 16 13,5-3-960-14,2-10-192 0,3-2-48 0,2 0-8592 28,0-5-1728-28</inkml:trace>
    </iact:actionData>
  </iact:action>
  <iact:action type="add" startTime="563587">
    <iact:property name="dataType"/>
    <iact:actionData xml:id="d385">
      <inkml:trace xmlns:inkml="http://www.w3.org/2003/InkML" xml:id="stk292" contextRef="#ctx0" brushRef="#br2">9225 3623 7599 0,'-17'12'160'0,"9"-7"32"0,1 0 16 0,2 2 16 0,5-4-224 0,0 2 0 0,0-5 0 0,-5 5 0 13,5 5 2224-13,5-1 400 0,0-4 64 0,10-2 32 16,4-3-336-16,4-5-64 1,4-3-16-1,5-4 0 16,5-3-832-16,7-7-160 0,8-5-32 0,14-5-13968 16</inkml:trace>
    </iact:actionData>
  </iact:action>
  <iact:action type="add" startTime="570091">
    <iact:property name="dataType"/>
    <iact:actionData xml:id="d386">
      <inkml:trace xmlns:inkml="http://www.w3.org/2003/InkML" xml:id="stk293" contextRef="#ctx0" brushRef="#br2">11674 3645 5519 0,'-3'0'496'1,"3"0"-496"-1,0 0 0 0,0 0 0 4,0-3 784-4,0 3 64 20,-5-2 16-19,5 2 0-1,-7-7 304 0,2 2 64 0,3 0 16 0,-3-3 0 15,-3 3-128-15,3 0-32 1,0 3 0-1,3-5 0 17,-3 2-480-17,0 0-96 0,3 2-32 0,-3-2 0 16,-3 3-320-16,3-1-160 0,3 1 160 0,-3-3-160 17,-2 3 352-17,2-1-32 0,-3 1 0 0,-4 2 0 19,7 0 208-19,-7-5 48 0,-3 5 0 0,-2 0 0 0,4 5 0 0,-2-5 0 14,-2 2 0-14,-2 3 0 0,1 0-192 0,3 0-48 8,-2 5 0-8,0 0 0 16,2-3-336-16,-2 0 0 0,2 3 0 1,3 0 0 14,-1 0 0-15,1 2-160 0,5 1 160 0,-6-1-160 5,8 8 0-5,-2-8 0 16,0 8 0-16,-3-8 0 0,7 3 160 0,-2-3 0 13,5 1-144-13,-7 4 144 0,7 0 0 0,-5 5 0 12,0 8 0-12,3-5 0 3,2-1-352-3,0 3 48 14,0-7 16-14,2 5 0 15,3 0-384-15,0-11-80 0,2 4-16 0,-2-6 0 16,8-7 160-16,-4-3 32 0,4-2 0 0,4-2 0 0,-5-3 336 0,8-5 80 16,-3 0 16-16,3-7 0 0,0 2 352 0,0-5 80 16,2 3 16-16,-2-8 0 0,-1 6 128 0,1-3 16 14,-8 2 16-14,6 0 0 0,-6 3-80 0,-5 2 0 20,6-2-16-19,-1 2 0-1,-5-2 32 0,1 2 16 0,2 5 0 0,-8-2 0 11,3 4-240-11,0 1-48 15,-3 2-128-15,-2 2 192 1,0 1-192-1,0 4 176 3,0 1-176-3,-2 2 160 11,-3 2 96-11,5 1 32 19,-7 1 0-19,7-1 0 0,-5-1 96 0,5 6 0 0,-5-1 16 0,2 5 0 14,3-4 0-13,0 1 0-1,0 4 0 0,0-4 0 15,0 6-160-15,0-3-48 0,0 3 0 0,0 0 0 14,0 2-64-14,0 0 0 0,3 5-128 0,-3 1 192 15,0 1-192-15,5 1 0 0,-5 4 0 0,0-2 0 17,5-4 0-17,-5 1 0 0,2-2 0 0,-2 3 0 16,5-5 0-16,-5-1 0 0,5-2 0 0,-3 1 0 16,-2-4 0-16,0-4 0 0,0 0 0 0,0 0 0 14,0 0 0-14,0-3 0 0,5 0 0 0,-5 1 0 16,0-4 0-16,8-1-192 1,-8-3 192-1,5-3-160 17,2-2-32-17,0-2 0 0,3-3 0 0,-2-5 0 4,4 0 192-4,0-2-192 13,1-5 192-13,-1-1-192 0,8-4 448 0,-5-3 64 16,2-2 32-16,-2 0 0 0,2-2-16 0,0-1 0 16,-2-2 0-16,-3-3 0 0,1 1-336 0,-1 2 128 30,0 2-128-30,3-4 0 1,2-1-1008-1,-4-2-272 0</inkml:trace>
    </iact:actionData>
  </iact:action>
  <iact:action type="add" startTime="570870">
    <iact:property name="dataType"/>
    <iact:actionData xml:id="d387">
      <inkml:trace xmlns:inkml="http://www.w3.org/2003/InkML" xml:id="stk294" contextRef="#ctx0" brushRef="#br2">12234 3667 7359 0,'-5'-5'320'1,"2"3"80"-1,3 2-400 0,-5-5 0 0,5 5 0 0,0 0 0 11,-5 0 1408-10,3-3 192-1,-3 3 32 0,-2 0 16 16,-1 0 464-16,-4 0 112 0,7 0 16 0,-2 0 0 13,2 3-1024-13,-3 2-208 0,8 0-48 0,-5 2 0 16,5 0-528-16,-2 3-112 0,-3 3-32 0,5 1 0 15,0-1-288-15,0-1 0 0,0 5 0 0,0 1 0 17,0 4 0-17,5-2 0 0,-3-1 0 0,3 1 0 15,-2 2 0-15,2-2 0 0,2-3 0 0,3 3 0 16,-3-5 0-16,-2 2 0 0,3-2 0 0,4 2 0 15,-5-4 0-15,6 1 0 0,-6-4-192 0,3 0 192 16,5 0-368-16,-3-10 32 0,5 2 0 0,-2-4 0 16,2 2-16-16,3-10 0 0,-3 3 0 0,3-3 0 18,-5 0-112-18,2-5-32 0,3 0 0 0,-8 1 0 0,6-1 176 0,-4 0 16 14,4-2 16-14,-6-1 0 0,8-1 128 1,-8-1 32 11,-5 3 0-11,6 4 0 2,-8-6 128-3,2 6 0 12,-2-7-144-11,-3 6 144 1,3 4 0-2,-5-3 0 14,0 1 0-14,0 2 0 0,0 0 0 0,0 5 0 16,0-2 0-16,-5-3 0 0,5 8 288 0,0-6-32 14,0 6 0-14,0-1 0 1,0-4 48-1,0 5 0 19,0 2 0-19,5 0 0 0,-5 4-304 1,5 1 160-1,-2 3-160 0,-3 2 128 12,0 4 128-12,0-1 0 14,0-1 16-14,0 8 0 0,-8 5 80 0,8-1 16 15,-5 1 0-15,3 7 0 0,-3 0-176 0,0 5-48 18,3-5 0-17,2 0 0-1,0-5-16 0,7-4 0 0,-2-4 0 0,7-4 0 16,3-5-128-15,-3-8 128-1,6-2-128 0,1-2 128 14,6-8-128-14,-5-5 0 0,4 3 0 0,1-8-176 22,-3-2-288-22,3-3-64 0,-3 3-16 0,-2-3-10144 9</inkml:trace>
    </iact:actionData>
  </iact:action>
  <iact:action type="add" startTime="571470">
    <iact:property name="dataType"/>
    <iact:actionData xml:id="d388">
      <inkml:trace xmlns:inkml="http://www.w3.org/2003/InkML" xml:id="stk295" contextRef="#ctx0" brushRef="#br2">12858 3396 10127 0,'-8'5'448'1,"-2"-5"96"-1,8 0-544 0,-3 2 0 0,0-2 0 0,3 3 0 7,2-3 1024-7,-5 2 112 15,2 3 16-15,-2-5 0 0,-2 5-1152 0,2-3-128 26,5 3-80-26,0 3-16 0,0-6-2000 0,5 8-400 1,2-3-64-1,1 11-32 0</inkml:trace>
    </iact:actionData>
  </iact:action>
  <iact:action type="add" startTime="571658">
    <iact:property name="dataType"/>
    <iact:actionData xml:id="d389">
      <inkml:trace xmlns:inkml="http://www.w3.org/2003/InkML" xml:id="stk296" contextRef="#ctx0" brushRef="#br2">13149 3596 2751 0,'0'2'256'1,"-8"3"-256"3,8 0 0-4,0-5 0 15,0 2 1360-15,-5 6 240 0,3 2 32 0,-8 4 16 17,3 9 96-17,-1 4 32 0,-2 0 0 0,3-2 0 14,0 4-752-14,-1 1-160 0,8-1-32 0,-5-1 0 15,5-1-656-14,-5-3-176-1,10 1 0 0,-5-3 0 15,5 0-160-15,3 1-64 0,-4-1-16 0,-1-7 0 16,2-3 48-16,2 0 0 0,-2 1 0 0,-5-6 0 15,3 3 192-14,2-8 128-1,0 3 0 0,-5-2-128 19,2-3 448-19,3-3-32 0,0 1 0 0,-3-3 0 0,8-7 80 0,-2-1 16 16,-1-4 0-16,5-3 0 0,1 1-112 0,6-4-16 11,-1-4 0-11,-4 0 0 3,4 5-192-3,1-5-32 12,-1 0-16-12,1-1 0 3,1 6-16-3,-3 2-128 16,-4 3 192-16,2 10-64 0,2-3 64 0,-5 10 0 14,1 5 0-14,-6 7 0 0,0 1 192 0,-2-1 32 16,-2 0 16-16,2 3 0 0,-5 10 592 0,5 4 128 16,2 6 32-16,-2 2 0 0,-3-3-224 0,3 6-64 14,0-8 0-14,-2 0 0 0,2 0-240 0,-5-2-48 16,5-6-16-16,-3-1 0 0,3-4-592 0,-3-4 0 16</inkml:trace>
    </iact:actionData>
  </iact:action>
  <iact:action type="add" startTime="580303">
    <iact:property name="dataType"/>
    <iact:actionData xml:id="d390">
      <inkml:trace xmlns:inkml="http://www.w3.org/2003/InkML" xml:id="stk297" contextRef="#ctx0" brushRef="#br2">15595 3507 10927 0,'-2'0'0'8,"-3"0"0"16,5 0 0-24,0 0 0 0,0 2 0 0,0-2 0 17,-5 0 0-16,2 0 0-1,-2 5 0 0,-2-5 0 15,2 0 0-14,5 0 0-1,0 0 0 0,0 0-128 15,0 0 128-13,0 0 0 0,0 0 0-2,0 0 0 16,0 0 0-16,0 0 0 1,0 0 0-1,0 0 0 0,-39 13 0 0,34-13 0 0,5 0 0 0,0 0 0 13,-5 0 0-13,2 0 0 0,3 0 0 0,0 0 0 16,-5 0 0-16,5 0 0 0,0 0 0 0,0-5 0 15,0 5 0-15,0 0 0 0,0 0 0 0,0 0 0 15,0 0 0-15,0 0 0 0,0 0 0 0,0 0 0 15,0 0 0-15,0 0 0 0,0 0 0 0,0 0 0 15,0 0 0-15,0 0 0 0,0 0 0 0,0 0 0 15,0 0 0-15,0 0 0 0,0 0 0 1,0 0 0 12,0 0 0-13,0 0 0 0,0 0 0 0,0 0 0 16,0 0 0-16,0 0 0 0,0 0 0 0,0 0 0 14,0 0 0-13,0 0 0-1,0 0 0 0,0 0 0 14,0 0 0-14,0 0 0 0,0 0 0 0,0 0 0 17,0 0 0-17,0 0 0 0,0 0 0 0,0 0 0 16,0 0 0-15,-24-32 0-1,24 27 0 0,5 2 0 13,-5-4 0-13,0 2 0 1,0 0 0-1,0 0 0 19,2 2 0-19,-2-4 0 0,0 5 0 0,0-1 0 11,0-4 0-11,0 4 0 0,0 1 0 0,0 2 0 21,-2 0 0-21,2-5 0 0,0 2 0 0,0 3 0 17,0-5 0-17,0 3 0 0,0 2 0 0,0 0 0 10,0 0 0-9,0 0 0-1,0 0 0 0,0 0 0 22,12-42 0-22,-10 35 0 0,3-1 0 0,-5 3 0 0,0-5 0 0,0 8 0 0,5-3-144 0,-5 0 144 17,-5 3 0-17,5 2 0 0,0-5 0 0,0 2 0 15,0 1 0-15,0 2 0 0,0-3 0 0,0 1 0 15,0-1 0-15,0 3 0 0,-5 0 0 0,5 0 0 15,0 0 0-15,0 0 0 0,0 0 0 0,0 0 0 16,0 0 0-16,0 0 0 0,-19 32 0 0,11-22 0 14,3-2 0-13,3 2 0-1</inkml:trace>
    </iact:actionData>
  </iact:action>
  <iact:action type="add" startTime="581049">
    <iact:property name="dataType"/>
    <iact:actionData xml:id="d391">
      <inkml:trace xmlns:inkml="http://www.w3.org/2003/InkML" xml:id="stk298" contextRef="#ctx0" brushRef="#br2">15457 3497 8623 0,'-2'-7'0'0,"2"-1"0"20,0 8 0-19,0-5 0-1,0 3 0 0,0-3 0 15,0-8 0-15,0-4 0 0,0-3 0 0,0-4 0 17,0 2 0-17,0-1 0 0,0 4 0 0,0 1 0 16,0 4 0-16,0 1 0 0,-5 1 0 0,5-3 0 16,0 10 0-16,0-7 0 0,-5 4 0 0,5 3 0 21,0-2 0-21,0 2 0 0,0-2 0 0,0-1 0 0,0 3-128 0,5-7 128 0,-5 5 0 0,0-3 0 14,0 2 0-14,0 1 0 0,0 0 0 0,0 2 0 14,0-5 0-14,0 7 0 0,0-7 0 0,0 3 0 16,-5 0-144-16,2-1 144 0,3-2 0 0,0 3 0 12,-5 2 0-11,5 3 256-1,0-6 0 0,0 3-16 15,0 0 352-15,0 3 80 0,0-3 16 0,-5 0 32 14,5 2-80-13,0-6 0-1,0 6-16 0,0-7 32 15,0 8-208-15,0-8-32 1,0 3-16-1,0-1 48 15,0 1 32-15,0 2 16 0,0-3 0 0,0 1 0 15,0 2 64-15,0-2 16 0,0 2 0 0,0 5 32 14,0-5 48-14,5 2 16 1,-5 1 0-1,0-1 32 15,-5 3-192-14,5 3-32-1,5-1-16 0,-5-2 0 15,0 0-224-15,0 0-48 0,0 0-16 0,0 0 32 16,0 0-16-16,0 0-16 0,30 37 0 0,-28-29 32 16,8 2-48-16,-7 4-16 0,2 1 0 0,2 2 48 17,-2 3 0-17,2-3 0 0,-7 6 0 0,5 1 0 17,-2 1-192-17,2 2 128 0,-5 3-128 0,0 7 176 0,0-5-176 0,0 5 0 16,0-3 0-15,-5 1 0-1,5-1 0 0,-3 1 0 15,-2-3 0-15,5 3 0 0,-5 2-144 1,5-3 144 12,-2 1 0-13,2-6 0 0,0 3-288 0,0-4 48 15,0 4 16-15,0-3 0 0,0-2 32 0,2 3 0 23,3-3 0-23,0 3 0 6,3-6-256-6,-3 1-64 0,2-5 0 0,0 0 0 17,6-1-144-17,-1-1-48 0,5-6 0 0,-2-5 0 16,-2 1 48-16,4-6 0 0,3-2 0 0,-6-5 0 13,9-2-272-12,-9 2-48-1,6-7-16 0,-3-1-5536 25</inkml:trace>
    </iact:actionData>
  </iact:action>
  <iact:action type="add" startTime="581866">
    <iact:property name="dataType"/>
    <iact:actionData xml:id="d392">
      <inkml:trace xmlns:inkml="http://www.w3.org/2003/InkML" xml:id="stk299" contextRef="#ctx0" brushRef="#br2">15425 3719 911 0,'0'-3'0'1,"5"-1"0"-1,-5 1 0 0,2-2 0 0,3 3 944 0,0-3 96 16,8-8 32-16,-1-4 0 0,8-5 544 0,4-5 112 14,1 0 32-14,-3 7 0 0,0-5-32 0,1 6 0 15,-1 6 0-14,-2-4 0-1,4 5-832 0,-9 2-192 22,7 5-16-22,-7 0-6224 0,5 2-1248 0</inkml:trace>
    </iact:actionData>
  </iact:action>
  <iact:action type="add" startTime="582250">
    <iact:property name="dataType"/>
    <iact:actionData xml:id="d393">
      <inkml:trace xmlns:inkml="http://www.w3.org/2003/InkML" xml:id="stk300" contextRef="#ctx0" brushRef="#br2">16061 3640 1839 0,'0'0'160'1,"0"-5"-160"-1,0 5 0 0,0 0 0 8,0 0 464-8,0-2 64 5,0 2 16-5,0 0 0 8,0 0 224-8,0 0 32 15,5 7 16-15,-5-7 0 0,0 0-112 0,0 0-32 16,0 0 0-16,8 44 0 0,-3-26-160 0,-5 1-48 15,2 6 0-15,3 2 0 0,0-7-464 0,-3 5 128 29,3 2-128-29,3 0 0 0,-3 0-320 0,2-2-128 0,-2-1 0 1,2-1-16-1,6-1 144 0,-6-2 16 19,5-6 16-19,-4-1 0 0,4-3 160 0,1-1 128 0,-1-4-192 0,0 0 192 17,5-2-144-17,-4-3 144 0,2-3 0 0,-3 3-144 16,0-7 144-16,1 2 0 0,4-5 0 0,-2 3 0 16,-3-3 0-16,0 0 0 0,1 3 160 0,-1-3-160 17,3 0 288-17,-5 2-32 0,-3 3-16 0,0-4 0 14,6 1 16-14,-6 1 0 0,3-6 0 0,-3 6 0 13,1-5 16-13,-3-1 16 0,2 4 0 0,-7-4 0 15,5 3 64-14,-5-2 16-1,3 0 0 0,-3-1 0 14,0 3 32-14,0 3 16 0,0 0 0 0,-3-1 0 16,3 3 96-16,0-2 0 0,0 2 16 0,-5 0 0 21,5 3-96-21,0 2-32 0,5 0 0 0,-5 0 0 0,0 0-160 0,3 0-48 10,1 0 0-10,1 2 0 17,-5 3-192-17,0-5 0 0,0 0 0 0,0 0 0 2,0 0 0-2,15 44 144 12,-10-31-144-11,-5-1 128 16,5 5-128-17,-5 3 192 0,3 0-192 0,1 0 192 0,1-1-192 0,-2-1 160 14,4 1-160-14,3-1 160 17,-2-4-160-17,4-1 0 0,0-3 0 0,1-3 0 0,-1-2 0 0,0-3-144 29,0-2 144-29,3 0-208 0,-2 0-816 0,-1-2-144 0,0-1-48 0,6 1-5600 33</inkml:trace>
    </iact:actionData>
  </iact:action>
  <iact:action type="add" startTime="582866">
    <iact:property name="dataType"/>
    <iact:actionData xml:id="d394">
      <inkml:trace xmlns:inkml="http://www.w3.org/2003/InkML" xml:id="stk301" contextRef="#ctx0" brushRef="#br2">16944 3213 911 0,'0'-2'0'1,"-5"2"0"-1,3 0 0 0,2 0 0 0,0 0 1120 0,-5-3 144 0,2 3 16 0,-6-2 16 16,1 2 256-16,1-3 48 0,-3 3 16 0,7 0 0 17,-6 3-64-17,6-1-16 0,-2 1 0 0,3 4 0 17,-3-2-384-17,5 5-64 0,-5 2-32 0,2 3 0 0,3 2-336 0,0 6-64 17,0-1-16-17,0 5 0 0,0 2-384 0,0 6-64 10,8 2-32-10,-8-2 0 20,7-1-160-20,-2 6 0 0,3-1 0 0,4 5 0 0,0 3 0 0,1-5 0 3,-1-5 0-3,0-2 0 12,1 4 0-12,1-9-144 13,6 4 144-13,-3-1 0 0,3-4-240 0,-3-2 64 27,-2-2 16-27,2-5 0 0,-2-1-624 0,2-4-128 0,1-5-32 0,-4 0-8224 18</inkml:trace>
    </iact:actionData>
  </iact:action>
  <iact:action type="add" startTime="583198">
    <iact:property name="dataType"/>
    <iact:actionData xml:id="d395">
      <inkml:trace xmlns:inkml="http://www.w3.org/2003/InkML" xml:id="stk302" contextRef="#ctx0" brushRef="#br2">17132 3842 4367 0,'-13'-5'0'1,"8"3"176"-1,-2-1-48 0,2 1 16 1,0-3-144 0,3 3 0 0,2-3 0-1,0-3 0 0,0-4 1456 0,-5-8 256 7,10-2 48-7,2-3 16 17,-2 3-640-17,7-3-128 0,-4 6-32 0,4-1 0 14,3 5-416-13,2 0-96-1,3 3-16 0,0 5 0 15,2-3-224-15,-2 2-48 0,-1 1-16 0,6 7 0 16,0-5-160-16,-6 5 0 0,6 0 0 0,-5 5 128 15,4-5-128-15,1 2 0 0,0 3 0 0,-6 0 0 15,6 3-304-15,-5-1 16 1,0 3 0-1,-8 5 0 15,5 2-48-15,-5-5-16 0,-2 1 0 1,3 6 0 1,-1 6 352-2,-2-3 0 15,-3 0 0-15,6-2 0 0,-6 5 528 0,-2 0 32 14,2-6 0-14,-2 6 0 17,3-3-240-17,-3 5-32 0,2 0-16 0,5-2 0 0,-4 0-144 0,-3-3-128 16,2 0 192-16,5-2-192 0,-7-3 272 0,3-2-48 15,4-3-16-15,-5 1 0 0,1-6-208 0,2-2-288 19,2-3 64-19,-5-2-7776 0</inkml:trace>
    </iact:actionData>
  </iact:action>
  <iact:action type="add" startTime="583570">
    <iact:property name="dataType"/>
    <iact:actionData xml:id="d396">
      <inkml:trace xmlns:inkml="http://www.w3.org/2003/InkML" xml:id="stk303" contextRef="#ctx0" brushRef="#br2">17568 3383 13823 0,'-17'-7'608'1,"10"2"128"-1,-1 3-592 0,1 2-144 0,2-5 0 0,5 5 0 16,-5 0 640-16,-3-3 80 0,1 1 32 0,-5-1 0 14,-1 3-368-14,6 0-64 0,-3 0 0 0,8 0-16 16</inkml:trace>
    </iact:actionData>
  </iact:action>
  <iact:action type="add" startTime="584157">
    <iact:property name="dataType"/>
    <iact:actionData xml:id="d397">
      <inkml:trace xmlns:inkml="http://www.w3.org/2003/InkML" xml:id="stk304" contextRef="#ctx0" brushRef="#br2">19517 3660 7359 0,'-5'-5'656'1,"2"2"-528"-1,-2 3-128 0,-2-5 0 7,2 5 1024-7,5 0 160 14,-12-2 32-14,-3-1 16 0,-10 1 32 0,-5-3 0 15,3 3 0-15,3 2 0 0,-1 2-720 0,5 3-144 15,-4-3-16-15,4 3-16 0,3 0-176 0,-3 3-48 16,8 4 0-16,-8-5 0 0,8 3-144 0,-6 0 160 17,6 3-160-17,2-1 160 1,-2 5-160 0,-1-5 0 11,8 3-160-12,-2 3 160 0,7-4-384 1,0 1 32 14,3 0 0-15,6 0 0 0,4 0 144 0,2-3 16 17,9 3 16-17,1-3 0 0,7 0-160 0,0 1-48 0,5-1 0 0,7-5 0 13,-4 6 64-12,-3-6 0 2,0 1 0-3,-5 1 0 14,5-1 48-13,0 4 16-1,-5-7 0 0,-7 3 0 15,-6-1 112-15,-6 0 144 0,-6 3-208 0,-7-2 80 15,-7 4 128-15,-1-5 144 0,-4 3-16 0,-5 0-128 16,-8 0 688-16,0 2 16 0,-2 3 16 0,-5-3 0 17,-5 6-272-17,0 1-48 0,-2 1-16 0,-3-3 0 17,2 3-1216-17,8-5-256 0,0-3-64 0,3 1 0 15,1-6 448-15,4-4 64 0,11-3 32 0,1-5 0 15,5-3 96-15,7-4 0 1,0-5 16-1,7-3 0 14,5-12-1120-14,3 0-240 0,7-10-32 0,-2 2-16 4,0-4 1584-4,0-1 320 8</inkml:trace>
    </iact:actionData>
  </iact:action>
  <iact:action type="add" startTime="584652">
    <iact:property name="dataType"/>
    <iact:actionData xml:id="d398">
      <inkml:trace xmlns:inkml="http://www.w3.org/2003/InkML" xml:id="stk305" contextRef="#ctx0" brushRef="#br2">20091 3596 3679 0,'-2'2'160'1,"-3"3"32"-1,5-5-192 0,-5 2 0 0,2 1 0 1,3-1 0 7,0 3 1152-7,-5-2 176 3,5 7 32-4,-4 2 16 16,1 3 304-15,-2 2 64-1,5-2 16 0,5 0 0 16,-5 2-176-15,7-2-48-1,-2 4 0 0,3-4 0 9,4 5-320-9,0 2-80 0,1 0-16 0,2 3 0 15,2 0-832-15,-5-3-160 0,8 0-128 0,-8 0 144 24,3 3-1024-23,2-3-208-1</inkml:trace>
    </iact:actionData>
  </iact:action>
  <iact:action type="add" startTime="584923">
    <iact:property name="dataType"/>
    <iact:actionData xml:id="d399">
      <inkml:trace xmlns:inkml="http://www.w3.org/2003/InkML" xml:id="stk306" contextRef="#ctx0" brushRef="#br2">20412 3265 6447 0,'-25'-2'272'1,"10"-1"80"-1,-2 1-352 0,5 2 0 0,4 0 0 0,3 0 0 0,-2 0 1568 0,-13 0 240 0,-2 2 48 0,0 3 16 14,-8 0-128-14,6 0-16 0,4 2-16 0,3 1 0 13,4-3-1456-13,11 0-256 0,-3-3 0 0,10-2-8576 35</inkml:trace>
    </iact:actionData>
  </iact:action>
  <iact:action type="add" startTime="585345">
    <iact:property name="dataType"/>
    <iact:actionData xml:id="d400">
      <inkml:trace xmlns:inkml="http://www.w3.org/2003/InkML" xml:id="stk307" contextRef="#ctx0" brushRef="#br2">20703 3845 911 0,'0'-8'0'1,"-3"3"0"-1,3-2 0 0,-5 5 0 0,5-3 624 0,0 2 32 0,0-2 16 0,0 0 0 4,-5-2 240-4,3-5 48 6,-3-1 16-6,0 6 0 10,3-3 48-10,-3 7 16 14,0-4 0-13,2 2 0-1,3 0 176 0,-5 0 48 21,0 3 0-21,3-3 0 0,-3 0 16 0,5 2 0 0,-7-1 0 0,7 1 0 9,-5-2-112-9,2 3-16 18,3 2 0-18,0 0 0 1,0 0-272-1,0 0-64 0,0 7-16 0,0-4 0 16,8 4-352-16,-8 3-80 0,7 2-16 0,-2 0 0 15,2 8-352-14,6 0 128-1,-6 10-128 0,5 2 0 15,1-5 0-15,-1 2 0 0,-4-4 0 0,4 7 0 14,-2-5-192-14,5 3-64 0,-8-5-16 1,3 2 0 20,2-5-192-21,-4-2-48 0,-4-1 0 1,4-1 0 13,-3-4-16-14,-3-1-16 0,3-1 0 0,-5-9 0 14,8 6 96-14,-8-9 32 0,7 0 0 0,-2-7 0 10,0 2 160-10,2-5 16 0,-2-2 16 0,3-3 0 17,-3 0 224-17,2 0 0 0,-5 1 0 0,3-4 0 15,3-1 0-15,-3-1 288 0,0 0-32 0,2-4-16 16,0-1 128-15,-2 5 16-1,3 3 16 0,-3-3 0 16,2 0 48-16,0-4 0 0,6-6 0 0,-3 5 0 4,-3 8-144-4,-2 0-32 14,2-3 0-13,1 3 0-1,4 0-144 0,-7 2-128 13,2 2 192-12,1 6-192-1,2 0 128 0,-8 2-128 16,6 5 0-15,-4 2 0-1,1 3 160 0,3 7-160 13,-8-4 128-13,5 9-128 0,-5-5 400 0,2 8 0 15,3-3 0-14,-5 6 0-1,8-1-16 0,-4-2 0 13,4-1 0-12,-3-1 0-1,2 1-176 0,6-6-32 14,-6 2-16-13,5-6 0-1,-4 1-160 0,4 0 192 16,0 2-192-16,-2-9 192 0,3 4-192 0,-6-4 0 15,0 4 0-15,1-4 0 0,2-3 0 0,-3 0 0 15,-2 0 0-15,2-3 0 0,1 3-208 0,-3-5 16 28,2 3 16-28,-2-3 0 0,2 2-224 0,-2-2-48 0,-2-2-16 0,7 2 0 19,-8-2-208-18,3-3-32-1,2 2-16 0,1-4 0 0,-3 5 304 0,2-6 64 15,3 1 16-15,-3 0 0 1,-2-8 336 0,8 3 0-1,-6-3-144 0,5 3 144 15,1 2 0-15,-6-5 128 0,5 8-128 0,-4-1 192 15,-1 1-48-15,3 2-16 1,-2 3 0-1,-1-1 0 16,3 4 192-16,-3 1 16 0,1 3 16 0,-3 3 0 17,-3 4-64-17,3 3-16 0,0 2 0 0,-3 0 0 16,3 8 32-16,0-3 0 0,3 8 0 0,-3 2 0 11,2-2-176-11,5 2-128 0,-4-2 144 0,4-1-144 16,0 4 0-16,1-4 0 0,-1 6 0 1,3-5-160 18,2 2-288-19,-5 0-48 0,1-3-16 0,-1-1-11488 12</inkml:trace>
    </iact:actionData>
  </iact:action>
  <iact:action type="add" startTime="586157">
    <iact:property name="dataType"/>
    <iact:actionData xml:id="d401">
      <inkml:trace xmlns:inkml="http://www.w3.org/2003/InkML" xml:id="stk308" contextRef="#ctx0" brushRef="#br2">21798 3887 6447 0,'-5'-13'576'1,"5"8"-576"-1,-5-2 0 0,5 2 0 25,0 3-416-25,0-3-192 0,0 2-32 0,0-2-16 0,0-7 1856 0,5-3 368 0,-5 3 80 0,5-1 16 9,-3 4-128-8,3 4 0 18,0 2-16-19,-2 3 0 0,2 5-384 0,-3 5-80 0,3 5-16 0,0 5 0 15,2-1-320-14,-2-1-64-1,3 9-16 0,4-3 0 11,-5 1-400-10,6 0-96 15,4 4-16-16,-5-6 0 1,8 1-304-1,-8-2-64 0,8 1-16 0,-3-9 0 25,-2 4-480-25,2-6-96 0,-2 0-32 0,-2 1 0 28,4-6-256-28,-10-2-48 0,6 2-16 0,-1-7 0 1,0 0 288-1,1 0 48 0,-6-7 16 0,5 2 0 0,1-2 352 0,-1-6 80 8,3 1 16-8,-3 0 0 14,0-6 240-14,1 4 144 0,-1-6-160 0,0 3 160 17,-4-1 0-17,4-1 0 0,-7 1 0 0,2-4 0 17,1 5 400-17,-3-3-16 0,0 0-16 0,2 1 0 18,-2-1 336-18,-3 3 80 0,3-1 16 0,-5 4 0 0,5 1-64 0,-10 3-16 15,5 3 0-15,0 0 0 0,-5 2-304 0,3 0-64 16,2 2-16-16,-5-2 0 0,5 3 112 0,-7 2 0 17,7 0 16-17,-5 0 0 0,0 0-48 0,2 0-16 12,-2 2 0-11,5 3 0-1,-5 3-80 0,3-1 0 15,2 3-16-15,-5 2 0 0,5 1 48 0,0 6 16 15,0-4 0-15,0 7 0 0,0 1 16 0,5 1 16 14,-3 6 0-14,3-6 0 0,3-1-32 1,2 1-16 14,-3 1 0-15,5-3 0 0,1-2-352 0,-1 0 0 28,3-6 0-28,2 1 0 0,-2-2-528 0,7-4-32 0,-2-4 0 0,0-2-10176 7</inkml:trace>
    </iact:actionData>
  </iact:action>
  <iact:action type="add" startTime="586697">
    <iact:property name="dataType"/>
    <iact:actionData xml:id="d402">
      <inkml:trace xmlns:inkml="http://www.w3.org/2003/InkML" xml:id="stk309" contextRef="#ctx0" brushRef="#br2">22895 3583 3967 0,'-10'-5'176'2,"8"3"32"-1,-3-1-208-1,-2 3 0 0,2 0 0 0,-3 0 0 0,3 0 976 0,-2 0 160 9,-5 3 16-9,-3-1 16 16,-7 3 32-16,2 3 0 1,0 4 0-1,0-5 0 15,3 3-480-15,-3 3-80 0,1 6-32 0,6-6 0 15,-4 6-608-15,2-4 0 0,-2 5 0 0,5 2-192 15,4-5-96-14,3 6-32-1,-2-6 0 0,7 0 0 16,7 0-48-16,1-2-16 0,4 0 0 0,5-3 0 15,3 1-64-13,0-8-32-2,5 5 0 0,4-6 0 0,3 1 160 0,-5 0 48 17,3 3 0-17,-3-6 0 1,5 8 400-1,-2-3 96 10,-3 6 16-8,-3-1 0 0,1 0-48-2,-8 3-16 13,-2 5 0-13,-5 2 0 0,-3-2-176 0,1 5 128 17,-8-8-128-17,0 3 128 0,-3-1-128 0,-9-1 128 16,2-1-128-16,-5 0 128 0,3 0 128 0,-5-2 32 13,-3 2 0-13,0-4 0 0,1-1-288 0,1 1-144 27,-1-4 16-27,-1-4 0 0,3 0-1088 0,4-2-192 0,1-6-64 0,5-2 0 5,7-2 1248-5,0-13 224 35</inkml:trace>
    </iact:actionData>
  </iact:action>
  <iact:action type="add" startTime="587279">
    <iact:property name="dataType"/>
    <iact:actionData xml:id="d403">
      <inkml:trace xmlns:inkml="http://www.w3.org/2003/InkML" xml:id="stk310" contextRef="#ctx0" brushRef="#br2">23551 4175 8287 0,'0'-5'736'2,"0"0"-592"-2,0 3-144 0,0 0 0 6,0-1 1936-6,0 1 368 15,0-3 64-14,0-8 0-1,3-4 736 0,2 5 144 15,-5-1 16-14,0 6 16-1,0 0-1232 0,0 7-256 15,0 0-64-15,-5 0 0 0,5 0-1440 0</inkml:trace>
    </iact:actionData>
  </iact:action>
  <iact:action type="add" startTime="598340">
    <iact:property name="dataType"/>
    <iact:actionData xml:id="d404">
      <inkml:trace xmlns:inkml="http://www.w3.org/2003/InkML" xml:id="stk311" contextRef="#ctx0" brushRef="#br2">25556 3620 8287 0,'0'-2'736'4,"0"-1"-592"-4,0 3-144 0,-5 0 0 23,5-5 1184-23,0 3 208 0,0-1 32 0,-7 1 16 0,2-10 416 0,-2 4 96 18,2-2 16-18,-3 1 0 0,1-1-496 0,-3 2-80 12,3 1-32-12,-1-3 0 0,3 8-272 0,-2-6-48 15,0 6-16-15,2-1 0 0,-8 3-352 0,6 0-80 17,-5 0-16-17,-1 3 0 0,6 2-576 0,-5 2 0 25,-1 3-192-25,1 2 64 0,-5 3-480 0,2 2-96 0,3-2 0 0,-1 2-16 35,-4 1-64-35,5 1-16 0,4-4 0 1,-4 5 0-1,0 2 192 0,-1-2 32 0,1 4 16 0,4-4 0 0,-4 0 160 0,7 0 16 7,3-3 16-7,4-2 0 8,8 0 368-8,-3-6-144 17,11 1 144-16,1-2 0-1,6-3-176 0,0 2 176 0,2-2-160 0,5 2 160 15,5 1 0-15,0 2 0 0,7 0 0 0,-7-1 0 15,-5 1-224-15,5 5 48 0,-5 0 16 0,1 0 0 25,-6 2-336-25,-3 0-64 0,-4-2-16 0,-3-3 0 0,-2 1 176 0,-5-6 16 7,-3 3 16-7,-7-3 0 15,0-2 720-15,-5 3 144 0,3-6 16 0,-10 3 16 17,-6 2 576-17,4 3 112 0,-6-2 32 1,-5 2 0 15,-4-1-1248-16,-3 4 0 1,7-1-176-1,-12-2 0 14,2 5-384-14,1-3-80 0,2-4 0 0,5-1-16 3,2 3 256-3,0-8 48 15,10 3 16-15,-2-5 0 0,10 0-48 0,2-2 0 23,0-3 0-23,5-8 0 4,10 1-576-4,-3 0-112 0</inkml:trace>
    </iact:actionData>
  </iact:action>
  <iact:action type="add" startTime="599234">
    <iact:property name="dataType"/>
    <iact:actionData xml:id="d405">
      <inkml:trace xmlns:inkml="http://www.w3.org/2003/InkML" xml:id="stk312" contextRef="#ctx0" brushRef="#br2">26005 3689 4607 0,'0'-2'400'2,"0"2"-400"-1,0 0 0-1,0-3 0 0,0 3 976 0,-5 0 112 7,5 0 32-7,0 0 0 13,-2 0 256-11,2-5 48 13,0 5 16-15,0 0 0 0,0 0-480 0,0 0-80 0,0 0-32 0,0 0 0 14,0 0-272-14,7 45-48 1,-7-28-16-1,5-2 0 14,-2 5-96-13,2 4-32-1,-5 6 0 0,5 0 0 15,-3 2-192-15,3 0-32 0,0 2-16 0,-3-4 0 16,3-1-144-16,-2-4 0 0,7 2 0 0,-3-7 0 21,-2 0-512-21,2-3-64 0,-2-5-32 0,3-4-7920 9</inkml:trace>
    </iact:actionData>
  </iact:action>
  <iact:action type="add" startTime="599590">
    <iact:property name="dataType"/>
    <iact:actionData xml:id="d406">
      <inkml:trace xmlns:inkml="http://www.w3.org/2003/InkML" xml:id="stk313" contextRef="#ctx0" brushRef="#br2">26018 3327 12895 0,'-13'-15'576'1,"6"3"112"-1,-3 2-560 0,8 2-128 1,-3 6 0-1,5-1 0 8,0 3 1504-8,-3-2 272 18,-2-6 48-17,-7 1 16 0,4 2-576-1,4 0-112 0,-4 5-32 0,8 5 0 30,0-5-1520-28,0 5-304-2,3 2-64 1,2 3-16-1</inkml:trace>
    </iact:actionData>
  </iact:action>
  <iact:action type="add" startTime="601119">
    <iact:property name="dataType"/>
    <iact:actionData xml:id="d407">
      <inkml:trace xmlns:inkml="http://www.w3.org/2003/InkML" xml:id="stk314" contextRef="#ctx0" brushRef="#br2">27431 3608 4191 0,'5'-5'384'6,"-3"0"-384"-6,3 3 0 0,-5 2 0 0,0-5 0 0,0 5 0 27,5-3 0-27,-5 1 0 0,0 2 0 0,2-3 0 1,3-2 0-1,-5 3 0 0,5-3 0 0,-5 5 0 9,0-5 624-8,0 3 80 21,0-1 0-22,0 1 16 1,0-3 384-1,0 2 80 0,0 1 16 0,0-1 0 8,0 3-112-7,0 0-32 15,0 0 0-15,0 0 0-1,0 0-384 0,0 0-80 0,0 0-16 0,0 0 0 14,0 0 64-14,0 0 0 0,0 0 0 0,-37-19 0 15,30 14 32-15,2 5 16 0,-2-3 0 0,2 3 0 15,-3 0 16-15,-2 3 0 1,3 2 0-1,-5-5 0 15,-1 7-320-14,1 0-48-1,0 1-16 0,2 2 0 14,-2-3-320-14,-6 3 128 0,6 2-128 0,-3 3 0 16,-2-3 128-16,0 3-128 0,2 0 128 0,2 2-128 16,-4 0 0-16,5 1 0 0,0-3 0 0,4 2 128 15,1-5-128-15,-1 5 0 0,-2-2 0 0,3 2 128 17,7-2-128-17,-5 3 0 0,3-4 0 0,2 6 0 18,2-3 0-17,3 1 0-1,0 1 0 0,-3 1 0 0,8 0 0 0,-2 2 0 16,4-2 144-16,3 0-144 0,2 4 128 0,3-9-128 15,-3 2 0-15,8-4 128 0,2-6-128 0,3-2 0 21,2-3 0-21,5-4 128 9,-3 2-512-9,8-10-96 0,-3-2-32 0,6-3-10720 4</inkml:trace>
    </iact:actionData>
  </iact:action>
  <iact:action type="add" startTime="603441">
    <iact:property name="dataType"/>
    <iact:actionData xml:id="d408">
      <inkml:trace xmlns:inkml="http://www.w3.org/2003/InkML" xml:id="stk315" contextRef="#ctx0" brushRef="#br2">27734 3929 4607 0,'0'0'400'1,"0"0"-400"15,0 0 0-16,0 0 0 0,0 0 1088 0,0 0 144 16,-2 0 32-16,2 0 0 0,0 2 176 0,0-2 32 16,0 0 16-16,0 0 0 0,0 0-528 0,0 0-96 15,0 0-32-14,0 0 0 1,0 0-240-1,0 0-48 12,0 0-16-13,39 8 0 0,-27-11-160 0,-4 3-48 17,4-7 0-17,5 2 0 0,-2-3-128 0,2 3-48 0,3-7 0 0,-3 0 0 16,3 4-144-16,0-4 128 0,-3 0-128 0,3-6 128 13,-3 6-128-12,-2 2 0-1,-3-2 0 0,1-1 0 16,-6 4 0-16,5 1-144 0,-4 1 144 0,2-6 0 17,-3 6-192-17,-2 2 192 0,2-5-192 0,-7 3 192 15,5-1-160-15,-2 1 160 0,-3-3-128 0,5 3 128 17,-3-1 0-17,-2-1 0 0,5-1 0 0,-5 0 0 17,0 0 0-17,0 0 0 0,0 3 0 0,-5-6 128 0,3 3-128 0,2 3 0 16,-5 5 0-16,-3-6 0 0,3 6 0 0,-2-1 128 15,0 3-128-15,-6 0 128 0,1 3 144 0,0-1 48 15,-1 6 0-15,-4-6 0 0,2 5-128 0,-2 3 0 15,2-5-16-15,3 5 0 0,-5 0-48 0,2-3 0 14,2 6 0-14,1-6 0 0,0 5 144 0,-1-2 32 15,6 0 0-15,-5 3 0 0,7 4-64 0,-3-5-16 16,1 0 0-16,-3 1 0 0,8-1-224 0,-8 8 144 14,2-3-144-13,3 5 128-1,3-2-128 0,-3 5 0 15,-2-3 0-15,7 3 0 0,0 2 0 0,-5-7 0 16,10 4 0-16,-5 1 0 0,7 0 0 1,-2-1 0 14,7-4 0-15,1 0 0 0,1-8 0 0,6 0 0 15,2 1 0-15,6-11 0 0,1 1-128 0,3-3 128 17,-5-5-160-17,10-3 160 1,8-4-160 0,-1-5 160-1,5 2-160 21,-4-2 160-21,4-8-1216 1,-2 0-128 0</inkml:trace>
    </iact:actionData>
  </iact:action>
  <iact:action type="add" startTime="604149">
    <iact:property name="dataType"/>
    <iact:actionData xml:id="d409">
      <inkml:trace xmlns:inkml="http://www.w3.org/2003/InkML" xml:id="stk316" contextRef="#ctx0" brushRef="#br2">28629 3702 4607 0,'-2'-5'192'1,"2"-3"64"-1,-5 3-256 0,0 5 0 0,3-5 0 0,2 3 0 0,0 0 896 0,-5-1 128 4,-3-2 16-4,-4-2 16 8,0 2 224-7,-1-3 32 14,1 3 16-15,0 3 0 0,-3-3 0 0,2 3 0 15,1-1 0-15,0 3 0 0,-1 0-256 0,1 0-48 16,0 3-16-16,-1-1 0 0,1 3-464 0,0-3-96 16,-1 8 0-16,1-2-16 0,0-3-288 0,2 7-144 16,-2-5 160-16,-6 8-160 0,6 2 192 1,0-2-64 12,4 0-128-13,1 5 192 0,-5 4-32 0,7 1-16 16,-3 5 0-15,8-3 0 1,0 0-144-2,0 0 0 0,0-2 0 0,8 0 0 14,-1-1-256-14,3 1 32 1,5-8 0-1,-3 3 0 22,5 0-352-22,3-8-64 0,5 3 0 0,-1-5-16 30,3-1 176-30,3-4 32 0,2 0 16 0,0-2 0 0,0-6-48 0,0 3-16 0,0-7 0 0,0 2 0 14,3-5-128-14,-3 0-16 1,-5-2-16-1,5 0-6576 12</inkml:trace>
    </iact:actionData>
  </iact:action>
  <iact:action type="add" startTime="604605">
    <iact:property name="dataType"/>
    <iact:actionData xml:id="d410">
      <inkml:trace xmlns:inkml="http://www.w3.org/2003/InkML" xml:id="stk317" contextRef="#ctx0" brushRef="#br2">28962 3660 3327 0,'-5'0'0'0,"3"0"144"0,2 0-144 0,-5 0 192 0,5 0-192 0,0 0 0 0,0 2 0 0,0 1 0 0,-5 4 1632 0,3-2 288 0,2 2 64 0,-5 6 16 0,5-1-464 0,-5 3-112 1,2 2-16-1,3-2 0 13,0 5-448-12,0 2-112-1,0 3-16 0,3-6 0 15,2 6-384-15,2-3-96 0,5 3-16 0,6-3 0 16,-4 3-336-15,4-6 0-1,1 1 0 0,1-5 0 16,2 0-240-16,3-3-112 0,-5 3-32 0,4-8 0 19,-1 1-896-19,1-3-176 1</inkml:trace>
    </iact:actionData>
  </iact:action>
  <iact:action type="add" startTime="604849">
    <iact:property name="dataType"/>
    <iact:actionData xml:id="d411">
      <inkml:trace xmlns:inkml="http://www.w3.org/2003/InkML" xml:id="stk318" contextRef="#ctx0" brushRef="#br2">29278 3433 4607 0,'-12'-15'0'1,"-1"5"192"-1,6 3-48 0,0 2-16 0,2 2-128 0,5 3 0 0,-5 0 0 0,2-2 0 5,-7-1 2032-5,3-4 368 6,-8 2 80-6,3 0 16 23,2 3-352-23,3-3-64 0,-6 2-16 1,6 3 0-1,2 0-576 0,2-2-112 4,-2 2-32-4,1 0 0 12,1 0-1200-12,3 0-144 3,0 0-224-3,0 5-11120 12</inkml:trace>
    </iact:actionData>
  </iact:action>
  <iact:action type="add" startTime="605320">
    <iact:property name="dataType"/>
    <iact:actionData xml:id="d412">
      <inkml:trace xmlns:inkml="http://www.w3.org/2003/InkML" xml:id="stk319" contextRef="#ctx0" brushRef="#br2">29882 3835 2751 0,'0'-3'256'1,"-5"1"-256"-1,5 2 0 0,0 0 0 0,0-5 1008 0,-5 3 144 0,3-3 48 0,-3-3 0 0,-2-2 144 0,-1 0 16 14,-2-2 16-13,3 0 0-1,-5-1-208 0,4 4-32 16,-4-1-16-16,4 0 0 0,-1 2-128 1,1 1-32 16,1-5 0-17,-6 4 0 0,6 3-304 0,-5-2-64 0,7 2-16 0,-8 0 0 16,6 3-176-16,0-1-32 0,-3 1-16 0,2 4 0 15,-4 1-64-14,5-1-16-1,-6 6 0 0,6 1 0 10,-5-4-96-10,2 5-32 17,2 3 0-16,-4-4 0-1,5 1-16 0,-1 0 0 0,-4 5 0 0,0 2 0 16,2-2-400-16,-3 0-96 0,6 5-16 0,0-1 0 14,2-6 32-14,2 4 0 0,-2 0 0 0,5 0 0 17,0 1-32-17,0 1-16 0,5-6 0 0,3 2 0 13,-1-1 16-13,5 1 0 0,-4 0 0 0,4-3 0 39,5 1-240-39,-4-3-32 0,-1 2-16 0,0-2 0 0,3 0 80 0,2-3 16 0,-4 0 0 0,-1 1 0 12,0 2-64-11,3-8-16-1,-3 3 0 0,1 0 0 17,-6-5 32-17,5 0 16 2,1 0 0-2,-6 0 0 0,6-5 352 0,-4 0 64 6,4 3 0-5,-6-6 16 15,1 1 432-15,4 2 96-1,-7-5 16 0,2 0 0 16,6 0 16-16,-6 3 0 0,-2-5 0 0,2-1 0 3,-2 6-208-3,3-5-48 14,-3-1 0-14,-5 3 0 0,2 0-128 0,3-2 0 16,-5 2 144-16,0-2-144 0,0 2 256 0,-5-2 0 15,5-1-16-15,-2 1 0 0,2 0 80 0,0-1 0 16,-5 1 16-16,0-3 0 0,2 3 48 0,-2 0 0 15,5 2 0-15,-5 0 0 0,3 5 32 0,2-5 16 14,0 3 0-14,-5-1 0 0,5 1-224 0,0 2-32 15,0-3-16-15,0 1 0 0,0 2-160 0,5-2 0 17,-5 2 144-17,0-5-144 0,-5 0 160 0,5 0-32 15,-3 0-128-15,3 0 192 0,-4 3 192 0,4-10 16 15,-5 4 16-15,2-1 0 0,-2 1-128 0,0 1-32 16,3-5 0-15,-8 4 0-1,7-1 0 1,-6 1 0 1,6-2 0-2,-4 1 0 12,-3 1-48-12,7 1-16 4,-6 2 0-4,1-2 0 10,1-1 0-10,2 1-16 3,-3 0 0-3,1 4 0 13,2-2 48-13,-2 3 16 3,2 0 0-3,-3-1 0 14,3 3-16-13,5-2 0-1,-7 0 0 0,7 2 0 15,-5-3-16-15,3 3 0 0,-3-2 0 0,5 2 0 16,-5-2-16-16,2 2 0 0,3 5 0 0,-5-8 0 13,5 8 0-13,0 0 0 0,-5 0 0 0,5 3 0 16,-2 2 48-16,2-3 0 0,0-2 0 0,0 0 0 17,0 0-48-17,0 0-16 0,0 0 0 0,-12 47 0 15,12-37-176-15,0 0 192 0,0 2-192 0,0-5 192 15,0 8-192-14,2-2 160-1,3 1-160 0,0-1 160 14,2 2-160-13,-2-1 0-1,8 4 0 0,-6-1 0 20,5-2 0-20,-4 2 0 0,4-5 128 0,0 3-128 0,3 2 0 0,2 3 0 11,1-3 0-11,-3 3 128 19,-3 0-128-19,0-3 192 0,-7-7-192 0,7 5 192 0,-4 4-64 0,4 6-128 13,3 2 192-13,2 0-64 17,-4 1-128-17,-1-1 0 0,8 0 0 0,-8 2 128 0,8-9-128 0,-3 2 0 15,-2-2 0-15,2 0 0 0,3-5 0 0,-3 2-192 15,3-5 64-15,4 1 128 16,-4-1-560-16,0-5 16 0,5-2 0 0,-6 3 0 18,6-3-912-18,5 2-176 0,-8-2-32 0,0-3-9312 0</inkml:trace>
    </iact:actionData>
  </iact:action>
  <iact:action type="add" startTime="606662">
    <iact:property name="dataType"/>
    <iact:actionData xml:id="d413">
      <inkml:trace xmlns:inkml="http://www.w3.org/2003/InkML" xml:id="stk320" contextRef="#ctx0" brushRef="#br2">30551 3867 1839 0,'0'0'160'0,"-5"0"-160"0,5 0 0 0,0 0 0 0,0 0 656 0,0 0 112 0,-5 0 0 0,2 0 16 16,-2 0 384-16,3 0 80 0,-3 2 16 0,5-2 0 15,0 0-176-15,0 0-48 0,0 0 0 0,0 0 0 17,0 0-208-17,0 0-64 0,0 0 0 0,0 0 0 13,0 0-80-12,0 0-32-1,0 0 0 0,37-27 0 17,-30 20-48-17,6 2-16 0,-1-2 0 0,-5-1 0 15,6 3-160-15,-1-5-48 0,0 0 0 0,1 6 0 15,-1-6-208-15,0 2-48 0,-4-2-128 0,-1 5 192 18,5-2-192-18,-7 2 128 0,3-5-128 0,-3 0 0 0,-3 5 160 1,3-2-160 13,0 0 160-14,-5 2-160 0,0-5 128 0,0 7-128 16,0-6 0-16,-5-1 0 0,5 5 0 0,0-8 0 14,-5 6 0-14,3-5 0 0,-3 4 128 0,0-2-128 16,2 3 0-15,-2 0 144-1,3-3 48 0,-3 2 0 15,-2 3 0-15,2-2 0 0,-3 2 16 0,3 3 16 14,-2 2 0-14,2 0 0 0,-2 0-48 0,2 2-16 16,-3 1 0-16,-4-1 0 0,5 5-160 0,-6 3 0 15,1-5 0-15,0 3 0 0,-1 1 0 0,-4 1 0 16,5 3 0-16,-3-1 128 0,3 0-128 0,-1 1 128 16,6 1-128-16,-5-1 128 0,4 4-128 0,-2-5 0 16,3 1 0-16,2 2 0 0,2 2 0 0,-1-2 0 3,-1 2 0-3,2 3 0 12,3 4 0-12,-5-4 0 17,5 5 0-17,-5-6 0 0,5 6 0 0,0 0 0 0,0-1 0 0,5 1-176 16,-5 0 32-16,5-3 0 0,3 0 0 0,4-2 0 15,0-8 144-15,1 3-160 0,6-3 160 0,6-4-160 15,2 2 32-15,3-10 0 0,2 2 0 0,0-4 0 16,0 2-176-16,5-8-16 0,-5 3-16 0,5-2 0 19,-5-3-288-19,0 3-48 0,-2-3-16 0,-6 0-8608 13</inkml:trace>
    </iact:actionData>
  </iact:action>
  <iact:action type="add" startTime="607220">
    <iact:property name="dataType"/>
    <iact:actionData xml:id="d414">
      <inkml:trace xmlns:inkml="http://www.w3.org/2003/InkML" xml:id="stk321" contextRef="#ctx0" brushRef="#br2">31157 4045 5919 0,'-5'7'128'1,"5"-2"16"-1,0-3 16 0,0 1 32 0,0-1-192 0,-2 3 0 1,2-2 0-1,0 7 0 6,-5 2 1424-6,2-2 256 3,-1 0 48-3,-1 2 16 8,2-7-544-8,-2 2-112 16,5-2-32-16,-5-2 0 0,3 2-592 0,-3-5-112 17,-3 0-32-17,4-5 0 0,-4 0-320 0,3 2 0 15,-2-4 0-15,-1 2 128 0,-1-5-128 0,6 0-240 16,-7-2 64-16,8 0 16 0,-3-6 160 0,-3 1-208 16,8 0 80-16,0 0 128 0,-5-6 0 0,5 1 288 18,0-3-32-18,0 6 0 0,5-1 320 0,-5 3 48 1,0-3 16-1,8 0 0 13,-3-2-32-13,2 0 0 0,-2 5 0 1,2-3 0 14,6 7-160-15,-6 1-48 0,6 5 0 0,-1 2 0 17,5-3-192-17,-2 6-32 0,-3 2-16 0,6 0 0 13,1 5-160-13,1 0 0 0,-3 0 0 0,3 2 0 15,5 5 0-15,-6 1 0 0,6-3 0 1,2 4 0 14,-2 1 0-15,4 3 160 0,-4-4-32 0,-3 4-128 15,0 1 464-15,1 1-16 0,-1 2 0 0,-7 5 0 16,-3 6-128-16,-5-1-48 0,3 0 0 0,-10-3 0 24,3 1-672-24,-3-3-144 0,-3 0-32 0,-2-2 0 11,0-1-1136-11,3-4-224 0</inkml:trace>
    </iact:actionData>
  </iact:action>
  <iact:action type="add" startTime="607684">
    <iact:property name="dataType"/>
    <iact:actionData xml:id="d415">
      <inkml:trace xmlns:inkml="http://www.w3.org/2003/InkML" xml:id="stk322" contextRef="#ctx0" brushRef="#br2">31327 3490 2751 0,'-12'0'128'1,"5"-5"16"-1,2 2-144 0,2 3 0 0,3 0 0 0,0-5 0 9,0 3 1024-9,0-1 160 3,0 1 32-3,-5-3 16 13,5-3-880-13,0 3-176 14,0 1-48-14,5 1 0 0,-2 3-128 0,2 3 0 22,2 1 0-22,-2 4 0 0</inkml:trace>
    </iact:actionData>
  </iact:action>
  <iact:action type="add" startTime="608318">
    <iact:property name="dataType"/>
    <iact:actionData xml:id="d416">
      <inkml:trace xmlns:inkml="http://www.w3.org/2003/InkML" xml:id="stk323" contextRef="#ctx0" brushRef="#br2">31843 3788 5247 0,'0'0'464'3,"0"-2"-464"-3,0 2 0 0,0 0 0 0,0 0 672 0,0 0 32 7,0 0 16-7,0 0 32 8,0 0 304-8,-5 0 64 15,10-5 16-15,-5 5 16 0,0 0-128 0,0 0-16 16,0 0-16-16,0 0 16 0,0 0-16 0,0 0 0 14,0 0 0-13,0 0 32-1,0 0-224 0,0 0-32 15,0 0-16-15,12 49 16 0,-9-32-416 0,2 5-96 14,2 1 0-14,-2-1 0 0,2 3-256 0,6-1 0 17,-8 3 0-17,2-2 0 0,0 2-128 1,-2-5 128 13,3 1-160-13,-3-4 160-1,-3 1 0 0,3-5-176 16,-5 2 176-16,0 0 0 0,0-2-352 0,-5-3 32 4,3 1 16-4,2-1 16 21,-5-4-192-20,-3-1-32-1,8 3-16 0,-7-8 16 0,7 3 256 0,-5 0 32 22,0-5 16-22,3 0 16 0,-3 0 192 0,0 0 144 0,2-5-16 0,3 3 0 12,-5-1 320-11,5 1 80 1,-5-6 16-2,3 3 0 15,-3-4-32-15,5 1-16 0,0-4 0 0,-2 0 0 15,2-1-48-15,0 1 0 0,0-3 0 0,0-2 0 15,2 2 16-15,-2 3 0 0,5-6 0 0,-5-1 0 16,7 1-144-16,-7-1-48 0,5 4 0 0,-2-7 0 16,2 4-144-16,0 4-128 1,-3-1 144-1,3-2-144 16,0 2 0-16,2-3 0 0,1 4 0 0,-3 1 0 19,2-4 0-18,0 2 0-1,-2-2 0 0,8 5 0 0,-8-3 0 0,7 2 0 14,-5 4 0-13,1 1 0-1,4-4 0 0,-7 4 0 16,7 4 0-16,-4-1 0 0,-1 5 0 0,6-3 0 13,-9 6 0-13,9 2 0 0,-1-1 0 0,0 9 0 16,-2-3 0-16,8 2 0 0,-6 3 0 0,3 5 0 14,-3-1 0-14,0-1 0 0,-2 1 128 0,-2 1 0 15,-1 0-128-15,-2 0 192 0,2 2 32 0,-2-3 0 15,-2 1 0-14,2 0 0-1,-5-3-96 0,0 3 0 14,0 0-128-14,0-3 192 0,0-2-192 1,-5 2 0 13,2-2 128-13,3 0-128-1,0-1 128 0,0-1 0 15,0-1-128-15,0-5 192 0,-5 6-192 0,5-8 0 16,0 2 0-16,0-4 0 0,0-1 0 0,0 1 0 16,0-3 0-16,5-3 0 0,-5 1 0 0,3-1 0 15,2-4 0-15,-5 7 0 0,0 0 0 1,0 0 0 17,17-37 192-17,-10 24-48-1,1-6-144 0,-3 6 160 0,2-6-160 0,0-1 160 14,3 3-160-14,-2-6 0 0,-1 4 0 0,-2-4 0 17,2 1 128-17,1 3-128 0,2 1 128 0,-3 3-128 16,1-2 0-16,1 2 0 0,4 3 128 0,-6 0-128 16,5 4 0-15,1 1 0-1,-6 4 0 0,6 1 0 10,-6 4-144-9,-2 8 144-1,2-2-192 0,1 4 192 14,-3 0-304-14,2 6 48 0,-2-1 16 0,2 5 0 17,-2 0 240-17,3 1-144 0,-3 1 144 0,2-2-128 15,0 1 128-15,-2-1-128 0,3-5 128 0,2 0-128 19,-8 1-736-19,8-4-144 0,-3-6-16 0,1 2-10592 13</inkml:trace>
    </iact:actionData>
  </iact:action>
  <iact:action type="add" startTime="609241">
    <iact:property name="dataType"/>
    <iact:actionData xml:id="d417">
      <inkml:trace xmlns:inkml="http://www.w3.org/2003/InkML" xml:id="stk324" contextRef="#ctx0" brushRef="#br2">32659 3729 1839 0,'0'0'160'3,"-2"-5"-160"-3,2 5 0 0,0 0 0 0,0 0 1264 0,0-3 208 0,-5 1 64 0,2-1 0 14,-2-1 480-14,-2 1 96 0,2-2 32 0,-2 5 0 15,2 0-160-14,5 5-16-1,-5-5-16 0,2 7 0 14,3 1-624-14,0-1-128 0,0 3-32 16,3 2 0-16,2 1-688 0,-5-1-144 0,5 8-16 0,2 5-16 15,-2-6-304-15,-3 8 0 0,8 3 0 0,-7-5 0 23,4 7-320-23,3-5-112 0,-3 5-16 0,6-2-16 14,-6-3-224-14,6-3-32 1,4 1-16-1,-5 0 0 11,3-6 48-11,2-1 16 17,-4-3 0-17,1-6 0 0,4-1-128 0,-6-8-32 0,3 0 0 0,2 0 0 15,-5-8 160-15,8-1 32 0,-3-4 0 0,3 1 0 14,0-5 64-14,-1-1 0 0,1 1 16 0,2-3 0 3,-2 1 176-3,0-4 48 11,-8 1 0-11,1 2 0 3,-1 3 176 8,-5-3 160-10,6 1-208-1,-8 1 80 20,2-1 128-20,-7-1 256 0,5 3-64 0,-5-1-16 0,0 4 400 0,0 1 96 15,0 1 16-15,0 5 0 0,-5-3 192 0,5 7 32 14,-5-4 16-14,3 7 0 0,-3 2-112 0,5 3-32 15,-5 0 0-15,2 3 0 0,3 1-144 0,-5 4-16 15,5-3-16-15,0 2 0 0,0 8-320 0,5-8-64 17,-2 8-16-17,7-3 0 0,-3 3 176 0,0-5 16 15,3 2 16-15,3 0 0 0,-6-2 160 0,5 2 48 15,-4-2 0-15,4 2 0 0,-5-4-816 0,3-1-144 18,-2-2-48-16,-6 0-11536-1</inkml:trace>
    </iact:actionData>
  </iact:action>
  <iact:action type="add" startTime="609708">
    <iact:property name="dataType"/>
    <iact:actionData xml:id="d418">
      <inkml:trace xmlns:inkml="http://www.w3.org/2003/InkML" xml:id="stk325" contextRef="#ctx0" brushRef="#br2">33463 3729 911 0,'-10'-5'0'2,"3"2"0"-2,2 3 0 0,3 0 0 9,-3 3 848-9,-3-3 96 6,-4 0 16-6,-13 5 0 16,-2 0 240-16,-7 2 48 0,1 5 16 0,6 1 0 16,3-3-176-16,4 2-48 0,3 3 0 0,4-3 0 14,6 3-112-14,0-3-32 0,2 1 0 1,5-1 0 14,5-5-48-15,2 6-16 0,5-8 0 0,3 5 0 17,7-1-192-16,-2-4-32-1,5 3-16 1,2-1 0 12,-3 5-240-13,6-4-48 0,-3 2-16 0,-2 5 0 19,0-1-128-19,-1 9-32 0,-4-6 0 1,-8 3 0-1,-4 2-128 0,-3 0 0 14,-5 0 0-14,-10 3 0 0,2 4 0 0,-4-1 0 14,-8 1 160-14,-4-2-160 0,-1 3 0 0,-2-3-256 24,-5 3 32-24,-3-11 0 4,3 6-928-2,0-5-192 0</inkml:trace>
    </iact:actionData>
  </iact:action>
  <iact:action type="add" startTime="613149">
    <iact:property name="dataType"/>
    <iact:actionData xml:id="d419">
      <inkml:trace xmlns:inkml="http://www.w3.org/2003/InkML" xml:id="stk326" contextRef="#ctx0" brushRef="#br2">1816 5199 2751 0,'-5'5'256'1,"3"-5"-256"-1,2 3 0 1,0-3 0 5,0 0 448-6,0 0 32 5,0 2 16-5,0 5 0 17,0-4 128-17,-5 2 16 0,5-3 16 0,0-2 0 15,0 0 80-15,0 0 16 1,0 0 0-1,0 0 0 15,0 0-48-14,0 0-16-1,5 40 0 0,-3-30 0 13,3 2-32-13,-5 5 0 0,0-2 0 0,0 5 0 16,0 2-464-16,-5 3-192 0,3-3 128 0,2 3-128 15,0-1 0-15,-5 6-176 0,5-5 16 0,-5 2 0 22,3 0-256-22,2-5-48 0,0-2-16 1,0-1 0-1,0-1 256 0,0-6 48 4,2-2 16-4,-2 0 0 23,0-3 160-22,0 1 0 0,0 1 0-1,-2-6 0 1,2 7 0-1,0-8 0 13,0 1 160-13,0-1-160 0,0 1 336 0,0-3-16 14,0 0-16-14,0 0 0 0,0-3-48 0,0 1 0 16,0 2 0-16,0 0 0 0,0 0 112 0,0 0 16 16,0 0 0-16,7-42 0 0,-2 25-96 0,-5 2-16 14,7-3 0-14,1 1 0 0,-3-3-144 0,2-2-128 14,0-2 192-13,3-1-192-1,5 5 0 0,-8-4 0 15,3 1 0-15,3 1 0 0,-6-7 128 0,10 4-128 16,-2 3 0-15,-3-1 0-1,1 4 0 0,-1 4 128 15,3 3-128-15,-5 2 0 0,2 2 192 0,0 3-64 18,1 3 0-17,-6 2-128-1,5 2 304 0,1 3-48 0,-1 0-16 0,0 5 0 12,-4 0 192-12,-1 2 32 3,1 1 16 12,2-1 0-14,-3-2 32-1,-2 2 16 0,2 0 0 0,6 1 0 13,-6-1-48-13,0 1-16 1,3-1 0-1,3 0 0 15,-1 1-160-15,-5 4-48 0,1 3 0 0,-3-6 0 16,2 4-80-16,-2-4-32 0,2 9 0 0,-7-9 0 16,5 4-144-16,-5-6 0 0,0 5 0 0,0-2 0 14,-5 0 0-14,5-3 0 0,0 1 0 0,0-9 0 16,0 1 0-16,0-2 0 0,0-3 0 0,0-3 0 17,5-2 0-17,-2 1 0 0,7-9 0 0,-3-2 0 17,5-2-128-17,1-8-16 1,6 1 0-1,-4-6 0 14,7 1-256-14,-2-1-48 0,0-2-16 0,-3 5 0 18,3-5 96-18,-5 7 32 0,-3 0 0 0,0 6 0 0,1-4 336 0,-6 9 0 16,3 1 0-16,-3 6 0 0,-2 2 0 0,3 2 0 14,-8 11 0-14,5-6 128 0,-3 8 192 0,3 0 16 15,-5 5 16-15,5 5 0 0,-5-6 400 1,2 6 80 14,3 2 0-15,-5-2 16 0,8 5-208 0,-3-1-32 13,-3 9-16-13,3-1 0 0,0 5-304 0,2-5-64 16,-7 0-16-16,5 5 0 0,-2-5-208 0,2 0 0 15,0-3 0-15,-3-4 0 0,3-5-240 0,-2-5-32 19,1 2-16-19,1-5-12304 0</inkml:trace>
    </iact:actionData>
  </iact:action>
  <iact:action type="add" startTime="613960">
    <iact:property name="dataType"/>
    <iact:actionData xml:id="d420">
      <inkml:trace xmlns:inkml="http://www.w3.org/2003/InkML" xml:id="stk327" contextRef="#ctx0" brushRef="#br2">2813 5557 6447 0,'0'7'272'2,"0"-4"80"-2,0-1-352 0,0 1 0 0,0-3 0 1,0 0 0 5,5 0 976-6,-3 0 128 7,3-3 32-7,7-2 0 15,1-2 80-15,1 0 0 0,4 2 16 0,-6-8 0 15,0 1-480-15,3 0-112 0,2-1 0 0,-4 1-16 16,-1-3-336-16,0 3-64 0,1-1-16 0,-6 1 0 16,5 0-208-16,-4-1-288 0,-3 1 64 0,2 0 16 16,1-1-352-16,-3-1-64 0,2-1-16 0,0 0 0 14,3 0 48-14,-2 0 0 0,-3 3 0 0,2-3 0 19,-7 3 192-19,5 0 32 0,-5 4 16 0,-5-4 0 0,5 7 32 0,-7 2 0 15,-3-4 0-15,2 5 0 0,1 4 48 0,-5 1 16 16,7 1 0-16,-8-4 0 0,6 8 256 0,-1-6 176 14,4 8-32-14,-4 3 0 0,1-1-16 0,2 0-128 14,-3 1 192-14,3 1-64 0,-2 4 240 0,2-4 32 15,5 4 16-15,-5-6 0 0,3 13 0 0,2-6 0 17,0 6 0-17,0 0 0 0,0 2-176 1,0 0-48 14,0 3 0-15,2-3 0 0,3-3-192 0,0 1 0 17,2-3 0-17,6-2 0 0,-1-5 0 0,8-5 0 4,-3-3 0-4,3-2 0 10,0-5 0-9,-1 0 272 2,6-5-48-3,-5 0-16 12,4-2 112-12,1-8 32 3,0 3 0-3,2-3 0 14,-3 0 32-14,1-5 0 0,5 1 0 0,-3-6 0 14,-2 0-384-13,2 1 0-1,2-8 0 0,-4-1 0 16,0 1 0-16,-6-2-288 0,-4 7 48 0,2-10 16 15,-4 5 224-15,-1 0 0 0,-5-1 0 0,1-1-144 14,2 4 144-14,-10 1 0 0,2-1 0 0,-2 3-128 16,5 0 128-16,-10 0 0 0,3 4 0 0,-3-1 128 17,0-3-128-17,2 4 192 0,-2 4-64 1,-2 1 0 14,7 4 320-15,-5 4 64 0,3 0 0 1,-3 5 16 11,0 5-176-12,2 0-32 0,-2 0-16 0,0 5 0 16,3 2 224-16,-3 1 48 0,0 4 16 0,3 0 0 16,2 3-208-16,-5 0-32 0,5 0-16 0,0 0 0 16,0 7-48-16,0-2-16 0,0 4 0 0,0 1 0 18,5 7-96-18,-5 0-32 0,7 5 0 0,-2 3 0 0,2 1 64 0,-2 4 16 15,-2 2 0-15,7-5 0 0,-8-5-96 0,3-3 0 15,2 1-128-15,-2-3 192 0,3 0-192 0,4-5 0 15,-5-2 0-15,6-6 0 0,-1-1 0 0,-4-6 0 14,4-5 0-13,0-2 0 14,-4-5-720-15,1 0-192 0,4-5-48 1,-6-2-9600 30</inkml:trace>
    </iact:actionData>
  </iact:action>
  <iact:action type="add" startTime="614713">
    <iact:property name="dataType"/>
    <iact:actionData xml:id="d421">
      <inkml:trace xmlns:inkml="http://www.w3.org/2003/InkML" xml:id="stk328" contextRef="#ctx0" brushRef="#br2">3700 5397 911 0,'10'-15'0'0,"-5"7"0"0,3 1 0 0,-3 2 0 0,0-2 0 0,-3 4 0 12,3 1 1024-12,7-6 112 0,1-2 16 0,1-2 16 16,9 2 176-16,-4 0 16 0,-6 3 16 0,1 7 0 15,4-5-384-15,-11 3-80 0,5 4-16 0,-7-2 0 15,8 5-480-15,-6-5-96 0,5 2-32 0,-4 1 0 16,-3 4-96-16,2-4 0 0,-2 7-16 0,2-8 0 17,-2 8-48-17,-2-8-128 0,2 8 192 0,0-2-64 15,2 4 16-15,-2 0 0 0,-2 1 0 0,-3 6 0 18,4-4 288-18,-1 7 48 1,2 3 16-1,-5 0 0 0,5 2 80 0,-3-7 0 15,3 4 16-15,0 1 0 0,3-5-240 0,-4-1-48 14,4-1-16-14,-1-3 0 1,6 2-96-1,-6-5-32 14,3 3 0-14,2-3 0 0,1-2 64 0,-4 0 16 15,1-5 0-15,-2 0 0 1,4 0-240-1,-5 2 144 14,6-7-144-14,-6 0 128 0,3 0 0 0,2-5 0 16,3-2 0-16,-3-3 0 0,1-2-128 0,-1-6 0 28,0 1 0-28,1-3 0 0,-1-2-384 0,0 0-96 0,-4 0-32 0,4-3 0 30,-4 3 48-29,-1-3 0-1,3 1 0 0,-3 4 0 0,-2-5 0 0,-5 5 0 0,8 1 0 0,-8 4 0 0,4 3 80 0,4 2 32 19,-1 0 0-19,-2 2 0 0,-2 6 128 0,2 2 32 15,2 0 0-15,-2 7 0 0,2-2 192 0,-2 5-144 3,0 3 144-3,3-1-128 13,-3 5 640-13,-3 3 144 2,3-5 32-2,-3 7 0 15,3-2 336-15,0-6 64 0,3 1 0 0,-3 5 16 15,2 2-112-15,0 5-32 0,6 0 0 1,-1-2 0 15,0 0-448-16,1-6-112 0,-1 1-16 1,8-5-12096 14</inkml:trace>
    </iact:actionData>
  </iact:action>
  <iact:action type="add" startTime="617766">
    <iact:property name="dataType"/>
    <iact:actionData xml:id="d422">
      <inkml:trace xmlns:inkml="http://www.w3.org/2003/InkML" xml:id="stk329" contextRef="#ctx0" brushRef="#br2">5432 5804 13823 0,'-3'0'1216'1,"3"0"-960"7,-5 0-256-8,5 0 0 13,0 0 1264-13,-2 0 208 0,-3 2 32 0,-2 1 16 16,-3 4-176-16,-3-2-48 0,6 5 0 0,-5 7 0 14,-1-5-912-14,6 3-192 0,-5 5-48 1,-1 2 0 18,6 3-768-19,-5-3-144 0,-1 3-48 1,1 4-5952 10,0-4-1184-11</inkml:trace>
    </iact:actionData>
  </iact:action>
  <iact:action type="add" startTime="618316">
    <iact:property name="dataType"/>
    <iact:actionData xml:id="d423">
      <inkml:trace xmlns:inkml="http://www.w3.org/2003/InkML" xml:id="stk330" contextRef="#ctx0" brushRef="#br2">7555 5123 911 0,'-7'-8'0'1,"7"3"0"-1,-5 5 0 0,5-5 0 7,-3 3 896-7,-2 2 112 5,10-5 16-5,-10 3 0 7,-2-3 224-7,2-3 48 15,0 3 16-15,3 0 0 1,-3 3-288-1,-3-1-64 16,8 1-16-16,-5 2 0 0,1 5 64 0,4 2 16 12,-3-2 0-12,3 3 0 0,0 4 0 0,-5 0 16 17,3 8 0-17,-3-3 0 0,0 13-192 0,-3 4-32 15,4 3-16-15,-4 5 0 0,1 0-800 0,-3 3 0 27,7-1-144-27,-2-4 16 1,3-3-816-1,-3-5-144 0,10 0-48 0,-5-5 0 31,2 0-16-31,6-7-16 0,2-3 0 0,-3-10 0 0,1 6 576 0,1-13 112 0,-1 2 32 0,-1-2 0 0,-2-2 448 0,2-3 0 21,1-5 0-21,2-2 160 0,-3-3 272 0,1 0 48 0,4-5 16 1,0-4 0 13,1-3 16-14,-1-1 0 0,0-1 0 0,1-1 0 15,-1 3-64-15,-5 2 0 0,6 3 0 0,-6 0 0 15,5 0 48-15,1-3 0 0,-6 5 0 0,3 1 0 16,-3 1 224-16,1 4 48 0,-3-4 16 0,2 6 0 16,-2 5-80-16,-3-1 0 0,8-4-16 0,-7 4 0 16,7 3-240-16,-8 1-64 0,8 1 0 0,-8 1 0 16,3 7-192-16,3-1-64 0,-1 11 0 0,3 3 0 17,-3 6-128-17,1 1 128 0,-3 7-128 1,2 0 128 15,-2 0-128-16,3-2-144 0,-4-11 144 0,4 9-208 0,-1 1 208 0,3-2-192 16,2-2 192-16,-4-3-192 0,4 5 192 0,-4-9 0 16,-1 1 0-16,3 1 0 0,-8-3 0 0,3 3 0 19,3 5 0-19,-8-3-144 8,5-5-448-8,-5 3-96 0,2 2-16 0,-2 0 0 15,5 3-992-14,-5-5-208-1,0 0-32 0,5-8-6768 23</inkml:trace>
    </iact:actionData>
  </iact:action>
  <iact:action type="add" startTime="618879">
    <iact:property name="dataType"/>
    <iact:actionData xml:id="d424">
      <inkml:trace xmlns:inkml="http://www.w3.org/2003/InkML" xml:id="stk331" contextRef="#ctx0" brushRef="#br2">8216 5273 5519 0,'0'13'240'0,"0"-6"64"0,0-2-304 0,0 2 0 1,0-4 0-1,0 2 0 0,0 0 1904 0,0 7 320 3,-5 8 64-3,3 9 16 20,-3 1 320-20,-3 4 80 0,4 1 16 0,-4-3 0 11,3 3-1360-11,-7-1-272 0,4 1-48 0,4-3-16 23,-4-5-1024-23,1 2-448 0,2-6 16 0,-3 1 16 15,3-6-1168-14,5-4-224-1</inkml:trace>
    </iact:actionData>
  </iact:action>
  <iact:action type="add" startTime="619110">
    <iact:property name="dataType"/>
    <iact:actionData xml:id="d425">
      <inkml:trace xmlns:inkml="http://www.w3.org/2003/InkML" xml:id="stk332" contextRef="#ctx0" brushRef="#br2">8275 4802 7199 0,'-7'5'144'1,"0"-5"48"-1,2 2 0 1,2 1 16-1,-2-3-208 0,5 2 0 0,-7 3 0 0,2-2 0 7,-7 4 1040-7,-1 3 176 16,-2 2 16-16,-9 1 16 0</inkml:trace>
    </iact:actionData>
  </iact:action>
  <iact:action type="add" startTime="619304">
    <iact:property name="dataType"/>
    <iact:actionData xml:id="d426">
      <inkml:trace xmlns:inkml="http://www.w3.org/2003/InkML" xml:id="stk333" contextRef="#ctx0" brushRef="#br2">8633 4782 6447 0,'-5'0'576'1,"3"3"-576"-1,-3 2 0 0,5 0 0 10,0-5 1376-10,-5 7 160 4,2 3 48-4,-7 5 0 16,3 9-32-16,-5 6 0 0,4 2 0 0,1 7 0 16,2 1-544-16,-2 2-112 1,2 5-32-1,5-3 0 18,0 6-544-18,5-6-96 0,2 3-32 1,-2-8 0-1,2 1-192 0,1-6 0 15,2 1 0-15,-3-6 0 0,-5-4 0 0,8-3 0 15,-2 3 0-14,-3-3-160-1,-3-2 160 0,3-5 0 10,-5 2 128-10,5 0-128 19,-5-2 128-19,0 0-128 0,0-3 160 0,0-2-160 0,0-3 0 0,2-2 0 12,-2-2 0-12,5-3 0 19,0-3-224-19,-2-2 64 0,2-2 16 0,2-3 0 0,0-5 0 0,3-2 0 15,3-5 0-15,-1 0 0 0,-2 0 272 0,2-3 64 13,0 0 16-12,6-4 0-1,-6 1 112 0,0 4 0 15,1-1 16-14,-1 0 0-1,3-2-16 0,-3 3 0 15,1-1 0-14,-1 5 0-1,3 3-128 0,-3 2-48 14,0 5 0-14,-2 5 0 0,-2 8-144 1,-1 4 0 15,0 1 0-16,-2 9 0 0,0-2 0 0,-2 7 0 14,2-2 224-14,-5 4-64 0,5 8 272 0,-5-4 48 17,0 6 16-17,0-2 0 0,7 0-112 0,-7-7 0 17,5 2-16-17,-5-2 0 0,7-1-112 1,-7-1 0-1,5 1-16 0,-2-4 0 16,2 2-112-16,-5-10 0 0,2 1-128 0,3-6 192 16,0 1-336-16,-5-1-80 0,7-5-16 0,-2 1-12368 14</inkml:trace>
    </iact:actionData>
  </iact:action>
  <iact:action type="add" startTime="619799">
    <iact:property name="dataType"/>
    <iact:actionData xml:id="d427">
      <inkml:trace xmlns:inkml="http://www.w3.org/2003/InkML" xml:id="stk334" contextRef="#ctx0" brushRef="#br2">9553 5083 8575 0,'2'-2'192'2,"-2"2"32"-2,0 0 16 0,0 0 0 0,0 0-240 0,0 2 0 0,0 1 0 0,0 2 0 6,0 7 2560-6,-2-2 448 12,2 7 112-12,0 3 16 18,0 0-1024-18,0 2-192 0,0 2-32 0,0-4-16 0,0 5-896 0,2-5-176 15,-2 4-32-15,0-6-16 0,0 4-496 0,0-3-112 19,-2 4-16-19,2-4 0 10,0-1-512-10,0 1-96 0,0-4-32 0,0-2-8000 16,0 4-1600-16</inkml:trace>
    </iact:actionData>
  </iact:action>
  <iact:action type="add" startTime="620079">
    <iact:property name="dataType"/>
    <iact:actionData xml:id="d428">
      <inkml:trace xmlns:inkml="http://www.w3.org/2003/InkML" xml:id="stk335" contextRef="#ctx0" brushRef="#br2">9541 4693 11055 0,'-13'3'480'1,"8"-3"112"-1,3 0-464 1,-3 0-128-1,5 2 0 0,-5-2 0 0,2 3 896 0,3 2 144 4,-4-3 48-4,-4 3 0 18,3 8-896-18,-2-11-192 0,7 8 0 0,0-5 0 4,0 2 0-4,2-7 0 11</inkml:trace>
    </iact:actionData>
  </iact:action>
  <iact:action type="add" startTime="620260">
    <iact:property name="dataType"/>
    <iact:actionData xml:id="d429">
      <inkml:trace xmlns:inkml="http://www.w3.org/2003/InkML" xml:id="stk336" contextRef="#ctx0" brushRef="#br2">9957 4901 10127 0,'-5'14'448'1,"3"-4"96"-1,2 0-544 0,0 3 0 12,0-4 0-12,0 1 0 0,-5 5 1888 0,5 17 272 14,-5 10 48-14,3 12 16 0,-3 18 288 0,2-3 64 15,-2 0 16-15,-2-2 0 0,7-11-1312 0,-5-4-272 17,0-2-48-17,3-6-16 0,2 3-944 0,-5-10 0 20,5-3 0-19,0 6-13696-1</inkml:trace>
    </iact:actionData>
  </iact:action>
</iact:actions>
</file>

<file path=ppt/ink/inkAction3.xml><?xml version="1.0" encoding="utf-8"?>
<iact:actions xmlns:iact="http://schemas.microsoft.com/office/powerpoint/2014/inkAction" lengthUnit="cm" timeUnit="ms">
  <inkml:definitions xmlns:inkml="http://www.w3.org/2003/InkML">
    <inkml:context xml:id="ctx0">
      <inkml:inkSource xml:id="inkSrc0">
        <inkml:traceFormat>
          <inkml:channel name="X" type="integer" max="27388" units="cm"/>
          <inkml:channel name="Y" type="integer" max="18258" units="cm"/>
          <inkml:channel name="F" type="integer" max="65535" units="dev"/>
          <inkml:channel name="T" type="integer" max="2.14748E9" units="dev"/>
        </inkml:traceFormat>
        <inkml:channelProperties>
          <inkml:channelProperty channel="X" name="resolution" value="1000.29218" units="1/cm"/>
          <inkml:channelProperty channel="Y" name="resolution" value="1000.43835" units="1/cm"/>
          <inkml:channelProperty channel="F" name="resolution" value="0" units="1/dev"/>
          <inkml:channelProperty channel="T" name="resolution" value="1" units="1/dev"/>
        </inkml:channelProperties>
      </inkml:inkSource>
      <inkml:timestamp xml:id="ts0" timeString="2024-04-20T09:21:18.253"/>
    </inkml:context>
    <inkml:brush xml:id="br0">
      <inkml:brushProperty name="width" value="0.05292" units="cm"/>
      <inkml:brushProperty name="height" value="0.05292" units="cm"/>
      <inkml:brushProperty name="color" value="#C00000"/>
    </inkml:brush>
  </inkml:definitions>
  <iact:action type="add" startTime="25671">
    <iact:property name="dataType"/>
    <iact:actionData xml:id="d0">
      <inkml:trace xmlns:inkml="http://www.w3.org/2003/InkML" xml:id="stk0" contextRef="#ctx0" brushRef="#br0">13684 14471 6287 0,'5'5'560'9,"-3"-5"-560"19,3 0 0-28,-5 0 0 0,0 0 0 0,0-5 0 0,0 5 0 0,5-3 0 0</inkml:trace>
    </iact:actionData>
  </iact:action>
</iact:action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0AF84D-4690-4A22-AEA4-B4E098D9B75A}" type="datetimeFigureOut">
              <a:rPr lang="en-GB" smtClean="0"/>
              <a:t>23/04/2024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783335-6AC7-4BB0-8ACA-BDCFC9A8836B}" type="slidenum">
              <a:rPr lang="en-GB" smtClean="0"/>
              <a:t>‹#›</a:t>
            </a:fld>
            <a:endParaRPr lang="en-GB"/>
          </a:p>
        </p:txBody>
      </p:sp>
    </p:spTree>
    <p:extLst>
      <p:ext uri="{BB962C8B-B14F-4D97-AF65-F5344CB8AC3E}">
        <p14:creationId xmlns:p14="http://schemas.microsoft.com/office/powerpoint/2010/main" val="14335063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He did business with Caesar in this way: he said that if the Roman people were to make peace with the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Helvetii</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they would go into that part which Caesar had decided on and wanted them to be, and would remain there; but if they were to continue to pursue war, they would remember both old misfortune and the former courage of the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Helvetii</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As for the fact that they had unexpectedly attacked one province, when those who had crossed the river could not bring help to their men, he told him not to attribute it greatly on account of that matter of their own courage nor to despise the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Helvetii</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themselves. He said that they had learned from their own fathers and ancestors, that they would fight more by courage than cunning or leaning on plans. Therefore he should not act in such a way that this place where they had settled would take its name from the calamity of the Roman people and the slaughter of their army or hand down its remembrance.</a:t>
            </a:r>
          </a:p>
          <a:p>
            <a:endParaRPr lang="en-GB" dirty="0"/>
          </a:p>
        </p:txBody>
      </p:sp>
      <p:sp>
        <p:nvSpPr>
          <p:cNvPr id="4" name="Slide Number Placeholder 3"/>
          <p:cNvSpPr>
            <a:spLocks noGrp="1"/>
          </p:cNvSpPr>
          <p:nvPr>
            <p:ph type="sldNum" sz="quarter" idx="5"/>
          </p:nvPr>
        </p:nvSpPr>
        <p:spPr/>
        <p:txBody>
          <a:bodyPr/>
          <a:lstStyle/>
          <a:p>
            <a:fld id="{72783335-6AC7-4BB0-8ACA-BDCFC9A8836B}" type="slidenum">
              <a:rPr lang="en-GB" smtClean="0"/>
              <a:t>3</a:t>
            </a:fld>
            <a:endParaRPr lang="en-GB"/>
          </a:p>
        </p:txBody>
      </p:sp>
    </p:spTree>
    <p:extLst>
      <p:ext uri="{BB962C8B-B14F-4D97-AF65-F5344CB8AC3E}">
        <p14:creationId xmlns:p14="http://schemas.microsoft.com/office/powerpoint/2010/main" val="39775692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2783335-6AC7-4BB0-8ACA-BDCFC9A8836B}" type="slidenum">
              <a:rPr lang="en-GB" smtClean="0"/>
              <a:t>5</a:t>
            </a:fld>
            <a:endParaRPr lang="en-GB"/>
          </a:p>
        </p:txBody>
      </p:sp>
    </p:spTree>
    <p:extLst>
      <p:ext uri="{BB962C8B-B14F-4D97-AF65-F5344CB8AC3E}">
        <p14:creationId xmlns:p14="http://schemas.microsoft.com/office/powerpoint/2010/main" val="16389976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intellegere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potestis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milites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in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quanto</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periculo</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res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nostrae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sunt. duo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exercitus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nos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prohibent</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hos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montes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sine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proelio</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discedere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nisi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Lentulo</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nixi</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essemus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iam</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effugissemus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nunc</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tamen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pugnare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nobis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necesse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est</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pro patria, pro libertate, pro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uitis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nostris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ne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fueritis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ignaui</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si</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uicerimus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non dubium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est</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omnia nobis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tuta</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sint</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si</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metu</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cesserimus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nihil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nos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impedit</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quin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caedamur</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p>
        </p:txBody>
      </p:sp>
      <p:sp>
        <p:nvSpPr>
          <p:cNvPr id="4" name="Slide Number Placeholder 3"/>
          <p:cNvSpPr>
            <a:spLocks noGrp="1"/>
          </p:cNvSpPr>
          <p:nvPr>
            <p:ph type="sldNum" sz="quarter" idx="5"/>
          </p:nvPr>
        </p:nvSpPr>
        <p:spPr/>
        <p:txBody>
          <a:bodyPr/>
          <a:lstStyle/>
          <a:p>
            <a:fld id="{72783335-6AC7-4BB0-8ACA-BDCFC9A8836B}" type="slidenum">
              <a:rPr lang="en-GB" smtClean="0"/>
              <a:t>6</a:t>
            </a:fld>
            <a:endParaRPr lang="en-GB"/>
          </a:p>
        </p:txBody>
      </p:sp>
    </p:spTree>
    <p:extLst>
      <p:ext uri="{BB962C8B-B14F-4D97-AF65-F5344CB8AC3E}">
        <p14:creationId xmlns:p14="http://schemas.microsoft.com/office/powerpoint/2010/main" val="15229190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7C3DD-9088-2D37-B00E-B7C26664518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7448ED-2B3C-B287-CB6B-EEB7CFD09A8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22691BB-9FA5-D17D-9252-89371C3BAF9F}"/>
              </a:ext>
            </a:extLst>
          </p:cNvPr>
          <p:cNvSpPr>
            <a:spLocks noGrp="1"/>
          </p:cNvSpPr>
          <p:nvPr>
            <p:ph type="dt" sz="half" idx="10"/>
          </p:nvPr>
        </p:nvSpPr>
        <p:spPr/>
        <p:txBody>
          <a:bodyPr/>
          <a:lstStyle/>
          <a:p>
            <a:fld id="{7CFDA714-3CA4-48B3-8F23-A1803ABC30C7}" type="datetimeFigureOut">
              <a:rPr lang="en-GB" smtClean="0"/>
              <a:t>23/04/2024</a:t>
            </a:fld>
            <a:endParaRPr lang="en-GB"/>
          </a:p>
        </p:txBody>
      </p:sp>
      <p:sp>
        <p:nvSpPr>
          <p:cNvPr id="5" name="Footer Placeholder 4">
            <a:extLst>
              <a:ext uri="{FF2B5EF4-FFF2-40B4-BE49-F238E27FC236}">
                <a16:creationId xmlns:a16="http://schemas.microsoft.com/office/drawing/2014/main" id="{7C56C72E-FBC2-99AC-9D03-2765A24206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A92F34-BE34-7D2F-3E7F-ECB576411D5A}"/>
              </a:ext>
            </a:extLst>
          </p:cNvPr>
          <p:cNvSpPr>
            <a:spLocks noGrp="1"/>
          </p:cNvSpPr>
          <p:nvPr>
            <p:ph type="sldNum" sz="quarter" idx="12"/>
          </p:nvPr>
        </p:nvSpPr>
        <p:spPr/>
        <p:txBody>
          <a:bodyPr/>
          <a:lstStyle/>
          <a:p>
            <a:fld id="{CBF0CE4A-31EB-464D-8A2F-5F27119BDEA2}" type="slidenum">
              <a:rPr lang="en-GB" smtClean="0"/>
              <a:t>‹#›</a:t>
            </a:fld>
            <a:endParaRPr lang="en-GB"/>
          </a:p>
        </p:txBody>
      </p:sp>
    </p:spTree>
    <p:extLst>
      <p:ext uri="{BB962C8B-B14F-4D97-AF65-F5344CB8AC3E}">
        <p14:creationId xmlns:p14="http://schemas.microsoft.com/office/powerpoint/2010/main" val="30796089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AEB1B-F762-5F40-1AF9-BB9D6D9DFAD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4F6654A-87CF-7300-C496-314139EF1D5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15A1B7-A279-259C-2DB3-31AE81BF463E}"/>
              </a:ext>
            </a:extLst>
          </p:cNvPr>
          <p:cNvSpPr>
            <a:spLocks noGrp="1"/>
          </p:cNvSpPr>
          <p:nvPr>
            <p:ph type="dt" sz="half" idx="10"/>
          </p:nvPr>
        </p:nvSpPr>
        <p:spPr/>
        <p:txBody>
          <a:bodyPr/>
          <a:lstStyle/>
          <a:p>
            <a:fld id="{7CFDA714-3CA4-48B3-8F23-A1803ABC30C7}" type="datetimeFigureOut">
              <a:rPr lang="en-GB" smtClean="0"/>
              <a:t>23/04/2024</a:t>
            </a:fld>
            <a:endParaRPr lang="en-GB"/>
          </a:p>
        </p:txBody>
      </p:sp>
      <p:sp>
        <p:nvSpPr>
          <p:cNvPr id="5" name="Footer Placeholder 4">
            <a:extLst>
              <a:ext uri="{FF2B5EF4-FFF2-40B4-BE49-F238E27FC236}">
                <a16:creationId xmlns:a16="http://schemas.microsoft.com/office/drawing/2014/main" id="{CC9D4B65-4CA8-4B68-EC6B-768CF2F4F7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D60C7C-49A5-436C-6CB5-9607263ACE21}"/>
              </a:ext>
            </a:extLst>
          </p:cNvPr>
          <p:cNvSpPr>
            <a:spLocks noGrp="1"/>
          </p:cNvSpPr>
          <p:nvPr>
            <p:ph type="sldNum" sz="quarter" idx="12"/>
          </p:nvPr>
        </p:nvSpPr>
        <p:spPr/>
        <p:txBody>
          <a:bodyPr/>
          <a:lstStyle/>
          <a:p>
            <a:fld id="{CBF0CE4A-31EB-464D-8A2F-5F27119BDEA2}" type="slidenum">
              <a:rPr lang="en-GB" smtClean="0"/>
              <a:t>‹#›</a:t>
            </a:fld>
            <a:endParaRPr lang="en-GB"/>
          </a:p>
        </p:txBody>
      </p:sp>
    </p:spTree>
    <p:extLst>
      <p:ext uri="{BB962C8B-B14F-4D97-AF65-F5344CB8AC3E}">
        <p14:creationId xmlns:p14="http://schemas.microsoft.com/office/powerpoint/2010/main" val="19260620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5B2E8-BC76-8E0A-3315-CE4DE1E826A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00EE4A9-D744-11F7-C061-02EE1A46C6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C4897E6-1435-EDEC-1916-E7B1F9A35E5F}"/>
              </a:ext>
            </a:extLst>
          </p:cNvPr>
          <p:cNvSpPr>
            <a:spLocks noGrp="1"/>
          </p:cNvSpPr>
          <p:nvPr>
            <p:ph type="dt" sz="half" idx="10"/>
          </p:nvPr>
        </p:nvSpPr>
        <p:spPr/>
        <p:txBody>
          <a:bodyPr/>
          <a:lstStyle/>
          <a:p>
            <a:fld id="{7CFDA714-3CA4-48B3-8F23-A1803ABC30C7}" type="datetimeFigureOut">
              <a:rPr lang="en-GB" smtClean="0"/>
              <a:t>23/04/2024</a:t>
            </a:fld>
            <a:endParaRPr lang="en-GB"/>
          </a:p>
        </p:txBody>
      </p:sp>
      <p:sp>
        <p:nvSpPr>
          <p:cNvPr id="5" name="Footer Placeholder 4">
            <a:extLst>
              <a:ext uri="{FF2B5EF4-FFF2-40B4-BE49-F238E27FC236}">
                <a16:creationId xmlns:a16="http://schemas.microsoft.com/office/drawing/2014/main" id="{B409A84D-07E3-2B77-F9AA-99CB789569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A8D786-1EBE-09C1-24E3-5A8CCAE555A8}"/>
              </a:ext>
            </a:extLst>
          </p:cNvPr>
          <p:cNvSpPr>
            <a:spLocks noGrp="1"/>
          </p:cNvSpPr>
          <p:nvPr>
            <p:ph type="sldNum" sz="quarter" idx="12"/>
          </p:nvPr>
        </p:nvSpPr>
        <p:spPr/>
        <p:txBody>
          <a:bodyPr/>
          <a:lstStyle/>
          <a:p>
            <a:fld id="{CBF0CE4A-31EB-464D-8A2F-5F27119BDEA2}" type="slidenum">
              <a:rPr lang="en-GB" smtClean="0"/>
              <a:t>‹#›</a:t>
            </a:fld>
            <a:endParaRPr lang="en-GB"/>
          </a:p>
        </p:txBody>
      </p:sp>
    </p:spTree>
    <p:extLst>
      <p:ext uri="{BB962C8B-B14F-4D97-AF65-F5344CB8AC3E}">
        <p14:creationId xmlns:p14="http://schemas.microsoft.com/office/powerpoint/2010/main" val="7774467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AEF5F-065D-7E63-0244-772E729A45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00A165-E530-EA9C-7492-BECF2FC33F4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644F3D3-125E-1325-949E-063ED96F866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CE76D6B-C7C7-FEB3-A0E0-D42D9FD7DA8B}"/>
              </a:ext>
            </a:extLst>
          </p:cNvPr>
          <p:cNvSpPr>
            <a:spLocks noGrp="1"/>
          </p:cNvSpPr>
          <p:nvPr>
            <p:ph type="dt" sz="half" idx="10"/>
          </p:nvPr>
        </p:nvSpPr>
        <p:spPr/>
        <p:txBody>
          <a:bodyPr/>
          <a:lstStyle/>
          <a:p>
            <a:fld id="{7CFDA714-3CA4-48B3-8F23-A1803ABC30C7}" type="datetimeFigureOut">
              <a:rPr lang="en-GB" smtClean="0"/>
              <a:t>23/04/2024</a:t>
            </a:fld>
            <a:endParaRPr lang="en-GB"/>
          </a:p>
        </p:txBody>
      </p:sp>
      <p:sp>
        <p:nvSpPr>
          <p:cNvPr id="6" name="Footer Placeholder 5">
            <a:extLst>
              <a:ext uri="{FF2B5EF4-FFF2-40B4-BE49-F238E27FC236}">
                <a16:creationId xmlns:a16="http://schemas.microsoft.com/office/drawing/2014/main" id="{1028AAA2-E02A-4AD9-ECFB-D585965AB0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1E2255-C450-323B-0C7E-92B97DC7DD48}"/>
              </a:ext>
            </a:extLst>
          </p:cNvPr>
          <p:cNvSpPr>
            <a:spLocks noGrp="1"/>
          </p:cNvSpPr>
          <p:nvPr>
            <p:ph type="sldNum" sz="quarter" idx="12"/>
          </p:nvPr>
        </p:nvSpPr>
        <p:spPr/>
        <p:txBody>
          <a:bodyPr/>
          <a:lstStyle/>
          <a:p>
            <a:fld id="{CBF0CE4A-31EB-464D-8A2F-5F27119BDEA2}" type="slidenum">
              <a:rPr lang="en-GB" smtClean="0"/>
              <a:t>‹#›</a:t>
            </a:fld>
            <a:endParaRPr lang="en-GB"/>
          </a:p>
        </p:txBody>
      </p:sp>
    </p:spTree>
    <p:extLst>
      <p:ext uri="{BB962C8B-B14F-4D97-AF65-F5344CB8AC3E}">
        <p14:creationId xmlns:p14="http://schemas.microsoft.com/office/powerpoint/2010/main" val="15781145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F1509-9AE0-FC67-56B4-332B81601E4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43FABAE-4F90-BB88-1BE4-C0683C6B12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9E97A5-D5E4-46AF-8858-AE546F08EB2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39CA379-4903-5901-22BA-3022C311FA4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F4EDF1D-CF6E-8270-903D-B18576E9137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023A620-22FA-FDB6-5B33-1DA5F5617B7A}"/>
              </a:ext>
            </a:extLst>
          </p:cNvPr>
          <p:cNvSpPr>
            <a:spLocks noGrp="1"/>
          </p:cNvSpPr>
          <p:nvPr>
            <p:ph type="dt" sz="half" idx="10"/>
          </p:nvPr>
        </p:nvSpPr>
        <p:spPr/>
        <p:txBody>
          <a:bodyPr/>
          <a:lstStyle/>
          <a:p>
            <a:fld id="{7CFDA714-3CA4-48B3-8F23-A1803ABC30C7}" type="datetimeFigureOut">
              <a:rPr lang="en-GB" smtClean="0"/>
              <a:t>23/04/2024</a:t>
            </a:fld>
            <a:endParaRPr lang="en-GB"/>
          </a:p>
        </p:txBody>
      </p:sp>
      <p:sp>
        <p:nvSpPr>
          <p:cNvPr id="8" name="Footer Placeholder 7">
            <a:extLst>
              <a:ext uri="{FF2B5EF4-FFF2-40B4-BE49-F238E27FC236}">
                <a16:creationId xmlns:a16="http://schemas.microsoft.com/office/drawing/2014/main" id="{BF8AFA88-34A2-E621-88BE-7D0F8445853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57370CB-5934-2065-A16C-0C3E281FD693}"/>
              </a:ext>
            </a:extLst>
          </p:cNvPr>
          <p:cNvSpPr>
            <a:spLocks noGrp="1"/>
          </p:cNvSpPr>
          <p:nvPr>
            <p:ph type="sldNum" sz="quarter" idx="12"/>
          </p:nvPr>
        </p:nvSpPr>
        <p:spPr/>
        <p:txBody>
          <a:bodyPr/>
          <a:lstStyle/>
          <a:p>
            <a:fld id="{CBF0CE4A-31EB-464D-8A2F-5F27119BDEA2}" type="slidenum">
              <a:rPr lang="en-GB" smtClean="0"/>
              <a:t>‹#›</a:t>
            </a:fld>
            <a:endParaRPr lang="en-GB"/>
          </a:p>
        </p:txBody>
      </p:sp>
    </p:spTree>
    <p:extLst>
      <p:ext uri="{BB962C8B-B14F-4D97-AF65-F5344CB8AC3E}">
        <p14:creationId xmlns:p14="http://schemas.microsoft.com/office/powerpoint/2010/main" val="11159036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C8F93-B0C5-9D67-D30E-6643AF5A54C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BEA5FD9-236D-878C-272A-973689B39780}"/>
              </a:ext>
            </a:extLst>
          </p:cNvPr>
          <p:cNvSpPr>
            <a:spLocks noGrp="1"/>
          </p:cNvSpPr>
          <p:nvPr>
            <p:ph type="dt" sz="half" idx="10"/>
          </p:nvPr>
        </p:nvSpPr>
        <p:spPr/>
        <p:txBody>
          <a:bodyPr/>
          <a:lstStyle/>
          <a:p>
            <a:fld id="{7CFDA714-3CA4-48B3-8F23-A1803ABC30C7}" type="datetimeFigureOut">
              <a:rPr lang="en-GB" smtClean="0"/>
              <a:t>23/04/2024</a:t>
            </a:fld>
            <a:endParaRPr lang="en-GB"/>
          </a:p>
        </p:txBody>
      </p:sp>
      <p:sp>
        <p:nvSpPr>
          <p:cNvPr id="4" name="Footer Placeholder 3">
            <a:extLst>
              <a:ext uri="{FF2B5EF4-FFF2-40B4-BE49-F238E27FC236}">
                <a16:creationId xmlns:a16="http://schemas.microsoft.com/office/drawing/2014/main" id="{72A0C29C-CFE9-ED86-583C-061F78020AE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327DABC-115D-79EE-7FC1-2BE0D066761C}"/>
              </a:ext>
            </a:extLst>
          </p:cNvPr>
          <p:cNvSpPr>
            <a:spLocks noGrp="1"/>
          </p:cNvSpPr>
          <p:nvPr>
            <p:ph type="sldNum" sz="quarter" idx="12"/>
          </p:nvPr>
        </p:nvSpPr>
        <p:spPr/>
        <p:txBody>
          <a:bodyPr/>
          <a:lstStyle/>
          <a:p>
            <a:fld id="{CBF0CE4A-31EB-464D-8A2F-5F27119BDEA2}" type="slidenum">
              <a:rPr lang="en-GB" smtClean="0"/>
              <a:t>‹#›</a:t>
            </a:fld>
            <a:endParaRPr lang="en-GB"/>
          </a:p>
        </p:txBody>
      </p:sp>
    </p:spTree>
    <p:extLst>
      <p:ext uri="{BB962C8B-B14F-4D97-AF65-F5344CB8AC3E}">
        <p14:creationId xmlns:p14="http://schemas.microsoft.com/office/powerpoint/2010/main" val="12298373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8EA836-4B46-0174-EB67-2A25C0968B55}"/>
              </a:ext>
            </a:extLst>
          </p:cNvPr>
          <p:cNvSpPr>
            <a:spLocks noGrp="1"/>
          </p:cNvSpPr>
          <p:nvPr>
            <p:ph type="dt" sz="half" idx="10"/>
          </p:nvPr>
        </p:nvSpPr>
        <p:spPr/>
        <p:txBody>
          <a:bodyPr/>
          <a:lstStyle/>
          <a:p>
            <a:fld id="{7CFDA714-3CA4-48B3-8F23-A1803ABC30C7}" type="datetimeFigureOut">
              <a:rPr lang="en-GB" smtClean="0"/>
              <a:t>23/04/2024</a:t>
            </a:fld>
            <a:endParaRPr lang="en-GB"/>
          </a:p>
        </p:txBody>
      </p:sp>
      <p:sp>
        <p:nvSpPr>
          <p:cNvPr id="3" name="Footer Placeholder 2">
            <a:extLst>
              <a:ext uri="{FF2B5EF4-FFF2-40B4-BE49-F238E27FC236}">
                <a16:creationId xmlns:a16="http://schemas.microsoft.com/office/drawing/2014/main" id="{289BB31B-E541-CADB-7BAA-C78D3B1FA48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1AB8D35-597F-10E7-4CEF-E9867E52520D}"/>
              </a:ext>
            </a:extLst>
          </p:cNvPr>
          <p:cNvSpPr>
            <a:spLocks noGrp="1"/>
          </p:cNvSpPr>
          <p:nvPr>
            <p:ph type="sldNum" sz="quarter" idx="12"/>
          </p:nvPr>
        </p:nvSpPr>
        <p:spPr/>
        <p:txBody>
          <a:bodyPr/>
          <a:lstStyle/>
          <a:p>
            <a:fld id="{CBF0CE4A-31EB-464D-8A2F-5F27119BDEA2}" type="slidenum">
              <a:rPr lang="en-GB" smtClean="0"/>
              <a:t>‹#›</a:t>
            </a:fld>
            <a:endParaRPr lang="en-GB"/>
          </a:p>
        </p:txBody>
      </p:sp>
    </p:spTree>
    <p:extLst>
      <p:ext uri="{BB962C8B-B14F-4D97-AF65-F5344CB8AC3E}">
        <p14:creationId xmlns:p14="http://schemas.microsoft.com/office/powerpoint/2010/main" val="28206357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5E924-BAEC-5A25-2A63-EA6975A9552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6719A5C-75C1-B782-B8B1-62ABB8E17BD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5275EC0-7EFB-C088-0556-B2A6E8A4C6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AC7EBA-CB7F-717C-3B19-5CCEE1821D73}"/>
              </a:ext>
            </a:extLst>
          </p:cNvPr>
          <p:cNvSpPr>
            <a:spLocks noGrp="1"/>
          </p:cNvSpPr>
          <p:nvPr>
            <p:ph type="dt" sz="half" idx="10"/>
          </p:nvPr>
        </p:nvSpPr>
        <p:spPr/>
        <p:txBody>
          <a:bodyPr/>
          <a:lstStyle/>
          <a:p>
            <a:fld id="{7CFDA714-3CA4-48B3-8F23-A1803ABC30C7}" type="datetimeFigureOut">
              <a:rPr lang="en-GB" smtClean="0"/>
              <a:t>23/04/2024</a:t>
            </a:fld>
            <a:endParaRPr lang="en-GB"/>
          </a:p>
        </p:txBody>
      </p:sp>
      <p:sp>
        <p:nvSpPr>
          <p:cNvPr id="6" name="Footer Placeholder 5">
            <a:extLst>
              <a:ext uri="{FF2B5EF4-FFF2-40B4-BE49-F238E27FC236}">
                <a16:creationId xmlns:a16="http://schemas.microsoft.com/office/drawing/2014/main" id="{ACD04810-E5F6-8ADE-3293-E9F69E2A6F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C7A9E6-51AB-5A1A-75A0-98D7A9904047}"/>
              </a:ext>
            </a:extLst>
          </p:cNvPr>
          <p:cNvSpPr>
            <a:spLocks noGrp="1"/>
          </p:cNvSpPr>
          <p:nvPr>
            <p:ph type="sldNum" sz="quarter" idx="12"/>
          </p:nvPr>
        </p:nvSpPr>
        <p:spPr/>
        <p:txBody>
          <a:bodyPr/>
          <a:lstStyle/>
          <a:p>
            <a:fld id="{CBF0CE4A-31EB-464D-8A2F-5F27119BDEA2}" type="slidenum">
              <a:rPr lang="en-GB" smtClean="0"/>
              <a:t>‹#›</a:t>
            </a:fld>
            <a:endParaRPr lang="en-GB"/>
          </a:p>
        </p:txBody>
      </p:sp>
    </p:spTree>
    <p:extLst>
      <p:ext uri="{BB962C8B-B14F-4D97-AF65-F5344CB8AC3E}">
        <p14:creationId xmlns:p14="http://schemas.microsoft.com/office/powerpoint/2010/main" val="21442887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B4A6E-15CF-EB3A-E64B-53AF3BC70EB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44026AB-1E6B-DBA5-9AA0-A0F5F8591E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B0EB0CD-60B6-C334-F9D9-C100E0C481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8CDBDA-75BF-F83A-9C60-A499683B2F45}"/>
              </a:ext>
            </a:extLst>
          </p:cNvPr>
          <p:cNvSpPr>
            <a:spLocks noGrp="1"/>
          </p:cNvSpPr>
          <p:nvPr>
            <p:ph type="dt" sz="half" idx="10"/>
          </p:nvPr>
        </p:nvSpPr>
        <p:spPr/>
        <p:txBody>
          <a:bodyPr/>
          <a:lstStyle/>
          <a:p>
            <a:fld id="{7CFDA714-3CA4-48B3-8F23-A1803ABC30C7}" type="datetimeFigureOut">
              <a:rPr lang="en-GB" smtClean="0"/>
              <a:t>23/04/2024</a:t>
            </a:fld>
            <a:endParaRPr lang="en-GB"/>
          </a:p>
        </p:txBody>
      </p:sp>
      <p:sp>
        <p:nvSpPr>
          <p:cNvPr id="6" name="Footer Placeholder 5">
            <a:extLst>
              <a:ext uri="{FF2B5EF4-FFF2-40B4-BE49-F238E27FC236}">
                <a16:creationId xmlns:a16="http://schemas.microsoft.com/office/drawing/2014/main" id="{3DBEC1B2-DBCB-C24B-F343-4E42AEB41A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703AD4-B829-796A-D5BB-B582BB611EAE}"/>
              </a:ext>
            </a:extLst>
          </p:cNvPr>
          <p:cNvSpPr>
            <a:spLocks noGrp="1"/>
          </p:cNvSpPr>
          <p:nvPr>
            <p:ph type="sldNum" sz="quarter" idx="12"/>
          </p:nvPr>
        </p:nvSpPr>
        <p:spPr/>
        <p:txBody>
          <a:bodyPr/>
          <a:lstStyle/>
          <a:p>
            <a:fld id="{CBF0CE4A-31EB-464D-8A2F-5F27119BDEA2}" type="slidenum">
              <a:rPr lang="en-GB" smtClean="0"/>
              <a:t>‹#›</a:t>
            </a:fld>
            <a:endParaRPr lang="en-GB"/>
          </a:p>
        </p:txBody>
      </p:sp>
    </p:spTree>
    <p:extLst>
      <p:ext uri="{BB962C8B-B14F-4D97-AF65-F5344CB8AC3E}">
        <p14:creationId xmlns:p14="http://schemas.microsoft.com/office/powerpoint/2010/main" val="19072962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94B42-9B87-B747-9A14-86637B97C09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2C25E2-1173-DCA7-D9B8-4F47C0A90E4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25497A-1B54-56CC-6E3E-E53A6AD5EB16}"/>
              </a:ext>
            </a:extLst>
          </p:cNvPr>
          <p:cNvSpPr>
            <a:spLocks noGrp="1"/>
          </p:cNvSpPr>
          <p:nvPr>
            <p:ph type="dt" sz="half" idx="10"/>
          </p:nvPr>
        </p:nvSpPr>
        <p:spPr/>
        <p:txBody>
          <a:bodyPr/>
          <a:lstStyle/>
          <a:p>
            <a:fld id="{7CFDA714-3CA4-48B3-8F23-A1803ABC30C7}" type="datetimeFigureOut">
              <a:rPr lang="en-GB" smtClean="0"/>
              <a:t>23/04/2024</a:t>
            </a:fld>
            <a:endParaRPr lang="en-GB"/>
          </a:p>
        </p:txBody>
      </p:sp>
      <p:sp>
        <p:nvSpPr>
          <p:cNvPr id="5" name="Footer Placeholder 4">
            <a:extLst>
              <a:ext uri="{FF2B5EF4-FFF2-40B4-BE49-F238E27FC236}">
                <a16:creationId xmlns:a16="http://schemas.microsoft.com/office/drawing/2014/main" id="{6BBE5136-7463-898F-FBE1-E3BE81525B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CF9E9C-C4D7-5EE7-6F23-BBB046FE2D9B}"/>
              </a:ext>
            </a:extLst>
          </p:cNvPr>
          <p:cNvSpPr>
            <a:spLocks noGrp="1"/>
          </p:cNvSpPr>
          <p:nvPr>
            <p:ph type="sldNum" sz="quarter" idx="12"/>
          </p:nvPr>
        </p:nvSpPr>
        <p:spPr/>
        <p:txBody>
          <a:bodyPr/>
          <a:lstStyle/>
          <a:p>
            <a:fld id="{CBF0CE4A-31EB-464D-8A2F-5F27119BDEA2}" type="slidenum">
              <a:rPr lang="en-GB" smtClean="0"/>
              <a:t>‹#›</a:t>
            </a:fld>
            <a:endParaRPr lang="en-GB"/>
          </a:p>
        </p:txBody>
      </p:sp>
    </p:spTree>
    <p:extLst>
      <p:ext uri="{BB962C8B-B14F-4D97-AF65-F5344CB8AC3E}">
        <p14:creationId xmlns:p14="http://schemas.microsoft.com/office/powerpoint/2010/main" val="14952639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9D2BAE6-4728-68FF-4F79-C548F70ED35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756CA0-8BD1-C72B-0A3C-FE9E79B1D2C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968DA6-FFAC-8F10-505E-3A9994D8BE0B}"/>
              </a:ext>
            </a:extLst>
          </p:cNvPr>
          <p:cNvSpPr>
            <a:spLocks noGrp="1"/>
          </p:cNvSpPr>
          <p:nvPr>
            <p:ph type="dt" sz="half" idx="10"/>
          </p:nvPr>
        </p:nvSpPr>
        <p:spPr/>
        <p:txBody>
          <a:bodyPr/>
          <a:lstStyle/>
          <a:p>
            <a:fld id="{7CFDA714-3CA4-48B3-8F23-A1803ABC30C7}" type="datetimeFigureOut">
              <a:rPr lang="en-GB" smtClean="0"/>
              <a:t>23/04/2024</a:t>
            </a:fld>
            <a:endParaRPr lang="en-GB"/>
          </a:p>
        </p:txBody>
      </p:sp>
      <p:sp>
        <p:nvSpPr>
          <p:cNvPr id="5" name="Footer Placeholder 4">
            <a:extLst>
              <a:ext uri="{FF2B5EF4-FFF2-40B4-BE49-F238E27FC236}">
                <a16:creationId xmlns:a16="http://schemas.microsoft.com/office/drawing/2014/main" id="{DE30F9E3-4E36-D931-6B19-F610532577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090FF8-C8BA-D7B3-B22A-54FF990CE26C}"/>
              </a:ext>
            </a:extLst>
          </p:cNvPr>
          <p:cNvSpPr>
            <a:spLocks noGrp="1"/>
          </p:cNvSpPr>
          <p:nvPr>
            <p:ph type="sldNum" sz="quarter" idx="12"/>
          </p:nvPr>
        </p:nvSpPr>
        <p:spPr/>
        <p:txBody>
          <a:bodyPr/>
          <a:lstStyle/>
          <a:p>
            <a:fld id="{CBF0CE4A-31EB-464D-8A2F-5F27119BDEA2}" type="slidenum">
              <a:rPr lang="en-GB" smtClean="0"/>
              <a:t>‹#›</a:t>
            </a:fld>
            <a:endParaRPr lang="en-GB"/>
          </a:p>
        </p:txBody>
      </p:sp>
    </p:spTree>
    <p:extLst>
      <p:ext uri="{BB962C8B-B14F-4D97-AF65-F5344CB8AC3E}">
        <p14:creationId xmlns:p14="http://schemas.microsoft.com/office/powerpoint/2010/main" val="42437404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F32550D-F9E1-A146-8F36-00AE241C512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BCF7DCD-EC9D-4280-9E96-38C5999F776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C09C27-EC70-F414-F8B1-44DAB2991B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FDA714-3CA4-48B3-8F23-A1803ABC30C7}" type="datetimeFigureOut">
              <a:rPr lang="en-GB" smtClean="0"/>
              <a:t>23/04/2024</a:t>
            </a:fld>
            <a:endParaRPr lang="en-GB"/>
          </a:p>
        </p:txBody>
      </p:sp>
      <p:sp>
        <p:nvSpPr>
          <p:cNvPr id="5" name="Footer Placeholder 4">
            <a:extLst>
              <a:ext uri="{FF2B5EF4-FFF2-40B4-BE49-F238E27FC236}">
                <a16:creationId xmlns:a16="http://schemas.microsoft.com/office/drawing/2014/main" id="{80ADFADA-4122-29BC-EC90-DE5571FCA8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8901841-C56E-F27F-75D9-8E6E567F156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F0CE4A-31EB-464D-8A2F-5F27119BDEA2}" type="slidenum">
              <a:rPr lang="en-GB" smtClean="0"/>
              <a:t>‹#›</a:t>
            </a:fld>
            <a:endParaRPr lang="en-GB"/>
          </a:p>
        </p:txBody>
      </p:sp>
    </p:spTree>
    <p:extLst>
      <p:ext uri="{BB962C8B-B14F-4D97-AF65-F5344CB8AC3E}">
        <p14:creationId xmlns:p14="http://schemas.microsoft.com/office/powerpoint/2010/main" val="39622797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3.m4a"/><Relationship Id="rId1" Type="http://schemas.microsoft.com/office/2007/relationships/media" Target="../media/media3.m4a"/><Relationship Id="rId6" Type="http://schemas.microsoft.com/office/2011/relationships/inkAction" Target="../ink/inkAction1.xml"/><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5.m4a"/><Relationship Id="rId1" Type="http://schemas.microsoft.com/office/2007/relationships/media" Target="../media/media5.m4a"/><Relationship Id="rId6" Type="http://schemas.microsoft.com/office/2011/relationships/inkAction" Target="../ink/inkAction2.xml"/><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6.m4a"/><Relationship Id="rId1" Type="http://schemas.microsoft.com/office/2007/relationships/media" Target="../media/media6.m4a"/><Relationship Id="rId6" Type="http://schemas.microsoft.com/office/2011/relationships/inkAction" Target="../ink/inkAction3.xml"/><Relationship Id="rId5" Type="http://schemas.openxmlformats.org/officeDocument/2006/relationships/image" Target="../media/image4.png"/><Relationship Id="rId4" Type="http://schemas.openxmlformats.org/officeDocument/2006/relationships/notesSlide" Target="../notesSlides/notesSlide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BB96A05-90DF-00D2-0362-08BFCB1117BA}"/>
              </a:ext>
            </a:extLst>
          </p:cNvPr>
          <p:cNvSpPr>
            <a:spLocks noGrp="1"/>
          </p:cNvSpPr>
          <p:nvPr>
            <p:ph type="ctrTitle"/>
          </p:nvPr>
        </p:nvSpPr>
        <p:spPr>
          <a:xfrm>
            <a:off x="1524003" y="1999615"/>
            <a:ext cx="9144000" cy="2764028"/>
          </a:xfrm>
        </p:spPr>
        <p:txBody>
          <a:bodyPr anchor="ctr">
            <a:normAutofit/>
          </a:bodyPr>
          <a:lstStyle/>
          <a:p>
            <a:r>
              <a:rPr lang="en-GB" sz="7200" dirty="0"/>
              <a:t>Intensive Latin 2</a:t>
            </a:r>
          </a:p>
        </p:txBody>
      </p:sp>
      <p:sp>
        <p:nvSpPr>
          <p:cNvPr id="3" name="Subtitle 2">
            <a:extLst>
              <a:ext uri="{FF2B5EF4-FFF2-40B4-BE49-F238E27FC236}">
                <a16:creationId xmlns:a16="http://schemas.microsoft.com/office/drawing/2014/main" id="{05FB3DB7-66BE-13DA-F1D0-D1393D518503}"/>
              </a:ext>
            </a:extLst>
          </p:cNvPr>
          <p:cNvSpPr>
            <a:spLocks noGrp="1"/>
          </p:cNvSpPr>
          <p:nvPr>
            <p:ph type="subTitle" idx="1"/>
          </p:nvPr>
        </p:nvSpPr>
        <p:spPr>
          <a:xfrm>
            <a:off x="1966912" y="5645150"/>
            <a:ext cx="8258176" cy="631825"/>
          </a:xfrm>
        </p:spPr>
        <p:txBody>
          <a:bodyPr anchor="ctr">
            <a:normAutofit/>
          </a:bodyPr>
          <a:lstStyle/>
          <a:p>
            <a:r>
              <a:rPr lang="en-GB" sz="2800" dirty="0"/>
              <a:t>Week 8: Homework Review</a:t>
            </a:r>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6" name="Audio 15">
            <a:hlinkClick r:id="" action="ppaction://media"/>
            <a:extLst>
              <a:ext uri="{FF2B5EF4-FFF2-40B4-BE49-F238E27FC236}">
                <a16:creationId xmlns:a16="http://schemas.microsoft.com/office/drawing/2014/main" id="{E9B08992-8437-C015-19A9-E2D3B64E5EE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87247636"/>
      </p:ext>
    </p:extLst>
  </p:cSld>
  <p:clrMapOvr>
    <a:masterClrMapping/>
  </p:clrMapOvr>
  <mc:AlternateContent xmlns:mc="http://schemas.openxmlformats.org/markup-compatibility/2006" xmlns:p14="http://schemas.microsoft.com/office/powerpoint/2010/main">
    <mc:Choice Requires="p14">
      <p:transition spd="slow" p14:dur="2000" advTm="41751"/>
    </mc:Choice>
    <mc:Fallback xmlns="">
      <p:transition spd="slow" advTm="417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par>
                                <p:cTn id="7" presetID="10" presetClass="entr" presetSubtype="0" fill="hold" grpId="0" nodeType="withEffect">
                                  <p:stCondLst>
                                    <p:cond delay="1000"/>
                                  </p:stCondLst>
                                  <p:iterate type="wd">
                                    <p:tmPct val="15000"/>
                                  </p:iterate>
                                  <p:childTnLst>
                                    <p:set>
                                      <p:cBhvr>
                                        <p:cTn id="8" dur="1" fill="hold">
                                          <p:stCondLst>
                                            <p:cond delay="0"/>
                                          </p:stCondLst>
                                        </p:cTn>
                                        <p:tgtEl>
                                          <p:spTgt spid="3">
                                            <p:txEl>
                                              <p:pRg st="0" end="0"/>
                                            </p:txEl>
                                          </p:spTgt>
                                        </p:tgtEl>
                                        <p:attrNameLst>
                                          <p:attrName>style.visibility</p:attrName>
                                        </p:attrNameLst>
                                      </p:cBhvr>
                                      <p:to>
                                        <p:strVal val="visible"/>
                                      </p:to>
                                    </p:set>
                                    <p:animEffect transition="in" filter="fade">
                                      <p:cBhvr>
                                        <p:cTn id="9" dur="1000"/>
                                        <p:tgtEl>
                                          <p:spTgt spid="3">
                                            <p:txEl>
                                              <p:pRg st="0" end="0"/>
                                            </p:txEl>
                                          </p:spTgt>
                                        </p:tgtEl>
                                      </p:cBhvr>
                                    </p:animEffect>
                                  </p:childTnLst>
                                </p:cTn>
                              </p:par>
                              <p:par>
                                <p:cTn id="10" presetID="10" presetClass="entr" presetSubtype="0" fill="hold" grpId="0" nodeType="withEffect">
                                  <p:stCondLst>
                                    <p:cond delay="500"/>
                                  </p:stCondLst>
                                  <p:iterate type="wd">
                                    <p:tmPct val="15000"/>
                                  </p:iterate>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16"/>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9DDA65-B9F4-45FD-FB09-F971D97DD313}"/>
              </a:ext>
            </a:extLst>
          </p:cNvPr>
          <p:cNvSpPr>
            <a:spLocks noGrp="1"/>
          </p:cNvSpPr>
          <p:nvPr>
            <p:ph type="title"/>
          </p:nvPr>
        </p:nvSpPr>
        <p:spPr>
          <a:xfrm>
            <a:off x="1043631" y="809898"/>
            <a:ext cx="9942716" cy="1554480"/>
          </a:xfrm>
        </p:spPr>
        <p:txBody>
          <a:bodyPr anchor="ctr">
            <a:normAutofit/>
          </a:bodyPr>
          <a:lstStyle/>
          <a:p>
            <a:r>
              <a:rPr lang="en-GB" sz="4800" dirty="0"/>
              <a:t>Homework</a:t>
            </a:r>
          </a:p>
        </p:txBody>
      </p:sp>
      <p:sp>
        <p:nvSpPr>
          <p:cNvPr id="3" name="Content Placeholder 2">
            <a:extLst>
              <a:ext uri="{FF2B5EF4-FFF2-40B4-BE49-F238E27FC236}">
                <a16:creationId xmlns:a16="http://schemas.microsoft.com/office/drawing/2014/main" id="{ADF977CC-8158-77CB-E14A-A10BE8F85A57}"/>
              </a:ext>
            </a:extLst>
          </p:cNvPr>
          <p:cNvSpPr>
            <a:spLocks noGrp="1"/>
          </p:cNvSpPr>
          <p:nvPr>
            <p:ph idx="1"/>
          </p:nvPr>
        </p:nvSpPr>
        <p:spPr>
          <a:xfrm>
            <a:off x="1045028" y="3017522"/>
            <a:ext cx="9941319" cy="3124658"/>
          </a:xfrm>
        </p:spPr>
        <p:txBody>
          <a:bodyPr anchor="ctr">
            <a:normAutofit/>
          </a:bodyPr>
          <a:lstStyle/>
          <a:p>
            <a:pPr marL="0" indent="0">
              <a:buNone/>
            </a:pPr>
            <a:r>
              <a:rPr lang="en-GB" sz="2400" dirty="0"/>
              <a:t>The homework to be submitted for formative assessment this week is:</a:t>
            </a:r>
          </a:p>
          <a:p>
            <a:r>
              <a:rPr lang="en-GB" sz="2400" b="0" i="1" dirty="0">
                <a:solidFill>
                  <a:srgbClr val="1D2125"/>
                </a:solidFill>
                <a:effectLst/>
              </a:rPr>
              <a:t>RL Grammar and Exercises</a:t>
            </a:r>
            <a:r>
              <a:rPr lang="en-GB" sz="2400" b="0" dirty="0">
                <a:solidFill>
                  <a:srgbClr val="1D2125"/>
                </a:solidFill>
                <a:effectLst/>
              </a:rPr>
              <a:t>: Reading Exercise, p257 </a:t>
            </a:r>
            <a:r>
              <a:rPr lang="en-GB" sz="2400" b="1" dirty="0">
                <a:solidFill>
                  <a:srgbClr val="1D2125"/>
                </a:solidFill>
                <a:effectLst/>
              </a:rPr>
              <a:t>and </a:t>
            </a:r>
            <a:r>
              <a:rPr lang="en-GB" sz="2400" dirty="0">
                <a:solidFill>
                  <a:srgbClr val="1D2125"/>
                </a:solidFill>
                <a:effectLst/>
              </a:rPr>
              <a:t>English to Latin p258.</a:t>
            </a:r>
            <a:endParaRPr lang="en-GB" sz="2400" b="0" dirty="0">
              <a:solidFill>
                <a:srgbClr val="1D2125"/>
              </a:solidFill>
              <a:effectLst/>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6" name="Audio 15">
            <a:hlinkClick r:id="" action="ppaction://media"/>
            <a:extLst>
              <a:ext uri="{FF2B5EF4-FFF2-40B4-BE49-F238E27FC236}">
                <a16:creationId xmlns:a16="http://schemas.microsoft.com/office/drawing/2014/main" id="{7E31F8F7-378C-D88C-544D-C66B6EBCDB9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45704227"/>
      </p:ext>
    </p:extLst>
  </p:cSld>
  <p:clrMapOvr>
    <a:masterClrMapping/>
  </p:clrMapOvr>
  <mc:AlternateContent xmlns:mc="http://schemas.openxmlformats.org/markup-compatibility/2006" xmlns:p14="http://schemas.microsoft.com/office/powerpoint/2010/main">
    <mc:Choice Requires="p14">
      <p:transition spd="slow" p14:dur="2000" advTm="11727"/>
    </mc:Choice>
    <mc:Fallback xmlns="">
      <p:transition spd="slow" advTm="117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3706478E-6E87-C85B-7986-2183CD004591}"/>
              </a:ext>
            </a:extLst>
          </p:cNvPr>
          <p:cNvPicPr>
            <a:picLocks noGrp="1" noChangeAspect="1"/>
          </p:cNvPicPr>
          <p:nvPr>
            <p:ph idx="1"/>
          </p:nvPr>
        </p:nvPicPr>
        <p:blipFill>
          <a:blip r:embed="rId5"/>
          <a:stretch>
            <a:fillRect/>
          </a:stretch>
        </p:blipFill>
        <p:spPr>
          <a:xfrm>
            <a:off x="643467" y="1329774"/>
            <a:ext cx="10905066" cy="4198450"/>
          </a:xfrm>
          <a:prstGeom prst="rect">
            <a:avLst/>
          </a:prstGeom>
        </p:spPr>
      </p:pic>
      <mc:AlternateContent xmlns:mc="http://schemas.openxmlformats.org/markup-compatibility/2006" xmlns:p14="http://schemas.microsoft.com/office/powerpoint/2010/main" xmlns:iact="http://schemas.microsoft.com/office/powerpoint/2014/inkAction">
        <mc:Choice Requires="p14 iact">
          <p:contentPart p14:bwMode="auto" r:id="rId6">
            <p14:nvContentPartPr>
              <p14:cNvPr id="12" name="Ink 11">
                <a:extLst>
                  <a:ext uri="{FF2B5EF4-FFF2-40B4-BE49-F238E27FC236}">
                    <a16:creationId xmlns:a16="http://schemas.microsoft.com/office/drawing/2014/main" id="{D51DF252-0443-9E3A-7050-FADFADCD8E51}"/>
                  </a:ext>
                </a:extLst>
              </p14:cNvPr>
              <p14:cNvContentPartPr/>
              <p14:nvPr>
                <p:extLst>
                  <p:ext uri="{42D2F446-02D8-4167-A562-619A0277C38B}">
                    <p15:isNarration xmlns:p15="http://schemas.microsoft.com/office/powerpoint/2012/main" val="1"/>
                  </p:ext>
                </p:extLst>
              </p14:nvPr>
            </p14:nvContentPartPr>
            <p14:xfrm>
              <a:off x="846360" y="859320"/>
              <a:ext cx="10238400" cy="4398480"/>
            </p14:xfrm>
          </p:contentPart>
        </mc:Choice>
        <mc:Fallback xmlns="">
          <p:pic>
            <p:nvPicPr>
              <p:cNvPr id="12" name="Ink 11">
                <a:extLst>
                  <a:ext uri="{FF2B5EF4-FFF2-40B4-BE49-F238E27FC236}">
                    <a16:creationId xmlns:a16="http://schemas.microsoft.com/office/drawing/2014/main" id="{D51DF252-0443-9E3A-7050-FADFADCD8E51}"/>
                  </a:ext>
                </a:extLst>
              </p:cNvPr>
              <p:cNvPicPr>
                <a:picLocks noGrp="1" noRot="1" noChangeAspect="1" noMove="1" noResize="1" noEditPoints="1" noAdjustHandles="1" noChangeArrowheads="1" noChangeShapeType="1"/>
              </p:cNvPicPr>
              <p:nvPr/>
            </p:nvPicPr>
            <p:blipFill>
              <a:blip r:embed="rId7"/>
              <a:stretch>
                <a:fillRect/>
              </a:stretch>
            </p:blipFill>
            <p:spPr>
              <a:xfrm>
                <a:off x="837000" y="849960"/>
                <a:ext cx="10257120" cy="4417200"/>
              </a:xfrm>
              <a:prstGeom prst="rect">
                <a:avLst/>
              </a:prstGeom>
            </p:spPr>
          </p:pic>
        </mc:Fallback>
      </mc:AlternateContent>
      <p:pic>
        <p:nvPicPr>
          <p:cNvPr id="13" name="Audio 12">
            <a:hlinkClick r:id="" action="ppaction://media"/>
            <a:extLst>
              <a:ext uri="{FF2B5EF4-FFF2-40B4-BE49-F238E27FC236}">
                <a16:creationId xmlns:a16="http://schemas.microsoft.com/office/drawing/2014/main" id="{F27B5014-0FB4-183F-ACBF-BC45A5F475AE}"/>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1116747"/>
      </p:ext>
    </p:extLst>
  </p:cSld>
  <p:clrMapOvr>
    <a:masterClrMapping/>
  </p:clrMapOvr>
  <mc:AlternateContent xmlns:mc="http://schemas.openxmlformats.org/markup-compatibility/2006" xmlns:p14="http://schemas.microsoft.com/office/powerpoint/2010/main">
    <mc:Choice Requires="p14">
      <p:transition spd="slow" p14:dur="2000" advTm="685489"/>
    </mc:Choice>
    <mc:Fallback xmlns="">
      <p:transition spd="slow" advTm="6854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par>
                                <p:cTn id="7" presetID="59" presetClass="entr" presetSubtype="0" fill="hold" nodeType="withEffect">
                                  <p:stCondLst>
                                    <p:cond delay="0"/>
                                  </p:stCondLst>
                                  <p:childTnLst>
                                    <p:set>
                                      <p:cBhvr>
                                        <p:cTn id="8" dur="1" fill="hold">
                                          <p:stCondLst>
                                            <p:cond delay="0"/>
                                          </p:stCondLst>
                                        </p:cTn>
                                        <p:tgtEl>
                                          <p:spTgt spid="12"/>
                                        </p:tgtEl>
                                        <p:attrNameLst>
                                          <p:attrName>style.visibility</p:attrName>
                                        </p:attrNameLst>
                                      </p:cBhvr>
                                      <p:to>
                                        <p:strVal val="visible"/>
                                      </p:to>
                                    </p:set>
                                    <p:cmd type="call" cmd="playFrom(0.0)">
                                      <p:cBhvr>
                                        <p:cTn id="9"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1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C57A0D-0E08-E9D9-E8A1-3E2495814A19}"/>
              </a:ext>
            </a:extLst>
          </p:cNvPr>
          <p:cNvSpPr>
            <a:spLocks noGrp="1"/>
          </p:cNvSpPr>
          <p:nvPr>
            <p:ph type="title"/>
          </p:nvPr>
        </p:nvSpPr>
        <p:spPr>
          <a:xfrm>
            <a:off x="630936" y="640823"/>
            <a:ext cx="3419856" cy="5583148"/>
          </a:xfrm>
        </p:spPr>
        <p:txBody>
          <a:bodyPr anchor="ctr">
            <a:normAutofit/>
          </a:bodyPr>
          <a:lstStyle/>
          <a:p>
            <a:r>
              <a:rPr lang="en-GB" sz="5400" b="1"/>
              <a:t>Indicative Translation</a:t>
            </a:r>
          </a:p>
        </p:txBody>
      </p:sp>
      <p:sp>
        <p:nvSpPr>
          <p:cNvPr id="11"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a:extLst>
              <a:ext uri="{FF2B5EF4-FFF2-40B4-BE49-F238E27FC236}">
                <a16:creationId xmlns:a16="http://schemas.microsoft.com/office/drawing/2014/main" id="{3386C759-96AB-BA8F-BE36-E588E8AF27F6}"/>
              </a:ext>
            </a:extLst>
          </p:cNvPr>
          <p:cNvPicPr>
            <a:picLocks noChangeAspect="1"/>
          </p:cNvPicPr>
          <p:nvPr/>
        </p:nvPicPr>
        <p:blipFill>
          <a:blip r:embed="rId4"/>
          <a:stretch>
            <a:fillRect/>
          </a:stretch>
        </p:blipFill>
        <p:spPr>
          <a:xfrm>
            <a:off x="4666488" y="640823"/>
            <a:ext cx="6894576" cy="2654412"/>
          </a:xfrm>
          <a:prstGeom prst="rect">
            <a:avLst/>
          </a:prstGeom>
        </p:spPr>
      </p:pic>
      <p:sp>
        <p:nvSpPr>
          <p:cNvPr id="3" name="Content Placeholder 2">
            <a:extLst>
              <a:ext uri="{FF2B5EF4-FFF2-40B4-BE49-F238E27FC236}">
                <a16:creationId xmlns:a16="http://schemas.microsoft.com/office/drawing/2014/main" id="{8616A546-8557-BB40-DFF4-FD68C0E799EC}"/>
              </a:ext>
            </a:extLst>
          </p:cNvPr>
          <p:cNvSpPr>
            <a:spLocks noGrp="1"/>
          </p:cNvSpPr>
          <p:nvPr>
            <p:ph idx="1"/>
          </p:nvPr>
        </p:nvSpPr>
        <p:spPr>
          <a:xfrm>
            <a:off x="4654296" y="3179929"/>
            <a:ext cx="6894576" cy="3047136"/>
          </a:xfrm>
        </p:spPr>
        <p:txBody>
          <a:bodyPr anchor="t">
            <a:normAutofit/>
          </a:bodyPr>
          <a:lstStyle/>
          <a:p>
            <a:pPr marL="0" indent="0">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He did business with Caesar in this way: he said that if the Roman people were to make peace with the </a:t>
            </a:r>
            <a:r>
              <a:rPr lang="en-GB" sz="1600" kern="100" dirty="0" err="1">
                <a:effectLst/>
                <a:latin typeface="Aptos" panose="020B0004020202020204" pitchFamily="34" charset="0"/>
                <a:ea typeface="Aptos" panose="020B0004020202020204" pitchFamily="34" charset="0"/>
                <a:cs typeface="Times New Roman" panose="02020603050405020304" pitchFamily="18" charset="0"/>
              </a:rPr>
              <a:t>Helvetii</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they would go into that part which Caesar had decided on and wanted them to be, and would remain there; but if they were to continue to pursue war, they would remember both old misfortune and the former courage of the </a:t>
            </a:r>
            <a:r>
              <a:rPr lang="en-GB" sz="1600" kern="100" dirty="0" err="1">
                <a:effectLst/>
                <a:latin typeface="Aptos" panose="020B0004020202020204" pitchFamily="34" charset="0"/>
                <a:ea typeface="Aptos" panose="020B0004020202020204" pitchFamily="34" charset="0"/>
                <a:cs typeface="Times New Roman" panose="02020603050405020304" pitchFamily="18" charset="0"/>
              </a:rPr>
              <a:t>Helvetii</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As for the fact that they had unexpectedly attacked one province, when those who had crossed the river could not bring help to their men, he told him not to attribute it greatly on account of that matter of their own courage nor to despise the </a:t>
            </a:r>
            <a:r>
              <a:rPr lang="en-GB" sz="1600" kern="100" dirty="0" err="1">
                <a:effectLst/>
                <a:latin typeface="Aptos" panose="020B0004020202020204" pitchFamily="34" charset="0"/>
                <a:ea typeface="Aptos" panose="020B0004020202020204" pitchFamily="34" charset="0"/>
                <a:cs typeface="Times New Roman" panose="02020603050405020304" pitchFamily="18" charset="0"/>
              </a:rPr>
              <a:t>Helvetii</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themselves. He said that they had learned from their own fathers and ancestors, that they would fight more by courage than cunning or leaning on plans. Therefore he should not act in such a way that this place where they had settled would take its name from the calamity of the Roman people and the slaughter of their army or hand down its remembrance.</a:t>
            </a:r>
          </a:p>
        </p:txBody>
      </p:sp>
      <p:pic>
        <p:nvPicPr>
          <p:cNvPr id="13" name="Audio 12">
            <a:hlinkClick r:id="" action="ppaction://media"/>
            <a:extLst>
              <a:ext uri="{FF2B5EF4-FFF2-40B4-BE49-F238E27FC236}">
                <a16:creationId xmlns:a16="http://schemas.microsoft.com/office/drawing/2014/main" id="{E29EE2FE-CA8E-A3FC-64F9-E57F9AAE616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19110895"/>
      </p:ext>
    </p:extLst>
  </p:cSld>
  <p:clrMapOvr>
    <a:masterClrMapping/>
  </p:clrMapOvr>
  <mc:AlternateContent xmlns:mc="http://schemas.openxmlformats.org/markup-compatibility/2006" xmlns:p14="http://schemas.microsoft.com/office/powerpoint/2010/main">
    <mc:Choice Requires="p14">
      <p:transition spd="slow" p14:dur="2000" advTm="9968"/>
    </mc:Choice>
    <mc:Fallback xmlns="">
      <p:transition spd="slow" advTm="99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1495E80-A27A-4F55-053F-A1ABB80C4720}"/>
              </a:ext>
            </a:extLst>
          </p:cNvPr>
          <p:cNvPicPr>
            <a:picLocks noGrp="1" noChangeAspect="1"/>
          </p:cNvPicPr>
          <p:nvPr>
            <p:ph idx="1"/>
          </p:nvPr>
        </p:nvPicPr>
        <p:blipFill>
          <a:blip r:embed="rId5"/>
          <a:stretch>
            <a:fillRect/>
          </a:stretch>
        </p:blipFill>
        <p:spPr>
          <a:xfrm>
            <a:off x="643467" y="2161285"/>
            <a:ext cx="10905066" cy="2535428"/>
          </a:xfrm>
          <a:prstGeom prst="rect">
            <a:avLst/>
          </a:prstGeom>
        </p:spPr>
      </p:pic>
      <mc:AlternateContent xmlns:mc="http://schemas.openxmlformats.org/markup-compatibility/2006" xmlns:p14="http://schemas.microsoft.com/office/powerpoint/2010/main" xmlns:iact="http://schemas.microsoft.com/office/powerpoint/2014/inkAction">
        <mc:Choice Requires="p14 iact">
          <p:contentPart p14:bwMode="auto" r:id="rId6">
            <p14:nvContentPartPr>
              <p14:cNvPr id="11" name="Ink 10">
                <a:extLst>
                  <a:ext uri="{FF2B5EF4-FFF2-40B4-BE49-F238E27FC236}">
                    <a16:creationId xmlns:a16="http://schemas.microsoft.com/office/drawing/2014/main" id="{75412CF3-9082-2EAC-5DB5-4104835E3698}"/>
                  </a:ext>
                </a:extLst>
              </p14:cNvPr>
              <p14:cNvContentPartPr/>
              <p14:nvPr>
                <p:extLst>
                  <p:ext uri="{42D2F446-02D8-4167-A562-619A0277C38B}">
                    <p15:isNarration xmlns:p15="http://schemas.microsoft.com/office/powerpoint/2012/main" val="1"/>
                  </p:ext>
                </p:extLst>
              </p14:nvPr>
            </p14:nvContentPartPr>
            <p14:xfrm>
              <a:off x="545400" y="306720"/>
              <a:ext cx="11517840" cy="6563160"/>
            </p14:xfrm>
          </p:contentPart>
        </mc:Choice>
        <mc:Fallback xmlns="">
          <p:pic>
            <p:nvPicPr>
              <p:cNvPr id="11" name="Ink 10">
                <a:extLst>
                  <a:ext uri="{FF2B5EF4-FFF2-40B4-BE49-F238E27FC236}">
                    <a16:creationId xmlns:a16="http://schemas.microsoft.com/office/drawing/2014/main" id="{75412CF3-9082-2EAC-5DB5-4104835E3698}"/>
                  </a:ext>
                </a:extLst>
              </p:cNvPr>
              <p:cNvPicPr>
                <a:picLocks noGrp="1" noRot="1" noChangeAspect="1" noMove="1" noResize="1" noEditPoints="1" noAdjustHandles="1" noChangeArrowheads="1" noChangeShapeType="1"/>
              </p:cNvPicPr>
              <p:nvPr/>
            </p:nvPicPr>
            <p:blipFill>
              <a:blip r:embed="rId7"/>
              <a:stretch>
                <a:fillRect/>
              </a:stretch>
            </p:blipFill>
            <p:spPr>
              <a:xfrm>
                <a:off x="536040" y="297360"/>
                <a:ext cx="11536560" cy="6581880"/>
              </a:xfrm>
              <a:prstGeom prst="rect">
                <a:avLst/>
              </a:prstGeom>
            </p:spPr>
          </p:pic>
        </mc:Fallback>
      </mc:AlternateContent>
      <p:pic>
        <p:nvPicPr>
          <p:cNvPr id="12" name="Audio 11">
            <a:hlinkClick r:id="" action="ppaction://media"/>
            <a:extLst>
              <a:ext uri="{FF2B5EF4-FFF2-40B4-BE49-F238E27FC236}">
                <a16:creationId xmlns:a16="http://schemas.microsoft.com/office/drawing/2014/main" id="{E7C2CA34-6202-4F48-6048-D00F92AEAE0F}"/>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39263250"/>
      </p:ext>
    </p:extLst>
  </p:cSld>
  <p:clrMapOvr>
    <a:masterClrMapping/>
  </p:clrMapOvr>
  <mc:AlternateContent xmlns:mc="http://schemas.openxmlformats.org/markup-compatibility/2006" xmlns:p14="http://schemas.microsoft.com/office/powerpoint/2010/main">
    <mc:Choice Requires="p14">
      <p:transition spd="slow" p14:dur="2000" advTm="654537"/>
    </mc:Choice>
    <mc:Fallback xmlns="">
      <p:transition spd="slow" advTm="6545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par>
                                <p:cTn id="7" presetID="59" presetClass="entr" presetSubtype="0" fill="hold" nodeType="withEffect">
                                  <p:stCondLst>
                                    <p:cond delay="0"/>
                                  </p:stCondLst>
                                  <p:childTnLst>
                                    <p:set>
                                      <p:cBhvr>
                                        <p:cTn id="8" dur="1" fill="hold">
                                          <p:stCondLst>
                                            <p:cond delay="0"/>
                                          </p:stCondLst>
                                        </p:cTn>
                                        <p:tgtEl>
                                          <p:spTgt spid="11"/>
                                        </p:tgtEl>
                                        <p:attrNameLst>
                                          <p:attrName>style.visibility</p:attrName>
                                        </p:attrNameLst>
                                      </p:cBhvr>
                                      <p:to>
                                        <p:strVal val="visible"/>
                                      </p:to>
                                    </p:set>
                                    <p:cmd type="call" cmd="playFrom(0.0)">
                                      <p:cBhvr>
                                        <p:cTn id="9"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1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17603C-A9A1-0B09-92BF-02AB2B21CAE7}"/>
              </a:ext>
            </a:extLst>
          </p:cNvPr>
          <p:cNvSpPr>
            <a:spLocks noGrp="1"/>
          </p:cNvSpPr>
          <p:nvPr>
            <p:ph type="title"/>
          </p:nvPr>
        </p:nvSpPr>
        <p:spPr>
          <a:xfrm>
            <a:off x="630936" y="640823"/>
            <a:ext cx="3419856" cy="5583148"/>
          </a:xfrm>
        </p:spPr>
        <p:txBody>
          <a:bodyPr anchor="ctr">
            <a:normAutofit/>
          </a:bodyPr>
          <a:lstStyle/>
          <a:p>
            <a:r>
              <a:rPr lang="en-GB" sz="5400" b="1"/>
              <a:t>Indicative Translation</a:t>
            </a:r>
          </a:p>
        </p:txBody>
      </p:sp>
      <p:sp>
        <p:nvSpPr>
          <p:cNvPr id="18"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a:extLst>
              <a:ext uri="{FF2B5EF4-FFF2-40B4-BE49-F238E27FC236}">
                <a16:creationId xmlns:a16="http://schemas.microsoft.com/office/drawing/2014/main" id="{52DFE815-FE93-413C-C9D6-582813AB0888}"/>
              </a:ext>
            </a:extLst>
          </p:cNvPr>
          <p:cNvPicPr>
            <a:picLocks noChangeAspect="1"/>
          </p:cNvPicPr>
          <p:nvPr/>
        </p:nvPicPr>
        <p:blipFill>
          <a:blip r:embed="rId5"/>
          <a:stretch>
            <a:fillRect/>
          </a:stretch>
        </p:blipFill>
        <p:spPr>
          <a:xfrm>
            <a:off x="4654296" y="1526950"/>
            <a:ext cx="6894576" cy="1602989"/>
          </a:xfrm>
          <a:prstGeom prst="rect">
            <a:avLst/>
          </a:prstGeom>
        </p:spPr>
      </p:pic>
      <p:sp>
        <p:nvSpPr>
          <p:cNvPr id="3" name="Content Placeholder 2">
            <a:extLst>
              <a:ext uri="{FF2B5EF4-FFF2-40B4-BE49-F238E27FC236}">
                <a16:creationId xmlns:a16="http://schemas.microsoft.com/office/drawing/2014/main" id="{97F0EE44-BA95-C6F4-6A41-3783890962DB}"/>
              </a:ext>
            </a:extLst>
          </p:cNvPr>
          <p:cNvSpPr>
            <a:spLocks noGrp="1"/>
          </p:cNvSpPr>
          <p:nvPr>
            <p:ph idx="1"/>
          </p:nvPr>
        </p:nvSpPr>
        <p:spPr>
          <a:xfrm>
            <a:off x="4654296" y="3611222"/>
            <a:ext cx="6894576" cy="1428487"/>
          </a:xfrm>
        </p:spPr>
        <p:txBody>
          <a:bodyPr anchor="t">
            <a:normAutofit lnSpcReduction="10000"/>
          </a:bodyPr>
          <a:lstStyle/>
          <a:p>
            <a:pPr marL="0" indent="0">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intellegere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potestis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milites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in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quanto</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periculo</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res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nostrae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sunt. duo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exercitus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nos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prohibent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hos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montes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sine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proelio</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discedere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nisi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Lentulo</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nixi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essemus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iam</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effugissemus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nunc</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tamen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pugnare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nobis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necesse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est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pro patria, pro libertate, pro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uitis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nostris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ne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fueritis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ignaui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si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uicerimus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non dubium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est</a:t>
            </a:r>
            <a:r>
              <a:rPr lang="en-GB" sz="1800" kern="100">
                <a:effectLst/>
                <a:latin typeface="Aptos" panose="020B0004020202020204" pitchFamily="34" charset="0"/>
                <a:ea typeface="Aptos" panose="020B0004020202020204" pitchFamily="34" charset="0"/>
                <a:cs typeface="Times New Roman" panose="02020603050405020304" pitchFamily="18" charset="0"/>
              </a:rPr>
              <a:t> quin omnia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nobis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tuta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sint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si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metu</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cesserimus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nihil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nos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impedit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quin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caedamur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buNone/>
            </a:pPr>
            <a:endParaRPr lang="en-GB" sz="1500" dirty="0"/>
          </a:p>
        </p:txBody>
      </p:sp>
      <mc:AlternateContent xmlns:mc="http://schemas.openxmlformats.org/markup-compatibility/2006" xmlns:p14="http://schemas.microsoft.com/office/powerpoint/2010/main" xmlns:iact="http://schemas.microsoft.com/office/powerpoint/2014/inkAction">
        <mc:Choice Requires="p14 iact">
          <p:contentPart p14:bwMode="auto" r:id="rId6">
            <p14:nvContentPartPr>
              <p14:cNvPr id="13" name="Ink 12">
                <a:extLst>
                  <a:ext uri="{FF2B5EF4-FFF2-40B4-BE49-F238E27FC236}">
                    <a16:creationId xmlns:a16="http://schemas.microsoft.com/office/drawing/2014/main" id="{597F1864-A1EF-8390-A43F-14A2897E7E81}"/>
                  </a:ext>
                </a:extLst>
              </p14:cNvPr>
              <p14:cNvContentPartPr/>
              <p14:nvPr>
                <p:extLst>
                  <p:ext uri="{42D2F446-02D8-4167-A562-619A0277C38B}">
                    <p15:isNarration xmlns:p15="http://schemas.microsoft.com/office/powerpoint/2012/main" val="1"/>
                  </p:ext>
                </p:extLst>
              </p14:nvPr>
            </p14:nvContentPartPr>
            <p14:xfrm>
              <a:off x="4926240" y="5208480"/>
              <a:ext cx="6480" cy="3240"/>
            </p14:xfrm>
          </p:contentPart>
        </mc:Choice>
        <mc:Fallback xmlns="">
          <p:pic>
            <p:nvPicPr>
              <p:cNvPr id="13" name="Ink 12">
                <a:extLst>
                  <a:ext uri="{FF2B5EF4-FFF2-40B4-BE49-F238E27FC236}">
                    <a16:creationId xmlns:a16="http://schemas.microsoft.com/office/drawing/2014/main" id="{597F1864-A1EF-8390-A43F-14A2897E7E81}"/>
                  </a:ext>
                </a:extLst>
              </p:cNvPr>
              <p:cNvPicPr>
                <a:picLocks noGrp="1" noRot="1" noChangeAspect="1" noMove="1" noResize="1" noEditPoints="1" noAdjustHandles="1" noChangeArrowheads="1" noChangeShapeType="1"/>
              </p:cNvPicPr>
              <p:nvPr/>
            </p:nvPicPr>
            <p:blipFill>
              <a:blip r:embed="rId7"/>
              <a:stretch>
                <a:fillRect/>
              </a:stretch>
            </p:blipFill>
            <p:spPr>
              <a:xfrm>
                <a:off x="4916880" y="5199120"/>
                <a:ext cx="25200" cy="21960"/>
              </a:xfrm>
              <a:prstGeom prst="rect">
                <a:avLst/>
              </a:prstGeom>
            </p:spPr>
          </p:pic>
        </mc:Fallback>
      </mc:AlternateContent>
      <p:pic>
        <p:nvPicPr>
          <p:cNvPr id="14" name="Audio 13">
            <a:hlinkClick r:id="" action="ppaction://media"/>
            <a:extLst>
              <a:ext uri="{FF2B5EF4-FFF2-40B4-BE49-F238E27FC236}">
                <a16:creationId xmlns:a16="http://schemas.microsoft.com/office/drawing/2014/main" id="{3DD3B373-F25A-1F2C-E6F1-DF6B3B088966}"/>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28364588"/>
      </p:ext>
    </p:extLst>
  </p:cSld>
  <p:clrMapOvr>
    <a:masterClrMapping/>
  </p:clrMapOvr>
  <mc:AlternateContent xmlns:mc="http://schemas.openxmlformats.org/markup-compatibility/2006" xmlns:p14="http://schemas.microsoft.com/office/powerpoint/2010/main">
    <mc:Choice Requires="p14">
      <p:transition spd="slow" p14:dur="2000" advTm="157963"/>
    </mc:Choice>
    <mc:Fallback xmlns="">
      <p:transition spd="slow" advTm="1579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par>
                                <p:cTn id="7" presetID="59" presetClass="entr" presetSubtype="0" fill="hold" nodeType="withEffect">
                                  <p:stCondLst>
                                    <p:cond delay="0"/>
                                  </p:stCondLst>
                                  <p:childTnLst>
                                    <p:set>
                                      <p:cBhvr>
                                        <p:cTn id="8" dur="1" fill="hold">
                                          <p:stCondLst>
                                            <p:cond delay="0"/>
                                          </p:stCondLst>
                                        </p:cTn>
                                        <p:tgtEl>
                                          <p:spTgt spid="13"/>
                                        </p:tgtEl>
                                        <p:attrNameLst>
                                          <p:attrName>style.visibility</p:attrName>
                                        </p:attrNameLst>
                                      </p:cBhvr>
                                      <p:to>
                                        <p:strVal val="visible"/>
                                      </p:to>
                                    </p:set>
                                    <p:cmd type="call" cmd="playFrom(0.0)">
                                      <p:cBhvr>
                                        <p:cTn id="9"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14"/>
                </p:tgtEl>
              </p:cMediaNode>
            </p:audio>
          </p:childTnLst>
        </p:cTn>
      </p:par>
    </p:tnLst>
  </p:timing>
  <p:extLst>
    <p:ext uri="{3A86A75C-4F4B-4683-9AE1-C65F6400EC91}">
      <p14:laserTraceLst xmlns:p14="http://schemas.microsoft.com/office/powerpoint/2010/main">
        <p14:tracePtLst>
          <p14:tracePt t="54832" x="3048000" y="6748463"/>
          <p14:tracePt t="54839" x="3124200" y="6680200"/>
          <p14:tracePt t="54858" x="3394075" y="6453188"/>
          <p14:tracePt t="54876" x="3579813" y="6334125"/>
          <p14:tracePt t="54893" x="3816350" y="6181725"/>
          <p14:tracePt t="54911" x="4002088" y="6072188"/>
          <p14:tracePt t="54913" x="4119563" y="6013450"/>
          <p14:tracePt t="54917" x="4221163" y="5970588"/>
          <p14:tracePt t="54928" x="4305300" y="5911850"/>
          <p14:tracePt t="54946" x="4356100" y="5886450"/>
          <p14:tracePt t="54950" x="4541838" y="5802313"/>
          <p14:tracePt t="54958" x="4787900" y="5683250"/>
          <p14:tracePt t="55437" x="8232775" y="3986213"/>
          <p14:tracePt t="55452" x="8324850" y="3927475"/>
          <p14:tracePt t="55468" x="8342313" y="3910013"/>
          <p14:tracePt t="55514" x="8393113" y="3657600"/>
          <p14:tracePt t="55532" x="8375650" y="3614738"/>
          <p14:tracePt t="55543" x="8367713" y="3606800"/>
          <p14:tracePt t="55547" x="8342313" y="3589338"/>
          <p14:tracePt t="55556" x="8316913" y="3589338"/>
          <p14:tracePt t="55606" x="8139113" y="3724275"/>
          <p14:tracePt t="55618" x="8012113" y="3767138"/>
          <p14:tracePt t="55632" x="7986713" y="3775075"/>
          <p14:tracePt t="55647" x="7910513" y="3792538"/>
          <p14:tracePt t="55662" x="7902575" y="3800475"/>
          <p14:tracePt t="55680" x="7877175" y="3800475"/>
          <p14:tracePt t="55786" x="8215313" y="3935413"/>
          <p14:tracePt t="55800" x="8307388" y="3935413"/>
          <p14:tracePt t="55817" x="8375650" y="3894138"/>
          <p14:tracePt t="55831" x="8434388" y="3851275"/>
          <p14:tracePt t="55846" x="8451850" y="3833813"/>
          <p14:tracePt t="55850" x="8502650" y="3800475"/>
          <p14:tracePt t="55858" x="8553450" y="3757613"/>
          <p14:tracePt t="55877" x="8594725" y="3716338"/>
          <p14:tracePt t="55891" x="8612188" y="3690938"/>
          <p14:tracePt t="55910" x="8612188" y="3665538"/>
          <p14:tracePt t="55929" x="8604250" y="3640138"/>
          <p14:tracePt t="55946" x="8569325" y="3597275"/>
          <p14:tracePt t="55950" x="8518525" y="3563938"/>
          <p14:tracePt t="55962" x="8469313" y="3546475"/>
          <p14:tracePt t="55982" x="8383588" y="3513138"/>
          <p14:tracePt t="55996" x="8324850" y="3497263"/>
          <p14:tracePt t="56008" x="8274050" y="3497263"/>
          <p14:tracePt t="56027" x="8223250" y="3497263"/>
          <p14:tracePt t="56044" x="8156575" y="3497263"/>
          <p14:tracePt t="56059" x="8105775" y="3497263"/>
          <p14:tracePt t="56076" x="8072438" y="3505200"/>
          <p14:tracePt t="56093" x="8047038" y="3513138"/>
          <p14:tracePt t="56112" x="8047038" y="3522663"/>
          <p14:tracePt t="56146" x="8139113" y="3522663"/>
          <p14:tracePt t="56160" x="8232775" y="3538538"/>
          <p14:tracePt t="56173" x="8274050" y="3546475"/>
          <p14:tracePt t="56190" x="8375650" y="3563938"/>
          <p14:tracePt t="56203" x="8528050" y="3563938"/>
          <p14:tracePt t="56218" x="8553450" y="3563938"/>
          <p14:tracePt t="56232" x="8645525" y="3538538"/>
          <p14:tracePt t="56248" x="8747125" y="3513138"/>
          <p14:tracePt t="56264" x="8874125" y="3471863"/>
          <p14:tracePt t="56281" x="8940800" y="3446463"/>
          <p14:tracePt t="56296" x="8958263" y="3446463"/>
          <p14:tracePt t="56299" x="9001125" y="3446463"/>
          <p14:tracePt t="56308" x="9050338" y="3446463"/>
          <p14:tracePt t="56326" x="9093200" y="3446463"/>
          <p14:tracePt t="56344" x="9126538" y="3454400"/>
          <p14:tracePt t="56359" x="9169400" y="3454400"/>
          <p14:tracePt t="56377" x="9202738" y="3471863"/>
          <p14:tracePt t="56395" x="9245600" y="3487738"/>
          <p14:tracePt t="56401" x="9271000" y="3505200"/>
          <p14:tracePt t="56412" x="9278938" y="3513138"/>
          <p14:tracePt t="56431" x="9329738" y="3556000"/>
          <p14:tracePt t="56446" x="9329738" y="3563938"/>
          <p14:tracePt t="56460" x="9372600" y="3571875"/>
          <p14:tracePt t="56477" x="9380538" y="3556000"/>
          <p14:tracePt t="56493" x="9388475" y="3530600"/>
          <p14:tracePt t="56510" x="9380538" y="3513138"/>
          <p14:tracePt t="56527" x="9347200" y="3505200"/>
          <p14:tracePt t="56550" x="9321800" y="3505200"/>
          <p14:tracePt t="56601" x="9042400" y="3421063"/>
          <p14:tracePt t="56614" x="8958263" y="3395663"/>
          <p14:tracePt t="56617" x="8915400" y="3386138"/>
          <p14:tracePt t="56625" x="8874125" y="3378200"/>
          <p14:tracePt t="56628" x="8831263" y="3360738"/>
          <p14:tracePt t="56642" x="8780463" y="3352800"/>
          <p14:tracePt t="56644" x="8739188" y="3335338"/>
          <p14:tracePt t="56661" x="8637588" y="3319463"/>
          <p14:tracePt t="56678" x="8535988" y="3311525"/>
          <p14:tracePt t="56682" x="8485188" y="3319463"/>
          <p14:tracePt t="56690" x="8434388" y="3319463"/>
          <p14:tracePt t="56711" x="8332788" y="3319463"/>
          <p14:tracePt t="56713" x="8316913" y="3327400"/>
          <p14:tracePt t="56728" x="8248650" y="3335338"/>
          <p14:tracePt t="56743" x="8189913" y="3344863"/>
          <p14:tracePt t="56758" x="8147050" y="3360738"/>
          <p14:tracePt t="56774" x="8113713" y="3386138"/>
          <p14:tracePt t="56792" x="8072438" y="3421063"/>
          <p14:tracePt t="56796" x="8047038" y="3446463"/>
          <p14:tracePt t="56811" x="7996238" y="3505200"/>
          <p14:tracePt t="56825" x="7945438" y="3589338"/>
          <p14:tracePt t="56842" x="7910513" y="3673475"/>
          <p14:tracePt t="56862" x="7902575" y="3757613"/>
          <p14:tracePt t="56877" x="7920038" y="3800475"/>
          <p14:tracePt t="56899" x="7961313" y="3851275"/>
          <p14:tracePt t="56903" x="7970838" y="3859213"/>
          <p14:tracePt t="56908" x="7996238" y="3876675"/>
          <p14:tracePt t="56914" x="8029575" y="3894138"/>
          <p14:tracePt t="56925" x="8062913" y="3910013"/>
          <p14:tracePt t="56944" x="8197850" y="3927475"/>
          <p14:tracePt t="56961" x="8299450" y="3935413"/>
          <p14:tracePt t="56976" x="8418513" y="3944938"/>
          <p14:tracePt t="56992" x="8543925" y="3952875"/>
          <p14:tracePt t="57008" x="8655050" y="3944938"/>
          <p14:tracePt t="57013" x="8713788" y="3935413"/>
          <p14:tracePt t="57018" x="8764588" y="3935413"/>
          <p14:tracePt t="57027" x="8815388" y="3927475"/>
          <p14:tracePt t="57044" x="8915400" y="3919538"/>
          <p14:tracePt t="57059" x="9001125" y="3902075"/>
          <p14:tracePt t="57075" x="9075738" y="3876675"/>
          <p14:tracePt t="57079" x="9110663" y="3859213"/>
          <p14:tracePt t="57092" x="9151938" y="3843338"/>
          <p14:tracePt t="57095" x="9194800" y="3817938"/>
          <p14:tracePt t="57110" x="9278938" y="3749675"/>
          <p14:tracePt t="57126" x="9355138" y="3673475"/>
          <p14:tracePt t="57142" x="9413875" y="3606800"/>
          <p14:tracePt t="57162" x="9447213" y="3546475"/>
          <p14:tracePt t="57177" x="9439275" y="3505200"/>
          <p14:tracePt t="57194" x="9398000" y="3462338"/>
          <p14:tracePt t="57199" x="9363075" y="3436938"/>
          <p14:tracePt t="57208" x="9329738" y="3411538"/>
          <p14:tracePt t="57225" x="9237663" y="3370263"/>
          <p14:tracePt t="57229" x="9177338" y="3352800"/>
          <p14:tracePt t="57241" x="9118600" y="3344863"/>
          <p14:tracePt t="57245" x="9067800" y="3335338"/>
          <p14:tracePt t="57260" x="8940800" y="3344863"/>
          <p14:tracePt t="57276" x="8797925" y="3378200"/>
          <p14:tracePt t="57291" x="8662988" y="3421063"/>
          <p14:tracePt t="57310" x="8594725" y="3454400"/>
          <p14:tracePt t="57326" x="8401050" y="3571875"/>
          <p14:tracePt t="57331" x="8307388" y="3640138"/>
          <p14:tracePt t="57344" x="8223250" y="3673475"/>
          <p14:tracePt t="57348" x="8113713" y="3716338"/>
          <p14:tracePt t="57350" x="8029575" y="3741738"/>
          <p14:tracePt t="57358" x="7970838" y="3757613"/>
          <p14:tracePt t="57377" x="7877175" y="3775075"/>
          <p14:tracePt t="57395" x="7826375" y="3792538"/>
          <p14:tracePt t="57401" x="7818438" y="3800475"/>
          <p14:tracePt t="57403" x="7826375" y="3808413"/>
          <p14:tracePt t="57410" x="7835900" y="3825875"/>
          <p14:tracePt t="57427" x="7861300" y="3868738"/>
          <p14:tracePt t="57435" x="7869238" y="3894138"/>
          <p14:tracePt t="57463" x="8096250" y="4164013"/>
          <p14:tracePt t="57470" x="8131175" y="4189413"/>
          <p14:tracePt t="57477" x="8197850" y="4230688"/>
          <p14:tracePt t="57496" x="8283575" y="4298950"/>
          <p14:tracePt t="57501" x="8358188" y="4357688"/>
          <p14:tracePt t="57505" x="8393113" y="4375150"/>
          <p14:tracePt t="57509" x="8459788" y="4408488"/>
          <p14:tracePt t="57515" x="8518525" y="4441825"/>
          <p14:tracePt t="57525" x="8578850" y="4459288"/>
          <p14:tracePt t="57545" x="8662988" y="4484688"/>
          <p14:tracePt t="57547" x="8696325" y="4502150"/>
          <p14:tracePt t="57561" x="8747125" y="4510088"/>
          <p14:tracePt t="57564" x="8815388" y="4518025"/>
          <p14:tracePt t="57577" x="8899525" y="4535488"/>
          <p14:tracePt t="57583" x="8924925" y="4543425"/>
          <p14:tracePt t="57586" x="8966200" y="4543425"/>
          <p14:tracePt t="57592" x="9009063" y="4543425"/>
          <p14:tracePt t="57610" x="9110663" y="4543425"/>
          <p14:tracePt t="57627" x="9237663" y="4543425"/>
          <p14:tracePt t="57630" x="9286875" y="4543425"/>
          <p14:tracePt t="57648" x="9355138" y="4535488"/>
          <p14:tracePt t="57661" x="9372600" y="4535488"/>
          <p14:tracePt t="57664" x="9405938" y="4543425"/>
          <p14:tracePt t="57675" x="9472613" y="4543425"/>
          <p14:tracePt t="57694" x="9490075" y="4552950"/>
          <p14:tracePt t="57710" x="9515475" y="4552950"/>
          <p14:tracePt t="57736" x="9752013" y="4560888"/>
          <p14:tracePt t="57750" x="9810750" y="4568825"/>
          <p14:tracePt t="57763" x="9828213" y="4568825"/>
          <p14:tracePt t="57781" x="9879013" y="4578350"/>
          <p14:tracePt t="57814" x="10055225" y="4560888"/>
          <p14:tracePt t="57828" x="10064750" y="4560888"/>
          <p14:tracePt t="57832" x="10090150" y="4552950"/>
          <p14:tracePt t="57839" x="10106025" y="4552950"/>
          <p14:tracePt t="57854" x="10131425" y="4535488"/>
          <p14:tracePt t="57868" x="10148888" y="4535488"/>
          <p14:tracePt t="57884" x="10166350" y="4535488"/>
          <p14:tracePt t="57950" x="10199688" y="4459288"/>
          <p14:tracePt t="57963" x="10207625" y="4451350"/>
          <p14:tracePt t="57967" x="10225088" y="4408488"/>
          <p14:tracePt t="57975" x="10250488" y="4349750"/>
          <p14:tracePt t="57992" x="10283825" y="4298950"/>
          <p14:tracePt t="58007" x="10301288" y="4273550"/>
          <p14:tracePt t="58020" x="10317163" y="4240213"/>
          <p14:tracePt t="58037" x="10317163" y="4230688"/>
          <p14:tracePt t="58050" x="10342563" y="4164013"/>
          <p14:tracePt t="58065" x="10360025" y="4130675"/>
          <p14:tracePt t="58081" x="10377488" y="4079875"/>
          <p14:tracePt t="58098" x="10401300" y="4003675"/>
          <p14:tracePt t="58114" x="10418763" y="3927475"/>
          <p14:tracePt t="58129" x="10426700" y="3919538"/>
          <p14:tracePt t="58133" x="10436225" y="3876675"/>
          <p14:tracePt t="58143" x="10452100" y="3833813"/>
          <p14:tracePt t="58161" x="10469563" y="3808413"/>
          <p14:tracePt t="58178" x="10494963" y="3783013"/>
          <p14:tracePt t="58193" x="10528300" y="3741738"/>
          <p14:tracePt t="58216" x="10563225" y="3716338"/>
          <p14:tracePt t="58219" x="10587038" y="3690938"/>
          <p14:tracePt t="58229" x="10596563" y="3690938"/>
          <p14:tracePt t="58248" x="10637838" y="3673475"/>
          <p14:tracePt t="58263" x="10663238" y="3648075"/>
          <p14:tracePt t="58278" x="10672763" y="3640138"/>
          <p14:tracePt t="58281" x="10680700" y="3632200"/>
          <p14:tracePt t="58292" x="10698163" y="3606800"/>
          <p14:tracePt t="58311" x="10714038" y="3589338"/>
          <p14:tracePt t="58328" x="10739438" y="3581400"/>
          <p14:tracePt t="58400" x="10815638" y="3571875"/>
          <p14:tracePt t="58413" x="10833100" y="3571875"/>
          <p14:tracePt t="58431" x="10841038" y="3581400"/>
          <p14:tracePt t="58806" x="10934700" y="3581400"/>
          <p14:tracePt t="58817" x="10950575" y="3581400"/>
          <p14:tracePt t="58831" x="10950575" y="3571875"/>
          <p14:tracePt t="58910" x="11009313" y="3497263"/>
          <p14:tracePt t="58921" x="11026775" y="3462338"/>
          <p14:tracePt t="58936" x="11034713" y="3436938"/>
          <p14:tracePt t="58950" x="11044238" y="3421063"/>
          <p14:tracePt t="58965" x="11052175" y="3403600"/>
          <p14:tracePt t="58981" x="11052175" y="3395663"/>
          <p14:tracePt t="59044" x="11026775" y="3479800"/>
          <p14:tracePt t="59060" x="11018838" y="3497263"/>
          <p14:tracePt t="59072" x="11018838" y="3505200"/>
          <p14:tracePt t="59086" x="11009313" y="3513138"/>
          <p14:tracePt t="59446" x="10975975" y="3597275"/>
          <p14:tracePt t="59460" x="10975975" y="3606800"/>
          <p14:tracePt t="59554" x="10993438" y="3563938"/>
          <p14:tracePt t="59566" x="10983913" y="3563938"/>
          <p14:tracePt t="59579" x="10975975" y="3563938"/>
          <p14:tracePt t="59737" x="10968038" y="3614738"/>
          <p14:tracePt t="59747" x="10958513" y="3606800"/>
          <p14:tracePt t="59764" x="10942638" y="3589338"/>
          <p14:tracePt t="59791" x="10917238" y="3571875"/>
          <p14:tracePt t="59907" x="10680700" y="3454400"/>
          <p14:tracePt t="59915" x="10655300" y="3454400"/>
          <p14:tracePt t="59919" x="10629900" y="3446463"/>
          <p14:tracePt t="59927" x="10604500" y="3436938"/>
          <p14:tracePt t="59942" x="10553700" y="3421063"/>
          <p14:tracePt t="59960" x="10502900" y="3403600"/>
          <p14:tracePt t="59964" x="10477500" y="3395663"/>
          <p14:tracePt t="59978" x="10426700" y="3386138"/>
          <p14:tracePt t="59994" x="10377488" y="3386138"/>
          <p14:tracePt t="60009" x="10309225" y="3386138"/>
          <p14:tracePt t="60026" x="10240963" y="3403600"/>
          <p14:tracePt t="60030" x="10199688" y="3411538"/>
          <p14:tracePt t="60042" x="10166350" y="3421063"/>
          <p14:tracePt t="60046" x="10123488" y="3436938"/>
          <p14:tracePt t="60058" x="10080625" y="3446463"/>
          <p14:tracePt t="60062" x="10039350" y="3462338"/>
          <p14:tracePt t="60066" x="10004425" y="3479800"/>
          <p14:tracePt t="60076" x="9971088" y="3497263"/>
          <p14:tracePt t="60092" x="9904413" y="3530600"/>
          <p14:tracePt t="60113" x="9818688" y="3581400"/>
          <p14:tracePt t="60127" x="9785350" y="3622675"/>
          <p14:tracePt t="60143" x="9759950" y="3657600"/>
          <p14:tracePt t="60160" x="9759950" y="3690938"/>
          <p14:tracePt t="60176" x="9752013" y="3733800"/>
          <p14:tracePt t="60180" x="9752013" y="3749675"/>
          <p14:tracePt t="60192" x="9752013" y="3767138"/>
          <p14:tracePt t="60195" x="9752013" y="3792538"/>
          <p14:tracePt t="60211" x="9752013" y="3833813"/>
          <p14:tracePt t="60228" x="9769475" y="3876675"/>
          <p14:tracePt t="60232" x="9777413" y="3894138"/>
          <p14:tracePt t="60241" x="9802813" y="3902075"/>
          <p14:tracePt t="60259" x="9861550" y="3927475"/>
          <p14:tracePt t="60263" x="9894888" y="3935413"/>
          <p14:tracePt t="60277" x="9980613" y="3960813"/>
          <p14:tracePt t="60295" x="10064750" y="3978275"/>
          <p14:tracePt t="60309" x="10156825" y="3986213"/>
          <p14:tracePt t="60325" x="10250488" y="3986213"/>
          <p14:tracePt t="60345" x="10393363" y="3968750"/>
          <p14:tracePt t="60361" x="10494963" y="3960813"/>
          <p14:tracePt t="60377" x="10596563" y="3944938"/>
          <p14:tracePt t="60392" x="10688638" y="3952875"/>
          <p14:tracePt t="60410" x="10764838" y="3960813"/>
          <p14:tracePt t="60414" x="10798175" y="3952875"/>
          <p14:tracePt t="60425" x="10833100" y="3944938"/>
          <p14:tracePt t="60427" x="10874375" y="3927475"/>
          <p14:tracePt t="60444" x="10968038" y="3868738"/>
          <p14:tracePt t="60460" x="11018838" y="3833813"/>
          <p14:tracePt t="60476" x="11102975" y="3767138"/>
          <p14:tracePt t="60492" x="11187113" y="3683000"/>
          <p14:tracePt t="60496" x="11204575" y="3665538"/>
          <p14:tracePt t="60508" x="11204575" y="3648075"/>
          <p14:tracePt t="60513" x="11204575" y="3622675"/>
          <p14:tracePt t="60517" x="11204575" y="3606800"/>
          <p14:tracePt t="60525" x="11195050" y="3589338"/>
          <p14:tracePt t="60542" x="11153775" y="3556000"/>
          <p14:tracePt t="60558" x="11095038" y="3522663"/>
          <p14:tracePt t="60561" x="11077575" y="3513138"/>
          <p14:tracePt t="60564" x="11060113" y="3505200"/>
          <p14:tracePt t="60577" x="10983913" y="3471863"/>
          <p14:tracePt t="60596" x="10909300" y="3446463"/>
          <p14:tracePt t="60600" x="10874375" y="3436938"/>
          <p14:tracePt t="60608" x="10833100" y="3429000"/>
          <p14:tracePt t="60626" x="10739438" y="3421063"/>
          <p14:tracePt t="60630" x="10698163" y="3421063"/>
          <p14:tracePt t="60643" x="10647363" y="3421063"/>
          <p14:tracePt t="60646" x="10587038" y="3421063"/>
          <p14:tracePt t="60660" x="10477500" y="3429000"/>
          <p14:tracePt t="60678" x="10334625" y="3446463"/>
          <p14:tracePt t="60699" x="10166350" y="3479800"/>
          <p14:tracePt t="60711" x="10080625" y="3505200"/>
          <p14:tracePt t="60714" x="10039350" y="3522663"/>
          <p14:tracePt t="60716" x="9894888" y="3581400"/>
          <p14:tracePt t="60727" x="9785350" y="3614738"/>
          <p14:tracePt t="60729" x="9599613" y="3640138"/>
          <p14:tracePt t="60744" x="9456738" y="3632200"/>
          <p14:tracePt t="60746" x="9347200" y="3614738"/>
          <p14:tracePt t="60760" x="9194800" y="3571875"/>
          <p14:tracePt t="60778" x="8983663" y="3513138"/>
          <p14:tracePt t="60783" x="8882063" y="3497263"/>
          <p14:tracePt t="60792" x="8789988" y="3487738"/>
          <p14:tracePt t="60812" x="8637588" y="3513138"/>
          <p14:tracePt t="60817" x="8561388" y="3556000"/>
          <p14:tracePt t="60820" x="8469313" y="3606800"/>
          <p14:tracePt t="60826" x="8383588" y="3673475"/>
          <p14:tracePt t="60843" x="8266113" y="3800475"/>
          <p14:tracePt t="60859" x="8131175" y="3952875"/>
          <p14:tracePt t="60866" x="8054975" y="4029075"/>
          <p14:tracePt t="60877" x="7978775" y="4095750"/>
          <p14:tracePt t="60880" x="7920038" y="4146550"/>
          <p14:tracePt t="60895" x="7843838" y="4179888"/>
          <p14:tracePt t="60900" x="7750175" y="4214813"/>
          <p14:tracePt t="60902" x="7658100" y="4230688"/>
          <p14:tracePt t="60909" x="7624763" y="4240213"/>
          <p14:tracePt t="60927" x="7404100" y="4273550"/>
          <p14:tracePt t="60933" x="7312025" y="4281488"/>
          <p14:tracePt t="60943" x="7235825" y="4298950"/>
          <p14:tracePt t="60963" x="7075488" y="4349750"/>
          <p14:tracePt t="60969" x="6897688" y="4375150"/>
          <p14:tracePt t="60978" x="6821488" y="4400550"/>
          <p14:tracePt t="60994" x="6678613" y="4441825"/>
          <p14:tracePt t="61000" x="6584950" y="4476750"/>
          <p14:tracePt t="61004" x="6551613" y="4484688"/>
          <p14:tracePt t="61008" x="6484938" y="4502150"/>
          <p14:tracePt t="61014" x="6399213" y="4518025"/>
          <p14:tracePt t="61026" x="6307138" y="4535488"/>
          <p14:tracePt t="61044" x="6138863" y="4552950"/>
          <p14:tracePt t="61061" x="5986463" y="4552950"/>
          <p14:tracePt t="61078" x="5816600" y="4560888"/>
          <p14:tracePt t="61086" x="5665788" y="4552950"/>
          <p14:tracePt t="61097" x="5495925" y="4535488"/>
          <p14:tracePt t="61113" x="5353050" y="4510088"/>
          <p14:tracePt t="61131" x="5192713" y="4492625"/>
          <p14:tracePt t="61146" x="5149850" y="4492625"/>
          <p14:tracePt t="61150" x="5057775" y="4476750"/>
          <p14:tracePt t="61159" x="4930775" y="4451350"/>
          <p14:tracePt t="61177" x="4787900" y="4416425"/>
          <p14:tracePt t="61193" x="4686300" y="4357688"/>
          <p14:tracePt t="61210" x="4635500" y="4291013"/>
          <p14:tracePt t="61229" x="4627563" y="4230688"/>
          <p14:tracePt t="61264" x="4770438" y="4138613"/>
          <p14:tracePt t="61280" x="4938713" y="4105275"/>
          <p14:tracePt t="61294" x="4973638" y="4095750"/>
          <p14:tracePt t="61298" x="5073650" y="4079875"/>
          <p14:tracePt t="61307" x="5235575" y="4037013"/>
          <p14:tracePt t="61322" x="5403850" y="3994150"/>
          <p14:tracePt t="61337" x="5556250" y="3968750"/>
          <p14:tracePt t="61352" x="5691188" y="3960813"/>
          <p14:tracePt t="61369" x="5724525" y="3960813"/>
          <p14:tracePt t="61383" x="5892800" y="3960813"/>
          <p14:tracePt t="61397" x="5918200" y="3960813"/>
          <p14:tracePt t="61413" x="6053138" y="3952875"/>
          <p14:tracePt t="61430" x="6096000" y="3935413"/>
          <p14:tracePt t="61446" x="6103938" y="3935413"/>
          <p14:tracePt t="61449" x="6113463" y="3927475"/>
          <p14:tracePt t="61459" x="6113463" y="3919538"/>
          <p14:tracePt t="61477" x="6103938" y="3919538"/>
          <p14:tracePt t="61504" x="6053138" y="3927475"/>
          <p14:tracePt t="61518" x="6037263" y="3927475"/>
          <p14:tracePt t="61532" x="6002338" y="3927475"/>
          <p14:tracePt t="61548" x="5986463" y="3919538"/>
          <p14:tracePt t="61564" x="5978525" y="3910013"/>
          <p14:tracePt t="61625" x="6019800" y="3944938"/>
          <p14:tracePt t="61644" x="6037263" y="3960813"/>
          <p14:tracePt t="61653" x="6045200" y="3968750"/>
          <p14:tracePt t="61668" x="6070600" y="3978275"/>
          <p14:tracePt t="61682" x="6096000" y="3968750"/>
          <p14:tracePt t="61698" x="6096000" y="3952875"/>
          <p14:tracePt t="61814" x="5892800" y="3800475"/>
          <p14:tracePt t="61821" x="5851525" y="3783013"/>
          <p14:tracePt t="61829" x="5826125" y="3767138"/>
          <p14:tracePt t="61842" x="5767388" y="3741738"/>
          <p14:tracePt t="61846" x="5732463" y="3724275"/>
          <p14:tracePt t="61859" x="5699125" y="3708400"/>
          <p14:tracePt t="61862" x="5665788" y="3690938"/>
          <p14:tracePt t="61877" x="5589588" y="3665538"/>
          <p14:tracePt t="61895" x="5505450" y="3640138"/>
          <p14:tracePt t="61912" x="5480050" y="3640138"/>
          <p14:tracePt t="61915" x="5403850" y="3648075"/>
          <p14:tracePt t="61928" x="5276850" y="3665538"/>
          <p14:tracePt t="61930" x="5251450" y="3673475"/>
          <p14:tracePt t="61944" x="5141913" y="3708400"/>
          <p14:tracePt t="61961" x="5057775" y="3749675"/>
          <p14:tracePt t="61977" x="4973638" y="3792538"/>
          <p14:tracePt t="61993" x="4913313" y="3833813"/>
          <p14:tracePt t="61997" x="4879975" y="3851275"/>
          <p14:tracePt t="62009" x="4854575" y="3868738"/>
          <p14:tracePt t="62013" x="4829175" y="3876675"/>
          <p14:tracePt t="62028" x="4787900" y="3902075"/>
          <p14:tracePt t="62041" x="4752975" y="3927475"/>
          <p14:tracePt t="62061" x="4719638" y="3960813"/>
          <p14:tracePt t="62065" x="4711700" y="3978275"/>
          <p14:tracePt t="62074" x="4694238" y="3994150"/>
          <p14:tracePt t="62095" x="4660900" y="4062413"/>
          <p14:tracePt t="62110" x="4643438" y="4095750"/>
          <p14:tracePt t="62126" x="4635500" y="4121150"/>
          <p14:tracePt t="62143" x="4652963" y="4138613"/>
          <p14:tracePt t="62147" x="4660900" y="4146550"/>
          <p14:tracePt t="62160" x="4676775" y="4156075"/>
          <p14:tracePt t="62163" x="4702175" y="4164013"/>
          <p14:tracePt t="62177" x="4752975" y="4179888"/>
          <p14:tracePt t="62193" x="4821238" y="4205288"/>
          <p14:tracePt t="62209" x="4879975" y="4222750"/>
          <p14:tracePt t="62226" x="4964113" y="4230688"/>
          <p14:tracePt t="62230" x="5014913" y="4230688"/>
          <p14:tracePt t="62243" x="5083175" y="4230688"/>
          <p14:tracePt t="62246" x="5108575" y="4230688"/>
          <p14:tracePt t="62261" x="5210175" y="4230688"/>
          <p14:tracePt t="62278" x="5294313" y="4240213"/>
          <p14:tracePt t="62285" x="5335588" y="4248150"/>
          <p14:tracePt t="62289" x="5378450" y="4256088"/>
          <p14:tracePt t="62297" x="5411788" y="4256088"/>
          <p14:tracePt t="62308" x="5454650" y="4256088"/>
          <p14:tracePt t="62312" x="5487988" y="4248150"/>
          <p14:tracePt t="62325" x="5530850" y="4240213"/>
          <p14:tracePt t="62328" x="5572125" y="4230688"/>
          <p14:tracePt t="62343" x="5656263" y="4197350"/>
          <p14:tracePt t="62358" x="5741988" y="4164013"/>
          <p14:tracePt t="62375" x="5826125" y="4138613"/>
          <p14:tracePt t="62391" x="5892800" y="4138613"/>
          <p14:tracePt t="62394" x="5918200" y="4130675"/>
          <p14:tracePt t="62410" x="5978525" y="4130675"/>
          <p14:tracePt t="62424" x="6027738" y="4105275"/>
          <p14:tracePt t="62444" x="6088063" y="4054475"/>
          <p14:tracePt t="62448" x="6121400" y="4019550"/>
          <p14:tracePt t="62459" x="6146800" y="3994150"/>
          <p14:tracePt t="62463" x="6164263" y="3968750"/>
          <p14:tracePt t="62479" x="6197600" y="3919538"/>
          <p14:tracePt t="62495" x="6213475" y="3884613"/>
          <p14:tracePt t="62511" x="6213475" y="3859213"/>
          <p14:tracePt t="62514" x="6213475" y="3851275"/>
          <p14:tracePt t="62525" x="6205538" y="3833813"/>
          <p14:tracePt t="62545" x="6189663" y="3800475"/>
          <p14:tracePt t="62560" x="6164263" y="3775075"/>
          <p14:tracePt t="62577" x="6138863" y="3741738"/>
          <p14:tracePt t="62582" x="6129338" y="3733800"/>
          <p14:tracePt t="62591" x="6113463" y="3724275"/>
          <p14:tracePt t="62608" x="6088063" y="3708400"/>
          <p14:tracePt t="62628" x="6045200" y="3698875"/>
          <p14:tracePt t="62644" x="6002338" y="3708400"/>
          <p14:tracePt t="62661" x="5953125" y="3708400"/>
          <p14:tracePt t="62665" x="5918200" y="3716338"/>
          <p14:tracePt t="62675" x="5876925" y="3724275"/>
          <p14:tracePt t="62694" x="5741988" y="3783013"/>
          <p14:tracePt t="62709" x="5691188" y="3808413"/>
          <p14:tracePt t="62728" x="5640388" y="3843338"/>
          <p14:tracePt t="62732" x="5480050" y="3927475"/>
          <p14:tracePt t="62743" x="5403850" y="3944938"/>
          <p14:tracePt t="62762" x="5276850" y="3935413"/>
          <p14:tracePt t="62766" x="5235575" y="3935413"/>
          <p14:tracePt t="62779" x="5184775" y="3935413"/>
          <p14:tracePt t="62784" x="5141913" y="3935413"/>
          <p14:tracePt t="62786" x="5116513" y="3944938"/>
          <p14:tracePt t="62793" x="5108575" y="3960813"/>
          <p14:tracePt t="62810" x="5091113" y="4037013"/>
          <p14:tracePt t="62830" x="5116513" y="4138613"/>
          <p14:tracePt t="62833" x="5149850" y="4189413"/>
          <p14:tracePt t="62837" x="5192713" y="4240213"/>
          <p14:tracePt t="62844" x="5218113" y="4265613"/>
          <p14:tracePt t="62861" x="5294313" y="4383088"/>
          <p14:tracePt t="62864" x="5345113" y="4451350"/>
          <p14:tracePt t="62878" x="5421313" y="4560888"/>
          <p14:tracePt t="62894" x="5505450" y="4645025"/>
          <p14:tracePt t="62914" x="5589588" y="4721225"/>
          <p14:tracePt t="62918" x="5630863" y="4738688"/>
          <p14:tracePt t="62920" x="5648325" y="4746625"/>
          <p14:tracePt t="62927" x="5681663" y="4772025"/>
          <p14:tracePt t="62946" x="5724525" y="4789488"/>
          <p14:tracePt t="62951" x="5767388" y="4789488"/>
          <p14:tracePt t="62954" x="5775325" y="4789488"/>
          <p14:tracePt t="62958" x="5800725" y="4797425"/>
          <p14:tracePt t="62978" x="5867400" y="4797425"/>
          <p14:tracePt t="62996" x="5943600" y="4814888"/>
          <p14:tracePt t="63000" x="5969000" y="4830763"/>
          <p14:tracePt t="63010" x="6002338" y="4838700"/>
          <p14:tracePt t="63013" x="6037263" y="4848225"/>
          <p14:tracePt t="63027" x="6070600" y="4856163"/>
          <p14:tracePt t="63032" x="6078538" y="4856163"/>
          <p14:tracePt t="63034" x="6096000" y="4856163"/>
          <p14:tracePt t="63049" x="6121400" y="4864100"/>
          <p14:tracePt t="63063" x="6154738" y="4856163"/>
          <p14:tracePt t="63080" x="6197600" y="4830763"/>
          <p14:tracePt t="63095" x="6238875" y="4797425"/>
          <p14:tracePt t="63111" x="6248400" y="4789488"/>
          <p14:tracePt t="63114" x="6273800" y="4764088"/>
          <p14:tracePt t="63126" x="6324600" y="4729163"/>
          <p14:tracePt t="63143" x="6365875" y="4703763"/>
          <p14:tracePt t="63161" x="6391275" y="4695825"/>
          <p14:tracePt t="63176" x="6416675" y="4678363"/>
          <p14:tracePt t="63195" x="6424613" y="4645025"/>
          <p14:tracePt t="63204" x="6442075" y="4611688"/>
          <p14:tracePt t="63214" x="6459538" y="4586288"/>
          <p14:tracePt t="63231" x="6467475" y="4552950"/>
          <p14:tracePt t="63249" x="6475413" y="4535488"/>
          <p14:tracePt t="63261" x="6475413" y="4527550"/>
          <p14:tracePt t="63267" x="6492875" y="4518025"/>
          <p14:tracePt t="63276" x="6500813" y="4502150"/>
          <p14:tracePt t="63293" x="6510338" y="4502150"/>
          <p14:tracePt t="63311" x="6510338" y="4492625"/>
          <p14:tracePt t="63351" x="6535738" y="4416425"/>
          <p14:tracePt t="63366" x="6535738" y="4392613"/>
          <p14:tracePt t="63380" x="6535738" y="4383088"/>
          <p14:tracePt t="63397" x="6535738" y="4357688"/>
          <p14:tracePt t="63460" x="6492875" y="4281488"/>
          <p14:tracePt t="63471" x="6484938" y="4256088"/>
          <p14:tracePt t="63485" x="6475413" y="4230688"/>
          <p14:tracePt t="63500" x="6475413" y="4222750"/>
          <p14:tracePt t="63731" x="6416675" y="4171950"/>
          <p14:tracePt t="63744" x="6408738" y="4164013"/>
          <p14:tracePt t="63758" x="6399213" y="4146550"/>
          <p14:tracePt t="63772" x="6399213" y="4138613"/>
          <p14:tracePt t="63804" x="6383338" y="4079875"/>
          <p14:tracePt t="63814" x="6383338" y="4070350"/>
          <p14:tracePt t="63833" x="6375400" y="4044950"/>
          <p14:tracePt t="63846" x="6350000" y="4019550"/>
          <p14:tracePt t="63865" x="6332538" y="4019550"/>
          <p14:tracePt t="63876" x="6315075" y="4019550"/>
          <p14:tracePt t="63895" x="6299200" y="4019550"/>
          <p14:tracePt t="63910" x="6281738" y="4029075"/>
          <p14:tracePt t="63929" x="6273800" y="4037013"/>
          <p14:tracePt t="63943" x="6264275" y="4054475"/>
          <p14:tracePt t="63966" x="6256338" y="4054475"/>
          <p14:tracePt t="64106" x="6230938" y="4095750"/>
          <p14:tracePt t="64150" x="6230938" y="4105275"/>
          <p14:tracePt t="64195" x="6299200" y="4138613"/>
          <p14:tracePt t="64206" x="6350000" y="4164013"/>
          <p14:tracePt t="64222" x="6375400" y="4179888"/>
          <p14:tracePt t="64237" x="6391275" y="4189413"/>
          <p14:tracePt t="64243" x="6408738" y="4205288"/>
          <p14:tracePt t="64250" x="6442075" y="4222750"/>
          <p14:tracePt t="64264" x="6450013" y="4222750"/>
          <p14:tracePt t="64284" x="6484938" y="4214813"/>
          <p14:tracePt t="64296" x="6492875" y="4214813"/>
          <p14:tracePt t="64377" x="6434138" y="4214813"/>
          <p14:tracePt t="64387" x="6399213" y="4205288"/>
          <p14:tracePt t="64401" x="6357938" y="4179888"/>
          <p14:tracePt t="64415" x="6324600" y="4156075"/>
          <p14:tracePt t="64432" x="6299200" y="4121150"/>
          <p14:tracePt t="64449" x="6273800" y="4105275"/>
          <p14:tracePt t="64464" x="6256338" y="4087813"/>
          <p14:tracePt t="64478" x="6248400" y="4079875"/>
          <p14:tracePt t="64493" x="6238875" y="4079875"/>
          <p14:tracePt t="64588" x="6264275" y="4105275"/>
          <p14:tracePt t="64720" x="6484938" y="4197350"/>
          <p14:tracePt t="64727" x="6526213" y="4205288"/>
          <p14:tracePt t="64732" x="6561138" y="4222750"/>
          <p14:tracePt t="64736" x="6594475" y="4230688"/>
          <p14:tracePt t="64745" x="6619875" y="4240213"/>
          <p14:tracePt t="64760" x="6704013" y="4265613"/>
          <p14:tracePt t="64775" x="6780213" y="4281488"/>
          <p14:tracePt t="64792" x="6846888" y="4291013"/>
          <p14:tracePt t="64809" x="6915150" y="4273550"/>
          <p14:tracePt t="64812" x="6948488" y="4256088"/>
          <p14:tracePt t="64827" x="7024688" y="4222750"/>
          <p14:tracePt t="64845" x="7092950" y="4197350"/>
          <p14:tracePt t="64851" x="7118350" y="4189413"/>
          <p14:tracePt t="64858" x="7151688" y="4171950"/>
          <p14:tracePt t="64876" x="7218363" y="4146550"/>
          <p14:tracePt t="64880" x="7253288" y="4138613"/>
          <p14:tracePt t="64892" x="7286625" y="4130675"/>
          <p14:tracePt t="64895" x="7319963" y="4130675"/>
          <p14:tracePt t="64911" x="7378700" y="4121150"/>
          <p14:tracePt t="64928" x="7439025" y="4105275"/>
          <p14:tracePt t="64933" x="7464425" y="4087813"/>
          <p14:tracePt t="64941" x="7489825" y="4079875"/>
          <p14:tracePt t="64959" x="7523163" y="4044950"/>
          <p14:tracePt t="64963" x="7539038" y="4029075"/>
          <p14:tracePt t="64976" x="7556500" y="4011613"/>
          <p14:tracePt t="64979" x="7556500" y="4003675"/>
          <p14:tracePt t="64992" x="7564438" y="3978275"/>
          <p14:tracePt t="65008" x="7548563" y="3960813"/>
          <p14:tracePt t="65027" x="7523163" y="3927475"/>
          <p14:tracePt t="65031" x="7505700" y="3919538"/>
          <p14:tracePt t="65036" x="7489825" y="3902075"/>
          <p14:tracePt t="65044" x="7480300" y="3894138"/>
          <p14:tracePt t="65060" x="7446963" y="3868738"/>
          <p14:tracePt t="65077" x="7413625" y="3859213"/>
          <p14:tracePt t="65081" x="7404100" y="3859213"/>
          <p14:tracePt t="65084" x="7396163" y="3859213"/>
          <p14:tracePt t="65092" x="7378700" y="3851275"/>
          <p14:tracePt t="65112" x="7319963" y="3859213"/>
          <p14:tracePt t="65128" x="7269163" y="3859213"/>
          <p14:tracePt t="65144" x="7218363" y="3859213"/>
          <p14:tracePt t="65148" x="7202488" y="3859213"/>
          <p14:tracePt t="65150" x="7192963" y="3859213"/>
          <p14:tracePt t="65159" x="7167563" y="3868738"/>
          <p14:tracePt t="65175" x="7108825" y="3868738"/>
          <p14:tracePt t="65193" x="7050088" y="3868738"/>
          <p14:tracePt t="65197" x="7024688" y="3868738"/>
          <p14:tracePt t="65201" x="7007225" y="3868738"/>
          <p14:tracePt t="65203" x="6991350" y="3868738"/>
          <p14:tracePt t="65210" x="6965950" y="3868738"/>
          <p14:tracePt t="65225" x="6907213" y="3876675"/>
          <p14:tracePt t="65242" x="6846888" y="3894138"/>
          <p14:tracePt t="65259" x="6788150" y="3910013"/>
          <p14:tracePt t="65263" x="6754813" y="3919538"/>
          <p14:tracePt t="65277" x="6696075" y="3935413"/>
          <p14:tracePt t="65293" x="6635750" y="3935413"/>
          <p14:tracePt t="65309" x="6584950" y="3944938"/>
          <p14:tracePt t="65327" x="6543675" y="3944938"/>
          <p14:tracePt t="65331" x="6526213" y="3952875"/>
          <p14:tracePt t="65342" x="6510338" y="3952875"/>
          <p14:tracePt t="65345" x="6492875" y="3952875"/>
          <p14:tracePt t="65360" x="6459538" y="3960813"/>
          <p14:tracePt t="65376" x="6424613" y="3978275"/>
          <p14:tracePt t="65392" x="6399213" y="3986213"/>
          <p14:tracePt t="65409" x="6375400" y="4003675"/>
          <p14:tracePt t="65415" x="6365875" y="4011613"/>
          <p14:tracePt t="65426" x="6357938" y="4019550"/>
          <p14:tracePt t="65429" x="6350000" y="4029075"/>
          <p14:tracePt t="65444" x="6324600" y="4062413"/>
          <p14:tracePt t="65458" x="6315075" y="4079875"/>
          <p14:tracePt t="65477" x="6289675" y="4130675"/>
          <p14:tracePt t="65484" x="6273800" y="4164013"/>
          <p14:tracePt t="65492" x="6256338" y="4189413"/>
          <p14:tracePt t="65512" x="6223000" y="4230688"/>
          <p14:tracePt t="65517" x="6213475" y="4230688"/>
          <p14:tracePt t="65527" x="6223000" y="4230688"/>
          <p14:tracePt t="65544" x="6248400" y="4214813"/>
          <p14:tracePt t="65562" x="6299200" y="4189413"/>
          <p14:tracePt t="65565" x="6332538" y="4179888"/>
          <p14:tracePt t="65578" x="6365875" y="4171950"/>
          <p14:tracePt t="65580" x="6399213" y="4164013"/>
          <p14:tracePt t="65594" x="6442075" y="4164013"/>
          <p14:tracePt t="65599" x="6484938" y="4164013"/>
          <p14:tracePt t="65600" x="6535738" y="4171950"/>
          <p14:tracePt t="65609" x="6602413" y="4179888"/>
          <p14:tracePt t="65630" x="6762750" y="4189413"/>
          <p14:tracePt t="65633" x="6838950" y="4197350"/>
          <p14:tracePt t="65642" x="6915150" y="4205288"/>
          <p14:tracePt t="65667" x="7108825" y="4230688"/>
          <p14:tracePt t="65670" x="7278688" y="4256088"/>
          <p14:tracePt t="65676" x="7370763" y="4265613"/>
          <p14:tracePt t="65694" x="7539038" y="4291013"/>
          <p14:tracePt t="65711" x="7683500" y="4316413"/>
          <p14:tracePt t="65728" x="7818438" y="4316413"/>
          <p14:tracePt t="65731" x="7877175" y="4316413"/>
          <p14:tracePt t="65744" x="7945438" y="4298950"/>
          <p14:tracePt t="65747" x="7970838" y="4291013"/>
          <p14:tracePt t="65759" x="8047038" y="4256088"/>
          <p14:tracePt t="65779" x="8121650" y="4230688"/>
          <p14:tracePt t="65782" x="8147050" y="4222750"/>
          <p14:tracePt t="65800" x="8181975" y="4205288"/>
          <p14:tracePt t="65813" x="8197850" y="4205288"/>
          <p14:tracePt t="65833" x="8207375" y="4214813"/>
          <p14:tracePt t="65845" x="8207375" y="4222750"/>
          <p14:tracePt t="66013" x="8283575" y="4240213"/>
          <p14:tracePt t="66024" x="8316913" y="4230688"/>
          <p14:tracePt t="66038" x="8383588" y="4222750"/>
          <p14:tracePt t="66055" x="8393113" y="4222750"/>
          <p14:tracePt t="66066" x="8485188" y="4214813"/>
          <p14:tracePt t="66083" x="8553450" y="4222750"/>
          <p14:tracePt t="66099" x="8586788" y="4222750"/>
          <p14:tracePt t="66114" x="8696325" y="4230688"/>
          <p14:tracePt t="66130" x="8755063" y="4248150"/>
          <p14:tracePt t="66145" x="8815388" y="4256088"/>
          <p14:tracePt t="66159" x="8874125" y="4265613"/>
          <p14:tracePt t="66176" x="8907463" y="4265613"/>
          <p14:tracePt t="66195" x="8940800" y="4256088"/>
          <p14:tracePt t="66210" x="9001125" y="4240213"/>
          <p14:tracePt t="66230" x="9067800" y="4214813"/>
          <p14:tracePt t="66235" x="9151938" y="4197350"/>
          <p14:tracePt t="66246" x="9169400" y="4189413"/>
          <p14:tracePt t="66265" x="9245600" y="4164013"/>
          <p14:tracePt t="66282" x="9337675" y="4146550"/>
          <p14:tracePt t="66296" x="9347200" y="4146550"/>
          <p14:tracePt t="66300" x="9363075" y="4156075"/>
          <p14:tracePt t="66309" x="9372600" y="4164013"/>
          <p14:tracePt t="66327" x="9380538" y="4171950"/>
          <p14:tracePt t="66490" x="9413875" y="4240213"/>
          <p14:tracePt t="66495" x="9423400" y="4240213"/>
          <p14:tracePt t="66504" x="9447213" y="4240213"/>
          <p14:tracePt t="66519" x="9456738" y="4240213"/>
          <p14:tracePt t="66532" x="9472613" y="4230688"/>
          <p14:tracePt t="66548" x="9574213" y="4205288"/>
          <p14:tracePt t="66563" x="9632950" y="4205288"/>
          <p14:tracePt t="66579" x="9675813" y="4197350"/>
          <p14:tracePt t="66595" x="9683750" y="4197350"/>
          <p14:tracePt t="66598" x="9718675" y="4197350"/>
          <p14:tracePt t="66609" x="9734550" y="4197350"/>
          <p14:tracePt t="66627" x="9752013" y="4197350"/>
          <p14:tracePt t="66645" x="9759950" y="4197350"/>
          <p14:tracePt t="66776" x="9667875" y="4205288"/>
          <p14:tracePt t="66788" x="9625013" y="4197350"/>
          <p14:tracePt t="66804" x="9599613" y="4197350"/>
          <p14:tracePt t="66818" x="9523413" y="4179888"/>
          <p14:tracePt t="66833" x="9482138" y="4171950"/>
          <p14:tracePt t="66848" x="9464675" y="4171950"/>
          <p14:tracePt t="66863" x="9423400" y="4164013"/>
          <p14:tracePt t="66881" x="9398000" y="4156075"/>
          <p14:tracePt t="66898" x="9380538" y="4146550"/>
          <p14:tracePt t="66909" x="9337675" y="4113213"/>
          <p14:tracePt t="66929" x="9312275" y="4087813"/>
          <p14:tracePt t="66944" x="9304338" y="4062413"/>
          <p14:tracePt t="66960" x="9296400" y="4044950"/>
          <p14:tracePt t="66979" x="9286875" y="4044950"/>
          <p14:tracePt t="67045" x="9261475" y="4130675"/>
          <p14:tracePt t="67059" x="9261475" y="4138613"/>
          <p14:tracePt t="67076" x="9271000" y="4156075"/>
          <p14:tracePt t="67106" x="9347200" y="4171950"/>
          <p14:tracePt t="67118" x="9413875" y="4189413"/>
          <p14:tracePt t="67134" x="9423400" y="4189413"/>
          <p14:tracePt t="67137" x="9472613" y="4197350"/>
          <p14:tracePt t="67147" x="9490075" y="4197350"/>
          <p14:tracePt t="67165" x="9625013" y="4205288"/>
          <p14:tracePt t="67182" x="9675813" y="4205288"/>
          <p14:tracePt t="67198" x="9744075" y="4222750"/>
          <p14:tracePt t="67209" x="9802813" y="4240213"/>
          <p14:tracePt t="67226" x="9861550" y="4256088"/>
          <p14:tracePt t="67244" x="9920288" y="4256088"/>
          <p14:tracePt t="67259" x="9963150" y="4256088"/>
          <p14:tracePt t="67276" x="9971088" y="4248150"/>
          <p14:tracePt t="67292" x="9955213" y="4230688"/>
          <p14:tracePt t="67331" x="9912350" y="4164013"/>
          <p14:tracePt t="67349" x="9904413" y="4146550"/>
          <p14:tracePt t="67357" x="9912350" y="4130675"/>
          <p14:tracePt t="67372" x="9920288" y="4130675"/>
          <p14:tracePt t="67533" x="9945688" y="4087813"/>
          <p14:tracePt t="67541" x="9937750" y="4087813"/>
          <p14:tracePt t="67561" x="9929813" y="4087813"/>
          <p14:tracePt t="67679" x="9912350" y="4044950"/>
          <p14:tracePt t="67691" x="9920288" y="4037013"/>
          <p14:tracePt t="67780" x="9963150" y="4044950"/>
          <p14:tracePt t="67798" x="9988550" y="4062413"/>
          <p14:tracePt t="67810" x="10021888" y="4095750"/>
          <p14:tracePt t="67825" x="10029825" y="4095750"/>
          <p14:tracePt t="67837" x="10039350" y="4095750"/>
          <p14:tracePt t="67955" x="10301288" y="4121150"/>
          <p14:tracePt t="67966" x="10377488" y="4113213"/>
          <p14:tracePt t="67972" x="10393363" y="4113213"/>
          <p14:tracePt t="67975" x="10410825" y="4113213"/>
          <p14:tracePt t="67982" x="10444163" y="4105275"/>
          <p14:tracePt t="67992" x="10477500" y="4105275"/>
          <p14:tracePt t="67995" x="10502900" y="4095750"/>
          <p14:tracePt t="68011" x="10553700" y="4087813"/>
          <p14:tracePt t="68026" x="10604500" y="4070350"/>
          <p14:tracePt t="68042" x="10655300" y="4044950"/>
          <p14:tracePt t="68060" x="10706100" y="4003675"/>
          <p14:tracePt t="68065" x="10731500" y="3986213"/>
          <p14:tracePt t="68069" x="10739438" y="3978275"/>
          <p14:tracePt t="68070" x="10756900" y="3968750"/>
          <p14:tracePt t="68077" x="10772775" y="3952875"/>
          <p14:tracePt t="68097" x="10790238" y="3927475"/>
          <p14:tracePt t="68101" x="10798175" y="3919538"/>
          <p14:tracePt t="68115" x="10798175" y="3910013"/>
          <p14:tracePt t="68126" x="10790238" y="3902075"/>
          <p14:tracePt t="68129" x="10772775" y="3894138"/>
          <p14:tracePt t="68145" x="10748963" y="3884613"/>
          <p14:tracePt t="68147" x="10739438" y="3884613"/>
          <p14:tracePt t="68160" x="10698163" y="3868738"/>
          <p14:tracePt t="68176" x="10655300" y="3851275"/>
          <p14:tracePt t="68194" x="10612438" y="3843338"/>
          <p14:tracePt t="68199" x="10587038" y="3843338"/>
          <p14:tracePt t="68209" x="10563225" y="3843338"/>
          <p14:tracePt t="68212" x="10528300" y="3843338"/>
          <p14:tracePt t="68239" x="10469563" y="3851275"/>
          <p14:tracePt t="68247" x="10385425" y="3868738"/>
          <p14:tracePt t="68251" x="10334625" y="3876675"/>
          <p14:tracePt t="68259" x="10283825" y="3884613"/>
          <p14:tracePt t="68277" x="10174288" y="3919538"/>
          <p14:tracePt t="68303" x="10080625" y="3944938"/>
          <p14:tracePt t="68311" x="10064750" y="3952875"/>
          <p14:tracePt t="68314" x="9988550" y="3952875"/>
          <p14:tracePt t="68319" x="9929813" y="3935413"/>
          <p14:tracePt t="68326" x="9904413" y="3919538"/>
          <p14:tracePt t="68328" x="9886950" y="3910013"/>
          <p14:tracePt t="68344" x="9802813" y="3851275"/>
          <p14:tracePt t="68361" x="9726613" y="3808413"/>
          <p14:tracePt t="68380" x="9617075" y="3775075"/>
          <p14:tracePt t="68385" x="9540875" y="3757613"/>
          <p14:tracePt t="68388" x="9472613" y="3749675"/>
          <p14:tracePt t="68395" x="9405938" y="3757613"/>
          <p14:tracePt t="68411" x="9253538" y="3792538"/>
          <p14:tracePt t="68430" x="9093200" y="3851275"/>
          <p14:tracePt t="68434" x="9034463" y="3894138"/>
          <p14:tracePt t="68444" x="8966200" y="3944938"/>
          <p14:tracePt t="68446" x="8899525" y="4011613"/>
          <p14:tracePt t="68460" x="8815388" y="4070350"/>
          <p14:tracePt t="68463" x="8739188" y="4121150"/>
          <p14:tracePt t="68477" x="8637588" y="4179888"/>
          <p14:tracePt t="68481" x="8604250" y="4197350"/>
          <p14:tracePt t="68484" x="8528050" y="4222750"/>
          <p14:tracePt t="68493" x="8443913" y="4240213"/>
          <p14:tracePt t="68512" x="8307388" y="4265613"/>
          <p14:tracePt t="68515" x="8248650" y="4273550"/>
          <p14:tracePt t="68529" x="8181975" y="4281488"/>
          <p14:tracePt t="68532" x="8113713" y="4281488"/>
          <p14:tracePt t="68545" x="8054975" y="4281488"/>
          <p14:tracePt t="68548" x="8004175" y="4291013"/>
          <p14:tracePt t="68551" x="7961313" y="4291013"/>
          <p14:tracePt t="68559" x="7935913" y="4306888"/>
          <p14:tracePt t="68578" x="7894638" y="4332288"/>
          <p14:tracePt t="68583" x="7886700" y="4341813"/>
          <p14:tracePt t="68594" x="7869238" y="4349750"/>
          <p14:tracePt t="68597" x="7861300" y="4357688"/>
          <p14:tracePt t="68610" x="7851775" y="4367213"/>
          <p14:tracePt t="68628" x="7835900" y="4367213"/>
          <p14:tracePt t="68686" x="7835900" y="4273550"/>
          <p14:tracePt t="68696" x="7843838" y="4265613"/>
          <p14:tracePt t="68718" x="7851775" y="4256088"/>
          <p14:tracePt t="68773" x="7851775" y="4197350"/>
          <p14:tracePt t="68786" x="7861300" y="4164013"/>
          <p14:tracePt t="68800" x="7861300" y="4146550"/>
          <p14:tracePt t="68815" x="7869238" y="4113213"/>
          <p14:tracePt t="68831" x="7861300" y="4105275"/>
          <p14:tracePt t="68849" x="7851775" y="4087813"/>
          <p14:tracePt t="68862" x="7843838" y="4087813"/>
          <p14:tracePt t="68865" x="7835900" y="4095750"/>
          <p14:tracePt t="68896" x="7793038" y="4113213"/>
          <p14:tracePt t="68906" x="7775575" y="4105275"/>
          <p14:tracePt t="68919" x="7759700" y="4095750"/>
          <p14:tracePt t="68936" x="7750175" y="4087813"/>
          <p14:tracePt t="68950" x="7734300" y="4070350"/>
          <p14:tracePt t="68965" x="7700963" y="4054475"/>
          <p14:tracePt t="68982" x="7691438" y="4054475"/>
          <p14:tracePt t="68997" x="7675563" y="4054475"/>
          <p14:tracePt t="69014" x="7666038" y="4054475"/>
          <p14:tracePt t="69018" x="7658100" y="4062413"/>
          <p14:tracePt t="69026" x="7650163" y="4070350"/>
          <p14:tracePt t="69044" x="7640638" y="4079875"/>
          <p14:tracePt t="69102" x="7599363" y="4121150"/>
          <p14:tracePt t="69266" x="7851775" y="4156075"/>
          <p14:tracePt t="69273" x="7894638" y="4164013"/>
          <p14:tracePt t="69297" x="8012113" y="4205288"/>
          <p14:tracePt t="69303" x="8054975" y="4214813"/>
          <p14:tracePt t="69310" x="8096250" y="4222750"/>
          <p14:tracePt t="69326" x="8197850" y="4205288"/>
          <p14:tracePt t="69345" x="8332788" y="4156075"/>
          <p14:tracePt t="69348" x="8358188" y="4146550"/>
          <p14:tracePt t="69360" x="8459788" y="4105275"/>
          <p14:tracePt t="69379" x="8535988" y="4079875"/>
          <p14:tracePt t="69385" x="8561388" y="4062413"/>
          <p14:tracePt t="69392" x="8578850" y="4054475"/>
          <p14:tracePt t="69410" x="8612188" y="4044950"/>
          <p14:tracePt t="69414" x="8629650" y="4037013"/>
          <p14:tracePt t="69425" x="8637588" y="4029075"/>
          <p14:tracePt t="69430" x="8645525" y="4029075"/>
          <p14:tracePt t="69444" x="8655050" y="4011613"/>
          <p14:tracePt t="69461" x="8662988" y="4003675"/>
          <p14:tracePt t="69476" x="8655050" y="3986213"/>
          <p14:tracePt t="69492" x="8637588" y="3968750"/>
          <p14:tracePt t="69510" x="8604250" y="3944938"/>
          <p14:tracePt t="69514" x="8594725" y="3935413"/>
          <p14:tracePt t="69528" x="8543925" y="3910013"/>
          <p14:tracePt t="69543" x="8485188" y="3884613"/>
          <p14:tracePt t="69559" x="8401050" y="3894138"/>
          <p14:tracePt t="69563" x="8350250" y="3902075"/>
          <p14:tracePt t="69576" x="8299450" y="3919538"/>
          <p14:tracePt t="69579" x="8248650" y="3935413"/>
          <p14:tracePt t="69593" x="8197850" y="3952875"/>
          <p14:tracePt t="69596" x="8147050" y="3960813"/>
          <p14:tracePt t="69612" x="8054975" y="3986213"/>
          <p14:tracePt t="69615" x="8021638" y="3994150"/>
          <p14:tracePt t="69625" x="7978775" y="3994150"/>
          <p14:tracePt t="69644" x="7910513" y="3994150"/>
          <p14:tracePt t="69647" x="7886700" y="3994150"/>
          <p14:tracePt t="69659" x="7851775" y="3994150"/>
          <p14:tracePt t="69662" x="7826375" y="3994150"/>
          <p14:tracePt t="69677" x="7767638" y="4011613"/>
          <p14:tracePt t="69692" x="7716838" y="4029075"/>
          <p14:tracePt t="69709" x="7675563" y="4062413"/>
          <p14:tracePt t="69727" x="7650163" y="4079875"/>
          <p14:tracePt t="69731" x="7640638" y="4087813"/>
          <p14:tracePt t="69737" x="7640638" y="4095750"/>
          <p14:tracePt t="69744" x="7640638" y="4105275"/>
          <p14:tracePt t="69761" x="7650163" y="4121150"/>
          <p14:tracePt t="69776" x="7675563" y="4130675"/>
          <p14:tracePt t="69780" x="7691438" y="4138613"/>
          <p14:tracePt t="69783" x="7700963" y="4138613"/>
          <p14:tracePt t="69792" x="7724775" y="4146550"/>
          <p14:tracePt t="69808" x="7810500" y="4146550"/>
          <p14:tracePt t="69811" x="7861300" y="4146550"/>
          <p14:tracePt t="69828" x="7978775" y="4146550"/>
          <p14:tracePt t="69844" x="8105775" y="4138613"/>
          <p14:tracePt t="69859" x="8232775" y="4113213"/>
          <p14:tracePt t="69877" x="8342313" y="4087813"/>
          <p14:tracePt t="69881" x="8393113" y="4079875"/>
          <p14:tracePt t="69885" x="8443913" y="4070350"/>
          <p14:tracePt t="69893" x="8485188" y="4054475"/>
          <p14:tracePt t="69912" x="8553450" y="4037013"/>
          <p14:tracePt t="69917" x="8578850" y="4019550"/>
          <p14:tracePt t="69927" x="8604250" y="4003675"/>
          <p14:tracePt t="69930" x="8612188" y="4003675"/>
          <p14:tracePt t="69932" x="8620125" y="3994150"/>
          <p14:tracePt t="69942" x="8645525" y="3978275"/>
          <p14:tracePt t="69959" x="8678863" y="3952875"/>
          <p14:tracePt t="69962" x="8688388" y="3935413"/>
          <p14:tracePt t="69977" x="8696325" y="3910013"/>
          <p14:tracePt t="69992" x="8678863" y="3894138"/>
          <p14:tracePt t="70009" x="8645525" y="3876675"/>
          <p14:tracePt t="70026" x="8594725" y="3859213"/>
          <p14:tracePt t="70030" x="8569325" y="3859213"/>
          <p14:tracePt t="70044" x="8510588" y="3843338"/>
          <p14:tracePt t="70067" x="8401050" y="3817938"/>
          <p14:tracePt t="70070" x="8375650" y="3808413"/>
          <p14:tracePt t="70075" x="8332788" y="3800475"/>
          <p14:tracePt t="70092" x="8258175" y="3800475"/>
          <p14:tracePt t="70096" x="8207375" y="3808413"/>
          <p14:tracePt t="70111" x="8113713" y="3833813"/>
          <p14:tracePt t="70128" x="8021638" y="3859213"/>
          <p14:tracePt t="70142" x="7927975" y="3894138"/>
          <p14:tracePt t="70159" x="7843838" y="3944938"/>
          <p14:tracePt t="70176" x="7775575" y="3978275"/>
          <p14:tracePt t="70180" x="7750175" y="3994150"/>
          <p14:tracePt t="70192" x="7734300" y="4011613"/>
          <p14:tracePt t="70195" x="7716838" y="4019550"/>
          <p14:tracePt t="70210" x="7708900" y="4044950"/>
          <p14:tracePt t="70232" x="7708900" y="4070350"/>
          <p14:tracePt t="70244" x="7716838" y="4087813"/>
          <p14:tracePt t="70246" x="7716838" y="4095750"/>
          <p14:tracePt t="70264" x="7742238" y="4130675"/>
          <p14:tracePt t="70277" x="7775575" y="4156075"/>
          <p14:tracePt t="70281" x="7800975" y="4179888"/>
          <p14:tracePt t="70293" x="7818438" y="4197350"/>
          <p14:tracePt t="70296" x="7826375" y="4222750"/>
          <p14:tracePt t="70309" x="7826375" y="4240213"/>
          <p14:tracePt t="70331" x="7835900" y="4230688"/>
          <p14:tracePt t="70336" x="7843838" y="4222750"/>
          <p14:tracePt t="70452" x="7886700" y="4383088"/>
          <p14:tracePt t="70461" x="7910513" y="4416425"/>
          <p14:tracePt t="70480" x="7970838" y="4467225"/>
          <p14:tracePt t="70483" x="8004175" y="4476750"/>
          <p14:tracePt t="70488" x="8037513" y="4484688"/>
          <p14:tracePt t="70495" x="8088313" y="4484688"/>
          <p14:tracePt t="70511" x="8139113" y="4484688"/>
          <p14:tracePt t="70514" x="8181975" y="4476750"/>
          <p14:tracePt t="70527" x="8240713" y="4441825"/>
          <p14:tracePt t="70544" x="8274050" y="4392613"/>
          <p14:tracePt t="70549" x="8291513" y="4367213"/>
          <p14:tracePt t="70559" x="8299450" y="4349750"/>
          <p14:tracePt t="70563" x="8307388" y="4332288"/>
          <p14:tracePt t="70579" x="8307388" y="4316413"/>
          <p14:tracePt t="70581" x="8299450" y="4306888"/>
          <p14:tracePt t="70594" x="8283575" y="4291013"/>
          <p14:tracePt t="70611" x="8223250" y="4256088"/>
          <p14:tracePt t="70632" x="8131175" y="4222750"/>
          <p14:tracePt t="70634" x="8037513" y="4179888"/>
          <p14:tracePt t="70645" x="7953375" y="4146550"/>
          <p14:tracePt t="70662" x="7920038" y="4130675"/>
          <p14:tracePt t="70667" x="7886700" y="4113213"/>
          <p14:tracePt t="70678" x="7877175" y="4113213"/>
          <p14:tracePt t="70681" x="7843838" y="4105275"/>
          <p14:tracePt t="70693" x="7800975" y="4105275"/>
          <p14:tracePt t="70712" x="7775575" y="4113213"/>
          <p14:tracePt t="70727" x="7767638" y="4113213"/>
          <p14:tracePt t="70744" x="7775575" y="4113213"/>
          <p14:tracePt t="70785" x="7810500" y="4044950"/>
          <p14:tracePt t="70797" x="7835900" y="4019550"/>
          <p14:tracePt t="70816" x="7835900" y="4011613"/>
          <p14:tracePt t="70830" x="7851775" y="4003675"/>
          <p14:tracePt t="70836" x="7861300" y="4003675"/>
          <p14:tracePt t="70843" x="7894638" y="4019550"/>
          <p14:tracePt t="70862" x="7935913" y="4044950"/>
          <p14:tracePt t="70879" x="7996238" y="4079875"/>
          <p14:tracePt t="70894" x="8054975" y="4105275"/>
          <p14:tracePt t="70912" x="8121650" y="4121150"/>
          <p14:tracePt t="70920" x="8164513" y="4121150"/>
          <p14:tracePt t="70931" x="8240713" y="4105275"/>
          <p14:tracePt t="70951" x="8307388" y="4087813"/>
          <p14:tracePt t="70961" x="8408988" y="4054475"/>
          <p14:tracePt t="70981" x="8418513" y="4044950"/>
          <p14:tracePt t="70986" x="8451850" y="4044950"/>
          <p14:tracePt t="70993" x="8477250" y="4044950"/>
          <p14:tracePt t="71010" x="8485188" y="4054475"/>
          <p14:tracePt t="71028" x="8477250" y="4070350"/>
          <p14:tracePt t="71044" x="8459788" y="4079875"/>
          <p14:tracePt t="71061" x="8408988" y="4095750"/>
          <p14:tracePt t="71083" x="8342313" y="4095750"/>
          <p14:tracePt t="71087" x="8240713" y="4095750"/>
          <p14:tracePt t="71096" x="8139113" y="4087813"/>
          <p14:tracePt t="71113" x="8047038" y="4087813"/>
          <p14:tracePt t="71134" x="7978775" y="4095750"/>
          <p14:tracePt t="71144" x="7935913" y="4105275"/>
          <p14:tracePt t="71148" x="7927975" y="4105275"/>
          <p14:tracePt t="71160" x="7902575" y="4105275"/>
          <p14:tracePt t="71177" x="7910513" y="4095750"/>
          <p14:tracePt t="71194" x="7945438" y="4079875"/>
          <p14:tracePt t="71210" x="8004175" y="4062413"/>
          <p14:tracePt t="71231" x="8088313" y="4054475"/>
          <p14:tracePt t="71235" x="8181975" y="4054475"/>
          <p14:tracePt t="71248" x="8274050" y="4054475"/>
          <p14:tracePt t="71265" x="8367713" y="4062413"/>
          <p14:tracePt t="71283" x="8383588" y="4062413"/>
          <p14:tracePt t="71287" x="8434388" y="4070350"/>
          <p14:tracePt t="71295" x="8485188" y="4079875"/>
          <p14:tracePt t="71310" x="8518525" y="4079875"/>
          <p14:tracePt t="71327" x="8561388" y="4095750"/>
          <p14:tracePt t="71344" x="8553450" y="4105275"/>
          <p14:tracePt t="71362" x="8518525" y="4113213"/>
          <p14:tracePt t="71383" x="8443913" y="4105275"/>
          <p14:tracePt t="71386" x="8358188" y="4087813"/>
          <p14:tracePt t="71396" x="8258175" y="4062413"/>
          <p14:tracePt t="71415" x="8147050" y="4062413"/>
          <p14:tracePt t="71432" x="8047038" y="4062413"/>
          <p14:tracePt t="71444" x="7953375" y="4062413"/>
          <p14:tracePt t="71461" x="7886700" y="4070350"/>
          <p14:tracePt t="71478" x="7869238" y="4079875"/>
          <p14:tracePt t="71495" x="7886700" y="4070350"/>
          <p14:tracePt t="71511" x="7935913" y="4062413"/>
          <p14:tracePt t="71519" x="8021638" y="4044950"/>
          <p14:tracePt t="71533" x="8121650" y="4029075"/>
          <p14:tracePt t="71549" x="8156575" y="4029075"/>
          <p14:tracePt t="71564" x="8408988" y="4054475"/>
          <p14:tracePt t="71580" x="8561388" y="4079875"/>
          <p14:tracePt t="71594" x="8704263" y="4121150"/>
          <p14:tracePt t="71612" x="8840788" y="4146550"/>
          <p14:tracePt t="71627" x="8966200" y="4164013"/>
          <p14:tracePt t="71645" x="9075738" y="4156075"/>
          <p14:tracePt t="71661" x="9186863" y="4138613"/>
          <p14:tracePt t="71668" x="9237663" y="4121150"/>
          <p14:tracePt t="71682" x="9304338" y="4105275"/>
          <p14:tracePt t="71697" x="9380538" y="4079875"/>
          <p14:tracePt t="71715" x="9482138" y="4037013"/>
          <p14:tracePt t="71732" x="9540875" y="4037013"/>
          <p14:tracePt t="71744" x="9583738" y="4044950"/>
          <p14:tracePt t="71762" x="9599613" y="4070350"/>
          <p14:tracePt t="71780" x="9591675" y="4095750"/>
          <p14:tracePt t="71794" x="9591675" y="4105275"/>
          <p14:tracePt t="71810" x="9507538" y="4156075"/>
          <p14:tracePt t="71832" x="9447213" y="4171950"/>
          <p14:tracePt t="71836" x="9413875" y="4171950"/>
          <p14:tracePt t="71846" x="9312275" y="4179888"/>
          <p14:tracePt t="71864" x="9228138" y="4171950"/>
          <p14:tracePt t="71884" x="9169400" y="4156075"/>
          <p14:tracePt t="71896" x="9136063" y="4138613"/>
          <p14:tracePt t="71899" x="9093200" y="4121150"/>
          <p14:tracePt t="71909" x="9050338" y="4105275"/>
          <p14:tracePt t="71928" x="9017000" y="4095750"/>
          <p14:tracePt t="71944" x="9001125" y="4095750"/>
          <p14:tracePt t="71962" x="8983663" y="4095750"/>
          <p14:tracePt t="71967" x="8966200" y="4095750"/>
          <p14:tracePt t="71983" x="8958263" y="4087813"/>
          <p14:tracePt t="71998" x="8950325" y="4070350"/>
          <p14:tracePt t="72014" x="8940800" y="4037013"/>
          <p14:tracePt t="72034" x="8940800" y="4019550"/>
          <p14:tracePt t="72127" x="8924925" y="4079875"/>
          <p14:tracePt t="72294" x="9161463" y="4171950"/>
          <p14:tracePt t="72304" x="9296400" y="4164013"/>
          <p14:tracePt t="72313" x="9355138" y="4156075"/>
          <p14:tracePt t="72318" x="9380538" y="4156075"/>
          <p14:tracePt t="72320" x="9405938" y="4156075"/>
          <p14:tracePt t="72327" x="9456738" y="4156075"/>
          <p14:tracePt t="72344" x="9548813" y="4146550"/>
          <p14:tracePt t="72361" x="9617075" y="4138613"/>
          <p14:tracePt t="72364" x="9632950" y="4138613"/>
          <p14:tracePt t="72375" x="9658350" y="4121150"/>
          <p14:tracePt t="72378" x="9667875" y="4113213"/>
          <p14:tracePt t="72395" x="9693275" y="4087813"/>
          <p14:tracePt t="72411" x="9709150" y="4054475"/>
          <p14:tracePt t="72427" x="9726613" y="4019550"/>
          <p14:tracePt t="72431" x="9726613" y="4003675"/>
          <p14:tracePt t="72442" x="9726613" y="3986213"/>
          <p14:tracePt t="72446" x="9726613" y="3978275"/>
          <p14:tracePt t="72462" x="9709150" y="3960813"/>
          <p14:tracePt t="72480" x="9683750" y="3952875"/>
          <p14:tracePt t="72484" x="9667875" y="3944938"/>
          <p14:tracePt t="72492" x="9650413" y="3935413"/>
          <p14:tracePt t="72509" x="9591675" y="3910013"/>
          <p14:tracePt t="72515" x="9558338" y="3902075"/>
          <p14:tracePt t="72525" x="9523413" y="3894138"/>
          <p14:tracePt t="72528" x="9482138" y="3884613"/>
          <p14:tracePt t="72543" x="9431338" y="3868738"/>
          <p14:tracePt t="72546" x="9413875" y="3868738"/>
          <p14:tracePt t="72561" x="9372600" y="3859213"/>
          <p14:tracePt t="72566" x="9363075" y="3859213"/>
          <p14:tracePt t="72568" x="9355138" y="3859213"/>
          <p14:tracePt t="72575" x="9337675" y="3851275"/>
          <p14:tracePt t="72594" x="9296400" y="3851275"/>
          <p14:tracePt t="72598" x="9271000" y="3859213"/>
          <p14:tracePt t="72609" x="9245600" y="3868738"/>
          <p14:tracePt t="72612" x="9220200" y="3876675"/>
          <p14:tracePt t="72634" x="9161463" y="3910013"/>
          <p14:tracePt t="72637" x="9144000" y="3927475"/>
          <p14:tracePt t="72644" x="9085263" y="3978275"/>
          <p14:tracePt t="72660" x="8958263" y="4054475"/>
          <p14:tracePt t="72664" x="8899525" y="4087813"/>
          <p14:tracePt t="72678" x="8864600" y="4113213"/>
          <p14:tracePt t="72680" x="8840788" y="4138613"/>
          <p14:tracePt t="72694" x="8823325" y="4146550"/>
          <p14:tracePt t="72699" x="8815388" y="4164013"/>
          <p14:tracePt t="72711" x="8805863" y="4164013"/>
          <p14:tracePt t="72731" x="8823325" y="4156075"/>
          <p14:tracePt t="72734" x="8840788" y="4146550"/>
          <p14:tracePt t="72757" x="8950325" y="4113213"/>
          <p14:tracePt t="72764" x="8966200" y="4105275"/>
          <p14:tracePt t="72780" x="9050338" y="4105275"/>
          <p14:tracePt t="72785" x="9101138" y="4095750"/>
          <p14:tracePt t="72787" x="9136063" y="4095750"/>
          <p14:tracePt t="72793" x="9161463" y="4095750"/>
          <p14:tracePt t="72795" x="9194800" y="4095750"/>
          <p14:tracePt t="72810" x="9296400" y="4105275"/>
          <p14:tracePt t="72814" x="9337675" y="4095750"/>
          <p14:tracePt t="72827" x="9380538" y="4087813"/>
          <p14:tracePt t="72830" x="9413875" y="4079875"/>
          <p14:tracePt t="72844" x="9456738" y="4044950"/>
          <p14:tracePt t="72846" x="9498013" y="4011613"/>
          <p14:tracePt t="72862" x="9599613" y="3952875"/>
          <p14:tracePt t="72867" x="9632950" y="3935413"/>
          <p14:tracePt t="72869" x="9693275" y="3894138"/>
          <p14:tracePt t="72876" x="9752013" y="3868738"/>
          <p14:tracePt t="72894" x="9945688" y="3817938"/>
          <p14:tracePt t="72898" x="10039350" y="3800475"/>
          <p14:tracePt t="72911" x="10148888" y="3792538"/>
          <p14:tracePt t="72913" x="10275888" y="3792538"/>
          <p14:tracePt t="72929" x="10393363" y="3792538"/>
          <p14:tracePt t="72932" x="10520363" y="3792538"/>
          <p14:tracePt t="72945" x="10723563" y="3808413"/>
          <p14:tracePt t="72948" x="10782300" y="3817938"/>
          <p14:tracePt t="72960" x="10841038" y="3817938"/>
          <p14:tracePt t="72976" x="11263313" y="3884613"/>
          <p14:tracePt t="72994" x="11423650" y="3927475"/>
          <p14:tracePt t="73012" x="11517313" y="3986213"/>
          <p14:tracePt t="73027" x="11533188" y="4037013"/>
          <p14:tracePt t="73045" x="11517313" y="4079875"/>
          <p14:tracePt t="73052" x="11474450" y="4121150"/>
          <p14:tracePt t="73063" x="11456988" y="4130675"/>
          <p14:tracePt t="73080" x="11339513" y="4197350"/>
          <p14:tracePt t="73099" x="11263313" y="4230688"/>
          <p14:tracePt t="73110" x="11212513" y="4265613"/>
          <p14:tracePt t="73128" x="11179175" y="4291013"/>
          <p14:tracePt t="73144" x="11161713" y="4298950"/>
          <p14:tracePt t="73161" x="11153775" y="4306888"/>
          <p14:tracePt t="73178" x="11153775" y="4316413"/>
          <p14:tracePt t="73184" x="11161713" y="4316413"/>
          <p14:tracePt t="73199" x="11161713" y="4306888"/>
          <p14:tracePt t="73353" x="11169650" y="4248150"/>
          <p14:tracePt t="73365" x="11179175" y="4222750"/>
          <p14:tracePt t="73384" x="11187113" y="4205288"/>
          <p14:tracePt t="73398" x="11187113" y="4179888"/>
          <p14:tracePt t="73412" x="11187113" y="4156075"/>
          <p14:tracePt t="73427" x="11169650" y="4113213"/>
          <p14:tracePt t="73443" x="11153775" y="4079875"/>
          <p14:tracePt t="73462" x="11136313" y="4044950"/>
          <p14:tracePt t="73477" x="11120438" y="4029075"/>
          <p14:tracePt t="73494" x="11095038" y="4029075"/>
          <p14:tracePt t="73511" x="11060113" y="4029075"/>
          <p14:tracePt t="73518" x="11052175" y="4029075"/>
          <p14:tracePt t="73530" x="11009313" y="4037013"/>
          <p14:tracePt t="73549" x="11001375" y="4037013"/>
          <p14:tracePt t="73560" x="10983913" y="4037013"/>
          <p14:tracePt t="73577" x="10983913" y="4029075"/>
          <p14:tracePt t="73708" x="11001375" y="4062413"/>
          <p14:tracePt t="73854" x="11229975" y="4156075"/>
          <p14:tracePt t="73862" x="11263313" y="4146550"/>
          <p14:tracePt t="73877" x="11331575" y="4121150"/>
          <p14:tracePt t="73881" x="11364913" y="4105275"/>
          <p14:tracePt t="73892" x="11398250" y="4087813"/>
          <p14:tracePt t="73895" x="11431588" y="4062413"/>
          <p14:tracePt t="73910" x="11474450" y="4019550"/>
          <p14:tracePt t="73926" x="11499850" y="3978275"/>
          <p14:tracePt t="73943" x="11517313" y="3935413"/>
          <p14:tracePt t="73961" x="11517313" y="3910013"/>
          <p14:tracePt t="73977" x="11517313" y="3851275"/>
          <p14:tracePt t="73998" x="11491913" y="3833813"/>
          <p14:tracePt t="74003" x="11474450" y="3825875"/>
          <p14:tracePt t="74006" x="11456988" y="3817938"/>
          <p14:tracePt t="74015" x="11441113" y="3808413"/>
          <p14:tracePt t="74025" x="11415713" y="3800475"/>
          <p14:tracePt t="74044" x="11364913" y="3783013"/>
          <p14:tracePt t="74047" x="11331575" y="3775075"/>
          <p14:tracePt t="74060" x="11280775" y="3775075"/>
          <p14:tracePt t="74078" x="11220450" y="3775075"/>
          <p14:tracePt t="74083" x="11187113" y="3783013"/>
          <p14:tracePt t="74094" x="11153775" y="3783013"/>
          <p14:tracePt t="74097" x="11136313" y="3792538"/>
          <p14:tracePt t="74099" x="11120438" y="3792538"/>
          <p14:tracePt t="74109" x="11085513" y="3800475"/>
          <p14:tracePt t="74130" x="10983913" y="3833813"/>
          <p14:tracePt t="74134" x="10950575" y="3843338"/>
          <p14:tracePt t="74144" x="10917238" y="3851275"/>
          <p14:tracePt t="74161" x="10874375" y="3868738"/>
          <p14:tracePt t="74177" x="10858500" y="3884613"/>
          <p14:tracePt t="74180" x="10848975" y="3884613"/>
          <p14:tracePt t="74193" x="10848975" y="3894138"/>
          <p14:tracePt t="74195" x="10848975" y="3902075"/>
          <p14:tracePt t="74212" x="10866438" y="3927475"/>
          <p14:tracePt t="74227" x="10883900" y="3960813"/>
          <p14:tracePt t="74243" x="10899775" y="4003675"/>
          <p14:tracePt t="74260" x="10925175" y="4054475"/>
          <p14:tracePt t="74264" x="10934700" y="4079875"/>
          <p14:tracePt t="74275" x="10942638" y="4095750"/>
          <p14:tracePt t="74279" x="10958513" y="4121150"/>
          <p14:tracePt t="74295" x="11018838" y="4146550"/>
          <p14:tracePt t="74309" x="11120438" y="4164013"/>
          <p14:tracePt t="74326" x="11237913" y="4171950"/>
          <p14:tracePt t="74330" x="11296650" y="4171950"/>
          <p14:tracePt t="74344" x="11380788" y="4164013"/>
          <p14:tracePt t="74362" x="11441113" y="4138613"/>
          <p14:tracePt t="74376" x="11474450" y="4121150"/>
          <p14:tracePt t="74393" x="11482388" y="4095750"/>
          <p14:tracePt t="74410" x="11474450" y="4062413"/>
          <p14:tracePt t="74414" x="11466513" y="4044950"/>
          <p14:tracePt t="74426" x="11449050" y="4029075"/>
          <p14:tracePt t="74430" x="11431588" y="4003675"/>
          <p14:tracePt t="74446" x="11398250" y="3952875"/>
          <p14:tracePt t="74450" x="11380788" y="3927475"/>
          <p14:tracePt t="74460" x="11372850" y="3902075"/>
          <p14:tracePt t="74476" x="11347450" y="3868738"/>
          <p14:tracePt t="74492" x="11331575" y="3833813"/>
          <p14:tracePt t="74497" x="11322050" y="3825875"/>
          <p14:tracePt t="74511" x="11296650" y="3808413"/>
          <p14:tracePt t="74526" x="11288713" y="3808413"/>
          <p14:tracePt t="74543" x="11255375" y="3817938"/>
          <p14:tracePt t="74559" x="11204575" y="3843338"/>
          <p14:tracePt t="74562" x="11161713" y="3868738"/>
          <p14:tracePt t="74565" x="11102975" y="3876675"/>
          <p14:tracePt t="74577" x="11009313" y="3868738"/>
          <p14:tracePt t="74580" x="10942638" y="3833813"/>
          <p14:tracePt t="74595" x="10891838" y="3800475"/>
          <p14:tracePt t="74597" x="10858500" y="3749675"/>
          <p14:tracePt t="74610" x="10815638" y="3657600"/>
          <p14:tracePt t="74614" x="10807700" y="3632200"/>
          <p14:tracePt t="74616" x="10772775" y="3571875"/>
          <p14:tracePt t="74627" x="10731500" y="3538538"/>
          <p14:tracePt t="74648" x="10621963" y="3505200"/>
          <p14:tracePt t="74654" x="10571163" y="3505200"/>
          <p14:tracePt t="74656" x="10528300" y="3513138"/>
          <p14:tracePt t="74662" x="10494963" y="3522663"/>
          <p14:tracePt t="74678" x="10461625" y="3589338"/>
          <p14:tracePt t="74681" x="10452100" y="3632200"/>
          <p14:tracePt t="74694" x="10410825" y="3767138"/>
          <p14:tracePt t="74711" x="10367963" y="3910013"/>
          <p14:tracePt t="74718" x="10334625" y="4003675"/>
          <p14:tracePt t="74729" x="10301288" y="4087813"/>
          <p14:tracePt t="74731" x="10258425" y="4156075"/>
          <p14:tracePt t="74747" x="10207625" y="4205288"/>
          <p14:tracePt t="74753" x="10148888" y="4265613"/>
          <p14:tracePt t="74760" x="10123488" y="4298950"/>
          <p14:tracePt t="74763" x="10106025" y="4324350"/>
          <p14:tracePt t="74777" x="10047288" y="4383088"/>
          <p14:tracePt t="74795" x="9988550" y="4433888"/>
          <p14:tracePt t="74813" x="9920288" y="4476750"/>
          <p14:tracePt t="74857" x="9759950" y="4695825"/>
          <p14:tracePt t="74866" x="9744075" y="4746625"/>
          <p14:tracePt t="74882" x="9718675" y="4814888"/>
          <p14:tracePt t="74898" x="9667875" y="4889500"/>
          <p14:tracePt t="75109" x="9464675" y="4949825"/>
          <p14:tracePt t="75115" x="9456738" y="4949825"/>
          <p14:tracePt t="75121" x="9447213" y="4957763"/>
          <p14:tracePt t="75137" x="9431338" y="4965700"/>
          <p14:tracePt t="75632" x="9372600" y="4687888"/>
          <p14:tracePt t="75646" x="9372600" y="4662488"/>
          <p14:tracePt t="75662" x="9372600" y="4652963"/>
          <p14:tracePt t="75813" x="9599613" y="4527550"/>
          <p14:tracePt t="75830" x="9658350" y="4518025"/>
          <p14:tracePt t="75835" x="9675813" y="4510088"/>
          <p14:tracePt t="75844" x="9709150" y="4510088"/>
          <p14:tracePt t="75861" x="9718675" y="4510088"/>
          <p14:tracePt t="75903" x="10029825" y="4459288"/>
          <p14:tracePt t="75916" x="10106025" y="4441825"/>
          <p14:tracePt t="75933" x="10191750" y="4441825"/>
          <p14:tracePt t="75997" x="10275888" y="4518025"/>
          <p14:tracePt t="76008" x="10225088" y="4518025"/>
          <p14:tracePt t="76023" x="10215563" y="4518025"/>
          <p14:tracePt t="76040" x="10156825" y="4518025"/>
          <p14:tracePt t="76053" x="10080625" y="4502150"/>
          <p14:tracePt t="76102" x="9726613" y="4476750"/>
          <p14:tracePt t="76113" x="9515475" y="4476750"/>
          <p14:tracePt t="76130" x="9321800" y="4484688"/>
          <p14:tracePt t="76135" x="9245600" y="4484688"/>
          <p14:tracePt t="76143" x="8958263" y="4502150"/>
          <p14:tracePt t="76161" x="8655050" y="4502150"/>
          <p14:tracePt t="76177" x="8332788" y="4502150"/>
          <p14:tracePt t="76192" x="8012113" y="4484688"/>
          <p14:tracePt t="76211" x="7683500" y="4433888"/>
          <p14:tracePt t="76227" x="7345363" y="4357688"/>
          <p14:tracePt t="76244" x="7007225" y="4273550"/>
          <p14:tracePt t="76249" x="6670675" y="4205288"/>
          <p14:tracePt t="76264" x="6357938" y="4156075"/>
          <p14:tracePt t="76277" x="6096000" y="4113213"/>
          <p14:tracePt t="76293" x="5834063" y="4095750"/>
          <p14:tracePt t="76311" x="5572125" y="4105275"/>
          <p14:tracePt t="76327" x="5360988" y="4138613"/>
          <p14:tracePt t="76345" x="5159375" y="4171950"/>
          <p14:tracePt t="76361" x="5024438" y="4197350"/>
          <p14:tracePt t="76381" x="4930775" y="4214813"/>
          <p14:tracePt t="76385" x="4897438" y="4214813"/>
          <p14:tracePt t="76396" x="4905375" y="4214813"/>
          <p14:tracePt t="76414" x="4913313" y="4205288"/>
          <p14:tracePt t="76463" x="5429250" y="4205288"/>
          <p14:tracePt t="76472" x="5462588" y="4214813"/>
          <p14:tracePt t="76490" x="5851525" y="4316413"/>
          <p14:tracePt t="76504" x="5902325" y="4341813"/>
          <p14:tracePt t="76516" x="6088063" y="4451350"/>
          <p14:tracePt t="76623" x="6948488" y="4687888"/>
          <p14:tracePt t="76636" x="6965950" y="4713288"/>
          <p14:tracePt t="76651" x="7042150" y="4805363"/>
          <p14:tracePt t="76667" x="7042150" y="4838700"/>
          <p14:tracePt t="76682" x="7032625" y="4838700"/>
          <p14:tracePt t="76697" x="6991350" y="4838700"/>
          <p14:tracePt t="76711" x="6856413" y="4805363"/>
          <p14:tracePt t="76730" x="6780213" y="4772025"/>
          <p14:tracePt t="76744" x="6696075" y="4729163"/>
          <p14:tracePt t="76761" x="6619875" y="4695825"/>
          <p14:tracePt t="76777" x="6569075" y="4652963"/>
          <p14:tracePt t="76797" x="6543675" y="4627563"/>
          <p14:tracePt t="76809" x="6526213" y="4611688"/>
          <p14:tracePt t="76829" x="6518275" y="4594225"/>
          <p14:tracePt t="76865" x="6510338" y="4594225"/>
          <p14:tracePt t="76894" x="6459538" y="4518025"/>
          <p14:tracePt t="76908" x="6459538" y="4510088"/>
          <p14:tracePt t="76925" x="6434138" y="4467225"/>
          <p14:tracePt t="76939" x="6416675" y="4441825"/>
          <p14:tracePt t="76953" x="6399213" y="4441825"/>
          <p14:tracePt t="76967" x="6391275" y="4441825"/>
          <p14:tracePt t="77016" x="6332538" y="4349750"/>
          <p14:tracePt t="77033" x="6307138" y="4316413"/>
          <p14:tracePt t="77044" x="6273800" y="4298950"/>
          <p14:tracePt t="77058" x="6264275" y="4291013"/>
          <p14:tracePt t="77074" x="6238875" y="4306888"/>
          <p14:tracePt t="77179" x="6164263" y="4332288"/>
          <p14:tracePt t="77196" x="6154738" y="4332288"/>
          <p14:tracePt t="77202" x="6154738" y="4341813"/>
          <p14:tracePt t="77210" x="6146800" y="4341813"/>
          <p14:tracePt t="77347" x="6096000" y="4349750"/>
          <p14:tracePt t="77359" x="6078538" y="4375150"/>
          <p14:tracePt t="77377" x="6045200" y="4400550"/>
          <p14:tracePt t="77387" x="5994400" y="4400550"/>
          <p14:tracePt t="77404" x="5978525" y="4392613"/>
          <p14:tracePt t="77417" x="5927725" y="4332288"/>
          <p14:tracePt t="77432" x="5892800" y="4298950"/>
          <p14:tracePt t="77449" x="5859463" y="4273550"/>
          <p14:tracePt t="77462" x="5816600" y="4265613"/>
          <p14:tracePt t="77482" x="5783263" y="4265613"/>
          <p14:tracePt t="77494" x="5757863" y="4265613"/>
          <p14:tracePt t="77510" x="5707063" y="4265613"/>
          <p14:tracePt t="77527" x="5673725" y="4240213"/>
          <p14:tracePt t="77544" x="5648325" y="4197350"/>
          <p14:tracePt t="77560" x="5630863" y="4156075"/>
          <p14:tracePt t="77579" x="5614988" y="4113213"/>
          <p14:tracePt t="77594" x="5597525" y="4095750"/>
          <p14:tracePt t="77616" x="5589588" y="4105275"/>
          <p14:tracePt t="77618" x="5581650" y="4121150"/>
          <p14:tracePt t="77630" x="5581650" y="4179888"/>
          <p14:tracePt t="77644" x="5581650" y="4197350"/>
          <p14:tracePt t="77660" x="5597525" y="4256088"/>
          <p14:tracePt t="77679" x="5614988" y="4281488"/>
          <p14:tracePt t="77694" x="5622925" y="4281488"/>
          <p14:tracePt t="77711" x="5640388" y="4281488"/>
          <p14:tracePt t="77729" x="5665788" y="4281488"/>
          <p14:tracePt t="77748" x="5691188" y="4291013"/>
          <p14:tracePt t="77751" x="5716588" y="4298950"/>
          <p14:tracePt t="77762" x="5741988" y="4324350"/>
          <p14:tracePt t="77783" x="5749925" y="4324350"/>
          <p14:tracePt t="77794" x="5783263" y="4349750"/>
          <p14:tracePt t="77798" x="5792788" y="4357688"/>
          <p14:tracePt t="77810" x="5800725" y="4367213"/>
          <p14:tracePt t="77827" x="5800725" y="4375150"/>
          <p14:tracePt t="77916" x="5757863" y="4357688"/>
          <p14:tracePt t="77931" x="5741988" y="4341813"/>
          <p14:tracePt t="77946" x="5732463" y="4332288"/>
          <p14:tracePt t="77949" x="5732463" y="4324350"/>
          <p14:tracePt t="77958" x="5724525" y="4324350"/>
          <p14:tracePt t="77975" x="5724525" y="4298950"/>
          <p14:tracePt t="78233" x="5724525" y="4341813"/>
          <p14:tracePt t="78247" x="5732463" y="4341813"/>
          <p14:tracePt t="78251" x="5732463" y="4349750"/>
          <p14:tracePt t="78257" x="5749925" y="4349750"/>
          <p14:tracePt t="78275" x="5749925" y="4341813"/>
          <p14:tracePt t="78396" x="5741988" y="4291013"/>
          <p14:tracePt t="78412" x="5732463" y="4281488"/>
          <p14:tracePt t="78437" x="5724525" y="4281488"/>
          <p14:tracePt t="78527" x="5724525" y="4240213"/>
          <p14:tracePt t="78966" x="5927725" y="4375150"/>
          <p14:tracePt t="78972" x="5961063" y="4383088"/>
          <p14:tracePt t="78979" x="5986463" y="4383088"/>
          <p14:tracePt t="78997" x="6037263" y="4392613"/>
          <p14:tracePt t="79002" x="6062663" y="4392613"/>
          <p14:tracePt t="79008" x="6078538" y="4392613"/>
          <p14:tracePt t="79026" x="6121400" y="4392613"/>
          <p14:tracePt t="79031" x="6146800" y="4400550"/>
          <p14:tracePt t="79042" x="6172200" y="4400550"/>
          <p14:tracePt t="79046" x="6197600" y="4400550"/>
          <p14:tracePt t="79061" x="6248400" y="4400550"/>
          <p14:tracePt t="79078" x="6307138" y="4400550"/>
          <p14:tracePt t="79083" x="6332538" y="4400550"/>
          <p14:tracePt t="79093" x="6357938" y="4400550"/>
          <p14:tracePt t="79111" x="6408738" y="4400550"/>
          <p14:tracePt t="79114" x="6434138" y="4400550"/>
          <p14:tracePt t="79129" x="6484938" y="4392613"/>
          <p14:tracePt t="79146" x="6526213" y="4392613"/>
          <p14:tracePt t="79150" x="6543675" y="4383088"/>
          <p14:tracePt t="79159" x="6561138" y="4375150"/>
          <p14:tracePt t="79177" x="6610350" y="4357688"/>
          <p14:tracePt t="79181" x="6635750" y="4349750"/>
          <p14:tracePt t="79194" x="6661150" y="4332288"/>
          <p14:tracePt t="79197" x="6686550" y="4324350"/>
          <p14:tracePt t="79211" x="6729413" y="4316413"/>
          <p14:tracePt t="79228" x="6762750" y="4306888"/>
          <p14:tracePt t="79243" x="6796088" y="4306888"/>
          <p14:tracePt t="79262" x="6831013" y="4306888"/>
          <p14:tracePt t="79265" x="6846888" y="4298950"/>
          <p14:tracePt t="79280" x="6864350" y="4298950"/>
          <p14:tracePt t="79294" x="6881813" y="4291013"/>
          <p14:tracePt t="79312" x="6889750" y="4281488"/>
          <p14:tracePt t="79316" x="6897688" y="4273550"/>
          <p14:tracePt t="79325" x="6915150" y="4265613"/>
          <p14:tracePt t="79346" x="6956425" y="4222750"/>
          <p14:tracePt t="79363" x="6981825" y="4205288"/>
          <p14:tracePt t="79367" x="6991350" y="4197350"/>
          <p14:tracePt t="79393" x="6981825" y="4197350"/>
          <p14:tracePt t="79401" x="6981825" y="4189413"/>
          <p14:tracePt t="79410" x="6973888" y="4189413"/>
          <p14:tracePt t="79413" x="6965950" y="4189413"/>
          <p14:tracePt t="79427" x="6948488" y="4179888"/>
          <p14:tracePt t="79429" x="6940550" y="4179888"/>
          <p14:tracePt t="79446" x="6923088" y="4171950"/>
          <p14:tracePt t="79451" x="6907213" y="4164013"/>
          <p14:tracePt t="79459" x="6897688" y="4156075"/>
          <p14:tracePt t="79478" x="6872288" y="4146550"/>
          <p14:tracePt t="79481" x="6864350" y="4138613"/>
          <p14:tracePt t="79493" x="6846888" y="4138613"/>
          <p14:tracePt t="79496" x="6831013" y="4130675"/>
          <p14:tracePt t="79511" x="6805613" y="4138613"/>
          <p14:tracePt t="79528" x="6762750" y="4146550"/>
          <p14:tracePt t="79543" x="6729413" y="4156075"/>
          <p14:tracePt t="79560" x="6686550" y="4164013"/>
          <p14:tracePt t="79564" x="6670675" y="4171950"/>
          <p14:tracePt t="79576" x="6653213" y="4171950"/>
          <p14:tracePt t="79579" x="6635750" y="4171950"/>
          <p14:tracePt t="79595" x="6602413" y="4164013"/>
          <p14:tracePt t="79610" x="6561138" y="4164013"/>
          <p14:tracePt t="79627" x="6526213" y="4156075"/>
          <p14:tracePt t="79631" x="6510338" y="4146550"/>
          <p14:tracePt t="79643" x="6492875" y="4146550"/>
          <p14:tracePt t="79646" x="6475413" y="4146550"/>
          <p14:tracePt t="79661" x="6434138" y="4146550"/>
          <p14:tracePt t="79678" x="6399213" y="4146550"/>
          <p14:tracePt t="79693" x="6365875" y="4130675"/>
          <p14:tracePt t="79710" x="6332538" y="4121150"/>
          <p14:tracePt t="79715" x="6315075" y="4113213"/>
          <p14:tracePt t="79719" x="6289675" y="4113213"/>
          <p14:tracePt t="79728" x="6273800" y="4105275"/>
          <p14:tracePt t="79749" x="6238875" y="4105275"/>
          <p14:tracePt t="79752" x="6223000" y="4105275"/>
          <p14:tracePt t="79758" x="6197600" y="4105275"/>
          <p14:tracePt t="79775" x="6154738" y="4105275"/>
          <p14:tracePt t="79793" x="6113463" y="4095750"/>
          <p14:tracePt t="79797" x="6088063" y="4095750"/>
          <p14:tracePt t="79811" x="6045200" y="4087813"/>
          <p14:tracePt t="79828" x="5994400" y="4087813"/>
          <p14:tracePt t="79843" x="5943600" y="4095750"/>
          <p14:tracePt t="79860" x="5892800" y="4105275"/>
          <p14:tracePt t="79864" x="5859463" y="4113213"/>
          <p14:tracePt t="79879" x="5792788" y="4130675"/>
          <p14:tracePt t="79895" x="5741988" y="4146550"/>
          <p14:tracePt t="79911" x="5681663" y="4171950"/>
          <p14:tracePt t="79927" x="5630863" y="4189413"/>
          <p14:tracePt t="79931" x="5614988" y="4197350"/>
          <p14:tracePt t="79943" x="5597525" y="4205288"/>
          <p14:tracePt t="79946" x="5589588" y="4205288"/>
          <p14:tracePt t="79962" x="5564188" y="4222750"/>
          <p14:tracePt t="79979" x="5538788" y="4230688"/>
          <p14:tracePt t="79995" x="5530850" y="4248150"/>
          <p14:tracePt t="79999" x="5521325" y="4256088"/>
          <p14:tracePt t="80009" x="5521325" y="4265613"/>
          <p14:tracePt t="80026" x="5521325" y="4291013"/>
          <p14:tracePt t="80029" x="5521325" y="4298950"/>
          <p14:tracePt t="80046" x="5530850" y="4324350"/>
          <p14:tracePt t="80061" x="5538788" y="4357688"/>
          <p14:tracePt t="80076" x="5556250" y="4383088"/>
          <p14:tracePt t="80096" x="5607050" y="4416425"/>
          <p14:tracePt t="80112" x="5656263" y="4416425"/>
          <p14:tracePt t="80130" x="5724525" y="4408488"/>
          <p14:tracePt t="80134" x="5757863" y="4408488"/>
          <p14:tracePt t="80142" x="5792788" y="4408488"/>
          <p14:tracePt t="80159" x="5859463" y="4408488"/>
          <p14:tracePt t="80180" x="5953125" y="4416425"/>
          <p14:tracePt t="80182" x="5969000" y="4416425"/>
          <p14:tracePt t="80195" x="6045200" y="4416425"/>
          <p14:tracePt t="80211" x="6129338" y="4400550"/>
          <p14:tracePt t="80216" x="6154738" y="4392613"/>
          <p14:tracePt t="80218" x="6180138" y="4383088"/>
          <p14:tracePt t="80226" x="6223000" y="4367213"/>
          <p14:tracePt t="80244" x="6324600" y="4349750"/>
          <p14:tracePt t="80248" x="6357938" y="4341813"/>
          <p14:tracePt t="80259" x="6399213" y="4341813"/>
          <p14:tracePt t="80262" x="6434138" y="4341813"/>
          <p14:tracePt t="80278" x="6484938" y="4341813"/>
          <p14:tracePt t="80283" x="6500813" y="4341813"/>
          <p14:tracePt t="80286" x="6510338" y="4341813"/>
          <p14:tracePt t="80292" x="6543675" y="4341813"/>
          <p14:tracePt t="80309" x="6602413" y="4324350"/>
          <p14:tracePt t="80330" x="6686550" y="4291013"/>
          <p14:tracePt t="80347" x="6721475" y="4273550"/>
          <p14:tracePt t="80350" x="6729413" y="4273550"/>
          <p14:tracePt t="80352" x="6737350" y="4273550"/>
          <p14:tracePt t="80360" x="6746875" y="4273550"/>
          <p14:tracePt t="80376" x="6762750" y="4265613"/>
          <p14:tracePt t="80392" x="6780213" y="4256088"/>
          <p14:tracePt t="80395" x="6788150" y="4248150"/>
          <p14:tracePt t="80412" x="6813550" y="4230688"/>
          <p14:tracePt t="80429" x="6831013" y="4214813"/>
          <p14:tracePt t="80434" x="6831013" y="4205288"/>
          <p14:tracePt t="80442" x="6838950" y="4197350"/>
          <p14:tracePt t="80460" x="6831013" y="4179888"/>
          <p14:tracePt t="80464" x="6821488" y="4171950"/>
          <p14:tracePt t="80475" x="6805613" y="4164013"/>
          <p14:tracePt t="80479" x="6796088" y="4156075"/>
          <p14:tracePt t="80494" x="6780213" y="4146550"/>
          <p14:tracePt t="80497" x="6770688" y="4146550"/>
          <p14:tracePt t="80511" x="6729413" y="4121150"/>
          <p14:tracePt t="80517" x="6711950" y="4113213"/>
          <p14:tracePt t="80526" x="6686550" y="4105275"/>
          <p14:tracePt t="80544" x="6627813" y="4087813"/>
          <p14:tracePt t="80547" x="6602413" y="4087813"/>
          <p14:tracePt t="80560" x="6543675" y="4079875"/>
          <p14:tracePt t="80578" x="6484938" y="4079875"/>
          <p14:tracePt t="80583" x="6459538" y="4079875"/>
          <p14:tracePt t="80592" x="6424613" y="4087813"/>
          <p14:tracePt t="80610" x="6357938" y="4095750"/>
          <p14:tracePt t="80615" x="6324600" y="4095750"/>
          <p14:tracePt t="80626" x="6281738" y="4105275"/>
          <p14:tracePt t="80644" x="6180138" y="4105275"/>
          <p14:tracePt t="80662" x="6138863" y="4105275"/>
          <p14:tracePt t="80666" x="6121400" y="4105275"/>
          <p14:tracePt t="80675" x="6103938" y="4095750"/>
          <p14:tracePt t="80693" x="6078538" y="4095750"/>
          <p14:tracePt t="80697" x="6062663" y="4095750"/>
          <p14:tracePt t="80709" x="6053138" y="4095750"/>
          <p14:tracePt t="80712" x="6037263" y="4095750"/>
          <p14:tracePt t="80728" x="6002338" y="4105275"/>
          <p14:tracePt t="80744" x="5969000" y="4113213"/>
          <p14:tracePt t="80749" x="5961063" y="4121150"/>
          <p14:tracePt t="80751" x="5953125" y="4121150"/>
          <p14:tracePt t="80759" x="5935663" y="4130675"/>
          <p14:tracePt t="80776" x="5884863" y="4146550"/>
          <p14:tracePt t="80780" x="5867400" y="4146550"/>
          <p14:tracePt t="80792" x="5842000" y="4156075"/>
          <p14:tracePt t="80795" x="5816600" y="4164013"/>
          <p14:tracePt t="80810" x="5767388" y="4189413"/>
          <p14:tracePt t="80829" x="5716588" y="4214813"/>
          <p14:tracePt t="80833" x="5699125" y="4222750"/>
          <p14:tracePt t="80842" x="5681663" y="4240213"/>
          <p14:tracePt t="80861" x="5648325" y="4256088"/>
          <p14:tracePt t="80864" x="5640388" y="4265613"/>
          <p14:tracePt t="80879" x="5630863" y="4273550"/>
          <p14:tracePt t="80884" x="5622925" y="4273550"/>
          <p14:tracePt t="80886" x="5622925" y="4281488"/>
          <p14:tracePt t="80900" x="5622925" y="4291013"/>
          <p14:tracePt t="80909" x="5622925" y="4298950"/>
          <p14:tracePt t="80927" x="5622925" y="4316413"/>
          <p14:tracePt t="80931" x="5630863" y="4324350"/>
          <p14:tracePt t="80945" x="5640388" y="4357688"/>
          <p14:tracePt t="80968" x="5656263" y="4400550"/>
          <p14:tracePt t="80974" x="5665788" y="4408488"/>
          <p14:tracePt t="80979" x="5681663" y="4451350"/>
          <p14:tracePt t="80982" x="5699125" y="4476750"/>
          <p14:tracePt t="80989" x="5707063" y="4492625"/>
          <p14:tracePt t="80996" x="5707063" y="4518025"/>
          <p14:tracePt t="81011" x="5716588" y="4552950"/>
          <p14:tracePt t="81013" x="5724525" y="4568825"/>
          <p14:tracePt t="81029" x="5724525" y="4560888"/>
          <p14:tracePt t="81034" x="5716588" y="4552950"/>
          <p14:tracePt t="81037" x="5716588" y="4535488"/>
          <p14:tracePt t="81042" x="5707063" y="4527550"/>
          <p14:tracePt t="81144" x="5783263" y="4543425"/>
          <p14:tracePt t="81152" x="5834063" y="4560888"/>
          <p14:tracePt t="81161" x="5867400" y="4568825"/>
          <p14:tracePt t="81164" x="5910263" y="4586288"/>
          <p14:tracePt t="81179" x="5953125" y="4594225"/>
          <p14:tracePt t="81184" x="5986463" y="4594225"/>
          <p14:tracePt t="81186" x="6019800" y="4594225"/>
          <p14:tracePt t="81193" x="6045200" y="4586288"/>
          <p14:tracePt t="81211" x="6096000" y="4552950"/>
          <p14:tracePt t="81230" x="6129338" y="4518025"/>
          <p14:tracePt t="81234" x="6146800" y="4502150"/>
          <p14:tracePt t="81245" x="6154738" y="4476750"/>
          <p14:tracePt t="81247" x="6164263" y="4459288"/>
          <p14:tracePt t="81263" x="6172200" y="4433888"/>
          <p14:tracePt t="81268" x="6189663" y="4408488"/>
          <p14:tracePt t="81270" x="6189663" y="4400550"/>
          <p14:tracePt t="81276" x="6189663" y="4392613"/>
          <p14:tracePt t="81297" x="6197600" y="4375150"/>
          <p14:tracePt t="81311" x="6205538" y="4367213"/>
          <p14:tracePt t="81341" x="6197600" y="4367213"/>
          <p14:tracePt t="81428" x="6238875" y="4341813"/>
          <p14:tracePt t="81432" x="6256338" y="4341813"/>
          <p14:tracePt t="81444" x="6289675" y="4341813"/>
          <p14:tracePt t="81458" x="6357938" y="4341813"/>
          <p14:tracePt t="81471" x="6408738" y="4341813"/>
          <p14:tracePt t="81490" x="6459538" y="4349750"/>
          <p14:tracePt t="81502" x="6500813" y="4357688"/>
          <p14:tracePt t="81516" x="6518275" y="4357688"/>
          <p14:tracePt t="81534" x="6518275" y="4367213"/>
          <p14:tracePt t="81548" x="6518275" y="4375150"/>
          <p14:tracePt t="81611" x="6459538" y="4392613"/>
          <p14:tracePt t="81624" x="6450013" y="4392613"/>
          <p14:tracePt t="81759" x="6408738" y="4383088"/>
          <p14:tracePt t="81788" x="6399213" y="4383088"/>
          <p14:tracePt t="82047" x="6350000" y="4349750"/>
          <p14:tracePt t="82059" x="6324600" y="4341813"/>
          <p14:tracePt t="82074" x="6307138" y="4332288"/>
          <p14:tracePt t="82087" x="6281738" y="4316413"/>
          <p14:tracePt t="82089" x="6264275" y="4316413"/>
          <p14:tracePt t="82102" x="6256338" y="4306888"/>
          <p14:tracePt t="82118" x="6230938" y="4306888"/>
          <p14:tracePt t="82131" x="6197600" y="4306888"/>
          <p14:tracePt t="82147" x="6180138" y="4306888"/>
          <p14:tracePt t="82164" x="6164263" y="4306888"/>
          <p14:tracePt t="82182" x="6154738" y="4298950"/>
          <p14:tracePt t="82285" x="6197600" y="4332288"/>
          <p14:tracePt t="82301" x="6213475" y="4332288"/>
          <p14:tracePt t="82316" x="6230938" y="4341813"/>
          <p14:tracePt t="82602" x="6197600" y="4316413"/>
          <p14:tracePt t="82606" x="6180138" y="4306888"/>
          <p14:tracePt t="82613" x="6154738" y="4298950"/>
          <p14:tracePt t="82634" x="6129338" y="4291013"/>
          <p14:tracePt t="82644" x="6096000" y="4281488"/>
          <p14:tracePt t="82661" x="6062663" y="4273550"/>
          <p14:tracePt t="82678" x="6019800" y="4273550"/>
          <p14:tracePt t="82694" x="5961063" y="4273550"/>
          <p14:tracePt t="82711" x="5902325" y="4273550"/>
          <p14:tracePt t="82732" x="5842000" y="4265613"/>
          <p14:tracePt t="82737" x="5800725" y="4256088"/>
          <p14:tracePt t="82746" x="5783263" y="4240213"/>
          <p14:tracePt t="82765" x="5783263" y="4222750"/>
          <p14:tracePt t="82780" x="5792788" y="4205288"/>
          <p14:tracePt t="82794" x="5826125" y="4189413"/>
          <p14:tracePt t="82812" x="5876925" y="4189413"/>
          <p14:tracePt t="82827" x="5953125" y="4197350"/>
          <p14:tracePt t="82846" x="6037263" y="4222750"/>
          <p14:tracePt t="82861" x="6113463" y="4256088"/>
          <p14:tracePt t="82877" x="6164263" y="4281488"/>
          <p14:tracePt t="82899" x="6197600" y="4281488"/>
          <p14:tracePt t="82902" x="6213475" y="4273550"/>
          <p14:tracePt t="82912" x="6223000" y="4265613"/>
          <p14:tracePt t="82932" x="6205538" y="4248150"/>
          <p14:tracePt t="82961" x="6121400" y="4240213"/>
          <p14:tracePt t="82974" x="6078538" y="4248150"/>
          <p14:tracePt t="82987" x="5986463" y="4265613"/>
          <p14:tracePt t="83003" x="5935663" y="4273550"/>
          <p14:tracePt t="83017" x="5767388" y="4291013"/>
          <p14:tracePt t="83032" x="5656263" y="4291013"/>
          <p14:tracePt t="83050" x="5513388" y="4273550"/>
          <p14:tracePt t="83063" x="5421313" y="4248150"/>
          <p14:tracePt t="83082" x="5345113" y="4230688"/>
          <p14:tracePt t="83094" x="5284788" y="4214813"/>
          <p14:tracePt t="83110" x="5235575" y="4197350"/>
          <p14:tracePt t="83129" x="5200650" y="4189413"/>
          <p14:tracePt t="83145" x="5175250" y="4171950"/>
          <p14:tracePt t="83161" x="5175250" y="4156075"/>
          <p14:tracePt t="83177" x="5184775" y="4146550"/>
          <p14:tracePt t="83193" x="5210175" y="4138613"/>
          <p14:tracePt t="83197" x="5226050" y="4138613"/>
          <p14:tracePt t="83211" x="5259388" y="4138613"/>
          <p14:tracePt t="83233" x="5327650" y="4146550"/>
          <p14:tracePt t="83243" x="5370513" y="4146550"/>
          <p14:tracePt t="83260" x="5421313" y="4146550"/>
          <p14:tracePt t="83278" x="5454650" y="4138613"/>
          <p14:tracePt t="83295" x="5470525" y="4146550"/>
          <p14:tracePt t="83311" x="5480050" y="4156075"/>
          <p14:tracePt t="83328" x="5495925" y="4171950"/>
          <p14:tracePt t="83334" x="5505450" y="4197350"/>
          <p14:tracePt t="83346" x="5513388" y="4222750"/>
          <p14:tracePt t="83364" x="5513388" y="4240213"/>
          <p14:tracePt t="83390" x="5495925" y="4230688"/>
          <p14:tracePt t="83494" x="5327650" y="4054475"/>
          <p14:tracePt t="83501" x="5284788" y="4054475"/>
          <p14:tracePt t="83510" x="5251450" y="4044950"/>
          <p14:tracePt t="83515" x="5218113" y="4044950"/>
          <p14:tracePt t="83519" x="5175250" y="4044950"/>
          <p14:tracePt t="83528" x="5133975" y="4054475"/>
          <p14:tracePt t="83545" x="5048250" y="4070350"/>
          <p14:tracePt t="83549" x="5006975" y="4087813"/>
          <p14:tracePt t="83559" x="4964113" y="4105275"/>
          <p14:tracePt t="83577" x="4872038" y="4146550"/>
          <p14:tracePt t="83579" x="4821238" y="4171950"/>
          <p14:tracePt t="83595" x="4752975" y="4197350"/>
          <p14:tracePt t="83611" x="4711700" y="4230688"/>
          <p14:tracePt t="83615" x="4702175" y="4230688"/>
          <p14:tracePt t="83618" x="4694238" y="4240213"/>
          <p14:tracePt t="83626" x="4694238" y="4256088"/>
          <p14:tracePt t="83643" x="4686300" y="4281488"/>
          <p14:tracePt t="83647" x="4694238" y="4291013"/>
          <p14:tracePt t="83662" x="4702175" y="4316413"/>
          <p14:tracePt t="83665" x="4702175" y="4324350"/>
          <p14:tracePt t="83679" x="4727575" y="4349750"/>
          <p14:tracePt t="83695" x="4762500" y="4383088"/>
          <p14:tracePt t="83710" x="4813300" y="4408488"/>
          <p14:tracePt t="83713" x="4829175" y="4416425"/>
          <p14:tracePt t="83715" x="4846638" y="4416425"/>
          <p14:tracePt t="83726" x="4887913" y="4425950"/>
          <p14:tracePt t="83729" x="4930775" y="4425950"/>
          <p14:tracePt t="83745" x="5032375" y="4416425"/>
          <p14:tracePt t="83763" x="5141913" y="4416425"/>
          <p14:tracePt t="83777" x="5276850" y="4425950"/>
          <p14:tracePt t="83797" x="5395913" y="4433888"/>
          <p14:tracePt t="83799" x="5411788" y="4433888"/>
          <p14:tracePt t="83809" x="5437188" y="4433888"/>
          <p14:tracePt t="83812" x="5470525" y="4433888"/>
          <p14:tracePt t="83829" x="5505450" y="4425950"/>
          <p14:tracePt t="83835" x="5513388" y="4416425"/>
          <p14:tracePt t="83844" x="5513388" y="4400550"/>
          <p14:tracePt t="83859" x="5513388" y="4349750"/>
          <p14:tracePt t="83878" x="5495925" y="4273550"/>
          <p14:tracePt t="83899" x="5470525" y="4214813"/>
          <p14:tracePt t="83904" x="5454650" y="4171950"/>
          <p14:tracePt t="83911" x="5445125" y="4156075"/>
          <p14:tracePt t="83927" x="5429250" y="4156075"/>
          <p14:tracePt t="83946" x="5421313" y="4164013"/>
          <p14:tracePt t="83963" x="5411788" y="4205288"/>
          <p14:tracePt t="83968" x="5403850" y="4230688"/>
          <p14:tracePt t="83970" x="5403850" y="4240213"/>
          <p14:tracePt t="83977" x="5395913" y="4230688"/>
          <p14:tracePt t="83995" x="5403850" y="4189413"/>
          <p14:tracePt t="84001" x="5411788" y="4171950"/>
          <p14:tracePt t="84003" x="5429250" y="4138613"/>
          <p14:tracePt t="84009" x="5462588" y="4105275"/>
          <p14:tracePt t="84031" x="5546725" y="4037013"/>
          <p14:tracePt t="84034" x="5614988" y="4003675"/>
          <p14:tracePt t="84046" x="5673725" y="3978275"/>
          <p14:tracePt t="84049" x="5732463" y="3960813"/>
          <p14:tracePt t="84062" x="5792788" y="3944938"/>
          <p14:tracePt t="84066" x="5867400" y="3935413"/>
          <p14:tracePt t="84068" x="5961063" y="3935413"/>
          <p14:tracePt t="84076" x="6045200" y="3935413"/>
          <p14:tracePt t="84094" x="6205538" y="3952875"/>
          <p14:tracePt t="84115" x="6399213" y="4003675"/>
          <p14:tracePt t="84119" x="6475413" y="4037013"/>
          <p14:tracePt t="84122" x="6577013" y="4070350"/>
          <p14:tracePt t="84128" x="6678613" y="4105275"/>
          <p14:tracePt t="84147" x="6838950" y="4164013"/>
          <p14:tracePt t="84162" x="6999288" y="4205288"/>
          <p14:tracePt t="84180" x="7134225" y="4240213"/>
          <p14:tracePt t="84183" x="7177088" y="4256088"/>
          <p14:tracePt t="84195" x="7202488" y="4265613"/>
          <p14:tracePt t="84198" x="7218363" y="4281488"/>
          <p14:tracePt t="84212" x="7218363" y="4298950"/>
          <p14:tracePt t="84216" x="7210425" y="4316413"/>
          <p14:tracePt t="84218" x="7192963" y="4332288"/>
          <p14:tracePt t="84226" x="7151688" y="4375150"/>
          <p14:tracePt t="84245" x="6991350" y="4451350"/>
          <p14:tracePt t="84262" x="6796088" y="4510088"/>
          <p14:tracePt t="84266" x="6670675" y="4527550"/>
          <p14:tracePt t="84282" x="6535738" y="4535488"/>
          <p14:tracePt t="84298" x="6138863" y="4518025"/>
          <p14:tracePt t="84312" x="6002338" y="4492625"/>
          <p14:tracePt t="84328" x="5589588" y="4392613"/>
          <p14:tracePt t="84346" x="5370513" y="4316413"/>
          <p14:tracePt t="84362" x="5167313" y="4273550"/>
          <p14:tracePt t="84378" x="5024438" y="4256088"/>
          <p14:tracePt t="84398" x="4930775" y="4248150"/>
          <p14:tracePt t="84402" x="4854575" y="4230688"/>
          <p14:tracePt t="84413" x="4813300" y="4214813"/>
          <p14:tracePt t="84431" x="4803775" y="4205288"/>
          <p14:tracePt t="84449" x="4838700" y="4197350"/>
          <p14:tracePt t="84461" x="4846638" y="4189413"/>
          <p14:tracePt t="84478" x="4930775" y="4179888"/>
          <p14:tracePt t="84495" x="4973638" y="4189413"/>
          <p14:tracePt t="84511" x="4999038" y="4197350"/>
          <p14:tracePt t="84530" x="5014913" y="4205288"/>
          <p14:tracePt t="84545" x="5024438" y="4197350"/>
          <p14:tracePt t="84562" x="5040313" y="4179888"/>
          <p14:tracePt t="84657" x="5124450" y="4230688"/>
          <p14:tracePt t="84766" x="5192713" y="4171950"/>
          <p14:tracePt t="84770" x="5243513" y="4179888"/>
          <p14:tracePt t="84778" x="5319713" y="4205288"/>
          <p14:tracePt t="84794" x="5403850" y="4240213"/>
          <p14:tracePt t="84811" x="5538788" y="4273550"/>
          <p14:tracePt t="84829" x="5691188" y="4332288"/>
          <p14:tracePt t="84844" x="5876925" y="4400550"/>
          <p14:tracePt t="84866" x="6053138" y="4451350"/>
          <p14:tracePt t="84869" x="6238875" y="4492625"/>
          <p14:tracePt t="84879" x="6424613" y="4518025"/>
          <p14:tracePt t="84898" x="6619875" y="4510088"/>
          <p14:tracePt t="84910" x="6711950" y="4502150"/>
          <p14:tracePt t="84929" x="6991350" y="4476750"/>
          <p14:tracePt t="84944" x="7159625" y="4467225"/>
          <p14:tracePt t="84962" x="7345363" y="4484688"/>
          <p14:tracePt t="84978" x="7515225" y="4510088"/>
          <p14:tracePt t="84994" x="7675563" y="4543425"/>
          <p14:tracePt t="85016" x="7818438" y="4560888"/>
          <p14:tracePt t="85018" x="7910513" y="4568825"/>
          <p14:tracePt t="85029" x="7978775" y="4578350"/>
          <p14:tracePt t="85049" x="8021638" y="4578350"/>
          <p14:tracePt t="85060" x="8029575" y="4568825"/>
          <p14:tracePt t="85077" x="8012113" y="4568825"/>
          <p14:tracePt t="85093" x="8004175" y="4578350"/>
          <p14:tracePt t="85119" x="7910513" y="4637088"/>
          <p14:tracePt t="85136" x="7902575" y="4645025"/>
          <p14:tracePt t="85150" x="7818438" y="4695825"/>
          <p14:tracePt t="85164" x="7800975" y="4703763"/>
          <p14:tracePt t="85183" x="7724775" y="4729163"/>
          <p14:tracePt t="85197" x="7700963" y="4738688"/>
          <p14:tracePt t="85209" x="7683500" y="4746625"/>
          <p14:tracePt t="85228" x="7675563" y="4746625"/>
          <p14:tracePt t="85317" x="7589838" y="4789488"/>
          <p14:tracePt t="85333" x="7573963" y="4814888"/>
          <p14:tracePt t="85347" x="7556500" y="4830763"/>
          <p14:tracePt t="85361" x="7548563" y="4838700"/>
          <p14:tracePt t="85365" x="7531100" y="4838700"/>
          <p14:tracePt t="85375" x="7515225" y="4822825"/>
          <p14:tracePt t="85390" x="7505700" y="4789488"/>
          <p14:tracePt t="85422" x="7497763" y="4703763"/>
          <p14:tracePt t="85435" x="7489825" y="4670425"/>
          <p14:tracePt t="85449" x="7489825" y="4652963"/>
          <p14:tracePt t="85464" x="7472363" y="4619625"/>
          <p14:tracePt t="85482" x="7454900" y="4603750"/>
          <p14:tracePt t="85497" x="7388225" y="4568825"/>
          <p14:tracePt t="85512" x="7370763" y="4560888"/>
          <p14:tracePt t="85516" x="7319963" y="4527550"/>
          <p14:tracePt t="85527" x="7261225" y="4492625"/>
          <p14:tracePt t="85544" x="7218363" y="4459288"/>
          <p14:tracePt t="85561" x="7185025" y="4441825"/>
          <p14:tracePt t="85578" x="7167563" y="4441825"/>
          <p14:tracePt t="85594" x="7151688" y="4451350"/>
          <p14:tracePt t="85614" x="7143750" y="4459288"/>
          <p14:tracePt t="85679" x="7143750" y="4392613"/>
          <p14:tracePt t="85684" x="7151688" y="4375150"/>
          <p14:tracePt t="85691" x="7167563" y="4357688"/>
          <p14:tracePt t="85708" x="7192963" y="4341813"/>
          <p14:tracePt t="85720" x="7202488" y="4332288"/>
          <p14:tracePt t="85735" x="7218363" y="4332288"/>
          <p14:tracePt t="85749" x="7218363" y="4324350"/>
          <p14:tracePt t="85764" x="7218363" y="4306888"/>
          <p14:tracePt t="85840" x="7167563" y="4298950"/>
          <p14:tracePt t="85855" x="7143750" y="4298950"/>
          <p14:tracePt t="85886" x="7134225" y="4298950"/>
          <p14:tracePt t="85901" x="7092950" y="4265613"/>
          <p14:tracePt t="85917" x="7075488" y="4256088"/>
          <p14:tracePt t="85931" x="7058025" y="4248150"/>
          <p14:tracePt t="85949" x="7042150" y="4240213"/>
          <p14:tracePt t="85964" x="7042150" y="4230688"/>
          <p14:tracePt t="85981" x="7042150" y="4222750"/>
          <p14:tracePt t="86056" x="6991350" y="4222750"/>
          <p14:tracePt t="86070" x="6981825" y="4230688"/>
          <p14:tracePt t="86083" x="6956425" y="4240213"/>
          <p14:tracePt t="86097" x="6948488" y="4248150"/>
          <p14:tracePt t="86114" x="6948488" y="4273550"/>
          <p14:tracePt t="86132" x="6948488" y="4291013"/>
          <p14:tracePt t="86145" x="6965950" y="4306888"/>
          <p14:tracePt t="86160" x="6991350" y="4306888"/>
          <p14:tracePt t="86180" x="6999288" y="4306888"/>
          <p14:tracePt t="86343" x="7243763" y="4316413"/>
          <p14:tracePt t="86349" x="7278688" y="4298950"/>
          <p14:tracePt t="86359" x="7304088" y="4281488"/>
          <p14:tracePt t="86376" x="7345363" y="4256088"/>
          <p14:tracePt t="86392" x="7388225" y="4222750"/>
          <p14:tracePt t="86395" x="7396163" y="4214813"/>
          <p14:tracePt t="86415" x="7413625" y="4189413"/>
          <p14:tracePt t="86417" x="7413625" y="4179888"/>
          <p14:tracePt t="86431" x="7404100" y="4179888"/>
          <p14:tracePt t="86442" x="7396163" y="4171950"/>
          <p14:tracePt t="86459" x="7362825" y="4171950"/>
          <p14:tracePt t="86461" x="7345363" y="4164013"/>
          <p14:tracePt t="86476" x="7304088" y="4156075"/>
          <p14:tracePt t="86493" x="7253288" y="4146550"/>
          <p14:tracePt t="86510" x="7202488" y="4138613"/>
          <p14:tracePt t="86526" x="7134225" y="4138613"/>
          <p14:tracePt t="86542" x="7075488" y="4156075"/>
          <p14:tracePt t="86544" x="7042150" y="4171950"/>
          <p14:tracePt t="86565" x="6965950" y="4214813"/>
          <p14:tracePt t="86580" x="6915150" y="4248150"/>
          <p14:tracePt t="86582" x="6897688" y="4256088"/>
          <p14:tracePt t="86592" x="6897688" y="4265613"/>
          <p14:tracePt t="86613" x="6923088" y="4273550"/>
          <p14:tracePt t="86616" x="6932613" y="4265613"/>
          <p14:tracePt t="86627" x="6940550" y="4256088"/>
          <p14:tracePt t="86629" x="6965950" y="4248150"/>
          <p14:tracePt t="86642" x="6991350" y="4214813"/>
          <p14:tracePt t="86661" x="7050088" y="4205288"/>
          <p14:tracePt t="86679" x="7108825" y="4189413"/>
          <p14:tracePt t="86682" x="7134225" y="4179888"/>
          <p14:tracePt t="86695" x="7167563" y="4171950"/>
          <p14:tracePt t="86697" x="7192963" y="4171950"/>
          <p14:tracePt t="86712" x="7227888" y="4171950"/>
          <p14:tracePt t="86716" x="7261225" y="4171950"/>
          <p14:tracePt t="86718" x="7304088" y="4189413"/>
          <p14:tracePt t="86726" x="7345363" y="4205288"/>
          <p14:tracePt t="86743" x="7439025" y="4256088"/>
          <p14:tracePt t="86761" x="7505700" y="4332288"/>
          <p14:tracePt t="86764" x="7531100" y="4375150"/>
          <p14:tracePt t="86777" x="7556500" y="4400550"/>
          <p14:tracePt t="86780" x="7573963" y="4425950"/>
          <p14:tracePt t="86793" x="7599363" y="4459288"/>
          <p14:tracePt t="86825" x="7589838" y="4459288"/>
          <p14:tracePt t="86834" x="7581900" y="4451350"/>
          <p14:tracePt t="86863" x="7531100" y="4441825"/>
          <p14:tracePt t="86869" x="7515225" y="4433888"/>
          <p14:tracePt t="86877" x="7505700" y="4433888"/>
          <p14:tracePt t="86895" x="7505700" y="4425950"/>
          <p14:tracePt t="86900" x="7497763" y="4416425"/>
          <p14:tracePt t="86973" x="7454900" y="4408488"/>
          <p14:tracePt t="86981" x="7446963" y="4408488"/>
          <p14:tracePt t="86985" x="7439025" y="4416425"/>
          <p14:tracePt t="86996" x="7421563" y="4433888"/>
          <p14:tracePt t="87020" x="7404100" y="4416425"/>
          <p14:tracePt t="87157" x="7640638" y="4400550"/>
          <p14:tracePt t="87165" x="7742238" y="4400550"/>
          <p14:tracePt t="87177" x="7869238" y="4392613"/>
          <p14:tracePt t="87193" x="7996238" y="4408488"/>
          <p14:tracePt t="87197" x="8021638" y="4408488"/>
          <p14:tracePt t="87200" x="8054975" y="4416425"/>
          <p14:tracePt t="87210" x="8105775" y="4433888"/>
          <p14:tracePt t="87213" x="8156575" y="4451350"/>
          <p14:tracePt t="87227" x="8223250" y="4467225"/>
          <p14:tracePt t="87229" x="8240713" y="4476750"/>
          <p14:tracePt t="87244" x="8316913" y="4467225"/>
          <p14:tracePt t="87260" x="8383588" y="4459288"/>
          <p14:tracePt t="87276" x="8469313" y="4433888"/>
          <p14:tracePt t="87293" x="8535988" y="4408488"/>
          <p14:tracePt t="87298" x="8561388" y="4400550"/>
          <p14:tracePt t="87303" x="8586788" y="4400550"/>
          <p14:tracePt t="87311" x="8604250" y="4392613"/>
          <p14:tracePt t="87328" x="8637588" y="4392613"/>
          <p14:tracePt t="87344" x="8645525" y="4383088"/>
          <p14:tracePt t="87348" x="8655050" y="4383088"/>
          <p14:tracePt t="87360" x="8645525" y="4375150"/>
          <p14:tracePt t="87365" x="8645525" y="4367213"/>
          <p14:tracePt t="87378" x="8629650" y="4341813"/>
          <p14:tracePt t="87394" x="8612188" y="4306888"/>
          <p14:tracePt t="87410" x="8604250" y="4273550"/>
          <p14:tracePt t="87426" x="8594725" y="4256088"/>
          <p14:tracePt t="87444" x="8578850" y="4222750"/>
          <p14:tracePt t="87446" x="8569325" y="4222750"/>
          <p14:tracePt t="87461" x="8543925" y="4205288"/>
          <p14:tracePt t="87477" x="8510588" y="4189413"/>
          <p14:tracePt t="87494" x="8477250" y="4164013"/>
          <p14:tracePt t="87499" x="8459788" y="4156075"/>
          <p14:tracePt t="87501" x="8451850" y="4146550"/>
          <p14:tracePt t="87506" x="8434388" y="4130675"/>
          <p14:tracePt t="87512" x="8418513" y="4113213"/>
          <p14:tracePt t="87528" x="8383588" y="4087813"/>
          <p14:tracePt t="87544" x="8332788" y="4070350"/>
          <p14:tracePt t="87560" x="8283575" y="4070350"/>
          <p14:tracePt t="87579" x="8215313" y="4070350"/>
          <p14:tracePt t="87582" x="8181975" y="4079875"/>
          <p14:tracePt t="87593" x="8147050" y="4079875"/>
          <p14:tracePt t="87597" x="8105775" y="4079875"/>
          <p14:tracePt t="87602" x="8088313" y="4079875"/>
          <p14:tracePt t="87603" x="8062913" y="4079875"/>
          <p14:tracePt t="87611" x="8021638" y="4079875"/>
          <p14:tracePt t="87627" x="7945438" y="4087813"/>
          <p14:tracePt t="87643" x="7869238" y="4087813"/>
          <p14:tracePt t="87660" x="7785100" y="4105275"/>
          <p14:tracePt t="87664" x="7742238" y="4113213"/>
          <p14:tracePt t="87678" x="7658100" y="4121150"/>
          <p14:tracePt t="87694" x="7573963" y="4138613"/>
          <p14:tracePt t="87710" x="7497763" y="4156075"/>
          <p14:tracePt t="87727" x="7446963" y="4171950"/>
          <p14:tracePt t="87731" x="7421563" y="4189413"/>
          <p14:tracePt t="87743" x="7404100" y="4197350"/>
          <p14:tracePt t="87747" x="7388225" y="4205288"/>
          <p14:tracePt t="87762" x="7370763" y="4222750"/>
          <p14:tracePt t="87778" x="7362825" y="4256088"/>
          <p14:tracePt t="87785" x="7370763" y="4273550"/>
          <p14:tracePt t="87793" x="7378700" y="4298950"/>
          <p14:tracePt t="87814" x="7413625" y="4367213"/>
          <p14:tracePt t="87816" x="7413625" y="4375150"/>
          <p14:tracePt t="87826" x="7429500" y="4400550"/>
          <p14:tracePt t="87846" x="7454900" y="4441825"/>
          <p14:tracePt t="87861" x="7480300" y="4467225"/>
          <p14:tracePt t="87877" x="7531100" y="4476750"/>
          <p14:tracePt t="87893" x="7615238" y="4467225"/>
          <p14:tracePt t="87897" x="7666038" y="4467225"/>
          <p14:tracePt t="87913" x="7785100" y="4459288"/>
          <p14:tracePt t="87927" x="7886700" y="4451350"/>
          <p14:tracePt t="87943" x="7986713" y="4459288"/>
          <p14:tracePt t="87960" x="8096250" y="4451350"/>
          <p14:tracePt t="87964" x="8164513" y="4441825"/>
          <p14:tracePt t="87978" x="8291513" y="4416425"/>
          <p14:tracePt t="87996" x="8401050" y="4383088"/>
          <p14:tracePt t="88002" x="8451850" y="4375150"/>
          <p14:tracePt t="88010" x="8493125" y="4367213"/>
          <p14:tracePt t="88027" x="8561388" y="4349750"/>
          <p14:tracePt t="88031" x="8586788" y="4349750"/>
          <p14:tracePt t="88044" x="8604250" y="4349750"/>
          <p14:tracePt t="88049" x="8612188" y="4341813"/>
          <p14:tracePt t="88070" x="8612188" y="4332288"/>
          <p14:tracePt t="88077" x="8604250" y="4324350"/>
          <p14:tracePt t="88094" x="8586788" y="4306888"/>
          <p14:tracePt t="88110" x="8561388" y="4273550"/>
          <p14:tracePt t="88114" x="8543925" y="4265613"/>
          <p14:tracePt t="88128" x="8510588" y="4230688"/>
          <p14:tracePt t="88148" x="8477250" y="4205288"/>
          <p14:tracePt t="88152" x="8459788" y="4197350"/>
          <p14:tracePt t="88159" x="8434388" y="4189413"/>
          <p14:tracePt t="88177" x="8393113" y="4164013"/>
          <p14:tracePt t="88195" x="8342313" y="4138613"/>
          <p14:tracePt t="88199" x="8316913" y="4130675"/>
          <p14:tracePt t="88204" x="8291513" y="4121150"/>
          <p14:tracePt t="88211" x="8266113" y="4121150"/>
          <p14:tracePt t="88229" x="8197850" y="4121150"/>
          <p14:tracePt t="88251" x="8105775" y="4146550"/>
          <p14:tracePt t="88257" x="8072438" y="4156075"/>
          <p14:tracePt t="88260" x="8004175" y="4197350"/>
          <p14:tracePt t="88264" x="7945438" y="4230688"/>
          <p14:tracePt t="88270" x="7886700" y="4256088"/>
          <p14:tracePt t="88278" x="7785100" y="4298950"/>
          <p14:tracePt t="88295" x="7675563" y="4316413"/>
          <p14:tracePt t="88299" x="7607300" y="4306888"/>
          <p14:tracePt t="88312" x="7480300" y="4291013"/>
          <p14:tracePt t="88329" x="7362825" y="4273550"/>
          <p14:tracePt t="88345" x="7269163" y="4273550"/>
          <p14:tracePt t="88364" x="7202488" y="4306888"/>
          <p14:tracePt t="88371" x="7185025" y="4341813"/>
          <p14:tracePt t="88374" x="7185025" y="4357688"/>
          <p14:tracePt t="88381" x="7177088" y="4408488"/>
          <p14:tracePt t="88385" x="7177088" y="4441825"/>
          <p14:tracePt t="88394" x="7177088" y="4484688"/>
          <p14:tracePt t="88411" x="7202488" y="4552950"/>
          <p14:tracePt t="88430" x="7253288" y="4603750"/>
          <p14:tracePt t="88434" x="7286625" y="4627563"/>
          <p14:tracePt t="88445" x="7345363" y="4662488"/>
          <p14:tracePt t="88449" x="7370763" y="4670425"/>
          <p14:tracePt t="88460" x="7472363" y="4703763"/>
          <p14:tracePt t="88478" x="7548563" y="4713288"/>
          <p14:tracePt t="88498" x="7624763" y="4713288"/>
          <p14:tracePt t="88502" x="7675563" y="4713288"/>
          <p14:tracePt t="88512" x="7734300" y="4713288"/>
          <p14:tracePt t="88515" x="7785100" y="4713288"/>
          <p14:tracePt t="88520" x="7810500" y="4713288"/>
          <p14:tracePt t="88528" x="7869238" y="4703763"/>
          <p14:tracePt t="88546" x="7902575" y="4703763"/>
          <p14:tracePt t="88562" x="7996238" y="4738688"/>
          <p14:tracePt t="88577" x="8072438" y="4772025"/>
          <p14:tracePt t="88595" x="8147050" y="4805363"/>
          <p14:tracePt t="88612" x="8215313" y="4838700"/>
          <p14:tracePt t="88628" x="8274050" y="4848225"/>
          <p14:tracePt t="88650" x="8324850" y="4856163"/>
          <p14:tracePt t="88653" x="8375650" y="4838700"/>
          <p14:tracePt t="88663" x="8401050" y="4830763"/>
          <p14:tracePt t="88684" x="8477250" y="4805363"/>
          <p14:tracePt t="88695" x="8510588" y="4789488"/>
          <p14:tracePt t="88712" x="8543925" y="4772025"/>
          <p14:tracePt t="88730" x="8561388" y="4754563"/>
          <p14:tracePt t="88746" x="8569325" y="4738688"/>
          <p14:tracePt t="88762" x="8586788" y="4713288"/>
          <p14:tracePt t="88779" x="8586788" y="4695825"/>
          <p14:tracePt t="88878" x="8637588" y="4637088"/>
          <p14:tracePt t="88887" x="8655050" y="4627563"/>
          <p14:tracePt t="88905" x="8678863" y="4619625"/>
          <p14:tracePt t="88967" x="8789988" y="4670425"/>
          <p14:tracePt t="88981" x="8815388" y="4687888"/>
          <p14:tracePt t="88996" x="8856663" y="4721225"/>
          <p14:tracePt t="89010" x="8874125" y="4729163"/>
          <p14:tracePt t="89024" x="8899525" y="4754563"/>
          <p14:tracePt t="89038" x="8915400" y="4754563"/>
          <p14:tracePt t="89055" x="8924925" y="4746625"/>
          <p14:tracePt t="89070" x="8950325" y="4695825"/>
          <p14:tracePt t="89083" x="8966200" y="4662488"/>
          <p14:tracePt t="89098" x="8983663" y="4645025"/>
          <p14:tracePt t="89133" x="9001125" y="4637088"/>
          <p14:tracePt t="89191" x="9093200" y="4670425"/>
          <p14:tracePt t="89208" x="9118600" y="4695825"/>
          <p14:tracePt t="89403" x="9118600" y="4619625"/>
          <p14:tracePt t="89416" x="9126538" y="4586288"/>
          <p14:tracePt t="89432" x="9118600" y="4568825"/>
          <p14:tracePt t="89447" x="9110663" y="4560888"/>
          <p14:tracePt t="89450" x="9110663" y="4552950"/>
          <p14:tracePt t="89659" x="9026525" y="4603750"/>
          <p14:tracePt t="89670" x="9017000" y="4619625"/>
          <p14:tracePt t="89684" x="9026525" y="4619625"/>
          <p14:tracePt t="89761" x="9050338" y="4703763"/>
          <p14:tracePt t="89779" x="9050338" y="4729163"/>
          <p14:tracePt t="89789" x="9075738" y="4738688"/>
          <p14:tracePt t="89805" x="9093200" y="4729163"/>
          <p14:tracePt t="89836" x="9186863" y="4695825"/>
          <p14:tracePt t="89848" x="9220200" y="4662488"/>
          <p14:tracePt t="89866" x="9237663" y="4637088"/>
          <p14:tracePt t="89882" x="9245600" y="4619625"/>
          <p14:tracePt t="89899" x="9253538" y="4611688"/>
          <p14:tracePt t="89911" x="9261475" y="4611688"/>
          <p14:tracePt t="90093" x="9237663" y="4687888"/>
          <p14:tracePt t="90108" x="9220200" y="4695825"/>
          <p14:tracePt t="90121" x="9202738" y="4678363"/>
          <p14:tracePt t="90134" x="9202738" y="4652963"/>
          <p14:tracePt t="90183" x="9237663" y="4527550"/>
          <p14:tracePt t="90199" x="9271000" y="4451350"/>
          <p14:tracePt t="90210" x="9304338" y="4357688"/>
          <p14:tracePt t="90225" x="9347200" y="4316413"/>
          <p14:tracePt t="90258" x="9372600" y="4332288"/>
          <p14:tracePt t="90270" x="9380538" y="4341813"/>
          <p14:tracePt t="90299" x="9431338" y="4400550"/>
          <p14:tracePt t="90316" x="9439275" y="4408488"/>
          <p14:tracePt t="90332" x="9431338" y="4416425"/>
          <p14:tracePt t="90346" x="9423400" y="4425950"/>
          <p14:tracePt t="90403" x="9380538" y="4502150"/>
          <p14:tracePt t="90419" x="9372600" y="4535488"/>
          <p14:tracePt t="90434" x="9363075" y="4594225"/>
          <p14:tracePt t="90450" x="9363075" y="4619625"/>
          <p14:tracePt t="90465" x="9355138" y="4637088"/>
          <p14:tracePt t="90575" x="9278938" y="4645025"/>
          <p14:tracePt t="90578" x="9261475" y="4652963"/>
          <p14:tracePt t="90585" x="9245600" y="4662488"/>
          <p14:tracePt t="90600" x="9237663" y="4670425"/>
          <p14:tracePt t="90616" x="9212263" y="4652963"/>
          <p14:tracePt t="90630" x="9194800" y="4637088"/>
          <p14:tracePt t="90648" x="9186863" y="4611688"/>
          <p14:tracePt t="90662" x="9177338" y="4603750"/>
          <p14:tracePt t="90666" x="9169400" y="4586288"/>
          <p14:tracePt t="90677" x="9151938" y="4543425"/>
          <p14:tracePt t="90694" x="9136063" y="4492625"/>
          <p14:tracePt t="90711" x="9126538" y="4433888"/>
          <p14:tracePt t="90728" x="9110663" y="4367213"/>
          <p14:tracePt t="90745" x="9101138" y="4324350"/>
          <p14:tracePt t="90762" x="9101138" y="4298950"/>
          <p14:tracePt t="90784" x="9110663" y="4306888"/>
          <p14:tracePt t="90813" x="9101138" y="4349750"/>
          <p14:tracePt t="90827" x="9075738" y="4383088"/>
          <p14:tracePt t="90841" x="9059863" y="4392613"/>
          <p14:tracePt t="90860" x="9042400" y="4383088"/>
          <p14:tracePt t="90869" x="9009063" y="4375150"/>
          <p14:tracePt t="90885" x="9001125" y="4375150"/>
          <p14:tracePt t="90900" x="8991600" y="4367213"/>
          <p14:tracePt t="91009" x="8950325" y="4341813"/>
          <p14:tracePt t="91015" x="8932863" y="4332288"/>
          <p14:tracePt t="91022" x="8915400" y="4316413"/>
          <p14:tracePt t="91035" x="8899525" y="4306888"/>
          <p14:tracePt t="91050" x="8890000" y="4306888"/>
          <p14:tracePt t="91084" x="8882063" y="4306888"/>
          <p14:tracePt t="91130" x="8890000" y="4248150"/>
          <p14:tracePt t="91141" x="8890000" y="4240213"/>
          <p14:tracePt t="91279" x="8882063" y="4291013"/>
          <p14:tracePt t="91294" x="8907463" y="4306888"/>
          <p14:tracePt t="91304" x="8915400" y="4316413"/>
          <p14:tracePt t="91315" x="8907463" y="4332288"/>
          <p14:tracePt t="91518" x="9161463" y="4341813"/>
          <p14:tracePt t="91524" x="9194800" y="4341813"/>
          <p14:tracePt t="91549" x="9261475" y="4357688"/>
          <p14:tracePt t="91553" x="9278938" y="4357688"/>
          <p14:tracePt t="91560" x="9304338" y="4367213"/>
          <p14:tracePt t="91578" x="9337675" y="4375150"/>
          <p14:tracePt t="91593" x="9380538" y="4383088"/>
          <p14:tracePt t="91613" x="9423400" y="4375150"/>
          <p14:tracePt t="91630" x="9456738" y="4375150"/>
          <p14:tracePt t="91634" x="9472613" y="4383088"/>
          <p14:tracePt t="91642" x="9482138" y="4383088"/>
          <p14:tracePt t="91661" x="9498013" y="4383088"/>
          <p14:tracePt t="91664" x="9515475" y="4392613"/>
          <p14:tracePt t="91677" x="9523413" y="4392613"/>
          <p14:tracePt t="91680" x="9532938" y="4392613"/>
          <p14:tracePt t="91696" x="9558338" y="4392613"/>
          <p14:tracePt t="91712" x="9583738" y="4392613"/>
          <p14:tracePt t="91732" x="9609138" y="4392613"/>
          <p14:tracePt t="91747" x="9617075" y="4392613"/>
          <p14:tracePt t="91869" x="9599613" y="4383088"/>
          <p14:tracePt t="91878" x="9583738" y="4367213"/>
          <p14:tracePt t="91894" x="9523413" y="4306888"/>
          <p14:tracePt t="91900" x="9498013" y="4281488"/>
          <p14:tracePt t="91912" x="9482138" y="4265613"/>
          <p14:tracePt t="91915" x="9456738" y="4240213"/>
          <p14:tracePt t="91931" x="9423400" y="4205288"/>
          <p14:tracePt t="91935" x="9405938" y="4179888"/>
          <p14:tracePt t="91943" x="9398000" y="4171950"/>
          <p14:tracePt t="91963" x="9380538" y="4156075"/>
          <p14:tracePt t="91982" x="9388475" y="4164013"/>
          <p14:tracePt t="91988" x="9388475" y="4179888"/>
          <p14:tracePt t="91991" x="9398000" y="4189413"/>
          <p14:tracePt t="92018" x="9447213" y="4306888"/>
          <p14:tracePt t="92020" x="9464675" y="4357688"/>
          <p14:tracePt t="92027" x="9482138" y="4408488"/>
          <p14:tracePt t="92047" x="9498013" y="4467225"/>
          <p14:tracePt t="92051" x="9515475" y="4484688"/>
          <p14:tracePt t="92062" x="9515475" y="4502150"/>
          <p14:tracePt t="92065" x="9523413" y="4502150"/>
          <p14:tracePt t="92079" x="9532938" y="4502150"/>
          <p14:tracePt t="92140" x="9609138" y="4543425"/>
          <p14:tracePt t="92148" x="9632950" y="4578350"/>
          <p14:tracePt t="92165" x="9650413" y="4594225"/>
          <p14:tracePt t="92170" x="9667875" y="4619625"/>
          <p14:tracePt t="92177" x="9683750" y="4670425"/>
          <p14:tracePt t="92195" x="9693275" y="4695825"/>
          <p14:tracePt t="92225" x="9693275" y="4678363"/>
          <p14:tracePt t="92239" x="9683750" y="4670425"/>
          <p14:tracePt t="92252" x="9683750" y="4662488"/>
          <p14:tracePt t="92285" x="9632950" y="4586288"/>
          <p14:tracePt t="92297" x="9625013" y="4586288"/>
          <p14:tracePt t="92315" x="9583738" y="4594225"/>
          <p14:tracePt t="92347" x="9523413" y="4619625"/>
          <p14:tracePt t="92358" x="9498013" y="4619625"/>
          <p14:tracePt t="92376" x="9490075" y="4603750"/>
          <p14:tracePt t="92387" x="9507538" y="4568825"/>
          <p14:tracePt t="92402" x="9532938" y="4535488"/>
          <p14:tracePt t="92417" x="9583738" y="4502150"/>
          <p14:tracePt t="92433" x="9658350" y="4476750"/>
          <p14:tracePt t="92449" x="9734550" y="4459288"/>
          <p14:tracePt t="92465" x="9777413" y="4451350"/>
          <p14:tracePt t="92481" x="9844088" y="4451350"/>
          <p14:tracePt t="92484" x="9920288" y="4451350"/>
          <p14:tracePt t="92494" x="10004425" y="4451350"/>
          <p14:tracePt t="92511" x="10072688" y="4451350"/>
          <p14:tracePt t="92530" x="10123488" y="4451350"/>
          <p14:tracePt t="92545" x="10174288" y="4441825"/>
          <p14:tracePt t="92562" x="10215563" y="4433888"/>
          <p14:tracePt t="92584" x="10250488" y="4416425"/>
          <p14:tracePt t="92587" x="10283825" y="4416425"/>
          <p14:tracePt t="92596" x="10317163" y="4416425"/>
          <p14:tracePt t="92615" x="10342563" y="4425950"/>
          <p14:tracePt t="92633" x="10360025" y="4433888"/>
          <p14:tracePt t="92645" x="10393363" y="4451350"/>
          <p14:tracePt t="92662" x="10410825" y="4459288"/>
          <p14:tracePt t="92679" x="10426700" y="4467225"/>
          <p14:tracePt t="92736" x="10469563" y="4476750"/>
          <p14:tracePt t="92750" x="10477500" y="4484688"/>
          <p14:tracePt t="92829" x="10520363" y="4441825"/>
          <p14:tracePt t="92840" x="10553700" y="4433888"/>
          <p14:tracePt t="92852" x="10579100" y="4433888"/>
          <p14:tracePt t="92867" x="10596563" y="4433888"/>
          <p14:tracePt t="92883" x="10637838" y="4441825"/>
          <p14:tracePt t="92899" x="10663238" y="4441825"/>
          <p14:tracePt t="92917" x="10680700" y="4433888"/>
          <p14:tracePt t="92930" x="10698163" y="4433888"/>
          <p14:tracePt t="92945" x="10698163" y="4425950"/>
          <p14:tracePt t="92992" x="10655300" y="4425950"/>
          <p14:tracePt t="93005" x="10637838" y="4459288"/>
          <p14:tracePt t="93019" x="10621963" y="4502150"/>
          <p14:tracePt t="93033" x="10612438" y="4510088"/>
          <p14:tracePt t="93049" x="10596563" y="4568825"/>
          <p14:tracePt t="93064" x="10596563" y="4578350"/>
          <p14:tracePt t="93081" x="10596563" y="4568825"/>
          <p14:tracePt t="93096" x="10587038" y="4568825"/>
          <p14:tracePt t="93141" x="10528300" y="4492625"/>
          <p14:tracePt t="93154" x="10520363" y="4484688"/>
          <p14:tracePt t="93168" x="10494963" y="4451350"/>
          <p14:tracePt t="93184" x="10487025" y="4433888"/>
          <p14:tracePt t="93217" x="10494963" y="4416425"/>
          <p14:tracePt t="93322" x="10545763" y="4416425"/>
          <p14:tracePt t="93335" x="10553700" y="4416425"/>
          <p14:tracePt t="93351" x="10571163" y="4425950"/>
          <p14:tracePt t="93428" x="10537825" y="4459288"/>
          <p14:tracePt t="93455" x="10520363" y="4459288"/>
          <p14:tracePt t="93469" x="10502900" y="4451350"/>
          <p14:tracePt t="93609" x="10494963" y="4408488"/>
          <p14:tracePt t="93618" x="10502900" y="4400550"/>
          <p14:tracePt t="93621" x="10502900" y="4383088"/>
          <p14:tracePt t="93633" x="10502900" y="4375150"/>
          <p14:tracePt t="93682" x="10461625" y="4392613"/>
          <p14:tracePt t="93696" x="10436225" y="4400550"/>
          <p14:tracePt t="93700" x="10410825" y="4400550"/>
          <p14:tracePt t="93708" x="10326688" y="4408488"/>
          <p14:tracePt t="93728" x="10191750" y="4400550"/>
          <p14:tracePt t="93737" x="10055225" y="4383088"/>
          <p14:tracePt t="93754" x="9955213" y="4375150"/>
          <p14:tracePt t="93769" x="9515475" y="4375150"/>
          <p14:tracePt t="93785" x="9212263" y="4408488"/>
          <p14:tracePt t="93799" x="8899525" y="4451350"/>
          <p14:tracePt t="93815" x="8670925" y="4484688"/>
          <p14:tracePt t="93834" x="8299450" y="4527550"/>
          <p14:tracePt t="93846" x="7996238" y="4552950"/>
          <p14:tracePt t="93862" x="7691438" y="4568825"/>
          <p14:tracePt t="93878" x="7404100" y="4568825"/>
          <p14:tracePt t="93895" x="7192963" y="4568825"/>
          <p14:tracePt t="93915" x="7016750" y="4552950"/>
          <p14:tracePt t="93920" x="6881813" y="4535488"/>
          <p14:tracePt t="93933" x="6796088" y="4527550"/>
          <p14:tracePt t="93949" x="6780213" y="4527550"/>
          <p14:tracePt t="93967" x="6635750" y="4510088"/>
          <p14:tracePt t="93983" x="6561138" y="4492625"/>
          <p14:tracePt t="93993" x="6492875" y="4492625"/>
          <p14:tracePt t="94012" x="6450013" y="4492625"/>
          <p14:tracePt t="94016" x="6434138" y="4492625"/>
          <p14:tracePt t="94028" x="6350000" y="4502150"/>
          <p14:tracePt t="94045" x="6256338" y="4518025"/>
          <p14:tracePt t="94063" x="6172200" y="4543425"/>
          <p14:tracePt t="94079" x="6113463" y="4543425"/>
          <p14:tracePt t="94099" x="6070600" y="4535488"/>
          <p14:tracePt t="94103" x="6045200" y="4527550"/>
          <p14:tracePt t="94114" x="5994400" y="4502150"/>
          <p14:tracePt t="94133" x="5935663" y="4467225"/>
          <p14:tracePt t="94144" x="5876925" y="4408488"/>
          <p14:tracePt t="94162" x="5842000" y="4383088"/>
          <p14:tracePt t="94177" x="5808663" y="4367213"/>
          <p14:tracePt t="94195" x="5783263" y="4367213"/>
          <p14:tracePt t="94212" x="5783263" y="4375150"/>
          <p14:tracePt t="94251" x="5834063" y="4367213"/>
          <p14:tracePt t="94265" x="5834063" y="4357688"/>
          <p14:tracePt t="94283" x="5902325" y="4341813"/>
          <p14:tracePt t="94298" x="5910263" y="4341813"/>
          <p14:tracePt t="94301" x="5935663" y="4324350"/>
          <p14:tracePt t="94308" x="5953125" y="4324350"/>
          <p14:tracePt t="94311" x="5978525" y="4306888"/>
          <p14:tracePt t="94325" x="6002338" y="4306888"/>
          <p14:tracePt t="94340" x="6011863" y="4316413"/>
          <p14:tracePt t="94357" x="6027738" y="4324350"/>
          <p14:tracePt t="94383" x="5994400" y="4324350"/>
          <p14:tracePt t="94466" x="5741988" y="4230688"/>
          <p14:tracePt t="94469" x="5724525" y="4230688"/>
          <p14:tracePt t="94479" x="5665788" y="4222750"/>
          <p14:tracePt t="94482" x="5648325" y="4222750"/>
          <p14:tracePt t="94497" x="5572125" y="4214813"/>
          <p14:tracePt t="94503" x="5521325" y="4214813"/>
          <p14:tracePt t="94511" x="5470525" y="4222750"/>
          <p14:tracePt t="94529" x="5386388" y="4222750"/>
          <p14:tracePt t="94535" x="5335588" y="4230688"/>
          <p14:tracePt t="94539" x="5284788" y="4230688"/>
          <p14:tracePt t="94548" x="5243513" y="4230688"/>
          <p14:tracePt t="94560" x="5200650" y="4230688"/>
          <p14:tracePt t="94563" x="5159375" y="4240213"/>
          <p14:tracePt t="94584" x="5083175" y="4248150"/>
          <p14:tracePt t="94599" x="5032375" y="4265613"/>
          <p14:tracePt t="94601" x="5006975" y="4273550"/>
          <p14:tracePt t="94610" x="4981575" y="4281488"/>
          <p14:tracePt t="94629" x="4948238" y="4306888"/>
          <p14:tracePt t="94631" x="4938713" y="4316413"/>
          <p14:tracePt t="94646" x="4930775" y="4332288"/>
          <p14:tracePt t="94662" x="4930775" y="4367213"/>
          <p14:tracePt t="94678" x="4922838" y="4408488"/>
          <p14:tracePt t="94694" x="4905375" y="4451350"/>
          <p14:tracePt t="94698" x="4887913" y="4476750"/>
          <p14:tracePt t="94713" x="4872038" y="4510088"/>
          <p14:tracePt t="94716" x="4872038" y="4518025"/>
          <p14:tracePt t="94731" x="4862513" y="4552950"/>
          <p14:tracePt t="94735" x="4862513" y="4560888"/>
          <p14:tracePt t="94744" x="4862513" y="4568825"/>
          <p14:tracePt t="94760" x="4879975" y="4578350"/>
          <p14:tracePt t="94779" x="4948238" y="4594225"/>
          <p14:tracePt t="94796" x="5014913" y="4594225"/>
          <p14:tracePt t="94813" x="5116513" y="4594225"/>
          <p14:tracePt t="94820" x="5175250" y="4586288"/>
          <p14:tracePt t="94824" x="5243513" y="4586288"/>
          <p14:tracePt t="94833" x="5302250" y="4586288"/>
          <p14:tracePt t="94843" x="5360988" y="4594225"/>
          <p14:tracePt t="94863" x="5530850" y="4619625"/>
          <p14:tracePt t="94880" x="5630863" y="4627563"/>
          <p14:tracePt t="94885" x="5673725" y="4637088"/>
          <p14:tracePt t="94895" x="5716588" y="4637088"/>
          <p14:tracePt t="94900" x="5749925" y="4627563"/>
          <p14:tracePt t="94911" x="5783263" y="4627563"/>
          <p14:tracePt t="94930" x="5867400" y="4603750"/>
          <p14:tracePt t="94947" x="5910263" y="4578350"/>
          <p14:tracePt t="94962" x="5953125" y="4535488"/>
          <p14:tracePt t="94968" x="5969000" y="4518025"/>
          <p14:tracePt t="94976" x="5986463" y="4492625"/>
          <p14:tracePt t="94994" x="5986463" y="4451350"/>
          <p14:tracePt t="94998" x="5986463" y="4433888"/>
          <p14:tracePt t="95012" x="5969000" y="4408488"/>
          <p14:tracePt t="95014" x="5969000" y="4400550"/>
          <p14:tracePt t="95030" x="5943600" y="4367213"/>
          <p14:tracePt t="95035" x="5927725" y="4357688"/>
          <p14:tracePt t="95043" x="5910263" y="4341813"/>
          <p14:tracePt t="95060" x="5867400" y="4316413"/>
          <p14:tracePt t="95080" x="5816600" y="4291013"/>
          <p14:tracePt t="95082" x="5800725" y="4281488"/>
          <p14:tracePt t="95096" x="5749925" y="4256088"/>
          <p14:tracePt t="95112" x="5681663" y="4240213"/>
          <p14:tracePt t="95127" x="5607050" y="4230688"/>
          <p14:tracePt t="95145" x="5564188" y="4230688"/>
          <p14:tracePt t="95164" x="5445125" y="4256088"/>
          <p14:tracePt t="95168" x="5378450" y="4281488"/>
          <p14:tracePt t="95170" x="5319713" y="4291013"/>
          <p14:tracePt t="95178" x="5226050" y="4298950"/>
          <p14:tracePt t="95197" x="4989513" y="4291013"/>
          <p14:tracePt t="95212" x="4846638" y="4248150"/>
          <p14:tracePt t="95230" x="4737100" y="4205288"/>
          <p14:tracePt t="95232" x="4711700" y="4197350"/>
          <p14:tracePt t="95246" x="4686300" y="4189413"/>
          <p14:tracePt t="95249" x="4676775" y="4189413"/>
          <p14:tracePt t="95262" x="4686300" y="4214813"/>
          <p14:tracePt t="95278" x="4686300" y="4222750"/>
          <p14:tracePt t="95300" x="4838700" y="4433888"/>
          <p14:tracePt t="95313" x="4930775" y="4510088"/>
          <p14:tracePt t="95317" x="4989513" y="4560888"/>
          <p14:tracePt t="95330" x="5040313" y="4603750"/>
          <p14:tracePt t="95333" x="5124450" y="4645025"/>
          <p14:tracePt t="95345" x="5226050" y="4695825"/>
          <p14:tracePt t="95349" x="5302250" y="4746625"/>
          <p14:tracePt t="95351" x="5378450" y="4779963"/>
          <p14:tracePt t="95360" x="5462588" y="4814888"/>
          <p14:tracePt t="95381" x="5665788" y="4864100"/>
          <p14:tracePt t="95385" x="5749925" y="4873625"/>
          <p14:tracePt t="95396" x="5842000" y="4889500"/>
          <p14:tracePt t="95398" x="5943600" y="4889500"/>
          <p14:tracePt t="95413" x="6037263" y="4899025"/>
          <p14:tracePt t="95417" x="6113463" y="4899025"/>
          <p14:tracePt t="95419" x="6205538" y="4899025"/>
          <p14:tracePt t="95427" x="6299200" y="4899025"/>
          <p14:tracePt t="95446" x="6459538" y="4889500"/>
          <p14:tracePt t="95452" x="6535738" y="4881563"/>
          <p14:tracePt t="95462" x="6619875" y="4881563"/>
          <p14:tracePt t="95465" x="6696075" y="4873625"/>
          <p14:tracePt t="95478" x="6762750" y="4873625"/>
          <p14:tracePt t="95481" x="6813550" y="4864100"/>
          <p14:tracePt t="95498" x="6940550" y="4848225"/>
          <p14:tracePt t="95514" x="6973888" y="4848225"/>
          <p14:tracePt t="95517" x="7083425" y="4830763"/>
          <p14:tracePt t="95528" x="7177088" y="4797425"/>
          <p14:tracePt t="95545" x="7253288" y="4754563"/>
          <p14:tracePt t="95562" x="7337425" y="4713288"/>
          <p14:tracePt t="95579" x="7413625" y="4695825"/>
          <p14:tracePt t="95595" x="7454900" y="4687888"/>
          <p14:tracePt t="95616" x="7480300" y="4678363"/>
          <p14:tracePt t="95619" x="7480300" y="4687888"/>
          <p14:tracePt t="95725" x="7294563" y="4932363"/>
          <p14:tracePt t="95736" x="7261225" y="4965700"/>
          <p14:tracePt t="95749" x="7192963" y="5016500"/>
          <p14:tracePt t="95765" x="7126288" y="5067300"/>
          <p14:tracePt t="95782" x="7075488" y="5033963"/>
          <p14:tracePt t="95796" x="7075488" y="4991100"/>
          <p14:tracePt t="95813" x="7083425" y="4983163"/>
          <p14:tracePt t="95933" x="7454900" y="4914900"/>
          <p14:tracePt t="95946" x="7531100" y="4889500"/>
          <p14:tracePt t="95963" x="7548563" y="4881563"/>
          <p14:tracePt t="95968" x="7589838" y="4864100"/>
          <p14:tracePt t="95975" x="7624763" y="4848225"/>
          <p14:tracePt t="95992" x="7750175" y="4830763"/>
          <p14:tracePt t="96006" x="7793038" y="4822825"/>
          <p14:tracePt t="96056" x="8054975" y="4729163"/>
          <p14:tracePt t="96061" x="8156575" y="4713288"/>
          <p14:tracePt t="96068" x="8274050" y="4695825"/>
          <p14:tracePt t="96080" x="8408988" y="4678363"/>
          <p14:tracePt t="96095" x="8561388" y="4662488"/>
          <p14:tracePt t="96111" x="8688388" y="4637088"/>
          <p14:tracePt t="96128" x="8831263" y="4611688"/>
          <p14:tracePt t="96145" x="8966200" y="4586288"/>
          <p14:tracePt t="96161" x="9067800" y="4560888"/>
          <p14:tracePt t="96177" x="9194800" y="4535488"/>
          <p14:tracePt t="96264" x="9744075" y="4492625"/>
          <p14:tracePt t="96266" x="9769475" y="4502150"/>
          <p14:tracePt t="96275" x="9828213" y="4502150"/>
          <p14:tracePt t="96289" x="9836150" y="4502150"/>
          <p14:tracePt t="96306" x="9894888" y="4518025"/>
          <p14:tracePt t="96321" x="9963150" y="4535488"/>
          <p14:tracePt t="96334" x="10013950" y="4535488"/>
          <p14:tracePt t="96351" x="10047288" y="4543425"/>
          <p14:tracePt t="96364" x="10098088" y="4552950"/>
          <p14:tracePt t="96381" x="10140950" y="4568825"/>
          <p14:tracePt t="96397" x="10191750" y="4586288"/>
          <p14:tracePt t="96412" x="10207625" y="4594225"/>
          <p14:tracePt t="96414" x="10258425" y="4611688"/>
          <p14:tracePt t="96428" x="10326688" y="4619625"/>
          <p14:tracePt t="96445" x="10385425" y="4627563"/>
          <p14:tracePt t="96461" x="10426700" y="4619625"/>
          <p14:tracePt t="96478" x="10452100" y="4611688"/>
          <p14:tracePt t="96495" x="10477500" y="4611688"/>
          <p14:tracePt t="96515" x="10512425" y="4611688"/>
          <p14:tracePt t="96517" x="10537825" y="4611688"/>
          <p14:tracePt t="96529" x="10563225" y="4611688"/>
          <p14:tracePt t="96546" x="10571163" y="4611688"/>
          <p14:tracePt t="96562" x="10579100" y="4611688"/>
          <p14:tracePt t="96577" x="10587038" y="4603750"/>
          <p14:tracePt t="96672" x="10663238" y="4568825"/>
          <p14:tracePt t="96684" x="10698163" y="4535488"/>
          <p14:tracePt t="96697" x="10706100" y="4502150"/>
          <p14:tracePt t="96713" x="10714038" y="4476750"/>
          <p14:tracePt t="96727" x="10714038" y="4467225"/>
          <p14:tracePt t="96744" x="10723563" y="4476750"/>
          <p14:tracePt t="96820" x="10647363" y="4502150"/>
          <p14:tracePt t="96832" x="10629900" y="4492625"/>
          <p14:tracePt t="96850" x="10537825" y="4441825"/>
          <p14:tracePt t="96862" x="10528300" y="4433888"/>
          <p14:tracePt t="96866" x="10487025" y="4425950"/>
          <p14:tracePt t="96878" x="10444163" y="4408488"/>
          <p14:tracePt t="96896" x="10401300" y="4400550"/>
          <p14:tracePt t="96912" x="10352088" y="4400550"/>
          <p14:tracePt t="96929" x="10317163" y="4416425"/>
          <p14:tracePt t="96945" x="10301288" y="4441825"/>
          <p14:tracePt t="96962" x="10291763" y="4467225"/>
          <p14:tracePt t="96970" x="10283825" y="4492625"/>
          <p14:tracePt t="96978" x="10283825" y="4510088"/>
          <p14:tracePt t="96999" x="10283825" y="4518025"/>
          <p14:tracePt t="97078" x="10334625" y="4492625"/>
          <p14:tracePt t="97087" x="10342563" y="4484688"/>
          <p14:tracePt t="97101" x="10334625" y="4476750"/>
          <p14:tracePt t="97154" x="10309225" y="4408488"/>
          <p14:tracePt t="97163" x="10309225" y="4357688"/>
          <p14:tracePt t="97180" x="10309225" y="4341813"/>
          <p14:tracePt t="97187" x="10317163" y="4341813"/>
          <p14:tracePt t="97194" x="10326688" y="4324350"/>
          <p14:tracePt t="97211" x="10334625" y="4306888"/>
          <p14:tracePt t="97228" x="10334625" y="4298950"/>
          <p14:tracePt t="97267" x="10283825" y="4273550"/>
          <p14:tracePt t="97284" x="10266363" y="4265613"/>
          <p14:tracePt t="97295" x="10258425" y="4273550"/>
          <p14:tracePt t="97358" x="10258425" y="4324350"/>
          <p14:tracePt t="97374" x="10258425" y="4332288"/>
          <p14:tracePt t="97403" x="10266363" y="4332288"/>
          <p14:tracePt t="97645" x="10342563" y="4341813"/>
          <p14:tracePt t="97662" x="10352088" y="4341813"/>
          <p14:tracePt t="97671" x="10418763" y="4341813"/>
          <p14:tracePt t="97687" x="10553700" y="4349750"/>
          <p14:tracePt t="97701" x="10629900" y="4349750"/>
          <p14:tracePt t="97717" x="10647363" y="4357688"/>
          <p14:tracePt t="97731" x="10723563" y="4357688"/>
          <p14:tracePt t="97749" x="10823575" y="4357688"/>
          <p14:tracePt t="97766" x="10883900" y="4349750"/>
          <p14:tracePt t="97778" x="10909300" y="4341813"/>
          <p14:tracePt t="97795" x="10917238" y="4316413"/>
          <p14:tracePt t="97813" x="10917238" y="4281488"/>
          <p14:tracePt t="97829" x="10925175" y="4256088"/>
          <p14:tracePt t="97845" x="10925175" y="4240213"/>
          <p14:tracePt t="97861" x="10934700" y="4240213"/>
          <p14:tracePt t="97880" x="10942638" y="4256088"/>
          <p14:tracePt t="97901" x="10950575" y="4316413"/>
          <p14:tracePt t="97917" x="10950575" y="4332288"/>
          <p14:tracePt t="97928" x="10958513" y="4341813"/>
          <p14:tracePt t="97945" x="10958513" y="4332288"/>
          <p14:tracePt t="97990" x="10942638" y="4281488"/>
          <p14:tracePt t="98002" x="10917238" y="4256088"/>
          <p14:tracePt t="98031" x="10899775" y="4273550"/>
          <p14:tracePt t="98046" x="10891838" y="4291013"/>
          <p14:tracePt t="98063" x="10883900" y="4306888"/>
          <p14:tracePt t="98077" x="10874375" y="4316413"/>
          <p14:tracePt t="98090" x="10848975" y="4316413"/>
          <p14:tracePt t="98234" x="11136313" y="4349750"/>
          <p14:tracePt t="98241" x="11179175" y="4349750"/>
          <p14:tracePt t="98244" x="11195050" y="4349750"/>
          <p14:tracePt t="98248" x="11237913" y="4341813"/>
          <p14:tracePt t="98257" x="11271250" y="4332288"/>
          <p14:tracePt t="98265" x="11306175" y="4324350"/>
          <p14:tracePt t="98278" x="11355388" y="4291013"/>
          <p14:tracePt t="98296" x="11390313" y="4265613"/>
          <p14:tracePt t="98301" x="11398250" y="4265613"/>
          <p14:tracePt t="98304" x="11398250" y="4256088"/>
          <p14:tracePt t="98309" x="11415713" y="4248150"/>
          <p14:tracePt t="98329" x="11423650" y="4222750"/>
          <p14:tracePt t="98332" x="11423650" y="4214813"/>
          <p14:tracePt t="98347" x="11415713" y="4197350"/>
          <p14:tracePt t="98364" x="11390313" y="4179888"/>
          <p14:tracePt t="98367" x="11372850" y="4171950"/>
          <p14:tracePt t="98378" x="11355388" y="4156075"/>
          <p14:tracePt t="98396" x="11322050" y="4138613"/>
          <p14:tracePt t="98400" x="11306175" y="4121150"/>
          <p14:tracePt t="98406" x="11296650" y="4105275"/>
          <p14:tracePt t="98413" x="11280775" y="4095750"/>
          <p14:tracePt t="98429" x="11255375" y="4079875"/>
          <p14:tracePt t="98444" x="11237913" y="4070350"/>
          <p14:tracePt t="98466" x="11144250" y="4062413"/>
          <p14:tracePt t="98470" x="11136313" y="4062413"/>
          <p14:tracePt t="98475" x="11102975" y="4062413"/>
          <p14:tracePt t="98481" x="11069638" y="4070350"/>
          <p14:tracePt t="98493" x="11034713" y="4079875"/>
          <p14:tracePt t="98496" x="11001375" y="4087813"/>
          <p14:tracePt t="98512" x="10925175" y="4113213"/>
          <p14:tracePt t="98529" x="10848975" y="4156075"/>
          <p14:tracePt t="98548" x="10790238" y="4197350"/>
          <p14:tracePt t="98550" x="10782300" y="4205288"/>
          <p14:tracePt t="98559" x="10764838" y="4230688"/>
          <p14:tracePt t="98562" x="10756900" y="4273550"/>
          <p14:tracePt t="98580" x="10739438" y="4291013"/>
          <p14:tracePt t="98583" x="10723563" y="4298950"/>
          <p14:tracePt t="98596" x="10706100" y="4291013"/>
          <p14:tracePt t="98600" x="10698163" y="4291013"/>
          <p14:tracePt t="98602" x="10688638" y="4281488"/>
          <p14:tracePt t="98610" x="10672763" y="4273550"/>
          <p14:tracePt t="98631" x="10629900" y="4265613"/>
          <p14:tracePt t="98634" x="10612438" y="4273550"/>
          <p14:tracePt t="98646" x="10587038" y="4281488"/>
          <p14:tracePt t="98648" x="10563225" y="4298950"/>
          <p14:tracePt t="98662" x="10545763" y="4316413"/>
          <p14:tracePt t="98665" x="10537825" y="4341813"/>
          <p14:tracePt t="98679" x="10520363" y="4416425"/>
          <p14:tracePt t="98696" x="10512425" y="4484688"/>
          <p14:tracePt t="98700" x="10512425" y="4510088"/>
          <p14:tracePt t="98712" x="10512425" y="4527550"/>
          <p14:tracePt t="98714" x="10512425" y="4543425"/>
          <p14:tracePt t="98730" x="10502900" y="4552950"/>
          <p14:tracePt t="98749" x="10512425" y="4552950"/>
          <p14:tracePt t="98822" x="10461625" y="4543425"/>
          <p14:tracePt t="98830" x="10444163" y="4535488"/>
          <p14:tracePt t="98834" x="10426700" y="4527550"/>
          <p14:tracePt t="98845" x="10410825" y="4518025"/>
          <p14:tracePt t="98849" x="10393363" y="4510088"/>
          <p14:tracePt t="98861" x="10377488" y="4502150"/>
          <p14:tracePt t="98880" x="10352088" y="4467225"/>
          <p14:tracePt t="98897" x="10342563" y="4441825"/>
          <p14:tracePt t="98905" x="10334625" y="4425950"/>
          <p14:tracePt t="98918" x="10334625" y="4416425"/>
          <p14:tracePt t="98950" x="10334625" y="4425950"/>
          <p14:tracePt t="98965" x="10334625" y="4433888"/>
          <p14:tracePt t="99012" x="10360025" y="4484688"/>
          <p14:tracePt t="99025" x="10377488" y="4492625"/>
          <p14:tracePt t="99038" x="10401300" y="4502150"/>
          <p14:tracePt t="99053" x="10426700" y="4502150"/>
          <p14:tracePt t="99068" x="10452100" y="4492625"/>
          <p14:tracePt t="99084" x="10461625" y="4492625"/>
          <p14:tracePt t="99100" x="10487025" y="4476750"/>
          <p14:tracePt t="99117" x="10487025" y="4459288"/>
          <p14:tracePt t="99130" x="10487025" y="4451350"/>
          <p14:tracePt t="99166" x="10477500" y="4441825"/>
          <p14:tracePt t="99283" x="10477500" y="4400550"/>
          <p14:tracePt t="99297" x="10477500" y="4392613"/>
          <p14:tracePt t="99330" x="10487025" y="4392613"/>
          <p14:tracePt t="99415" x="10436225" y="4349750"/>
          <p14:tracePt t="99437" x="10418763" y="4324350"/>
          <p14:tracePt t="99446" x="10401300" y="4316413"/>
          <p14:tracePt t="99461" x="10385425" y="4306888"/>
          <p14:tracePt t="99478" x="10352088" y="4298950"/>
          <p14:tracePt t="99496" x="10317163" y="4298950"/>
          <p14:tracePt t="99512" x="10283825" y="4291013"/>
          <p14:tracePt t="99531" x="10250488" y="4281488"/>
          <p14:tracePt t="99547" x="10215563" y="4281488"/>
          <p14:tracePt t="99548" x="10174288" y="4281488"/>
          <p14:tracePt t="99565" x="10140950" y="4281488"/>
          <p14:tracePt t="99584" x="10106025" y="4281488"/>
          <p14:tracePt t="99594" x="10090150" y="4298950"/>
          <p14:tracePt t="99612" x="10080625" y="4324350"/>
          <p14:tracePt t="99629" x="10098088" y="4357688"/>
          <p14:tracePt t="99653" x="10106025" y="4367213"/>
          <p14:tracePt t="99739" x="10360025" y="4425950"/>
          <p14:tracePt t="99749" x="10418763" y="4425950"/>
          <p14:tracePt t="99753" x="10436225" y="4416425"/>
          <p14:tracePt t="99761" x="10477500" y="4416425"/>
          <p14:tracePt t="99765" x="10512425" y="4408488"/>
          <p14:tracePt t="99777" x="10553700" y="4400550"/>
          <p14:tracePt t="99783" x="10587038" y="4392613"/>
          <p14:tracePt t="99786" x="10621963" y="4383088"/>
          <p14:tracePt t="99795" x="10647363" y="4367213"/>
          <p14:tracePt t="99811" x="10688638" y="4349750"/>
          <p14:tracePt t="99828" x="10723563" y="4332288"/>
          <p14:tracePt t="99844" x="10739438" y="4316413"/>
          <p14:tracePt t="99848" x="10739438" y="4306888"/>
          <p14:tracePt t="99864" x="10739438" y="4281488"/>
          <p14:tracePt t="99880" x="10723563" y="4265613"/>
          <p14:tracePt t="99883" x="10714038" y="4256088"/>
          <p14:tracePt t="99886" x="10706100" y="4248150"/>
          <p14:tracePt t="99893" x="10688638" y="4240213"/>
          <p14:tracePt t="99910" x="10637838" y="4222750"/>
          <p14:tracePt t="99927" x="10579100" y="4214813"/>
          <p14:tracePt t="99930" x="10545763" y="4205288"/>
          <p14:tracePt t="99946" x="10452100" y="4214813"/>
          <p14:tracePt t="99962" x="10334625" y="4230688"/>
          <p14:tracePt t="99980" x="10266363" y="4240213"/>
          <p14:tracePt t="99995" x="10072688" y="4265613"/>
          <p14:tracePt t="99998" x="10029825" y="4273550"/>
          <p14:tracePt t="100013" x="9971088" y="4281488"/>
          <p14:tracePt t="100032" x="9963150" y="4281488"/>
          <p14:tracePt t="100036" x="9912350" y="4298950"/>
          <p14:tracePt t="100044" x="9879013" y="4316413"/>
          <p14:tracePt t="100064" x="9818688" y="4316413"/>
          <p14:tracePt t="100067" x="9785350" y="4306888"/>
          <p14:tracePt t="100078" x="9752013" y="4306888"/>
          <p14:tracePt t="100082" x="9718675" y="4298950"/>
          <p14:tracePt t="100098" x="9642475" y="4316413"/>
          <p14:tracePt t="100114" x="9591675" y="4332288"/>
          <p14:tracePt t="100118" x="9498013" y="4383088"/>
          <p14:tracePt t="100120" x="9472613" y="4408488"/>
          <p14:tracePt t="100128" x="9413875" y="4451350"/>
          <p14:tracePt t="100145" x="9261475" y="4560888"/>
          <p14:tracePt t="100151" x="9177338" y="4619625"/>
          <p14:tracePt t="100162" x="9085263" y="4687888"/>
          <p14:tracePt t="100166" x="9009063" y="4764088"/>
          <p14:tracePt t="100180" x="8815388" y="4889500"/>
          <p14:tracePt t="100197" x="8645525" y="4983163"/>
          <p14:tracePt t="100213" x="8459788" y="5067300"/>
          <p14:tracePt t="100230" x="8307388" y="5135563"/>
          <p14:tracePt t="100234" x="8232775" y="5160963"/>
          <p14:tracePt t="100246" x="8088313" y="5186363"/>
          <p14:tracePt t="100249" x="8047038" y="5194300"/>
          <p14:tracePt t="100263" x="7978775" y="5202238"/>
          <p14:tracePt t="100268" x="7869238" y="5227638"/>
          <p14:tracePt t="100271" x="7826375" y="5237163"/>
          <p14:tracePt t="100277" x="7750175" y="5253038"/>
          <p14:tracePt t="100295" x="7624763" y="5286375"/>
          <p14:tracePt t="100313" x="7531100" y="5329238"/>
          <p14:tracePt t="100316" x="7497763" y="5337175"/>
          <p14:tracePt t="100329" x="7446963" y="5354638"/>
          <p14:tracePt t="100333" x="7396163" y="5362575"/>
          <p14:tracePt t="100346" x="7370763" y="5372100"/>
          <p14:tracePt t="100349" x="7294563" y="5372100"/>
          <p14:tracePt t="100361" x="7210425" y="5362575"/>
          <p14:tracePt t="100379" x="7118350" y="5329238"/>
          <p14:tracePt t="100397" x="6991350" y="5286375"/>
          <p14:tracePt t="100413" x="6881813" y="5253038"/>
          <p14:tracePt t="100431" x="6805613" y="5227638"/>
          <p14:tracePt t="100449" x="6711950" y="5202238"/>
          <p14:tracePt t="100452" x="6602413" y="5202238"/>
          <p14:tracePt t="100463" x="6518275" y="5202238"/>
          <p14:tracePt t="100482" x="6459538" y="5186363"/>
          <p14:tracePt t="100497" x="6416675" y="5168900"/>
          <p14:tracePt t="100511" x="6332538" y="5118100"/>
          <p14:tracePt t="100529" x="6315075" y="5100638"/>
          <p14:tracePt t="100602" x="6113463" y="4949825"/>
          <p14:tracePt t="100615" x="6103938" y="4932363"/>
          <p14:tracePt t="100633" x="6103938" y="4906963"/>
          <p14:tracePt t="100649" x="6103938" y="4881563"/>
          <p14:tracePt t="100695" x="6129338" y="4814888"/>
          <p14:tracePt t="100707" x="6180138" y="4746625"/>
          <p14:tracePt t="100722" x="6223000" y="4703763"/>
          <p14:tracePt t="100735" x="6273800" y="4662488"/>
          <p14:tracePt t="100750" x="6289675" y="4652963"/>
          <p14:tracePt t="100765" x="6350000" y="4611688"/>
          <p14:tracePt t="100782" x="6375400" y="4619625"/>
          <p14:tracePt t="100891" x="6299200" y="4627563"/>
          <p14:tracePt t="100894" x="6289675" y="4619625"/>
          <p14:tracePt t="100901" x="6264275" y="4619625"/>
          <p14:tracePt t="100916" x="6256338" y="4611688"/>
          <p14:tracePt t="100933" x="6238875" y="4611688"/>
          <p14:tracePt t="101009" x="6213475" y="4552950"/>
          <p14:tracePt t="101014" x="6223000" y="4543425"/>
          <p14:tracePt t="101021" x="6230938" y="4535488"/>
          <p14:tracePt t="101160" x="6213475" y="4578350"/>
          <p14:tracePt t="101166" x="6205538" y="4586288"/>
          <p14:tracePt t="101173" x="6205538" y="4603750"/>
          <p14:tracePt t="101201" x="6205538" y="4611688"/>
          <p14:tracePt t="101309" x="6189663" y="4560888"/>
          <p14:tracePt t="101323" x="6172200" y="4543425"/>
          <p14:tracePt t="101335" x="6172200" y="4535488"/>
          <p14:tracePt t="101349" x="6172200" y="4518025"/>
          <p14:tracePt t="101363" x="6189663" y="4502150"/>
          <p14:tracePt t="101382" x="6205538" y="4510088"/>
          <p14:tracePt t="101414" x="6238875" y="4535488"/>
          <p14:tracePt t="101427" x="6281738" y="4543425"/>
          <p14:tracePt t="101440" x="6299200" y="4552950"/>
          <p14:tracePt t="101456" x="6315075" y="4552950"/>
          <p14:tracePt t="101471" x="6340475" y="4543425"/>
          <p14:tracePt t="101485" x="6340475" y="4535488"/>
          <p14:tracePt t="101550" x="6299200" y="4578350"/>
          <p14:tracePt t="101564" x="6281738" y="4586288"/>
          <p14:tracePt t="101577" x="6273800" y="4594225"/>
          <p14:tracePt t="101591" x="6264275" y="4586288"/>
          <p14:tracePt t="101606" x="6256338" y="4578350"/>
          <p14:tracePt t="101619" x="6248400" y="4560888"/>
          <p14:tracePt t="101696" x="6223000" y="4552950"/>
          <p14:tracePt t="101936" x="6484938" y="4543425"/>
          <p14:tracePt t="101939" x="6500813" y="4535488"/>
          <p14:tracePt t="101946" x="6526213" y="4535488"/>
          <p14:tracePt t="101963" x="6594475" y="4518025"/>
          <p14:tracePt t="101966" x="6627813" y="4510088"/>
          <p14:tracePt t="101979" x="6696075" y="4492625"/>
          <p14:tracePt t="101999" x="6746875" y="4492625"/>
          <p14:tracePt t="102004" x="6762750" y="4492625"/>
          <p14:tracePt t="102012" x="6770688" y="4502150"/>
          <p14:tracePt t="102027" x="6788150" y="4510088"/>
          <p14:tracePt t="102047" x="6805613" y="4518025"/>
          <p14:tracePt t="102063" x="6813550" y="4518025"/>
          <p14:tracePt t="102080" x="6821488" y="4518025"/>
          <p14:tracePt t="102095" x="6831013" y="4518025"/>
          <p14:tracePt t="102162" x="6838950" y="4510088"/>
          <p14:tracePt t="102170" x="6846888" y="4510088"/>
          <p14:tracePt t="102209" x="6856413" y="4510088"/>
          <p14:tracePt t="102268" x="6864350" y="4510088"/>
          <p14:tracePt t="102280" x="6872288" y="4510088"/>
          <p14:tracePt t="102387" x="6872288" y="4527550"/>
          <p14:tracePt t="102401" x="6864350" y="4527550"/>
          <p14:tracePt t="102423" x="6864350" y="4535488"/>
          <p14:tracePt t="102438" x="6856413" y="4543425"/>
          <p14:tracePt t="102445" x="6856413" y="4560888"/>
          <p14:tracePt t="102447" x="6846888" y="4568825"/>
          <p14:tracePt t="102453" x="6838950" y="4594225"/>
          <p14:tracePt t="102461" x="6831013" y="4603750"/>
          <p14:tracePt t="102464" x="6813550" y="4603750"/>
          <p14:tracePt t="102478" x="6805613" y="4611688"/>
          <p14:tracePt t="102495" x="6813550" y="4611688"/>
          <p14:tracePt t="102514" x="6821488" y="4611688"/>
          <p14:tracePt t="102529" x="6881813" y="4603750"/>
          <p14:tracePt t="102534" x="6907213" y="4611688"/>
          <p14:tracePt t="102536" x="6940550" y="4627563"/>
          <p14:tracePt t="102544" x="6981825" y="4645025"/>
          <p14:tracePt t="102565" x="7092950" y="4687888"/>
          <p14:tracePt t="102568" x="7151688" y="4713288"/>
          <p14:tracePt t="102578" x="7202488" y="4738688"/>
          <p14:tracePt t="102597" x="7370763" y="4779963"/>
          <p14:tracePt t="102605" x="7421563" y="4779963"/>
          <p14:tracePt t="102613" x="7480300" y="4789488"/>
          <p14:tracePt t="102630" x="7581900" y="4789488"/>
          <p14:tracePt t="102648" x="7658100" y="4772025"/>
          <p14:tracePt t="102651" x="7691438" y="4764088"/>
          <p14:tracePt t="102663" x="7724775" y="4746625"/>
          <p14:tracePt t="102666" x="7759700" y="4738688"/>
          <p14:tracePt t="102679" x="7793038" y="4729163"/>
          <p14:tracePt t="102683" x="7818438" y="4729163"/>
          <p14:tracePt t="102694" x="7861300" y="4729163"/>
          <p14:tracePt t="102713" x="7902575" y="4729163"/>
          <p14:tracePt t="102733" x="7927975" y="4729163"/>
          <p14:tracePt t="102738" x="7945438" y="4729163"/>
          <p14:tracePt t="102740" x="7945438" y="4721225"/>
          <p14:tracePt t="102745" x="7953375" y="4721225"/>
          <p14:tracePt t="102765" x="7945438" y="4713288"/>
          <p14:tracePt t="102779" x="7935913" y="4703763"/>
          <p14:tracePt t="102812" x="7877175" y="4678363"/>
          <p14:tracePt t="102822" x="7843838" y="4678363"/>
          <p14:tracePt t="102838" x="7818438" y="4678363"/>
          <p14:tracePt t="102852" x="7793038" y="4687888"/>
          <p14:tracePt t="102866" x="7785100" y="4687888"/>
          <p14:tracePt t="102883" x="7759700" y="4687888"/>
          <p14:tracePt t="102900" x="7700963" y="4645025"/>
          <p14:tracePt t="102915" x="7650163" y="4603750"/>
          <p14:tracePt t="102932" x="7640638" y="4594225"/>
          <p14:tracePt t="102938" x="7599363" y="4568825"/>
          <p14:tracePt t="102945" x="7556500" y="4535488"/>
          <p14:tracePt t="102962" x="7515225" y="4527550"/>
          <p14:tracePt t="102979" x="7480300" y="4527550"/>
          <p14:tracePt t="102996" x="7446963" y="4527550"/>
          <p14:tracePt t="103013" x="7429500" y="4527550"/>
          <p14:tracePt t="103031" x="7413625" y="4518025"/>
          <p14:tracePt t="103048" x="7404100" y="4518025"/>
          <p14:tracePt t="103096" x="7370763" y="4560888"/>
          <p14:tracePt t="103109" x="7353300" y="4603750"/>
          <p14:tracePt t="103136" x="7345363" y="4619625"/>
          <p14:tracePt t="103281" x="7599363" y="4552950"/>
          <p14:tracePt t="103288" x="7632700" y="4552950"/>
          <p14:tracePt t="103295" x="7666038" y="4552950"/>
          <p14:tracePt t="103310" x="7734300" y="4560888"/>
          <p14:tracePt t="103328" x="7793038" y="4560888"/>
          <p14:tracePt t="103332" x="7826375" y="4552950"/>
          <p14:tracePt t="103346" x="7886700" y="4552950"/>
          <p14:tracePt t="103363" x="7935913" y="4535488"/>
          <p14:tracePt t="103366" x="7945438" y="4535488"/>
          <p14:tracePt t="103368" x="7953375" y="4535488"/>
          <p14:tracePt t="103378" x="7970838" y="4535488"/>
          <p14:tracePt t="103394" x="7996238" y="4543425"/>
          <p14:tracePt t="103398" x="8004175" y="4543425"/>
          <p14:tracePt t="103411" x="8004175" y="4552950"/>
          <p14:tracePt t="103415" x="8012113" y="4560888"/>
          <p14:tracePt t="103430" x="8012113" y="4568825"/>
          <p14:tracePt t="103445" x="8012113" y="4578350"/>
          <p14:tracePt t="103461" x="8012113" y="4586288"/>
          <p14:tracePt t="103573" x="8021638" y="4594225"/>
          <p14:tracePt t="103581" x="8004175" y="4586288"/>
          <p14:tracePt t="103596" x="8004175" y="4578350"/>
          <p14:tracePt t="103626" x="8054975" y="4552950"/>
          <p14:tracePt t="103633" x="8080375" y="4552950"/>
          <p14:tracePt t="103649" x="8139113" y="4560888"/>
          <p14:tracePt t="103654" x="8232775" y="4594225"/>
          <p14:tracePt t="103662" x="8274050" y="4627563"/>
          <p14:tracePt t="103680" x="8383588" y="4703763"/>
          <p14:tracePt t="103684" x="8451850" y="4746625"/>
          <p14:tracePt t="103694" x="8518525" y="4779963"/>
          <p14:tracePt t="103714" x="8655050" y="4830763"/>
          <p14:tracePt t="103719" x="8713788" y="4848225"/>
          <p14:tracePt t="103729" x="8772525" y="4848225"/>
          <p14:tracePt t="103733" x="8840788" y="4848225"/>
          <p14:tracePt t="103745" x="8932863" y="4838700"/>
          <p14:tracePt t="103750" x="8958263" y="4830763"/>
          <p14:tracePt t="103752" x="9017000" y="4822825"/>
          <p14:tracePt t="103761" x="9067800" y="4814888"/>
          <p14:tracePt t="103781" x="9161463" y="4789488"/>
          <p14:tracePt t="103797" x="9228138" y="4764088"/>
          <p14:tracePt t="103803" x="9261475" y="4754563"/>
          <p14:tracePt t="103806" x="9271000" y="4754563"/>
          <p14:tracePt t="103812" x="9278938" y="4754563"/>
          <p14:tracePt t="103828" x="9271000" y="4738688"/>
          <p14:tracePt t="103893" x="9228138" y="4721225"/>
          <p14:tracePt t="103898" x="9228138" y="4729163"/>
          <p14:tracePt t="103906" x="9220200" y="4746625"/>
          <p14:tracePt t="103918" x="9194800" y="4754563"/>
          <p14:tracePt t="103933" x="9161463" y="4746625"/>
          <p14:tracePt t="103949" x="9126538" y="4721225"/>
          <p14:tracePt t="103967" x="9075738" y="4695825"/>
          <p14:tracePt t="103980" x="9067800" y="4687888"/>
          <p14:tracePt t="103984" x="9042400" y="4662488"/>
          <p14:tracePt t="103994" x="9009063" y="4645025"/>
          <p14:tracePt t="104012" x="8975725" y="4627563"/>
          <p14:tracePt t="104028" x="8940800" y="4619625"/>
          <p14:tracePt t="104047" x="8907463" y="4611688"/>
          <p14:tracePt t="104063" x="8864600" y="4611688"/>
          <p14:tracePt t="104071" x="8823325" y="4611688"/>
          <p14:tracePt t="104082" x="8789988" y="4603750"/>
          <p14:tracePt t="104099" x="8764588" y="4578350"/>
          <p14:tracePt t="104114" x="8747125" y="4552950"/>
          <p14:tracePt t="104133" x="8747125" y="4543425"/>
          <p14:tracePt t="104137" x="8739188" y="4527550"/>
          <p14:tracePt t="104144" x="8739188" y="4510088"/>
          <p14:tracePt t="104162" x="8755063" y="4510088"/>
          <p14:tracePt t="104203" x="8772525" y="4560888"/>
          <p14:tracePt t="104219" x="8764588" y="4568825"/>
          <p14:tracePt t="104234" x="8755063" y="4568825"/>
          <p14:tracePt t="104250" x="8747125" y="4568825"/>
          <p14:tracePt t="104319" x="8739188" y="4603750"/>
          <p14:tracePt t="104509" x="9034463" y="4586288"/>
          <p14:tracePt t="104514" x="9059863" y="4586288"/>
          <p14:tracePt t="104520" x="9093200" y="4594225"/>
          <p14:tracePt t="104528" x="9136063" y="4594225"/>
          <p14:tracePt t="104531" x="9169400" y="4594225"/>
          <p14:tracePt t="104545" x="9212263" y="4586288"/>
          <p14:tracePt t="104548" x="9245600" y="4586288"/>
          <p14:tracePt t="104564" x="9312275" y="4586288"/>
          <p14:tracePt t="104581" x="9388475" y="4578350"/>
          <p14:tracePt t="104585" x="9431338" y="4578350"/>
          <p14:tracePt t="104594" x="9464675" y="4568825"/>
          <p14:tracePt t="104612" x="9532938" y="4560888"/>
          <p14:tracePt t="104616" x="9558338" y="4560888"/>
          <p14:tracePt t="104628" x="9583738" y="4560888"/>
          <p14:tracePt t="104631" x="9599613" y="4560888"/>
          <p14:tracePt t="104645" x="9617075" y="4568825"/>
          <p14:tracePt t="104662" x="9617075" y="4578350"/>
          <p14:tracePt t="104678" x="9617075" y="4594225"/>
          <p14:tracePt t="104683" x="9609138" y="4594225"/>
          <p14:tracePt t="104694" x="9609138" y="4603750"/>
          <p14:tracePt t="104710" x="9599613" y="4603750"/>
          <p14:tracePt t="104715" x="9599613" y="4611688"/>
          <p14:tracePt t="104735" x="9599613" y="4619625"/>
          <p14:tracePt t="104769" x="9609138" y="4619625"/>
          <p14:tracePt t="104775" x="9617075" y="4627563"/>
          <p14:tracePt t="104780" x="9599613" y="4627563"/>
          <p14:tracePt t="104798" x="9540875" y="4603750"/>
          <p14:tracePt t="104803" x="9498013" y="4578350"/>
          <p14:tracePt t="104806" x="9464675" y="4560888"/>
          <p14:tracePt t="104811" x="9439275" y="4552950"/>
          <p14:tracePt t="104828" x="9304338" y="4484688"/>
          <p14:tracePt t="104845" x="9144000" y="4441825"/>
          <p14:tracePt t="104852" x="9075738" y="4425950"/>
          <p14:tracePt t="104864" x="8983663" y="4408488"/>
          <p14:tracePt t="104880" x="8940800" y="4408488"/>
          <p14:tracePt t="104885" x="8882063" y="4433888"/>
          <p14:tracePt t="104888" x="8864600" y="4441825"/>
          <p14:tracePt t="104894" x="8840788" y="4467225"/>
          <p14:tracePt t="104977" x="9042400" y="4687888"/>
          <p14:tracePt t="104986" x="9075738" y="4721225"/>
          <p14:tracePt t="104995" x="9126538" y="4764088"/>
          <p14:tracePt t="104999" x="9186863" y="4789488"/>
          <p14:tracePt t="105013" x="9245600" y="4822825"/>
          <p14:tracePt t="105017" x="9286875" y="4848225"/>
          <p14:tracePt t="105030" x="9329738" y="4873625"/>
          <p14:tracePt t="105035" x="9363075" y="4881563"/>
          <p14:tracePt t="105038" x="9398000" y="4899025"/>
          <p14:tracePt t="105044" x="9431338" y="4899025"/>
          <p14:tracePt t="105064" x="9532938" y="4906963"/>
          <p14:tracePt t="105068" x="9558338" y="4914900"/>
          <p14:tracePt t="105079" x="9632950" y="4914900"/>
          <p14:tracePt t="105082" x="9675813" y="4924425"/>
          <p14:tracePt t="105096" x="9709150" y="4932363"/>
          <p14:tracePt t="105112" x="9777413" y="4940300"/>
          <p14:tracePt t="105129" x="9844088" y="4949825"/>
          <p14:tracePt t="105145" x="9929813" y="4965700"/>
          <p14:tracePt t="105166" x="10004425" y="4975225"/>
          <p14:tracePt t="105170" x="10072688" y="4975225"/>
          <p14:tracePt t="105183" x="10140950" y="4983163"/>
          <p14:tracePt t="105198" x="10207625" y="4991100"/>
          <p14:tracePt t="105212" x="10334625" y="4983163"/>
          <p14:tracePt t="105229" x="10410825" y="4991100"/>
          <p14:tracePt t="105246" x="10461625" y="4991100"/>
          <p14:tracePt t="105263" x="10494963" y="4991100"/>
          <p14:tracePt t="105279" x="10512425" y="4991100"/>
          <p14:tracePt t="105303" x="10502900" y="5000625"/>
          <p14:tracePt t="105500" x="10477500" y="4906963"/>
          <p14:tracePt t="105511" x="10487025" y="4881563"/>
          <p14:tracePt t="105525" x="10494963" y="4864100"/>
          <p14:tracePt t="105604" x="10587038" y="4889500"/>
          <p14:tracePt t="105615" x="10672763" y="4899025"/>
          <p14:tracePt t="105633" x="10714038" y="4899025"/>
          <p14:tracePt t="105645" x="10723563" y="4899025"/>
          <p14:tracePt t="105650" x="10739438" y="4889500"/>
          <p14:tracePt t="105661" x="10756900" y="4881563"/>
          <p14:tracePt t="105691" x="10739438" y="4881563"/>
          <p14:tracePt t="105753" x="10663238" y="4899025"/>
          <p14:tracePt t="105757" x="10647363" y="4899025"/>
          <p14:tracePt t="105766" x="10612438" y="4881563"/>
          <p14:tracePt t="105785" x="10596563" y="4881563"/>
          <p14:tracePt t="105813" x="10494963" y="4848225"/>
          <p14:tracePt t="105844" x="10360025" y="4805363"/>
          <p14:tracePt t="105856" x="10301288" y="4754563"/>
          <p14:tracePt t="105870" x="10283825" y="4738688"/>
          <p14:tracePt t="105884" x="10283825" y="4729163"/>
          <p14:tracePt t="105899" x="10291763" y="4721225"/>
          <p14:tracePt t="105949" x="10436225" y="4695825"/>
          <p14:tracePt t="105961" x="10469563" y="4703763"/>
          <p14:tracePt t="105976" x="10520363" y="4721225"/>
          <p14:tracePt t="105989" x="10571163" y="4746625"/>
          <p14:tracePt t="106005" x="10579100" y="4764088"/>
          <p14:tracePt t="106018" x="10579100" y="4789488"/>
          <p14:tracePt t="106036" x="10563225" y="4797425"/>
          <p14:tracePt t="106049" x="10553700" y="4797425"/>
          <p14:tracePt t="106083" x="10461625" y="4772025"/>
          <p14:tracePt t="106100" x="10426700" y="4764088"/>
          <p14:tracePt t="106111" x="10377488" y="4772025"/>
          <p14:tracePt t="106128" x="10342563" y="4772025"/>
          <p14:tracePt t="106139" x="10309225" y="4789488"/>
          <p14:tracePt t="106156" x="10301288" y="4797425"/>
          <p14:tracePt t="106170" x="10301288" y="4789488"/>
          <p14:tracePt t="106250" x="10291763" y="4713288"/>
          <p14:tracePt t="106263" x="10291763" y="4721225"/>
          <p14:tracePt t="106277" x="10301288" y="4729163"/>
          <p14:tracePt t="106384" x="10258425" y="4652963"/>
          <p14:tracePt t="106415" x="10258425" y="4645025"/>
          <p14:tracePt t="106504" x="10258425" y="4568825"/>
          <p14:tracePt t="106515" x="10240963" y="4568825"/>
          <p14:tracePt t="106535" x="10240963" y="4578350"/>
          <p14:tracePt t="106654" x="10291763" y="4645025"/>
          <p14:tracePt t="106667" x="10301288" y="4662488"/>
          <p14:tracePt t="106683" x="10309225" y="4670425"/>
          <p14:tracePt t="106699" x="10309225" y="4662488"/>
          <p14:tracePt t="106954" x="10275888" y="4586288"/>
          <p14:tracePt t="106969" x="10258425" y="4586288"/>
          <p14:tracePt t="106984" x="10240963" y="4586288"/>
          <p14:tracePt t="107074" x="10233025" y="4535488"/>
          <p14:tracePt t="107089" x="10225088" y="4535488"/>
          <p14:tracePt t="107117" x="10215563" y="4543425"/>
          <p14:tracePt t="107450" x="10191750" y="4578350"/>
          <p14:tracePt t="107464" x="10182225" y="4578350"/>
          <p14:tracePt t="107478" x="10182225" y="4568825"/>
          <p14:tracePt t="107720" x="10156825" y="4535488"/>
          <p14:tracePt t="107732" x="10156825" y="4527550"/>
          <p14:tracePt t="107750" x="10156825" y="4535488"/>
          <p14:tracePt t="107843" x="10174288" y="4586288"/>
          <p14:tracePt t="107850" x="10182225" y="4594225"/>
          <p14:tracePt t="107853" x="10182225" y="4611688"/>
          <p14:tracePt t="107882" x="10166350" y="4611688"/>
          <p14:tracePt t="108068" x="10461625" y="4627563"/>
          <p14:tracePt t="108077" x="10502900" y="4637088"/>
          <p14:tracePt t="108098" x="10604500" y="4637088"/>
          <p14:tracePt t="108101" x="10629900" y="4645025"/>
          <p14:tracePt t="108105" x="10672763" y="4645025"/>
          <p14:tracePt t="108112" x="10723563" y="4645025"/>
          <p14:tracePt t="108129" x="10798175" y="4645025"/>
          <p14:tracePt t="108145" x="10858500" y="4645025"/>
          <p14:tracePt t="108161" x="10909300" y="4627563"/>
          <p14:tracePt t="108182" x="10958513" y="4594225"/>
          <p14:tracePt t="108198" x="10983913" y="4568825"/>
          <p14:tracePt t="108203" x="10993438" y="4552950"/>
          <p14:tracePt t="108210" x="11001375" y="4543425"/>
          <p14:tracePt t="108228" x="11026775" y="4510088"/>
          <p14:tracePt t="108244" x="11044238" y="4484688"/>
          <p14:tracePt t="108247" x="11052175" y="4467225"/>
          <p14:tracePt t="108261" x="11060113" y="4459288"/>
          <p14:tracePt t="108264" x="11069638" y="4451350"/>
          <p14:tracePt t="108278" x="11069638" y="4433888"/>
          <p14:tracePt t="108295" x="11060113" y="4425950"/>
          <p14:tracePt t="108312" x="11034713" y="4408488"/>
          <p14:tracePt t="108315" x="11009313" y="4400550"/>
          <p14:tracePt t="108327" x="10983913" y="4392613"/>
          <p14:tracePt t="108330" x="10950575" y="4383088"/>
          <p14:tracePt t="108348" x="10891838" y="4367213"/>
          <p14:tracePt t="108363" x="10833100" y="4349750"/>
          <p14:tracePt t="108378" x="10764838" y="4341813"/>
          <p14:tracePt t="108405" x="10688638" y="4332288"/>
          <p14:tracePt t="108411" x="10612438" y="4324350"/>
          <p14:tracePt t="108414" x="10579100" y="4324350"/>
          <p14:tracePt t="108421" x="10553700" y="4324350"/>
          <p14:tracePt t="108427" x="10520363" y="4332288"/>
          <p14:tracePt t="108444" x="10461625" y="4332288"/>
          <p14:tracePt t="108461" x="10393363" y="4349750"/>
          <p14:tracePt t="108478" x="10309225" y="4367213"/>
          <p14:tracePt t="108482" x="10266363" y="4375150"/>
          <p14:tracePt t="108488" x="10215563" y="4392613"/>
          <p14:tracePt t="108495" x="10166350" y="4408488"/>
          <p14:tracePt t="108514" x="10064750" y="4433888"/>
          <p14:tracePt t="108529" x="10013950" y="4451350"/>
          <p14:tracePt t="108532" x="9988550" y="4467225"/>
          <p14:tracePt t="108545" x="9861550" y="4492625"/>
          <p14:tracePt t="108549" x="9785350" y="4492625"/>
          <p14:tracePt t="108563" x="9709150" y="4484688"/>
          <p14:tracePt t="108567" x="9642475" y="4467225"/>
          <p14:tracePt t="108580" x="9507538" y="4400550"/>
          <p14:tracePt t="108596" x="9355138" y="4291013"/>
          <p14:tracePt t="108613" x="9144000" y="4205288"/>
          <p14:tracePt t="108631" x="8932863" y="4164013"/>
          <p14:tracePt t="108639" x="8805863" y="4164013"/>
          <p14:tracePt t="108643" x="8688388" y="4179888"/>
          <p14:tracePt t="108647" x="8543925" y="4197350"/>
          <p14:tracePt t="108652" x="8477250" y="4214813"/>
          <p14:tracePt t="108662" x="8283575" y="4291013"/>
          <p14:tracePt t="108680" x="8004175" y="4441825"/>
          <p14:tracePt t="108698" x="7716838" y="4560888"/>
          <p14:tracePt t="108700" x="7573963" y="4619625"/>
          <p14:tracePt t="108712" x="7413625" y="4678363"/>
          <p14:tracePt t="108715" x="7269163" y="4729163"/>
          <p14:tracePt t="108730" x="7118350" y="4772025"/>
          <p14:tracePt t="108733" x="6973888" y="4797425"/>
          <p14:tracePt t="108746" x="6770688" y="4814888"/>
          <p14:tracePt t="108763" x="6442075" y="4814888"/>
          <p14:tracePt t="108780" x="6197600" y="4814888"/>
          <p14:tracePt t="108785" x="6103938" y="4814888"/>
          <p14:tracePt t="108796" x="6002338" y="4814888"/>
          <p14:tracePt t="108799" x="5902325" y="4805363"/>
          <p14:tracePt t="108815" x="5749925" y="4814888"/>
          <p14:tracePt t="108819" x="5673725" y="4822825"/>
          <p14:tracePt t="108828" x="5597525" y="4822825"/>
          <p14:tracePt t="108846" x="5462588" y="4830763"/>
          <p14:tracePt t="108861" x="5378450" y="4838700"/>
          <p14:tracePt t="108880" x="5284788" y="4838700"/>
          <p14:tracePt t="108896" x="5192713" y="4838700"/>
          <p14:tracePt t="108912" x="5133975" y="4830763"/>
          <p14:tracePt t="108934" x="5099050" y="4814888"/>
          <p14:tracePt t="108937" x="5091113" y="4805363"/>
          <p14:tracePt t="108946" x="5108575" y="4797425"/>
          <p14:tracePt t="108965" x="5116513" y="4797425"/>
          <p14:tracePt t="108982" x="5167313" y="4830763"/>
          <p14:tracePt t="108996" x="5175250" y="4873625"/>
          <p14:tracePt t="109012" x="5167313" y="4914900"/>
          <p14:tracePt t="109030" x="5141913" y="4940300"/>
          <p14:tracePt t="109046" x="5099050" y="4949825"/>
          <p14:tracePt t="109064" x="5048250" y="4949825"/>
          <p14:tracePt t="109082" x="4989513" y="4949825"/>
          <p14:tracePt t="109086" x="4938713" y="4940300"/>
          <p14:tracePt t="109097" x="4872038" y="4932363"/>
          <p14:tracePt t="109113" x="4813300" y="4906963"/>
          <p14:tracePt t="109127" x="4770438" y="4881563"/>
          <p14:tracePt t="109144" x="4727575" y="4848225"/>
          <p14:tracePt t="109161" x="4686300" y="4838700"/>
          <p14:tracePt t="109180" x="4676775" y="4838700"/>
          <p14:tracePt t="109363" x="4862513" y="4789488"/>
          <p14:tracePt t="109370" x="4930775" y="4779963"/>
          <p14:tracePt t="109376" x="4981575" y="4779963"/>
          <p14:tracePt t="109383" x="5024438" y="4764088"/>
          <p14:tracePt t="109390" x="5065713" y="4746625"/>
          <p14:tracePt t="109397" x="5099050" y="4729163"/>
          <p14:tracePt t="109413" x="5175250" y="4678363"/>
          <p14:tracePt t="109429" x="5251450" y="4637088"/>
          <p14:tracePt t="109451" x="5310188" y="4603750"/>
          <p14:tracePt t="109456" x="5353050" y="4578350"/>
          <p14:tracePt t="109464" x="5370513" y="4568825"/>
          <p14:tracePt t="109480" x="5403850" y="4560888"/>
          <p14:tracePt t="109496" x="5411788" y="4552950"/>
          <p14:tracePt t="109511" x="5421313" y="4535488"/>
          <p14:tracePt t="109528" x="5429250" y="4527550"/>
          <p14:tracePt t="109533" x="5429250" y="4518025"/>
          <p14:tracePt t="109543" x="5429250" y="4510088"/>
          <p14:tracePt t="109547" x="5421313" y="4510088"/>
          <p14:tracePt t="109563" x="5403850" y="4492625"/>
          <p14:tracePt t="109580" x="5360988" y="4484688"/>
          <p14:tracePt t="109585" x="5335588" y="4476750"/>
          <p14:tracePt t="109594" x="5310188" y="4467225"/>
          <p14:tracePt t="109612" x="5259388" y="4451350"/>
          <p14:tracePt t="109616" x="5226050" y="4451350"/>
          <p14:tracePt t="109630" x="5167313" y="4433888"/>
          <p14:tracePt t="109645" x="5099050" y="4425950"/>
          <p14:tracePt t="109660" x="5024438" y="4425950"/>
          <p14:tracePt t="109679" x="4989513" y="4433888"/>
          <p14:tracePt t="109697" x="4813300" y="4510088"/>
          <p14:tracePt t="109715" x="4719638" y="4560888"/>
          <p14:tracePt t="109719" x="4702175" y="4568825"/>
          <p14:tracePt t="109720" x="4686300" y="4586288"/>
          <p14:tracePt t="109728" x="4652963" y="4611688"/>
          <p14:tracePt t="109743" x="4592638" y="4678363"/>
          <p14:tracePt t="109761" x="4551363" y="4738688"/>
          <p14:tracePt t="109765" x="4541838" y="4772025"/>
          <p14:tracePt t="109778" x="4525963" y="4797425"/>
          <p14:tracePt t="109782" x="4516438" y="4814888"/>
          <p14:tracePt t="109796" x="4533900" y="4838700"/>
          <p14:tracePt t="109811" x="4576763" y="4848225"/>
          <p14:tracePt t="109829" x="4660900" y="4838700"/>
          <p14:tracePt t="109833" x="4711700" y="4838700"/>
          <p14:tracePt t="109838" x="4737100" y="4848225"/>
          <p14:tracePt t="109840" x="4762500" y="4848225"/>
          <p14:tracePt t="109847" x="4813300" y="4856163"/>
          <p14:tracePt t="109863" x="4905375" y="4881563"/>
          <p14:tracePt t="109880" x="4973638" y="4906963"/>
          <p14:tracePt t="109899" x="4999038" y="4914900"/>
          <p14:tracePt t="109904" x="5014913" y="4914900"/>
          <p14:tracePt t="109908" x="5057775" y="4932363"/>
          <p14:tracePt t="109914" x="5065713" y="4932363"/>
          <p14:tracePt t="109929" x="5040313" y="4906963"/>
          <p14:tracePt t="109931" x="5006975" y="4881563"/>
          <p14:tracePt t="109947" x="4973638" y="4856163"/>
          <p14:tracePt t="109952" x="4948238" y="4830763"/>
          <p14:tracePt t="109954" x="4913313" y="4805363"/>
          <p14:tracePt t="109961" x="4887913" y="4789488"/>
          <p14:tracePt t="109978" x="4854575" y="4779963"/>
          <p14:tracePt t="109982" x="4854575" y="4814888"/>
          <p14:tracePt t="109996" x="4862513" y="4848225"/>
          <p14:tracePt t="109999" x="4887913" y="4899025"/>
          <p14:tracePt t="110013" x="4913313" y="4949825"/>
          <p14:tracePt t="110016" x="4956175" y="5016500"/>
          <p14:tracePt t="110030" x="5006975" y="5135563"/>
          <p14:tracePt t="110036" x="5073650" y="5237163"/>
          <p14:tracePt t="110045" x="5133975" y="5286375"/>
          <p14:tracePt t="110065" x="5284788" y="5387975"/>
          <p14:tracePt t="110068" x="5345113" y="5413375"/>
          <p14:tracePt t="110080" x="5411788" y="5448300"/>
          <p14:tracePt t="110083" x="5480050" y="5481638"/>
          <p14:tracePt t="110098" x="5607050" y="5489575"/>
          <p14:tracePt t="110105" x="5716588" y="5481638"/>
          <p14:tracePt t="110111" x="5775325" y="5464175"/>
          <p14:tracePt t="110129" x="5935663" y="5430838"/>
          <p14:tracePt t="110133" x="6002338" y="5422900"/>
          <p14:tracePt t="110145" x="6053138" y="5405438"/>
          <p14:tracePt t="110148" x="6103938" y="5397500"/>
          <p14:tracePt t="110162" x="6138863" y="5380038"/>
          <p14:tracePt t="110165" x="6180138" y="5362575"/>
          <p14:tracePt t="110181" x="6213475" y="5354638"/>
          <p14:tracePt t="110185" x="6281738" y="5337175"/>
          <p14:tracePt t="110194" x="6315075" y="5337175"/>
          <p14:tracePt t="110212" x="6365875" y="5329238"/>
          <p14:tracePt t="110229" x="6399213" y="5329238"/>
          <p14:tracePt t="110272" x="6399213" y="5321300"/>
          <p14:tracePt t="110302" x="6289675" y="5286375"/>
          <p14:tracePt t="110316" x="6256338" y="5286375"/>
          <p14:tracePt t="110333" x="6223000" y="5278438"/>
          <p14:tracePt t="110346" x="6223000" y="5270500"/>
          <p14:tracePt t="110360" x="6205538" y="5260975"/>
          <p14:tracePt t="110392" x="6138863" y="5211763"/>
          <p14:tracePt t="110406" x="6070600" y="5143500"/>
          <p14:tracePt t="110420" x="6019800" y="5059363"/>
          <p14:tracePt t="110434" x="6011863" y="5041900"/>
          <p14:tracePt t="110450" x="5953125" y="4965700"/>
          <p14:tracePt t="110466" x="5867400" y="4889500"/>
          <p14:tracePt t="110486" x="5859463" y="4889500"/>
          <p14:tracePt t="110495" x="5800725" y="4899025"/>
          <p14:tracePt t="110512" x="5767388" y="4932363"/>
          <p14:tracePt t="110529" x="5732463" y="4957763"/>
          <p14:tracePt t="110545" x="5691188" y="4965700"/>
          <p14:tracePt t="110563" x="5648325" y="4957763"/>
          <p14:tracePt t="110585" x="5597525" y="4932363"/>
          <p14:tracePt t="110588" x="5538788" y="4899025"/>
          <p14:tracePt t="110599" x="5495925" y="4873625"/>
          <p14:tracePt t="110617" x="5470525" y="4856163"/>
          <p14:tracePt t="110634" x="5445125" y="4848225"/>
          <p14:tracePt t="110648" x="5437188" y="4856163"/>
          <p14:tracePt t="110713" x="5454650" y="4805363"/>
          <p14:tracePt t="110721" x="5470525" y="4754563"/>
          <p14:tracePt t="110735" x="5487988" y="4738688"/>
          <p14:tracePt t="110751" x="5495925" y="4729163"/>
          <p14:tracePt t="110766" x="5521325" y="4764088"/>
          <p14:tracePt t="110784" x="5546725" y="4797425"/>
          <p14:tracePt t="110798" x="5556250" y="4805363"/>
          <p14:tracePt t="110802" x="5572125" y="4830763"/>
          <p14:tracePt t="110811" x="5597525" y="4864100"/>
          <p14:tracePt t="110829" x="5622925" y="4873625"/>
          <p14:tracePt t="110848" x="5640388" y="4873625"/>
          <p14:tracePt t="110855" x="5656263" y="4864100"/>
          <p14:tracePt t="110869" x="5673725" y="4848225"/>
          <p14:tracePt t="110886" x="5681663" y="4838700"/>
          <p14:tracePt t="110964" x="5630863" y="4838700"/>
          <p14:tracePt t="110976" x="5622925" y="4830763"/>
          <p14:tracePt t="110989" x="5614988" y="4814888"/>
          <p14:tracePt t="111006" x="5607050" y="4797425"/>
          <p14:tracePt t="111020" x="5614988" y="4789488"/>
          <p14:tracePt t="111035" x="5614988" y="4797425"/>
          <p14:tracePt t="111068" x="5656263" y="4838700"/>
          <p14:tracePt t="111083" x="5665788" y="4848225"/>
          <p14:tracePt t="111096" x="5681663" y="4848225"/>
          <p14:tracePt t="111134" x="5707063" y="4864100"/>
          <p14:tracePt t="111356" x="5732463" y="4932363"/>
          <p14:tracePt t="111362" x="5724525" y="4924425"/>
          <p14:tracePt t="111366" x="5699125" y="4899025"/>
          <p14:tracePt t="111371" x="5681663" y="4881563"/>
          <p14:tracePt t="111379" x="5665788" y="4864100"/>
          <p14:tracePt t="111395" x="5648325" y="4838700"/>
          <p14:tracePt t="111413" x="5622925" y="4814888"/>
          <p14:tracePt t="111418" x="5607050" y="4805363"/>
          <p14:tracePt t="111429" x="5597525" y="4797425"/>
          <p14:tracePt t="111432" x="5581650" y="4789488"/>
          <p14:tracePt t="111447" x="5572125" y="4779963"/>
          <p14:tracePt t="111449" x="5564188" y="4772025"/>
          <p14:tracePt t="111462" x="5556250" y="4764088"/>
          <p14:tracePt t="111465" x="5546725" y="4754563"/>
          <p14:tracePt t="111478" x="5538788" y="4754563"/>
          <p14:tracePt t="111497" x="5530850" y="4764088"/>
          <p14:tracePt t="111526" x="5513388" y="4764088"/>
          <p14:tracePt t="111759" x="5749925" y="4797425"/>
          <p14:tracePt t="111764" x="5775325" y="4797425"/>
          <p14:tracePt t="111773" x="5800725" y="4797425"/>
          <p14:tracePt t="111780" x="5826125" y="4797425"/>
          <p14:tracePt t="111795" x="5876925" y="4789488"/>
          <p14:tracePt t="111798" x="5884863" y="4797425"/>
          <p14:tracePt t="111799" x="5902325" y="4797425"/>
          <p14:tracePt t="111811" x="5927725" y="4797425"/>
          <p14:tracePt t="111814" x="5953125" y="4797425"/>
          <p14:tracePt t="111830" x="5994400" y="4805363"/>
          <p14:tracePt t="111846" x="6037263" y="4814888"/>
          <p14:tracePt t="111850" x="6045200" y="4814888"/>
          <p14:tracePt t="111853" x="6062663" y="4822825"/>
          <p14:tracePt t="111861" x="6088063" y="4822825"/>
          <p14:tracePt t="111878" x="6129338" y="4822825"/>
          <p14:tracePt t="111882" x="6146800" y="4822825"/>
          <p14:tracePt t="111894" x="6172200" y="4822825"/>
          <p14:tracePt t="111898" x="6189663" y="4830763"/>
          <p14:tracePt t="111912" x="6238875" y="4830763"/>
          <p14:tracePt t="111928" x="6289675" y="4822825"/>
          <p14:tracePt t="111946" x="6332538" y="4805363"/>
          <p14:tracePt t="111950" x="6357938" y="4805363"/>
          <p14:tracePt t="111961" x="6375400" y="4797425"/>
          <p14:tracePt t="111964" x="6391275" y="4797425"/>
          <p14:tracePt t="111981" x="6424613" y="4797425"/>
          <p14:tracePt t="111986" x="6442075" y="4797425"/>
          <p14:tracePt t="111995" x="6467475" y="4797425"/>
          <p14:tracePt t="112012" x="6510338" y="4789488"/>
          <p14:tracePt t="112028" x="6551613" y="4779963"/>
          <p14:tracePt t="112033" x="6577013" y="4779963"/>
          <p14:tracePt t="112044" x="6594475" y="4772025"/>
          <p14:tracePt t="112046" x="6602413" y="4772025"/>
          <p14:tracePt t="112064" x="6627813" y="4772025"/>
          <p14:tracePt t="112079" x="6635750" y="4764088"/>
          <p14:tracePt t="112109" x="6645275" y="4764088"/>
          <p14:tracePt t="112137" x="6653213" y="4764088"/>
          <p14:tracePt t="112162" x="6661150" y="4764088"/>
          <p14:tracePt t="112274" x="6653213" y="4772025"/>
          <p14:tracePt t="112289" x="6645275" y="4779963"/>
          <p14:tracePt t="112411" x="6635750" y="4789488"/>
          <p14:tracePt t="112422" x="6627813" y="4789488"/>
          <p14:tracePt t="112431" x="6619875" y="4789488"/>
          <p14:tracePt t="112450" x="6610350" y="4797425"/>
          <p14:tracePt t="112452" x="6602413" y="4797425"/>
          <p14:tracePt t="112466" x="6594475" y="4797425"/>
          <p14:tracePt t="112477" x="6584950" y="4797425"/>
          <p14:tracePt t="112498" x="6561138" y="4789488"/>
          <p14:tracePt t="112513" x="6535738" y="4779963"/>
          <p14:tracePt t="112520" x="6518275" y="4779963"/>
          <p14:tracePt t="112526" x="6492875" y="4772025"/>
          <p14:tracePt t="112544" x="6450013" y="4764088"/>
          <p14:tracePt t="112565" x="6350000" y="4764088"/>
          <p14:tracePt t="112581" x="6281738" y="4779963"/>
          <p14:tracePt t="112598" x="6223000" y="4779963"/>
          <p14:tracePt t="112603" x="6197600" y="4779963"/>
          <p14:tracePt t="112610" x="6180138" y="4789488"/>
          <p14:tracePt t="112628" x="6138863" y="4789488"/>
          <p14:tracePt t="112632" x="6121400" y="4789488"/>
          <p14:tracePt t="112644" x="6103938" y="4797425"/>
          <p14:tracePt t="112648" x="6088063" y="4797425"/>
          <p14:tracePt t="112663" x="6053138" y="4805363"/>
          <p14:tracePt t="112679" x="6019800" y="4814888"/>
          <p14:tracePt t="112683" x="6019800" y="4822825"/>
          <p14:tracePt t="112685" x="6011863" y="4822825"/>
          <p14:tracePt t="112695" x="6002338" y="4822825"/>
          <p14:tracePt t="112714" x="5978525" y="4822825"/>
          <p14:tracePt t="112717" x="5969000" y="4822825"/>
          <p14:tracePt t="112731" x="5953125" y="4814888"/>
          <p14:tracePt t="112746" x="5927725" y="4814888"/>
          <p14:tracePt t="112761" x="5902325" y="4814888"/>
          <p14:tracePt t="112769" x="5892800" y="4814888"/>
          <p14:tracePt t="112777" x="5876925" y="4814888"/>
          <p14:tracePt t="112797" x="5834063" y="4805363"/>
          <p14:tracePt t="112813" x="5800725" y="4805363"/>
          <p14:tracePt t="112830" x="5775325" y="4805363"/>
          <p14:tracePt t="112836" x="5757863" y="4805363"/>
          <p14:tracePt t="112844" x="5749925" y="4805363"/>
          <p14:tracePt t="112863" x="5741988" y="4805363"/>
          <p14:tracePt t="112880" x="5732463" y="4805363"/>
          <p14:tracePt t="112964" x="5749925" y="4814888"/>
          <p14:tracePt t="112973" x="5757863" y="4814888"/>
          <p14:tracePt t="112987" x="5767388" y="4814888"/>
          <p14:tracePt t="112995" x="5775325" y="4814888"/>
          <p14:tracePt t="113011" x="5800725" y="4814888"/>
          <p14:tracePt t="113016" x="5808663" y="4822825"/>
          <p14:tracePt t="113028" x="5826125" y="4822825"/>
          <p14:tracePt t="113031" x="5842000" y="4822825"/>
          <p14:tracePt t="113047" x="5884863" y="4830763"/>
          <p14:tracePt t="113052" x="5918200" y="4830763"/>
          <p14:tracePt t="113061" x="5943600" y="4822825"/>
          <p14:tracePt t="113078" x="6002338" y="4814888"/>
          <p14:tracePt t="113098" x="6078538" y="4814888"/>
          <p14:tracePt t="113113" x="6121400" y="4822825"/>
          <p14:tracePt t="113130" x="6164263" y="4830763"/>
          <p14:tracePt t="113136" x="6180138" y="4830763"/>
          <p14:tracePt t="113144" x="6197600" y="4838700"/>
          <p14:tracePt t="113161" x="6230938" y="4838700"/>
          <p14:tracePt t="113164" x="6238875" y="4838700"/>
          <p14:tracePt t="113166" x="6248400" y="4838700"/>
          <p14:tracePt t="113180" x="6273800" y="4838700"/>
          <p14:tracePt t="113198" x="6299200" y="4838700"/>
          <p14:tracePt t="113212" x="6324600" y="4838700"/>
          <p14:tracePt t="113227" x="6350000" y="4838700"/>
          <p14:tracePt t="113245" x="6375400" y="4830763"/>
          <p14:tracePt t="113250" x="6391275" y="4830763"/>
          <p14:tracePt t="113263" x="6408738" y="4822825"/>
          <p14:tracePt t="113279" x="6424613" y="4822825"/>
          <p14:tracePt t="113295" x="6434138" y="4822825"/>
          <p14:tracePt t="113312" x="6442075" y="4822825"/>
          <p14:tracePt t="113317" x="6450013" y="4830763"/>
          <p14:tracePt t="113322" x="6459538" y="4830763"/>
          <p14:tracePt t="113330" x="6467475" y="4848225"/>
          <p14:tracePt t="113349" x="6442075" y="4838700"/>
          <p14:tracePt t="113354" x="6408738" y="4838700"/>
          <p14:tracePt t="113362" x="6399213" y="4830763"/>
          <p14:tracePt t="113380" x="6399213" y="4814888"/>
          <p14:tracePt t="113386" x="6408738" y="4805363"/>
          <p14:tracePt t="113397" x="6416675" y="4797425"/>
          <p14:tracePt t="113438" x="6500813" y="4830763"/>
          <p14:tracePt t="113446" x="6535738" y="4838700"/>
          <p14:tracePt t="113450" x="6577013" y="4856163"/>
          <p14:tracePt t="113462" x="6635750" y="4864100"/>
          <p14:tracePt t="113466" x="6696075" y="4881563"/>
          <p14:tracePt t="113481" x="6754813" y="4899025"/>
          <p14:tracePt t="113484" x="6813550" y="4914900"/>
          <p14:tracePt t="113497" x="6872288" y="4932363"/>
          <p14:tracePt t="113499" x="6932613" y="4949825"/>
          <p14:tracePt t="113512" x="7042150" y="4975225"/>
          <p14:tracePt t="113517" x="7067550" y="4983163"/>
          <p14:tracePt t="113519" x="7126288" y="4991100"/>
          <p14:tracePt t="113528" x="7177088" y="5000625"/>
          <p14:tracePt t="113547" x="7269163" y="5008563"/>
          <p14:tracePt t="113549" x="7312025" y="5008563"/>
          <p14:tracePt t="113564" x="7353300" y="5008563"/>
          <p14:tracePt t="113567" x="7396163" y="5000625"/>
          <p14:tracePt t="113581" x="7429500" y="4991100"/>
          <p14:tracePt t="113585" x="7464425" y="4991100"/>
          <p14:tracePt t="113587" x="7497763" y="4983163"/>
          <p14:tracePt t="113594" x="7515225" y="4983163"/>
          <p14:tracePt t="113613" x="7556500" y="4975225"/>
          <p14:tracePt t="113631" x="7581900" y="4965700"/>
          <p14:tracePt t="113636" x="7589838" y="4965700"/>
          <p14:tracePt t="113651" x="7599363" y="4957763"/>
          <p14:tracePt t="113664" x="7615238" y="4949825"/>
          <p14:tracePt t="113789" x="7556500" y="4957763"/>
          <p14:tracePt t="113798" x="7531100" y="4965700"/>
          <p14:tracePt t="113817" x="7489825" y="4991100"/>
          <p14:tracePt t="113830" x="7446963" y="5000625"/>
          <p14:tracePt t="113846" x="7388225" y="5008563"/>
          <p14:tracePt t="113862" x="7329488" y="4983163"/>
          <p14:tracePt t="113879" x="7269163" y="4957763"/>
          <p14:tracePt t="113897" x="7227888" y="4924425"/>
          <p14:tracePt t="113913" x="7210425" y="4899025"/>
          <p14:tracePt t="113920" x="7202488" y="4881563"/>
          <p14:tracePt t="113932" x="7185025" y="4864100"/>
          <p14:tracePt t="113948" x="7185025" y="4856163"/>
          <p14:tracePt t="113966" x="7177088" y="4848225"/>
          <p14:tracePt t="114044" x="7134225" y="4822825"/>
          <p14:tracePt t="114054" x="7126288" y="4822825"/>
          <p14:tracePt t="114066" x="7108825" y="4822825"/>
          <p14:tracePt t="114088" x="7083425" y="4822825"/>
          <p14:tracePt t="114098" x="7075488" y="4822825"/>
          <p14:tracePt t="114117" x="7058025" y="4814888"/>
          <p14:tracePt t="114372" x="7016750" y="4797425"/>
          <p14:tracePt t="114376" x="7007225" y="4797425"/>
          <p14:tracePt t="114385" x="7007225" y="4779963"/>
          <p14:tracePt t="114401" x="6999288" y="4764088"/>
          <p14:tracePt t="114416" x="6999288" y="4738688"/>
          <p14:tracePt t="114432" x="6999288" y="4729163"/>
          <p14:tracePt t="114567" x="7042150" y="4738688"/>
          <p14:tracePt t="114582" x="7050088" y="4738688"/>
          <p14:tracePt t="114588" x="7083425" y="4738688"/>
          <p14:tracePt t="114596" x="7134225" y="4754563"/>
          <p14:tracePt t="114613" x="7192963" y="4779963"/>
          <p14:tracePt t="114629" x="7243763" y="4805363"/>
          <p14:tracePt t="114647" x="7286625" y="4838700"/>
          <p14:tracePt t="114663" x="7329488" y="4873625"/>
          <p14:tracePt t="114668" x="7345363" y="4881563"/>
          <p14:tracePt t="114682" x="7370763" y="4899025"/>
          <p14:tracePt t="114717" x="7370763" y="4889500"/>
          <p14:tracePt t="114732" x="7370763" y="4881563"/>
          <p14:tracePt t="114746" x="7329488" y="4856163"/>
          <p14:tracePt t="114758" x="7294563" y="4848225"/>
          <p14:tracePt t="114774" x="7286625" y="4848225"/>
          <p14:tracePt t="114789" x="7243763" y="4848225"/>
          <p14:tracePt t="114804" x="7159625" y="4848225"/>
          <p14:tracePt t="114819" x="7108825" y="4830763"/>
          <p14:tracePt t="114833" x="7100888" y="4830763"/>
          <p14:tracePt t="114848" x="7042150" y="4764088"/>
          <p14:tracePt t="114867" x="7024688" y="4729163"/>
          <p14:tracePt t="114882" x="7016750" y="4721225"/>
          <p14:tracePt t="114886" x="7007225" y="4713288"/>
          <p14:tracePt t="114894" x="6999288" y="4703763"/>
          <p14:tracePt t="114911" x="6991350" y="4703763"/>
          <p14:tracePt t="114928" x="6981825" y="4713288"/>
          <p14:tracePt t="115035" x="6973888" y="4779963"/>
          <p14:tracePt t="115047" x="6965950" y="4779963"/>
          <p14:tracePt t="115061" x="6965950" y="4772025"/>
          <p14:tracePt t="115084" x="6956425" y="4764088"/>
          <p14:tracePt t="115241" x="7202488" y="4797425"/>
          <p14:tracePt t="115253" x="7243763" y="4814888"/>
          <p14:tracePt t="115262" x="7269163" y="4822825"/>
          <p14:tracePt t="115279" x="7329488" y="4822825"/>
          <p14:tracePt t="115284" x="7362825" y="4822825"/>
          <p14:tracePt t="115289" x="7396163" y="4830763"/>
          <p14:tracePt t="115297" x="7429500" y="4830763"/>
          <p14:tracePt t="115314" x="7489825" y="4838700"/>
          <p14:tracePt t="115330" x="7556500" y="4848225"/>
          <p14:tracePt t="115335" x="7581900" y="4864100"/>
          <p14:tracePt t="115345" x="7615238" y="4873625"/>
          <p14:tracePt t="115361" x="7675563" y="4899025"/>
          <p14:tracePt t="115364" x="7700963" y="4906963"/>
          <p14:tracePt t="115380" x="7759700" y="4914900"/>
          <p14:tracePt t="115396" x="7810500" y="4924425"/>
          <p14:tracePt t="115411" x="7861300" y="4924425"/>
          <p14:tracePt t="115429" x="7910513" y="4906963"/>
          <p14:tracePt t="115433" x="7935913" y="4899025"/>
          <p14:tracePt t="115444" x="7961313" y="4889500"/>
          <p14:tracePt t="115448" x="7978775" y="4873625"/>
          <p14:tracePt t="115463" x="8012113" y="4856163"/>
          <p14:tracePt t="115466" x="8029575" y="4856163"/>
          <p14:tracePt t="115480" x="8072438" y="4830763"/>
          <p14:tracePt t="115485" x="8088313" y="4822825"/>
          <p14:tracePt t="115494" x="8105775" y="4814888"/>
          <p14:tracePt t="115511" x="8131175" y="4789488"/>
          <p14:tracePt t="115516" x="8147050" y="4779963"/>
          <p14:tracePt t="115528" x="8156575" y="4764088"/>
          <p14:tracePt t="115532" x="8172450" y="4754563"/>
          <p14:tracePt t="115544" x="8181975" y="4738688"/>
          <p14:tracePt t="115562" x="8207375" y="4721225"/>
          <p14:tracePt t="115578" x="8207375" y="4713288"/>
          <p14:tracePt t="115583" x="8215313" y="4713288"/>
          <p14:tracePt t="115607" x="8215313" y="4703763"/>
          <p14:tracePt t="115614" x="8207375" y="4695825"/>
          <p14:tracePt t="115629" x="8207375" y="4678363"/>
          <p14:tracePt t="115644" x="8189913" y="4662488"/>
          <p14:tracePt t="115661" x="8172450" y="4645025"/>
          <p14:tracePt t="115665" x="8164513" y="4637088"/>
          <p14:tracePt t="115679" x="8139113" y="4627563"/>
          <p14:tracePt t="115681" x="8131175" y="4627563"/>
          <p14:tracePt t="115697" x="8072438" y="4611688"/>
          <p14:tracePt t="115713" x="8004175" y="4594225"/>
          <p14:tracePt t="115717" x="7986713" y="4586288"/>
          <p14:tracePt t="115719" x="7970838" y="4586288"/>
          <p14:tracePt t="115728" x="7927975" y="4578350"/>
          <p14:tracePt t="115745" x="7843838" y="4568825"/>
          <p14:tracePt t="115750" x="7810500" y="4568825"/>
          <p14:tracePt t="115763" x="7716838" y="4568825"/>
          <p14:tracePt t="115780" x="7632700" y="4560888"/>
          <p14:tracePt t="115786" x="7599363" y="4568825"/>
          <p14:tracePt t="115795" x="7556500" y="4568825"/>
          <p14:tracePt t="115812" x="7464425" y="4578350"/>
          <p14:tracePt t="115815" x="7429500" y="4578350"/>
          <p14:tracePt t="115827" x="7378700" y="4586288"/>
          <p14:tracePt t="115853" x="7185025" y="4627563"/>
          <p14:tracePt t="115859" x="7108825" y="4645025"/>
          <p14:tracePt t="115867" x="7058025" y="4652963"/>
          <p14:tracePt t="115877" x="7016750" y="4662488"/>
          <p14:tracePt t="115896" x="6940550" y="4687888"/>
          <p14:tracePt t="115900" x="6915150" y="4695825"/>
          <p14:tracePt t="115904" x="6889750" y="4713288"/>
          <p14:tracePt t="115911" x="6881813" y="4721225"/>
          <p14:tracePt t="115913" x="6872288" y="4729163"/>
          <p14:tracePt t="115931" x="6838950" y="4764088"/>
          <p14:tracePt t="115934" x="6831013" y="4772025"/>
          <p14:tracePt t="115936" x="6831013" y="4779963"/>
          <p14:tracePt t="115944" x="6813550" y="4789488"/>
          <p14:tracePt t="115962" x="6796088" y="4814888"/>
          <p14:tracePt t="115966" x="6788150" y="4822825"/>
          <p14:tracePt t="115979" x="6780213" y="4830763"/>
          <p14:tracePt t="115998" x="6788150" y="4830763"/>
          <p14:tracePt t="116012" x="6805613" y="4838700"/>
          <p14:tracePt t="116017" x="6813550" y="4838700"/>
          <p14:tracePt t="116019" x="6821488" y="4838700"/>
          <p14:tracePt t="116028" x="6838950" y="4838700"/>
          <p14:tracePt t="116032" x="6846888" y="4848225"/>
          <p14:tracePt t="116034" x="6856413" y="4848225"/>
          <p14:tracePt t="116047" x="6889750" y="4856163"/>
          <p14:tracePt t="116049" x="6897688" y="4856163"/>
          <p14:tracePt t="116064" x="6940550" y="4873625"/>
          <p14:tracePt t="116080" x="7007225" y="4889500"/>
          <p14:tracePt t="116085" x="7058025" y="4899025"/>
          <p14:tracePt t="116095" x="7118350" y="4899025"/>
          <p14:tracePt t="116112" x="7286625" y="4889500"/>
          <p14:tracePt t="116115" x="7388225" y="4881563"/>
          <p14:tracePt t="116128" x="7480300" y="4881563"/>
          <p14:tracePt t="116150" x="7632700" y="4881563"/>
          <p14:tracePt t="116161" x="7775575" y="4906963"/>
          <p14:tracePt t="116178" x="7826375" y="4914900"/>
          <p14:tracePt t="116196" x="7861300" y="4914900"/>
          <p14:tracePt t="116200" x="7877175" y="4914900"/>
          <p14:tracePt t="116212" x="7894638" y="4914900"/>
          <p14:tracePt t="116215" x="7910513" y="4914900"/>
          <p14:tracePt t="116231" x="7945438" y="4899025"/>
          <p14:tracePt t="116235" x="7961313" y="4889500"/>
          <p14:tracePt t="116245" x="7978775" y="4881563"/>
          <p14:tracePt t="116261" x="7996238" y="4873625"/>
          <p14:tracePt t="116281" x="8004175" y="4873625"/>
          <p14:tracePt t="116298" x="8012113" y="4873625"/>
          <p14:tracePt t="116304" x="8004175" y="4873625"/>
          <p14:tracePt t="116309" x="8004175" y="4881563"/>
          <p14:tracePt t="116311" x="7996238" y="4881563"/>
          <p14:tracePt t="116317" x="7970838" y="4881563"/>
          <p14:tracePt t="116328" x="7886700" y="4889500"/>
          <p14:tracePt t="116346" x="7785100" y="4899025"/>
          <p14:tracePt t="116350" x="7742238" y="4899025"/>
          <p14:tracePt t="116363" x="7700963" y="4889500"/>
          <p14:tracePt t="116366" x="7666038" y="4881563"/>
          <p14:tracePt t="116381" x="7640638" y="4873625"/>
          <p14:tracePt t="116386" x="7632700" y="4873625"/>
          <p14:tracePt t="116389" x="7624763" y="4873625"/>
          <p14:tracePt t="116395" x="7632700" y="4873625"/>
          <p14:tracePt t="116413" x="7658100" y="4889500"/>
          <p14:tracePt t="116431" x="7734300" y="4914900"/>
          <p14:tracePt t="116435" x="7785100" y="4940300"/>
          <p14:tracePt t="116448" x="7861300" y="4965700"/>
          <p14:tracePt t="116453" x="7927975" y="4991100"/>
          <p14:tracePt t="116462" x="7953375" y="5008563"/>
          <p14:tracePt t="116465" x="7978775" y="5016500"/>
          <p14:tracePt t="116479" x="8096250" y="5049838"/>
          <p14:tracePt t="116496" x="8215313" y="5075238"/>
          <p14:tracePt t="116516" x="8316913" y="5100638"/>
          <p14:tracePt t="116521" x="8451850" y="5126038"/>
          <p14:tracePt t="116530" x="8528050" y="5151438"/>
          <p14:tracePt t="116548" x="8594725" y="5168900"/>
          <p14:tracePt t="116563" x="8815388" y="5237163"/>
          <p14:tracePt t="116582" x="8966200" y="5260975"/>
          <p14:tracePt t="116585" x="9034463" y="5260975"/>
          <p14:tracePt t="116596" x="9118600" y="5253038"/>
          <p14:tracePt t="116599" x="9212263" y="5237163"/>
          <p14:tracePt t="116613" x="9329738" y="5186363"/>
          <p14:tracePt t="116618" x="9363075" y="5168900"/>
          <p14:tracePt t="116620" x="9431338" y="5110163"/>
          <p14:tracePt t="116635" x="9464675" y="5084763"/>
          <p14:tracePt t="116649" x="9667875" y="4924425"/>
          <p14:tracePt t="116665" x="9693275" y="4906963"/>
          <p14:tracePt t="116684" x="9777413" y="4856163"/>
          <p14:tracePt t="116698" x="9785350" y="4848225"/>
          <p14:tracePt t="116702" x="9802813" y="4864100"/>
          <p14:tracePt t="116711" x="9818688" y="4906963"/>
          <p14:tracePt t="116730" x="9810750" y="4991100"/>
          <p14:tracePt t="116746" x="9785350" y="5049838"/>
          <p14:tracePt t="116762" x="9752013" y="5075238"/>
          <p14:tracePt t="116780" x="9709150" y="5075238"/>
          <p14:tracePt t="116801" x="9650413" y="5049838"/>
          <p14:tracePt t="116806" x="9566275" y="5016500"/>
          <p14:tracePt t="116814" x="9482138" y="4983163"/>
          <p14:tracePt t="116836" x="9405938" y="4949825"/>
          <p14:tracePt t="116847" x="9380538" y="4949825"/>
          <p14:tracePt t="116850" x="9337675" y="4924425"/>
          <p14:tracePt t="116861" x="9271000" y="4906963"/>
          <p14:tracePt t="116880" x="9194800" y="4899025"/>
          <p14:tracePt t="116896" x="9126538" y="4889500"/>
          <p14:tracePt t="116912" x="9075738" y="4881563"/>
          <p14:tracePt t="116931" x="9042400" y="4848225"/>
          <p14:tracePt t="116951" x="9026525" y="4814888"/>
          <p14:tracePt t="116954" x="9017000" y="4822825"/>
          <p14:tracePt t="116964" x="9017000" y="4830763"/>
          <p14:tracePt t="116987" x="8991600" y="4924425"/>
          <p14:tracePt t="116997" x="8991600" y="4940300"/>
          <p14:tracePt t="117000" x="8983663" y="4975225"/>
          <p14:tracePt t="117012" x="8958263" y="5016500"/>
          <p14:tracePt t="117030" x="8940800" y="5026025"/>
          <p14:tracePt t="117046" x="8932863" y="5026025"/>
          <p14:tracePt t="117065" x="8924925" y="5008563"/>
          <p14:tracePt t="117079" x="8915400" y="5008563"/>
          <p14:tracePt t="117226" x="8882063" y="4965700"/>
          <p14:tracePt t="117230" x="8874125" y="4932363"/>
          <p14:tracePt t="117239" x="8856663" y="4906963"/>
          <p14:tracePt t="117251" x="8848725" y="4889500"/>
          <p14:tracePt t="117267" x="8848725" y="4881563"/>
          <p14:tracePt t="117285" x="8856663" y="4873625"/>
          <p14:tracePt t="117315" x="8864600" y="4873625"/>
          <p14:tracePt t="117417" x="8907463" y="4864100"/>
          <p14:tracePt t="117437" x="8915400" y="4881563"/>
          <p14:tracePt t="117449" x="8915400" y="4914900"/>
          <p14:tracePt t="117462" x="8915400" y="4932363"/>
          <p14:tracePt t="117480" x="8907463" y="4932363"/>
          <p14:tracePt t="117522" x="8915400" y="4881563"/>
          <p14:tracePt t="117537" x="8924925" y="4873625"/>
          <p14:tracePt t="117629" x="8907463" y="4830763"/>
          <p14:tracePt t="117643" x="8907463" y="4814888"/>
          <p14:tracePt t="117660" x="8899525" y="4805363"/>
          <p14:tracePt t="117752" x="8856663" y="4805363"/>
          <p14:tracePt t="117756" x="8848725" y="4789488"/>
          <p14:tracePt t="117763" x="8831263" y="4764088"/>
          <p14:tracePt t="117779" x="8823325" y="4738688"/>
          <p14:tracePt t="117796" x="8805863" y="4738688"/>
          <p14:tracePt t="117812" x="8789988" y="4738688"/>
          <p14:tracePt t="117828" x="8764588" y="4738688"/>
          <p14:tracePt t="117845" x="8739188" y="4729163"/>
          <p14:tracePt t="117864" x="8721725" y="4729163"/>
          <p14:tracePt t="117868" x="8721725" y="4721225"/>
          <p14:tracePt t="117960" x="8747125" y="4754563"/>
          <p14:tracePt t="117964" x="8747125" y="4779963"/>
          <p14:tracePt t="117973" x="8739188" y="4779963"/>
          <p14:tracePt t="117984" x="8729663" y="4779963"/>
          <p14:tracePt t="118131" x="8991600" y="4764088"/>
          <p14:tracePt t="118140" x="9026525" y="4772025"/>
          <p14:tracePt t="118148" x="9059863" y="4772025"/>
          <p14:tracePt t="118153" x="9093200" y="4779963"/>
          <p14:tracePt t="118158" x="9126538" y="4797425"/>
          <p14:tracePt t="118166" x="9161463" y="4805363"/>
          <p14:tracePt t="118180" x="9220200" y="4822825"/>
          <p14:tracePt t="118200" x="9278938" y="4830763"/>
          <p14:tracePt t="118205" x="9304338" y="4838700"/>
          <p14:tracePt t="118209" x="9329738" y="4838700"/>
          <p14:tracePt t="118217" x="9363075" y="4838700"/>
          <p14:tracePt t="118227" x="9398000" y="4838700"/>
          <p14:tracePt t="118249" x="9507538" y="4848225"/>
          <p14:tracePt t="118256" x="9548813" y="4848225"/>
          <p14:tracePt t="118263" x="9583738" y="4848225"/>
          <p14:tracePt t="118280" x="9650413" y="4848225"/>
          <p14:tracePt t="118284" x="9658350" y="4848225"/>
          <p14:tracePt t="118285" x="9675813" y="4848225"/>
          <p14:tracePt t="118295" x="9709150" y="4856163"/>
          <p14:tracePt t="118316" x="9785350" y="4873625"/>
          <p14:tracePt t="118317" x="9802813" y="4873625"/>
          <p14:tracePt t="118321" x="9818688" y="4873625"/>
          <p14:tracePt t="118323" x="9836150" y="4873625"/>
          <p14:tracePt t="118330" x="9861550" y="4873625"/>
          <p14:tracePt t="118347" x="9929813" y="4856163"/>
          <p14:tracePt t="118351" x="9945688" y="4848225"/>
          <p14:tracePt t="118353" x="9963150" y="4838700"/>
          <p14:tracePt t="118360" x="9996488" y="4830763"/>
          <p14:tracePt t="118379" x="10064750" y="4805363"/>
          <p14:tracePt t="118383" x="10090150" y="4797425"/>
          <p14:tracePt t="118394" x="10115550" y="4779963"/>
          <p14:tracePt t="118397" x="10131425" y="4772025"/>
          <p14:tracePt t="118414" x="10174288" y="4754563"/>
          <p14:tracePt t="118430" x="10207625" y="4738688"/>
          <p14:tracePt t="118435" x="10215563" y="4729163"/>
          <p14:tracePt t="118444" x="10225088" y="4721225"/>
          <p14:tracePt t="118461" x="10215563" y="4713288"/>
          <p14:tracePt t="118464" x="10215563" y="4695825"/>
          <p14:tracePt t="118480" x="10215563" y="4687888"/>
          <p14:tracePt t="118497" x="10215563" y="4662488"/>
          <p14:tracePt t="118501" x="10225088" y="4652963"/>
          <p14:tracePt t="118510" x="10225088" y="4645025"/>
          <p14:tracePt t="118527" x="10233025" y="4627563"/>
          <p14:tracePt t="118544" x="10240963" y="4619625"/>
          <p14:tracePt t="118548" x="10240963" y="4611688"/>
          <p14:tracePt t="118564" x="10233025" y="4594225"/>
          <p14:tracePt t="118579" x="10207625" y="4568825"/>
          <p14:tracePt t="118595" x="10174288" y="4543425"/>
          <p14:tracePt t="118611" x="10140950" y="4518025"/>
          <p14:tracePt t="118615" x="10123488" y="4502150"/>
          <p14:tracePt t="118629" x="10090150" y="4492625"/>
          <p14:tracePt t="118631" x="10080625" y="4484688"/>
          <p14:tracePt t="118647" x="10029825" y="4484688"/>
          <p14:tracePt t="118661" x="9971088" y="4484688"/>
          <p14:tracePt t="118678" x="9894888" y="4492625"/>
          <p14:tracePt t="118694" x="9818688" y="4492625"/>
          <p14:tracePt t="118697" x="9777413" y="4492625"/>
          <p14:tracePt t="118712" x="9709150" y="4492625"/>
          <p14:tracePt t="118714" x="9693275" y="4492625"/>
          <p14:tracePt t="118728" x="9617075" y="4492625"/>
          <p14:tracePt t="118745" x="9532938" y="4492625"/>
          <p14:tracePt t="118760" x="9456738" y="4502150"/>
          <p14:tracePt t="118777" x="9388475" y="4502150"/>
          <p14:tracePt t="118780" x="9355138" y="4502150"/>
          <p14:tracePt t="118796" x="9296400" y="4510088"/>
          <p14:tracePt t="118811" x="9228138" y="4518025"/>
          <p14:tracePt t="118829" x="9161463" y="4527550"/>
          <p14:tracePt t="118845" x="9101138" y="4535488"/>
          <p14:tracePt t="118848" x="9067800" y="4535488"/>
          <p14:tracePt t="118862" x="9009063" y="4543425"/>
          <p14:tracePt t="118880" x="8958263" y="4552950"/>
          <p14:tracePt t="118894" x="8907463" y="4560888"/>
          <p14:tracePt t="118911" x="8856663" y="4586288"/>
          <p14:tracePt t="118927" x="8805863" y="4611688"/>
          <p14:tracePt t="118930" x="8780463" y="4627563"/>
          <p14:tracePt t="118945" x="8729663" y="4678363"/>
          <p14:tracePt t="118965" x="8678863" y="4729163"/>
          <p14:tracePt t="118977" x="8662988" y="4746625"/>
          <p14:tracePt t="118980" x="8629650" y="4779963"/>
          <p14:tracePt t="118983" x="8612188" y="4805363"/>
          <p14:tracePt t="118995" x="8553450" y="4814888"/>
          <p14:tracePt t="118998" x="8510588" y="4814888"/>
          <p14:tracePt t="119012" x="8493125" y="4814888"/>
          <p14:tracePt t="119014" x="8477250" y="4814888"/>
          <p14:tracePt t="119029" x="8459788" y="4805363"/>
          <p14:tracePt t="119031" x="8443913" y="4797425"/>
          <p14:tracePt t="119044" x="8434388" y="4772025"/>
          <p14:tracePt t="119061" x="8434388" y="4746625"/>
          <p14:tracePt t="119078" x="8459788" y="4729163"/>
          <p14:tracePt t="119096" x="8502650" y="4754563"/>
          <p14:tracePt t="119098" x="8518525" y="4779963"/>
          <p14:tracePt t="119111" x="8553450" y="4814888"/>
          <p14:tracePt t="119114" x="8561388" y="4822825"/>
          <p14:tracePt t="119128" x="8604250" y="4873625"/>
          <p14:tracePt t="119145" x="8637588" y="4924425"/>
          <p14:tracePt t="119162" x="8670925" y="4965700"/>
          <p14:tracePt t="119164" x="8688388" y="4975225"/>
          <p14:tracePt t="119179" x="8696325" y="4991100"/>
          <p14:tracePt t="119181" x="8713788" y="5008563"/>
          <p14:tracePt t="119194" x="8739188" y="5026025"/>
          <p14:tracePt t="119211" x="8755063" y="5033963"/>
          <p14:tracePt t="119228" x="8780463" y="5049838"/>
          <p14:tracePt t="119246" x="8805863" y="5067300"/>
          <p14:tracePt t="119249" x="8831263" y="5075238"/>
          <p14:tracePt t="119262" x="8864600" y="5092700"/>
          <p14:tracePt t="119265" x="8874125" y="5092700"/>
          <p14:tracePt t="119278" x="8907463" y="5100638"/>
          <p14:tracePt t="119295" x="8932863" y="5100638"/>
          <p14:tracePt t="119311" x="8940800" y="5092700"/>
          <p14:tracePt t="119328" x="8940800" y="5075238"/>
          <p14:tracePt t="119345" x="8932863" y="5059363"/>
          <p14:tracePt t="119442" x="8966200" y="5033963"/>
          <p14:tracePt t="119456" x="8975725" y="5016500"/>
          <p14:tracePt t="119470" x="8983663" y="5000625"/>
          <p14:tracePt t="119486" x="8983663" y="4983163"/>
          <p14:tracePt t="119501" x="8991600" y="4975225"/>
          <p14:tracePt t="119516" x="9001125" y="4957763"/>
          <p14:tracePt t="119531" x="9017000" y="4949825"/>
          <p14:tracePt t="119591" x="9050338" y="4924425"/>
          <p14:tracePt t="119606" x="9059863" y="4924425"/>
          <p14:tracePt t="119621" x="9059863" y="4914900"/>
          <p14:tracePt t="119757" x="9001125" y="4889500"/>
          <p14:tracePt t="119759" x="8983663" y="4889500"/>
          <p14:tracePt t="119771" x="8940800" y="4889500"/>
          <p14:tracePt t="119786" x="8915400" y="4889500"/>
          <p14:tracePt t="119801" x="8882063" y="4881563"/>
          <p14:tracePt t="119816" x="8874125" y="4881563"/>
          <p14:tracePt t="119831" x="8864600" y="4864100"/>
          <p14:tracePt t="119878" x="8899525" y="4830763"/>
          <p14:tracePt t="119891" x="8899525" y="4822825"/>
          <p14:tracePt t="119906" x="8907463" y="4805363"/>
          <p14:tracePt t="119967" x="8940800" y="4838700"/>
          <p14:tracePt t="119969" x="8950325" y="4848225"/>
          <p14:tracePt t="119981" x="8958263" y="4856163"/>
          <p14:tracePt t="119998" x="8966200" y="4873625"/>
          <p14:tracePt t="120131" x="9017000" y="4838700"/>
          <p14:tracePt t="120147" x="9067800" y="4830763"/>
          <p14:tracePt t="120162" x="9144000" y="4822825"/>
          <p14:tracePt t="120178" x="9228138" y="4822825"/>
          <p14:tracePt t="120191" x="9321800" y="4822825"/>
          <p14:tracePt t="120207" x="9405938" y="4822825"/>
          <p14:tracePt t="120222" x="9464675" y="4822825"/>
          <p14:tracePt t="120237" x="9507538" y="4822825"/>
          <p14:tracePt t="120252" x="9583738" y="4814888"/>
          <p14:tracePt t="120267" x="9650413" y="4814888"/>
          <p14:tracePt t="120282" x="9752013" y="4822825"/>
          <p14:tracePt t="120298" x="9759950" y="4822825"/>
          <p14:tracePt t="120313" x="9844088" y="4822825"/>
          <p14:tracePt t="120329" x="9861550" y="4822825"/>
          <p14:tracePt t="120332" x="9886950" y="4830763"/>
          <p14:tracePt t="120344" x="9920288" y="4838700"/>
          <p14:tracePt t="120361" x="9945688" y="4856163"/>
          <p14:tracePt t="120378" x="9955213" y="4873625"/>
          <p14:tracePt t="120394" x="9955213" y="4899025"/>
          <p14:tracePt t="120411" x="9955213" y="4914900"/>
          <p14:tracePt t="120428" x="9955213" y="4924425"/>
          <p14:tracePt t="120446" x="9955213" y="4932363"/>
          <p14:tracePt t="120553" x="9912350" y="4932363"/>
          <p14:tracePt t="120567" x="9904413" y="4932363"/>
          <p14:tracePt t="120582" x="9904413" y="4914900"/>
          <p14:tracePt t="120597" x="9912350" y="4914900"/>
          <p14:tracePt t="120642" x="9955213" y="4864100"/>
          <p14:tracePt t="120657" x="9963150" y="4864100"/>
          <p14:tracePt t="120687" x="9971088" y="4864100"/>
          <p14:tracePt t="120702" x="10021888" y="4848225"/>
          <p14:tracePt t="120717" x="10055225" y="4830763"/>
          <p14:tracePt t="120732" x="10098088" y="4805363"/>
          <p14:tracePt t="120748" x="10131425" y="4797425"/>
          <p14:tracePt t="120763" x="10166350" y="4797425"/>
          <p14:tracePt t="120778" x="10191750" y="4797425"/>
          <p14:tracePt t="120792" x="10207625" y="4814888"/>
          <p14:tracePt t="120807" x="10215563" y="4814888"/>
          <p14:tracePt t="120822" x="10225088" y="4830763"/>
          <p14:tracePt t="120837" x="10215563" y="4838700"/>
          <p14:tracePt t="121198" x="10240963" y="4881563"/>
          <p14:tracePt t="121458" x="10191750" y="4873625"/>
          <p14:tracePt t="121487" x="10182225" y="4864100"/>
          <p14:tracePt t="121502" x="10174288" y="4864100"/>
          <p14:tracePt t="121611" x="10123488" y="4881563"/>
          <p14:tracePt t="121618" x="10090150" y="4881563"/>
          <p14:tracePt t="121621" x="10021888" y="4873625"/>
          <p14:tracePt t="121635" x="9971088" y="4873625"/>
          <p14:tracePt t="121651" x="9777413" y="4848225"/>
          <p14:tracePt t="121667" x="9617075" y="4830763"/>
          <p14:tracePt t="121684" x="9464675" y="4830763"/>
          <p14:tracePt t="121698" x="9423400" y="4830763"/>
          <p14:tracePt t="121702" x="9329738" y="4838700"/>
          <p14:tracePt t="121712" x="9212263" y="4856163"/>
          <p14:tracePt t="121730" x="9118600" y="4856163"/>
          <p14:tracePt t="121748" x="9050338" y="4856163"/>
          <p14:tracePt t="121764" x="9001125" y="4848225"/>
          <p14:tracePt t="121784" x="8975725" y="4830763"/>
          <p14:tracePt t="121789" x="8966200" y="4797425"/>
          <p14:tracePt t="121798" x="8966200" y="4772025"/>
          <p14:tracePt t="121816" x="8966200" y="4754563"/>
          <p14:tracePt t="121834" x="8975725" y="4754563"/>
          <p14:tracePt t="121882" x="8958263" y="4797425"/>
          <p14:tracePt t="121890" x="8915400" y="4830763"/>
          <p14:tracePt t="121905" x="8874125" y="4830763"/>
          <p14:tracePt t="121921" x="8840788" y="4830763"/>
          <p14:tracePt t="121936" x="8831263" y="4830763"/>
          <p14:tracePt t="121951" x="8797925" y="4830763"/>
          <p14:tracePt t="121966" x="8755063" y="4822825"/>
          <p14:tracePt t="121983" x="8729663" y="4822825"/>
          <p14:tracePt t="121999" x="8721725" y="4822825"/>
          <p14:tracePt t="122011" x="8713788" y="4830763"/>
          <p14:tracePt t="122028" x="8713788" y="4822825"/>
          <p14:tracePt t="122071" x="8721725" y="4779963"/>
          <p14:tracePt t="122087" x="8721725" y="4772025"/>
          <p14:tracePt t="122100" x="8721725" y="4764088"/>
          <p14:tracePt t="122194" x="8764588" y="4746625"/>
          <p14:tracePt t="122200" x="8772525" y="4746625"/>
          <p14:tracePt t="122207" x="8780463" y="4738688"/>
          <p14:tracePt t="122221" x="8789988" y="4738688"/>
          <p14:tracePt t="122298" x="8764588" y="4779963"/>
          <p14:tracePt t="122313" x="8739188" y="4789488"/>
          <p14:tracePt t="122326" x="8729663" y="4797425"/>
          <p14:tracePt t="122414" x="8780463" y="4797425"/>
          <p14:tracePt t="122431" x="8805863" y="4797425"/>
          <p14:tracePt t="122450" x="8831263" y="4805363"/>
          <p14:tracePt t="122463" x="8882063" y="4814888"/>
          <p14:tracePt t="122476" x="8958263" y="4830763"/>
          <p14:tracePt t="122493" x="9042400" y="4830763"/>
          <p14:tracePt t="122506" x="9136063" y="4822825"/>
          <p14:tracePt t="122522" x="9212263" y="4805363"/>
          <p14:tracePt t="122535" x="9253538" y="4797425"/>
          <p14:tracePt t="122550" x="9398000" y="4772025"/>
          <p14:tracePt t="122566" x="9431338" y="4764088"/>
          <p14:tracePt t="122588" x="9498013" y="4738688"/>
          <p14:tracePt t="122596" x="9523413" y="4729163"/>
          <p14:tracePt t="122598" x="9548813" y="4729163"/>
          <p14:tracePt t="122611" x="9574213" y="4729163"/>
          <p14:tracePt t="122629" x="9599613" y="4754563"/>
          <p14:tracePt t="122647" x="9599613" y="4779963"/>
          <p14:tracePt t="122663" x="9609138" y="4805363"/>
          <p14:tracePt t="122680" x="9599613" y="4830763"/>
          <p14:tracePt t="122700" x="9591675" y="4848225"/>
          <p14:tracePt t="122704" x="9591675" y="4856163"/>
          <p14:tracePt t="122715" x="9574213" y="4864100"/>
          <p14:tracePt t="122810" x="9507538" y="4924425"/>
          <p14:tracePt t="122823" x="9490075" y="4940300"/>
          <p14:tracePt t="122837" x="9490075" y="4949825"/>
          <p14:tracePt t="122850" x="9464675" y="4957763"/>
          <p14:tracePt t="122903" x="9372600" y="4965700"/>
          <p14:tracePt t="122910" x="9363075" y="4965700"/>
          <p14:tracePt t="122914" x="9329738" y="4975225"/>
          <p14:tracePt t="122928" x="9286875" y="5000625"/>
          <p14:tracePt t="122941" x="9245600" y="5041900"/>
          <p14:tracePt t="122957" x="9169400" y="5100638"/>
          <p14:tracePt t="122970" x="9126538" y="5126038"/>
          <p14:tracePt t="122984" x="8983663" y="5202238"/>
          <p14:tracePt t="122999" x="8840788" y="5237163"/>
          <p14:tracePt t="123015" x="8721725" y="5253038"/>
          <p14:tracePt t="123035" x="8655050" y="5253038"/>
          <p14:tracePt t="123050" x="8612188" y="5237163"/>
          <p14:tracePt t="123063" x="8594725" y="5211763"/>
          <p14:tracePt t="123081" x="8604250" y="5186363"/>
          <p14:tracePt t="123097" x="8637588" y="5151438"/>
          <p14:tracePt t="123114" x="8704263" y="5118100"/>
          <p14:tracePt t="123131" x="8840788" y="5084763"/>
          <p14:tracePt t="123151" x="8991600" y="5049838"/>
          <p14:tracePt t="123154" x="9144000" y="5026025"/>
          <p14:tracePt t="123165" x="9286875" y="5008563"/>
          <p14:tracePt t="123183" x="9398000" y="5000625"/>
          <p14:tracePt t="123200" x="9498013" y="4983163"/>
          <p14:tracePt t="123212" x="9599613" y="4975225"/>
          <p14:tracePt t="123229" x="9667875" y="4975225"/>
          <p14:tracePt t="123246" x="9709150" y="4975225"/>
          <p14:tracePt t="123262" x="9734550" y="4975225"/>
          <p14:tracePt t="123280" x="9744075" y="4983163"/>
          <p14:tracePt t="123302" x="9752013" y="4983163"/>
          <p14:tracePt t="123306" x="9752013" y="4991100"/>
          <p14:tracePt t="123560" x="9769475" y="5067300"/>
          <p14:tracePt t="123573" x="9777413" y="5075238"/>
          <p14:tracePt t="123586" x="9785350" y="5084763"/>
          <p14:tracePt t="123650" x="9759950" y="4940300"/>
          <p14:tracePt t="123663" x="9752013" y="4889500"/>
          <p14:tracePt t="123678" x="9752013" y="4838700"/>
          <p14:tracePt t="123693" x="9759950" y="4797425"/>
          <p14:tracePt t="123708" x="9759950" y="4764088"/>
          <p14:tracePt t="123739" x="9752013" y="4754563"/>
          <p14:tracePt t="123784" x="9709150" y="4864100"/>
          <p14:tracePt t="123800" x="9701213" y="4889500"/>
          <p14:tracePt t="123815" x="9693275" y="4906963"/>
          <p14:tracePt t="123826" x="9693275" y="4914900"/>
          <p14:tracePt t="123842" x="9693275" y="4940300"/>
          <p14:tracePt t="123937" x="9599613" y="4932363"/>
          <p14:tracePt t="123941" x="9558338" y="4940300"/>
          <p14:tracePt t="123948" x="9490075" y="4940300"/>
          <p14:tracePt t="123967" x="9439275" y="4949825"/>
          <p14:tracePt t="123979" x="9405938" y="4957763"/>
          <p14:tracePt t="123996" x="9388475" y="4965700"/>
          <p14:tracePt t="124013" x="9372600" y="4957763"/>
          <p14:tracePt t="124103" x="9261475" y="4957763"/>
          <p14:tracePt t="124115" x="9253538" y="4965700"/>
          <p14:tracePt t="124118" x="9228138" y="4991100"/>
          <p14:tracePt t="124126" x="9220200" y="5000625"/>
          <p14:tracePt t="124146" x="9194800" y="5026025"/>
          <p14:tracePt t="124158" x="9194800" y="5041900"/>
          <p14:tracePt t="124206" x="9261475" y="4991100"/>
          <p14:tracePt t="124211" x="9278938" y="4983163"/>
          <p14:tracePt t="124218" x="9304338" y="4975225"/>
          <p14:tracePt t="124233" x="9312275" y="4975225"/>
          <p14:tracePt t="124401" x="9380538" y="4906963"/>
          <p14:tracePt t="124415" x="9398000" y="4906963"/>
          <p14:tracePt t="124429" x="9413875" y="4899025"/>
          <p14:tracePt t="124442" x="9423400" y="4899025"/>
          <p14:tracePt t="124494" x="9498013" y="4864100"/>
          <p14:tracePt t="124500" x="9515475" y="4856163"/>
          <p14:tracePt t="124503" x="9532938" y="4864100"/>
          <p14:tracePt t="124517" x="9548813" y="4873625"/>
          <p14:tracePt t="124598" x="9482138" y="4975225"/>
          <p14:tracePt t="124603" x="9472613" y="4983163"/>
          <p14:tracePt t="124609" x="9439275" y="5000625"/>
          <p14:tracePt t="124628" x="9405938" y="5033963"/>
          <p14:tracePt t="124646" x="9363075" y="5067300"/>
          <p14:tracePt t="124665" x="9321800" y="5100638"/>
          <p14:tracePt t="124682" x="9261475" y="5118100"/>
          <p14:tracePt t="124686" x="9194800" y="5118100"/>
          <p14:tracePt t="124699" x="9151938" y="5100638"/>
          <p14:tracePt t="124717" x="9118600" y="5067300"/>
          <p14:tracePt t="124729" x="9144000" y="5041900"/>
          <p14:tracePt t="124746" x="9202738" y="5016500"/>
          <p14:tracePt t="124762" x="9278938" y="5000625"/>
          <p14:tracePt t="124782" x="9355138" y="4991100"/>
          <p14:tracePt t="124796" x="9423400" y="4975225"/>
          <p14:tracePt t="124812" x="9498013" y="4957763"/>
          <p14:tracePt t="124834" x="9566275" y="4949825"/>
          <p14:tracePt t="124838" x="9617075" y="4940300"/>
          <p14:tracePt t="124847" x="9650413" y="4940300"/>
          <p14:tracePt t="124867" x="9667875" y="4940300"/>
          <p14:tracePt t="124879" x="9675813" y="4932363"/>
          <p14:tracePt t="124896" x="9667875" y="4932363"/>
          <p14:tracePt t="125046" x="9632950" y="5041900"/>
          <p14:tracePt t="125060" x="9632950" y="5049838"/>
          <p14:tracePt t="125075" x="9599613" y="5100638"/>
          <p14:tracePt t="125089" x="9599613" y="5118100"/>
          <p14:tracePt t="125103" x="9574213" y="5135563"/>
          <p14:tracePt t="125117" x="9566275" y="5143500"/>
          <p14:tracePt t="125242" x="9566275" y="5059363"/>
          <p14:tracePt t="125256" x="9574213" y="5049838"/>
          <p14:tracePt t="125269" x="9583738" y="5033963"/>
          <p14:tracePt t="125284" x="9591675" y="5026025"/>
          <p14:tracePt t="125448" x="9507538" y="5000625"/>
          <p14:tracePt t="125468" x="9464675" y="5000625"/>
          <p14:tracePt t="125480" x="9423400" y="4975225"/>
          <p14:tracePt t="125496" x="9380538" y="4957763"/>
          <p14:tracePt t="125509" x="9372600" y="4957763"/>
          <p14:tracePt t="125523" x="9304338" y="4949825"/>
          <p14:tracePt t="125538" x="9237663" y="4957763"/>
          <p14:tracePt t="125551" x="9202738" y="4949825"/>
          <p14:tracePt t="125567" x="9194800" y="4940300"/>
          <p14:tracePt t="125616" x="9271000" y="4899025"/>
          <p14:tracePt t="125630" x="9278938" y="4899025"/>
          <p14:tracePt t="125634" x="9321800" y="4889500"/>
          <p14:tracePt t="125643" x="9372600" y="4881563"/>
          <p14:tracePt t="125658" x="9456738" y="4873625"/>
          <p14:tracePt t="125675" x="9599613" y="4873625"/>
          <p14:tracePt t="125689" x="9701213" y="4881563"/>
          <p14:tracePt t="125701" x="9777413" y="4899025"/>
          <p14:tracePt t="125718" x="9794875" y="4906963"/>
          <p14:tracePt t="125734" x="9879013" y="4940300"/>
          <p14:tracePt t="125747" x="9904413" y="4975225"/>
          <p14:tracePt t="125766" x="9912350" y="5000625"/>
          <p14:tracePt t="125780" x="9904413" y="5016500"/>
          <p14:tracePt t="125795" x="9904413" y="5026025"/>
          <p14:tracePt t="125814" x="9904413" y="5033963"/>
          <p14:tracePt t="125905" x="9836150" y="5084763"/>
          <p14:tracePt t="125917" x="9785350" y="5100638"/>
          <p14:tracePt t="125932" x="9752013" y="5118100"/>
          <p14:tracePt t="125946" x="9693275" y="5135563"/>
          <p14:tracePt t="125963" x="9658350" y="5135563"/>
          <p14:tracePt t="125979" x="9625013" y="5126038"/>
          <p14:tracePt t="125996" x="9617075" y="5110163"/>
          <p14:tracePt t="126012" x="9609138" y="5075238"/>
          <p14:tracePt t="126030" x="9625013" y="5049838"/>
          <p14:tracePt t="126050" x="9632950" y="5026025"/>
          <p14:tracePt t="126053" x="9650413" y="5008563"/>
          <p14:tracePt t="126065" x="9658350" y="4991100"/>
          <p14:tracePt t="126216" x="9785350" y="5000625"/>
          <p14:tracePt t="126232" x="9802813" y="5008563"/>
          <p14:tracePt t="126243" x="9853613" y="5026025"/>
          <p14:tracePt t="126258" x="9869488" y="5026025"/>
          <p14:tracePt t="126273" x="9879013" y="5026025"/>
          <p14:tracePt t="126290" x="9886950" y="4991100"/>
          <p14:tracePt t="126319" x="9879013" y="4983163"/>
          <p14:tracePt t="126427" x="9844088" y="5016500"/>
          <p14:tracePt t="126443" x="9844088" y="5008563"/>
          <p14:tracePt t="126454" x="9828213" y="5008563"/>
          <p14:tracePt t="126469" x="9818688" y="5008563"/>
          <p14:tracePt t="126519" x="9726613" y="5008563"/>
          <p14:tracePt t="126533" x="9718675" y="5008563"/>
          <p14:tracePt t="126536" x="9683750" y="5000625"/>
          <p14:tracePt t="126542" x="9650413" y="5000625"/>
          <p14:tracePt t="126563" x="9583738" y="4991100"/>
          <p14:tracePt t="126573" x="9523413" y="4991100"/>
          <p14:tracePt t="126589" x="9482138" y="4983163"/>
          <p14:tracePt t="126605" x="9439275" y="4965700"/>
          <p14:tracePt t="126619" x="9431338" y="4965700"/>
          <p14:tracePt t="126633" x="9405938" y="4949825"/>
          <p14:tracePt t="126669" x="9405938" y="4924425"/>
          <p14:tracePt t="126760" x="9464675" y="4848225"/>
          <p14:tracePt t="126771" x="9490075" y="4838700"/>
          <p14:tracePt t="126774" x="9507538" y="4838700"/>
          <p14:tracePt t="126783" x="9558338" y="4830763"/>
          <p14:tracePt t="126801" x="9599613" y="4830763"/>
          <p14:tracePt t="126817" x="9650413" y="4838700"/>
          <p14:tracePt t="126832" x="9675813" y="4848225"/>
          <p14:tracePt t="126846" x="9683750" y="4856163"/>
          <p14:tracePt t="126863" x="9683750" y="4864100"/>
          <p14:tracePt t="126880" x="9675813" y="4881563"/>
          <p14:tracePt t="126896" x="9667875" y="4881563"/>
          <p14:tracePt t="127085" x="9744075" y="4906963"/>
          <p14:tracePt t="127087" x="9752013" y="4914900"/>
          <p14:tracePt t="127098" x="9759950" y="4914900"/>
          <p14:tracePt t="127115" x="9836150" y="4940300"/>
          <p14:tracePt t="127134" x="9929813" y="4957763"/>
          <p14:tracePt t="127146" x="9980613" y="4965700"/>
          <p14:tracePt t="127160" x="10029825" y="4983163"/>
          <p14:tracePt t="127163" x="10039350" y="4983163"/>
          <p14:tracePt t="127173" x="10072688" y="5008563"/>
          <p14:tracePt t="127189" x="10090150" y="5041900"/>
          <p14:tracePt t="127204" x="10090150" y="5067300"/>
          <p14:tracePt t="127219" x="10080625" y="5100638"/>
          <p14:tracePt t="127233" x="10055225" y="5118100"/>
          <p14:tracePt t="127249" x="10039350" y="5135563"/>
          <p14:tracePt t="127265" x="10029825" y="5135563"/>
          <p14:tracePt t="127343" x="9963150" y="5194300"/>
          <p14:tracePt t="127357" x="9945688" y="5202238"/>
          <p14:tracePt t="127371" x="9904413" y="5202238"/>
          <p14:tracePt t="127384" x="9879013" y="5211763"/>
          <p14:tracePt t="127399" x="9844088" y="5211763"/>
          <p14:tracePt t="127417" x="9828213" y="5211763"/>
          <p14:tracePt t="127556" x="9769475" y="5168900"/>
          <p14:tracePt t="127560" x="9769475" y="5143500"/>
          <p14:tracePt t="127566" x="9769475" y="5118100"/>
          <p14:tracePt t="127584" x="9777413" y="5075238"/>
          <p14:tracePt t="127597" x="9777413" y="5067300"/>
          <p14:tracePt t="127601" x="9777413" y="5041900"/>
          <p14:tracePt t="127609" x="9785350" y="5008563"/>
          <p14:tracePt t="127626" x="9802813" y="4965700"/>
          <p14:tracePt t="127642" x="9810750" y="4949825"/>
          <p14:tracePt t="127655" x="9844088" y="4906963"/>
          <p14:tracePt t="127669" x="9853613" y="4881563"/>
          <p14:tracePt t="127686" x="9869488" y="4864100"/>
          <p14:tracePt t="127718" x="9879013" y="4864100"/>
          <p14:tracePt t="127943" x="9955213" y="4830763"/>
          <p14:tracePt t="127959" x="9971088" y="4822825"/>
          <p14:tracePt t="127974" x="9996488" y="4822825"/>
          <p14:tracePt t="127985" x="10004425" y="4822825"/>
          <p14:tracePt t="128125" x="10013950" y="4899025"/>
          <p14:tracePt t="128129" x="10004425" y="4906963"/>
          <p14:tracePt t="128137" x="9988550" y="4924425"/>
          <p14:tracePt t="128152" x="9971088" y="4932363"/>
          <p14:tracePt t="128164" x="9955213" y="4940300"/>
          <p14:tracePt t="128181" x="9894888" y="4949825"/>
          <p14:tracePt t="128199" x="9886950" y="4949825"/>
          <p14:tracePt t="128202" x="9844088" y="4949825"/>
          <p14:tracePt t="128212" x="9777413" y="4949825"/>
          <p14:tracePt t="128229" x="9701213" y="4949825"/>
          <p14:tracePt t="128246" x="9609138" y="4940300"/>
          <p14:tracePt t="128262" x="9515475" y="4940300"/>
          <p14:tracePt t="128279" x="9464675" y="4957763"/>
          <p14:tracePt t="128297" x="9447213" y="4983163"/>
          <p14:tracePt t="128317" x="9456738" y="5000625"/>
          <p14:tracePt t="128320" x="9498013" y="5008563"/>
          <p14:tracePt t="128332" x="9507538" y="5008563"/>
          <p14:tracePt t="128350" x="9583738" y="5000625"/>
          <p14:tracePt t="128353" x="9650413" y="5000625"/>
          <p14:tracePt t="128361" x="9726613" y="4991100"/>
          <p14:tracePt t="128379" x="9802813" y="4991100"/>
          <p14:tracePt t="128396" x="9853613" y="5000625"/>
          <p14:tracePt t="128413" x="9894888" y="5016500"/>
          <p14:tracePt t="128431" x="9920288" y="5033963"/>
          <p14:tracePt t="128446" x="9937750" y="5049838"/>
          <p14:tracePt t="128454" x="9929813" y="5059363"/>
          <p14:tracePt t="128504" x="9886950" y="5049838"/>
          <p14:tracePt t="128511" x="9861550" y="5033963"/>
          <p14:tracePt t="128527" x="9836150" y="5016500"/>
          <p14:tracePt t="128541" x="9828213" y="5016500"/>
          <p14:tracePt t="128556" x="9777413" y="4991100"/>
          <p14:tracePt t="128571" x="9726613" y="4965700"/>
          <p14:tracePt t="128586" x="9650413" y="4940300"/>
          <p14:tracePt t="128600" x="9599613" y="4932363"/>
          <p14:tracePt t="128617" x="9591675" y="4924425"/>
          <p14:tracePt t="128635" x="9532938" y="4906963"/>
          <p14:tracePt t="128649" x="9515475" y="4899025"/>
          <p14:tracePt t="128662" x="9515475" y="4889500"/>
          <p14:tracePt t="128681" x="9507538" y="4889500"/>
          <p14:tracePt t="128696" x="9515475" y="4889500"/>
          <p14:tracePt t="128739" x="9591675" y="4899025"/>
          <p14:tracePt t="128750" x="9625013" y="4899025"/>
          <p14:tracePt t="128767" x="9701213" y="4906963"/>
          <p14:tracePt t="128783" x="9744075" y="4899025"/>
          <p14:tracePt t="128798" x="9810750" y="4889500"/>
          <p14:tracePt t="128813" x="9836150" y="4881563"/>
          <p14:tracePt t="128831" x="9853613" y="4881563"/>
          <p14:tracePt t="128846" x="9861550" y="4873625"/>
          <p14:tracePt t="128889" x="9853613" y="4873625"/>
          <p14:tracePt t="128902" x="9810750" y="4864100"/>
          <p14:tracePt t="128920" x="9794875" y="4864100"/>
          <p14:tracePt t="128931" x="9709150" y="4838700"/>
          <p14:tracePt t="128951" x="9632950" y="4822825"/>
          <p14:tracePt t="128962" x="9532938" y="4805363"/>
          <p14:tracePt t="128980" x="9405938" y="4789488"/>
          <p14:tracePt t="128997" x="9261475" y="4789488"/>
          <p14:tracePt t="129014" x="9118600" y="4797425"/>
          <p14:tracePt t="129033" x="9001125" y="4805363"/>
          <p14:tracePt t="129037" x="8932863" y="4797425"/>
          <p14:tracePt t="129050" x="8882063" y="4779963"/>
          <p14:tracePt t="129066" x="8848725" y="4772025"/>
          <p14:tracePt t="129083" x="8797925" y="4746625"/>
          <p14:tracePt t="129100" x="8764588" y="4738688"/>
          <p14:tracePt t="129112" x="8747125" y="4738688"/>
          <p14:tracePt t="129130" x="8739188" y="4754563"/>
          <p14:tracePt t="129147" x="8747125" y="4772025"/>
          <p14:tracePt t="129172" x="8831263" y="4797425"/>
          <p14:tracePt t="129188" x="8899525" y="4797425"/>
          <p14:tracePt t="129201" x="8966200" y="4797425"/>
          <p14:tracePt t="129218" x="9034463" y="4789488"/>
          <p14:tracePt t="129233" x="9177338" y="4779963"/>
          <p14:tracePt t="129250" x="9245600" y="4779963"/>
          <p14:tracePt t="129263" x="9347200" y="4772025"/>
          <p14:tracePt t="129280" x="9413875" y="4779963"/>
          <p14:tracePt t="129295" x="9456738" y="4797425"/>
          <p14:tracePt t="129314" x="9464675" y="4805363"/>
          <p14:tracePt t="129331" x="9456738" y="4822825"/>
          <p14:tracePt t="129346" x="9447213" y="4830763"/>
          <p14:tracePt t="129364" x="9380538" y="4848225"/>
          <p14:tracePt t="129383" x="9321800" y="4848225"/>
          <p14:tracePt t="129387" x="9253538" y="4848225"/>
          <p14:tracePt t="129401" x="9194800" y="4838700"/>
          <p14:tracePt t="129413" x="9126538" y="4830763"/>
          <p14:tracePt t="129430" x="9059863" y="4830763"/>
          <p14:tracePt t="129445" x="8983663" y="4838700"/>
          <p14:tracePt t="129465" x="8924925" y="4838700"/>
          <p14:tracePt t="129479" x="8882063" y="4830763"/>
          <p14:tracePt t="129498" x="8848725" y="4814888"/>
          <p14:tracePt t="129513" x="8831263" y="4805363"/>
          <p14:tracePt t="129532" x="8823325" y="4772025"/>
          <p14:tracePt t="129549" x="8823325" y="4764088"/>
          <p14:tracePt t="129686" x="8856663" y="4797425"/>
          <p14:tracePt t="129691" x="8864600" y="4797425"/>
          <p14:tracePt t="129699" x="8874125" y="4789488"/>
          <p14:tracePt t="129717" x="8874125" y="4779963"/>
          <p14:tracePt t="129723" x="8864600" y="4754563"/>
          <p14:tracePt t="129729" x="8840788" y="4713288"/>
          <p14:tracePt t="129746" x="8815388" y="4687888"/>
          <p14:tracePt t="129763" x="8797925" y="4678363"/>
          <p14:tracePt t="129779" x="8772525" y="4695825"/>
          <p14:tracePt t="129797" x="8739188" y="4738688"/>
          <p14:tracePt t="129818" x="8721725" y="4754563"/>
          <p14:tracePt t="130043" x="8932863" y="4746625"/>
          <p14:tracePt t="130049" x="8958263" y="4754563"/>
          <p14:tracePt t="130059" x="8983663" y="4764088"/>
          <p14:tracePt t="130082" x="9075738" y="4789488"/>
          <p14:tracePt t="130090" x="9110663" y="4797425"/>
          <p14:tracePt t="130096" x="9151938" y="4805363"/>
          <p14:tracePt t="130101" x="9202738" y="4805363"/>
          <p14:tracePt t="130108" x="9253538" y="4805363"/>
          <p14:tracePt t="130116" x="9304338" y="4805363"/>
          <p14:tracePt t="130129" x="9363075" y="4797425"/>
          <p14:tracePt t="130132" x="9413875" y="4789488"/>
          <p14:tracePt t="130147" x="9523413" y="4779963"/>
          <p14:tracePt t="130163" x="9617075" y="4764088"/>
          <p14:tracePt t="130168" x="9658350" y="4754563"/>
          <p14:tracePt t="130179" x="9693275" y="4764088"/>
          <p14:tracePt t="130195" x="9759950" y="4779963"/>
          <p14:tracePt t="130199" x="9794875" y="4789488"/>
          <p14:tracePt t="130213" x="9853613" y="4814888"/>
          <p14:tracePt t="130230" x="9894888" y="4822825"/>
          <p14:tracePt t="130246" x="9929813" y="4814888"/>
          <p14:tracePt t="130262" x="9945688" y="4805363"/>
          <p14:tracePt t="130265" x="9945688" y="4797425"/>
          <p14:tracePt t="130278" x="9955213" y="4797425"/>
          <p14:tracePt t="130282" x="9945688" y="4797425"/>
          <p14:tracePt t="130336" x="9937750" y="4805363"/>
          <p14:tracePt t="130349" x="9929813" y="4814888"/>
          <p14:tracePt t="130373" x="9920288" y="4814888"/>
          <p14:tracePt t="130379" x="9912350" y="4814888"/>
          <p14:tracePt t="130396" x="9894888" y="4805363"/>
          <p14:tracePt t="130402" x="9886950" y="4805363"/>
          <p14:tracePt t="130404" x="9879013" y="4805363"/>
          <p14:tracePt t="130412" x="9861550" y="4797425"/>
          <p14:tracePt t="130430" x="9802813" y="4797425"/>
          <p14:tracePt t="130434" x="9759950" y="4797425"/>
          <p14:tracePt t="130454" x="9658350" y="4822825"/>
          <p14:tracePt t="130469" x="9558338" y="4848225"/>
          <p14:tracePt t="130472" x="9498013" y="4848225"/>
          <p14:tracePt t="130478" x="9456738" y="4856163"/>
          <p14:tracePt t="130495" x="9372600" y="4856163"/>
          <p14:tracePt t="130498" x="9329738" y="4848225"/>
          <p14:tracePt t="130511" x="9296400" y="4848225"/>
          <p14:tracePt t="130514" x="9261475" y="4848225"/>
          <p14:tracePt t="130532" x="9186863" y="4838700"/>
          <p14:tracePt t="130536" x="9151938" y="4830763"/>
          <p14:tracePt t="130544" x="9118600" y="4830763"/>
          <p14:tracePt t="130562" x="9050338" y="4830763"/>
          <p14:tracePt t="130567" x="9026525" y="4838700"/>
          <p14:tracePt t="130579" x="8991600" y="4848225"/>
          <p14:tracePt t="130583" x="8966200" y="4848225"/>
          <p14:tracePt t="130597" x="8932863" y="4856163"/>
          <p14:tracePt t="130613" x="8915400" y="4848225"/>
          <p14:tracePt t="130637" x="8907463" y="4848225"/>
          <p14:tracePt t="130673" x="8907463" y="4856163"/>
          <p14:tracePt t="130727" x="8899525" y="4864100"/>
          <p14:tracePt t="130750" x="8907463" y="4856163"/>
          <p14:tracePt t="130755" x="8924925" y="4856163"/>
          <p14:tracePt t="130762" x="8950325" y="4848225"/>
          <p14:tracePt t="130779" x="9026525" y="4814888"/>
          <p14:tracePt t="130796" x="9110663" y="4789488"/>
          <p14:tracePt t="130799" x="9169400" y="4779963"/>
          <p14:tracePt t="130813" x="9261475" y="4779963"/>
          <p14:tracePt t="130832" x="9347200" y="4779963"/>
          <p14:tracePt t="130837" x="9388475" y="4789488"/>
          <p14:tracePt t="130844" x="9423400" y="4797425"/>
          <p14:tracePt t="130862" x="9498013" y="4805363"/>
          <p14:tracePt t="130882" x="9617075" y="4797425"/>
          <p14:tracePt t="130897" x="9675813" y="4789488"/>
          <p14:tracePt t="130899" x="9693275" y="4789488"/>
          <p14:tracePt t="130913" x="9744075" y="4789488"/>
          <p14:tracePt t="130929" x="9777413" y="4797425"/>
          <p14:tracePt t="130945" x="9794875" y="4822825"/>
          <p14:tracePt t="130948" x="9802813" y="4830763"/>
          <p14:tracePt t="130961" x="9810750" y="4830763"/>
          <p14:tracePt t="130964" x="9818688" y="4838700"/>
          <p14:tracePt t="130982" x="9836150" y="4838700"/>
          <p14:tracePt t="130997" x="9844088" y="4838700"/>
          <p14:tracePt t="131012" x="9853613" y="4830763"/>
          <p14:tracePt t="131030" x="9861550" y="4830763"/>
          <p14:tracePt t="131048" x="9861550" y="4822825"/>
          <p14:tracePt t="131070" x="9836150" y="4822825"/>
          <p14:tracePt t="131077" x="9828213" y="4822825"/>
          <p14:tracePt t="131095" x="9802813" y="4822825"/>
          <p14:tracePt t="131111" x="9777413" y="4822825"/>
          <p14:tracePt t="131114" x="9759950" y="4814888"/>
          <p14:tracePt t="131129" x="9734550" y="4814888"/>
          <p14:tracePt t="131145" x="9701213" y="4805363"/>
          <p14:tracePt t="131162" x="9675813" y="4805363"/>
          <p14:tracePt t="131179" x="9632950" y="4805363"/>
          <p14:tracePt t="131183" x="9617075" y="4805363"/>
          <p14:tracePt t="131195" x="9591675" y="4805363"/>
          <p14:tracePt t="131198" x="9558338" y="4805363"/>
          <p14:tracePt t="131214" x="9482138" y="4805363"/>
          <p14:tracePt t="131230" x="9398000" y="4814888"/>
          <p14:tracePt t="131235" x="9355138" y="4822825"/>
          <p14:tracePt t="131245" x="9312275" y="4830763"/>
          <p14:tracePt t="131262" x="9245600" y="4848225"/>
          <p14:tracePt t="131266" x="9220200" y="4856163"/>
          <p14:tracePt t="131282" x="9161463" y="4856163"/>
          <p14:tracePt t="131297" x="9118600" y="4856163"/>
          <p14:tracePt t="131301" x="9101138" y="4848225"/>
          <p14:tracePt t="131304" x="9093200" y="4848225"/>
          <p14:tracePt t="131311" x="9075738" y="4848225"/>
          <p14:tracePt t="131329" x="9034463" y="4848225"/>
          <p14:tracePt t="131333" x="9017000" y="4848225"/>
          <p14:tracePt t="131347" x="8983663" y="4856163"/>
          <p14:tracePt t="131365" x="8940800" y="4864100"/>
          <p14:tracePt t="131385" x="8907463" y="4873625"/>
          <p14:tracePt t="131391" x="8882063" y="4881563"/>
          <p14:tracePt t="131393" x="8848725" y="4889500"/>
          <p14:tracePt t="131399" x="8815388" y="4889500"/>
          <p14:tracePt t="131414" x="8729663" y="4889500"/>
          <p14:tracePt t="131417" x="8670925" y="4889500"/>
          <p14:tracePt t="131431" x="8561388" y="4899025"/>
          <p14:tracePt t="131447" x="8502650" y="4906963"/>
          <p14:tracePt t="131451" x="8434388" y="4914900"/>
          <p14:tracePt t="131454" x="8375650" y="4924425"/>
          <p14:tracePt t="131462" x="8316913" y="4932363"/>
          <p14:tracePt t="131482" x="8223250" y="4957763"/>
          <p14:tracePt t="131485" x="8172450" y="4965700"/>
          <p14:tracePt t="131497" x="8121650" y="4983163"/>
          <p14:tracePt t="131501" x="8080375" y="5000625"/>
          <p14:tracePt t="131514" x="8047038" y="5016500"/>
          <p14:tracePt t="131518" x="8012113" y="5033963"/>
          <p14:tracePt t="131520" x="7986713" y="5049838"/>
          <p14:tracePt t="131529" x="7970838" y="5067300"/>
          <p14:tracePt t="131547" x="7953375" y="5100638"/>
          <p14:tracePt t="131565" x="7953375" y="5118100"/>
          <p14:tracePt t="131568" x="7953375" y="5126038"/>
          <p14:tracePt t="132044" x="7785100" y="4940300"/>
          <p14:tracePt t="132050" x="7793038" y="4924425"/>
          <p14:tracePt t="132057" x="7793038" y="4899025"/>
          <p14:tracePt t="132070" x="7793038" y="4889500"/>
          <p14:tracePt t="132084" x="7800975" y="4873625"/>
          <p14:tracePt t="132225" x="7851775" y="4619625"/>
          <p14:tracePt t="132230" x="7869238" y="4611688"/>
          <p14:tracePt t="132237" x="7902575" y="4586288"/>
          <p14:tracePt t="132250" x="7927975" y="4568825"/>
          <p14:tracePt t="132333" x="8172450" y="4375150"/>
          <p14:tracePt t="132339" x="8232775" y="4332288"/>
          <p14:tracePt t="132341" x="8307388" y="4291013"/>
          <p14:tracePt t="132354" x="8434388" y="4230688"/>
          <p14:tracePt t="132369" x="8586788" y="4197350"/>
          <p14:tracePt t="132384" x="8764588" y="4171950"/>
          <p14:tracePt t="132400" x="8805863" y="4164013"/>
          <p14:tracePt t="132416" x="9144000" y="4164013"/>
          <p14:tracePt t="132431" x="9271000" y="4179888"/>
          <p14:tracePt t="132446" x="9413875" y="4197350"/>
          <p14:tracePt t="132464" x="9548813" y="4205288"/>
          <p14:tracePt t="132479" x="9667875" y="4205288"/>
          <p14:tracePt t="132496" x="9734550" y="4214813"/>
          <p14:tracePt t="132514" x="9794875" y="4214813"/>
          <p14:tracePt t="132532" x="9853613" y="4230688"/>
          <p14:tracePt t="132549" x="9861550" y="4230688"/>
          <p14:tracePt t="132599" x="10029825" y="4518025"/>
          <p14:tracePt t="132603" x="10055225" y="4560888"/>
          <p14:tracePt t="132610" x="10080625" y="4611688"/>
          <p14:tracePt t="132624" x="10098088" y="4652963"/>
          <p14:tracePt t="132714" x="10182225" y="5176838"/>
          <p14:tracePt t="132719" x="10207625" y="5194300"/>
          <p14:tracePt t="132730" x="10240963" y="5160963"/>
          <p14:tracePt t="132746" x="10250488" y="5143500"/>
          <p14:tracePt t="132760" x="10326688" y="5016500"/>
          <p14:tracePt t="132776" x="10342563" y="4983163"/>
          <p14:tracePt t="132792" x="10401300" y="4914900"/>
          <p14:tracePt t="132805" x="10452100" y="4864100"/>
          <p14:tracePt t="132820" x="10469563" y="4856163"/>
          <p14:tracePt t="132835" x="10520363" y="4830763"/>
          <p14:tracePt t="132852" x="10672763" y="4822825"/>
          <p14:tracePt t="132866" x="10764838" y="4838700"/>
          <p14:tracePt t="132885" x="10841038" y="4848225"/>
          <p14:tracePt t="132898" x="10866438" y="4856163"/>
          <p14:tracePt t="132901" x="10891838" y="4864100"/>
          <p14:tracePt t="132913" x="10917238" y="4873625"/>
          <p14:tracePt t="132941" x="10909300" y="4873625"/>
          <p14:tracePt t="132990" x="10883900" y="4975225"/>
          <p14:tracePt t="133000" x="10891838" y="4983163"/>
          <p14:tracePt t="133018" x="10917238" y="5075238"/>
          <p14:tracePt t="133034" x="10917238" y="5118100"/>
          <p14:tracePt t="133046" x="10917238" y="5143500"/>
          <p14:tracePt t="133063" x="10909300" y="5151438"/>
          <p14:tracePt t="133080" x="10899775" y="5143500"/>
          <p14:tracePt t="133156" x="10942638" y="5126038"/>
          <p14:tracePt t="133161" x="10950575" y="5126038"/>
          <p14:tracePt t="133169" x="10975975" y="5135563"/>
          <p14:tracePt t="133201" x="10983913" y="5135563"/>
          <p14:tracePt t="133260" x="10958513" y="5059363"/>
          <p14:tracePt t="133271" x="10968038" y="5016500"/>
          <p14:tracePt t="133286" x="10975975" y="5008563"/>
          <p14:tracePt t="133301" x="10993438" y="5000625"/>
          <p14:tracePt t="133439" x="10958513" y="4932363"/>
          <p14:tracePt t="133467" x="10942638" y="4940300"/>
          <p14:tracePt t="133514" x="10909300" y="4991100"/>
          <p14:tracePt t="133527" x="10899775" y="5016500"/>
          <p14:tracePt t="133541" x="10891838" y="5049838"/>
          <p14:tracePt t="133556" x="10883900" y="5067300"/>
          <p14:tracePt t="133569" x="10858500" y="5067300"/>
          <p14:tracePt t="133584" x="10815638" y="5033963"/>
          <p14:tracePt t="133599" x="10807700" y="5033963"/>
          <p14:tracePt t="133618" x="10756900" y="4983163"/>
          <p14:tracePt t="133634" x="10731500" y="4957763"/>
          <p14:tracePt t="133650" x="10723563" y="4957763"/>
          <p14:tracePt t="133677" x="10731500" y="4965700"/>
          <p14:tracePt t="133771" x="10714038" y="5016500"/>
          <p14:tracePt t="133775" x="10698163" y="5026025"/>
          <p14:tracePt t="133782" x="10672763" y="5033963"/>
          <p14:tracePt t="133799" x="10655300" y="5041900"/>
          <p14:tracePt t="133813" x="10647363" y="5041900"/>
          <p14:tracePt t="133979" x="10647363" y="4983163"/>
          <p14:tracePt t="133991" x="10663238" y="4957763"/>
          <p14:tracePt t="134009" x="10680700" y="4940300"/>
          <p14:tracePt t="134021" x="10688638" y="4932363"/>
          <p14:tracePt t="134036" x="10706100" y="4932363"/>
          <p14:tracePt t="134051" x="10739438" y="4932363"/>
          <p14:tracePt t="134066" x="10790238" y="4932363"/>
          <p14:tracePt t="134082" x="10833100" y="4924425"/>
          <p14:tracePt t="134096" x="10848975" y="4924425"/>
          <p14:tracePt t="134099" x="10883900" y="4906963"/>
          <p14:tracePt t="134112" x="10925175" y="4881563"/>
          <p14:tracePt t="134129" x="10958513" y="4848225"/>
          <p14:tracePt t="134146" x="10975975" y="4814888"/>
          <p14:tracePt t="134162" x="10975975" y="4805363"/>
          <p14:tracePt t="134179" x="10968038" y="4814888"/>
          <p14:tracePt t="134215" x="10934700" y="4873625"/>
          <p14:tracePt t="134230" x="10942638" y="4889500"/>
          <p14:tracePt t="134328" x="10899775" y="4932363"/>
          <p14:tracePt t="134337" x="10866438" y="4949825"/>
          <p14:tracePt t="134352" x="10866438" y="4957763"/>
          <p14:tracePt t="134367" x="10833100" y="4983163"/>
          <p14:tracePt t="134382" x="10823575" y="4983163"/>
          <p14:tracePt t="134396" x="10807700" y="4991100"/>
          <p14:tracePt t="134451" x="10807700" y="4965700"/>
          <p14:tracePt t="134456" x="10807700" y="4957763"/>
          <p14:tracePt t="134481" x="10807700" y="4949825"/>
          <p14:tracePt t="134489" x="10807700" y="4940300"/>
          <p14:tracePt t="134517" x="10798175" y="4889500"/>
          <p14:tracePt t="134523" x="10798175" y="4881563"/>
          <p14:tracePt t="134531" x="10790238" y="4873625"/>
          <p14:tracePt t="134549" x="10790238" y="4864100"/>
          <p14:tracePt t="134563" x="10782300" y="4864100"/>
          <p14:tracePt t="134761" x="10739438" y="4889500"/>
          <p14:tracePt t="134775" x="10723563" y="4899025"/>
          <p14:tracePt t="134788" x="10714038" y="4889500"/>
          <p14:tracePt t="134853" x="10663238" y="4881563"/>
          <p14:tracePt t="134866" x="10655300" y="4881563"/>
          <p14:tracePt t="134880" x="10647363" y="4873625"/>
          <p14:tracePt t="134893" x="10637838" y="4864100"/>
          <p14:tracePt t="135014" x="10688638" y="4864100"/>
          <p14:tracePt t="135019" x="10714038" y="4856163"/>
          <p14:tracePt t="135029" x="10764838" y="4856163"/>
          <p14:tracePt t="135044" x="10790238" y="4848225"/>
          <p14:tracePt t="135056" x="10891838" y="4856163"/>
          <p14:tracePt t="135072" x="10917238" y="4856163"/>
          <p14:tracePt t="135086" x="10942638" y="4864100"/>
          <p14:tracePt t="135100" x="10958513" y="4856163"/>
          <p14:tracePt t="135193" x="10925175" y="4873625"/>
          <p14:tracePt t="135196" x="10909300" y="4881563"/>
          <p14:tracePt t="135206" x="10899775" y="4881563"/>
          <p14:tracePt t="135223" x="10841038" y="4856163"/>
          <p14:tracePt t="135238" x="10798175" y="4830763"/>
          <p14:tracePt t="135254" x="10772775" y="4822825"/>
          <p14:tracePt t="135267" x="10748963" y="4814888"/>
          <p14:tracePt t="135284" x="10688638" y="4805363"/>
          <p14:tracePt t="135298" x="10663238" y="4822825"/>
          <p14:tracePt t="135315" x="10655300" y="4830763"/>
          <p14:tracePt t="135320" x="10637838" y="4838700"/>
          <p14:tracePt t="135329" x="10621963" y="4864100"/>
          <p14:tracePt t="135353" x="10612438" y="4873625"/>
          <p14:tracePt t="135365" x="10579100" y="4864100"/>
          <p14:tracePt t="135597" x="10909300" y="4848225"/>
          <p14:tracePt t="135620" x="11034713" y="4838700"/>
          <p14:tracePt t="135622" x="11052175" y="4838700"/>
          <p14:tracePt t="135628" x="11095038" y="4838700"/>
          <p14:tracePt t="135645" x="11136313" y="4838700"/>
          <p14:tracePt t="135646" x="11153775" y="4848225"/>
          <p14:tracePt t="135662" x="11161713" y="4856163"/>
          <p14:tracePt t="135678" x="11153775" y="4856163"/>
          <p14:tracePt t="135695" x="11128375" y="4856163"/>
          <p14:tracePt t="135712" x="11085513" y="4856163"/>
          <p14:tracePt t="135717" x="11069638" y="4856163"/>
          <p14:tracePt t="135728" x="11060113" y="4856163"/>
          <p14:tracePt t="135733" x="11044238" y="4856163"/>
          <p14:tracePt t="135747" x="11018838" y="4864100"/>
          <p14:tracePt t="135763" x="11001375" y="4864100"/>
          <p14:tracePt t="135766" x="10993438" y="4864100"/>
          <p14:tracePt t="135770" x="10983913" y="4873625"/>
          <p14:tracePt t="135779" x="10968038" y="4873625"/>
          <p14:tracePt t="135797" x="10934700" y="4881563"/>
          <p14:tracePt t="135801" x="10917238" y="4881563"/>
          <p14:tracePt t="135806" x="10891838" y="4881563"/>
          <p14:tracePt t="135814" x="10874375" y="4881563"/>
          <p14:tracePt t="135830" x="10823575" y="4873625"/>
          <p14:tracePt t="135845" x="10772775" y="4873625"/>
          <p14:tracePt t="135862" x="10714038" y="4881563"/>
          <p14:tracePt t="135866" x="10698163" y="4881563"/>
          <p14:tracePt t="135867" x="10680700" y="4881563"/>
          <p14:tracePt t="135878" x="10655300" y="4881563"/>
          <p14:tracePt t="135882" x="10621963" y="4881563"/>
          <p14:tracePt t="135897" x="10579100" y="4881563"/>
          <p14:tracePt t="135900" x="10571163" y="4881563"/>
          <p14:tracePt t="135914" x="10520363" y="4889500"/>
          <p14:tracePt t="135930" x="10477500" y="4889500"/>
          <p14:tracePt t="135933" x="10469563" y="4881563"/>
          <p14:tracePt t="135947" x="10461625" y="4881563"/>
          <p14:tracePt t="135950" x="10452100" y="4881563"/>
          <p14:tracePt t="135962" x="10444163" y="4881563"/>
          <p14:tracePt t="135984" x="10444163" y="4873625"/>
          <p14:tracePt t="135987" x="10436225" y="4873625"/>
          <p14:tracePt t="135995" x="10444163" y="4873625"/>
          <p14:tracePt t="136018" x="10469563" y="4881563"/>
          <p14:tracePt t="136029" x="10494963" y="4881563"/>
          <p14:tracePt t="136032" x="10528300" y="4889500"/>
          <p14:tracePt t="136047" x="10612438" y="4899025"/>
          <p14:tracePt t="136063" x="10723563" y="4889500"/>
          <p14:tracePt t="136080" x="10833100" y="4881563"/>
          <p14:tracePt t="136097" x="10917238" y="4889500"/>
          <p14:tracePt t="136100" x="10958513" y="4899025"/>
          <p14:tracePt t="136112" x="10983913" y="4906963"/>
          <p14:tracePt t="136114" x="11009313" y="4906963"/>
          <p14:tracePt t="136131" x="11034713" y="4924425"/>
          <p14:tracePt t="136146" x="11044238" y="4932363"/>
          <p14:tracePt t="136163" x="11034713" y="4932363"/>
          <p14:tracePt t="136199" x="11018838" y="4932363"/>
          <p14:tracePt t="136206" x="11009313" y="4940300"/>
          <p14:tracePt t="136219" x="11001375" y="4940300"/>
          <p14:tracePt t="136229" x="11001375" y="4932363"/>
          <p14:tracePt t="136247" x="10993438" y="4932363"/>
          <p14:tracePt t="136381" x="11009313" y="4932363"/>
          <p14:tracePt t="136396" x="11018838" y="4932363"/>
          <p14:tracePt t="136515" x="11034713" y="4932363"/>
          <p14:tracePt t="136524" x="11034713" y="4940300"/>
          <p14:tracePt t="136741" x="11018838" y="4940300"/>
          <p14:tracePt t="136755" x="11001375" y="4940300"/>
          <p14:tracePt t="136760" x="10983913" y="4940300"/>
          <p14:tracePt t="136768" x="10958513" y="4940300"/>
          <p14:tracePt t="136779" x="10925175" y="4940300"/>
          <p14:tracePt t="136782" x="10891838" y="4940300"/>
          <p14:tracePt t="136798" x="10815638" y="4940300"/>
          <p14:tracePt t="136814" x="10772775" y="4940300"/>
          <p14:tracePt t="136819" x="10698163" y="4940300"/>
          <p14:tracePt t="136829" x="10672763" y="4940300"/>
          <p14:tracePt t="136846" x="10612438" y="4940300"/>
          <p14:tracePt t="136850" x="10587038" y="4949825"/>
          <p14:tracePt t="136865" x="10553700" y="4949825"/>
          <p14:tracePt t="136882" x="10537825" y="4949825"/>
          <p14:tracePt t="136904" x="10537825" y="4940300"/>
          <p14:tracePt t="136927" x="10571163" y="4932363"/>
          <p14:tracePt t="136934" x="10596563" y="4932363"/>
          <p14:tracePt t="136946" x="10647363" y="4924425"/>
          <p14:tracePt t="136948" x="10663238" y="4924425"/>
          <p14:tracePt t="136964" x="10739438" y="4914900"/>
          <p14:tracePt t="136968" x="10764838" y="4914900"/>
          <p14:tracePt t="136970" x="10790238" y="4914900"/>
          <p14:tracePt t="136978" x="10841038" y="4914900"/>
          <p14:tracePt t="136995" x="10934700" y="4914900"/>
          <p14:tracePt t="137013" x="11026775" y="4914900"/>
          <p14:tracePt t="137036" x="11077575" y="4924425"/>
          <p14:tracePt t="137042" x="11110913" y="4932363"/>
          <p14:tracePt t="137047" x="11120438" y="4940300"/>
          <p14:tracePt t="137054" x="11128375" y="4940300"/>
          <p14:tracePt t="137061" x="11136313" y="4940300"/>
          <p14:tracePt t="137081" x="11144250" y="4949825"/>
          <p14:tracePt t="137105" x="11144250" y="4940300"/>
          <p14:tracePt t="137146" x="11128375" y="4940300"/>
          <p14:tracePt t="137151" x="11120438" y="4932363"/>
          <p14:tracePt t="137172" x="11120438" y="4924425"/>
          <p14:tracePt t="137180" x="11110913" y="4914900"/>
          <p14:tracePt t="137182" x="11085513" y="4899025"/>
          <p14:tracePt t="137188" x="11052175" y="4873625"/>
          <p14:tracePt t="137197" x="10958513" y="4789488"/>
          <p14:tracePt t="137213" x="10815638" y="4652963"/>
          <p14:tracePt t="137233" x="10637838" y="4527550"/>
          <p14:tracePt t="137236" x="10528300" y="4459288"/>
          <p14:tracePt t="137248" x="10410825" y="4383088"/>
          <p14:tracePt t="137250" x="10258425" y="4332288"/>
          <p14:tracePt t="137264" x="10106025" y="4298950"/>
          <p14:tracePt t="137267" x="9937750" y="4291013"/>
          <p14:tracePt t="137280" x="9558338" y="4332288"/>
          <p14:tracePt t="137297" x="9101138" y="4459288"/>
          <p14:tracePt t="137302" x="8856663" y="4527550"/>
          <p14:tracePt t="137314" x="8604250" y="4594225"/>
          <p14:tracePt t="137317" x="8358188" y="4678363"/>
          <p14:tracePt t="137331" x="8105775" y="4772025"/>
          <p14:tracePt t="137334" x="7843838" y="4848225"/>
          <p14:tracePt t="137347" x="7489825" y="4940300"/>
          <p14:tracePt t="137352" x="7362825" y="4965700"/>
          <p14:tracePt t="137354" x="7108825" y="5033963"/>
          <p14:tracePt t="137363" x="6856413" y="5092700"/>
          <p14:tracePt t="137380" x="6408738" y="5151438"/>
          <p14:tracePt t="137385" x="6205538" y="5160963"/>
          <p14:tracePt t="137397" x="6011863" y="5151438"/>
          <p14:tracePt t="137400" x="5842000" y="5110163"/>
          <p14:tracePt t="137415" x="5681663" y="5067300"/>
          <p14:tracePt t="137419" x="5538788" y="5008563"/>
          <p14:tracePt t="137421" x="5421313" y="4965700"/>
          <p14:tracePt t="137429" x="5294313" y="4932363"/>
          <p14:tracePt t="137445" x="5091113" y="4873625"/>
          <p14:tracePt t="137465" x="4973638" y="4856163"/>
          <p14:tracePt t="137469" x="4897438" y="4864100"/>
          <p14:tracePt t="137481" x="4838700" y="4864100"/>
          <p14:tracePt t="137484" x="4803775" y="4864100"/>
          <p14:tracePt t="137497" x="4778375" y="4881563"/>
          <p14:tracePt t="137514" x="4762500" y="4914900"/>
          <p14:tracePt t="137531" x="4770438" y="4932363"/>
          <p14:tracePt t="137552" x="4846638" y="5067300"/>
          <p14:tracePt t="137567" x="4862513" y="5118100"/>
          <p14:tracePt t="137584" x="4872038" y="5126038"/>
          <p14:tracePt t="137588" x="4887913" y="5126038"/>
          <p14:tracePt t="137595" x="4913313" y="5110163"/>
          <p14:tracePt t="137614" x="4956175" y="5075238"/>
          <p14:tracePt t="137631" x="4989513" y="5067300"/>
          <p14:tracePt t="137648" x="5024438" y="5075238"/>
          <p14:tracePt t="137664" x="5057775" y="5118100"/>
          <p14:tracePt t="137684" x="5083175" y="5168900"/>
          <p14:tracePt t="137687" x="5116513" y="5211763"/>
          <p14:tracePt t="137700" x="5133975" y="5237163"/>
          <p14:tracePt t="137717" x="5141913" y="5219700"/>
          <p14:tracePt t="137735" x="5133975" y="5186363"/>
          <p14:tracePt t="137747" x="5116513" y="5135563"/>
          <p14:tracePt t="137763" x="5083175" y="5092700"/>
          <p14:tracePt t="137782" x="5032375" y="5067300"/>
          <p14:tracePt t="137798" x="4989513" y="5067300"/>
          <p14:tracePt t="137814" x="4938713" y="5084763"/>
          <p14:tracePt t="137835" x="4905375" y="5100638"/>
          <p14:tracePt t="137840" x="4887913" y="5100638"/>
          <p14:tracePt t="137849" x="4872038" y="5100638"/>
          <p14:tracePt t="137868" x="4872038" y="5092700"/>
          <p14:tracePt t="137885" x="4872038" y="5084763"/>
          <p14:tracePt t="137892" x="4879975" y="5059363"/>
          <p14:tracePt t="138021" x="5184775" y="5067300"/>
          <p14:tracePt t="138024" x="5218113" y="5067300"/>
          <p14:tracePt t="138031" x="5294313" y="5067300"/>
          <p14:tracePt t="138049" x="5437188" y="5049838"/>
          <p14:tracePt t="138054" x="5513388" y="5041900"/>
          <p14:tracePt t="138060" x="5597525" y="5041900"/>
          <p14:tracePt t="138067" x="5665788" y="5041900"/>
          <p14:tracePt t="138080" x="5783263" y="5059363"/>
          <p14:tracePt t="138099" x="5884863" y="5049838"/>
          <p14:tracePt t="138115" x="5986463" y="5016500"/>
          <p14:tracePt t="138119" x="6037263" y="4991100"/>
          <p14:tracePt t="138128" x="6078538" y="4965700"/>
          <p14:tracePt t="138146" x="6154738" y="4899025"/>
          <p14:tracePt t="138150" x="6189663" y="4864100"/>
          <p14:tracePt t="138164" x="6223000" y="4822825"/>
          <p14:tracePt t="138180" x="6205538" y="4797425"/>
          <p14:tracePt t="138196" x="6154738" y="4772025"/>
          <p14:tracePt t="138213" x="6078538" y="4754563"/>
          <p14:tracePt t="138217" x="6027738" y="4754563"/>
          <p14:tracePt t="138228" x="5969000" y="4746625"/>
          <p14:tracePt t="138232" x="5910263" y="4738688"/>
          <p14:tracePt t="138247" x="5808663" y="4713288"/>
          <p14:tracePt t="138263" x="5724525" y="4678363"/>
          <p14:tracePt t="138278" x="5640388" y="4652963"/>
          <p14:tracePt t="138299" x="5513388" y="4637088"/>
          <p14:tracePt t="138315" x="5421313" y="4645025"/>
          <p14:tracePt t="138331" x="5319713" y="4662488"/>
          <p14:tracePt t="138338" x="5259388" y="4678363"/>
          <p14:tracePt t="138343" x="5235575" y="4687888"/>
          <p14:tracePt t="138346" x="5200650" y="4695825"/>
          <p14:tracePt t="138351" x="5141913" y="4713288"/>
          <p14:tracePt t="138361" x="5083175" y="4738688"/>
          <p14:tracePt t="138379" x="4973638" y="4797425"/>
          <p14:tracePt t="138381" x="4922838" y="4830763"/>
          <p14:tracePt t="138399" x="4829175" y="4889500"/>
          <p14:tracePt t="138404" x="4795838" y="4914900"/>
          <p14:tracePt t="138412" x="4762500" y="4932363"/>
          <p14:tracePt t="138429" x="4702175" y="4975225"/>
          <p14:tracePt t="138447" x="4676775" y="5000625"/>
          <p14:tracePt t="138463" x="4610100" y="5059363"/>
          <p14:tracePt t="138483" x="4602163" y="5092700"/>
          <p14:tracePt t="138489" x="4602163" y="5110163"/>
          <p14:tracePt t="138493" x="4602163" y="5118100"/>
          <p14:tracePt t="138501" x="4610100" y="5135563"/>
          <p14:tracePt t="138511" x="4618038" y="5151438"/>
          <p14:tracePt t="138531" x="4694238" y="5202238"/>
          <p14:tracePt t="138550" x="4778375" y="5237163"/>
          <p14:tracePt t="138554" x="4829175" y="5260975"/>
          <p14:tracePt t="138562" x="4879975" y="5278438"/>
          <p14:tracePt t="138579" x="4989513" y="5303838"/>
          <p14:tracePt t="138595" x="5124450" y="5311775"/>
          <p14:tracePt t="138599" x="5200650" y="5311775"/>
          <p14:tracePt t="138612" x="5268913" y="5303838"/>
          <p14:tracePt t="138615" x="5335588" y="5286375"/>
          <p14:tracePt t="138632" x="5462588" y="5260975"/>
          <p14:tracePt t="138636" x="5521325" y="5245100"/>
          <p14:tracePt t="138646" x="5581650" y="5227638"/>
          <p14:tracePt t="138662" x="5691188" y="5186363"/>
          <p14:tracePt t="138681" x="5808663" y="5135563"/>
          <p14:tracePt t="138699" x="5876925" y="5092700"/>
          <p14:tracePt t="138704" x="5892800" y="5084763"/>
          <p14:tracePt t="138706" x="5910263" y="5075238"/>
          <p14:tracePt t="138712" x="5935663" y="5049838"/>
          <p14:tracePt t="138729" x="5969000" y="5008563"/>
          <p14:tracePt t="138746" x="5994400" y="4975225"/>
          <p14:tracePt t="138749" x="6002338" y="4965700"/>
          <p14:tracePt t="138764" x="6011863" y="4940300"/>
          <p14:tracePt t="138784" x="5994400" y="4914900"/>
          <p14:tracePt t="138790" x="5978525" y="4899025"/>
          <p14:tracePt t="138794" x="5953125" y="4881563"/>
          <p14:tracePt t="138801" x="5918200" y="4864100"/>
          <p14:tracePt t="138811" x="5876925" y="4838700"/>
          <p14:tracePt t="138830" x="5792788" y="4789488"/>
          <p14:tracePt t="138833" x="5749925" y="4764088"/>
          <p14:tracePt t="138848" x="5665788" y="4721225"/>
          <p14:tracePt t="138863" x="5581650" y="4687888"/>
          <p14:tracePt t="138878" x="5487988" y="4678363"/>
          <p14:tracePt t="138896" x="5395913" y="4687888"/>
          <p14:tracePt t="138900" x="5345113" y="4695825"/>
          <p14:tracePt t="138913" x="5294313" y="4713288"/>
          <p14:tracePt t="138915" x="5243513" y="4729163"/>
          <p14:tracePt t="138934" x="5210175" y="4746625"/>
          <p14:tracePt t="138939" x="5141913" y="4772025"/>
          <p14:tracePt t="138945" x="4964113" y="4873625"/>
          <p14:tracePt t="138952" x="4879975" y="4914900"/>
          <p14:tracePt t="138962" x="4676775" y="5008563"/>
          <p14:tracePt t="138984" x="4432300" y="5118100"/>
          <p14:tracePt t="138989" x="4348163" y="5160963"/>
          <p14:tracePt t="138992" x="4271963" y="5211763"/>
          <p14:tracePt t="138997" x="4238625" y="5227638"/>
          <p14:tracePt t="139015" x="4111625" y="5278438"/>
          <p14:tracePt t="139022" x="4060825" y="5303838"/>
          <p14:tracePt t="139030" x="4035425" y="5311775"/>
          <p14:tracePt t="139049" x="4002088" y="5321300"/>
          <p14:tracePt t="139052" x="4002088" y="5329238"/>
          <p14:tracePt t="139064" x="4027488" y="5337175"/>
          <p14:tracePt t="139085" x="4044950" y="5337175"/>
          <p14:tracePt t="139089" x="4179888" y="5362575"/>
          <p14:tracePt t="139095" x="4238625" y="5397500"/>
          <p14:tracePt t="139114" x="4365625" y="5438775"/>
          <p14:tracePt t="139132" x="4533900" y="5481638"/>
          <p14:tracePt t="139136" x="4610100" y="5489575"/>
          <p14:tracePt t="139147" x="4686300" y="5497513"/>
          <p14:tracePt t="139150" x="4778375" y="5507038"/>
          <p14:tracePt t="139166" x="4922838" y="5514975"/>
          <p14:tracePt t="139171" x="4999038" y="5507038"/>
          <p14:tracePt t="139173" x="5040313" y="5497513"/>
          <p14:tracePt t="139179" x="5124450" y="5481638"/>
          <p14:tracePt t="139201" x="5302250" y="5430838"/>
          <p14:tracePt t="139203" x="5386388" y="5405438"/>
          <p14:tracePt t="139215" x="5462588" y="5380038"/>
          <p14:tracePt t="139217" x="5546725" y="5362575"/>
          <p14:tracePt t="139233" x="5622925" y="5354638"/>
          <p14:tracePt t="139238" x="5707063" y="5346700"/>
          <p14:tracePt t="139241" x="5732463" y="5346700"/>
          <p14:tracePt t="139248" x="5775325" y="5346700"/>
          <p14:tracePt t="139263" x="5842000" y="5346700"/>
          <p14:tracePt t="139282" x="5876925" y="5354638"/>
          <p14:tracePt t="139309" x="5851525" y="5346700"/>
          <p14:tracePt t="139322" x="5842000" y="5337175"/>
          <p14:tracePt t="139336" x="5757863" y="5286375"/>
          <p14:tracePt t="139351" x="5724525" y="5260975"/>
          <p14:tracePt t="139367" x="5622925" y="5202238"/>
          <p14:tracePt t="139385" x="5564188" y="5186363"/>
          <p14:tracePt t="139401" x="5546725" y="5186363"/>
          <p14:tracePt t="139406" x="5505450" y="5176838"/>
          <p14:tracePt t="139414" x="5462588" y="5176838"/>
          <p14:tracePt t="139431" x="5370513" y="5168900"/>
          <p14:tracePt t="139449" x="5310188" y="5160963"/>
          <p14:tracePt t="139464" x="5276850" y="5143500"/>
          <p14:tracePt t="139481" x="5243513" y="5135563"/>
          <p14:tracePt t="139503" x="5218113" y="5135563"/>
          <p14:tracePt t="139508" x="5200650" y="5143500"/>
          <p14:tracePt t="139515" x="5192713" y="5143500"/>
          <p14:tracePt t="139533" x="5175250" y="5143500"/>
          <p14:tracePt t="139551" x="5167313" y="5143500"/>
          <p14:tracePt t="139555" x="5159375" y="5135563"/>
          <p14:tracePt t="139563" x="5149850" y="5126038"/>
          <p14:tracePt t="139582" x="5133975" y="5092700"/>
          <p14:tracePt t="139585" x="5133975" y="5067300"/>
          <p14:tracePt t="139599" x="5124450" y="5059363"/>
          <p14:tracePt t="139606" x="5124450" y="5033963"/>
          <p14:tracePt t="139954" x="5370513" y="4965700"/>
          <p14:tracePt t="139962" x="5403850" y="4965700"/>
          <p14:tracePt t="139966" x="5437188" y="4975225"/>
          <p14:tracePt t="139981" x="5487988" y="4983163"/>
          <p14:tracePt t="139984" x="5505450" y="4983163"/>
          <p14:tracePt t="139998" x="5564188" y="4991100"/>
          <p14:tracePt t="140002" x="5572125" y="5000625"/>
          <p14:tracePt t="140005" x="5589588" y="5000625"/>
          <p14:tracePt t="140012" x="5607050" y="5008563"/>
          <p14:tracePt t="140029" x="5648325" y="5008563"/>
          <p14:tracePt t="140034" x="5665788" y="5008563"/>
          <p14:tracePt t="140048" x="5699125" y="5000625"/>
          <p14:tracePt t="140065" x="5724525" y="4983163"/>
          <p14:tracePt t="140069" x="5741988" y="4983163"/>
          <p14:tracePt t="140078" x="5749925" y="4983163"/>
          <p14:tracePt t="140096" x="5757863" y="4983163"/>
          <p14:tracePt t="140117" x="5757863" y="4991100"/>
          <p14:tracePt t="140131" x="5741988" y="5000625"/>
          <p14:tracePt t="140149" x="5724525" y="5000625"/>
          <p14:tracePt t="140154" x="5716588" y="5000625"/>
          <p14:tracePt t="140162" x="5699125" y="5000625"/>
          <p14:tracePt t="140178" x="5673725" y="5000625"/>
          <p14:tracePt t="140182" x="5656263" y="4991100"/>
          <p14:tracePt t="140196" x="5640388" y="4991100"/>
          <p14:tracePt t="140199" x="5614988" y="4991100"/>
          <p14:tracePt t="140214" x="5556250" y="4991100"/>
          <p14:tracePt t="140229" x="5487988" y="5008563"/>
          <p14:tracePt t="140246" x="5429250" y="5016500"/>
          <p14:tracePt t="140263" x="5360988" y="5016500"/>
          <p14:tracePt t="140268" x="5327650" y="5016500"/>
          <p14:tracePt t="140273" x="5302250" y="5016500"/>
          <p14:tracePt t="140281" x="5268913" y="5016500"/>
          <p14:tracePt t="140299" x="5218113" y="5016500"/>
          <p14:tracePt t="140302" x="5192713" y="5016500"/>
          <p14:tracePt t="140312" x="5175250" y="5026025"/>
          <p14:tracePt t="140329" x="5141913" y="5033963"/>
          <p14:tracePt t="140333" x="5133975" y="5041900"/>
          <p14:tracePt t="140348" x="5124450" y="5049838"/>
          <p14:tracePt t="140364" x="5124450" y="5059363"/>
          <p14:tracePt t="140380" x="5133975" y="5067300"/>
          <p14:tracePt t="140395" x="5141913" y="5075238"/>
          <p14:tracePt t="140413" x="5159375" y="5084763"/>
          <p14:tracePt t="140416" x="5167313" y="5092700"/>
          <p14:tracePt t="140429" x="5175250" y="5092700"/>
          <p14:tracePt t="140432" x="5184775" y="5100638"/>
          <p14:tracePt t="140449" x="5218113" y="5110163"/>
          <p14:tracePt t="140454" x="5243513" y="5110163"/>
          <p14:tracePt t="140461" x="5276850" y="5110163"/>
          <p14:tracePt t="140479" x="5370513" y="5100638"/>
          <p14:tracePt t="140483" x="5421313" y="5100638"/>
          <p14:tracePt t="140495" x="5470525" y="5100638"/>
          <p14:tracePt t="140499" x="5521325" y="5100638"/>
          <p14:tracePt t="140512" x="5564188" y="5100638"/>
          <p14:tracePt t="140531" x="5630863" y="5110163"/>
          <p14:tracePt t="140536" x="5656263" y="5118100"/>
          <p14:tracePt t="140540" x="5673725" y="5126038"/>
          <p14:tracePt t="140546" x="5691188" y="5135563"/>
          <p14:tracePt t="140564" x="5648325" y="5143500"/>
          <p14:tracePt t="140582" x="5589588" y="5135563"/>
          <p14:tracePt t="140587" x="5572125" y="5135563"/>
          <p14:tracePt t="140589" x="5546725" y="5126038"/>
          <p14:tracePt t="140598" x="5530850" y="5118100"/>
          <p14:tracePt t="140613" x="5495925" y="5118100"/>
          <p14:tracePt t="140631" x="5462588" y="5143500"/>
          <p14:tracePt t="140648" x="5445125" y="5194300"/>
          <p14:tracePt t="140652" x="5445125" y="5219700"/>
          <p14:tracePt t="140666" x="5445125" y="5260975"/>
          <p14:tracePt t="140682" x="5470525" y="5286375"/>
          <p14:tracePt t="140689" x="5487988" y="5295900"/>
          <p14:tracePt t="140737" x="5732463" y="5337175"/>
          <p14:tracePt t="140749" x="5775325" y="5329238"/>
          <p14:tracePt t="140752" x="5816600" y="5321300"/>
          <p14:tracePt t="140755" x="5859463" y="5303838"/>
          <p14:tracePt t="140762" x="5918200" y="5295900"/>
          <p14:tracePt t="140780" x="6011863" y="5270500"/>
          <p14:tracePt t="140785" x="6053138" y="5260975"/>
          <p14:tracePt t="140798" x="6088063" y="5253038"/>
          <p14:tracePt t="140800" x="6121400" y="5253038"/>
          <p14:tracePt t="140815" x="6164263" y="5253038"/>
          <p14:tracePt t="140818" x="6213475" y="5260975"/>
          <p14:tracePt t="140831" x="6281738" y="5260975"/>
          <p14:tracePt t="140835" x="6350000" y="5270500"/>
          <p14:tracePt t="140837" x="6416675" y="5278438"/>
          <p14:tracePt t="140846" x="6467475" y="5278438"/>
          <p14:tracePt t="140865" x="6535738" y="5286375"/>
          <p14:tracePt t="140870" x="6696075" y="5295900"/>
          <p14:tracePt t="140883" x="6831013" y="5311775"/>
          <p14:tracePt t="140901" x="6956425" y="5337175"/>
          <p14:tracePt t="140917" x="6981825" y="5337175"/>
          <p14:tracePt t="140921" x="7067550" y="5346700"/>
          <p14:tracePt t="140929" x="7134225" y="5337175"/>
          <p14:tracePt t="140947" x="7159625" y="5321300"/>
          <p14:tracePt t="140964" x="7167563" y="5303838"/>
          <p14:tracePt t="141021" x="7083425" y="5337175"/>
          <p14:tracePt t="141034" x="7067550" y="5354638"/>
          <p14:tracePt t="141052" x="7007225" y="5387975"/>
          <p14:tracePt t="141064" x="6999288" y="5397500"/>
          <p14:tracePt t="141068" x="6965950" y="5397500"/>
          <p14:tracePt t="141080" x="6940550" y="5397500"/>
          <p14:tracePt t="141094" x="6907213" y="5387975"/>
          <p14:tracePt t="141111" x="6838950" y="5354638"/>
          <p14:tracePt t="141123" x="6831013" y="5346700"/>
          <p14:tracePt t="141140" x="6754813" y="5329238"/>
          <p14:tracePt t="141155" x="6704013" y="5329238"/>
          <p14:tracePt t="141169" x="6645275" y="5329238"/>
          <p14:tracePt t="141187" x="6584950" y="5329238"/>
          <p14:tracePt t="141199" x="6526213" y="5337175"/>
          <p14:tracePt t="141219" x="6475413" y="5329238"/>
          <p14:tracePt t="141230" x="6416675" y="5311775"/>
          <p14:tracePt t="141247" x="6365875" y="5286375"/>
          <p14:tracePt t="141265" x="6315075" y="5253038"/>
          <p14:tracePt t="141281" x="6264275" y="5227638"/>
          <p14:tracePt t="141299" x="6223000" y="5211763"/>
          <p14:tracePt t="141316" x="6197600" y="5202238"/>
          <p14:tracePt t="141320" x="6180138" y="5202238"/>
          <p14:tracePt t="141333" x="6172200" y="5202238"/>
          <p14:tracePt t="141442" x="6180138" y="5151438"/>
          <p14:tracePt t="141447" x="6180138" y="5160963"/>
          <p14:tracePt t="141455" x="6189663" y="5168900"/>
          <p14:tracePt t="141469" x="6205538" y="5186363"/>
          <p14:tracePt t="141519" x="6273800" y="5202238"/>
          <p14:tracePt t="141529" x="6307138" y="5194300"/>
          <p14:tracePt t="141544" x="6350000" y="5176838"/>
          <p14:tracePt t="141561" x="6357938" y="5168900"/>
          <p14:tracePt t="141576" x="6424613" y="5151438"/>
          <p14:tracePt t="141589" x="6484938" y="5135563"/>
          <p14:tracePt t="141603" x="6584950" y="5110163"/>
          <p14:tracePt t="141618" x="6602413" y="5110163"/>
          <p14:tracePt t="141634" x="6711950" y="5084763"/>
          <p14:tracePt t="141652" x="6746875" y="5075238"/>
          <p14:tracePt t="141667" x="6754813" y="5075238"/>
          <p14:tracePt t="141681" x="6746875" y="5084763"/>
          <p14:tracePt t="141728" x="6645275" y="5084763"/>
          <p14:tracePt t="141741" x="6627813" y="5084763"/>
          <p14:tracePt t="141754" x="6561138" y="5049838"/>
          <p14:tracePt t="141769" x="6526213" y="5033963"/>
          <p14:tracePt t="141785" x="6492875" y="5033963"/>
          <p14:tracePt t="141802" x="6450013" y="5033963"/>
          <p14:tracePt t="141816" x="6399213" y="5041900"/>
          <p14:tracePt t="141835" x="6340475" y="5049838"/>
          <p14:tracePt t="141847" x="6273800" y="5049838"/>
          <p14:tracePt t="141863" x="6205538" y="5049838"/>
          <p14:tracePt t="141881" x="6164263" y="5041900"/>
          <p14:tracePt t="141898" x="6138863" y="5026025"/>
          <p14:tracePt t="141904" x="6138863" y="5016500"/>
          <p14:tracePt t="141919" x="6146800" y="5008563"/>
          <p14:tracePt t="141953" x="6189663" y="5016500"/>
          <p14:tracePt t="141967" x="6273800" y="5059363"/>
          <p14:tracePt t="141983" x="6281738" y="5067300"/>
          <p14:tracePt t="141986" x="6332538" y="5100638"/>
          <p14:tracePt t="141993" x="6340475" y="5110163"/>
          <p14:tracePt t="142008" x="6434138" y="5176838"/>
          <p14:tracePt t="142028" x="6484938" y="5211763"/>
          <p14:tracePt t="142040" x="6526213" y="5227638"/>
          <p14:tracePt t="142053" x="6561138" y="5245100"/>
          <p14:tracePt t="142087" x="6561138" y="5227638"/>
          <p14:tracePt t="142100" x="6551613" y="5227638"/>
          <p14:tracePt t="142118" x="6484938" y="5194300"/>
          <p14:tracePt t="142130" x="6434138" y="5186363"/>
          <p14:tracePt t="142148" x="6383338" y="5176838"/>
          <p14:tracePt t="142160" x="6332538" y="5168900"/>
          <p14:tracePt t="142175" x="6281738" y="5168900"/>
          <p14:tracePt t="142190" x="6230938" y="5168900"/>
          <p14:tracePt t="142204" x="6205538" y="5143500"/>
          <p14:tracePt t="142219" x="6197600" y="5143500"/>
          <p14:tracePt t="142235" x="6189663" y="5084763"/>
          <p14:tracePt t="142251" x="6180138" y="5067300"/>
          <p14:tracePt t="142267" x="6189663" y="5033963"/>
          <p14:tracePt t="142282" x="6197600" y="5033963"/>
          <p14:tracePt t="142298" x="6205538" y="5033963"/>
          <p14:tracePt t="142314" x="6213475" y="5041900"/>
          <p14:tracePt t="142339" x="6205538" y="5059363"/>
          <p14:tracePt t="142513" x="6442075" y="5227638"/>
          <p14:tracePt t="142518" x="6484938" y="5245100"/>
          <p14:tracePt t="142525" x="6535738" y="5260975"/>
          <p14:tracePt t="142532" x="6602413" y="5278438"/>
          <p14:tracePt t="142548" x="6729413" y="5303838"/>
          <p14:tracePt t="142572" x="6889750" y="5321300"/>
          <p14:tracePt t="142574" x="6923088" y="5321300"/>
          <p14:tracePt t="142580" x="6973888" y="5311775"/>
          <p14:tracePt t="142596" x="7050088" y="5278438"/>
          <p14:tracePt t="142616" x="7134225" y="5227638"/>
          <p14:tracePt t="142632" x="7159625" y="5194300"/>
          <p14:tracePt t="142648" x="7177088" y="5168900"/>
          <p14:tracePt t="142653" x="7177088" y="5151438"/>
          <p14:tracePt t="142661" x="7167563" y="5143500"/>
          <p14:tracePt t="142684" x="7159625" y="5126038"/>
          <p14:tracePt t="142696" x="7159625" y="5118100"/>
          <p14:tracePt t="142701" x="7151688" y="5110163"/>
          <p14:tracePt t="142705" x="7151688" y="5100638"/>
          <p14:tracePt t="142713" x="7143750" y="5100638"/>
          <p14:tracePt t="142732" x="7134225" y="5100638"/>
          <p14:tracePt t="142761" x="7143750" y="5100638"/>
          <p14:tracePt t="142799" x="7159625" y="5110163"/>
          <p14:tracePt t="142808" x="7159625" y="5118100"/>
          <p14:tracePt t="142816" x="7159625" y="5126038"/>
          <p14:tracePt t="142833" x="7167563" y="5151438"/>
          <p14:tracePt t="142849" x="7151688" y="5176838"/>
          <p14:tracePt t="142865" x="7134225" y="5202238"/>
          <p14:tracePt t="142870" x="7118350" y="5211763"/>
          <p14:tracePt t="142879" x="7100888" y="5227638"/>
          <p14:tracePt t="142897" x="7050088" y="5245100"/>
          <p14:tracePt t="142901" x="7016750" y="5260975"/>
          <p14:tracePt t="142912" x="6981825" y="5270500"/>
          <p14:tracePt t="142933" x="6923088" y="5286375"/>
          <p14:tracePt t="142938" x="6821488" y="5321300"/>
          <p14:tracePt t="142945" x="6780213" y="5329238"/>
          <p14:tracePt t="142962" x="6696075" y="5346700"/>
          <p14:tracePt t="142980" x="6610350" y="5354638"/>
          <p14:tracePt t="142985" x="6569075" y="5354638"/>
          <p14:tracePt t="142990" x="6535738" y="5354638"/>
          <p14:tracePt t="142998" x="6500813" y="5346700"/>
          <p14:tracePt t="143014" x="6442075" y="5329238"/>
          <p14:tracePt t="143030" x="6391275" y="5303838"/>
          <p14:tracePt t="143047" x="6350000" y="5260975"/>
          <p14:tracePt t="143069" x="6324600" y="5227638"/>
          <p14:tracePt t="143081" x="6307138" y="5219700"/>
          <p14:tracePt t="143107" x="6307138" y="5227638"/>
          <p14:tracePt t="143113" x="6324600" y="5245100"/>
          <p14:tracePt t="143119" x="6340475" y="5253038"/>
          <p14:tracePt t="143130" x="6357938" y="5253038"/>
          <p14:tracePt t="143149" x="6365875" y="5253038"/>
          <p14:tracePt t="143165" x="6375400" y="5245100"/>
          <p14:tracePt t="143170" x="6391275" y="5245100"/>
          <p14:tracePt t="143173" x="6408738" y="5245100"/>
          <p14:tracePt t="143179" x="6424613" y="5245100"/>
          <p14:tracePt t="143198" x="6450013" y="5245100"/>
          <p14:tracePt t="143215" x="6459538" y="5260975"/>
          <p14:tracePt t="143219" x="6467475" y="5260975"/>
          <p14:tracePt t="143230" x="6467475" y="5270500"/>
          <p14:tracePt t="143249" x="6475413" y="5278438"/>
          <p14:tracePt t="143284" x="6569075" y="5321300"/>
          <p14:tracePt t="143292" x="6610350" y="5329238"/>
          <p14:tracePt t="143299" x="6678613" y="5346700"/>
          <p14:tracePt t="143315" x="6770688" y="5380038"/>
          <p14:tracePt t="143319" x="6831013" y="5405438"/>
          <p14:tracePt t="143333" x="6889750" y="5422900"/>
          <p14:tracePt t="143338" x="6991350" y="5456238"/>
          <p14:tracePt t="143347" x="7083425" y="5472113"/>
          <p14:tracePt t="143365" x="7185025" y="5497513"/>
          <p14:tracePt t="143368" x="7202488" y="5497513"/>
          <p14:tracePt t="143381" x="7253288" y="5507038"/>
          <p14:tracePt t="143384" x="7278688" y="5507038"/>
          <p14:tracePt t="143398" x="7294563" y="5497513"/>
          <p14:tracePt t="143401" x="7319963" y="5481638"/>
          <p14:tracePt t="143412" x="7362825" y="5438775"/>
          <p14:tracePt t="143436" x="7388225" y="5422900"/>
          <p14:tracePt t="143439" x="7421563" y="5387975"/>
          <p14:tracePt t="143450" x="7454900" y="5372100"/>
          <p14:tracePt t="143468" x="7472363" y="5354638"/>
          <p14:tracePt t="143483" x="7480300" y="5346700"/>
          <p14:tracePt t="143587" x="7396163" y="5380038"/>
          <p14:tracePt t="143617" x="7388225" y="5380038"/>
          <p14:tracePt t="143770" x="7278688" y="5362575"/>
          <p14:tracePt t="143785" x="7235825" y="5362575"/>
          <p14:tracePt t="143798" x="7192963" y="5354638"/>
          <p14:tracePt t="143810" x="7108825" y="5337175"/>
          <p14:tracePt t="143826" x="7016750" y="5329238"/>
          <p14:tracePt t="143841" x="6991350" y="5329238"/>
          <p14:tracePt t="143855" x="6915150" y="5337175"/>
          <p14:tracePt t="143870" x="6821488" y="5346700"/>
          <p14:tracePt t="143885" x="6762750" y="5346700"/>
          <p14:tracePt t="143902" x="6678613" y="5329238"/>
          <p14:tracePt t="143916" x="6627813" y="5311775"/>
          <p14:tracePt t="143934" x="6577013" y="5286375"/>
          <p14:tracePt t="143948" x="6543675" y="5253038"/>
          <p14:tracePt t="143964" x="6518275" y="5219700"/>
          <p14:tracePt t="143981" x="6492875" y="5202238"/>
          <p14:tracePt t="143998" x="6475413" y="5202238"/>
          <p14:tracePt t="144015" x="6459538" y="5219700"/>
          <p14:tracePt t="144031" x="6442075" y="5237163"/>
          <p14:tracePt t="144052" x="6434138" y="5253038"/>
          <p14:tracePt t="144055" x="6416675" y="5260975"/>
          <p14:tracePt t="144065" x="6408738" y="5253038"/>
          <p14:tracePt t="144097" x="6391275" y="5186363"/>
          <p14:tracePt t="144114" x="6375400" y="5143500"/>
          <p14:tracePt t="144126" x="6357938" y="5100638"/>
          <p14:tracePt t="144143" x="6332538" y="5067300"/>
          <p14:tracePt t="144157" x="6332538" y="5059363"/>
          <p14:tracePt t="144171" x="6315075" y="5033963"/>
          <p14:tracePt t="144187" x="6315075" y="5008563"/>
          <p14:tracePt t="144202" x="6307138" y="5000625"/>
          <p14:tracePt t="144265" x="6264275" y="4983163"/>
          <p14:tracePt t="144278" x="6256338" y="4991100"/>
          <p14:tracePt t="144292" x="6248400" y="4991100"/>
          <p14:tracePt t="144306" x="6248400" y="5000625"/>
          <p14:tracePt t="144384" x="6223000" y="5041900"/>
          <p14:tracePt t="144398" x="6197600" y="5067300"/>
          <p14:tracePt t="144506" x="6424613" y="5143500"/>
          <p14:tracePt t="144523" x="6510338" y="5151438"/>
          <p14:tracePt t="144527" x="6543675" y="5143500"/>
          <p14:tracePt t="144533" x="6577013" y="5143500"/>
          <p14:tracePt t="144537" x="6602413" y="5135563"/>
          <p14:tracePt t="144545" x="6645275" y="5118100"/>
          <p14:tracePt t="144553" x="6696075" y="5092700"/>
          <p14:tracePt t="144561" x="6746875" y="5059363"/>
          <p14:tracePt t="144580" x="6838950" y="4991100"/>
          <p14:tracePt t="144599" x="6940550" y="4914900"/>
          <p14:tracePt t="144613" x="7032625" y="4848225"/>
          <p14:tracePt t="144629" x="7042150" y="4822825"/>
          <p14:tracePt t="144646" x="7024688" y="4805363"/>
          <p14:tracePt t="144651" x="7007225" y="4797425"/>
          <p14:tracePt t="144663" x="6981825" y="4789488"/>
          <p14:tracePt t="144666" x="6956425" y="4772025"/>
          <p14:tracePt t="144671" x="6940550" y="4764088"/>
          <p14:tracePt t="144673" x="6932613" y="4754563"/>
          <p14:tracePt t="144680" x="6907213" y="4738688"/>
          <p14:tracePt t="144695" x="6856413" y="4703763"/>
          <p14:tracePt t="144712" x="6821488" y="4662488"/>
          <p14:tracePt t="144732" x="6762750" y="4619625"/>
          <p14:tracePt t="144736" x="6754813" y="4619625"/>
          <p14:tracePt t="144748" x="6696075" y="4603750"/>
          <p14:tracePt t="144766" x="6610350" y="4611688"/>
          <p14:tracePt t="144771" x="6569075" y="4619625"/>
          <p14:tracePt t="144779" x="6518275" y="4637088"/>
          <p14:tracePt t="144798" x="6399213" y="4670425"/>
          <p14:tracePt t="144802" x="6340475" y="4687888"/>
          <p14:tracePt t="144813" x="6273800" y="4721225"/>
          <p14:tracePt t="144815" x="6205538" y="4746625"/>
          <p14:tracePt t="144832" x="6096000" y="4814888"/>
          <p14:tracePt t="144846" x="6011863" y="4873625"/>
          <p14:tracePt t="144864" x="5953125" y="4924425"/>
          <p14:tracePt t="144868" x="5935663" y="4949825"/>
          <p14:tracePt t="144879" x="5918200" y="4983163"/>
          <p14:tracePt t="144882" x="5910263" y="5008563"/>
          <p14:tracePt t="144898" x="5927725" y="5067300"/>
          <p14:tracePt t="144916" x="5969000" y="5135563"/>
          <p14:tracePt t="144922" x="6002338" y="5160963"/>
          <p14:tracePt t="144930" x="6045200" y="5186363"/>
          <p14:tracePt t="144947" x="6138863" y="5245100"/>
          <p14:tracePt t="144952" x="6197600" y="5278438"/>
          <p14:tracePt t="144962" x="6264275" y="5311775"/>
          <p14:tracePt t="144966" x="6332538" y="5346700"/>
          <p14:tracePt t="144983" x="6484938" y="5405438"/>
          <p14:tracePt t="144988" x="6569075" y="5422900"/>
          <p14:tracePt t="144995" x="6661150" y="5430838"/>
          <p14:tracePt t="145013" x="6831013" y="5413375"/>
          <p14:tracePt t="145017" x="6915150" y="5397500"/>
          <p14:tracePt t="145029" x="6991350" y="5372100"/>
          <p14:tracePt t="145032" x="7058025" y="5354638"/>
          <p14:tracePt t="145049" x="7167563" y="5311775"/>
          <p14:tracePt t="145065" x="7235825" y="5260975"/>
          <p14:tracePt t="145069" x="7243763" y="5253038"/>
          <p14:tracePt t="145072" x="7253288" y="5245100"/>
          <p14:tracePt t="145079" x="7261225" y="5219700"/>
          <p14:tracePt t="145096" x="7261225" y="5176838"/>
          <p14:tracePt t="145100" x="7243763" y="5151438"/>
          <p14:tracePt t="145116" x="7210425" y="5110163"/>
          <p14:tracePt t="145132" x="7151688" y="5067300"/>
          <p14:tracePt t="145137" x="7118350" y="5033963"/>
          <p14:tracePt t="145145" x="7108825" y="5026025"/>
          <p14:tracePt t="145149" x="7092950" y="5008563"/>
          <p14:tracePt t="145163" x="7032625" y="4940300"/>
          <p14:tracePt t="145183" x="6956425" y="4856163"/>
          <p14:tracePt t="145200" x="6889750" y="4814888"/>
          <p14:tracePt t="145214" x="6813550" y="4779963"/>
          <p14:tracePt t="145231" x="6721475" y="4772025"/>
          <p14:tracePt t="145246" x="6619875" y="4772025"/>
          <p14:tracePt t="145250" x="6569075" y="4779963"/>
          <p14:tracePt t="145275" x="6475413" y="4814888"/>
          <p14:tracePt t="145288" x="6383338" y="4881563"/>
          <p14:tracePt t="145291" x="6357938" y="4899025"/>
          <p14:tracePt t="145300" x="6307138" y="4949825"/>
          <p14:tracePt t="145313" x="6223000" y="5049838"/>
          <p14:tracePt t="145332" x="6172200" y="5110163"/>
          <p14:tracePt t="145336" x="6164263" y="5126038"/>
          <p14:tracePt t="145349" x="6146800" y="5135563"/>
          <p14:tracePt t="145352" x="6138863" y="5151438"/>
          <p14:tracePt t="145364" x="6129338" y="5160963"/>
          <p14:tracePt t="145367" x="6129338" y="5176838"/>
          <p14:tracePt t="145380" x="6129338" y="5186363"/>
          <p14:tracePt t="145400" x="6138863" y="5194300"/>
          <p14:tracePt t="145403" x="6138863" y="5202238"/>
          <p14:tracePt t="145433" x="6213475" y="5253038"/>
          <p14:tracePt t="145440" x="6264275" y="5286375"/>
          <p14:tracePt t="145447" x="6273800" y="5303838"/>
          <p14:tracePt t="145450" x="6289675" y="5311775"/>
          <p14:tracePt t="145464" x="6350000" y="5372100"/>
          <p14:tracePt t="145483" x="6399213" y="5422900"/>
          <p14:tracePt t="145488" x="6416675" y="5448300"/>
          <p14:tracePt t="145497" x="6434138" y="5472113"/>
          <p14:tracePt t="145499" x="6450013" y="5481638"/>
          <p14:tracePt t="145515" x="6467475" y="5497513"/>
          <p14:tracePt t="145518" x="6484938" y="5507038"/>
          <p14:tracePt t="145530" x="6510338" y="5507038"/>
          <p14:tracePt t="145550" x="6526213" y="5507038"/>
          <p14:tracePt t="145552" x="6535738" y="5507038"/>
          <p14:tracePt t="145565" x="6543675" y="5507038"/>
          <p14:tracePt t="145568" x="6551613" y="5514975"/>
          <p14:tracePt t="145582" x="6551613" y="5522913"/>
          <p14:tracePt t="145585" x="6561138" y="5522913"/>
          <p14:tracePt t="145599" x="6569075" y="5532438"/>
          <p14:tracePt t="145603" x="6577013" y="5540375"/>
          <p14:tracePt t="145604" x="6584950" y="5540375"/>
          <p14:tracePt t="145613" x="6594475" y="5548313"/>
          <p14:tracePt t="145631" x="6619875" y="5557838"/>
          <p14:tracePt t="145648" x="6635750" y="5565775"/>
          <p14:tracePt t="145664" x="6661150" y="5573713"/>
          <p14:tracePt t="145682" x="6696075" y="5573713"/>
          <p14:tracePt t="145701" x="6737350" y="5573713"/>
          <p14:tracePt t="145705" x="6780213" y="5583238"/>
          <p14:tracePt t="145716" x="6821488" y="5583238"/>
          <p14:tracePt t="145734" x="6864350" y="5583238"/>
          <p14:tracePt t="145750" x="6897688" y="5583238"/>
          <p14:tracePt t="145765" x="6915150" y="5583238"/>
          <p14:tracePt t="145769" x="6932613" y="5573713"/>
          <p14:tracePt t="145780" x="6948488" y="5557838"/>
          <p14:tracePt t="145798" x="6965950" y="5532438"/>
          <p14:tracePt t="145815" x="6973888" y="5481638"/>
          <p14:tracePt t="145831" x="6973888" y="5438775"/>
          <p14:tracePt t="145849" x="6973888" y="5397500"/>
          <p14:tracePt t="145867" x="6981825" y="5372100"/>
          <p14:tracePt t="145871" x="6991350" y="5362575"/>
          <p14:tracePt t="145884" x="6999288" y="5372100"/>
          <p14:tracePt t="145902" x="6999288" y="5380038"/>
          <p14:tracePt t="145994" x="6973888" y="5346700"/>
          <p14:tracePt t="145998" x="6965950" y="5329238"/>
          <p14:tracePt t="146006" x="6956425" y="5329238"/>
          <p14:tracePt t="146099" x="6889750" y="5337175"/>
          <p14:tracePt t="146108" x="6838950" y="5311775"/>
          <p14:tracePt t="146122" x="6821488" y="5295900"/>
          <p14:tracePt t="146137" x="6788150" y="5260975"/>
          <p14:tracePt t="146140" x="6780213" y="5245100"/>
          <p14:tracePt t="146171" x="6788150" y="5211763"/>
          <p14:tracePt t="146184" x="6846888" y="5168900"/>
          <p14:tracePt t="146199" x="6923088" y="5135563"/>
          <p14:tracePt t="146215" x="6948488" y="5126038"/>
          <p14:tracePt t="146219" x="7032625" y="5100638"/>
          <p14:tracePt t="146228" x="7143750" y="5075238"/>
          <p14:tracePt t="146243" x="7235825" y="5049838"/>
          <p14:tracePt t="146258" x="7312025" y="5049838"/>
          <p14:tracePt t="146275" x="7378700" y="5049838"/>
          <p14:tracePt t="146289" x="7429500" y="5049838"/>
          <p14:tracePt t="146303" x="7439025" y="5049838"/>
          <p14:tracePt t="146318" x="7464425" y="5016500"/>
          <p14:tracePt t="146336" x="7446963" y="4983163"/>
          <p14:tracePt t="146351" x="7396163" y="4906963"/>
          <p14:tracePt t="146368" x="7362825" y="4881563"/>
          <p14:tracePt t="146381" x="7243763" y="4830763"/>
          <p14:tracePt t="146398" x="7151688" y="4822825"/>
          <p14:tracePt t="146414" x="7032625" y="4830763"/>
          <p14:tracePt t="146431" x="6897688" y="4848225"/>
          <p14:tracePt t="146449" x="6746875" y="4864100"/>
          <p14:tracePt t="146468" x="6584950" y="4873625"/>
          <p14:tracePt t="146472" x="6450013" y="4881563"/>
          <p14:tracePt t="146482" x="6332538" y="4889500"/>
          <p14:tracePt t="146503" x="6307138" y="4889500"/>
          <p14:tracePt t="146513" x="6230938" y="4899025"/>
          <p14:tracePt t="146516" x="6205538" y="4899025"/>
          <p14:tracePt t="146530" x="6197600" y="4914900"/>
          <p14:tracePt t="146548" x="6213475" y="4924425"/>
          <p14:tracePt t="146564" x="6256338" y="4940300"/>
          <p14:tracePt t="146591" x="6350000" y="4949825"/>
          <p14:tracePt t="146603" x="6383338" y="4940300"/>
          <p14:tracePt t="146619" x="6399213" y="4932363"/>
          <p14:tracePt t="146635" x="6408738" y="4924425"/>
          <p14:tracePt t="146652" x="6399213" y="4924425"/>
          <p14:tracePt t="146665" x="6391275" y="4924425"/>
          <p14:tracePt t="146668" x="6383338" y="4924425"/>
          <p14:tracePt t="146744" x="6492875" y="4940300"/>
          <p14:tracePt t="146756" x="6526213" y="4940300"/>
          <p14:tracePt t="146768" x="6670675" y="4949825"/>
          <p14:tracePt t="146784" x="6780213" y="4957763"/>
          <p14:tracePt t="146802" x="6872288" y="4975225"/>
          <p14:tracePt t="146816" x="6889750" y="4975225"/>
          <p14:tracePt t="146819" x="6948488" y="4983163"/>
          <p14:tracePt t="146831" x="7032625" y="5000625"/>
          <p14:tracePt t="146848" x="7092950" y="5008563"/>
          <p14:tracePt t="146866" x="7126288" y="5026025"/>
          <p14:tracePt t="146881" x="7134225" y="5059363"/>
          <p14:tracePt t="146898" x="7134225" y="5100638"/>
          <p14:tracePt t="146917" x="7126288" y="5160963"/>
          <p14:tracePt t="146920" x="7108825" y="5211763"/>
          <p14:tracePt t="146933" x="7100888" y="5227638"/>
          <p14:tracePt t="146950" x="7032625" y="5295900"/>
          <p14:tracePt t="146967" x="7024688" y="5303838"/>
          <p14:tracePt t="146973" x="6999288" y="5321300"/>
          <p14:tracePt t="146979" x="6973888" y="5337175"/>
          <p14:tracePt t="146997" x="6965950" y="5346700"/>
          <p14:tracePt t="147014" x="6973888" y="5354638"/>
          <p14:tracePt t="147032" x="6981825" y="5354638"/>
          <p14:tracePt t="147049" x="7032625" y="5354638"/>
          <p14:tracePt t="147065" x="7067550" y="5346700"/>
          <p14:tracePt t="147081" x="7100888" y="5337175"/>
          <p14:tracePt t="147103" x="7134225" y="5337175"/>
          <p14:tracePt t="147108" x="7151688" y="5337175"/>
          <p14:tracePt t="147115" x="7167563" y="5337175"/>
          <p14:tracePt t="147148" x="7177088" y="5337175"/>
          <p14:tracePt t="147223" x="7159625" y="5253038"/>
          <p14:tracePt t="147236" x="7151688" y="5227638"/>
          <p14:tracePt t="147256" x="7143750" y="5211763"/>
          <p14:tracePt t="147268" x="7134225" y="5194300"/>
          <p14:tracePt t="147298" x="7075488" y="5126038"/>
          <p14:tracePt t="147310" x="7024688" y="5084763"/>
          <p14:tracePt t="147325" x="6948488" y="5041900"/>
          <p14:tracePt t="147341" x="6864350" y="5000625"/>
          <p14:tracePt t="147354" x="6762750" y="4975225"/>
          <p14:tracePt t="147369" x="6670675" y="4965700"/>
          <p14:tracePt t="147385" x="6619875" y="4965700"/>
          <p14:tracePt t="147403" x="6577013" y="5000625"/>
          <p14:tracePt t="147415" x="6602413" y="5033963"/>
          <p14:tracePt t="147435" x="6619875" y="5033963"/>
          <p14:tracePt t="147439" x="6670675" y="5049838"/>
          <p14:tracePt t="147446" x="6770688" y="5049838"/>
          <p14:tracePt t="147463" x="6881813" y="5033963"/>
          <p14:tracePt t="147482" x="6999288" y="5016500"/>
          <p14:tracePt t="147498" x="7118350" y="5000625"/>
          <p14:tracePt t="147515" x="7210425" y="4991100"/>
          <p14:tracePt t="147524" x="7269163" y="5000625"/>
          <p14:tracePt t="147534" x="7312025" y="5016500"/>
          <p14:tracePt t="147550" x="7464425" y="5084763"/>
          <p14:tracePt t="147569" x="7548563" y="5135563"/>
          <p14:tracePt t="147581" x="7589838" y="5160963"/>
          <p14:tracePt t="147585" x="7607300" y="5168900"/>
          <p14:tracePt t="147596" x="7658100" y="5202238"/>
          <p14:tracePt t="147616" x="7708900" y="5227638"/>
          <p14:tracePt t="147632" x="7759700" y="5253038"/>
          <p14:tracePt t="147648" x="7800975" y="5295900"/>
          <p14:tracePt t="147654" x="7843838" y="5321300"/>
          <p14:tracePt t="147669" x="7861300" y="5329238"/>
          <p14:tracePt t="147685" x="7945438" y="5329238"/>
          <p14:tracePt t="147700" x="7996238" y="5311775"/>
          <p14:tracePt t="147720" x="8037513" y="5278438"/>
          <p14:tracePt t="147732" x="8054975" y="5278438"/>
          <p14:tracePt t="147735" x="8080375" y="5253038"/>
          <p14:tracePt t="147747" x="8105775" y="5237163"/>
          <p14:tracePt t="147765" x="8113713" y="5219700"/>
          <p14:tracePt t="147781" x="8096250" y="5202238"/>
          <p14:tracePt t="147798" x="8062913" y="5194300"/>
          <p14:tracePt t="147805" x="8054975" y="5194300"/>
          <p14:tracePt t="147819" x="8021638" y="5168900"/>
          <p14:tracePt t="147836" x="7945438" y="5118100"/>
          <p14:tracePt t="147853" x="7910513" y="5075238"/>
          <p14:tracePt t="147867" x="7861300" y="5033963"/>
          <p14:tracePt t="147884" x="7851775" y="5026025"/>
          <p14:tracePt t="147887" x="7818438" y="5000625"/>
          <p14:tracePt t="147896" x="7767638" y="4975225"/>
          <p14:tracePt t="147915" x="7716838" y="4965700"/>
          <p14:tracePt t="147932" x="7675563" y="4975225"/>
          <p14:tracePt t="147948" x="7650163" y="4983163"/>
          <p14:tracePt t="147955" x="7640638" y="5016500"/>
          <p14:tracePt t="147972" x="7650163" y="5059363"/>
          <p14:tracePt t="147988" x="7675563" y="5100638"/>
          <p14:tracePt t="148002" x="7691438" y="5126038"/>
          <p14:tracePt t="148008" x="7683500" y="5160963"/>
          <p14:tracePt t="148100" x="7945438" y="5126038"/>
          <p14:tracePt t="148113" x="8088313" y="5110163"/>
          <p14:tracePt t="148119" x="8147050" y="5092700"/>
          <p14:tracePt t="148144" x="8258175" y="5049838"/>
          <p14:tracePt t="148150" x="8291513" y="5016500"/>
          <p14:tracePt t="148159" x="8299450" y="5000625"/>
          <p14:tracePt t="148166" x="8307388" y="4975225"/>
          <p14:tracePt t="148179" x="8307388" y="4932363"/>
          <p14:tracePt t="148197" x="8283575" y="4889500"/>
          <p14:tracePt t="148201" x="8266113" y="4864100"/>
          <p14:tracePt t="148213" x="8248650" y="4838700"/>
          <p14:tracePt t="148240" x="8156575" y="4779963"/>
          <p14:tracePt t="148243" x="8147050" y="4772025"/>
          <p14:tracePt t="148249" x="8113713" y="4754563"/>
          <p14:tracePt t="148263" x="8037513" y="4713288"/>
          <p14:tracePt t="148280" x="7970838" y="4678363"/>
          <p14:tracePt t="148284" x="7935913" y="4662488"/>
          <p14:tracePt t="148299" x="7861300" y="4645025"/>
          <p14:tracePt t="148321" x="7775575" y="4662488"/>
          <p14:tracePt t="148336" x="7691438" y="4713288"/>
          <p14:tracePt t="148339" x="7650163" y="4754563"/>
          <p14:tracePt t="148345" x="7607300" y="4797425"/>
          <p14:tracePt t="148365" x="7523163" y="4899025"/>
          <p14:tracePt t="148368" x="7515225" y="4914900"/>
          <p14:tracePt t="148381" x="7497763" y="4975225"/>
          <p14:tracePt t="148397" x="7497763" y="4991100"/>
          <p14:tracePt t="148400" x="7505700" y="5000625"/>
          <p14:tracePt t="148407" x="7531100" y="5026025"/>
          <p14:tracePt t="148413" x="7564438" y="5033963"/>
          <p14:tracePt t="148433" x="7650163" y="5075238"/>
          <p14:tracePt t="148436" x="7683500" y="5092700"/>
          <p14:tracePt t="148449" x="7716838" y="5100638"/>
          <p14:tracePt t="148452" x="7767638" y="5110163"/>
          <p14:tracePt t="148466" x="7869238" y="5092700"/>
          <p14:tracePt t="148482" x="7935913" y="5049838"/>
          <p14:tracePt t="148488" x="7970838" y="5016500"/>
          <p14:tracePt t="148492" x="7996238" y="5000625"/>
          <p14:tracePt t="148496" x="8037513" y="4965700"/>
          <p14:tracePt t="148502" x="8096250" y="4932363"/>
          <p14:tracePt t="148513" x="8156575" y="4906963"/>
          <p14:tracePt t="148517" x="8215313" y="4889500"/>
          <p14:tracePt t="148533" x="8274050" y="4881563"/>
          <p14:tracePt t="148535" x="8332788" y="4889500"/>
          <p14:tracePt t="148548" x="8485188" y="4932363"/>
          <p14:tracePt t="148563" x="8629650" y="5016500"/>
          <p14:tracePt t="148583" x="8739188" y="5126038"/>
          <p14:tracePt t="148586" x="8772525" y="5168900"/>
          <p14:tracePt t="148597" x="8797925" y="5202238"/>
          <p14:tracePt t="148600" x="8805863" y="5227638"/>
          <p14:tracePt t="148617" x="8797925" y="5253038"/>
          <p14:tracePt t="148632" x="8764588" y="5245100"/>
          <p14:tracePt t="148637" x="8739188" y="5227638"/>
          <p14:tracePt t="148640" x="8713788" y="5219700"/>
          <p14:tracePt t="148646" x="8670925" y="5194300"/>
          <p14:tracePt t="148666" x="8586788" y="5151438"/>
          <p14:tracePt t="148670" x="8553450" y="5118100"/>
          <p14:tracePt t="148683" x="8493125" y="5084763"/>
          <p14:tracePt t="148699" x="8443913" y="5049838"/>
          <p14:tracePt t="148704" x="8418513" y="5033963"/>
          <p14:tracePt t="148707" x="8393113" y="5016500"/>
          <p14:tracePt t="148713" x="8375650" y="5008563"/>
          <p14:tracePt t="148736" x="8358188" y="5000625"/>
          <p14:tracePt t="148740" x="8332788" y="4991100"/>
          <p14:tracePt t="148750" x="8316913" y="5000625"/>
          <p14:tracePt t="148770" x="8299450" y="5016500"/>
          <p14:tracePt t="148784" x="8291513" y="5059363"/>
          <p14:tracePt t="148802" x="8283575" y="5075238"/>
          <p14:tracePt t="148811" x="8274050" y="5118100"/>
          <p14:tracePt t="148896" x="8528050" y="5160963"/>
          <p14:tracePt t="148906" x="8704263" y="5194300"/>
          <p14:tracePt t="148915" x="8797925" y="5219700"/>
          <p14:tracePt t="148933" x="8975725" y="5237163"/>
          <p14:tracePt t="148938" x="9059863" y="5227638"/>
          <p14:tracePt t="148946" x="9136063" y="5219700"/>
          <p14:tracePt t="148964" x="9271000" y="5194300"/>
          <p14:tracePt t="148968" x="9321800" y="5168900"/>
          <p14:tracePt t="148981" x="9405938" y="5118100"/>
          <p14:tracePt t="148996" x="9472613" y="5059363"/>
          <p14:tracePt t="149013" x="9515475" y="5008563"/>
          <p14:tracePt t="149030" x="9523413" y="4965700"/>
          <p14:tracePt t="149033" x="9515475" y="4949825"/>
          <p14:tracePt t="149046" x="9498013" y="4932363"/>
          <p14:tracePt t="149050" x="9472613" y="4906963"/>
          <p14:tracePt t="149066" x="9398000" y="4864100"/>
          <p14:tracePt t="149071" x="9347200" y="4848225"/>
          <p14:tracePt t="149080" x="9286875" y="4830763"/>
          <p14:tracePt t="149096" x="9169400" y="4789488"/>
          <p14:tracePt t="149115" x="9067800" y="4746625"/>
          <p14:tracePt t="149119" x="9017000" y="4729163"/>
          <p14:tracePt t="149132" x="8950325" y="4703763"/>
          <p14:tracePt t="149134" x="8924925" y="4695825"/>
          <p14:tracePt t="149150" x="8823325" y="4670425"/>
          <p14:tracePt t="149154" x="8772525" y="4670425"/>
          <p14:tracePt t="149162" x="8721725" y="4662488"/>
          <p14:tracePt t="149181" x="8612188" y="4670425"/>
          <p14:tracePt t="149185" x="8561388" y="4670425"/>
          <p14:tracePt t="149197" x="8510588" y="4670425"/>
          <p14:tracePt t="149200" x="8459788" y="4678363"/>
          <p14:tracePt t="149215" x="8383588" y="4695825"/>
          <p14:tracePt t="149217" x="8367713" y="4703763"/>
          <p14:tracePt t="149230" x="8291513" y="4746625"/>
          <p14:tracePt t="149236" x="8283575" y="4754563"/>
          <p14:tracePt t="149239" x="8266113" y="4772025"/>
          <p14:tracePt t="149246" x="8240713" y="4797425"/>
          <p14:tracePt t="149263" x="8207375" y="4864100"/>
          <p14:tracePt t="149267" x="8189913" y="4899025"/>
          <p14:tracePt t="149281" x="8164513" y="4965700"/>
          <p14:tracePt t="149299" x="8139113" y="5016500"/>
          <p14:tracePt t="149304" x="8121650" y="5033963"/>
          <p14:tracePt t="149312" x="8113713" y="5049838"/>
          <p14:tracePt t="149330" x="8105775" y="5067300"/>
          <p14:tracePt t="149350" x="8121650" y="5092700"/>
          <p14:tracePt t="149353" x="8131175" y="5092700"/>
          <p14:tracePt t="149366" x="8181975" y="5110163"/>
          <p14:tracePt t="149382" x="8274050" y="5135563"/>
          <p14:tracePt t="149386" x="8316913" y="5143500"/>
          <p14:tracePt t="149396" x="8375650" y="5160963"/>
          <p14:tracePt t="149413" x="8485188" y="5194300"/>
          <p14:tracePt t="149417" x="8535988" y="5211763"/>
          <p14:tracePt t="149431" x="8629650" y="5237163"/>
          <p14:tracePt t="149450" x="8729663" y="5260975"/>
          <p14:tracePt t="149454" x="8789988" y="5270500"/>
          <p14:tracePt t="149462" x="8848725" y="5278438"/>
          <p14:tracePt t="149480" x="8958263" y="5270500"/>
          <p14:tracePt t="149484" x="9009063" y="5253038"/>
          <p14:tracePt t="149496" x="9059863" y="5237163"/>
          <p14:tracePt t="149500" x="9110663" y="5219700"/>
          <p14:tracePt t="149513" x="9151938" y="5202238"/>
          <p14:tracePt t="149516" x="9194800" y="5186363"/>
          <p14:tracePt t="149532" x="9253538" y="5135563"/>
          <p14:tracePt t="149536" x="9278938" y="5118100"/>
          <p14:tracePt t="149547" x="9286875" y="5092700"/>
          <p14:tracePt t="149563" x="9296400" y="5049838"/>
          <p14:tracePt t="149566" x="9296400" y="5033963"/>
          <p14:tracePt t="149581" x="9278938" y="4983163"/>
          <p14:tracePt t="149600" x="9253538" y="4914900"/>
          <p14:tracePt t="149605" x="9245600" y="4881563"/>
          <p14:tracePt t="149612" x="9237663" y="4848225"/>
          <p14:tracePt t="149632" x="9228138" y="4814888"/>
          <p14:tracePt t="149647" x="9202738" y="4721225"/>
          <p14:tracePt t="149650" x="9194800" y="4703763"/>
          <p14:tracePt t="149664" x="9169400" y="4670425"/>
          <p14:tracePt t="149682" x="9136063" y="4645025"/>
          <p14:tracePt t="149687" x="9118600" y="4645025"/>
          <p14:tracePt t="149689" x="9110663" y="4637088"/>
          <p14:tracePt t="149696" x="9075738" y="4627563"/>
          <p14:tracePt t="149713" x="8991600" y="4611688"/>
          <p14:tracePt t="149716" x="8940800" y="4594225"/>
          <p14:tracePt t="149729" x="8890000" y="4586288"/>
          <p14:tracePt t="149732" x="8840788" y="4586288"/>
          <p14:tracePt t="149748" x="8721725" y="4586288"/>
          <p14:tracePt t="149763" x="8620125" y="4586288"/>
          <p14:tracePt t="149780" x="8510588" y="4611688"/>
          <p14:tracePt t="149800" x="8342313" y="4670425"/>
          <p14:tracePt t="149815" x="8215313" y="4738688"/>
          <p14:tracePt t="149840" x="8113713" y="4805363"/>
          <p14:tracePt t="149846" x="7945438" y="4906963"/>
          <p14:tracePt t="149852" x="7877175" y="4940300"/>
          <p14:tracePt t="149863" x="7742238" y="5000625"/>
          <p14:tracePt t="149867" x="7675563" y="5016500"/>
          <p14:tracePt t="149881" x="7615238" y="5033963"/>
          <p14:tracePt t="149885" x="7564438" y="5033963"/>
          <p14:tracePt t="149899" x="7497763" y="5041900"/>
          <p14:tracePt t="149904" x="7480300" y="5041900"/>
          <p14:tracePt t="149906" x="7446963" y="5033963"/>
          <p14:tracePt t="149913" x="7421563" y="5033963"/>
          <p14:tracePt t="149916" x="7404100" y="5033963"/>
          <p14:tracePt t="149931" x="7353300" y="5041900"/>
          <p14:tracePt t="149950" x="7329488" y="5049838"/>
          <p14:tracePt t="149953" x="7337425" y="5059363"/>
          <p14:tracePt t="149964" x="7353300" y="5084763"/>
          <p14:tracePt t="149967" x="7370763" y="5092700"/>
          <p14:tracePt t="149982" x="7472363" y="5168900"/>
          <p14:tracePt t="149998" x="7548563" y="5237163"/>
          <p14:tracePt t="150014" x="7581900" y="5260975"/>
          <p14:tracePt t="150033" x="7589838" y="5260975"/>
          <p14:tracePt t="150037" x="7599363" y="5245100"/>
          <p14:tracePt t="150049" x="7599363" y="5227638"/>
          <p14:tracePt t="150052" x="7607300" y="5211763"/>
          <p14:tracePt t="150081" x="7683500" y="5110163"/>
          <p14:tracePt t="150091" x="7724775" y="5084763"/>
          <p14:tracePt t="150094" x="7767638" y="5067300"/>
          <p14:tracePt t="150100" x="7800975" y="5059363"/>
          <p14:tracePt t="150115" x="7843838" y="5059363"/>
          <p14:tracePt t="150118" x="7886700" y="5067300"/>
          <p14:tracePt t="150133" x="7920038" y="5092700"/>
          <p14:tracePt t="150137" x="7953375" y="5126038"/>
          <p14:tracePt t="150140" x="7996238" y="5151438"/>
          <p14:tracePt t="150146" x="8029575" y="5186363"/>
          <p14:tracePt t="150166" x="8088313" y="5245100"/>
          <p14:tracePt t="150180" x="8121650" y="5295900"/>
          <p14:tracePt t="150198" x="8147050" y="5321300"/>
          <p14:tracePt t="150214" x="8164513" y="5329238"/>
          <p14:tracePt t="150232" x="8172450" y="5321300"/>
          <p14:tracePt t="150314" x="8105775" y="5295900"/>
          <p14:tracePt t="150319" x="8080375" y="5295900"/>
          <p14:tracePt t="150327" x="7978775" y="5278438"/>
          <p14:tracePt t="150343" x="7835900" y="5253038"/>
          <p14:tracePt t="150358" x="7716838" y="5227638"/>
          <p14:tracePt t="150372" x="7556500" y="5194300"/>
          <p14:tracePt t="150388" x="7515225" y="5176838"/>
          <p14:tracePt t="150402" x="7539038" y="5186363"/>
          <p14:tracePt t="150419" x="7589838" y="5186363"/>
          <p14:tracePt t="150436" x="7843838" y="5176838"/>
          <p14:tracePt t="150448" x="7902575" y="5168900"/>
          <p14:tracePt t="150451" x="8088313" y="5143500"/>
          <p14:tracePt t="150463" x="8342313" y="5092700"/>
          <p14:tracePt t="150481" x="8561388" y="5049838"/>
          <p14:tracePt t="150498" x="8739188" y="5026025"/>
          <p14:tracePt t="150516" x="8874125" y="5033963"/>
          <p14:tracePt t="150531" x="8950325" y="5059363"/>
          <p14:tracePt t="150554" x="8983663" y="5100638"/>
          <p14:tracePt t="150557" x="8983663" y="5151438"/>
          <p14:tracePt t="150565" x="8950325" y="5194300"/>
          <p14:tracePt t="150586" x="8890000" y="5237163"/>
          <p14:tracePt t="150602" x="8856663" y="5253038"/>
          <p14:tracePt t="150613" x="8739188" y="5286375"/>
          <p14:tracePt t="150631" x="8662988" y="5295900"/>
          <p14:tracePt t="150648" x="8578850" y="5286375"/>
          <p14:tracePt t="150665" x="8477250" y="5270500"/>
          <p14:tracePt t="150683" x="8367713" y="5245100"/>
          <p14:tracePt t="150703" x="8248650" y="5219700"/>
          <p14:tracePt t="150706" x="8105775" y="5194300"/>
          <p14:tracePt t="150717" x="7953375" y="5168900"/>
          <p14:tracePt t="150734" x="7759700" y="5143500"/>
          <p14:tracePt t="150751" x="7573963" y="5118100"/>
          <p14:tracePt t="150764" x="7413625" y="5110163"/>
          <p14:tracePt t="150768" x="7353300" y="5110163"/>
          <p14:tracePt t="150780" x="7134225" y="5118100"/>
          <p14:tracePt t="150800" x="6923088" y="5143500"/>
          <p14:tracePt t="150815" x="6746875" y="5168900"/>
          <p14:tracePt t="150833" x="6594475" y="5186363"/>
          <p14:tracePt t="150849" x="6492875" y="5186363"/>
          <p14:tracePt t="150855" x="6475413" y="5168900"/>
          <p14:tracePt t="150867" x="6535738" y="5100638"/>
          <p14:tracePt t="150886" x="6711950" y="5008563"/>
          <p14:tracePt t="150903" x="6889750" y="4949825"/>
          <p14:tracePt t="150914" x="7210425" y="4881563"/>
          <p14:tracePt t="150934" x="7278688" y="4873625"/>
          <p14:tracePt t="150939" x="7480300" y="4864100"/>
          <p14:tracePt t="150947" x="7759700" y="4889500"/>
          <p14:tracePt t="150964" x="7953375" y="4924425"/>
          <p14:tracePt t="150982" x="8105775" y="4940300"/>
          <p14:tracePt t="150999" x="8181975" y="4940300"/>
          <p14:tracePt t="151019" x="8215313" y="4899025"/>
          <p14:tracePt t="151022" x="8215313" y="4856163"/>
          <p14:tracePt t="151033" x="8189913" y="4830763"/>
          <p14:tracePt t="151053" x="8131175" y="4830763"/>
          <p14:tracePt t="151064" x="8062913" y="4856163"/>
          <p14:tracePt t="151081" x="7978775" y="4889500"/>
          <p14:tracePt t="151097" x="7894638" y="4924425"/>
          <p14:tracePt t="151115" x="7785100" y="4965700"/>
          <p14:tracePt t="151122" x="7658100" y="5000625"/>
          <p14:tracePt t="151137" x="7624763" y="5008563"/>
          <p14:tracePt t="151153" x="7421563" y="5041900"/>
          <p14:tracePt t="151170" x="7235825" y="5084763"/>
          <p14:tracePt t="151184" x="7058025" y="5135563"/>
          <p14:tracePt t="151201" x="6872288" y="5194300"/>
          <p14:tracePt t="151214" x="6635750" y="5270500"/>
          <p14:tracePt t="151232" x="6350000" y="5405438"/>
          <p14:tracePt t="156418" x="6307138" y="4924425"/>
          <p14:tracePt t="156421" x="6307138" y="4510088"/>
          <p14:tracePt t="156430" x="6307138" y="4146550"/>
          <p14:tracePt t="156431" x="6307138" y="3589338"/>
          <p14:tracePt t="156447" x="6350000" y="2828925"/>
          <p14:tracePt t="156452" x="6375400" y="2406650"/>
          <p14:tracePt t="156463" x="6416675" y="2060575"/>
          <p14:tracePt t="156481" x="6619875" y="1309688"/>
          <p14:tracePt t="156498" x="6813550" y="877888"/>
          <p14:tracePt t="156502" x="6821488" y="852488"/>
          <p14:tracePt t="156513" x="6838950" y="836613"/>
          <p14:tracePt t="156773" x="6796088" y="836613"/>
          <p14:tracePt t="156779" x="6746875" y="819150"/>
          <p14:tracePt t="156797" x="6653213" y="735013"/>
          <p14:tracePt t="156813" x="6416675" y="328613"/>
        </p14:tracePtLst>
      </p14:laserTraceLst>
    </p:ext>
  </p:extLs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2662</TotalTime>
  <Words>564</Words>
  <Application>Microsoft Office PowerPoint</Application>
  <PresentationFormat>Widescreen</PresentationFormat>
  <Paragraphs>14</Paragraphs>
  <Slides>6</Slides>
  <Notes>3</Notes>
  <HiddenSlides>0</HiddenSlides>
  <MMClips>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Aptos</vt:lpstr>
      <vt:lpstr>Arial</vt:lpstr>
      <vt:lpstr>Calibri</vt:lpstr>
      <vt:lpstr>Calibri Light</vt:lpstr>
      <vt:lpstr>Office Theme</vt:lpstr>
      <vt:lpstr>Intensive Latin 2</vt:lpstr>
      <vt:lpstr>Homework</vt:lpstr>
      <vt:lpstr>PowerPoint Presentation</vt:lpstr>
      <vt:lpstr>Indicative Translation</vt:lpstr>
      <vt:lpstr>PowerPoint Presentation</vt:lpstr>
      <vt:lpstr>Indicative Translation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Intensive Latin 1</dc:title>
  <dc:creator>Clare Coombe</dc:creator>
  <cp:lastModifiedBy>Clare Coombe</cp:lastModifiedBy>
  <cp:revision>19</cp:revision>
  <dcterms:created xsi:type="dcterms:W3CDTF">2023-10-01T07:12:09Z</dcterms:created>
  <dcterms:modified xsi:type="dcterms:W3CDTF">2024-04-23T08:45:55Z</dcterms:modified>
</cp:coreProperties>
</file>