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3BA3F1-CACC-B1D5-FFC3-4B11DC941F9A}" v="28" dt="2026-09-23T09:23:37.7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683BA3F1-CACC-B1D5-FFC3-4B11DC941F9A}"/>
    <pc:docChg chg="modSld">
      <pc:chgData name="" userId="" providerId="" clId="Web-{683BA3F1-CACC-B1D5-FFC3-4B11DC941F9A}" dt="2026-09-23T09:23:14.610" v="10" actId="20577"/>
      <pc:docMkLst>
        <pc:docMk/>
      </pc:docMkLst>
      <pc:sldChg chg="modSp">
        <pc:chgData name="" userId="" providerId="" clId="Web-{683BA3F1-CACC-B1D5-FFC3-4B11DC941F9A}" dt="2026-09-23T09:23:14.610" v="10" actId="20577"/>
        <pc:sldMkLst>
          <pc:docMk/>
          <pc:sldMk cId="109857222" sldId="256"/>
        </pc:sldMkLst>
        <pc:spChg chg="mod">
          <ac:chgData name="" userId="" providerId="" clId="Web-{683BA3F1-CACC-B1D5-FFC3-4B11DC941F9A}" dt="2026-09-23T09:23:14.610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ea Brittle (2612303)" userId="S::2612303@student.uwtsd.ac.uk::deb311d7-a881-495e-a5e2-cdffcbd8077b" providerId="AD" clId="Web-{683BA3F1-CACC-B1D5-FFC3-4B11DC941F9A}"/>
    <pc:docChg chg="modSld">
      <pc:chgData name="Lea Brittle (2612303)" userId="S::2612303@student.uwtsd.ac.uk::deb311d7-a881-495e-a5e2-cdffcbd8077b" providerId="AD" clId="Web-{683BA3F1-CACC-B1D5-FFC3-4B11DC941F9A}" dt="2026-09-23T09:23:32.220" v="14" actId="20577"/>
      <pc:docMkLst>
        <pc:docMk/>
      </pc:docMkLst>
      <pc:sldChg chg="modSp">
        <pc:chgData name="Lea Brittle (2612303)" userId="S::2612303@student.uwtsd.ac.uk::deb311d7-a881-495e-a5e2-cdffcbd8077b" providerId="AD" clId="Web-{683BA3F1-CACC-B1D5-FFC3-4B11DC941F9A}" dt="2026-09-23T09:23:32.220" v="14" actId="20577"/>
        <pc:sldMkLst>
          <pc:docMk/>
          <pc:sldMk cId="109857222" sldId="256"/>
        </pc:sldMkLst>
        <pc:spChg chg="mod">
          <ac:chgData name="Lea Brittle (2612303)" userId="S::2612303@student.uwtsd.ac.uk::deb311d7-a881-495e-a5e2-cdffcbd8077b" providerId="AD" clId="Web-{683BA3F1-CACC-B1D5-FFC3-4B11DC941F9A}" dt="2026-09-23T09:23:20.329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ea Brittle (2612303)" userId="S::2612303@student.uwtsd.ac.uk::deb311d7-a881-495e-a5e2-cdffcbd8077b" providerId="AD" clId="Web-{683BA3F1-CACC-B1D5-FFC3-4B11DC941F9A}" dt="2026-09-23T09:23:32.220" v="1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Ashford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LCHSB 4007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Ashford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</cp:revision>
  <dcterms:created xsi:type="dcterms:W3CDTF">2026-09-23T09:23:00Z</dcterms:created>
  <dcterms:modified xsi:type="dcterms:W3CDTF">2026-09-23T09:23:47Z</dcterms:modified>
</cp:coreProperties>
</file>