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81C349-3402-496D-A1DD-0F81C71FB2E9}" v="320" dt="2025-01-24T04:56:15.1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4314" autoAdjust="0"/>
  </p:normalViewPr>
  <p:slideViewPr>
    <p:cSldViewPr snapToGrid="0">
      <p:cViewPr varScale="1">
        <p:scale>
          <a:sx n="53" d="100"/>
          <a:sy n="53" d="100"/>
        </p:scale>
        <p:origin x="1838"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illon" userId="083445c6305445cd" providerId="LiveId" clId="{C081C349-3402-496D-A1DD-0F81C71FB2E9}"/>
    <pc:docChg chg="undo custSel addSld modSld sldOrd">
      <pc:chgData name="James Dillon" userId="083445c6305445cd" providerId="LiveId" clId="{C081C349-3402-496D-A1DD-0F81C71FB2E9}" dt="2025-01-24T04:56:18.045" v="8466" actId="20577"/>
      <pc:docMkLst>
        <pc:docMk/>
      </pc:docMkLst>
      <pc:sldChg chg="addSp delSp modSp mod addAnim">
        <pc:chgData name="James Dillon" userId="083445c6305445cd" providerId="LiveId" clId="{C081C349-3402-496D-A1DD-0F81C71FB2E9}" dt="2025-01-24T04:28:27.202" v="8465" actId="27614"/>
        <pc:sldMkLst>
          <pc:docMk/>
          <pc:sldMk cId="2465203253" sldId="256"/>
        </pc:sldMkLst>
        <pc:spChg chg="mod">
          <ac:chgData name="James Dillon" userId="083445c6305445cd" providerId="LiveId" clId="{C081C349-3402-496D-A1DD-0F81C71FB2E9}" dt="2025-01-24T04:27:50.241" v="8462" actId="26606"/>
          <ac:spMkLst>
            <pc:docMk/>
            <pc:sldMk cId="2465203253" sldId="256"/>
            <ac:spMk id="2" creationId="{48E9FE42-9222-01F5-4136-ECBF75717D96}"/>
          </ac:spMkLst>
        </pc:spChg>
        <pc:spChg chg="mod">
          <ac:chgData name="James Dillon" userId="083445c6305445cd" providerId="LiveId" clId="{C081C349-3402-496D-A1DD-0F81C71FB2E9}" dt="2025-01-24T04:27:50.241" v="8462" actId="26606"/>
          <ac:spMkLst>
            <pc:docMk/>
            <pc:sldMk cId="2465203253" sldId="256"/>
            <ac:spMk id="3" creationId="{5CC3AA06-731B-51B6-DD88-D6410272A1A6}"/>
          </ac:spMkLst>
        </pc:spChg>
        <pc:spChg chg="mod">
          <ac:chgData name="James Dillon" userId="083445c6305445cd" providerId="LiveId" clId="{C081C349-3402-496D-A1DD-0F81C71FB2E9}" dt="2025-01-24T04:27:50.241" v="8462" actId="26606"/>
          <ac:spMkLst>
            <pc:docMk/>
            <pc:sldMk cId="2465203253" sldId="256"/>
            <ac:spMk id="4" creationId="{00A58A7B-FF6A-DD54-55FA-2E7342D2DA70}"/>
          </ac:spMkLst>
        </pc:spChg>
        <pc:spChg chg="mod">
          <ac:chgData name="James Dillon" userId="083445c6305445cd" providerId="LiveId" clId="{C081C349-3402-496D-A1DD-0F81C71FB2E9}" dt="2025-01-24T04:27:50.241" v="8462" actId="26606"/>
          <ac:spMkLst>
            <pc:docMk/>
            <pc:sldMk cId="2465203253" sldId="256"/>
            <ac:spMk id="5" creationId="{69143B2B-E3FE-BAF4-0330-771F33E9F710}"/>
          </ac:spMkLst>
        </pc:spChg>
        <pc:spChg chg="del">
          <ac:chgData name="James Dillon" userId="083445c6305445cd" providerId="LiveId" clId="{C081C349-3402-496D-A1DD-0F81C71FB2E9}" dt="2025-01-24T04:27:50.241" v="8462" actId="26606"/>
          <ac:spMkLst>
            <pc:docMk/>
            <pc:sldMk cId="2465203253" sldId="256"/>
            <ac:spMk id="11" creationId="{F1CE6CDF-ADB7-468C-85C9-B20A076F3C16}"/>
          </ac:spMkLst>
        </pc:spChg>
        <pc:spChg chg="del">
          <ac:chgData name="James Dillon" userId="083445c6305445cd" providerId="LiveId" clId="{C081C349-3402-496D-A1DD-0F81C71FB2E9}" dt="2025-01-24T04:27:50.241" v="8462" actId="26606"/>
          <ac:spMkLst>
            <pc:docMk/>
            <pc:sldMk cId="2465203253" sldId="256"/>
            <ac:spMk id="13" creationId="{639EA3C6-5BB9-4426-BF58-2B808502F815}"/>
          </ac:spMkLst>
        </pc:spChg>
        <pc:spChg chg="del">
          <ac:chgData name="James Dillon" userId="083445c6305445cd" providerId="LiveId" clId="{C081C349-3402-496D-A1DD-0F81C71FB2E9}" dt="2025-01-24T04:27:50.241" v="8462" actId="26606"/>
          <ac:spMkLst>
            <pc:docMk/>
            <pc:sldMk cId="2465203253" sldId="256"/>
            <ac:spMk id="15" creationId="{480A35E7-9EF6-40E1-A6C5-0B6D3D7245DD}"/>
          </ac:spMkLst>
        </pc:spChg>
        <pc:spChg chg="add">
          <ac:chgData name="James Dillon" userId="083445c6305445cd" providerId="LiveId" clId="{C081C349-3402-496D-A1DD-0F81C71FB2E9}" dt="2025-01-24T04:27:50.241" v="8462" actId="26606"/>
          <ac:spMkLst>
            <pc:docMk/>
            <pc:sldMk cId="2465203253" sldId="256"/>
            <ac:spMk id="20" creationId="{B505F355-D9B7-492A-91C5-52AE9D9A6DB6}"/>
          </ac:spMkLst>
        </pc:spChg>
        <pc:spChg chg="add">
          <ac:chgData name="James Dillon" userId="083445c6305445cd" providerId="LiveId" clId="{C081C349-3402-496D-A1DD-0F81C71FB2E9}" dt="2025-01-24T04:27:50.241" v="8462" actId="26606"/>
          <ac:spMkLst>
            <pc:docMk/>
            <pc:sldMk cId="2465203253" sldId="256"/>
            <ac:spMk id="22" creationId="{689BF69F-F060-4ACF-A4F5-D123BAA4BE6A}"/>
          </ac:spMkLst>
        </pc:spChg>
        <pc:picChg chg="mod ord">
          <ac:chgData name="James Dillon" userId="083445c6305445cd" providerId="LiveId" clId="{C081C349-3402-496D-A1DD-0F81C71FB2E9}" dt="2025-01-24T04:28:27.202" v="8465" actId="27614"/>
          <ac:picMkLst>
            <pc:docMk/>
            <pc:sldMk cId="2465203253" sldId="256"/>
            <ac:picMk id="6" creationId="{0489FC5F-9AFB-2961-1676-76256738B32E}"/>
          </ac:picMkLst>
        </pc:picChg>
      </pc:sldChg>
      <pc:sldChg chg="modSp mod modTransition modAnim">
        <pc:chgData name="James Dillon" userId="083445c6305445cd" providerId="LiveId" clId="{C081C349-3402-496D-A1DD-0F81C71FB2E9}" dt="2025-01-23T04:42:14.469" v="3259" actId="113"/>
        <pc:sldMkLst>
          <pc:docMk/>
          <pc:sldMk cId="1641234807" sldId="257"/>
        </pc:sldMkLst>
        <pc:graphicFrameChg chg="mod modGraphic">
          <ac:chgData name="James Dillon" userId="083445c6305445cd" providerId="LiveId" clId="{C081C349-3402-496D-A1DD-0F81C71FB2E9}" dt="2025-01-23T04:42:14.469" v="3259" actId="113"/>
          <ac:graphicFrameMkLst>
            <pc:docMk/>
            <pc:sldMk cId="1641234807" sldId="257"/>
            <ac:graphicFrameMk id="7" creationId="{A17DA1A3-B86C-F496-A775-18192E055CCD}"/>
          </ac:graphicFrameMkLst>
        </pc:graphicFrameChg>
      </pc:sldChg>
      <pc:sldChg chg="modSp mod modTransition">
        <pc:chgData name="James Dillon" userId="083445c6305445cd" providerId="LiveId" clId="{C081C349-3402-496D-A1DD-0F81C71FB2E9}" dt="2025-01-23T04:39:11.066" v="3084" actId="20577"/>
        <pc:sldMkLst>
          <pc:docMk/>
          <pc:sldMk cId="2908333909" sldId="258"/>
        </pc:sldMkLst>
        <pc:graphicFrameChg chg="modGraphic">
          <ac:chgData name="James Dillon" userId="083445c6305445cd" providerId="LiveId" clId="{C081C349-3402-496D-A1DD-0F81C71FB2E9}" dt="2025-01-23T04:39:11.066" v="3084" actId="20577"/>
          <ac:graphicFrameMkLst>
            <pc:docMk/>
            <pc:sldMk cId="2908333909" sldId="258"/>
            <ac:graphicFrameMk id="6" creationId="{E9B41A82-8600-F17C-FCAF-85EC96E21FAD}"/>
          </ac:graphicFrameMkLst>
        </pc:graphicFrameChg>
      </pc:sldChg>
      <pc:sldChg chg="modSp modTransition modNotesTx">
        <pc:chgData name="James Dillon" userId="083445c6305445cd" providerId="LiveId" clId="{C081C349-3402-496D-A1DD-0F81C71FB2E9}" dt="2025-01-24T03:54:59.430" v="8434" actId="20577"/>
        <pc:sldMkLst>
          <pc:docMk/>
          <pc:sldMk cId="1258439659" sldId="259"/>
        </pc:sldMkLst>
        <pc:graphicFrameChg chg="mod">
          <ac:chgData name="James Dillon" userId="083445c6305445cd" providerId="LiveId" clId="{C081C349-3402-496D-A1DD-0F81C71FB2E9}" dt="2025-01-23T04:32:42.672" v="2968" actId="20577"/>
          <ac:graphicFrameMkLst>
            <pc:docMk/>
            <pc:sldMk cId="1258439659" sldId="259"/>
            <ac:graphicFrameMk id="7" creationId="{81433A6F-98A1-089E-49A9-AC3AF2756153}"/>
          </ac:graphicFrameMkLst>
        </pc:graphicFrameChg>
      </pc:sldChg>
      <pc:sldChg chg="addSp delSp modSp mod modTransition modAnim modNotesTx">
        <pc:chgData name="James Dillon" userId="083445c6305445cd" providerId="LiveId" clId="{C081C349-3402-496D-A1DD-0F81C71FB2E9}" dt="2025-01-24T04:56:18.045" v="8466" actId="20577"/>
        <pc:sldMkLst>
          <pc:docMk/>
          <pc:sldMk cId="3981464570" sldId="260"/>
        </pc:sldMkLst>
        <pc:spChg chg="mod ord">
          <ac:chgData name="James Dillon" userId="083445c6305445cd" providerId="LiveId" clId="{C081C349-3402-496D-A1DD-0F81C71FB2E9}" dt="2025-01-23T03:52:43.716" v="391" actId="26606"/>
          <ac:spMkLst>
            <pc:docMk/>
            <pc:sldMk cId="3981464570" sldId="260"/>
            <ac:spMk id="2" creationId="{6EF3BF33-689E-B891-2AFA-DC436323F8FA}"/>
          </ac:spMkLst>
        </pc:spChg>
        <pc:spChg chg="del">
          <ac:chgData name="James Dillon" userId="083445c6305445cd" providerId="LiveId" clId="{C081C349-3402-496D-A1DD-0F81C71FB2E9}" dt="2025-01-23T03:46:50.599" v="9"/>
          <ac:spMkLst>
            <pc:docMk/>
            <pc:sldMk cId="3981464570" sldId="260"/>
            <ac:spMk id="3" creationId="{02C7A2C8-358D-C464-C05C-F09D0C7DA2EF}"/>
          </ac:spMkLst>
        </pc:spChg>
        <pc:spChg chg="del">
          <ac:chgData name="James Dillon" userId="083445c6305445cd" providerId="LiveId" clId="{C081C349-3402-496D-A1DD-0F81C71FB2E9}" dt="2025-01-23T03:46:56.344" v="12" actId="26606"/>
          <ac:spMkLst>
            <pc:docMk/>
            <pc:sldMk cId="3981464570" sldId="260"/>
            <ac:spMk id="10" creationId="{F826941A-6D46-48CC-8D42-9C441DB7A51E}"/>
          </ac:spMkLst>
        </pc:spChg>
        <pc:spChg chg="del">
          <ac:chgData name="James Dillon" userId="083445c6305445cd" providerId="LiveId" clId="{C081C349-3402-496D-A1DD-0F81C71FB2E9}" dt="2025-01-23T03:46:56.344" v="12" actId="26606"/>
          <ac:spMkLst>
            <pc:docMk/>
            <pc:sldMk cId="3981464570" sldId="260"/>
            <ac:spMk id="12" creationId="{8047ED37-AD62-4555-A369-81CC3152B499}"/>
          </ac:spMkLst>
        </pc:spChg>
        <pc:spChg chg="add mod">
          <ac:chgData name="James Dillon" userId="083445c6305445cd" providerId="LiveId" clId="{C081C349-3402-496D-A1DD-0F81C71FB2E9}" dt="2025-01-23T18:46:46.228" v="4433" actId="20577"/>
          <ac:spMkLst>
            <pc:docMk/>
            <pc:sldMk cId="3981464570" sldId="260"/>
            <ac:spMk id="16" creationId="{8D25EAD0-68BC-E756-F588-AE765B481511}"/>
          </ac:spMkLst>
        </pc:spChg>
        <pc:spChg chg="add del">
          <ac:chgData name="James Dillon" userId="083445c6305445cd" providerId="LiveId" clId="{C081C349-3402-496D-A1DD-0F81C71FB2E9}" dt="2025-01-23T03:52:43.716" v="391" actId="26606"/>
          <ac:spMkLst>
            <pc:docMk/>
            <pc:sldMk cId="3981464570" sldId="260"/>
            <ac:spMk id="19" creationId="{D6F32E3C-89AF-44C3-84CD-7F43B8448108}"/>
          </ac:spMkLst>
        </pc:spChg>
        <pc:spChg chg="add del">
          <ac:chgData name="James Dillon" userId="083445c6305445cd" providerId="LiveId" clId="{C081C349-3402-496D-A1DD-0F81C71FB2E9}" dt="2025-01-23T03:52:43.716" v="391" actId="26606"/>
          <ac:spMkLst>
            <pc:docMk/>
            <pc:sldMk cId="3981464570" sldId="260"/>
            <ac:spMk id="21" creationId="{30FEABFD-EE45-4EE1-B613-050A94A13E16}"/>
          </ac:spMkLst>
        </pc:spChg>
        <pc:spChg chg="add del">
          <ac:chgData name="James Dillon" userId="083445c6305445cd" providerId="LiveId" clId="{C081C349-3402-496D-A1DD-0F81C71FB2E9}" dt="2025-01-23T03:52:43.716" v="391" actId="26606"/>
          <ac:spMkLst>
            <pc:docMk/>
            <pc:sldMk cId="3981464570" sldId="260"/>
            <ac:spMk id="23" creationId="{BCFF7FBB-07D4-455F-995B-60B11F8862FA}"/>
          </ac:spMkLst>
        </pc:spChg>
        <pc:spChg chg="add">
          <ac:chgData name="James Dillon" userId="083445c6305445cd" providerId="LiveId" clId="{C081C349-3402-496D-A1DD-0F81C71FB2E9}" dt="2025-01-23T03:52:43.716" v="391" actId="26606"/>
          <ac:spMkLst>
            <pc:docMk/>
            <pc:sldMk cId="3981464570" sldId="260"/>
            <ac:spMk id="28" creationId="{D6F32E3C-89AF-44C3-84CD-7F43B8448108}"/>
          </ac:spMkLst>
        </pc:spChg>
        <pc:spChg chg="add">
          <ac:chgData name="James Dillon" userId="083445c6305445cd" providerId="LiveId" clId="{C081C349-3402-496D-A1DD-0F81C71FB2E9}" dt="2025-01-23T03:52:43.716" v="391" actId="26606"/>
          <ac:spMkLst>
            <pc:docMk/>
            <pc:sldMk cId="3981464570" sldId="260"/>
            <ac:spMk id="30" creationId="{BCFF7FBB-07D4-455F-995B-60B11F8862FA}"/>
          </ac:spMkLst>
        </pc:spChg>
        <pc:spChg chg="add">
          <ac:chgData name="James Dillon" userId="083445c6305445cd" providerId="LiveId" clId="{C081C349-3402-496D-A1DD-0F81C71FB2E9}" dt="2025-01-23T03:52:43.716" v="391" actId="26606"/>
          <ac:spMkLst>
            <pc:docMk/>
            <pc:sldMk cId="3981464570" sldId="260"/>
            <ac:spMk id="32" creationId="{30FEABFD-EE45-4EE1-B613-050A94A13E16}"/>
          </ac:spMkLst>
        </pc:spChg>
        <pc:picChg chg="add mod">
          <ac:chgData name="James Dillon" userId="083445c6305445cd" providerId="LiveId" clId="{C081C349-3402-496D-A1DD-0F81C71FB2E9}" dt="2025-01-23T03:52:43.716" v="391" actId="26606"/>
          <ac:picMkLst>
            <pc:docMk/>
            <pc:sldMk cId="3981464570" sldId="260"/>
            <ac:picMk id="7" creationId="{FF948513-2DAA-B801-A382-C93C6EC5099B}"/>
          </ac:picMkLst>
        </pc:picChg>
      </pc:sldChg>
      <pc:sldChg chg="addSp delSp modSp mod modTransition setBg modAnim modNotesTx">
        <pc:chgData name="James Dillon" userId="083445c6305445cd" providerId="LiveId" clId="{C081C349-3402-496D-A1DD-0F81C71FB2E9}" dt="2025-01-24T04:13:28.111" v="8444" actId="20577"/>
        <pc:sldMkLst>
          <pc:docMk/>
          <pc:sldMk cId="4017963661" sldId="261"/>
        </pc:sldMkLst>
        <pc:spChg chg="mod">
          <ac:chgData name="James Dillon" userId="083445c6305445cd" providerId="LiveId" clId="{C081C349-3402-496D-A1DD-0F81C71FB2E9}" dt="2025-01-23T04:40:08.077" v="3165" actId="20577"/>
          <ac:spMkLst>
            <pc:docMk/>
            <pc:sldMk cId="4017963661" sldId="261"/>
            <ac:spMk id="2" creationId="{58729A11-E64E-FFC4-2C3B-E26B7B672AC3}"/>
          </ac:spMkLst>
        </pc:spChg>
        <pc:spChg chg="del">
          <ac:chgData name="James Dillon" userId="083445c6305445cd" providerId="LiveId" clId="{C081C349-3402-496D-A1DD-0F81C71FB2E9}" dt="2025-01-23T03:53:33.033" v="440" actId="26606"/>
          <ac:spMkLst>
            <pc:docMk/>
            <pc:sldMk cId="4017963661" sldId="261"/>
            <ac:spMk id="3" creationId="{B4C0C67D-6B07-9980-FDE3-652E4396BA20}"/>
          </ac:spMkLst>
        </pc:spChg>
        <pc:spChg chg="mod">
          <ac:chgData name="James Dillon" userId="083445c6305445cd" providerId="LiveId" clId="{C081C349-3402-496D-A1DD-0F81C71FB2E9}" dt="2025-01-23T03:54:59.464" v="516" actId="26606"/>
          <ac:spMkLst>
            <pc:docMk/>
            <pc:sldMk cId="4017963661" sldId="261"/>
            <ac:spMk id="4" creationId="{2823D328-A962-9905-7B2A-968C589F2BD5}"/>
          </ac:spMkLst>
        </pc:spChg>
        <pc:spChg chg="mod">
          <ac:chgData name="James Dillon" userId="083445c6305445cd" providerId="LiveId" clId="{C081C349-3402-496D-A1DD-0F81C71FB2E9}" dt="2025-01-23T03:54:59.464" v="516" actId="26606"/>
          <ac:spMkLst>
            <pc:docMk/>
            <pc:sldMk cId="4017963661" sldId="261"/>
            <ac:spMk id="5" creationId="{D33D6B28-B99C-3B3C-ED29-F7725D6BD2D6}"/>
          </ac:spMkLst>
        </pc:spChg>
        <pc:spChg chg="add mod ord">
          <ac:chgData name="James Dillon" userId="083445c6305445cd" providerId="LiveId" clId="{C081C349-3402-496D-A1DD-0F81C71FB2E9}" dt="2025-01-23T04:03:10.538" v="1054" actId="20577"/>
          <ac:spMkLst>
            <pc:docMk/>
            <pc:sldMk cId="4017963661" sldId="261"/>
            <ac:spMk id="6" creationId="{8D8AFDEF-B4E1-380F-246E-0311F658529F}"/>
          </ac:spMkLst>
        </pc:spChg>
        <pc:spChg chg="add del">
          <ac:chgData name="James Dillon" userId="083445c6305445cd" providerId="LiveId" clId="{C081C349-3402-496D-A1DD-0F81C71FB2E9}" dt="2025-01-23T03:54:59.464" v="516" actId="26606"/>
          <ac:spMkLst>
            <pc:docMk/>
            <pc:sldMk cId="4017963661" sldId="261"/>
            <ac:spMk id="11" creationId="{644DFB53-C7FE-4BC7-BA96-83262BE09953}"/>
          </ac:spMkLst>
        </pc:spChg>
        <pc:spChg chg="add del">
          <ac:chgData name="James Dillon" userId="083445c6305445cd" providerId="LiveId" clId="{C081C349-3402-496D-A1DD-0F81C71FB2E9}" dt="2025-01-23T03:54:59.464" v="516" actId="26606"/>
          <ac:spMkLst>
            <pc:docMk/>
            <pc:sldMk cId="4017963661" sldId="261"/>
            <ac:spMk id="13" creationId="{2C93C624-781F-48FD-A4F9-145F1CE6098F}"/>
          </ac:spMkLst>
        </pc:spChg>
        <pc:spChg chg="add del">
          <ac:chgData name="James Dillon" userId="083445c6305445cd" providerId="LiveId" clId="{C081C349-3402-496D-A1DD-0F81C71FB2E9}" dt="2025-01-23T03:54:59.464" v="516" actId="26606"/>
          <ac:spMkLst>
            <pc:docMk/>
            <pc:sldMk cId="4017963661" sldId="261"/>
            <ac:spMk id="15" creationId="{446E44D9-C816-4628-8772-65BDB0D260DC}"/>
          </ac:spMkLst>
        </pc:spChg>
        <pc:spChg chg="add del">
          <ac:chgData name="James Dillon" userId="083445c6305445cd" providerId="LiveId" clId="{C081C349-3402-496D-A1DD-0F81C71FB2E9}" dt="2025-01-23T03:54:59.424" v="515" actId="26606"/>
          <ac:spMkLst>
            <pc:docMk/>
            <pc:sldMk cId="4017963661" sldId="261"/>
            <ac:spMk id="20" creationId="{D6F32E3C-89AF-44C3-84CD-7F43B8448108}"/>
          </ac:spMkLst>
        </pc:spChg>
        <pc:spChg chg="add del">
          <ac:chgData name="James Dillon" userId="083445c6305445cd" providerId="LiveId" clId="{C081C349-3402-496D-A1DD-0F81C71FB2E9}" dt="2025-01-23T03:54:59.424" v="515" actId="26606"/>
          <ac:spMkLst>
            <pc:docMk/>
            <pc:sldMk cId="4017963661" sldId="261"/>
            <ac:spMk id="22" creationId="{30FEABFD-EE45-4EE1-B613-050A94A13E16}"/>
          </ac:spMkLst>
        </pc:spChg>
        <pc:spChg chg="add del">
          <ac:chgData name="James Dillon" userId="083445c6305445cd" providerId="LiveId" clId="{C081C349-3402-496D-A1DD-0F81C71FB2E9}" dt="2025-01-23T03:54:59.424" v="515" actId="26606"/>
          <ac:spMkLst>
            <pc:docMk/>
            <pc:sldMk cId="4017963661" sldId="261"/>
            <ac:spMk id="24" creationId="{BCFF7FBB-07D4-455F-995B-60B11F8862FA}"/>
          </ac:spMkLst>
        </pc:spChg>
        <pc:spChg chg="add">
          <ac:chgData name="James Dillon" userId="083445c6305445cd" providerId="LiveId" clId="{C081C349-3402-496D-A1DD-0F81C71FB2E9}" dt="2025-01-23T03:54:59.464" v="516" actId="26606"/>
          <ac:spMkLst>
            <pc:docMk/>
            <pc:sldMk cId="4017963661" sldId="261"/>
            <ac:spMk id="26" creationId="{BD496F58-731B-4833-93F9-53192FC219DE}"/>
          </ac:spMkLst>
        </pc:spChg>
        <pc:spChg chg="add">
          <ac:chgData name="James Dillon" userId="083445c6305445cd" providerId="LiveId" clId="{C081C349-3402-496D-A1DD-0F81C71FB2E9}" dt="2025-01-23T03:54:59.464" v="516" actId="26606"/>
          <ac:spMkLst>
            <pc:docMk/>
            <pc:sldMk cId="4017963661" sldId="261"/>
            <ac:spMk id="27" creationId="{195B3A3C-971D-4F24-9512-C9E4590CAD80}"/>
          </ac:spMkLst>
        </pc:spChg>
        <pc:picChg chg="add mod ord">
          <ac:chgData name="James Dillon" userId="083445c6305445cd" providerId="LiveId" clId="{C081C349-3402-496D-A1DD-0F81C71FB2E9}" dt="2025-01-23T03:54:59.464" v="516" actId="26606"/>
          <ac:picMkLst>
            <pc:docMk/>
            <pc:sldMk cId="4017963661" sldId="261"/>
            <ac:picMk id="7" creationId="{FAC83A50-EF88-0908-4F56-91EEE5A59559}"/>
          </ac:picMkLst>
        </pc:picChg>
      </pc:sldChg>
      <pc:sldChg chg="addSp delSp modSp mod modTransition setBg modAnim modNotesTx">
        <pc:chgData name="James Dillon" userId="083445c6305445cd" providerId="LiveId" clId="{C081C349-3402-496D-A1DD-0F81C71FB2E9}" dt="2025-01-23T19:05:42.999" v="5608" actId="20577"/>
        <pc:sldMkLst>
          <pc:docMk/>
          <pc:sldMk cId="1567941456" sldId="262"/>
        </pc:sldMkLst>
        <pc:spChg chg="mod">
          <ac:chgData name="James Dillon" userId="083445c6305445cd" providerId="LiveId" clId="{C081C349-3402-496D-A1DD-0F81C71FB2E9}" dt="2025-01-23T04:40:45.707" v="3199" actId="20577"/>
          <ac:spMkLst>
            <pc:docMk/>
            <pc:sldMk cId="1567941456" sldId="262"/>
            <ac:spMk id="2" creationId="{80373B93-F5FA-F6BF-9811-404FAC21780E}"/>
          </ac:spMkLst>
        </pc:spChg>
        <pc:spChg chg="mod">
          <ac:chgData name="James Dillon" userId="083445c6305445cd" providerId="LiveId" clId="{C081C349-3402-496D-A1DD-0F81C71FB2E9}" dt="2025-01-23T04:04:39.616" v="1100" actId="20577"/>
          <ac:spMkLst>
            <pc:docMk/>
            <pc:sldMk cId="1567941456" sldId="262"/>
            <ac:spMk id="3" creationId="{520E5AB2-F33C-16A5-84CF-32E58A46FBA2}"/>
          </ac:spMkLst>
        </pc:spChg>
        <pc:spChg chg="mod">
          <ac:chgData name="James Dillon" userId="083445c6305445cd" providerId="LiveId" clId="{C081C349-3402-496D-A1DD-0F81C71FB2E9}" dt="2025-01-23T04:00:42.780" v="854" actId="26606"/>
          <ac:spMkLst>
            <pc:docMk/>
            <pc:sldMk cId="1567941456" sldId="262"/>
            <ac:spMk id="4" creationId="{E85F73CE-A615-8D95-6F44-EC2C6C92197A}"/>
          </ac:spMkLst>
        </pc:spChg>
        <pc:spChg chg="mod">
          <ac:chgData name="James Dillon" userId="083445c6305445cd" providerId="LiveId" clId="{C081C349-3402-496D-A1DD-0F81C71FB2E9}" dt="2025-01-23T04:00:42.780" v="854" actId="26606"/>
          <ac:spMkLst>
            <pc:docMk/>
            <pc:sldMk cId="1567941456" sldId="262"/>
            <ac:spMk id="5" creationId="{3ED6F875-6DDC-F4A7-B51A-8DFDD6C5251D}"/>
          </ac:spMkLst>
        </pc:spChg>
        <pc:spChg chg="add">
          <ac:chgData name="James Dillon" userId="083445c6305445cd" providerId="LiveId" clId="{C081C349-3402-496D-A1DD-0F81C71FB2E9}" dt="2025-01-23T04:00:42.780" v="854" actId="26606"/>
          <ac:spMkLst>
            <pc:docMk/>
            <pc:sldMk cId="1567941456" sldId="262"/>
            <ac:spMk id="11" creationId="{BD496F58-731B-4833-93F9-53192FC219DE}"/>
          </ac:spMkLst>
        </pc:spChg>
        <pc:spChg chg="add">
          <ac:chgData name="James Dillon" userId="083445c6305445cd" providerId="LiveId" clId="{C081C349-3402-496D-A1DD-0F81C71FB2E9}" dt="2025-01-23T04:00:42.780" v="854" actId="26606"/>
          <ac:spMkLst>
            <pc:docMk/>
            <pc:sldMk cId="1567941456" sldId="262"/>
            <ac:spMk id="13" creationId="{195B3A3C-971D-4F24-9512-C9E4590CAD80}"/>
          </ac:spMkLst>
        </pc:spChg>
        <pc:picChg chg="add del">
          <ac:chgData name="James Dillon" userId="083445c6305445cd" providerId="LiveId" clId="{C081C349-3402-496D-A1DD-0F81C71FB2E9}" dt="2025-01-23T04:01:09.101" v="879" actId="478"/>
          <ac:picMkLst>
            <pc:docMk/>
            <pc:sldMk cId="1567941456" sldId="262"/>
            <ac:picMk id="7" creationId="{C22B5F83-7E5C-D727-30B4-A8B5AA63DC9A}"/>
          </ac:picMkLst>
        </pc:picChg>
        <pc:picChg chg="add mod">
          <ac:chgData name="James Dillon" userId="083445c6305445cd" providerId="LiveId" clId="{C081C349-3402-496D-A1DD-0F81C71FB2E9}" dt="2025-01-23T04:01:42.869" v="885" actId="14100"/>
          <ac:picMkLst>
            <pc:docMk/>
            <pc:sldMk cId="1567941456" sldId="262"/>
            <ac:picMk id="8" creationId="{84FD7A1C-6074-1874-DF20-1243BB3DDD60}"/>
          </ac:picMkLst>
        </pc:picChg>
      </pc:sldChg>
      <pc:sldChg chg="addSp delSp modSp mod modTransition setBg modAnim modNotesTx">
        <pc:chgData name="James Dillon" userId="083445c6305445cd" providerId="LiveId" clId="{C081C349-3402-496D-A1DD-0F81C71FB2E9}" dt="2025-01-24T04:14:26.531" v="8445" actId="20577"/>
        <pc:sldMkLst>
          <pc:docMk/>
          <pc:sldMk cId="4059746712" sldId="263"/>
        </pc:sldMkLst>
        <pc:spChg chg="mod">
          <ac:chgData name="James Dillon" userId="083445c6305445cd" providerId="LiveId" clId="{C081C349-3402-496D-A1DD-0F81C71FB2E9}" dt="2025-01-23T04:12:52.966" v="1662" actId="26606"/>
          <ac:spMkLst>
            <pc:docMk/>
            <pc:sldMk cId="4059746712" sldId="263"/>
            <ac:spMk id="2" creationId="{AD8A248B-8BA2-A29C-6640-949BB084C149}"/>
          </ac:spMkLst>
        </pc:spChg>
        <pc:spChg chg="add del">
          <ac:chgData name="James Dillon" userId="083445c6305445cd" providerId="LiveId" clId="{C081C349-3402-496D-A1DD-0F81C71FB2E9}" dt="2025-01-23T04:05:02.945" v="1103" actId="26606"/>
          <ac:spMkLst>
            <pc:docMk/>
            <pc:sldMk cId="4059746712" sldId="263"/>
            <ac:spMk id="3" creationId="{4B3CFA4D-78D5-F5BD-F68E-000EB512A7D0}"/>
          </ac:spMkLst>
        </pc:spChg>
        <pc:spChg chg="mod">
          <ac:chgData name="James Dillon" userId="083445c6305445cd" providerId="LiveId" clId="{C081C349-3402-496D-A1DD-0F81C71FB2E9}" dt="2025-01-23T04:05:02.945" v="1103" actId="26606"/>
          <ac:spMkLst>
            <pc:docMk/>
            <pc:sldMk cId="4059746712" sldId="263"/>
            <ac:spMk id="4" creationId="{53292731-ACA7-5D0E-59F8-480E21A90E26}"/>
          </ac:spMkLst>
        </pc:spChg>
        <pc:spChg chg="mod">
          <ac:chgData name="James Dillon" userId="083445c6305445cd" providerId="LiveId" clId="{C081C349-3402-496D-A1DD-0F81C71FB2E9}" dt="2025-01-23T04:05:02.945" v="1103" actId="26606"/>
          <ac:spMkLst>
            <pc:docMk/>
            <pc:sldMk cId="4059746712" sldId="263"/>
            <ac:spMk id="5" creationId="{5E3EE2AF-9693-8FB9-8686-9C93C4FFFE49}"/>
          </ac:spMkLst>
        </pc:spChg>
        <pc:spChg chg="add mod">
          <ac:chgData name="James Dillon" userId="083445c6305445cd" providerId="LiveId" clId="{C081C349-3402-496D-A1DD-0F81C71FB2E9}" dt="2025-01-24T03:09:03.583" v="7849" actId="20577"/>
          <ac:spMkLst>
            <pc:docMk/>
            <pc:sldMk cId="4059746712" sldId="263"/>
            <ac:spMk id="6" creationId="{E378295D-17AB-1D82-C386-50AE987BC0A7}"/>
          </ac:spMkLst>
        </pc:spChg>
        <pc:spChg chg="add del">
          <ac:chgData name="James Dillon" userId="083445c6305445cd" providerId="LiveId" clId="{C081C349-3402-496D-A1DD-0F81C71FB2E9}" dt="2025-01-23T04:19:54.175" v="2224" actId="478"/>
          <ac:spMkLst>
            <pc:docMk/>
            <pc:sldMk cId="4059746712" sldId="263"/>
            <ac:spMk id="9" creationId="{7F3000DD-D3FA-7909-0FBC-0258D861C5AC}"/>
          </ac:spMkLst>
        </pc:spChg>
        <pc:spChg chg="add del">
          <ac:chgData name="James Dillon" userId="083445c6305445cd" providerId="LiveId" clId="{C081C349-3402-496D-A1DD-0F81C71FB2E9}" dt="2025-01-23T04:05:02.919" v="1102" actId="26606"/>
          <ac:spMkLst>
            <pc:docMk/>
            <pc:sldMk cId="4059746712" sldId="263"/>
            <ac:spMk id="11" creationId="{644DFB53-C7FE-4BC7-BA96-83262BE09953}"/>
          </ac:spMkLst>
        </pc:spChg>
        <pc:spChg chg="add del">
          <ac:chgData name="James Dillon" userId="083445c6305445cd" providerId="LiveId" clId="{C081C349-3402-496D-A1DD-0F81C71FB2E9}" dt="2025-01-23T04:20:11.919" v="2226" actId="478"/>
          <ac:spMkLst>
            <pc:docMk/>
            <pc:sldMk cId="4059746712" sldId="263"/>
            <ac:spMk id="12" creationId="{20420BC3-C1A9-DCE8-6EEB-736E7FCAA910}"/>
          </ac:spMkLst>
        </pc:spChg>
        <pc:spChg chg="add del">
          <ac:chgData name="James Dillon" userId="083445c6305445cd" providerId="LiveId" clId="{C081C349-3402-496D-A1DD-0F81C71FB2E9}" dt="2025-01-23T04:05:02.919" v="1102" actId="26606"/>
          <ac:spMkLst>
            <pc:docMk/>
            <pc:sldMk cId="4059746712" sldId="263"/>
            <ac:spMk id="13" creationId="{A7D5870E-E672-4599-965A-BEC1D0E65488}"/>
          </ac:spMkLst>
        </pc:spChg>
        <pc:spChg chg="add del">
          <ac:chgData name="James Dillon" userId="083445c6305445cd" providerId="LiveId" clId="{C081C349-3402-496D-A1DD-0F81C71FB2E9}" dt="2025-01-23T04:09:45.431" v="1320" actId="26606"/>
          <ac:spMkLst>
            <pc:docMk/>
            <pc:sldMk cId="4059746712" sldId="263"/>
            <ac:spMk id="15" creationId="{BD496F58-731B-4833-93F9-53192FC219DE}"/>
          </ac:spMkLst>
        </pc:spChg>
        <pc:spChg chg="add del">
          <ac:chgData name="James Dillon" userId="083445c6305445cd" providerId="LiveId" clId="{C081C349-3402-496D-A1DD-0F81C71FB2E9}" dt="2025-01-23T04:09:45.431" v="1320" actId="26606"/>
          <ac:spMkLst>
            <pc:docMk/>
            <pc:sldMk cId="4059746712" sldId="263"/>
            <ac:spMk id="16" creationId="{195B3A3C-971D-4F24-9512-C9E4590CAD80}"/>
          </ac:spMkLst>
        </pc:spChg>
        <pc:spChg chg="add mod">
          <ac:chgData name="James Dillon" userId="083445c6305445cd" providerId="LiveId" clId="{C081C349-3402-496D-A1DD-0F81C71FB2E9}" dt="2025-01-23T04:20:53.178" v="2232" actId="26606"/>
          <ac:spMkLst>
            <pc:docMk/>
            <pc:sldMk cId="4059746712" sldId="263"/>
            <ac:spMk id="17" creationId="{4B3CFA4D-78D5-F5BD-F68E-000EB512A7D0}"/>
          </ac:spMkLst>
        </pc:spChg>
        <pc:spChg chg="add del">
          <ac:chgData name="James Dillon" userId="083445c6305445cd" providerId="LiveId" clId="{C081C349-3402-496D-A1DD-0F81C71FB2E9}" dt="2025-01-23T04:20:16.080" v="2228" actId="478"/>
          <ac:spMkLst>
            <pc:docMk/>
            <pc:sldMk cId="4059746712" sldId="263"/>
            <ac:spMk id="19" creationId="{A7ABC185-CDBF-E419-558F-2078ABD2DDA3}"/>
          </ac:spMkLst>
        </pc:spChg>
        <pc:spChg chg="add del">
          <ac:chgData name="James Dillon" userId="083445c6305445cd" providerId="LiveId" clId="{C081C349-3402-496D-A1DD-0F81C71FB2E9}" dt="2025-01-23T04:09:45.416" v="1319" actId="26606"/>
          <ac:spMkLst>
            <pc:docMk/>
            <pc:sldMk cId="4059746712" sldId="263"/>
            <ac:spMk id="1031" creationId="{BD496F58-731B-4833-93F9-53192FC219DE}"/>
          </ac:spMkLst>
        </pc:spChg>
        <pc:spChg chg="add del">
          <ac:chgData name="James Dillon" userId="083445c6305445cd" providerId="LiveId" clId="{C081C349-3402-496D-A1DD-0F81C71FB2E9}" dt="2025-01-23T04:09:45.416" v="1319" actId="26606"/>
          <ac:spMkLst>
            <pc:docMk/>
            <pc:sldMk cId="4059746712" sldId="263"/>
            <ac:spMk id="1033" creationId="{195B3A3C-971D-4F24-9512-C9E4590CAD80}"/>
          </ac:spMkLst>
        </pc:spChg>
        <pc:spChg chg="add del">
          <ac:chgData name="James Dillon" userId="083445c6305445cd" providerId="LiveId" clId="{C081C349-3402-496D-A1DD-0F81C71FB2E9}" dt="2025-01-23T04:12:52.966" v="1662" actId="26606"/>
          <ac:spMkLst>
            <pc:docMk/>
            <pc:sldMk cId="4059746712" sldId="263"/>
            <ac:spMk id="1035" creationId="{0B1402E7-5138-4B04-AA6B-9B61E652EB83}"/>
          </ac:spMkLst>
        </pc:spChg>
        <pc:spChg chg="add del">
          <ac:chgData name="James Dillon" userId="083445c6305445cd" providerId="LiveId" clId="{C081C349-3402-496D-A1DD-0F81C71FB2E9}" dt="2025-01-23T04:12:52.966" v="1662" actId="26606"/>
          <ac:spMkLst>
            <pc:docMk/>
            <pc:sldMk cId="4059746712" sldId="263"/>
            <ac:spMk id="1036" creationId="{CDABA077-5650-4194-91A9-0181927D31F7}"/>
          </ac:spMkLst>
        </pc:spChg>
        <pc:spChg chg="add del">
          <ac:chgData name="James Dillon" userId="083445c6305445cd" providerId="LiveId" clId="{C081C349-3402-496D-A1DD-0F81C71FB2E9}" dt="2025-01-23T04:12:52.966" v="1662" actId="26606"/>
          <ac:spMkLst>
            <pc:docMk/>
            <pc:sldMk cId="4059746712" sldId="263"/>
            <ac:spMk id="1037" creationId="{7A4E7FFF-D33D-499B-85BF-6EBA5D5FB19F}"/>
          </ac:spMkLst>
        </pc:spChg>
        <pc:spChg chg="add del">
          <ac:chgData name="James Dillon" userId="083445c6305445cd" providerId="LiveId" clId="{C081C349-3402-496D-A1DD-0F81C71FB2E9}" dt="2025-01-23T04:12:40.220" v="1655" actId="26606"/>
          <ac:spMkLst>
            <pc:docMk/>
            <pc:sldMk cId="4059746712" sldId="263"/>
            <ac:spMk id="1042" creationId="{10BEDCA0-5887-4BE5-B9A9-475112CFD042}"/>
          </ac:spMkLst>
        </pc:spChg>
        <pc:spChg chg="add del">
          <ac:chgData name="James Dillon" userId="083445c6305445cd" providerId="LiveId" clId="{C081C349-3402-496D-A1DD-0F81C71FB2E9}" dt="2025-01-23T04:12:40.220" v="1655" actId="26606"/>
          <ac:spMkLst>
            <pc:docMk/>
            <pc:sldMk cId="4059746712" sldId="263"/>
            <ac:spMk id="1044" creationId="{5E34210E-BF53-4B8C-AAF6-67A5008773B3}"/>
          </ac:spMkLst>
        </pc:spChg>
        <pc:spChg chg="add del">
          <ac:chgData name="James Dillon" userId="083445c6305445cd" providerId="LiveId" clId="{C081C349-3402-496D-A1DD-0F81C71FB2E9}" dt="2025-01-23T04:12:40.220" v="1655" actId="26606"/>
          <ac:spMkLst>
            <pc:docMk/>
            <pc:sldMk cId="4059746712" sldId="263"/>
            <ac:spMk id="1046" creationId="{27F20F32-BAF8-48C2-BAC7-3E3B2405580B}"/>
          </ac:spMkLst>
        </pc:spChg>
        <pc:spChg chg="add del">
          <ac:chgData name="James Dillon" userId="083445c6305445cd" providerId="LiveId" clId="{C081C349-3402-496D-A1DD-0F81C71FB2E9}" dt="2025-01-23T04:12:44.764" v="1657" actId="26606"/>
          <ac:spMkLst>
            <pc:docMk/>
            <pc:sldMk cId="4059746712" sldId="263"/>
            <ac:spMk id="1048" creationId="{BD496F58-731B-4833-93F9-53192FC219DE}"/>
          </ac:spMkLst>
        </pc:spChg>
        <pc:spChg chg="add del">
          <ac:chgData name="James Dillon" userId="083445c6305445cd" providerId="LiveId" clId="{C081C349-3402-496D-A1DD-0F81C71FB2E9}" dt="2025-01-23T04:12:44.764" v="1657" actId="26606"/>
          <ac:spMkLst>
            <pc:docMk/>
            <pc:sldMk cId="4059746712" sldId="263"/>
            <ac:spMk id="1049" creationId="{195B3A3C-971D-4F24-9512-C9E4590CAD80}"/>
          </ac:spMkLst>
        </pc:spChg>
        <pc:spChg chg="add del">
          <ac:chgData name="James Dillon" userId="083445c6305445cd" providerId="LiveId" clId="{C081C349-3402-496D-A1DD-0F81C71FB2E9}" dt="2025-01-23T04:12:46.226" v="1659" actId="26606"/>
          <ac:spMkLst>
            <pc:docMk/>
            <pc:sldMk cId="4059746712" sldId="263"/>
            <ac:spMk id="1051" creationId="{BD496F58-731B-4833-93F9-53192FC219DE}"/>
          </ac:spMkLst>
        </pc:spChg>
        <pc:spChg chg="add del">
          <ac:chgData name="James Dillon" userId="083445c6305445cd" providerId="LiveId" clId="{C081C349-3402-496D-A1DD-0F81C71FB2E9}" dt="2025-01-23T04:12:46.226" v="1659" actId="26606"/>
          <ac:spMkLst>
            <pc:docMk/>
            <pc:sldMk cId="4059746712" sldId="263"/>
            <ac:spMk id="1052" creationId="{195B3A3C-971D-4F24-9512-C9E4590CAD80}"/>
          </ac:spMkLst>
        </pc:spChg>
        <pc:spChg chg="add del">
          <ac:chgData name="James Dillon" userId="083445c6305445cd" providerId="LiveId" clId="{C081C349-3402-496D-A1DD-0F81C71FB2E9}" dt="2025-01-23T04:12:52.952" v="1661" actId="26606"/>
          <ac:spMkLst>
            <pc:docMk/>
            <pc:sldMk cId="4059746712" sldId="263"/>
            <ac:spMk id="1054" creationId="{BD496F58-731B-4833-93F9-53192FC219DE}"/>
          </ac:spMkLst>
        </pc:spChg>
        <pc:spChg chg="add del">
          <ac:chgData name="James Dillon" userId="083445c6305445cd" providerId="LiveId" clId="{C081C349-3402-496D-A1DD-0F81C71FB2E9}" dt="2025-01-23T04:12:52.952" v="1661" actId="26606"/>
          <ac:spMkLst>
            <pc:docMk/>
            <pc:sldMk cId="4059746712" sldId="263"/>
            <ac:spMk id="1055" creationId="{195B3A3C-971D-4F24-9512-C9E4590CAD80}"/>
          </ac:spMkLst>
        </pc:spChg>
        <pc:spChg chg="add del">
          <ac:chgData name="James Dillon" userId="083445c6305445cd" providerId="LiveId" clId="{C081C349-3402-496D-A1DD-0F81C71FB2E9}" dt="2025-01-23T04:20:53.178" v="2232" actId="26606"/>
          <ac:spMkLst>
            <pc:docMk/>
            <pc:sldMk cId="4059746712" sldId="263"/>
            <ac:spMk id="1057" creationId="{BD496F58-731B-4833-93F9-53192FC219DE}"/>
          </ac:spMkLst>
        </pc:spChg>
        <pc:spChg chg="add del">
          <ac:chgData name="James Dillon" userId="083445c6305445cd" providerId="LiveId" clId="{C081C349-3402-496D-A1DD-0F81C71FB2E9}" dt="2025-01-23T04:20:53.178" v="2232" actId="26606"/>
          <ac:spMkLst>
            <pc:docMk/>
            <pc:sldMk cId="4059746712" sldId="263"/>
            <ac:spMk id="1058" creationId="{195B3A3C-971D-4F24-9512-C9E4590CAD80}"/>
          </ac:spMkLst>
        </pc:spChg>
        <pc:spChg chg="add">
          <ac:chgData name="James Dillon" userId="083445c6305445cd" providerId="LiveId" clId="{C081C349-3402-496D-A1DD-0F81C71FB2E9}" dt="2025-01-23T04:20:53.178" v="2232" actId="26606"/>
          <ac:spMkLst>
            <pc:docMk/>
            <pc:sldMk cId="4059746712" sldId="263"/>
            <ac:spMk id="1063" creationId="{BD496F58-731B-4833-93F9-53192FC219DE}"/>
          </ac:spMkLst>
        </pc:spChg>
        <pc:spChg chg="add">
          <ac:chgData name="James Dillon" userId="083445c6305445cd" providerId="LiveId" clId="{C081C349-3402-496D-A1DD-0F81C71FB2E9}" dt="2025-01-23T04:20:53.178" v="2232" actId="26606"/>
          <ac:spMkLst>
            <pc:docMk/>
            <pc:sldMk cId="4059746712" sldId="263"/>
            <ac:spMk id="1065" creationId="{195B3A3C-971D-4F24-9512-C9E4590CAD80}"/>
          </ac:spMkLst>
        </pc:spChg>
        <pc:picChg chg="add del mod">
          <ac:chgData name="James Dillon" userId="083445c6305445cd" providerId="LiveId" clId="{C081C349-3402-496D-A1DD-0F81C71FB2E9}" dt="2025-01-24T03:08:50.135" v="7833" actId="478"/>
          <ac:picMkLst>
            <pc:docMk/>
            <pc:sldMk cId="4059746712" sldId="263"/>
            <ac:picMk id="3" creationId="{0F93E6F1-DA52-7825-B576-E3887A778AD7}"/>
          </ac:picMkLst>
        </pc:picChg>
        <pc:picChg chg="add del mod">
          <ac:chgData name="James Dillon" userId="083445c6305445cd" providerId="LiveId" clId="{C081C349-3402-496D-A1DD-0F81C71FB2E9}" dt="2025-01-23T04:09:37.523" v="1316" actId="478"/>
          <ac:picMkLst>
            <pc:docMk/>
            <pc:sldMk cId="4059746712" sldId="263"/>
            <ac:picMk id="6" creationId="{0182C75A-EA8E-2D39-81D5-2985097363F3}"/>
          </ac:picMkLst>
        </pc:picChg>
        <pc:picChg chg="add del">
          <ac:chgData name="James Dillon" userId="083445c6305445cd" providerId="LiveId" clId="{C081C349-3402-496D-A1DD-0F81C71FB2E9}" dt="2025-01-23T04:05:02.919" v="1102" actId="26606"/>
          <ac:picMkLst>
            <pc:docMk/>
            <pc:sldMk cId="4059746712" sldId="263"/>
            <ac:picMk id="7" creationId="{F0BA5C94-597C-F02B-7AC6-36A045D69672}"/>
          </ac:picMkLst>
        </pc:picChg>
        <pc:picChg chg="add del">
          <ac:chgData name="James Dillon" userId="083445c6305445cd" providerId="LiveId" clId="{C081C349-3402-496D-A1DD-0F81C71FB2E9}" dt="2025-01-23T04:05:04.620" v="1104" actId="478"/>
          <ac:picMkLst>
            <pc:docMk/>
            <pc:sldMk cId="4059746712" sldId="263"/>
            <ac:picMk id="18" creationId="{2F4A4FA3-117F-3564-BB33-BECDF339BBE6}"/>
          </ac:picMkLst>
        </pc:picChg>
        <pc:picChg chg="add mod ord">
          <ac:chgData name="James Dillon" userId="083445c6305445cd" providerId="LiveId" clId="{C081C349-3402-496D-A1DD-0F81C71FB2E9}" dt="2025-01-23T04:20:53.178" v="2232" actId="26606"/>
          <ac:picMkLst>
            <pc:docMk/>
            <pc:sldMk cId="4059746712" sldId="263"/>
            <ac:picMk id="21" creationId="{0DF8D0C9-35F1-766B-CD41-59ECA65A9C55}"/>
          </ac:picMkLst>
        </pc:picChg>
        <pc:picChg chg="add del mod ord">
          <ac:chgData name="James Dillon" userId="083445c6305445cd" providerId="LiveId" clId="{C081C349-3402-496D-A1DD-0F81C71FB2E9}" dt="2025-01-23T04:19:37.752" v="2222" actId="478"/>
          <ac:picMkLst>
            <pc:docMk/>
            <pc:sldMk cId="4059746712" sldId="263"/>
            <ac:picMk id="1026" creationId="{2B9EFE73-8E7A-8860-2816-FD688C7F05DB}"/>
          </ac:picMkLst>
        </pc:picChg>
      </pc:sldChg>
      <pc:sldChg chg="addSp delSp modSp mod modTransition setBg modAnim modNotesTx">
        <pc:chgData name="James Dillon" userId="083445c6305445cd" providerId="LiveId" clId="{C081C349-3402-496D-A1DD-0F81C71FB2E9}" dt="2025-01-24T04:15:23.136" v="8447" actId="20577"/>
        <pc:sldMkLst>
          <pc:docMk/>
          <pc:sldMk cId="1258854259" sldId="264"/>
        </pc:sldMkLst>
        <pc:spChg chg="mod">
          <ac:chgData name="James Dillon" userId="083445c6305445cd" providerId="LiveId" clId="{C081C349-3402-496D-A1DD-0F81C71FB2E9}" dt="2025-01-23T04:14:34.903" v="1805" actId="26606"/>
          <ac:spMkLst>
            <pc:docMk/>
            <pc:sldMk cId="1258854259" sldId="264"/>
            <ac:spMk id="2" creationId="{4A057BD6-0983-14AA-733A-50AC7FB491EE}"/>
          </ac:spMkLst>
        </pc:spChg>
        <pc:spChg chg="del">
          <ac:chgData name="James Dillon" userId="083445c6305445cd" providerId="LiveId" clId="{C081C349-3402-496D-A1DD-0F81C71FB2E9}" dt="2025-01-23T04:13:45.368" v="1776" actId="26606"/>
          <ac:spMkLst>
            <pc:docMk/>
            <pc:sldMk cId="1258854259" sldId="264"/>
            <ac:spMk id="3" creationId="{9A3AEEBF-6821-22F8-F9F2-F740D9B972AE}"/>
          </ac:spMkLst>
        </pc:spChg>
        <pc:spChg chg="mod">
          <ac:chgData name="James Dillon" userId="083445c6305445cd" providerId="LiveId" clId="{C081C349-3402-496D-A1DD-0F81C71FB2E9}" dt="2025-01-23T04:14:34.903" v="1805" actId="26606"/>
          <ac:spMkLst>
            <pc:docMk/>
            <pc:sldMk cId="1258854259" sldId="264"/>
            <ac:spMk id="4" creationId="{21FA6CCB-F575-9367-5154-9010B4D6E2AA}"/>
          </ac:spMkLst>
        </pc:spChg>
        <pc:spChg chg="mod">
          <ac:chgData name="James Dillon" userId="083445c6305445cd" providerId="LiveId" clId="{C081C349-3402-496D-A1DD-0F81C71FB2E9}" dt="2025-01-23T04:14:34.903" v="1805" actId="26606"/>
          <ac:spMkLst>
            <pc:docMk/>
            <pc:sldMk cId="1258854259" sldId="264"/>
            <ac:spMk id="5" creationId="{68F7111A-D5D8-8730-055C-4B75FFC86A57}"/>
          </ac:spMkLst>
        </pc:spChg>
        <pc:spChg chg="add mod ord">
          <ac:chgData name="James Dillon" userId="083445c6305445cd" providerId="LiveId" clId="{C081C349-3402-496D-A1DD-0F81C71FB2E9}" dt="2025-01-23T04:17:20.141" v="2221" actId="20577"/>
          <ac:spMkLst>
            <pc:docMk/>
            <pc:sldMk cId="1258854259" sldId="264"/>
            <ac:spMk id="6" creationId="{CE13DE6B-3429-D6D7-455F-267FF1ADF2CE}"/>
          </ac:spMkLst>
        </pc:spChg>
        <pc:spChg chg="add del">
          <ac:chgData name="James Dillon" userId="083445c6305445cd" providerId="LiveId" clId="{C081C349-3402-496D-A1DD-0F81C71FB2E9}" dt="2025-01-23T04:14:34.903" v="1805" actId="26606"/>
          <ac:spMkLst>
            <pc:docMk/>
            <pc:sldMk cId="1258854259" sldId="264"/>
            <ac:spMk id="11" creationId="{E7E41B6A-FC47-4213-ADF4-1BC198E4C974}"/>
          </ac:spMkLst>
        </pc:spChg>
        <pc:spChg chg="add del">
          <ac:chgData name="James Dillon" userId="083445c6305445cd" providerId="LiveId" clId="{C081C349-3402-496D-A1DD-0F81C71FB2E9}" dt="2025-01-23T04:14:34.903" v="1805" actId="26606"/>
          <ac:spMkLst>
            <pc:docMk/>
            <pc:sldMk cId="1258854259" sldId="264"/>
            <ac:spMk id="13" creationId="{295D3A5B-8711-48A3-ABD6-39982B1748C8}"/>
          </ac:spMkLst>
        </pc:spChg>
        <pc:spChg chg="add">
          <ac:chgData name="James Dillon" userId="083445c6305445cd" providerId="LiveId" clId="{C081C349-3402-496D-A1DD-0F81C71FB2E9}" dt="2025-01-23T04:14:34.903" v="1805" actId="26606"/>
          <ac:spMkLst>
            <pc:docMk/>
            <pc:sldMk cId="1258854259" sldId="264"/>
            <ac:spMk id="18" creationId="{D6F32E3C-89AF-44C3-84CD-7F43B8448108}"/>
          </ac:spMkLst>
        </pc:spChg>
        <pc:spChg chg="add">
          <ac:chgData name="James Dillon" userId="083445c6305445cd" providerId="LiveId" clId="{C081C349-3402-496D-A1DD-0F81C71FB2E9}" dt="2025-01-23T04:14:34.903" v="1805" actId="26606"/>
          <ac:spMkLst>
            <pc:docMk/>
            <pc:sldMk cId="1258854259" sldId="264"/>
            <ac:spMk id="20" creationId="{30FEABFD-EE45-4EE1-B613-050A94A13E16}"/>
          </ac:spMkLst>
        </pc:spChg>
        <pc:spChg chg="add">
          <ac:chgData name="James Dillon" userId="083445c6305445cd" providerId="LiveId" clId="{C081C349-3402-496D-A1DD-0F81C71FB2E9}" dt="2025-01-23T04:14:34.903" v="1805" actId="26606"/>
          <ac:spMkLst>
            <pc:docMk/>
            <pc:sldMk cId="1258854259" sldId="264"/>
            <ac:spMk id="22" creationId="{BCFF7FBB-07D4-455F-995B-60B11F8862FA}"/>
          </ac:spMkLst>
        </pc:spChg>
        <pc:picChg chg="add mod">
          <ac:chgData name="James Dillon" userId="083445c6305445cd" providerId="LiveId" clId="{C081C349-3402-496D-A1DD-0F81C71FB2E9}" dt="2025-01-23T04:14:34.903" v="1805" actId="26606"/>
          <ac:picMkLst>
            <pc:docMk/>
            <pc:sldMk cId="1258854259" sldId="264"/>
            <ac:picMk id="7" creationId="{A022F436-4FFA-75DA-FD65-700EB827D514}"/>
          </ac:picMkLst>
        </pc:picChg>
      </pc:sldChg>
      <pc:sldChg chg="addSp delSp modSp mod modTransition setBg modAnim modNotesTx">
        <pc:chgData name="James Dillon" userId="083445c6305445cd" providerId="LiveId" clId="{C081C349-3402-496D-A1DD-0F81C71FB2E9}" dt="2025-01-24T03:08:30.479" v="7829" actId="14100"/>
        <pc:sldMkLst>
          <pc:docMk/>
          <pc:sldMk cId="2455101429" sldId="265"/>
        </pc:sldMkLst>
        <pc:spChg chg="mod">
          <ac:chgData name="James Dillon" userId="083445c6305445cd" providerId="LiveId" clId="{C081C349-3402-496D-A1DD-0F81C71FB2E9}" dt="2025-01-23T04:21:47.130" v="2236" actId="26606"/>
          <ac:spMkLst>
            <pc:docMk/>
            <pc:sldMk cId="2455101429" sldId="265"/>
            <ac:spMk id="2" creationId="{331C8143-768C-D72C-3A96-A283A9C76E81}"/>
          </ac:spMkLst>
        </pc:spChg>
        <pc:spChg chg="mod">
          <ac:chgData name="James Dillon" userId="083445c6305445cd" providerId="LiveId" clId="{C081C349-3402-496D-A1DD-0F81C71FB2E9}" dt="2025-01-23T04:35:28.120" v="3023" actId="20577"/>
          <ac:spMkLst>
            <pc:docMk/>
            <pc:sldMk cId="2455101429" sldId="265"/>
            <ac:spMk id="3" creationId="{B93122C6-E955-D330-0ACF-F33674C6F737}"/>
          </ac:spMkLst>
        </pc:spChg>
        <pc:spChg chg="mod">
          <ac:chgData name="James Dillon" userId="083445c6305445cd" providerId="LiveId" clId="{C081C349-3402-496D-A1DD-0F81C71FB2E9}" dt="2025-01-23T04:21:47.130" v="2236" actId="26606"/>
          <ac:spMkLst>
            <pc:docMk/>
            <pc:sldMk cId="2455101429" sldId="265"/>
            <ac:spMk id="4" creationId="{7A3A6D1D-2D6A-85BA-40F1-ED36061E1945}"/>
          </ac:spMkLst>
        </pc:spChg>
        <pc:spChg chg="mod">
          <ac:chgData name="James Dillon" userId="083445c6305445cd" providerId="LiveId" clId="{C081C349-3402-496D-A1DD-0F81C71FB2E9}" dt="2025-01-23T04:21:47.130" v="2236" actId="26606"/>
          <ac:spMkLst>
            <pc:docMk/>
            <pc:sldMk cId="2455101429" sldId="265"/>
            <ac:spMk id="5" creationId="{36F7FC15-EADA-06EE-61B2-2423F219FD1E}"/>
          </ac:spMkLst>
        </pc:spChg>
        <pc:spChg chg="add del">
          <ac:chgData name="James Dillon" userId="083445c6305445cd" providerId="LiveId" clId="{C081C349-3402-496D-A1DD-0F81C71FB2E9}" dt="2025-01-23T04:21:38.962" v="2234" actId="478"/>
          <ac:spMkLst>
            <pc:docMk/>
            <pc:sldMk cId="2455101429" sldId="265"/>
            <ac:spMk id="6" creationId="{56DDFDBB-C952-A9C7-FC14-8F734C179148}"/>
          </ac:spMkLst>
        </pc:spChg>
        <pc:spChg chg="add mod">
          <ac:chgData name="James Dillon" userId="083445c6305445cd" providerId="LiveId" clId="{C081C349-3402-496D-A1DD-0F81C71FB2E9}" dt="2025-01-24T03:08:30.479" v="7829" actId="14100"/>
          <ac:spMkLst>
            <pc:docMk/>
            <pc:sldMk cId="2455101429" sldId="265"/>
            <ac:spMk id="6" creationId="{BFAE6FEA-FBB3-2C23-52F7-540A17CC2929}"/>
          </ac:spMkLst>
        </pc:spChg>
        <pc:spChg chg="add">
          <ac:chgData name="James Dillon" userId="083445c6305445cd" providerId="LiveId" clId="{C081C349-3402-496D-A1DD-0F81C71FB2E9}" dt="2025-01-23T04:21:47.130" v="2236" actId="26606"/>
          <ac:spMkLst>
            <pc:docMk/>
            <pc:sldMk cId="2455101429" sldId="265"/>
            <ac:spMk id="12" creationId="{BD496F58-731B-4833-93F9-53192FC219DE}"/>
          </ac:spMkLst>
        </pc:spChg>
        <pc:spChg chg="add">
          <ac:chgData name="James Dillon" userId="083445c6305445cd" providerId="LiveId" clId="{C081C349-3402-496D-A1DD-0F81C71FB2E9}" dt="2025-01-23T04:21:47.130" v="2236" actId="26606"/>
          <ac:spMkLst>
            <pc:docMk/>
            <pc:sldMk cId="2455101429" sldId="265"/>
            <ac:spMk id="14" creationId="{195B3A3C-971D-4F24-9512-C9E4590CAD80}"/>
          </ac:spMkLst>
        </pc:spChg>
        <pc:picChg chg="add mod ord">
          <ac:chgData name="James Dillon" userId="083445c6305445cd" providerId="LiveId" clId="{C081C349-3402-496D-A1DD-0F81C71FB2E9}" dt="2025-01-23T04:21:47.130" v="2236" actId="26606"/>
          <ac:picMkLst>
            <pc:docMk/>
            <pc:sldMk cId="2455101429" sldId="265"/>
            <ac:picMk id="7" creationId="{8CEF27E6-9379-9DBB-8647-48C4D98EBEDD}"/>
          </ac:picMkLst>
        </pc:picChg>
      </pc:sldChg>
      <pc:sldChg chg="addSp delSp modSp mod modTransition setBg modAnim modNotesTx">
        <pc:chgData name="James Dillon" userId="083445c6305445cd" providerId="LiveId" clId="{C081C349-3402-496D-A1DD-0F81C71FB2E9}" dt="2025-01-24T02:49:08.056" v="7726" actId="20577"/>
        <pc:sldMkLst>
          <pc:docMk/>
          <pc:sldMk cId="3908130524" sldId="266"/>
        </pc:sldMkLst>
        <pc:spChg chg="mod">
          <ac:chgData name="James Dillon" userId="083445c6305445cd" providerId="LiveId" clId="{C081C349-3402-496D-A1DD-0F81C71FB2E9}" dt="2025-01-23T04:24:51.530" v="2606" actId="26606"/>
          <ac:spMkLst>
            <pc:docMk/>
            <pc:sldMk cId="3908130524" sldId="266"/>
            <ac:spMk id="2" creationId="{5E2743C5-B176-6709-89B8-027D11F39878}"/>
          </ac:spMkLst>
        </pc:spChg>
        <pc:spChg chg="del mod">
          <ac:chgData name="James Dillon" userId="083445c6305445cd" providerId="LiveId" clId="{C081C349-3402-496D-A1DD-0F81C71FB2E9}" dt="2025-01-23T04:24:51.530" v="2606" actId="26606"/>
          <ac:spMkLst>
            <pc:docMk/>
            <pc:sldMk cId="3908130524" sldId="266"/>
            <ac:spMk id="3" creationId="{CC7904BA-7120-D3F2-07AE-3955B8180C79}"/>
          </ac:spMkLst>
        </pc:spChg>
        <pc:spChg chg="mod">
          <ac:chgData name="James Dillon" userId="083445c6305445cd" providerId="LiveId" clId="{C081C349-3402-496D-A1DD-0F81C71FB2E9}" dt="2025-01-23T04:24:51.530" v="2606" actId="26606"/>
          <ac:spMkLst>
            <pc:docMk/>
            <pc:sldMk cId="3908130524" sldId="266"/>
            <ac:spMk id="4" creationId="{A0C55742-7A0B-F06B-D850-0BABDEB3B7CF}"/>
          </ac:spMkLst>
        </pc:spChg>
        <pc:spChg chg="mod">
          <ac:chgData name="James Dillon" userId="083445c6305445cd" providerId="LiveId" clId="{C081C349-3402-496D-A1DD-0F81C71FB2E9}" dt="2025-01-23T04:24:51.530" v="2606" actId="26606"/>
          <ac:spMkLst>
            <pc:docMk/>
            <pc:sldMk cId="3908130524" sldId="266"/>
            <ac:spMk id="5" creationId="{6FD8D4EE-496D-638D-DE9F-D142BA1D8370}"/>
          </ac:spMkLst>
        </pc:spChg>
        <pc:spChg chg="add">
          <ac:chgData name="James Dillon" userId="083445c6305445cd" providerId="LiveId" clId="{C081C349-3402-496D-A1DD-0F81C71FB2E9}" dt="2025-01-23T04:24:51.530" v="2606" actId="26606"/>
          <ac:spMkLst>
            <pc:docMk/>
            <pc:sldMk cId="3908130524" sldId="266"/>
            <ac:spMk id="11" creationId="{90FE9CC2-BA24-47CD-AE5E-A6BB2A464C75}"/>
          </ac:spMkLst>
        </pc:spChg>
        <pc:spChg chg="add">
          <ac:chgData name="James Dillon" userId="083445c6305445cd" providerId="LiveId" clId="{C081C349-3402-496D-A1DD-0F81C71FB2E9}" dt="2025-01-23T04:24:51.530" v="2606" actId="26606"/>
          <ac:spMkLst>
            <pc:docMk/>
            <pc:sldMk cId="3908130524" sldId="266"/>
            <ac:spMk id="13" creationId="{53B5E4CD-D48B-4BA2-A183-C7F932AA6E05}"/>
          </ac:spMkLst>
        </pc:spChg>
        <pc:graphicFrameChg chg="add mod">
          <ac:chgData name="James Dillon" userId="083445c6305445cd" providerId="LiveId" clId="{C081C349-3402-496D-A1DD-0F81C71FB2E9}" dt="2025-01-23T04:25:42.423" v="2607"/>
          <ac:graphicFrameMkLst>
            <pc:docMk/>
            <pc:sldMk cId="3908130524" sldId="266"/>
            <ac:graphicFrameMk id="7" creationId="{DCF01CB1-89BC-C408-90A0-9E860CDDB184}"/>
          </ac:graphicFrameMkLst>
        </pc:graphicFrameChg>
      </pc:sldChg>
      <pc:sldChg chg="addSp delSp modSp mod modTransition setBg modAnim modNotesTx">
        <pc:chgData name="James Dillon" userId="083445c6305445cd" providerId="LiveId" clId="{C081C349-3402-496D-A1DD-0F81C71FB2E9}" dt="2025-01-23T19:30:59.657" v="7118" actId="20577"/>
        <pc:sldMkLst>
          <pc:docMk/>
          <pc:sldMk cId="4130067409" sldId="267"/>
        </pc:sldMkLst>
        <pc:spChg chg="mod">
          <ac:chgData name="James Dillon" userId="083445c6305445cd" providerId="LiveId" clId="{C081C349-3402-496D-A1DD-0F81C71FB2E9}" dt="2025-01-23T04:29:46.228" v="2948" actId="26606"/>
          <ac:spMkLst>
            <pc:docMk/>
            <pc:sldMk cId="4130067409" sldId="267"/>
            <ac:spMk id="2" creationId="{C2453487-FF5C-36DB-D478-C6480C4B2F02}"/>
          </ac:spMkLst>
        </pc:spChg>
        <pc:spChg chg="del mod">
          <ac:chgData name="James Dillon" userId="083445c6305445cd" providerId="LiveId" clId="{C081C349-3402-496D-A1DD-0F81C71FB2E9}" dt="2025-01-23T04:29:46.228" v="2948" actId="26606"/>
          <ac:spMkLst>
            <pc:docMk/>
            <pc:sldMk cId="4130067409" sldId="267"/>
            <ac:spMk id="3" creationId="{83DF485D-F424-157A-617B-2A9C63C98DF5}"/>
          </ac:spMkLst>
        </pc:spChg>
        <pc:spChg chg="mod">
          <ac:chgData name="James Dillon" userId="083445c6305445cd" providerId="LiveId" clId="{C081C349-3402-496D-A1DD-0F81C71FB2E9}" dt="2025-01-23T04:29:46.228" v="2948" actId="26606"/>
          <ac:spMkLst>
            <pc:docMk/>
            <pc:sldMk cId="4130067409" sldId="267"/>
            <ac:spMk id="4" creationId="{0ACD4CE0-81D1-C2E6-75A6-DE6D79917034}"/>
          </ac:spMkLst>
        </pc:spChg>
        <pc:spChg chg="mod">
          <ac:chgData name="James Dillon" userId="083445c6305445cd" providerId="LiveId" clId="{C081C349-3402-496D-A1DD-0F81C71FB2E9}" dt="2025-01-23T04:29:46.228" v="2948" actId="26606"/>
          <ac:spMkLst>
            <pc:docMk/>
            <pc:sldMk cId="4130067409" sldId="267"/>
            <ac:spMk id="5" creationId="{A3BDA82E-CD7E-747C-D5E2-9710058AE68A}"/>
          </ac:spMkLst>
        </pc:spChg>
        <pc:spChg chg="add">
          <ac:chgData name="James Dillon" userId="083445c6305445cd" providerId="LiveId" clId="{C081C349-3402-496D-A1DD-0F81C71FB2E9}" dt="2025-01-23T04:29:46.228" v="2948" actId="26606"/>
          <ac:spMkLst>
            <pc:docMk/>
            <pc:sldMk cId="4130067409" sldId="267"/>
            <ac:spMk id="11" creationId="{90FE9CC2-BA24-47CD-AE5E-A6BB2A464C75}"/>
          </ac:spMkLst>
        </pc:spChg>
        <pc:spChg chg="add">
          <ac:chgData name="James Dillon" userId="083445c6305445cd" providerId="LiveId" clId="{C081C349-3402-496D-A1DD-0F81C71FB2E9}" dt="2025-01-23T04:29:46.228" v="2948" actId="26606"/>
          <ac:spMkLst>
            <pc:docMk/>
            <pc:sldMk cId="4130067409" sldId="267"/>
            <ac:spMk id="13" creationId="{53B5E4CD-D48B-4BA2-A183-C7F932AA6E05}"/>
          </ac:spMkLst>
        </pc:spChg>
        <pc:graphicFrameChg chg="add">
          <ac:chgData name="James Dillon" userId="083445c6305445cd" providerId="LiveId" clId="{C081C349-3402-496D-A1DD-0F81C71FB2E9}" dt="2025-01-23T04:29:46.228" v="2948" actId="26606"/>
          <ac:graphicFrameMkLst>
            <pc:docMk/>
            <pc:sldMk cId="4130067409" sldId="267"/>
            <ac:graphicFrameMk id="7" creationId="{8B89E796-7796-93FE-84DA-AD2A84BBECCF}"/>
          </ac:graphicFrameMkLst>
        </pc:graphicFrameChg>
      </pc:sldChg>
      <pc:sldChg chg="modSp mod modTransition">
        <pc:chgData name="James Dillon" userId="083445c6305445cd" providerId="LiveId" clId="{C081C349-3402-496D-A1DD-0F81C71FB2E9}" dt="2025-01-24T03:22:38.285" v="8235" actId="20577"/>
        <pc:sldMkLst>
          <pc:docMk/>
          <pc:sldMk cId="815808750" sldId="268"/>
        </pc:sldMkLst>
        <pc:spChg chg="mod">
          <ac:chgData name="James Dillon" userId="083445c6305445cd" providerId="LiveId" clId="{C081C349-3402-496D-A1DD-0F81C71FB2E9}" dt="2025-01-24T03:22:38.285" v="8235" actId="20577"/>
          <ac:spMkLst>
            <pc:docMk/>
            <pc:sldMk cId="815808750" sldId="268"/>
            <ac:spMk id="3" creationId="{B093E701-99EF-B90D-0227-6FEBC3809745}"/>
          </ac:spMkLst>
        </pc:spChg>
      </pc:sldChg>
      <pc:sldChg chg="addSp delSp modSp new mod ord setBg">
        <pc:chgData name="James Dillon" userId="083445c6305445cd" providerId="LiveId" clId="{C081C349-3402-496D-A1DD-0F81C71FB2E9}" dt="2025-01-24T04:22:20.410" v="8461" actId="26606"/>
        <pc:sldMkLst>
          <pc:docMk/>
          <pc:sldMk cId="38660084" sldId="269"/>
        </pc:sldMkLst>
        <pc:spChg chg="mod">
          <ac:chgData name="James Dillon" userId="083445c6305445cd" providerId="LiveId" clId="{C081C349-3402-496D-A1DD-0F81C71FB2E9}" dt="2025-01-24T04:22:20.410" v="8461" actId="26606"/>
          <ac:spMkLst>
            <pc:docMk/>
            <pc:sldMk cId="38660084" sldId="269"/>
            <ac:spMk id="2" creationId="{2724172F-794F-B34B-3FAD-3F455556DF03}"/>
          </ac:spMkLst>
        </pc:spChg>
        <pc:spChg chg="del">
          <ac:chgData name="James Dillon" userId="083445c6305445cd" providerId="LiveId" clId="{C081C349-3402-496D-A1DD-0F81C71FB2E9}" dt="2025-01-24T04:22:20.410" v="8461" actId="26606"/>
          <ac:spMkLst>
            <pc:docMk/>
            <pc:sldMk cId="38660084" sldId="269"/>
            <ac:spMk id="3" creationId="{351100E8-19ED-2EE1-EBBC-35E76F7087F5}"/>
          </ac:spMkLst>
        </pc:spChg>
        <pc:spChg chg="mod">
          <ac:chgData name="James Dillon" userId="083445c6305445cd" providerId="LiveId" clId="{C081C349-3402-496D-A1DD-0F81C71FB2E9}" dt="2025-01-24T04:22:20.410" v="8461" actId="26606"/>
          <ac:spMkLst>
            <pc:docMk/>
            <pc:sldMk cId="38660084" sldId="269"/>
            <ac:spMk id="4" creationId="{682CE841-8521-EF9A-AA33-FB25C2EAC4A9}"/>
          </ac:spMkLst>
        </pc:spChg>
        <pc:spChg chg="mod">
          <ac:chgData name="James Dillon" userId="083445c6305445cd" providerId="LiveId" clId="{C081C349-3402-496D-A1DD-0F81C71FB2E9}" dt="2025-01-24T04:22:20.410" v="8461" actId="26606"/>
          <ac:spMkLst>
            <pc:docMk/>
            <pc:sldMk cId="38660084" sldId="269"/>
            <ac:spMk id="5" creationId="{3492DB8F-BB17-B420-10E1-22F7FCAC2C7C}"/>
          </ac:spMkLst>
        </pc:spChg>
        <pc:spChg chg="add">
          <ac:chgData name="James Dillon" userId="083445c6305445cd" providerId="LiveId" clId="{C081C349-3402-496D-A1DD-0F81C71FB2E9}" dt="2025-01-24T04:22:20.410" v="8461" actId="26606"/>
          <ac:spMkLst>
            <pc:docMk/>
            <pc:sldMk cId="38660084" sldId="269"/>
            <ac:spMk id="12" creationId="{AEF0F480-AC05-4FED-9090-797A1AA65C7F}"/>
          </ac:spMkLst>
        </pc:spChg>
        <pc:spChg chg="add">
          <ac:chgData name="James Dillon" userId="083445c6305445cd" providerId="LiveId" clId="{C081C349-3402-496D-A1DD-0F81C71FB2E9}" dt="2025-01-24T04:22:20.410" v="8461" actId="26606"/>
          <ac:spMkLst>
            <pc:docMk/>
            <pc:sldMk cId="38660084" sldId="269"/>
            <ac:spMk id="14" creationId="{295D3A5B-8711-48A3-ABD6-39982B1748C8}"/>
          </ac:spMkLst>
        </pc:spChg>
        <pc:picChg chg="add">
          <ac:chgData name="James Dillon" userId="083445c6305445cd" providerId="LiveId" clId="{C081C349-3402-496D-A1DD-0F81C71FB2E9}" dt="2025-01-24T04:22:20.410" v="8461" actId="26606"/>
          <ac:picMkLst>
            <pc:docMk/>
            <pc:sldMk cId="38660084" sldId="269"/>
            <ac:picMk id="9" creationId="{24C8E9BA-5C1D-12D9-8BC0-5613FD91FF16}"/>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FD582C-BABA-44B8-B3DE-1B692198A49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E85A3CA-6980-4536-B8B9-14731F01055B}">
      <dgm:prSet/>
      <dgm:spPr/>
      <dgm:t>
        <a:bodyPr/>
        <a:lstStyle/>
        <a:p>
          <a:r>
            <a:rPr lang="en-GB" dirty="0"/>
            <a:t>Overview of Unit of Work</a:t>
          </a:r>
          <a:endParaRPr lang="en-US" dirty="0"/>
        </a:p>
      </dgm:t>
    </dgm:pt>
    <dgm:pt modelId="{DD197D55-8C62-4934-BC67-C4371916A28B}" type="parTrans" cxnId="{73A190D4-440E-4C8F-8E85-F58486A1A3A0}">
      <dgm:prSet/>
      <dgm:spPr/>
      <dgm:t>
        <a:bodyPr/>
        <a:lstStyle/>
        <a:p>
          <a:endParaRPr lang="en-US"/>
        </a:p>
      </dgm:t>
    </dgm:pt>
    <dgm:pt modelId="{77591DC6-D148-4E2A-8017-EC6C0240B5E2}" type="sibTrans" cxnId="{73A190D4-440E-4C8F-8E85-F58486A1A3A0}">
      <dgm:prSet/>
      <dgm:spPr/>
      <dgm:t>
        <a:bodyPr/>
        <a:lstStyle/>
        <a:p>
          <a:endParaRPr lang="en-US"/>
        </a:p>
      </dgm:t>
    </dgm:pt>
    <dgm:pt modelId="{9D228483-447D-4101-9CA7-E296DF208A17}">
      <dgm:prSet/>
      <dgm:spPr/>
      <dgm:t>
        <a:bodyPr/>
        <a:lstStyle/>
        <a:p>
          <a:r>
            <a:rPr lang="en-GB"/>
            <a:t>Weekly tasks</a:t>
          </a:r>
          <a:endParaRPr lang="en-US"/>
        </a:p>
      </dgm:t>
    </dgm:pt>
    <dgm:pt modelId="{B3442950-E89B-489F-948F-78FE9718E4A1}" type="parTrans" cxnId="{7FBB077A-C479-4D68-8F1A-370CFED4A38C}">
      <dgm:prSet/>
      <dgm:spPr/>
      <dgm:t>
        <a:bodyPr/>
        <a:lstStyle/>
        <a:p>
          <a:endParaRPr lang="en-US"/>
        </a:p>
      </dgm:t>
    </dgm:pt>
    <dgm:pt modelId="{EC2FC975-9C95-427A-898D-288CDFB3F5FC}" type="sibTrans" cxnId="{7FBB077A-C479-4D68-8F1A-370CFED4A38C}">
      <dgm:prSet/>
      <dgm:spPr/>
      <dgm:t>
        <a:bodyPr/>
        <a:lstStyle/>
        <a:p>
          <a:endParaRPr lang="en-US"/>
        </a:p>
      </dgm:t>
    </dgm:pt>
    <dgm:pt modelId="{26F60D1F-9A4B-4837-9B63-CC81151B1446}">
      <dgm:prSet/>
      <dgm:spPr/>
      <dgm:t>
        <a:bodyPr/>
        <a:lstStyle/>
        <a:p>
          <a:r>
            <a:rPr lang="en-GB"/>
            <a:t>Week 1: Mindfulness Experience</a:t>
          </a:r>
          <a:endParaRPr lang="en-US"/>
        </a:p>
      </dgm:t>
    </dgm:pt>
    <dgm:pt modelId="{3B31A866-52CB-4EEA-8C6F-1EA688414006}" type="parTrans" cxnId="{591156F4-708C-42AC-AD1E-BF2C6B7B9002}">
      <dgm:prSet/>
      <dgm:spPr/>
      <dgm:t>
        <a:bodyPr/>
        <a:lstStyle/>
        <a:p>
          <a:endParaRPr lang="en-US"/>
        </a:p>
      </dgm:t>
    </dgm:pt>
    <dgm:pt modelId="{0DC47652-AEC0-41BF-A516-8C39A2B1590F}" type="sibTrans" cxnId="{591156F4-708C-42AC-AD1E-BF2C6B7B9002}">
      <dgm:prSet/>
      <dgm:spPr/>
      <dgm:t>
        <a:bodyPr/>
        <a:lstStyle/>
        <a:p>
          <a:endParaRPr lang="en-US"/>
        </a:p>
      </dgm:t>
    </dgm:pt>
    <dgm:pt modelId="{53AB6C2F-AB07-4185-815A-F39F4C16EF04}">
      <dgm:prSet/>
      <dgm:spPr/>
      <dgm:t>
        <a:bodyPr/>
        <a:lstStyle/>
        <a:p>
          <a:r>
            <a:rPr lang="en-US" b="0" dirty="0">
              <a:solidFill>
                <a:schemeClr val="bg1"/>
              </a:solidFill>
              <a:latin typeface="+mn-lt"/>
              <a:ea typeface="+mj-ea"/>
              <a:cs typeface="+mj-cs"/>
            </a:rPr>
            <a:t>Week 2: </a:t>
          </a:r>
          <a:r>
            <a:rPr lang="en-US" dirty="0">
              <a:solidFill>
                <a:schemeClr val="bg1"/>
              </a:solidFill>
            </a:rPr>
            <a:t>Physical Literacy Development and The Daily Mile Part 1</a:t>
          </a:r>
          <a:r>
            <a:rPr lang="en-US" b="0" dirty="0">
              <a:solidFill>
                <a:schemeClr val="bg1"/>
              </a:solidFill>
              <a:latin typeface="+mj-lt"/>
              <a:ea typeface="+mj-ea"/>
              <a:cs typeface="+mj-cs"/>
            </a:rPr>
            <a:t>.</a:t>
          </a:r>
          <a:endParaRPr lang="en-US" b="0" dirty="0">
            <a:solidFill>
              <a:schemeClr val="bg1"/>
            </a:solidFill>
          </a:endParaRPr>
        </a:p>
      </dgm:t>
    </dgm:pt>
    <dgm:pt modelId="{04B20AE2-E1F8-48DA-9A88-58F3B19C09DE}" type="parTrans" cxnId="{0EF97937-1BD3-46BF-8AC9-D3FB15B3C260}">
      <dgm:prSet/>
      <dgm:spPr/>
      <dgm:t>
        <a:bodyPr/>
        <a:lstStyle/>
        <a:p>
          <a:endParaRPr lang="en-US"/>
        </a:p>
      </dgm:t>
    </dgm:pt>
    <dgm:pt modelId="{F4FF704C-1128-447D-A1BC-1D28E5BAEF4D}" type="sibTrans" cxnId="{0EF97937-1BD3-46BF-8AC9-D3FB15B3C260}">
      <dgm:prSet/>
      <dgm:spPr/>
      <dgm:t>
        <a:bodyPr/>
        <a:lstStyle/>
        <a:p>
          <a:endParaRPr lang="en-US"/>
        </a:p>
      </dgm:t>
    </dgm:pt>
    <dgm:pt modelId="{D20DC0DE-4CB2-4CDE-8A48-7C808614E026}">
      <dgm:prSet/>
      <dgm:spPr/>
      <dgm:t>
        <a:bodyPr/>
        <a:lstStyle/>
        <a:p>
          <a:r>
            <a:rPr lang="en-US" b="0" dirty="0">
              <a:solidFill>
                <a:schemeClr val="bg1"/>
              </a:solidFill>
              <a:latin typeface="+mn-lt"/>
              <a:ea typeface="+mj-ea"/>
              <a:cs typeface="+mj-cs"/>
            </a:rPr>
            <a:t>Week 3: </a:t>
          </a:r>
          <a:r>
            <a:rPr lang="en-US" b="0" dirty="0">
              <a:solidFill>
                <a:schemeClr val="bg1"/>
              </a:solidFill>
            </a:rPr>
            <a:t>Physical Literacy Development and The Daily Mile Part 2</a:t>
          </a:r>
          <a:r>
            <a:rPr lang="en-US" b="0" dirty="0">
              <a:solidFill>
                <a:schemeClr val="bg1"/>
              </a:solidFill>
              <a:latin typeface="+mj-lt"/>
              <a:ea typeface="+mj-ea"/>
              <a:cs typeface="+mj-cs"/>
            </a:rPr>
            <a:t>.</a:t>
          </a:r>
          <a:endParaRPr lang="en-US" b="0" dirty="0">
            <a:solidFill>
              <a:schemeClr val="bg1"/>
            </a:solidFill>
          </a:endParaRPr>
        </a:p>
      </dgm:t>
    </dgm:pt>
    <dgm:pt modelId="{0DB91559-8235-4966-9C61-E7C4AD621E90}" type="parTrans" cxnId="{03A2CF00-4864-4A45-B32C-86BD8D06AFB5}">
      <dgm:prSet/>
      <dgm:spPr/>
      <dgm:t>
        <a:bodyPr/>
        <a:lstStyle/>
        <a:p>
          <a:endParaRPr lang="en-US"/>
        </a:p>
      </dgm:t>
    </dgm:pt>
    <dgm:pt modelId="{62E3ABA6-FCD1-4733-AEB9-F9253A76C6F7}" type="sibTrans" cxnId="{03A2CF00-4864-4A45-B32C-86BD8D06AFB5}">
      <dgm:prSet/>
      <dgm:spPr/>
      <dgm:t>
        <a:bodyPr/>
        <a:lstStyle/>
        <a:p>
          <a:endParaRPr lang="en-US"/>
        </a:p>
      </dgm:t>
    </dgm:pt>
    <dgm:pt modelId="{4E8376DF-5F1B-484F-AD83-384F010746AD}">
      <dgm:prSet/>
      <dgm:spPr/>
      <dgm:t>
        <a:bodyPr/>
        <a:lstStyle/>
        <a:p>
          <a:r>
            <a:rPr lang="en-GB"/>
            <a:t>Week 4: Green for Go! Part 1.</a:t>
          </a:r>
          <a:endParaRPr lang="en-US"/>
        </a:p>
      </dgm:t>
    </dgm:pt>
    <dgm:pt modelId="{F26DFF93-62CA-4257-B817-44D3807A4293}" type="parTrans" cxnId="{513BD0C3-59D8-433F-9CCA-1562997A2D09}">
      <dgm:prSet/>
      <dgm:spPr/>
      <dgm:t>
        <a:bodyPr/>
        <a:lstStyle/>
        <a:p>
          <a:endParaRPr lang="en-US"/>
        </a:p>
      </dgm:t>
    </dgm:pt>
    <dgm:pt modelId="{AF8C0400-7603-4564-B554-084258CAF9D0}" type="sibTrans" cxnId="{513BD0C3-59D8-433F-9CCA-1562997A2D09}">
      <dgm:prSet/>
      <dgm:spPr/>
      <dgm:t>
        <a:bodyPr/>
        <a:lstStyle/>
        <a:p>
          <a:endParaRPr lang="en-US"/>
        </a:p>
      </dgm:t>
    </dgm:pt>
    <dgm:pt modelId="{8C2AE63C-CC50-4531-81E2-FD2FFB4480A9}">
      <dgm:prSet/>
      <dgm:spPr/>
      <dgm:t>
        <a:bodyPr/>
        <a:lstStyle/>
        <a:p>
          <a:r>
            <a:rPr lang="en-GB" dirty="0"/>
            <a:t>Week 5: Reflection Week </a:t>
          </a:r>
          <a:endParaRPr lang="en-US" dirty="0"/>
        </a:p>
      </dgm:t>
    </dgm:pt>
    <dgm:pt modelId="{E7D05669-2B52-487B-B43C-50B233973725}" type="parTrans" cxnId="{08924CD4-3795-4466-8EAD-981D032261F6}">
      <dgm:prSet/>
      <dgm:spPr/>
      <dgm:t>
        <a:bodyPr/>
        <a:lstStyle/>
        <a:p>
          <a:endParaRPr lang="en-US"/>
        </a:p>
      </dgm:t>
    </dgm:pt>
    <dgm:pt modelId="{7A5DA6F6-1883-4402-A1BC-7E2F0B76F6B7}" type="sibTrans" cxnId="{08924CD4-3795-4466-8EAD-981D032261F6}">
      <dgm:prSet/>
      <dgm:spPr/>
      <dgm:t>
        <a:bodyPr/>
        <a:lstStyle/>
        <a:p>
          <a:endParaRPr lang="en-US"/>
        </a:p>
      </dgm:t>
    </dgm:pt>
    <dgm:pt modelId="{DAA4F97A-24B0-4D49-8048-937787D79E93}">
      <dgm:prSet/>
      <dgm:spPr/>
      <dgm:t>
        <a:bodyPr/>
        <a:lstStyle/>
        <a:p>
          <a:r>
            <a:rPr lang="en-GB" dirty="0"/>
            <a:t>Week 6: Green for GO! Part 2.</a:t>
          </a:r>
          <a:endParaRPr lang="en-US" dirty="0"/>
        </a:p>
      </dgm:t>
    </dgm:pt>
    <dgm:pt modelId="{EA2D7050-C0BE-4CC8-9F80-94236ED7D08A}" type="parTrans" cxnId="{283C814E-6B62-441D-BC33-2A7CB4945CE6}">
      <dgm:prSet/>
      <dgm:spPr/>
      <dgm:t>
        <a:bodyPr/>
        <a:lstStyle/>
        <a:p>
          <a:endParaRPr lang="en-US"/>
        </a:p>
      </dgm:t>
    </dgm:pt>
    <dgm:pt modelId="{B516AB2B-F42F-487D-9A9F-D5790DDF8B22}" type="sibTrans" cxnId="{283C814E-6B62-441D-BC33-2A7CB4945CE6}">
      <dgm:prSet/>
      <dgm:spPr/>
      <dgm:t>
        <a:bodyPr/>
        <a:lstStyle/>
        <a:p>
          <a:endParaRPr lang="en-US"/>
        </a:p>
      </dgm:t>
    </dgm:pt>
    <dgm:pt modelId="{DFCF92D4-FC1A-4C9E-9735-1C4AF6A97236}">
      <dgm:prSet/>
      <dgm:spPr/>
      <dgm:t>
        <a:bodyPr/>
        <a:lstStyle/>
        <a:p>
          <a:r>
            <a:rPr lang="en-GB"/>
            <a:t>Take Home Messages</a:t>
          </a:r>
          <a:endParaRPr lang="en-US"/>
        </a:p>
      </dgm:t>
    </dgm:pt>
    <dgm:pt modelId="{EA9E48C1-FA6A-4547-AFC9-67280946E51B}" type="parTrans" cxnId="{A9BAFF6E-1C9F-4F9D-BF01-9A8AA6A2738D}">
      <dgm:prSet/>
      <dgm:spPr/>
      <dgm:t>
        <a:bodyPr/>
        <a:lstStyle/>
        <a:p>
          <a:endParaRPr lang="en-US"/>
        </a:p>
      </dgm:t>
    </dgm:pt>
    <dgm:pt modelId="{E55F193E-90A2-4272-89A3-4C8CAAEFAA4C}" type="sibTrans" cxnId="{A9BAFF6E-1C9F-4F9D-BF01-9A8AA6A2738D}">
      <dgm:prSet/>
      <dgm:spPr/>
      <dgm:t>
        <a:bodyPr/>
        <a:lstStyle/>
        <a:p>
          <a:endParaRPr lang="en-US"/>
        </a:p>
      </dgm:t>
    </dgm:pt>
    <dgm:pt modelId="{BEE47783-F319-4D06-8C65-78D7E87FC9CA}">
      <dgm:prSet/>
      <dgm:spPr/>
      <dgm:t>
        <a:bodyPr/>
        <a:lstStyle/>
        <a:p>
          <a:r>
            <a:rPr lang="en-GB"/>
            <a:t>Reference List</a:t>
          </a:r>
          <a:endParaRPr lang="en-US"/>
        </a:p>
      </dgm:t>
    </dgm:pt>
    <dgm:pt modelId="{1368F71E-D4B5-47FD-A18D-B593B951998A}" type="parTrans" cxnId="{E8468101-9EC7-4133-AF32-7D6D0A280FB6}">
      <dgm:prSet/>
      <dgm:spPr/>
      <dgm:t>
        <a:bodyPr/>
        <a:lstStyle/>
        <a:p>
          <a:endParaRPr lang="en-US"/>
        </a:p>
      </dgm:t>
    </dgm:pt>
    <dgm:pt modelId="{A90F0229-3FD8-4D9E-9BEC-62FF01CFB15F}" type="sibTrans" cxnId="{E8468101-9EC7-4133-AF32-7D6D0A280FB6}">
      <dgm:prSet/>
      <dgm:spPr/>
      <dgm:t>
        <a:bodyPr/>
        <a:lstStyle/>
        <a:p>
          <a:endParaRPr lang="en-US"/>
        </a:p>
      </dgm:t>
    </dgm:pt>
    <dgm:pt modelId="{82772872-2834-4E4B-A7FE-897A552A5BED}">
      <dgm:prSet/>
      <dgm:spPr/>
      <dgm:t>
        <a:bodyPr/>
        <a:lstStyle/>
        <a:p>
          <a:r>
            <a:rPr lang="en-GB" dirty="0"/>
            <a:t>Provisions made</a:t>
          </a:r>
        </a:p>
      </dgm:t>
    </dgm:pt>
    <dgm:pt modelId="{4B340220-F0A1-4B37-924E-604116E73B52}" type="parTrans" cxnId="{4CE584AC-3C6F-4F8E-9237-CBC1C36E8895}">
      <dgm:prSet/>
      <dgm:spPr/>
      <dgm:t>
        <a:bodyPr/>
        <a:lstStyle/>
        <a:p>
          <a:endParaRPr lang="en-GB"/>
        </a:p>
      </dgm:t>
    </dgm:pt>
    <dgm:pt modelId="{2433798C-02FE-4BFC-BF1F-BAE655FE43BD}" type="sibTrans" cxnId="{4CE584AC-3C6F-4F8E-9237-CBC1C36E8895}">
      <dgm:prSet/>
      <dgm:spPr/>
      <dgm:t>
        <a:bodyPr/>
        <a:lstStyle/>
        <a:p>
          <a:endParaRPr lang="en-GB"/>
        </a:p>
      </dgm:t>
    </dgm:pt>
    <dgm:pt modelId="{23230644-1914-464E-927F-5D23A9E7E46E}" type="pres">
      <dgm:prSet presAssocID="{38FD582C-BABA-44B8-B3DE-1B692198A49D}" presName="linear" presStyleCnt="0">
        <dgm:presLayoutVars>
          <dgm:animLvl val="lvl"/>
          <dgm:resizeHandles val="exact"/>
        </dgm:presLayoutVars>
      </dgm:prSet>
      <dgm:spPr/>
    </dgm:pt>
    <dgm:pt modelId="{FF2BE25D-08DF-4E5E-97D7-7B3C49C3A117}" type="pres">
      <dgm:prSet presAssocID="{5E85A3CA-6980-4536-B8B9-14731F01055B}" presName="parentText" presStyleLbl="node1" presStyleIdx="0" presStyleCnt="11">
        <dgm:presLayoutVars>
          <dgm:chMax val="0"/>
          <dgm:bulletEnabled val="1"/>
        </dgm:presLayoutVars>
      </dgm:prSet>
      <dgm:spPr/>
    </dgm:pt>
    <dgm:pt modelId="{40D4E936-B46D-4859-890D-C448710B9337}" type="pres">
      <dgm:prSet presAssocID="{77591DC6-D148-4E2A-8017-EC6C0240B5E2}" presName="spacer" presStyleCnt="0"/>
      <dgm:spPr/>
    </dgm:pt>
    <dgm:pt modelId="{A6E05281-54AF-4D85-B3EC-90EBF4CA576E}" type="pres">
      <dgm:prSet presAssocID="{9D228483-447D-4101-9CA7-E296DF208A17}" presName="parentText" presStyleLbl="node1" presStyleIdx="1" presStyleCnt="11">
        <dgm:presLayoutVars>
          <dgm:chMax val="0"/>
          <dgm:bulletEnabled val="1"/>
        </dgm:presLayoutVars>
      </dgm:prSet>
      <dgm:spPr/>
    </dgm:pt>
    <dgm:pt modelId="{82FBBC14-DD92-436C-822C-8937888A2B28}" type="pres">
      <dgm:prSet presAssocID="{EC2FC975-9C95-427A-898D-288CDFB3F5FC}" presName="spacer" presStyleCnt="0"/>
      <dgm:spPr/>
    </dgm:pt>
    <dgm:pt modelId="{74FD701E-26C4-4D52-AECE-C0B84E717112}" type="pres">
      <dgm:prSet presAssocID="{26F60D1F-9A4B-4837-9B63-CC81151B1446}" presName="parentText" presStyleLbl="node1" presStyleIdx="2" presStyleCnt="11">
        <dgm:presLayoutVars>
          <dgm:chMax val="0"/>
          <dgm:bulletEnabled val="1"/>
        </dgm:presLayoutVars>
      </dgm:prSet>
      <dgm:spPr/>
    </dgm:pt>
    <dgm:pt modelId="{90EA6EE1-4082-432E-8D51-900076D2468B}" type="pres">
      <dgm:prSet presAssocID="{0DC47652-AEC0-41BF-A516-8C39A2B1590F}" presName="spacer" presStyleCnt="0"/>
      <dgm:spPr/>
    </dgm:pt>
    <dgm:pt modelId="{C0B58809-8236-4917-9247-AA6FEAA6C88D}" type="pres">
      <dgm:prSet presAssocID="{53AB6C2F-AB07-4185-815A-F39F4C16EF04}" presName="parentText" presStyleLbl="node1" presStyleIdx="3" presStyleCnt="11">
        <dgm:presLayoutVars>
          <dgm:chMax val="0"/>
          <dgm:bulletEnabled val="1"/>
        </dgm:presLayoutVars>
      </dgm:prSet>
      <dgm:spPr/>
    </dgm:pt>
    <dgm:pt modelId="{65627171-757C-4288-BD26-4AE998E328F4}" type="pres">
      <dgm:prSet presAssocID="{F4FF704C-1128-447D-A1BC-1D28E5BAEF4D}" presName="spacer" presStyleCnt="0"/>
      <dgm:spPr/>
    </dgm:pt>
    <dgm:pt modelId="{AC6BED10-D55C-42FC-B191-8B694B4CD6A6}" type="pres">
      <dgm:prSet presAssocID="{D20DC0DE-4CB2-4CDE-8A48-7C808614E026}" presName="parentText" presStyleLbl="node1" presStyleIdx="4" presStyleCnt="11">
        <dgm:presLayoutVars>
          <dgm:chMax val="0"/>
          <dgm:bulletEnabled val="1"/>
        </dgm:presLayoutVars>
      </dgm:prSet>
      <dgm:spPr/>
    </dgm:pt>
    <dgm:pt modelId="{59125228-0D1C-4FD1-944F-C2C756523F8A}" type="pres">
      <dgm:prSet presAssocID="{62E3ABA6-FCD1-4733-AEB9-F9253A76C6F7}" presName="spacer" presStyleCnt="0"/>
      <dgm:spPr/>
    </dgm:pt>
    <dgm:pt modelId="{84685EC1-033D-4C91-9382-CD022F1938F4}" type="pres">
      <dgm:prSet presAssocID="{4E8376DF-5F1B-484F-AD83-384F010746AD}" presName="parentText" presStyleLbl="node1" presStyleIdx="5" presStyleCnt="11">
        <dgm:presLayoutVars>
          <dgm:chMax val="0"/>
          <dgm:bulletEnabled val="1"/>
        </dgm:presLayoutVars>
      </dgm:prSet>
      <dgm:spPr/>
    </dgm:pt>
    <dgm:pt modelId="{1119CB83-8964-4E5D-8A2A-B85B171D93F4}" type="pres">
      <dgm:prSet presAssocID="{AF8C0400-7603-4564-B554-084258CAF9D0}" presName="spacer" presStyleCnt="0"/>
      <dgm:spPr/>
    </dgm:pt>
    <dgm:pt modelId="{98E6F555-F82C-45B5-9625-3EAC09D59D01}" type="pres">
      <dgm:prSet presAssocID="{8C2AE63C-CC50-4531-81E2-FD2FFB4480A9}" presName="parentText" presStyleLbl="node1" presStyleIdx="6" presStyleCnt="11">
        <dgm:presLayoutVars>
          <dgm:chMax val="0"/>
          <dgm:bulletEnabled val="1"/>
        </dgm:presLayoutVars>
      </dgm:prSet>
      <dgm:spPr/>
    </dgm:pt>
    <dgm:pt modelId="{08BFAFAC-80A5-4F2B-9FB7-814DE0DE1013}" type="pres">
      <dgm:prSet presAssocID="{7A5DA6F6-1883-4402-A1BC-7E2F0B76F6B7}" presName="spacer" presStyleCnt="0"/>
      <dgm:spPr/>
    </dgm:pt>
    <dgm:pt modelId="{F37861FD-9ACD-47BA-BE5D-D4E4639881F8}" type="pres">
      <dgm:prSet presAssocID="{DAA4F97A-24B0-4D49-8048-937787D79E93}" presName="parentText" presStyleLbl="node1" presStyleIdx="7" presStyleCnt="11">
        <dgm:presLayoutVars>
          <dgm:chMax val="0"/>
          <dgm:bulletEnabled val="1"/>
        </dgm:presLayoutVars>
      </dgm:prSet>
      <dgm:spPr/>
    </dgm:pt>
    <dgm:pt modelId="{29322A48-35AE-4888-8746-858383901FDC}" type="pres">
      <dgm:prSet presAssocID="{B516AB2B-F42F-487D-9A9F-D5790DDF8B22}" presName="spacer" presStyleCnt="0"/>
      <dgm:spPr/>
    </dgm:pt>
    <dgm:pt modelId="{DFAB97EF-3A88-4010-B409-97A5A59A1DDF}" type="pres">
      <dgm:prSet presAssocID="{82772872-2834-4E4B-A7FE-897A552A5BED}" presName="parentText" presStyleLbl="node1" presStyleIdx="8" presStyleCnt="11">
        <dgm:presLayoutVars>
          <dgm:chMax val="0"/>
          <dgm:bulletEnabled val="1"/>
        </dgm:presLayoutVars>
      </dgm:prSet>
      <dgm:spPr/>
    </dgm:pt>
    <dgm:pt modelId="{454CE662-0BBB-4BC6-9FED-69F23489F69E}" type="pres">
      <dgm:prSet presAssocID="{2433798C-02FE-4BFC-BF1F-BAE655FE43BD}" presName="spacer" presStyleCnt="0"/>
      <dgm:spPr/>
    </dgm:pt>
    <dgm:pt modelId="{371F59FA-BBE6-4E32-96E9-B25965361FF0}" type="pres">
      <dgm:prSet presAssocID="{DFCF92D4-FC1A-4C9E-9735-1C4AF6A97236}" presName="parentText" presStyleLbl="node1" presStyleIdx="9" presStyleCnt="11">
        <dgm:presLayoutVars>
          <dgm:chMax val="0"/>
          <dgm:bulletEnabled val="1"/>
        </dgm:presLayoutVars>
      </dgm:prSet>
      <dgm:spPr/>
    </dgm:pt>
    <dgm:pt modelId="{41AA6D24-FCB1-482E-8E92-F96C52719358}" type="pres">
      <dgm:prSet presAssocID="{E55F193E-90A2-4272-89A3-4C8CAAEFAA4C}" presName="spacer" presStyleCnt="0"/>
      <dgm:spPr/>
    </dgm:pt>
    <dgm:pt modelId="{14F0B3C7-E4B8-4846-8905-B60724D0959C}" type="pres">
      <dgm:prSet presAssocID="{BEE47783-F319-4D06-8C65-78D7E87FC9CA}" presName="parentText" presStyleLbl="node1" presStyleIdx="10" presStyleCnt="11">
        <dgm:presLayoutVars>
          <dgm:chMax val="0"/>
          <dgm:bulletEnabled val="1"/>
        </dgm:presLayoutVars>
      </dgm:prSet>
      <dgm:spPr/>
    </dgm:pt>
  </dgm:ptLst>
  <dgm:cxnLst>
    <dgm:cxn modelId="{03A2CF00-4864-4A45-B32C-86BD8D06AFB5}" srcId="{38FD582C-BABA-44B8-B3DE-1B692198A49D}" destId="{D20DC0DE-4CB2-4CDE-8A48-7C808614E026}" srcOrd="4" destOrd="0" parTransId="{0DB91559-8235-4966-9C61-E7C4AD621E90}" sibTransId="{62E3ABA6-FCD1-4733-AEB9-F9253A76C6F7}"/>
    <dgm:cxn modelId="{E8468101-9EC7-4133-AF32-7D6D0A280FB6}" srcId="{38FD582C-BABA-44B8-B3DE-1B692198A49D}" destId="{BEE47783-F319-4D06-8C65-78D7E87FC9CA}" srcOrd="10" destOrd="0" parTransId="{1368F71E-D4B5-47FD-A18D-B593B951998A}" sibTransId="{A90F0229-3FD8-4D9E-9BEC-62FF01CFB15F}"/>
    <dgm:cxn modelId="{06775020-E1C0-46D2-A7EE-407A2E343CD2}" type="presOf" srcId="{4E8376DF-5F1B-484F-AD83-384F010746AD}" destId="{84685EC1-033D-4C91-9382-CD022F1938F4}" srcOrd="0" destOrd="0" presId="urn:microsoft.com/office/officeart/2005/8/layout/vList2"/>
    <dgm:cxn modelId="{0EF97937-1BD3-46BF-8AC9-D3FB15B3C260}" srcId="{38FD582C-BABA-44B8-B3DE-1B692198A49D}" destId="{53AB6C2F-AB07-4185-815A-F39F4C16EF04}" srcOrd="3" destOrd="0" parTransId="{04B20AE2-E1F8-48DA-9A88-58F3B19C09DE}" sibTransId="{F4FF704C-1128-447D-A1BC-1D28E5BAEF4D}"/>
    <dgm:cxn modelId="{283C814E-6B62-441D-BC33-2A7CB4945CE6}" srcId="{38FD582C-BABA-44B8-B3DE-1B692198A49D}" destId="{DAA4F97A-24B0-4D49-8048-937787D79E93}" srcOrd="7" destOrd="0" parTransId="{EA2D7050-C0BE-4CC8-9F80-94236ED7D08A}" sibTransId="{B516AB2B-F42F-487D-9A9F-D5790DDF8B22}"/>
    <dgm:cxn modelId="{A9BAFF6E-1C9F-4F9D-BF01-9A8AA6A2738D}" srcId="{38FD582C-BABA-44B8-B3DE-1B692198A49D}" destId="{DFCF92D4-FC1A-4C9E-9735-1C4AF6A97236}" srcOrd="9" destOrd="0" parTransId="{EA9E48C1-FA6A-4547-AFC9-67280946E51B}" sibTransId="{E55F193E-90A2-4272-89A3-4C8CAAEFAA4C}"/>
    <dgm:cxn modelId="{D7ADD875-599D-47EA-A851-0C1500055103}" type="presOf" srcId="{BEE47783-F319-4D06-8C65-78D7E87FC9CA}" destId="{14F0B3C7-E4B8-4846-8905-B60724D0959C}" srcOrd="0" destOrd="0" presId="urn:microsoft.com/office/officeart/2005/8/layout/vList2"/>
    <dgm:cxn modelId="{7FBB077A-C479-4D68-8F1A-370CFED4A38C}" srcId="{38FD582C-BABA-44B8-B3DE-1B692198A49D}" destId="{9D228483-447D-4101-9CA7-E296DF208A17}" srcOrd="1" destOrd="0" parTransId="{B3442950-E89B-489F-948F-78FE9718E4A1}" sibTransId="{EC2FC975-9C95-427A-898D-288CDFB3F5FC}"/>
    <dgm:cxn modelId="{EED4EF80-12FA-4504-8234-DD47EC9851FD}" type="presOf" srcId="{53AB6C2F-AB07-4185-815A-F39F4C16EF04}" destId="{C0B58809-8236-4917-9247-AA6FEAA6C88D}" srcOrd="0" destOrd="0" presId="urn:microsoft.com/office/officeart/2005/8/layout/vList2"/>
    <dgm:cxn modelId="{86DC5796-F166-44A9-B0D3-3C1A5CFAE369}" type="presOf" srcId="{8C2AE63C-CC50-4531-81E2-FD2FFB4480A9}" destId="{98E6F555-F82C-45B5-9625-3EAC09D59D01}" srcOrd="0" destOrd="0" presId="urn:microsoft.com/office/officeart/2005/8/layout/vList2"/>
    <dgm:cxn modelId="{4CE584AC-3C6F-4F8E-9237-CBC1C36E8895}" srcId="{38FD582C-BABA-44B8-B3DE-1B692198A49D}" destId="{82772872-2834-4E4B-A7FE-897A552A5BED}" srcOrd="8" destOrd="0" parTransId="{4B340220-F0A1-4B37-924E-604116E73B52}" sibTransId="{2433798C-02FE-4BFC-BF1F-BAE655FE43BD}"/>
    <dgm:cxn modelId="{4CE2CAAF-E483-45E9-9527-4EAF7FE4EE99}" type="presOf" srcId="{38FD582C-BABA-44B8-B3DE-1B692198A49D}" destId="{23230644-1914-464E-927F-5D23A9E7E46E}" srcOrd="0" destOrd="0" presId="urn:microsoft.com/office/officeart/2005/8/layout/vList2"/>
    <dgm:cxn modelId="{513BD0C3-59D8-433F-9CCA-1562997A2D09}" srcId="{38FD582C-BABA-44B8-B3DE-1B692198A49D}" destId="{4E8376DF-5F1B-484F-AD83-384F010746AD}" srcOrd="5" destOrd="0" parTransId="{F26DFF93-62CA-4257-B817-44D3807A4293}" sibTransId="{AF8C0400-7603-4564-B554-084258CAF9D0}"/>
    <dgm:cxn modelId="{9CCDCDC8-2BAC-4D4C-9E50-2F633438C1CF}" type="presOf" srcId="{9D228483-447D-4101-9CA7-E296DF208A17}" destId="{A6E05281-54AF-4D85-B3EC-90EBF4CA576E}" srcOrd="0" destOrd="0" presId="urn:microsoft.com/office/officeart/2005/8/layout/vList2"/>
    <dgm:cxn modelId="{03AB10C9-914C-41CD-A635-E0D73316E0B4}" type="presOf" srcId="{DAA4F97A-24B0-4D49-8048-937787D79E93}" destId="{F37861FD-9ACD-47BA-BE5D-D4E4639881F8}" srcOrd="0" destOrd="0" presId="urn:microsoft.com/office/officeart/2005/8/layout/vList2"/>
    <dgm:cxn modelId="{A9F5D6CA-654D-4129-9EAB-8B4769E70D8C}" type="presOf" srcId="{5E85A3CA-6980-4536-B8B9-14731F01055B}" destId="{FF2BE25D-08DF-4E5E-97D7-7B3C49C3A117}" srcOrd="0" destOrd="0" presId="urn:microsoft.com/office/officeart/2005/8/layout/vList2"/>
    <dgm:cxn modelId="{E654BECB-56D0-4DFB-AFA2-C402F5F814F8}" type="presOf" srcId="{D20DC0DE-4CB2-4CDE-8A48-7C808614E026}" destId="{AC6BED10-D55C-42FC-B191-8B694B4CD6A6}" srcOrd="0" destOrd="0" presId="urn:microsoft.com/office/officeart/2005/8/layout/vList2"/>
    <dgm:cxn modelId="{AD313FCD-562D-4E1B-88A3-B237A6C62B33}" type="presOf" srcId="{26F60D1F-9A4B-4837-9B63-CC81151B1446}" destId="{74FD701E-26C4-4D52-AECE-C0B84E717112}" srcOrd="0" destOrd="0" presId="urn:microsoft.com/office/officeart/2005/8/layout/vList2"/>
    <dgm:cxn modelId="{08924CD4-3795-4466-8EAD-981D032261F6}" srcId="{38FD582C-BABA-44B8-B3DE-1B692198A49D}" destId="{8C2AE63C-CC50-4531-81E2-FD2FFB4480A9}" srcOrd="6" destOrd="0" parTransId="{E7D05669-2B52-487B-B43C-50B233973725}" sibTransId="{7A5DA6F6-1883-4402-A1BC-7E2F0B76F6B7}"/>
    <dgm:cxn modelId="{73A190D4-440E-4C8F-8E85-F58486A1A3A0}" srcId="{38FD582C-BABA-44B8-B3DE-1B692198A49D}" destId="{5E85A3CA-6980-4536-B8B9-14731F01055B}" srcOrd="0" destOrd="0" parTransId="{DD197D55-8C62-4934-BC67-C4371916A28B}" sibTransId="{77591DC6-D148-4E2A-8017-EC6C0240B5E2}"/>
    <dgm:cxn modelId="{72BC8AE8-ACA6-490D-BFAA-1CE082CF595E}" type="presOf" srcId="{82772872-2834-4E4B-A7FE-897A552A5BED}" destId="{DFAB97EF-3A88-4010-B409-97A5A59A1DDF}" srcOrd="0" destOrd="0" presId="urn:microsoft.com/office/officeart/2005/8/layout/vList2"/>
    <dgm:cxn modelId="{315934EE-F5E2-469D-B967-A9819AB6F55E}" type="presOf" srcId="{DFCF92D4-FC1A-4C9E-9735-1C4AF6A97236}" destId="{371F59FA-BBE6-4E32-96E9-B25965361FF0}" srcOrd="0" destOrd="0" presId="urn:microsoft.com/office/officeart/2005/8/layout/vList2"/>
    <dgm:cxn modelId="{591156F4-708C-42AC-AD1E-BF2C6B7B9002}" srcId="{38FD582C-BABA-44B8-B3DE-1B692198A49D}" destId="{26F60D1F-9A4B-4837-9B63-CC81151B1446}" srcOrd="2" destOrd="0" parTransId="{3B31A866-52CB-4EEA-8C6F-1EA688414006}" sibTransId="{0DC47652-AEC0-41BF-A516-8C39A2B1590F}"/>
    <dgm:cxn modelId="{35B4ED81-45DD-4242-B71B-6781AA08DCDC}" type="presParOf" srcId="{23230644-1914-464E-927F-5D23A9E7E46E}" destId="{FF2BE25D-08DF-4E5E-97D7-7B3C49C3A117}" srcOrd="0" destOrd="0" presId="urn:microsoft.com/office/officeart/2005/8/layout/vList2"/>
    <dgm:cxn modelId="{EC923EC1-6872-4F21-BBE1-CA031CA8A660}" type="presParOf" srcId="{23230644-1914-464E-927F-5D23A9E7E46E}" destId="{40D4E936-B46D-4859-890D-C448710B9337}" srcOrd="1" destOrd="0" presId="urn:microsoft.com/office/officeart/2005/8/layout/vList2"/>
    <dgm:cxn modelId="{E509E32B-7B44-4EE5-BD86-0D05C32343B1}" type="presParOf" srcId="{23230644-1914-464E-927F-5D23A9E7E46E}" destId="{A6E05281-54AF-4D85-B3EC-90EBF4CA576E}" srcOrd="2" destOrd="0" presId="urn:microsoft.com/office/officeart/2005/8/layout/vList2"/>
    <dgm:cxn modelId="{A19FA5A9-22FB-4A67-8F46-B1FA9B7A1A0E}" type="presParOf" srcId="{23230644-1914-464E-927F-5D23A9E7E46E}" destId="{82FBBC14-DD92-436C-822C-8937888A2B28}" srcOrd="3" destOrd="0" presId="urn:microsoft.com/office/officeart/2005/8/layout/vList2"/>
    <dgm:cxn modelId="{981696D0-FA52-45A9-889D-9C784AA39143}" type="presParOf" srcId="{23230644-1914-464E-927F-5D23A9E7E46E}" destId="{74FD701E-26C4-4D52-AECE-C0B84E717112}" srcOrd="4" destOrd="0" presId="urn:microsoft.com/office/officeart/2005/8/layout/vList2"/>
    <dgm:cxn modelId="{192E3BED-4F0F-45DF-9F7C-D4C1A1B5FAE6}" type="presParOf" srcId="{23230644-1914-464E-927F-5D23A9E7E46E}" destId="{90EA6EE1-4082-432E-8D51-900076D2468B}" srcOrd="5" destOrd="0" presId="urn:microsoft.com/office/officeart/2005/8/layout/vList2"/>
    <dgm:cxn modelId="{E60A09A6-E3FD-4282-AC49-BAB44A1F1D1D}" type="presParOf" srcId="{23230644-1914-464E-927F-5D23A9E7E46E}" destId="{C0B58809-8236-4917-9247-AA6FEAA6C88D}" srcOrd="6" destOrd="0" presId="urn:microsoft.com/office/officeart/2005/8/layout/vList2"/>
    <dgm:cxn modelId="{2671E7DE-74E2-420D-8E96-1C8D206BD576}" type="presParOf" srcId="{23230644-1914-464E-927F-5D23A9E7E46E}" destId="{65627171-757C-4288-BD26-4AE998E328F4}" srcOrd="7" destOrd="0" presId="urn:microsoft.com/office/officeart/2005/8/layout/vList2"/>
    <dgm:cxn modelId="{E00E08C7-7B50-4C1E-B2C3-1321E0C5DA1A}" type="presParOf" srcId="{23230644-1914-464E-927F-5D23A9E7E46E}" destId="{AC6BED10-D55C-42FC-B191-8B694B4CD6A6}" srcOrd="8" destOrd="0" presId="urn:microsoft.com/office/officeart/2005/8/layout/vList2"/>
    <dgm:cxn modelId="{722914EF-B346-421C-A71A-D6756C74A65C}" type="presParOf" srcId="{23230644-1914-464E-927F-5D23A9E7E46E}" destId="{59125228-0D1C-4FD1-944F-C2C756523F8A}" srcOrd="9" destOrd="0" presId="urn:microsoft.com/office/officeart/2005/8/layout/vList2"/>
    <dgm:cxn modelId="{0CE4C7FB-4BD1-4FBD-84BF-7C9A45F99793}" type="presParOf" srcId="{23230644-1914-464E-927F-5D23A9E7E46E}" destId="{84685EC1-033D-4C91-9382-CD022F1938F4}" srcOrd="10" destOrd="0" presId="urn:microsoft.com/office/officeart/2005/8/layout/vList2"/>
    <dgm:cxn modelId="{0B41B019-6CA9-402D-B481-E60DE81CAE7A}" type="presParOf" srcId="{23230644-1914-464E-927F-5D23A9E7E46E}" destId="{1119CB83-8964-4E5D-8A2A-B85B171D93F4}" srcOrd="11" destOrd="0" presId="urn:microsoft.com/office/officeart/2005/8/layout/vList2"/>
    <dgm:cxn modelId="{8836ADEE-A5C4-4933-8801-70050389DD49}" type="presParOf" srcId="{23230644-1914-464E-927F-5D23A9E7E46E}" destId="{98E6F555-F82C-45B5-9625-3EAC09D59D01}" srcOrd="12" destOrd="0" presId="urn:microsoft.com/office/officeart/2005/8/layout/vList2"/>
    <dgm:cxn modelId="{2B418D8A-1146-401C-83F4-578A4AC62DCA}" type="presParOf" srcId="{23230644-1914-464E-927F-5D23A9E7E46E}" destId="{08BFAFAC-80A5-4F2B-9FB7-814DE0DE1013}" srcOrd="13" destOrd="0" presId="urn:microsoft.com/office/officeart/2005/8/layout/vList2"/>
    <dgm:cxn modelId="{5835A184-0F50-43F9-B60C-E01505F8E952}" type="presParOf" srcId="{23230644-1914-464E-927F-5D23A9E7E46E}" destId="{F37861FD-9ACD-47BA-BE5D-D4E4639881F8}" srcOrd="14" destOrd="0" presId="urn:microsoft.com/office/officeart/2005/8/layout/vList2"/>
    <dgm:cxn modelId="{DA1DFAAC-4E15-414F-AECC-8C6DC7FF3EA5}" type="presParOf" srcId="{23230644-1914-464E-927F-5D23A9E7E46E}" destId="{29322A48-35AE-4888-8746-858383901FDC}" srcOrd="15" destOrd="0" presId="urn:microsoft.com/office/officeart/2005/8/layout/vList2"/>
    <dgm:cxn modelId="{5197E85C-AB1F-4C6D-AB74-38D11A24ADBD}" type="presParOf" srcId="{23230644-1914-464E-927F-5D23A9E7E46E}" destId="{DFAB97EF-3A88-4010-B409-97A5A59A1DDF}" srcOrd="16" destOrd="0" presId="urn:microsoft.com/office/officeart/2005/8/layout/vList2"/>
    <dgm:cxn modelId="{056446EA-651A-4598-A45A-E4F33CE908C4}" type="presParOf" srcId="{23230644-1914-464E-927F-5D23A9E7E46E}" destId="{454CE662-0BBB-4BC6-9FED-69F23489F69E}" srcOrd="17" destOrd="0" presId="urn:microsoft.com/office/officeart/2005/8/layout/vList2"/>
    <dgm:cxn modelId="{53F01C6F-A488-4D3C-94F8-18B7C0AEAABE}" type="presParOf" srcId="{23230644-1914-464E-927F-5D23A9E7E46E}" destId="{371F59FA-BBE6-4E32-96E9-B25965361FF0}" srcOrd="18" destOrd="0" presId="urn:microsoft.com/office/officeart/2005/8/layout/vList2"/>
    <dgm:cxn modelId="{07122BE7-A0D6-45C3-A190-8E7365BCEA2C}" type="presParOf" srcId="{23230644-1914-464E-927F-5D23A9E7E46E}" destId="{41AA6D24-FCB1-482E-8E92-F96C52719358}" srcOrd="19" destOrd="0" presId="urn:microsoft.com/office/officeart/2005/8/layout/vList2"/>
    <dgm:cxn modelId="{FE3E9F06-BF91-4692-9F46-3CEF1F3DFC5A}" type="presParOf" srcId="{23230644-1914-464E-927F-5D23A9E7E46E}" destId="{14F0B3C7-E4B8-4846-8905-B60724D0959C}"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2DEF85-2F3C-467E-9E04-2337A1D7CA0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42EB053-39E8-4131-A9BD-555AA4BF70BA}">
      <dgm:prSet/>
      <dgm:spPr/>
      <dgm:t>
        <a:bodyPr/>
        <a:lstStyle/>
        <a:p>
          <a:r>
            <a:rPr lang="en-GB"/>
            <a:t>Bring appropriate equipment</a:t>
          </a:r>
          <a:endParaRPr lang="en-US"/>
        </a:p>
      </dgm:t>
    </dgm:pt>
    <dgm:pt modelId="{C3F8FBB9-B3CF-423D-8915-831C25DE9506}" type="parTrans" cxnId="{0D514FEF-6587-4643-8165-A0A47912C3A4}">
      <dgm:prSet/>
      <dgm:spPr/>
      <dgm:t>
        <a:bodyPr/>
        <a:lstStyle/>
        <a:p>
          <a:endParaRPr lang="en-US"/>
        </a:p>
      </dgm:t>
    </dgm:pt>
    <dgm:pt modelId="{28423F48-3EA9-4A59-96A0-2434E078D774}" type="sibTrans" cxnId="{0D514FEF-6587-4643-8165-A0A47912C3A4}">
      <dgm:prSet/>
      <dgm:spPr/>
      <dgm:t>
        <a:bodyPr/>
        <a:lstStyle/>
        <a:p>
          <a:endParaRPr lang="en-US"/>
        </a:p>
      </dgm:t>
    </dgm:pt>
    <dgm:pt modelId="{6F13028C-66E3-4120-B73A-6D0B11E07567}">
      <dgm:prSet/>
      <dgm:spPr/>
      <dgm:t>
        <a:bodyPr/>
        <a:lstStyle/>
        <a:p>
          <a:r>
            <a:rPr lang="en-GB"/>
            <a:t>Reflective Journal </a:t>
          </a:r>
          <a:endParaRPr lang="en-US"/>
        </a:p>
      </dgm:t>
    </dgm:pt>
    <dgm:pt modelId="{B5CD0CEF-5566-4C97-9CFF-8913BDBE79A6}" type="parTrans" cxnId="{764B7941-98AA-446E-95C3-4680CCDC78CC}">
      <dgm:prSet/>
      <dgm:spPr/>
      <dgm:t>
        <a:bodyPr/>
        <a:lstStyle/>
        <a:p>
          <a:endParaRPr lang="en-US"/>
        </a:p>
      </dgm:t>
    </dgm:pt>
    <dgm:pt modelId="{91A9BC50-21E4-4ED0-9EB6-9A056B26EFCA}" type="sibTrans" cxnId="{764B7941-98AA-446E-95C3-4680CCDC78CC}">
      <dgm:prSet/>
      <dgm:spPr/>
      <dgm:t>
        <a:bodyPr/>
        <a:lstStyle/>
        <a:p>
          <a:endParaRPr lang="en-US"/>
        </a:p>
      </dgm:t>
    </dgm:pt>
    <dgm:pt modelId="{007C3F26-C9A8-42EC-ADDB-67C0300C5081}">
      <dgm:prSet/>
      <dgm:spPr/>
      <dgm:t>
        <a:bodyPr/>
        <a:lstStyle/>
        <a:p>
          <a:r>
            <a:rPr lang="en-GB"/>
            <a:t>Walk Daily Mile</a:t>
          </a:r>
          <a:endParaRPr lang="en-US"/>
        </a:p>
      </dgm:t>
    </dgm:pt>
    <dgm:pt modelId="{5622F552-F4DC-49AC-B9D7-12C98C63DC26}" type="parTrans" cxnId="{34C33BC1-A198-4413-A513-CBD15AE3BADA}">
      <dgm:prSet/>
      <dgm:spPr/>
      <dgm:t>
        <a:bodyPr/>
        <a:lstStyle/>
        <a:p>
          <a:endParaRPr lang="en-US"/>
        </a:p>
      </dgm:t>
    </dgm:pt>
    <dgm:pt modelId="{9D530D22-B13B-459D-B354-DF4371B79E6F}" type="sibTrans" cxnId="{34C33BC1-A198-4413-A513-CBD15AE3BADA}">
      <dgm:prSet/>
      <dgm:spPr/>
      <dgm:t>
        <a:bodyPr/>
        <a:lstStyle/>
        <a:p>
          <a:endParaRPr lang="en-US"/>
        </a:p>
      </dgm:t>
    </dgm:pt>
    <dgm:pt modelId="{A208DD8D-370B-40DE-AD8C-0860942CB5F4}">
      <dgm:prSet/>
      <dgm:spPr/>
      <dgm:t>
        <a:bodyPr/>
        <a:lstStyle/>
        <a:p>
          <a:r>
            <a:rPr lang="en-GB" dirty="0"/>
            <a:t>Embrace the Chaos!</a:t>
          </a:r>
          <a:endParaRPr lang="en-US" dirty="0"/>
        </a:p>
      </dgm:t>
    </dgm:pt>
    <dgm:pt modelId="{C09D4FAE-8951-450E-B2AA-44ED9493EA76}" type="parTrans" cxnId="{7F4EB354-10EB-44DC-8DB0-E68FEE7B4484}">
      <dgm:prSet/>
      <dgm:spPr/>
      <dgm:t>
        <a:bodyPr/>
        <a:lstStyle/>
        <a:p>
          <a:endParaRPr lang="en-US"/>
        </a:p>
      </dgm:t>
    </dgm:pt>
    <dgm:pt modelId="{69248954-EA44-4E7A-A8DE-E4F81D28E7BA}" type="sibTrans" cxnId="{7F4EB354-10EB-44DC-8DB0-E68FEE7B4484}">
      <dgm:prSet/>
      <dgm:spPr/>
      <dgm:t>
        <a:bodyPr/>
        <a:lstStyle/>
        <a:p>
          <a:endParaRPr lang="en-US"/>
        </a:p>
      </dgm:t>
    </dgm:pt>
    <dgm:pt modelId="{79A2F9EE-FA80-4F1F-AC5E-FCD7A0604EBC}" type="pres">
      <dgm:prSet presAssocID="{0C2DEF85-2F3C-467E-9E04-2337A1D7CA09}" presName="linear" presStyleCnt="0">
        <dgm:presLayoutVars>
          <dgm:animLvl val="lvl"/>
          <dgm:resizeHandles val="exact"/>
        </dgm:presLayoutVars>
      </dgm:prSet>
      <dgm:spPr/>
    </dgm:pt>
    <dgm:pt modelId="{173AB57D-1C42-4C59-936E-E8506958935A}" type="pres">
      <dgm:prSet presAssocID="{A42EB053-39E8-4131-A9BD-555AA4BF70BA}" presName="parentText" presStyleLbl="node1" presStyleIdx="0" presStyleCnt="4">
        <dgm:presLayoutVars>
          <dgm:chMax val="0"/>
          <dgm:bulletEnabled val="1"/>
        </dgm:presLayoutVars>
      </dgm:prSet>
      <dgm:spPr/>
    </dgm:pt>
    <dgm:pt modelId="{BB2784C6-C7F1-4AD1-9CB3-3CBB6BDC2EA8}" type="pres">
      <dgm:prSet presAssocID="{28423F48-3EA9-4A59-96A0-2434E078D774}" presName="spacer" presStyleCnt="0"/>
      <dgm:spPr/>
    </dgm:pt>
    <dgm:pt modelId="{05D92BCD-CFD9-4FF9-9557-181BE72898D7}" type="pres">
      <dgm:prSet presAssocID="{6F13028C-66E3-4120-B73A-6D0B11E07567}" presName="parentText" presStyleLbl="node1" presStyleIdx="1" presStyleCnt="4">
        <dgm:presLayoutVars>
          <dgm:chMax val="0"/>
          <dgm:bulletEnabled val="1"/>
        </dgm:presLayoutVars>
      </dgm:prSet>
      <dgm:spPr/>
    </dgm:pt>
    <dgm:pt modelId="{4A5C0CCA-1D61-4BE7-A456-6A3B9713090A}" type="pres">
      <dgm:prSet presAssocID="{91A9BC50-21E4-4ED0-9EB6-9A056B26EFCA}" presName="spacer" presStyleCnt="0"/>
      <dgm:spPr/>
    </dgm:pt>
    <dgm:pt modelId="{FF6FE945-7702-4135-9B0F-84989E0636E5}" type="pres">
      <dgm:prSet presAssocID="{007C3F26-C9A8-42EC-ADDB-67C0300C5081}" presName="parentText" presStyleLbl="node1" presStyleIdx="2" presStyleCnt="4">
        <dgm:presLayoutVars>
          <dgm:chMax val="0"/>
          <dgm:bulletEnabled val="1"/>
        </dgm:presLayoutVars>
      </dgm:prSet>
      <dgm:spPr/>
    </dgm:pt>
    <dgm:pt modelId="{D4255D75-1FF8-4EF8-AB0E-19B53FAF04B4}" type="pres">
      <dgm:prSet presAssocID="{9D530D22-B13B-459D-B354-DF4371B79E6F}" presName="spacer" presStyleCnt="0"/>
      <dgm:spPr/>
    </dgm:pt>
    <dgm:pt modelId="{B3E65C35-D68C-4A3A-A127-0E9A45F09890}" type="pres">
      <dgm:prSet presAssocID="{A208DD8D-370B-40DE-AD8C-0860942CB5F4}" presName="parentText" presStyleLbl="node1" presStyleIdx="3" presStyleCnt="4">
        <dgm:presLayoutVars>
          <dgm:chMax val="0"/>
          <dgm:bulletEnabled val="1"/>
        </dgm:presLayoutVars>
      </dgm:prSet>
      <dgm:spPr/>
    </dgm:pt>
  </dgm:ptLst>
  <dgm:cxnLst>
    <dgm:cxn modelId="{58941011-8A92-41A7-B65C-5A87E506DFF3}" type="presOf" srcId="{A42EB053-39E8-4131-A9BD-555AA4BF70BA}" destId="{173AB57D-1C42-4C59-936E-E8506958935A}" srcOrd="0" destOrd="0" presId="urn:microsoft.com/office/officeart/2005/8/layout/vList2"/>
    <dgm:cxn modelId="{764B7941-98AA-446E-95C3-4680CCDC78CC}" srcId="{0C2DEF85-2F3C-467E-9E04-2337A1D7CA09}" destId="{6F13028C-66E3-4120-B73A-6D0B11E07567}" srcOrd="1" destOrd="0" parTransId="{B5CD0CEF-5566-4C97-9CFF-8913BDBE79A6}" sibTransId="{91A9BC50-21E4-4ED0-9EB6-9A056B26EFCA}"/>
    <dgm:cxn modelId="{7F4EB354-10EB-44DC-8DB0-E68FEE7B4484}" srcId="{0C2DEF85-2F3C-467E-9E04-2337A1D7CA09}" destId="{A208DD8D-370B-40DE-AD8C-0860942CB5F4}" srcOrd="3" destOrd="0" parTransId="{C09D4FAE-8951-450E-B2AA-44ED9493EA76}" sibTransId="{69248954-EA44-4E7A-A8DE-E4F81D28E7BA}"/>
    <dgm:cxn modelId="{2DCC8F57-BCBE-4BBD-8990-6156C8E0D9E2}" type="presOf" srcId="{007C3F26-C9A8-42EC-ADDB-67C0300C5081}" destId="{FF6FE945-7702-4135-9B0F-84989E0636E5}" srcOrd="0" destOrd="0" presId="urn:microsoft.com/office/officeart/2005/8/layout/vList2"/>
    <dgm:cxn modelId="{FFDAEBBC-C410-4078-83B6-E4C479CA762B}" type="presOf" srcId="{0C2DEF85-2F3C-467E-9E04-2337A1D7CA09}" destId="{79A2F9EE-FA80-4F1F-AC5E-FCD7A0604EBC}" srcOrd="0" destOrd="0" presId="urn:microsoft.com/office/officeart/2005/8/layout/vList2"/>
    <dgm:cxn modelId="{34C33BC1-A198-4413-A513-CBD15AE3BADA}" srcId="{0C2DEF85-2F3C-467E-9E04-2337A1D7CA09}" destId="{007C3F26-C9A8-42EC-ADDB-67C0300C5081}" srcOrd="2" destOrd="0" parTransId="{5622F552-F4DC-49AC-B9D7-12C98C63DC26}" sibTransId="{9D530D22-B13B-459D-B354-DF4371B79E6F}"/>
    <dgm:cxn modelId="{BDFA6AE7-6540-49E3-8DC8-C858922261F7}" type="presOf" srcId="{6F13028C-66E3-4120-B73A-6D0B11E07567}" destId="{05D92BCD-CFD9-4FF9-9557-181BE72898D7}" srcOrd="0" destOrd="0" presId="urn:microsoft.com/office/officeart/2005/8/layout/vList2"/>
    <dgm:cxn modelId="{D4C9E1ED-283E-4D31-A9D4-EBAD3154C022}" type="presOf" srcId="{A208DD8D-370B-40DE-AD8C-0860942CB5F4}" destId="{B3E65C35-D68C-4A3A-A127-0E9A45F09890}" srcOrd="0" destOrd="0" presId="urn:microsoft.com/office/officeart/2005/8/layout/vList2"/>
    <dgm:cxn modelId="{0D514FEF-6587-4643-8165-A0A47912C3A4}" srcId="{0C2DEF85-2F3C-467E-9E04-2337A1D7CA09}" destId="{A42EB053-39E8-4131-A9BD-555AA4BF70BA}" srcOrd="0" destOrd="0" parTransId="{C3F8FBB9-B3CF-423D-8915-831C25DE9506}" sibTransId="{28423F48-3EA9-4A59-96A0-2434E078D774}"/>
    <dgm:cxn modelId="{916EEFFE-61FF-46C0-A85E-01B08D4D9585}" type="presParOf" srcId="{79A2F9EE-FA80-4F1F-AC5E-FCD7A0604EBC}" destId="{173AB57D-1C42-4C59-936E-E8506958935A}" srcOrd="0" destOrd="0" presId="urn:microsoft.com/office/officeart/2005/8/layout/vList2"/>
    <dgm:cxn modelId="{C399EC6F-48C5-4BC6-9AE9-C57ED5F0D75D}" type="presParOf" srcId="{79A2F9EE-FA80-4F1F-AC5E-FCD7A0604EBC}" destId="{BB2784C6-C7F1-4AD1-9CB3-3CBB6BDC2EA8}" srcOrd="1" destOrd="0" presId="urn:microsoft.com/office/officeart/2005/8/layout/vList2"/>
    <dgm:cxn modelId="{1EF8B00C-0761-4809-8137-CA44633B186B}" type="presParOf" srcId="{79A2F9EE-FA80-4F1F-AC5E-FCD7A0604EBC}" destId="{05D92BCD-CFD9-4FF9-9557-181BE72898D7}" srcOrd="2" destOrd="0" presId="urn:microsoft.com/office/officeart/2005/8/layout/vList2"/>
    <dgm:cxn modelId="{77DCB450-2771-40E7-8441-E068D838E87C}" type="presParOf" srcId="{79A2F9EE-FA80-4F1F-AC5E-FCD7A0604EBC}" destId="{4A5C0CCA-1D61-4BE7-A456-6A3B9713090A}" srcOrd="3" destOrd="0" presId="urn:microsoft.com/office/officeart/2005/8/layout/vList2"/>
    <dgm:cxn modelId="{6DF0F77B-022C-4425-8DF9-7EC28781EFB7}" type="presParOf" srcId="{79A2F9EE-FA80-4F1F-AC5E-FCD7A0604EBC}" destId="{FF6FE945-7702-4135-9B0F-84989E0636E5}" srcOrd="4" destOrd="0" presId="urn:microsoft.com/office/officeart/2005/8/layout/vList2"/>
    <dgm:cxn modelId="{4F3324C4-BD18-45D3-8DD9-3995F007F44E}" type="presParOf" srcId="{79A2F9EE-FA80-4F1F-AC5E-FCD7A0604EBC}" destId="{D4255D75-1FF8-4EF8-AB0E-19B53FAF04B4}" srcOrd="5" destOrd="0" presId="urn:microsoft.com/office/officeart/2005/8/layout/vList2"/>
    <dgm:cxn modelId="{DBD91A36-F7D1-4810-9318-9D17E47B3FD4}" type="presParOf" srcId="{79A2F9EE-FA80-4F1F-AC5E-FCD7A0604EBC}" destId="{B3E65C35-D68C-4A3A-A127-0E9A45F0989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13B6A7-3E83-4DEC-8094-7756FE5368C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D5FF1EC-D273-4516-8479-407F77905476}">
      <dgm:prSet/>
      <dgm:spPr/>
      <dgm:t>
        <a:bodyPr/>
        <a:lstStyle/>
        <a:p>
          <a:r>
            <a:rPr lang="en-GB" dirty="0"/>
            <a:t>Alternative Activities</a:t>
          </a:r>
          <a:endParaRPr lang="en-US" dirty="0"/>
        </a:p>
      </dgm:t>
    </dgm:pt>
    <dgm:pt modelId="{745C6C82-3978-4722-BA8A-12375CD0A536}" type="parTrans" cxnId="{AD8ED637-EDF5-4797-B50C-795BB8360BF9}">
      <dgm:prSet/>
      <dgm:spPr/>
      <dgm:t>
        <a:bodyPr/>
        <a:lstStyle/>
        <a:p>
          <a:endParaRPr lang="en-US"/>
        </a:p>
      </dgm:t>
    </dgm:pt>
    <dgm:pt modelId="{8B7B2C1A-35B8-49A1-8283-811D85821112}" type="sibTrans" cxnId="{AD8ED637-EDF5-4797-B50C-795BB8360BF9}">
      <dgm:prSet/>
      <dgm:spPr/>
      <dgm:t>
        <a:bodyPr/>
        <a:lstStyle/>
        <a:p>
          <a:endParaRPr lang="en-US"/>
        </a:p>
      </dgm:t>
    </dgm:pt>
    <dgm:pt modelId="{08D3E5E8-B5D2-4608-859E-1CD53FE8E632}">
      <dgm:prSet/>
      <dgm:spPr/>
      <dgm:t>
        <a:bodyPr/>
        <a:lstStyle/>
        <a:p>
          <a:r>
            <a:rPr lang="en-GB" dirty="0"/>
            <a:t>Students to be Pre-warned about clothing.</a:t>
          </a:r>
          <a:endParaRPr lang="en-US" dirty="0"/>
        </a:p>
      </dgm:t>
    </dgm:pt>
    <dgm:pt modelId="{33BF3D44-F8EB-45A9-A39E-E1E82B47A8DE}" type="parTrans" cxnId="{D27C0287-BC33-4E4B-A447-630B5FC8F63B}">
      <dgm:prSet/>
      <dgm:spPr/>
      <dgm:t>
        <a:bodyPr/>
        <a:lstStyle/>
        <a:p>
          <a:endParaRPr lang="en-US"/>
        </a:p>
      </dgm:t>
    </dgm:pt>
    <dgm:pt modelId="{7AA35DB0-BEE2-4F16-8D5A-4926DC015464}" type="sibTrans" cxnId="{D27C0287-BC33-4E4B-A447-630B5FC8F63B}">
      <dgm:prSet/>
      <dgm:spPr/>
      <dgm:t>
        <a:bodyPr/>
        <a:lstStyle/>
        <a:p>
          <a:endParaRPr lang="en-US"/>
        </a:p>
      </dgm:t>
    </dgm:pt>
    <dgm:pt modelId="{4E95FDE6-1D89-487E-A16B-DFB487188329}">
      <dgm:prSet/>
      <dgm:spPr/>
      <dgm:t>
        <a:bodyPr/>
        <a:lstStyle/>
        <a:p>
          <a:r>
            <a:rPr lang="en-GB"/>
            <a:t>Students do not have to fully participate but are encouraged to participate as much as they can.</a:t>
          </a:r>
          <a:endParaRPr lang="en-US"/>
        </a:p>
      </dgm:t>
    </dgm:pt>
    <dgm:pt modelId="{4C620F3C-BEF4-495B-8C05-F7B8BF4F731C}" type="parTrans" cxnId="{217B552C-CF06-4CEF-9F42-B0C143121D05}">
      <dgm:prSet/>
      <dgm:spPr/>
      <dgm:t>
        <a:bodyPr/>
        <a:lstStyle/>
        <a:p>
          <a:endParaRPr lang="en-US"/>
        </a:p>
      </dgm:t>
    </dgm:pt>
    <dgm:pt modelId="{9C8D4FC5-624F-4DCD-9E94-52C07F4412D4}" type="sibTrans" cxnId="{217B552C-CF06-4CEF-9F42-B0C143121D05}">
      <dgm:prSet/>
      <dgm:spPr/>
      <dgm:t>
        <a:bodyPr/>
        <a:lstStyle/>
        <a:p>
          <a:endParaRPr lang="en-US"/>
        </a:p>
      </dgm:t>
    </dgm:pt>
    <dgm:pt modelId="{B2D25B03-6454-4D9F-BA43-A3057FF6775A}">
      <dgm:prSet/>
      <dgm:spPr/>
      <dgm:t>
        <a:bodyPr/>
        <a:lstStyle/>
        <a:p>
          <a:r>
            <a:rPr lang="en-GB"/>
            <a:t>Reflection journals to be collected and distributed at designated times.</a:t>
          </a:r>
          <a:endParaRPr lang="en-US"/>
        </a:p>
      </dgm:t>
    </dgm:pt>
    <dgm:pt modelId="{AA44D73B-B723-4A26-B816-264325EBF4AF}" type="parTrans" cxnId="{3CFA3E64-ACBC-407D-B98B-EFEC7DC731E5}">
      <dgm:prSet/>
      <dgm:spPr/>
      <dgm:t>
        <a:bodyPr/>
        <a:lstStyle/>
        <a:p>
          <a:endParaRPr lang="en-US"/>
        </a:p>
      </dgm:t>
    </dgm:pt>
    <dgm:pt modelId="{51BD609F-7A78-488E-8FE5-2B8DCD77EE6E}" type="sibTrans" cxnId="{3CFA3E64-ACBC-407D-B98B-EFEC7DC731E5}">
      <dgm:prSet/>
      <dgm:spPr/>
      <dgm:t>
        <a:bodyPr/>
        <a:lstStyle/>
        <a:p>
          <a:endParaRPr lang="en-US"/>
        </a:p>
      </dgm:t>
    </dgm:pt>
    <dgm:pt modelId="{39E471C5-A10C-4825-B6C0-FAF6B5C62FAE}">
      <dgm:prSet/>
      <dgm:spPr/>
      <dgm:t>
        <a:bodyPr/>
        <a:lstStyle/>
        <a:p>
          <a:r>
            <a:rPr lang="en-GB"/>
            <a:t>Student framework given for reflections.</a:t>
          </a:r>
          <a:endParaRPr lang="en-US"/>
        </a:p>
      </dgm:t>
    </dgm:pt>
    <dgm:pt modelId="{2654BD90-F26F-432F-8CF7-D0A553ED6B71}" type="parTrans" cxnId="{DB21DD0C-47C3-4BCF-98D9-D8C81F5C3273}">
      <dgm:prSet/>
      <dgm:spPr/>
      <dgm:t>
        <a:bodyPr/>
        <a:lstStyle/>
        <a:p>
          <a:endParaRPr lang="en-US"/>
        </a:p>
      </dgm:t>
    </dgm:pt>
    <dgm:pt modelId="{88458E93-F9B6-4046-A6E8-102926B6967C}" type="sibTrans" cxnId="{DB21DD0C-47C3-4BCF-98D9-D8C81F5C3273}">
      <dgm:prSet/>
      <dgm:spPr/>
      <dgm:t>
        <a:bodyPr/>
        <a:lstStyle/>
        <a:p>
          <a:endParaRPr lang="en-US"/>
        </a:p>
      </dgm:t>
    </dgm:pt>
    <dgm:pt modelId="{F69D068F-9AA4-4046-B1DC-9DA20D59F30C}" type="pres">
      <dgm:prSet presAssocID="{F913B6A7-3E83-4DEC-8094-7756FE5368C8}" presName="root" presStyleCnt="0">
        <dgm:presLayoutVars>
          <dgm:dir/>
          <dgm:resizeHandles val="exact"/>
        </dgm:presLayoutVars>
      </dgm:prSet>
      <dgm:spPr/>
    </dgm:pt>
    <dgm:pt modelId="{63233155-B2D9-41D2-980B-8326158FE8FC}" type="pres">
      <dgm:prSet presAssocID="{DD5FF1EC-D273-4516-8479-407F77905476}" presName="compNode" presStyleCnt="0"/>
      <dgm:spPr/>
    </dgm:pt>
    <dgm:pt modelId="{3CB492C8-1165-442D-8A2D-59881F8016E3}" type="pres">
      <dgm:prSet presAssocID="{DD5FF1EC-D273-4516-8479-407F77905476}" presName="bgRect" presStyleLbl="bgShp" presStyleIdx="0" presStyleCnt="5"/>
      <dgm:spPr/>
    </dgm:pt>
    <dgm:pt modelId="{7340DC8C-EEDF-4252-BCA0-BB46AB008EC0}" type="pres">
      <dgm:prSet presAssocID="{DD5FF1EC-D273-4516-8479-407F7790547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28785314-3AB3-4E65-88A8-DC4D794FE4F2}" type="pres">
      <dgm:prSet presAssocID="{DD5FF1EC-D273-4516-8479-407F77905476}" presName="spaceRect" presStyleCnt="0"/>
      <dgm:spPr/>
    </dgm:pt>
    <dgm:pt modelId="{DE3AD56C-1818-4A52-883B-525C8AB8FCCA}" type="pres">
      <dgm:prSet presAssocID="{DD5FF1EC-D273-4516-8479-407F77905476}" presName="parTx" presStyleLbl="revTx" presStyleIdx="0" presStyleCnt="5">
        <dgm:presLayoutVars>
          <dgm:chMax val="0"/>
          <dgm:chPref val="0"/>
        </dgm:presLayoutVars>
      </dgm:prSet>
      <dgm:spPr/>
    </dgm:pt>
    <dgm:pt modelId="{E456968A-18BE-4133-A0A4-0791DAAFB6A5}" type="pres">
      <dgm:prSet presAssocID="{8B7B2C1A-35B8-49A1-8283-811D85821112}" presName="sibTrans" presStyleCnt="0"/>
      <dgm:spPr/>
    </dgm:pt>
    <dgm:pt modelId="{D0DB2846-0B66-4B53-87FE-E8D190096860}" type="pres">
      <dgm:prSet presAssocID="{08D3E5E8-B5D2-4608-859E-1CD53FE8E632}" presName="compNode" presStyleCnt="0"/>
      <dgm:spPr/>
    </dgm:pt>
    <dgm:pt modelId="{39C8BCA5-3FED-4E51-BE39-64EEFCE76E13}" type="pres">
      <dgm:prSet presAssocID="{08D3E5E8-B5D2-4608-859E-1CD53FE8E632}" presName="bgRect" presStyleLbl="bgShp" presStyleIdx="1" presStyleCnt="5"/>
      <dgm:spPr/>
    </dgm:pt>
    <dgm:pt modelId="{5945DE07-8F95-4E0E-B7E5-67233A4397EB}" type="pres">
      <dgm:prSet presAssocID="{08D3E5E8-B5D2-4608-859E-1CD53FE8E632}"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hirt outline"/>
        </a:ext>
      </dgm:extLst>
    </dgm:pt>
    <dgm:pt modelId="{A8E07BB4-8E74-49F9-998D-ABFF32D95A74}" type="pres">
      <dgm:prSet presAssocID="{08D3E5E8-B5D2-4608-859E-1CD53FE8E632}" presName="spaceRect" presStyleCnt="0"/>
      <dgm:spPr/>
    </dgm:pt>
    <dgm:pt modelId="{A8E34630-B989-4CB8-9331-0D1EE9200973}" type="pres">
      <dgm:prSet presAssocID="{08D3E5E8-B5D2-4608-859E-1CD53FE8E632}" presName="parTx" presStyleLbl="revTx" presStyleIdx="1" presStyleCnt="5">
        <dgm:presLayoutVars>
          <dgm:chMax val="0"/>
          <dgm:chPref val="0"/>
        </dgm:presLayoutVars>
      </dgm:prSet>
      <dgm:spPr/>
    </dgm:pt>
    <dgm:pt modelId="{CF5CE8EF-750A-4CE1-9EA1-877F11F083F5}" type="pres">
      <dgm:prSet presAssocID="{7AA35DB0-BEE2-4F16-8D5A-4926DC015464}" presName="sibTrans" presStyleCnt="0"/>
      <dgm:spPr/>
    </dgm:pt>
    <dgm:pt modelId="{894161DC-F6B1-40D3-AFB3-CD74F8B3DA57}" type="pres">
      <dgm:prSet presAssocID="{4E95FDE6-1D89-487E-A16B-DFB487188329}" presName="compNode" presStyleCnt="0"/>
      <dgm:spPr/>
    </dgm:pt>
    <dgm:pt modelId="{EAC19D24-357C-4F02-8511-015CC059F0F5}" type="pres">
      <dgm:prSet presAssocID="{4E95FDE6-1D89-487E-A16B-DFB487188329}" presName="bgRect" presStyleLbl="bgShp" presStyleIdx="2" presStyleCnt="5"/>
      <dgm:spPr/>
    </dgm:pt>
    <dgm:pt modelId="{32556C3B-C729-4020-9CD0-F8E6383B70E3}" type="pres">
      <dgm:prSet presAssocID="{4E95FDE6-1D89-487E-A16B-DFB48718832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duation Cap"/>
        </a:ext>
      </dgm:extLst>
    </dgm:pt>
    <dgm:pt modelId="{C7B3130C-B0DF-4861-9950-3D6F17D0BB37}" type="pres">
      <dgm:prSet presAssocID="{4E95FDE6-1D89-487E-A16B-DFB487188329}" presName="spaceRect" presStyleCnt="0"/>
      <dgm:spPr/>
    </dgm:pt>
    <dgm:pt modelId="{8632C974-070F-4FBF-9DE4-B35FB75B3DD5}" type="pres">
      <dgm:prSet presAssocID="{4E95FDE6-1D89-487E-A16B-DFB487188329}" presName="parTx" presStyleLbl="revTx" presStyleIdx="2" presStyleCnt="5">
        <dgm:presLayoutVars>
          <dgm:chMax val="0"/>
          <dgm:chPref val="0"/>
        </dgm:presLayoutVars>
      </dgm:prSet>
      <dgm:spPr/>
    </dgm:pt>
    <dgm:pt modelId="{B5EFE121-7608-4E7D-9486-106D952F1B07}" type="pres">
      <dgm:prSet presAssocID="{9C8D4FC5-624F-4DCD-9E94-52C07F4412D4}" presName="sibTrans" presStyleCnt="0"/>
      <dgm:spPr/>
    </dgm:pt>
    <dgm:pt modelId="{C13B8648-FB86-4DC7-889A-102975A53C29}" type="pres">
      <dgm:prSet presAssocID="{B2D25B03-6454-4D9F-BA43-A3057FF6775A}" presName="compNode" presStyleCnt="0"/>
      <dgm:spPr/>
    </dgm:pt>
    <dgm:pt modelId="{719F27DE-3D3B-4887-8861-7764E7C35487}" type="pres">
      <dgm:prSet presAssocID="{B2D25B03-6454-4D9F-BA43-A3057FF6775A}" presName="bgRect" presStyleLbl="bgShp" presStyleIdx="3" presStyleCnt="5"/>
      <dgm:spPr/>
    </dgm:pt>
    <dgm:pt modelId="{AAB20E15-8FB7-4B03-9D67-40E88A78F11D}" type="pres">
      <dgm:prSet presAssocID="{B2D25B03-6454-4D9F-BA43-A3057FF6775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9735D28-6B21-4BF7-9083-76782EE4E8F6}" type="pres">
      <dgm:prSet presAssocID="{B2D25B03-6454-4D9F-BA43-A3057FF6775A}" presName="spaceRect" presStyleCnt="0"/>
      <dgm:spPr/>
    </dgm:pt>
    <dgm:pt modelId="{3E8EB237-8C05-4961-BEC0-D3007B0DE006}" type="pres">
      <dgm:prSet presAssocID="{B2D25B03-6454-4D9F-BA43-A3057FF6775A}" presName="parTx" presStyleLbl="revTx" presStyleIdx="3" presStyleCnt="5">
        <dgm:presLayoutVars>
          <dgm:chMax val="0"/>
          <dgm:chPref val="0"/>
        </dgm:presLayoutVars>
      </dgm:prSet>
      <dgm:spPr/>
    </dgm:pt>
    <dgm:pt modelId="{FE617BD9-E7A4-419F-A8EA-52312452AFF5}" type="pres">
      <dgm:prSet presAssocID="{51BD609F-7A78-488E-8FE5-2B8DCD77EE6E}" presName="sibTrans" presStyleCnt="0"/>
      <dgm:spPr/>
    </dgm:pt>
    <dgm:pt modelId="{509D0ABD-F009-4551-B632-09F4CA32332E}" type="pres">
      <dgm:prSet presAssocID="{39E471C5-A10C-4825-B6C0-FAF6B5C62FAE}" presName="compNode" presStyleCnt="0"/>
      <dgm:spPr/>
    </dgm:pt>
    <dgm:pt modelId="{5143C327-0F7A-4FDD-A823-8F8EEC91E40D}" type="pres">
      <dgm:prSet presAssocID="{39E471C5-A10C-4825-B6C0-FAF6B5C62FAE}" presName="bgRect" presStyleLbl="bgShp" presStyleIdx="4" presStyleCnt="5"/>
      <dgm:spPr/>
    </dgm:pt>
    <dgm:pt modelId="{63062679-E49A-4FB2-B2B2-3DCFD799211F}" type="pres">
      <dgm:prSet presAssocID="{39E471C5-A10C-4825-B6C0-FAF6B5C62FA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8D78BFED-02EB-474B-8965-FB4C18215A5C}" type="pres">
      <dgm:prSet presAssocID="{39E471C5-A10C-4825-B6C0-FAF6B5C62FAE}" presName="spaceRect" presStyleCnt="0"/>
      <dgm:spPr/>
    </dgm:pt>
    <dgm:pt modelId="{C8032E8E-360A-4812-91EC-1B653A31591A}" type="pres">
      <dgm:prSet presAssocID="{39E471C5-A10C-4825-B6C0-FAF6B5C62FAE}" presName="parTx" presStyleLbl="revTx" presStyleIdx="4" presStyleCnt="5">
        <dgm:presLayoutVars>
          <dgm:chMax val="0"/>
          <dgm:chPref val="0"/>
        </dgm:presLayoutVars>
      </dgm:prSet>
      <dgm:spPr/>
    </dgm:pt>
  </dgm:ptLst>
  <dgm:cxnLst>
    <dgm:cxn modelId="{DB21DD0C-47C3-4BCF-98D9-D8C81F5C3273}" srcId="{F913B6A7-3E83-4DEC-8094-7756FE5368C8}" destId="{39E471C5-A10C-4825-B6C0-FAF6B5C62FAE}" srcOrd="4" destOrd="0" parTransId="{2654BD90-F26F-432F-8CF7-D0A553ED6B71}" sibTransId="{88458E93-F9B6-4046-A6E8-102926B6967C}"/>
    <dgm:cxn modelId="{217B552C-CF06-4CEF-9F42-B0C143121D05}" srcId="{F913B6A7-3E83-4DEC-8094-7756FE5368C8}" destId="{4E95FDE6-1D89-487E-A16B-DFB487188329}" srcOrd="2" destOrd="0" parTransId="{4C620F3C-BEF4-495B-8C05-F7B8BF4F731C}" sibTransId="{9C8D4FC5-624F-4DCD-9E94-52C07F4412D4}"/>
    <dgm:cxn modelId="{AD8ED637-EDF5-4797-B50C-795BB8360BF9}" srcId="{F913B6A7-3E83-4DEC-8094-7756FE5368C8}" destId="{DD5FF1EC-D273-4516-8479-407F77905476}" srcOrd="0" destOrd="0" parTransId="{745C6C82-3978-4722-BA8A-12375CD0A536}" sibTransId="{8B7B2C1A-35B8-49A1-8283-811D85821112}"/>
    <dgm:cxn modelId="{3CFA3E64-ACBC-407D-B98B-EFEC7DC731E5}" srcId="{F913B6A7-3E83-4DEC-8094-7756FE5368C8}" destId="{B2D25B03-6454-4D9F-BA43-A3057FF6775A}" srcOrd="3" destOrd="0" parTransId="{AA44D73B-B723-4A26-B816-264325EBF4AF}" sibTransId="{51BD609F-7A78-488E-8FE5-2B8DCD77EE6E}"/>
    <dgm:cxn modelId="{84FA9978-834B-41E5-A2C3-A4D315FBADE3}" type="presOf" srcId="{08D3E5E8-B5D2-4608-859E-1CD53FE8E632}" destId="{A8E34630-B989-4CB8-9331-0D1EE9200973}" srcOrd="0" destOrd="0" presId="urn:microsoft.com/office/officeart/2018/2/layout/IconVerticalSolidList"/>
    <dgm:cxn modelId="{D27C0287-BC33-4E4B-A447-630B5FC8F63B}" srcId="{F913B6A7-3E83-4DEC-8094-7756FE5368C8}" destId="{08D3E5E8-B5D2-4608-859E-1CD53FE8E632}" srcOrd="1" destOrd="0" parTransId="{33BF3D44-F8EB-45A9-A39E-E1E82B47A8DE}" sibTransId="{7AA35DB0-BEE2-4F16-8D5A-4926DC015464}"/>
    <dgm:cxn modelId="{141DECB1-24A3-4F63-8AE4-62EE98E5744D}" type="presOf" srcId="{4E95FDE6-1D89-487E-A16B-DFB487188329}" destId="{8632C974-070F-4FBF-9DE4-B35FB75B3DD5}" srcOrd="0" destOrd="0" presId="urn:microsoft.com/office/officeart/2018/2/layout/IconVerticalSolidList"/>
    <dgm:cxn modelId="{9A20C0B9-2B79-430F-B466-D69BBC75CBF3}" type="presOf" srcId="{F913B6A7-3E83-4DEC-8094-7756FE5368C8}" destId="{F69D068F-9AA4-4046-B1DC-9DA20D59F30C}" srcOrd="0" destOrd="0" presId="urn:microsoft.com/office/officeart/2018/2/layout/IconVerticalSolidList"/>
    <dgm:cxn modelId="{39555BDF-9883-44DE-9000-2CF2093353E8}" type="presOf" srcId="{B2D25B03-6454-4D9F-BA43-A3057FF6775A}" destId="{3E8EB237-8C05-4961-BEC0-D3007B0DE006}" srcOrd="0" destOrd="0" presId="urn:microsoft.com/office/officeart/2018/2/layout/IconVerticalSolidList"/>
    <dgm:cxn modelId="{6312D2EE-32CE-4B38-AA90-592AF5D71A98}" type="presOf" srcId="{39E471C5-A10C-4825-B6C0-FAF6B5C62FAE}" destId="{C8032E8E-360A-4812-91EC-1B653A31591A}" srcOrd="0" destOrd="0" presId="urn:microsoft.com/office/officeart/2018/2/layout/IconVerticalSolidList"/>
    <dgm:cxn modelId="{18C6F8F7-3D93-4664-A1BA-3B34ABA1FB52}" type="presOf" srcId="{DD5FF1EC-D273-4516-8479-407F77905476}" destId="{DE3AD56C-1818-4A52-883B-525C8AB8FCCA}" srcOrd="0" destOrd="0" presId="urn:microsoft.com/office/officeart/2018/2/layout/IconVerticalSolidList"/>
    <dgm:cxn modelId="{6E39A341-0333-45EA-BBD0-248D9D63E0B7}" type="presParOf" srcId="{F69D068F-9AA4-4046-B1DC-9DA20D59F30C}" destId="{63233155-B2D9-41D2-980B-8326158FE8FC}" srcOrd="0" destOrd="0" presId="urn:microsoft.com/office/officeart/2018/2/layout/IconVerticalSolidList"/>
    <dgm:cxn modelId="{EE181ABA-B481-4719-ACB9-299CC16DCAEA}" type="presParOf" srcId="{63233155-B2D9-41D2-980B-8326158FE8FC}" destId="{3CB492C8-1165-442D-8A2D-59881F8016E3}" srcOrd="0" destOrd="0" presId="urn:microsoft.com/office/officeart/2018/2/layout/IconVerticalSolidList"/>
    <dgm:cxn modelId="{7BD8BB88-B865-4E52-B943-778905611782}" type="presParOf" srcId="{63233155-B2D9-41D2-980B-8326158FE8FC}" destId="{7340DC8C-EEDF-4252-BCA0-BB46AB008EC0}" srcOrd="1" destOrd="0" presId="urn:microsoft.com/office/officeart/2018/2/layout/IconVerticalSolidList"/>
    <dgm:cxn modelId="{3853C7E0-2066-474A-88E3-157FC8E8F5D3}" type="presParOf" srcId="{63233155-B2D9-41D2-980B-8326158FE8FC}" destId="{28785314-3AB3-4E65-88A8-DC4D794FE4F2}" srcOrd="2" destOrd="0" presId="urn:microsoft.com/office/officeart/2018/2/layout/IconVerticalSolidList"/>
    <dgm:cxn modelId="{1BB12779-14A0-4296-B9A8-88D98BB81FBB}" type="presParOf" srcId="{63233155-B2D9-41D2-980B-8326158FE8FC}" destId="{DE3AD56C-1818-4A52-883B-525C8AB8FCCA}" srcOrd="3" destOrd="0" presId="urn:microsoft.com/office/officeart/2018/2/layout/IconVerticalSolidList"/>
    <dgm:cxn modelId="{CC788317-3D5C-4334-BE7F-04F950FF9465}" type="presParOf" srcId="{F69D068F-9AA4-4046-B1DC-9DA20D59F30C}" destId="{E456968A-18BE-4133-A0A4-0791DAAFB6A5}" srcOrd="1" destOrd="0" presId="urn:microsoft.com/office/officeart/2018/2/layout/IconVerticalSolidList"/>
    <dgm:cxn modelId="{AA407D7C-A6E3-4754-95CF-2D361BE17C7C}" type="presParOf" srcId="{F69D068F-9AA4-4046-B1DC-9DA20D59F30C}" destId="{D0DB2846-0B66-4B53-87FE-E8D190096860}" srcOrd="2" destOrd="0" presId="urn:microsoft.com/office/officeart/2018/2/layout/IconVerticalSolidList"/>
    <dgm:cxn modelId="{FB2E8D21-C9BE-4981-A217-5D17A7DAE01B}" type="presParOf" srcId="{D0DB2846-0B66-4B53-87FE-E8D190096860}" destId="{39C8BCA5-3FED-4E51-BE39-64EEFCE76E13}" srcOrd="0" destOrd="0" presId="urn:microsoft.com/office/officeart/2018/2/layout/IconVerticalSolidList"/>
    <dgm:cxn modelId="{7A931133-7DF5-4416-8C81-620FC9B06805}" type="presParOf" srcId="{D0DB2846-0B66-4B53-87FE-E8D190096860}" destId="{5945DE07-8F95-4E0E-B7E5-67233A4397EB}" srcOrd="1" destOrd="0" presId="urn:microsoft.com/office/officeart/2018/2/layout/IconVerticalSolidList"/>
    <dgm:cxn modelId="{DF7F0748-09EF-4E4E-84F3-27045953F2DD}" type="presParOf" srcId="{D0DB2846-0B66-4B53-87FE-E8D190096860}" destId="{A8E07BB4-8E74-49F9-998D-ABFF32D95A74}" srcOrd="2" destOrd="0" presId="urn:microsoft.com/office/officeart/2018/2/layout/IconVerticalSolidList"/>
    <dgm:cxn modelId="{FB15B257-5797-47BF-BBE4-76C7F364AFAB}" type="presParOf" srcId="{D0DB2846-0B66-4B53-87FE-E8D190096860}" destId="{A8E34630-B989-4CB8-9331-0D1EE9200973}" srcOrd="3" destOrd="0" presId="urn:microsoft.com/office/officeart/2018/2/layout/IconVerticalSolidList"/>
    <dgm:cxn modelId="{BD403ADC-7D3C-40DC-A912-6922D5E55504}" type="presParOf" srcId="{F69D068F-9AA4-4046-B1DC-9DA20D59F30C}" destId="{CF5CE8EF-750A-4CE1-9EA1-877F11F083F5}" srcOrd="3" destOrd="0" presId="urn:microsoft.com/office/officeart/2018/2/layout/IconVerticalSolidList"/>
    <dgm:cxn modelId="{3F82800F-CB09-48DE-A0D5-A68FD7F2BF0D}" type="presParOf" srcId="{F69D068F-9AA4-4046-B1DC-9DA20D59F30C}" destId="{894161DC-F6B1-40D3-AFB3-CD74F8B3DA57}" srcOrd="4" destOrd="0" presId="urn:microsoft.com/office/officeart/2018/2/layout/IconVerticalSolidList"/>
    <dgm:cxn modelId="{E052C797-A393-42A3-8B1A-78DACF8477BB}" type="presParOf" srcId="{894161DC-F6B1-40D3-AFB3-CD74F8B3DA57}" destId="{EAC19D24-357C-4F02-8511-015CC059F0F5}" srcOrd="0" destOrd="0" presId="urn:microsoft.com/office/officeart/2018/2/layout/IconVerticalSolidList"/>
    <dgm:cxn modelId="{EBC20454-284C-42EC-9779-D53EE1882A8C}" type="presParOf" srcId="{894161DC-F6B1-40D3-AFB3-CD74F8B3DA57}" destId="{32556C3B-C729-4020-9CD0-F8E6383B70E3}" srcOrd="1" destOrd="0" presId="urn:microsoft.com/office/officeart/2018/2/layout/IconVerticalSolidList"/>
    <dgm:cxn modelId="{F87F9F08-B155-4841-9698-1817AC3FD978}" type="presParOf" srcId="{894161DC-F6B1-40D3-AFB3-CD74F8B3DA57}" destId="{C7B3130C-B0DF-4861-9950-3D6F17D0BB37}" srcOrd="2" destOrd="0" presId="urn:microsoft.com/office/officeart/2018/2/layout/IconVerticalSolidList"/>
    <dgm:cxn modelId="{E5915160-B570-4EC1-A837-E6B0E45B4558}" type="presParOf" srcId="{894161DC-F6B1-40D3-AFB3-CD74F8B3DA57}" destId="{8632C974-070F-4FBF-9DE4-B35FB75B3DD5}" srcOrd="3" destOrd="0" presId="urn:microsoft.com/office/officeart/2018/2/layout/IconVerticalSolidList"/>
    <dgm:cxn modelId="{D1C5DD5D-98D3-4AE3-819E-98659BA0B5BA}" type="presParOf" srcId="{F69D068F-9AA4-4046-B1DC-9DA20D59F30C}" destId="{B5EFE121-7608-4E7D-9486-106D952F1B07}" srcOrd="5" destOrd="0" presId="urn:microsoft.com/office/officeart/2018/2/layout/IconVerticalSolidList"/>
    <dgm:cxn modelId="{5856AB25-2055-4A4C-9349-6221E97808A7}" type="presParOf" srcId="{F69D068F-9AA4-4046-B1DC-9DA20D59F30C}" destId="{C13B8648-FB86-4DC7-889A-102975A53C29}" srcOrd="6" destOrd="0" presId="urn:microsoft.com/office/officeart/2018/2/layout/IconVerticalSolidList"/>
    <dgm:cxn modelId="{1A7ECCA8-EB27-43B9-B6E8-6FA33E1A4E4C}" type="presParOf" srcId="{C13B8648-FB86-4DC7-889A-102975A53C29}" destId="{719F27DE-3D3B-4887-8861-7764E7C35487}" srcOrd="0" destOrd="0" presId="urn:microsoft.com/office/officeart/2018/2/layout/IconVerticalSolidList"/>
    <dgm:cxn modelId="{345D6D21-1A50-49B4-98B7-8FB9E2B43E21}" type="presParOf" srcId="{C13B8648-FB86-4DC7-889A-102975A53C29}" destId="{AAB20E15-8FB7-4B03-9D67-40E88A78F11D}" srcOrd="1" destOrd="0" presId="urn:microsoft.com/office/officeart/2018/2/layout/IconVerticalSolidList"/>
    <dgm:cxn modelId="{7F8D3622-5946-43C7-A35F-FB5F0EEB5773}" type="presParOf" srcId="{C13B8648-FB86-4DC7-889A-102975A53C29}" destId="{19735D28-6B21-4BF7-9083-76782EE4E8F6}" srcOrd="2" destOrd="0" presId="urn:microsoft.com/office/officeart/2018/2/layout/IconVerticalSolidList"/>
    <dgm:cxn modelId="{9B1D77A7-AD97-4C34-8924-1BC62E5D091C}" type="presParOf" srcId="{C13B8648-FB86-4DC7-889A-102975A53C29}" destId="{3E8EB237-8C05-4961-BEC0-D3007B0DE006}" srcOrd="3" destOrd="0" presId="urn:microsoft.com/office/officeart/2018/2/layout/IconVerticalSolidList"/>
    <dgm:cxn modelId="{12D3C60D-871A-4DA6-883C-7E2F7D845663}" type="presParOf" srcId="{F69D068F-9AA4-4046-B1DC-9DA20D59F30C}" destId="{FE617BD9-E7A4-419F-A8EA-52312452AFF5}" srcOrd="7" destOrd="0" presId="urn:microsoft.com/office/officeart/2018/2/layout/IconVerticalSolidList"/>
    <dgm:cxn modelId="{7CDCE005-0E35-4B65-A427-F3920DE27643}" type="presParOf" srcId="{F69D068F-9AA4-4046-B1DC-9DA20D59F30C}" destId="{509D0ABD-F009-4551-B632-09F4CA32332E}" srcOrd="8" destOrd="0" presId="urn:microsoft.com/office/officeart/2018/2/layout/IconVerticalSolidList"/>
    <dgm:cxn modelId="{948F41D4-DF5C-4CBA-B95E-96D9566AD470}" type="presParOf" srcId="{509D0ABD-F009-4551-B632-09F4CA32332E}" destId="{5143C327-0F7A-4FDD-A823-8F8EEC91E40D}" srcOrd="0" destOrd="0" presId="urn:microsoft.com/office/officeart/2018/2/layout/IconVerticalSolidList"/>
    <dgm:cxn modelId="{19B7CA25-A45A-4FB3-B17E-8C9CCF94CD63}" type="presParOf" srcId="{509D0ABD-F009-4551-B632-09F4CA32332E}" destId="{63062679-E49A-4FB2-B2B2-3DCFD799211F}" srcOrd="1" destOrd="0" presId="urn:microsoft.com/office/officeart/2018/2/layout/IconVerticalSolidList"/>
    <dgm:cxn modelId="{86141910-AB14-4964-A611-9073280724FF}" type="presParOf" srcId="{509D0ABD-F009-4551-B632-09F4CA32332E}" destId="{8D78BFED-02EB-474B-8965-FB4C18215A5C}" srcOrd="2" destOrd="0" presId="urn:microsoft.com/office/officeart/2018/2/layout/IconVerticalSolidList"/>
    <dgm:cxn modelId="{7605E6B5-6D88-4577-803F-C7CCEC807162}" type="presParOf" srcId="{509D0ABD-F009-4551-B632-09F4CA32332E}" destId="{C8032E8E-360A-4812-91EC-1B653A31591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0C80F9-AA0F-4424-9840-26B9E9355C52}"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D306306-AA54-4D90-9DD0-90FB8EEA9483}">
      <dgm:prSet/>
      <dgm:spPr/>
      <dgm:t>
        <a:bodyPr/>
        <a:lstStyle/>
        <a:p>
          <a:r>
            <a:rPr lang="en-GB" dirty="0"/>
            <a:t>Students to be able to develop Physical Literacy.</a:t>
          </a:r>
          <a:endParaRPr lang="en-US" dirty="0"/>
        </a:p>
      </dgm:t>
    </dgm:pt>
    <dgm:pt modelId="{8E2F62DB-D138-4CAD-B968-DFA3B61DE554}" type="parTrans" cxnId="{6494707A-67C6-49F1-ADD6-008B9AEB9358}">
      <dgm:prSet/>
      <dgm:spPr/>
      <dgm:t>
        <a:bodyPr/>
        <a:lstStyle/>
        <a:p>
          <a:endParaRPr lang="en-US"/>
        </a:p>
      </dgm:t>
    </dgm:pt>
    <dgm:pt modelId="{DCE8AB5B-E235-432A-9496-3CEB6703292A}" type="sibTrans" cxnId="{6494707A-67C6-49F1-ADD6-008B9AEB9358}">
      <dgm:prSet/>
      <dgm:spPr/>
      <dgm:t>
        <a:bodyPr/>
        <a:lstStyle/>
        <a:p>
          <a:endParaRPr lang="en-US"/>
        </a:p>
      </dgm:t>
    </dgm:pt>
    <dgm:pt modelId="{8BBFC6FB-4586-4D1C-B63E-B40280FC9F8E}">
      <dgm:prSet/>
      <dgm:spPr/>
      <dgm:t>
        <a:bodyPr/>
        <a:lstStyle/>
        <a:p>
          <a:r>
            <a:rPr lang="en-GB"/>
            <a:t>Students to experience alternative activities in varying settings.</a:t>
          </a:r>
          <a:endParaRPr lang="en-US"/>
        </a:p>
      </dgm:t>
    </dgm:pt>
    <dgm:pt modelId="{ADFBBD62-895D-467D-A6E4-F79455C3E315}" type="parTrans" cxnId="{D2A19995-05E1-4C07-9949-B127C7532EC9}">
      <dgm:prSet/>
      <dgm:spPr/>
      <dgm:t>
        <a:bodyPr/>
        <a:lstStyle/>
        <a:p>
          <a:endParaRPr lang="en-US"/>
        </a:p>
      </dgm:t>
    </dgm:pt>
    <dgm:pt modelId="{F0673A8B-EEDC-4618-8413-206F1269E69E}" type="sibTrans" cxnId="{D2A19995-05E1-4C07-9949-B127C7532EC9}">
      <dgm:prSet/>
      <dgm:spPr/>
      <dgm:t>
        <a:bodyPr/>
        <a:lstStyle/>
        <a:p>
          <a:endParaRPr lang="en-US"/>
        </a:p>
      </dgm:t>
    </dgm:pt>
    <dgm:pt modelId="{C8CC0FDF-86AE-4211-A8CE-C731244CD80F}">
      <dgm:prSet/>
      <dgm:spPr/>
      <dgm:t>
        <a:bodyPr/>
        <a:lstStyle/>
        <a:p>
          <a:r>
            <a:rPr lang="en-GB"/>
            <a:t>Students to be able engage in mindfulness activities. </a:t>
          </a:r>
          <a:endParaRPr lang="en-US"/>
        </a:p>
      </dgm:t>
    </dgm:pt>
    <dgm:pt modelId="{19022D0A-07EF-437A-899A-D668847CC33C}" type="parTrans" cxnId="{6F1557C0-851F-4046-AA37-1AAB710DB69F}">
      <dgm:prSet/>
      <dgm:spPr/>
      <dgm:t>
        <a:bodyPr/>
        <a:lstStyle/>
        <a:p>
          <a:endParaRPr lang="en-US"/>
        </a:p>
      </dgm:t>
    </dgm:pt>
    <dgm:pt modelId="{B6CB3937-B303-412C-AFB2-BF6142B56D2B}" type="sibTrans" cxnId="{6F1557C0-851F-4046-AA37-1AAB710DB69F}">
      <dgm:prSet/>
      <dgm:spPr/>
      <dgm:t>
        <a:bodyPr/>
        <a:lstStyle/>
        <a:p>
          <a:endParaRPr lang="en-US"/>
        </a:p>
      </dgm:t>
    </dgm:pt>
    <dgm:pt modelId="{6D7FC792-2589-444C-BCEB-207AE44E0284}">
      <dgm:prSet/>
      <dgm:spPr/>
      <dgm:t>
        <a:bodyPr/>
        <a:lstStyle/>
        <a:p>
          <a:r>
            <a:rPr lang="en-GB"/>
            <a:t>Students to understand impact on the environment.</a:t>
          </a:r>
          <a:endParaRPr lang="en-US"/>
        </a:p>
      </dgm:t>
    </dgm:pt>
    <dgm:pt modelId="{E5F91BFA-7B12-4786-8943-9BE7F506F6BB}" type="parTrans" cxnId="{F8628029-A10D-4A81-8648-33DAE7C43AF3}">
      <dgm:prSet/>
      <dgm:spPr/>
      <dgm:t>
        <a:bodyPr/>
        <a:lstStyle/>
        <a:p>
          <a:endParaRPr lang="en-US"/>
        </a:p>
      </dgm:t>
    </dgm:pt>
    <dgm:pt modelId="{B97CAD19-0AFE-43D8-AC70-C8B23DECA1F5}" type="sibTrans" cxnId="{F8628029-A10D-4A81-8648-33DAE7C43AF3}">
      <dgm:prSet/>
      <dgm:spPr/>
      <dgm:t>
        <a:bodyPr/>
        <a:lstStyle/>
        <a:p>
          <a:endParaRPr lang="en-US"/>
        </a:p>
      </dgm:t>
    </dgm:pt>
    <dgm:pt modelId="{25D404C9-1F15-4436-BC93-F80FD22DF7B3}">
      <dgm:prSet/>
      <dgm:spPr/>
      <dgm:t>
        <a:bodyPr/>
        <a:lstStyle/>
        <a:p>
          <a:r>
            <a:rPr lang="en-GB"/>
            <a:t>Students to be able to reflect on how each activity impacted them.</a:t>
          </a:r>
          <a:endParaRPr lang="en-US"/>
        </a:p>
      </dgm:t>
    </dgm:pt>
    <dgm:pt modelId="{9AFF48B5-5A30-47BA-B844-C23C9BE7C7BA}" type="parTrans" cxnId="{D2097D71-C52B-45EA-9638-B0D8F02273C1}">
      <dgm:prSet/>
      <dgm:spPr/>
      <dgm:t>
        <a:bodyPr/>
        <a:lstStyle/>
        <a:p>
          <a:endParaRPr lang="en-US"/>
        </a:p>
      </dgm:t>
    </dgm:pt>
    <dgm:pt modelId="{80E21E9C-71BC-400E-B83C-A655C9AF9EED}" type="sibTrans" cxnId="{D2097D71-C52B-45EA-9638-B0D8F02273C1}">
      <dgm:prSet/>
      <dgm:spPr/>
      <dgm:t>
        <a:bodyPr/>
        <a:lstStyle/>
        <a:p>
          <a:endParaRPr lang="en-US"/>
        </a:p>
      </dgm:t>
    </dgm:pt>
    <dgm:pt modelId="{FEC6418C-ED2D-4ACB-B0C5-84D457C27B06}" type="pres">
      <dgm:prSet presAssocID="{520C80F9-AA0F-4424-9840-26B9E9355C52}" presName="outerComposite" presStyleCnt="0">
        <dgm:presLayoutVars>
          <dgm:chMax val="5"/>
          <dgm:dir/>
          <dgm:resizeHandles val="exact"/>
        </dgm:presLayoutVars>
      </dgm:prSet>
      <dgm:spPr/>
    </dgm:pt>
    <dgm:pt modelId="{E358B0F8-8C43-4547-B8F4-8592BF5CA20E}" type="pres">
      <dgm:prSet presAssocID="{520C80F9-AA0F-4424-9840-26B9E9355C52}" presName="dummyMaxCanvas" presStyleCnt="0">
        <dgm:presLayoutVars/>
      </dgm:prSet>
      <dgm:spPr/>
    </dgm:pt>
    <dgm:pt modelId="{6E66EEE9-4764-4355-A92B-F1A7C8663D51}" type="pres">
      <dgm:prSet presAssocID="{520C80F9-AA0F-4424-9840-26B9E9355C52}" presName="FiveNodes_1" presStyleLbl="node1" presStyleIdx="0" presStyleCnt="5">
        <dgm:presLayoutVars>
          <dgm:bulletEnabled val="1"/>
        </dgm:presLayoutVars>
      </dgm:prSet>
      <dgm:spPr/>
    </dgm:pt>
    <dgm:pt modelId="{BF63A789-9775-4C4F-9A08-9B97434BEFCE}" type="pres">
      <dgm:prSet presAssocID="{520C80F9-AA0F-4424-9840-26B9E9355C52}" presName="FiveNodes_2" presStyleLbl="node1" presStyleIdx="1" presStyleCnt="5">
        <dgm:presLayoutVars>
          <dgm:bulletEnabled val="1"/>
        </dgm:presLayoutVars>
      </dgm:prSet>
      <dgm:spPr/>
    </dgm:pt>
    <dgm:pt modelId="{4AD88285-1B35-4C3F-8713-E20C27A2866C}" type="pres">
      <dgm:prSet presAssocID="{520C80F9-AA0F-4424-9840-26B9E9355C52}" presName="FiveNodes_3" presStyleLbl="node1" presStyleIdx="2" presStyleCnt="5">
        <dgm:presLayoutVars>
          <dgm:bulletEnabled val="1"/>
        </dgm:presLayoutVars>
      </dgm:prSet>
      <dgm:spPr/>
    </dgm:pt>
    <dgm:pt modelId="{A4443552-8BC8-4C6E-8777-D50C5F44339E}" type="pres">
      <dgm:prSet presAssocID="{520C80F9-AA0F-4424-9840-26B9E9355C52}" presName="FiveNodes_4" presStyleLbl="node1" presStyleIdx="3" presStyleCnt="5">
        <dgm:presLayoutVars>
          <dgm:bulletEnabled val="1"/>
        </dgm:presLayoutVars>
      </dgm:prSet>
      <dgm:spPr/>
    </dgm:pt>
    <dgm:pt modelId="{FF105074-A673-4CC0-9659-CFE147F3C260}" type="pres">
      <dgm:prSet presAssocID="{520C80F9-AA0F-4424-9840-26B9E9355C52}" presName="FiveNodes_5" presStyleLbl="node1" presStyleIdx="4" presStyleCnt="5">
        <dgm:presLayoutVars>
          <dgm:bulletEnabled val="1"/>
        </dgm:presLayoutVars>
      </dgm:prSet>
      <dgm:spPr/>
    </dgm:pt>
    <dgm:pt modelId="{092B3075-12DE-49AF-A67A-C36E9255E056}" type="pres">
      <dgm:prSet presAssocID="{520C80F9-AA0F-4424-9840-26B9E9355C52}" presName="FiveConn_1-2" presStyleLbl="fgAccFollowNode1" presStyleIdx="0" presStyleCnt="4">
        <dgm:presLayoutVars>
          <dgm:bulletEnabled val="1"/>
        </dgm:presLayoutVars>
      </dgm:prSet>
      <dgm:spPr/>
    </dgm:pt>
    <dgm:pt modelId="{BDF47E95-F8B4-4104-8B0B-A303D52253EA}" type="pres">
      <dgm:prSet presAssocID="{520C80F9-AA0F-4424-9840-26B9E9355C52}" presName="FiveConn_2-3" presStyleLbl="fgAccFollowNode1" presStyleIdx="1" presStyleCnt="4">
        <dgm:presLayoutVars>
          <dgm:bulletEnabled val="1"/>
        </dgm:presLayoutVars>
      </dgm:prSet>
      <dgm:spPr/>
    </dgm:pt>
    <dgm:pt modelId="{C1B07AE9-15FC-4C6F-8A58-111C4B58216A}" type="pres">
      <dgm:prSet presAssocID="{520C80F9-AA0F-4424-9840-26B9E9355C52}" presName="FiveConn_3-4" presStyleLbl="fgAccFollowNode1" presStyleIdx="2" presStyleCnt="4">
        <dgm:presLayoutVars>
          <dgm:bulletEnabled val="1"/>
        </dgm:presLayoutVars>
      </dgm:prSet>
      <dgm:spPr/>
    </dgm:pt>
    <dgm:pt modelId="{2B6C71C9-E45C-4274-AC40-B1E3F9A1B69E}" type="pres">
      <dgm:prSet presAssocID="{520C80F9-AA0F-4424-9840-26B9E9355C52}" presName="FiveConn_4-5" presStyleLbl="fgAccFollowNode1" presStyleIdx="3" presStyleCnt="4">
        <dgm:presLayoutVars>
          <dgm:bulletEnabled val="1"/>
        </dgm:presLayoutVars>
      </dgm:prSet>
      <dgm:spPr/>
    </dgm:pt>
    <dgm:pt modelId="{56B03BB2-1A36-4097-B402-985DCAE10982}" type="pres">
      <dgm:prSet presAssocID="{520C80F9-AA0F-4424-9840-26B9E9355C52}" presName="FiveNodes_1_text" presStyleLbl="node1" presStyleIdx="4" presStyleCnt="5">
        <dgm:presLayoutVars>
          <dgm:bulletEnabled val="1"/>
        </dgm:presLayoutVars>
      </dgm:prSet>
      <dgm:spPr/>
    </dgm:pt>
    <dgm:pt modelId="{FF082287-460F-4721-8131-0D8220266CB9}" type="pres">
      <dgm:prSet presAssocID="{520C80F9-AA0F-4424-9840-26B9E9355C52}" presName="FiveNodes_2_text" presStyleLbl="node1" presStyleIdx="4" presStyleCnt="5">
        <dgm:presLayoutVars>
          <dgm:bulletEnabled val="1"/>
        </dgm:presLayoutVars>
      </dgm:prSet>
      <dgm:spPr/>
    </dgm:pt>
    <dgm:pt modelId="{68E0A78E-DBAC-4A27-903D-1F4F824143CD}" type="pres">
      <dgm:prSet presAssocID="{520C80F9-AA0F-4424-9840-26B9E9355C52}" presName="FiveNodes_3_text" presStyleLbl="node1" presStyleIdx="4" presStyleCnt="5">
        <dgm:presLayoutVars>
          <dgm:bulletEnabled val="1"/>
        </dgm:presLayoutVars>
      </dgm:prSet>
      <dgm:spPr/>
    </dgm:pt>
    <dgm:pt modelId="{CD53A4A7-29EE-4886-9073-A7AF99CC4E4B}" type="pres">
      <dgm:prSet presAssocID="{520C80F9-AA0F-4424-9840-26B9E9355C52}" presName="FiveNodes_4_text" presStyleLbl="node1" presStyleIdx="4" presStyleCnt="5">
        <dgm:presLayoutVars>
          <dgm:bulletEnabled val="1"/>
        </dgm:presLayoutVars>
      </dgm:prSet>
      <dgm:spPr/>
    </dgm:pt>
    <dgm:pt modelId="{7AB383BB-C52D-4123-91CF-CD8B3BC4DB52}" type="pres">
      <dgm:prSet presAssocID="{520C80F9-AA0F-4424-9840-26B9E9355C52}" presName="FiveNodes_5_text" presStyleLbl="node1" presStyleIdx="4" presStyleCnt="5">
        <dgm:presLayoutVars>
          <dgm:bulletEnabled val="1"/>
        </dgm:presLayoutVars>
      </dgm:prSet>
      <dgm:spPr/>
    </dgm:pt>
  </dgm:ptLst>
  <dgm:cxnLst>
    <dgm:cxn modelId="{F54AF617-3530-4FCE-9200-261F30CBEAAD}" type="presOf" srcId="{BD306306-AA54-4D90-9DD0-90FB8EEA9483}" destId="{6E66EEE9-4764-4355-A92B-F1A7C8663D51}" srcOrd="0" destOrd="0" presId="urn:microsoft.com/office/officeart/2005/8/layout/vProcess5"/>
    <dgm:cxn modelId="{F8628029-A10D-4A81-8648-33DAE7C43AF3}" srcId="{520C80F9-AA0F-4424-9840-26B9E9355C52}" destId="{6D7FC792-2589-444C-BCEB-207AE44E0284}" srcOrd="3" destOrd="0" parTransId="{E5F91BFA-7B12-4786-8943-9BE7F506F6BB}" sibTransId="{B97CAD19-0AFE-43D8-AC70-C8B23DECA1F5}"/>
    <dgm:cxn modelId="{4D839A30-78B1-4446-92E8-DEEB005D3B9C}" type="presOf" srcId="{6D7FC792-2589-444C-BCEB-207AE44E0284}" destId="{A4443552-8BC8-4C6E-8777-D50C5F44339E}" srcOrd="0" destOrd="0" presId="urn:microsoft.com/office/officeart/2005/8/layout/vProcess5"/>
    <dgm:cxn modelId="{4E955941-7C05-4788-A14E-CA997BFA6BB5}" type="presOf" srcId="{25D404C9-1F15-4436-BC93-F80FD22DF7B3}" destId="{FF105074-A673-4CC0-9659-CFE147F3C260}" srcOrd="0" destOrd="0" presId="urn:microsoft.com/office/officeart/2005/8/layout/vProcess5"/>
    <dgm:cxn modelId="{AB2E7865-7ED1-459B-8880-11E3564B8B84}" type="presOf" srcId="{C8CC0FDF-86AE-4211-A8CE-C731244CD80F}" destId="{68E0A78E-DBAC-4A27-903D-1F4F824143CD}" srcOrd="1" destOrd="0" presId="urn:microsoft.com/office/officeart/2005/8/layout/vProcess5"/>
    <dgm:cxn modelId="{D2097D71-C52B-45EA-9638-B0D8F02273C1}" srcId="{520C80F9-AA0F-4424-9840-26B9E9355C52}" destId="{25D404C9-1F15-4436-BC93-F80FD22DF7B3}" srcOrd="4" destOrd="0" parTransId="{9AFF48B5-5A30-47BA-B844-C23C9BE7C7BA}" sibTransId="{80E21E9C-71BC-400E-B83C-A655C9AF9EED}"/>
    <dgm:cxn modelId="{E3A7A179-DC59-42B0-86AC-1B71AB2710D8}" type="presOf" srcId="{DCE8AB5B-E235-432A-9496-3CEB6703292A}" destId="{092B3075-12DE-49AF-A67A-C36E9255E056}" srcOrd="0" destOrd="0" presId="urn:microsoft.com/office/officeart/2005/8/layout/vProcess5"/>
    <dgm:cxn modelId="{6494707A-67C6-49F1-ADD6-008B9AEB9358}" srcId="{520C80F9-AA0F-4424-9840-26B9E9355C52}" destId="{BD306306-AA54-4D90-9DD0-90FB8EEA9483}" srcOrd="0" destOrd="0" parTransId="{8E2F62DB-D138-4CAD-B968-DFA3B61DE554}" sibTransId="{DCE8AB5B-E235-432A-9496-3CEB6703292A}"/>
    <dgm:cxn modelId="{7973847F-F315-4967-B3F8-E8A2B412BA87}" type="presOf" srcId="{C8CC0FDF-86AE-4211-A8CE-C731244CD80F}" destId="{4AD88285-1B35-4C3F-8713-E20C27A2866C}" srcOrd="0" destOrd="0" presId="urn:microsoft.com/office/officeart/2005/8/layout/vProcess5"/>
    <dgm:cxn modelId="{8E704895-F150-4EB1-B947-14D005007F60}" type="presOf" srcId="{8BBFC6FB-4586-4D1C-B63E-B40280FC9F8E}" destId="{FF082287-460F-4721-8131-0D8220266CB9}" srcOrd="1" destOrd="0" presId="urn:microsoft.com/office/officeart/2005/8/layout/vProcess5"/>
    <dgm:cxn modelId="{D2A19995-05E1-4C07-9949-B127C7532EC9}" srcId="{520C80F9-AA0F-4424-9840-26B9E9355C52}" destId="{8BBFC6FB-4586-4D1C-B63E-B40280FC9F8E}" srcOrd="1" destOrd="0" parTransId="{ADFBBD62-895D-467D-A6E4-F79455C3E315}" sibTransId="{F0673A8B-EEDC-4618-8413-206F1269E69E}"/>
    <dgm:cxn modelId="{1B1A79A2-C244-4475-BFE8-0BCE6FB983AF}" type="presOf" srcId="{8BBFC6FB-4586-4D1C-B63E-B40280FC9F8E}" destId="{BF63A789-9775-4C4F-9A08-9B97434BEFCE}" srcOrd="0" destOrd="0" presId="urn:microsoft.com/office/officeart/2005/8/layout/vProcess5"/>
    <dgm:cxn modelId="{720C12A8-6297-4747-9FAD-8DDF1DE5ADE8}" type="presOf" srcId="{6D7FC792-2589-444C-BCEB-207AE44E0284}" destId="{CD53A4A7-29EE-4886-9073-A7AF99CC4E4B}" srcOrd="1" destOrd="0" presId="urn:microsoft.com/office/officeart/2005/8/layout/vProcess5"/>
    <dgm:cxn modelId="{94C243BB-6758-4D48-B30E-F6D0EFA99A0D}" type="presOf" srcId="{25D404C9-1F15-4436-BC93-F80FD22DF7B3}" destId="{7AB383BB-C52D-4123-91CF-CD8B3BC4DB52}" srcOrd="1" destOrd="0" presId="urn:microsoft.com/office/officeart/2005/8/layout/vProcess5"/>
    <dgm:cxn modelId="{6F1557C0-851F-4046-AA37-1AAB710DB69F}" srcId="{520C80F9-AA0F-4424-9840-26B9E9355C52}" destId="{C8CC0FDF-86AE-4211-A8CE-C731244CD80F}" srcOrd="2" destOrd="0" parTransId="{19022D0A-07EF-437A-899A-D668847CC33C}" sibTransId="{B6CB3937-B303-412C-AFB2-BF6142B56D2B}"/>
    <dgm:cxn modelId="{3911BDD1-0C29-47CF-AA79-4FEC0883E909}" type="presOf" srcId="{B6CB3937-B303-412C-AFB2-BF6142B56D2B}" destId="{C1B07AE9-15FC-4C6F-8A58-111C4B58216A}" srcOrd="0" destOrd="0" presId="urn:microsoft.com/office/officeart/2005/8/layout/vProcess5"/>
    <dgm:cxn modelId="{CB0366D2-1660-4707-BA3B-57D24CE2AF1C}" type="presOf" srcId="{520C80F9-AA0F-4424-9840-26B9E9355C52}" destId="{FEC6418C-ED2D-4ACB-B0C5-84D457C27B06}" srcOrd="0" destOrd="0" presId="urn:microsoft.com/office/officeart/2005/8/layout/vProcess5"/>
    <dgm:cxn modelId="{53C70AD6-456A-4A1C-8A8E-C25E8C1DFA7E}" type="presOf" srcId="{BD306306-AA54-4D90-9DD0-90FB8EEA9483}" destId="{56B03BB2-1A36-4097-B402-985DCAE10982}" srcOrd="1" destOrd="0" presId="urn:microsoft.com/office/officeart/2005/8/layout/vProcess5"/>
    <dgm:cxn modelId="{BD4608F7-FCD4-45DA-8569-A051358B2923}" type="presOf" srcId="{F0673A8B-EEDC-4618-8413-206F1269E69E}" destId="{BDF47E95-F8B4-4104-8B0B-A303D52253EA}" srcOrd="0" destOrd="0" presId="urn:microsoft.com/office/officeart/2005/8/layout/vProcess5"/>
    <dgm:cxn modelId="{C6DA90FD-9A05-46BF-A81D-A3DE34D2D0F9}" type="presOf" srcId="{B97CAD19-0AFE-43D8-AC70-C8B23DECA1F5}" destId="{2B6C71C9-E45C-4274-AC40-B1E3F9A1B69E}" srcOrd="0" destOrd="0" presId="urn:microsoft.com/office/officeart/2005/8/layout/vProcess5"/>
    <dgm:cxn modelId="{54813409-005C-4901-AB82-0D3E99187B3E}" type="presParOf" srcId="{FEC6418C-ED2D-4ACB-B0C5-84D457C27B06}" destId="{E358B0F8-8C43-4547-B8F4-8592BF5CA20E}" srcOrd="0" destOrd="0" presId="urn:microsoft.com/office/officeart/2005/8/layout/vProcess5"/>
    <dgm:cxn modelId="{783F8AEF-3B03-441C-AD33-A6AEE94E4517}" type="presParOf" srcId="{FEC6418C-ED2D-4ACB-B0C5-84D457C27B06}" destId="{6E66EEE9-4764-4355-A92B-F1A7C8663D51}" srcOrd="1" destOrd="0" presId="urn:microsoft.com/office/officeart/2005/8/layout/vProcess5"/>
    <dgm:cxn modelId="{0DC215F9-6690-4E6A-A396-E1CFA5549AE1}" type="presParOf" srcId="{FEC6418C-ED2D-4ACB-B0C5-84D457C27B06}" destId="{BF63A789-9775-4C4F-9A08-9B97434BEFCE}" srcOrd="2" destOrd="0" presId="urn:microsoft.com/office/officeart/2005/8/layout/vProcess5"/>
    <dgm:cxn modelId="{89086E41-6A8A-4FF1-9D42-7EA2A855FE3E}" type="presParOf" srcId="{FEC6418C-ED2D-4ACB-B0C5-84D457C27B06}" destId="{4AD88285-1B35-4C3F-8713-E20C27A2866C}" srcOrd="3" destOrd="0" presId="urn:microsoft.com/office/officeart/2005/8/layout/vProcess5"/>
    <dgm:cxn modelId="{3839093A-7175-407D-8D87-D6990C8563E5}" type="presParOf" srcId="{FEC6418C-ED2D-4ACB-B0C5-84D457C27B06}" destId="{A4443552-8BC8-4C6E-8777-D50C5F44339E}" srcOrd="4" destOrd="0" presId="urn:microsoft.com/office/officeart/2005/8/layout/vProcess5"/>
    <dgm:cxn modelId="{39806792-0647-457B-9F68-2B61C73B7F8D}" type="presParOf" srcId="{FEC6418C-ED2D-4ACB-B0C5-84D457C27B06}" destId="{FF105074-A673-4CC0-9659-CFE147F3C260}" srcOrd="5" destOrd="0" presId="urn:microsoft.com/office/officeart/2005/8/layout/vProcess5"/>
    <dgm:cxn modelId="{E4B97696-6F29-437F-B489-82336B71DF39}" type="presParOf" srcId="{FEC6418C-ED2D-4ACB-B0C5-84D457C27B06}" destId="{092B3075-12DE-49AF-A67A-C36E9255E056}" srcOrd="6" destOrd="0" presId="urn:microsoft.com/office/officeart/2005/8/layout/vProcess5"/>
    <dgm:cxn modelId="{7649D256-59F0-4AA8-A042-EABF2C396C15}" type="presParOf" srcId="{FEC6418C-ED2D-4ACB-B0C5-84D457C27B06}" destId="{BDF47E95-F8B4-4104-8B0B-A303D52253EA}" srcOrd="7" destOrd="0" presId="urn:microsoft.com/office/officeart/2005/8/layout/vProcess5"/>
    <dgm:cxn modelId="{4744805C-8143-4B00-9DD0-63840A61DC44}" type="presParOf" srcId="{FEC6418C-ED2D-4ACB-B0C5-84D457C27B06}" destId="{C1B07AE9-15FC-4C6F-8A58-111C4B58216A}" srcOrd="8" destOrd="0" presId="urn:microsoft.com/office/officeart/2005/8/layout/vProcess5"/>
    <dgm:cxn modelId="{1DDF75EB-BC01-4BE0-9234-B70D0E2FD0D6}" type="presParOf" srcId="{FEC6418C-ED2D-4ACB-B0C5-84D457C27B06}" destId="{2B6C71C9-E45C-4274-AC40-B1E3F9A1B69E}" srcOrd="9" destOrd="0" presId="urn:microsoft.com/office/officeart/2005/8/layout/vProcess5"/>
    <dgm:cxn modelId="{E123C5DA-F5B9-49B8-953D-98BCD69A9170}" type="presParOf" srcId="{FEC6418C-ED2D-4ACB-B0C5-84D457C27B06}" destId="{56B03BB2-1A36-4097-B402-985DCAE10982}" srcOrd="10" destOrd="0" presId="urn:microsoft.com/office/officeart/2005/8/layout/vProcess5"/>
    <dgm:cxn modelId="{3E324C4A-48AC-4B98-9B1F-F2FDA69D4708}" type="presParOf" srcId="{FEC6418C-ED2D-4ACB-B0C5-84D457C27B06}" destId="{FF082287-460F-4721-8131-0D8220266CB9}" srcOrd="11" destOrd="0" presId="urn:microsoft.com/office/officeart/2005/8/layout/vProcess5"/>
    <dgm:cxn modelId="{BD08190F-9918-403F-9C5B-EAFBEAE4ABAE}" type="presParOf" srcId="{FEC6418C-ED2D-4ACB-B0C5-84D457C27B06}" destId="{68E0A78E-DBAC-4A27-903D-1F4F824143CD}" srcOrd="12" destOrd="0" presId="urn:microsoft.com/office/officeart/2005/8/layout/vProcess5"/>
    <dgm:cxn modelId="{38731F51-493B-4B49-87AC-DAA6AB5F4C64}" type="presParOf" srcId="{FEC6418C-ED2D-4ACB-B0C5-84D457C27B06}" destId="{CD53A4A7-29EE-4886-9073-A7AF99CC4E4B}" srcOrd="13" destOrd="0" presId="urn:microsoft.com/office/officeart/2005/8/layout/vProcess5"/>
    <dgm:cxn modelId="{2BD58CC3-0236-4F32-B81A-0E3790B31B35}" type="presParOf" srcId="{FEC6418C-ED2D-4ACB-B0C5-84D457C27B06}" destId="{7AB383BB-C52D-4123-91CF-CD8B3BC4DB5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BE25D-08DF-4E5E-97D7-7B3C49C3A117}">
      <dsp:nvSpPr>
        <dsp:cNvPr id="0" name=""/>
        <dsp:cNvSpPr/>
      </dsp:nvSpPr>
      <dsp:spPr>
        <a:xfrm>
          <a:off x="0" y="162922"/>
          <a:ext cx="6160315" cy="383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Overview of Unit of Work</a:t>
          </a:r>
          <a:endParaRPr lang="en-US" sz="1600" kern="1200" dirty="0"/>
        </a:p>
      </dsp:txBody>
      <dsp:txXfrm>
        <a:off x="18734" y="181656"/>
        <a:ext cx="6122847" cy="346292"/>
      </dsp:txXfrm>
    </dsp:sp>
    <dsp:sp modelId="{A6E05281-54AF-4D85-B3EC-90EBF4CA576E}">
      <dsp:nvSpPr>
        <dsp:cNvPr id="0" name=""/>
        <dsp:cNvSpPr/>
      </dsp:nvSpPr>
      <dsp:spPr>
        <a:xfrm>
          <a:off x="0" y="592762"/>
          <a:ext cx="6160315" cy="383760"/>
        </a:xfrm>
        <a:prstGeom prst="roundRect">
          <a:avLst/>
        </a:prstGeom>
        <a:solidFill>
          <a:schemeClr val="accent2">
            <a:hueOff val="-149509"/>
            <a:satOff val="-42"/>
            <a:lumOff val="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Weekly tasks</a:t>
          </a:r>
          <a:endParaRPr lang="en-US" sz="1600" kern="1200"/>
        </a:p>
      </dsp:txBody>
      <dsp:txXfrm>
        <a:off x="18734" y="611496"/>
        <a:ext cx="6122847" cy="346292"/>
      </dsp:txXfrm>
    </dsp:sp>
    <dsp:sp modelId="{74FD701E-26C4-4D52-AECE-C0B84E717112}">
      <dsp:nvSpPr>
        <dsp:cNvPr id="0" name=""/>
        <dsp:cNvSpPr/>
      </dsp:nvSpPr>
      <dsp:spPr>
        <a:xfrm>
          <a:off x="0" y="1022602"/>
          <a:ext cx="6160315" cy="383760"/>
        </a:xfrm>
        <a:prstGeom prst="roundRect">
          <a:avLst/>
        </a:prstGeom>
        <a:solidFill>
          <a:schemeClr val="accent2">
            <a:hueOff val="-299018"/>
            <a:satOff val="-84"/>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Week 1: Mindfulness Experience</a:t>
          </a:r>
          <a:endParaRPr lang="en-US" sz="1600" kern="1200"/>
        </a:p>
      </dsp:txBody>
      <dsp:txXfrm>
        <a:off x="18734" y="1041336"/>
        <a:ext cx="6122847" cy="346292"/>
      </dsp:txXfrm>
    </dsp:sp>
    <dsp:sp modelId="{C0B58809-8236-4917-9247-AA6FEAA6C88D}">
      <dsp:nvSpPr>
        <dsp:cNvPr id="0" name=""/>
        <dsp:cNvSpPr/>
      </dsp:nvSpPr>
      <dsp:spPr>
        <a:xfrm>
          <a:off x="0" y="1452442"/>
          <a:ext cx="6160315" cy="383760"/>
        </a:xfrm>
        <a:prstGeom prst="roundRect">
          <a:avLst/>
        </a:prstGeom>
        <a:solidFill>
          <a:schemeClr val="accent2">
            <a:hueOff val="-448527"/>
            <a:satOff val="-125"/>
            <a:lumOff val="2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solidFill>
                <a:schemeClr val="bg1"/>
              </a:solidFill>
              <a:latin typeface="+mn-lt"/>
              <a:ea typeface="+mj-ea"/>
              <a:cs typeface="+mj-cs"/>
            </a:rPr>
            <a:t>Week 2: </a:t>
          </a:r>
          <a:r>
            <a:rPr lang="en-US" sz="1600" kern="1200" dirty="0">
              <a:solidFill>
                <a:schemeClr val="bg1"/>
              </a:solidFill>
            </a:rPr>
            <a:t>Physical Literacy Development and The Daily Mile Part 1</a:t>
          </a:r>
          <a:r>
            <a:rPr lang="en-US" sz="1600" b="0" kern="1200" dirty="0">
              <a:solidFill>
                <a:schemeClr val="bg1"/>
              </a:solidFill>
              <a:latin typeface="+mj-lt"/>
              <a:ea typeface="+mj-ea"/>
              <a:cs typeface="+mj-cs"/>
            </a:rPr>
            <a:t>.</a:t>
          </a:r>
          <a:endParaRPr lang="en-US" sz="1600" b="0" kern="1200" dirty="0">
            <a:solidFill>
              <a:schemeClr val="bg1"/>
            </a:solidFill>
          </a:endParaRPr>
        </a:p>
      </dsp:txBody>
      <dsp:txXfrm>
        <a:off x="18734" y="1471176"/>
        <a:ext cx="6122847" cy="346292"/>
      </dsp:txXfrm>
    </dsp:sp>
    <dsp:sp modelId="{AC6BED10-D55C-42FC-B191-8B694B4CD6A6}">
      <dsp:nvSpPr>
        <dsp:cNvPr id="0" name=""/>
        <dsp:cNvSpPr/>
      </dsp:nvSpPr>
      <dsp:spPr>
        <a:xfrm>
          <a:off x="0" y="1882282"/>
          <a:ext cx="6160315" cy="383760"/>
        </a:xfrm>
        <a:prstGeom prst="roundRect">
          <a:avLst/>
        </a:prstGeom>
        <a:solidFill>
          <a:schemeClr val="accent2">
            <a:hueOff val="-598036"/>
            <a:satOff val="-167"/>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solidFill>
                <a:schemeClr val="bg1"/>
              </a:solidFill>
              <a:latin typeface="+mn-lt"/>
              <a:ea typeface="+mj-ea"/>
              <a:cs typeface="+mj-cs"/>
            </a:rPr>
            <a:t>Week 3: </a:t>
          </a:r>
          <a:r>
            <a:rPr lang="en-US" sz="1600" b="0" kern="1200" dirty="0">
              <a:solidFill>
                <a:schemeClr val="bg1"/>
              </a:solidFill>
            </a:rPr>
            <a:t>Physical Literacy Development and The Daily Mile Part 2</a:t>
          </a:r>
          <a:r>
            <a:rPr lang="en-US" sz="1600" b="0" kern="1200" dirty="0">
              <a:solidFill>
                <a:schemeClr val="bg1"/>
              </a:solidFill>
              <a:latin typeface="+mj-lt"/>
              <a:ea typeface="+mj-ea"/>
              <a:cs typeface="+mj-cs"/>
            </a:rPr>
            <a:t>.</a:t>
          </a:r>
          <a:endParaRPr lang="en-US" sz="1600" b="0" kern="1200" dirty="0">
            <a:solidFill>
              <a:schemeClr val="bg1"/>
            </a:solidFill>
          </a:endParaRPr>
        </a:p>
      </dsp:txBody>
      <dsp:txXfrm>
        <a:off x="18734" y="1901016"/>
        <a:ext cx="6122847" cy="346292"/>
      </dsp:txXfrm>
    </dsp:sp>
    <dsp:sp modelId="{84685EC1-033D-4C91-9382-CD022F1938F4}">
      <dsp:nvSpPr>
        <dsp:cNvPr id="0" name=""/>
        <dsp:cNvSpPr/>
      </dsp:nvSpPr>
      <dsp:spPr>
        <a:xfrm>
          <a:off x="0" y="2312122"/>
          <a:ext cx="6160315" cy="383760"/>
        </a:xfrm>
        <a:prstGeom prst="roundRect">
          <a:avLst/>
        </a:prstGeom>
        <a:solidFill>
          <a:schemeClr val="accent2">
            <a:hueOff val="-747545"/>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Week 4: Green for Go! Part 1.</a:t>
          </a:r>
          <a:endParaRPr lang="en-US" sz="1600" kern="1200"/>
        </a:p>
      </dsp:txBody>
      <dsp:txXfrm>
        <a:off x="18734" y="2330856"/>
        <a:ext cx="6122847" cy="346292"/>
      </dsp:txXfrm>
    </dsp:sp>
    <dsp:sp modelId="{98E6F555-F82C-45B5-9625-3EAC09D59D01}">
      <dsp:nvSpPr>
        <dsp:cNvPr id="0" name=""/>
        <dsp:cNvSpPr/>
      </dsp:nvSpPr>
      <dsp:spPr>
        <a:xfrm>
          <a:off x="0" y="2741962"/>
          <a:ext cx="6160315" cy="383760"/>
        </a:xfrm>
        <a:prstGeom prst="roundRect">
          <a:avLst/>
        </a:prstGeom>
        <a:solidFill>
          <a:schemeClr val="accent2">
            <a:hueOff val="-897055"/>
            <a:satOff val="-251"/>
            <a:lumOff val="4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Week 5: Reflection Week </a:t>
          </a:r>
          <a:endParaRPr lang="en-US" sz="1600" kern="1200" dirty="0"/>
        </a:p>
      </dsp:txBody>
      <dsp:txXfrm>
        <a:off x="18734" y="2760696"/>
        <a:ext cx="6122847" cy="346292"/>
      </dsp:txXfrm>
    </dsp:sp>
    <dsp:sp modelId="{F37861FD-9ACD-47BA-BE5D-D4E4639881F8}">
      <dsp:nvSpPr>
        <dsp:cNvPr id="0" name=""/>
        <dsp:cNvSpPr/>
      </dsp:nvSpPr>
      <dsp:spPr>
        <a:xfrm>
          <a:off x="0" y="3171802"/>
          <a:ext cx="6160315" cy="383760"/>
        </a:xfrm>
        <a:prstGeom prst="roundRect">
          <a:avLst/>
        </a:prstGeom>
        <a:solidFill>
          <a:schemeClr val="accent2">
            <a:hueOff val="-1046564"/>
            <a:satOff val="-293"/>
            <a:lumOff val="4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Week 6: Green for GO! Part 2.</a:t>
          </a:r>
          <a:endParaRPr lang="en-US" sz="1600" kern="1200" dirty="0"/>
        </a:p>
      </dsp:txBody>
      <dsp:txXfrm>
        <a:off x="18734" y="3190536"/>
        <a:ext cx="6122847" cy="346292"/>
      </dsp:txXfrm>
    </dsp:sp>
    <dsp:sp modelId="{DFAB97EF-3A88-4010-B409-97A5A59A1DDF}">
      <dsp:nvSpPr>
        <dsp:cNvPr id="0" name=""/>
        <dsp:cNvSpPr/>
      </dsp:nvSpPr>
      <dsp:spPr>
        <a:xfrm>
          <a:off x="0" y="3601642"/>
          <a:ext cx="6160315" cy="383760"/>
        </a:xfrm>
        <a:prstGeom prst="roundRect">
          <a:avLst/>
        </a:prstGeom>
        <a:solidFill>
          <a:schemeClr val="accent2">
            <a:hueOff val="-1196073"/>
            <a:satOff val="-334"/>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Provisions made</a:t>
          </a:r>
        </a:p>
      </dsp:txBody>
      <dsp:txXfrm>
        <a:off x="18734" y="3620376"/>
        <a:ext cx="6122847" cy="346292"/>
      </dsp:txXfrm>
    </dsp:sp>
    <dsp:sp modelId="{371F59FA-BBE6-4E32-96E9-B25965361FF0}">
      <dsp:nvSpPr>
        <dsp:cNvPr id="0" name=""/>
        <dsp:cNvSpPr/>
      </dsp:nvSpPr>
      <dsp:spPr>
        <a:xfrm>
          <a:off x="0" y="4031482"/>
          <a:ext cx="6160315" cy="383760"/>
        </a:xfrm>
        <a:prstGeom prst="roundRect">
          <a:avLst/>
        </a:prstGeom>
        <a:solidFill>
          <a:schemeClr val="accent2">
            <a:hueOff val="-1345582"/>
            <a:satOff val="-376"/>
            <a:lumOff val="6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Take Home Messages</a:t>
          </a:r>
          <a:endParaRPr lang="en-US" sz="1600" kern="1200"/>
        </a:p>
      </dsp:txBody>
      <dsp:txXfrm>
        <a:off x="18734" y="4050216"/>
        <a:ext cx="6122847" cy="346292"/>
      </dsp:txXfrm>
    </dsp:sp>
    <dsp:sp modelId="{14F0B3C7-E4B8-4846-8905-B60724D0959C}">
      <dsp:nvSpPr>
        <dsp:cNvPr id="0" name=""/>
        <dsp:cNvSpPr/>
      </dsp:nvSpPr>
      <dsp:spPr>
        <a:xfrm>
          <a:off x="0" y="4461322"/>
          <a:ext cx="6160315" cy="383760"/>
        </a:xfrm>
        <a:prstGeom prst="roundRect">
          <a:avLst/>
        </a:prstGeom>
        <a:solidFill>
          <a:schemeClr val="accent2">
            <a:hueOff val="-1495091"/>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Reference List</a:t>
          </a:r>
          <a:endParaRPr lang="en-US" sz="1600" kern="1200"/>
        </a:p>
      </dsp:txBody>
      <dsp:txXfrm>
        <a:off x="18734" y="4480056"/>
        <a:ext cx="6122847"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AB57D-1C42-4C59-936E-E8506958935A}">
      <dsp:nvSpPr>
        <dsp:cNvPr id="0" name=""/>
        <dsp:cNvSpPr/>
      </dsp:nvSpPr>
      <dsp:spPr>
        <a:xfrm>
          <a:off x="0" y="726142"/>
          <a:ext cx="6160315"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Bring appropriate equipment</a:t>
          </a:r>
          <a:endParaRPr lang="en-US" sz="3400" kern="1200"/>
        </a:p>
      </dsp:txBody>
      <dsp:txXfrm>
        <a:off x="39809" y="765951"/>
        <a:ext cx="6080697" cy="735872"/>
      </dsp:txXfrm>
    </dsp:sp>
    <dsp:sp modelId="{05D92BCD-CFD9-4FF9-9557-181BE72898D7}">
      <dsp:nvSpPr>
        <dsp:cNvPr id="0" name=""/>
        <dsp:cNvSpPr/>
      </dsp:nvSpPr>
      <dsp:spPr>
        <a:xfrm>
          <a:off x="0" y="1639552"/>
          <a:ext cx="6160315" cy="815490"/>
        </a:xfrm>
        <a:prstGeom prst="roundRect">
          <a:avLst/>
        </a:prstGeom>
        <a:solidFill>
          <a:schemeClr val="accent2">
            <a:hueOff val="-498364"/>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Reflective Journal </a:t>
          </a:r>
          <a:endParaRPr lang="en-US" sz="3400" kern="1200"/>
        </a:p>
      </dsp:txBody>
      <dsp:txXfrm>
        <a:off x="39809" y="1679361"/>
        <a:ext cx="6080697" cy="735872"/>
      </dsp:txXfrm>
    </dsp:sp>
    <dsp:sp modelId="{FF6FE945-7702-4135-9B0F-84989E0636E5}">
      <dsp:nvSpPr>
        <dsp:cNvPr id="0" name=""/>
        <dsp:cNvSpPr/>
      </dsp:nvSpPr>
      <dsp:spPr>
        <a:xfrm>
          <a:off x="0" y="2552962"/>
          <a:ext cx="6160315" cy="815490"/>
        </a:xfrm>
        <a:prstGeom prst="roundRect">
          <a:avLst/>
        </a:prstGeom>
        <a:solidFill>
          <a:schemeClr val="accent2">
            <a:hueOff val="-996727"/>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Walk Daily Mile</a:t>
          </a:r>
          <a:endParaRPr lang="en-US" sz="3400" kern="1200"/>
        </a:p>
      </dsp:txBody>
      <dsp:txXfrm>
        <a:off x="39809" y="2592771"/>
        <a:ext cx="6080697" cy="735872"/>
      </dsp:txXfrm>
    </dsp:sp>
    <dsp:sp modelId="{B3E65C35-D68C-4A3A-A127-0E9A45F09890}">
      <dsp:nvSpPr>
        <dsp:cNvPr id="0" name=""/>
        <dsp:cNvSpPr/>
      </dsp:nvSpPr>
      <dsp:spPr>
        <a:xfrm>
          <a:off x="0" y="3466372"/>
          <a:ext cx="6160315" cy="815490"/>
        </a:xfrm>
        <a:prstGeom prst="roundRect">
          <a:avLst/>
        </a:prstGeom>
        <a:solidFill>
          <a:schemeClr val="accent2">
            <a:hueOff val="-1495091"/>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Embrace the Chaos!</a:t>
          </a:r>
          <a:endParaRPr lang="en-US" sz="3400" kern="1200" dirty="0"/>
        </a:p>
      </dsp:txBody>
      <dsp:txXfrm>
        <a:off x="39809" y="3506181"/>
        <a:ext cx="6080697" cy="7358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492C8-1165-442D-8A2D-59881F8016E3}">
      <dsp:nvSpPr>
        <dsp:cNvPr id="0" name=""/>
        <dsp:cNvSpPr/>
      </dsp:nvSpPr>
      <dsp:spPr>
        <a:xfrm>
          <a:off x="0" y="3912"/>
          <a:ext cx="6160315" cy="8333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40DC8C-EEDF-4252-BCA0-BB46AB008EC0}">
      <dsp:nvSpPr>
        <dsp:cNvPr id="0" name=""/>
        <dsp:cNvSpPr/>
      </dsp:nvSpPr>
      <dsp:spPr>
        <a:xfrm>
          <a:off x="252092" y="191419"/>
          <a:ext cx="458349" cy="4583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3AD56C-1818-4A52-883B-525C8AB8FCCA}">
      <dsp:nvSpPr>
        <dsp:cNvPr id="0" name=""/>
        <dsp:cNvSpPr/>
      </dsp:nvSpPr>
      <dsp:spPr>
        <a:xfrm>
          <a:off x="962534" y="3912"/>
          <a:ext cx="5197780" cy="83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198" tIns="88198" rIns="88198" bIns="88198" numCol="1" spcCol="1270" anchor="ctr" anchorCtr="0">
          <a:noAutofit/>
        </a:bodyPr>
        <a:lstStyle/>
        <a:p>
          <a:pPr marL="0" lvl="0" indent="0" algn="l" defTabSz="800100">
            <a:lnSpc>
              <a:spcPct val="90000"/>
            </a:lnSpc>
            <a:spcBef>
              <a:spcPct val="0"/>
            </a:spcBef>
            <a:spcAft>
              <a:spcPct val="35000"/>
            </a:spcAft>
            <a:buNone/>
          </a:pPr>
          <a:r>
            <a:rPr lang="en-GB" sz="1800" kern="1200" dirty="0"/>
            <a:t>Alternative Activities</a:t>
          </a:r>
          <a:endParaRPr lang="en-US" sz="1800" kern="1200" dirty="0"/>
        </a:p>
      </dsp:txBody>
      <dsp:txXfrm>
        <a:off x="962534" y="3912"/>
        <a:ext cx="5197780" cy="833363"/>
      </dsp:txXfrm>
    </dsp:sp>
    <dsp:sp modelId="{39C8BCA5-3FED-4E51-BE39-64EEFCE76E13}">
      <dsp:nvSpPr>
        <dsp:cNvPr id="0" name=""/>
        <dsp:cNvSpPr/>
      </dsp:nvSpPr>
      <dsp:spPr>
        <a:xfrm>
          <a:off x="0" y="1045616"/>
          <a:ext cx="6160315" cy="8333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5DE07-8F95-4E0E-B7E5-67233A4397EB}">
      <dsp:nvSpPr>
        <dsp:cNvPr id="0" name=""/>
        <dsp:cNvSpPr/>
      </dsp:nvSpPr>
      <dsp:spPr>
        <a:xfrm>
          <a:off x="252092" y="1233123"/>
          <a:ext cx="458349" cy="458349"/>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E34630-B989-4CB8-9331-0D1EE9200973}">
      <dsp:nvSpPr>
        <dsp:cNvPr id="0" name=""/>
        <dsp:cNvSpPr/>
      </dsp:nvSpPr>
      <dsp:spPr>
        <a:xfrm>
          <a:off x="962534" y="1045616"/>
          <a:ext cx="5197780" cy="83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198" tIns="88198" rIns="88198" bIns="88198" numCol="1" spcCol="1270" anchor="ctr" anchorCtr="0">
          <a:noAutofit/>
        </a:bodyPr>
        <a:lstStyle/>
        <a:p>
          <a:pPr marL="0" lvl="0" indent="0" algn="l" defTabSz="800100">
            <a:lnSpc>
              <a:spcPct val="90000"/>
            </a:lnSpc>
            <a:spcBef>
              <a:spcPct val="0"/>
            </a:spcBef>
            <a:spcAft>
              <a:spcPct val="35000"/>
            </a:spcAft>
            <a:buNone/>
          </a:pPr>
          <a:r>
            <a:rPr lang="en-GB" sz="1800" kern="1200" dirty="0"/>
            <a:t>Students to be Pre-warned about clothing.</a:t>
          </a:r>
          <a:endParaRPr lang="en-US" sz="1800" kern="1200" dirty="0"/>
        </a:p>
      </dsp:txBody>
      <dsp:txXfrm>
        <a:off x="962534" y="1045616"/>
        <a:ext cx="5197780" cy="833363"/>
      </dsp:txXfrm>
    </dsp:sp>
    <dsp:sp modelId="{EAC19D24-357C-4F02-8511-015CC059F0F5}">
      <dsp:nvSpPr>
        <dsp:cNvPr id="0" name=""/>
        <dsp:cNvSpPr/>
      </dsp:nvSpPr>
      <dsp:spPr>
        <a:xfrm>
          <a:off x="0" y="2087320"/>
          <a:ext cx="6160315" cy="8333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556C3B-C729-4020-9CD0-F8E6383B70E3}">
      <dsp:nvSpPr>
        <dsp:cNvPr id="0" name=""/>
        <dsp:cNvSpPr/>
      </dsp:nvSpPr>
      <dsp:spPr>
        <a:xfrm>
          <a:off x="252092" y="2274827"/>
          <a:ext cx="458349" cy="4583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32C974-070F-4FBF-9DE4-B35FB75B3DD5}">
      <dsp:nvSpPr>
        <dsp:cNvPr id="0" name=""/>
        <dsp:cNvSpPr/>
      </dsp:nvSpPr>
      <dsp:spPr>
        <a:xfrm>
          <a:off x="962534" y="2087320"/>
          <a:ext cx="5197780" cy="83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198" tIns="88198" rIns="88198" bIns="88198" numCol="1" spcCol="1270" anchor="ctr" anchorCtr="0">
          <a:noAutofit/>
        </a:bodyPr>
        <a:lstStyle/>
        <a:p>
          <a:pPr marL="0" lvl="0" indent="0" algn="l" defTabSz="800100">
            <a:lnSpc>
              <a:spcPct val="90000"/>
            </a:lnSpc>
            <a:spcBef>
              <a:spcPct val="0"/>
            </a:spcBef>
            <a:spcAft>
              <a:spcPct val="35000"/>
            </a:spcAft>
            <a:buNone/>
          </a:pPr>
          <a:r>
            <a:rPr lang="en-GB" sz="1800" kern="1200"/>
            <a:t>Students do not have to fully participate but are encouraged to participate as much as they can.</a:t>
          </a:r>
          <a:endParaRPr lang="en-US" sz="1800" kern="1200"/>
        </a:p>
      </dsp:txBody>
      <dsp:txXfrm>
        <a:off x="962534" y="2087320"/>
        <a:ext cx="5197780" cy="833363"/>
      </dsp:txXfrm>
    </dsp:sp>
    <dsp:sp modelId="{719F27DE-3D3B-4887-8861-7764E7C35487}">
      <dsp:nvSpPr>
        <dsp:cNvPr id="0" name=""/>
        <dsp:cNvSpPr/>
      </dsp:nvSpPr>
      <dsp:spPr>
        <a:xfrm>
          <a:off x="0" y="3129024"/>
          <a:ext cx="6160315" cy="8333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B20E15-8FB7-4B03-9D67-40E88A78F11D}">
      <dsp:nvSpPr>
        <dsp:cNvPr id="0" name=""/>
        <dsp:cNvSpPr/>
      </dsp:nvSpPr>
      <dsp:spPr>
        <a:xfrm>
          <a:off x="252092" y="3316531"/>
          <a:ext cx="458349" cy="4583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8EB237-8C05-4961-BEC0-D3007B0DE006}">
      <dsp:nvSpPr>
        <dsp:cNvPr id="0" name=""/>
        <dsp:cNvSpPr/>
      </dsp:nvSpPr>
      <dsp:spPr>
        <a:xfrm>
          <a:off x="962534" y="3129024"/>
          <a:ext cx="5197780" cy="83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198" tIns="88198" rIns="88198" bIns="88198" numCol="1" spcCol="1270" anchor="ctr" anchorCtr="0">
          <a:noAutofit/>
        </a:bodyPr>
        <a:lstStyle/>
        <a:p>
          <a:pPr marL="0" lvl="0" indent="0" algn="l" defTabSz="800100">
            <a:lnSpc>
              <a:spcPct val="90000"/>
            </a:lnSpc>
            <a:spcBef>
              <a:spcPct val="0"/>
            </a:spcBef>
            <a:spcAft>
              <a:spcPct val="35000"/>
            </a:spcAft>
            <a:buNone/>
          </a:pPr>
          <a:r>
            <a:rPr lang="en-GB" sz="1800" kern="1200"/>
            <a:t>Reflection journals to be collected and distributed at designated times.</a:t>
          </a:r>
          <a:endParaRPr lang="en-US" sz="1800" kern="1200"/>
        </a:p>
      </dsp:txBody>
      <dsp:txXfrm>
        <a:off x="962534" y="3129024"/>
        <a:ext cx="5197780" cy="833363"/>
      </dsp:txXfrm>
    </dsp:sp>
    <dsp:sp modelId="{5143C327-0F7A-4FDD-A823-8F8EEC91E40D}">
      <dsp:nvSpPr>
        <dsp:cNvPr id="0" name=""/>
        <dsp:cNvSpPr/>
      </dsp:nvSpPr>
      <dsp:spPr>
        <a:xfrm>
          <a:off x="0" y="4170729"/>
          <a:ext cx="6160315" cy="8333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062679-E49A-4FB2-B2B2-3DCFD799211F}">
      <dsp:nvSpPr>
        <dsp:cNvPr id="0" name=""/>
        <dsp:cNvSpPr/>
      </dsp:nvSpPr>
      <dsp:spPr>
        <a:xfrm>
          <a:off x="252092" y="4358235"/>
          <a:ext cx="458349" cy="4583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032E8E-360A-4812-91EC-1B653A31591A}">
      <dsp:nvSpPr>
        <dsp:cNvPr id="0" name=""/>
        <dsp:cNvSpPr/>
      </dsp:nvSpPr>
      <dsp:spPr>
        <a:xfrm>
          <a:off x="962534" y="4170729"/>
          <a:ext cx="5197780" cy="83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198" tIns="88198" rIns="88198" bIns="88198" numCol="1" spcCol="1270" anchor="ctr" anchorCtr="0">
          <a:noAutofit/>
        </a:bodyPr>
        <a:lstStyle/>
        <a:p>
          <a:pPr marL="0" lvl="0" indent="0" algn="l" defTabSz="800100">
            <a:lnSpc>
              <a:spcPct val="90000"/>
            </a:lnSpc>
            <a:spcBef>
              <a:spcPct val="0"/>
            </a:spcBef>
            <a:spcAft>
              <a:spcPct val="35000"/>
            </a:spcAft>
            <a:buNone/>
          </a:pPr>
          <a:r>
            <a:rPr lang="en-GB" sz="1800" kern="1200"/>
            <a:t>Student framework given for reflections.</a:t>
          </a:r>
          <a:endParaRPr lang="en-US" sz="1800" kern="1200"/>
        </a:p>
      </dsp:txBody>
      <dsp:txXfrm>
        <a:off x="962534" y="4170729"/>
        <a:ext cx="5197780" cy="8333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66EEE9-4764-4355-A92B-F1A7C8663D51}">
      <dsp:nvSpPr>
        <dsp:cNvPr id="0" name=""/>
        <dsp:cNvSpPr/>
      </dsp:nvSpPr>
      <dsp:spPr>
        <a:xfrm>
          <a:off x="0" y="0"/>
          <a:ext cx="4743442" cy="9014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Students to be able to develop Physical Literacy.</a:t>
          </a:r>
          <a:endParaRPr lang="en-US" sz="1800" kern="1200" dirty="0"/>
        </a:p>
      </dsp:txBody>
      <dsp:txXfrm>
        <a:off x="26402" y="26402"/>
        <a:ext cx="3665249" cy="848636"/>
      </dsp:txXfrm>
    </dsp:sp>
    <dsp:sp modelId="{BF63A789-9775-4C4F-9A08-9B97434BEFCE}">
      <dsp:nvSpPr>
        <dsp:cNvPr id="0" name=""/>
        <dsp:cNvSpPr/>
      </dsp:nvSpPr>
      <dsp:spPr>
        <a:xfrm>
          <a:off x="354218" y="1026641"/>
          <a:ext cx="4743442" cy="9014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Students to experience alternative activities in varying settings.</a:t>
          </a:r>
          <a:endParaRPr lang="en-US" sz="1800" kern="1200"/>
        </a:p>
      </dsp:txBody>
      <dsp:txXfrm>
        <a:off x="380620" y="1053043"/>
        <a:ext cx="3750483" cy="848636"/>
      </dsp:txXfrm>
    </dsp:sp>
    <dsp:sp modelId="{4AD88285-1B35-4C3F-8713-E20C27A2866C}">
      <dsp:nvSpPr>
        <dsp:cNvPr id="0" name=""/>
        <dsp:cNvSpPr/>
      </dsp:nvSpPr>
      <dsp:spPr>
        <a:xfrm>
          <a:off x="708436" y="2053282"/>
          <a:ext cx="4743442" cy="9014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Students to be able engage in mindfulness activities. </a:t>
          </a:r>
          <a:endParaRPr lang="en-US" sz="1800" kern="1200"/>
        </a:p>
      </dsp:txBody>
      <dsp:txXfrm>
        <a:off x="734838" y="2079684"/>
        <a:ext cx="3750483" cy="848636"/>
      </dsp:txXfrm>
    </dsp:sp>
    <dsp:sp modelId="{A4443552-8BC8-4C6E-8777-D50C5F44339E}">
      <dsp:nvSpPr>
        <dsp:cNvPr id="0" name=""/>
        <dsp:cNvSpPr/>
      </dsp:nvSpPr>
      <dsp:spPr>
        <a:xfrm>
          <a:off x="1062654" y="3079923"/>
          <a:ext cx="4743442" cy="9014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Students to understand impact on the environment.</a:t>
          </a:r>
          <a:endParaRPr lang="en-US" sz="1800" kern="1200"/>
        </a:p>
      </dsp:txBody>
      <dsp:txXfrm>
        <a:off x="1089056" y="3106325"/>
        <a:ext cx="3750483" cy="848636"/>
      </dsp:txXfrm>
    </dsp:sp>
    <dsp:sp modelId="{FF105074-A673-4CC0-9659-CFE147F3C260}">
      <dsp:nvSpPr>
        <dsp:cNvPr id="0" name=""/>
        <dsp:cNvSpPr/>
      </dsp:nvSpPr>
      <dsp:spPr>
        <a:xfrm>
          <a:off x="1416872" y="4106564"/>
          <a:ext cx="4743442" cy="9014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Students to be able to reflect on how each activity impacted them.</a:t>
          </a:r>
          <a:endParaRPr lang="en-US" sz="1800" kern="1200"/>
        </a:p>
      </dsp:txBody>
      <dsp:txXfrm>
        <a:off x="1443274" y="4132966"/>
        <a:ext cx="3750483" cy="848636"/>
      </dsp:txXfrm>
    </dsp:sp>
    <dsp:sp modelId="{092B3075-12DE-49AF-A67A-C36E9255E056}">
      <dsp:nvSpPr>
        <dsp:cNvPr id="0" name=""/>
        <dsp:cNvSpPr/>
      </dsp:nvSpPr>
      <dsp:spPr>
        <a:xfrm>
          <a:off x="4157505" y="658552"/>
          <a:ext cx="585936" cy="58593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289341" y="658552"/>
        <a:ext cx="322264" cy="440917"/>
      </dsp:txXfrm>
    </dsp:sp>
    <dsp:sp modelId="{BDF47E95-F8B4-4104-8B0B-A303D52253EA}">
      <dsp:nvSpPr>
        <dsp:cNvPr id="0" name=""/>
        <dsp:cNvSpPr/>
      </dsp:nvSpPr>
      <dsp:spPr>
        <a:xfrm>
          <a:off x="4511724" y="1685193"/>
          <a:ext cx="585936" cy="58593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643560" y="1685193"/>
        <a:ext cx="322264" cy="440917"/>
      </dsp:txXfrm>
    </dsp:sp>
    <dsp:sp modelId="{C1B07AE9-15FC-4C6F-8A58-111C4B58216A}">
      <dsp:nvSpPr>
        <dsp:cNvPr id="0" name=""/>
        <dsp:cNvSpPr/>
      </dsp:nvSpPr>
      <dsp:spPr>
        <a:xfrm>
          <a:off x="4865942" y="2696810"/>
          <a:ext cx="585936" cy="58593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997778" y="2696810"/>
        <a:ext cx="322264" cy="440917"/>
      </dsp:txXfrm>
    </dsp:sp>
    <dsp:sp modelId="{2B6C71C9-E45C-4274-AC40-B1E3F9A1B69E}">
      <dsp:nvSpPr>
        <dsp:cNvPr id="0" name=""/>
        <dsp:cNvSpPr/>
      </dsp:nvSpPr>
      <dsp:spPr>
        <a:xfrm>
          <a:off x="5220160" y="3733467"/>
          <a:ext cx="585936" cy="58593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351996" y="3733467"/>
        <a:ext cx="322264" cy="4409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F9752E-8E15-4620-93C1-4D7296843FAA}" type="datetimeFigureOut">
              <a:rPr lang="en-GB" smtClean="0"/>
              <a:t>24/01/2025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6C4731-1CA3-4373-B207-28044D7818FD}" type="slidenum">
              <a:rPr lang="en-GB" smtClean="0"/>
              <a:t>‹#›</a:t>
            </a:fld>
            <a:endParaRPr lang="en-GB"/>
          </a:p>
        </p:txBody>
      </p:sp>
    </p:spTree>
    <p:extLst>
      <p:ext uri="{BB962C8B-B14F-4D97-AF65-F5344CB8AC3E}">
        <p14:creationId xmlns:p14="http://schemas.microsoft.com/office/powerpoint/2010/main" val="3486331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 Journals</a:t>
            </a:r>
          </a:p>
          <a:p>
            <a:endParaRPr lang="en-GB" dirty="0"/>
          </a:p>
          <a:p>
            <a:pPr fontAlgn="base">
              <a:lnSpc>
                <a:spcPts val="1800"/>
              </a:lnSpc>
            </a:pPr>
            <a:r>
              <a:rPr lang="en-GB" dirty="0"/>
              <a:t>“</a:t>
            </a:r>
            <a:r>
              <a:rPr lang="en-GB" dirty="0">
                <a:solidFill>
                  <a:srgbClr val="1F1F1F"/>
                </a:solidFill>
                <a:effectLst/>
                <a:latin typeface="inherit"/>
              </a:rPr>
              <a:t>I can explain the way in which physical and emotional changes are connected in different contexts” to “</a:t>
            </a:r>
            <a:r>
              <a:rPr lang="en-GB" b="0" i="0" dirty="0">
                <a:solidFill>
                  <a:srgbClr val="1F1F1F"/>
                </a:solidFill>
                <a:effectLst/>
                <a:latin typeface="Arial" panose="020B0604020202020204" pitchFamily="34" charset="0"/>
              </a:rPr>
              <a:t>I can analyse the connection between physical and emotional changes” </a:t>
            </a:r>
            <a:r>
              <a:rPr lang="en-GB" dirty="0">
                <a:solidFill>
                  <a:srgbClr val="1F1F1F"/>
                </a:solidFill>
                <a:effectLst/>
                <a:latin typeface="inherit"/>
              </a:rPr>
              <a:t>(Welsh Government, 2020)</a:t>
            </a:r>
            <a:endParaRPr lang="en-GB" b="0" i="0" dirty="0">
              <a:solidFill>
                <a:srgbClr val="1F1F1F"/>
              </a:solidFill>
              <a:effectLst/>
              <a:latin typeface="Arial" panose="020B0604020202020204" pitchFamily="34" charset="0"/>
            </a:endParaRPr>
          </a:p>
          <a:p>
            <a:pPr fontAlgn="base">
              <a:lnSpc>
                <a:spcPts val="1800"/>
              </a:lnSpc>
            </a:pPr>
            <a:endParaRPr lang="en-GB" b="0" i="0" dirty="0">
              <a:solidFill>
                <a:srgbClr val="1F1F1F"/>
              </a:solidFill>
              <a:effectLst/>
              <a:latin typeface="Arial" panose="020B0604020202020204" pitchFamily="34" charset="0"/>
            </a:endParaRPr>
          </a:p>
          <a:p>
            <a:pPr fontAlgn="base">
              <a:lnSpc>
                <a:spcPts val="1800"/>
              </a:lnSpc>
            </a:pPr>
            <a:r>
              <a:rPr lang="en-GB" b="0" i="0" dirty="0">
                <a:solidFill>
                  <a:srgbClr val="1F1F1F"/>
                </a:solidFill>
                <a:effectLst/>
                <a:latin typeface="Arial" panose="020B0604020202020204" pitchFamily="34" charset="0"/>
              </a:rPr>
              <a:t>Looking at being able to analyse the way we feel not just explain but look in depth about then physical and emotional changes during exercise and engagement in the outdoor.</a:t>
            </a:r>
          </a:p>
          <a:p>
            <a:pPr fontAlgn="base">
              <a:lnSpc>
                <a:spcPts val="1800"/>
              </a:lnSpc>
            </a:pPr>
            <a:endParaRPr lang="en-GB" b="0" i="0" dirty="0">
              <a:solidFill>
                <a:srgbClr val="1F1F1F"/>
              </a:solidFill>
              <a:effectLst/>
              <a:latin typeface="Arial" panose="020B0604020202020204" pitchFamily="34" charset="0"/>
            </a:endParaRPr>
          </a:p>
          <a:p>
            <a:pPr fontAlgn="base">
              <a:lnSpc>
                <a:spcPts val="1800"/>
              </a:lnSpc>
            </a:pPr>
            <a:r>
              <a:rPr lang="en-GB" b="0" i="0" dirty="0">
                <a:solidFill>
                  <a:srgbClr val="1F1F1F"/>
                </a:solidFill>
                <a:effectLst/>
                <a:latin typeface="Arial" panose="020B0604020202020204" pitchFamily="34" charset="0"/>
              </a:rPr>
              <a:t>“</a:t>
            </a:r>
            <a:r>
              <a:rPr lang="en-GB" dirty="0">
                <a:solidFill>
                  <a:srgbClr val="1F1F1F"/>
                </a:solidFill>
                <a:effectLst/>
                <a:latin typeface="inherit"/>
              </a:rPr>
              <a:t>I can communicate my needs and feelings and respond.” (Welsh Government, 2020)</a:t>
            </a:r>
          </a:p>
          <a:p>
            <a:pPr fontAlgn="base">
              <a:lnSpc>
                <a:spcPts val="1800"/>
              </a:lnSpc>
            </a:pPr>
            <a:endParaRPr lang="en-GB" dirty="0">
              <a:solidFill>
                <a:srgbClr val="1F1F1F"/>
              </a:solidFill>
              <a:effectLst/>
              <a:latin typeface="inherit"/>
            </a:endParaRPr>
          </a:p>
          <a:p>
            <a:pPr fontAlgn="base">
              <a:lnSpc>
                <a:spcPts val="1800"/>
              </a:lnSpc>
            </a:pPr>
            <a:r>
              <a:rPr lang="en-GB" dirty="0">
                <a:solidFill>
                  <a:srgbClr val="1F1F1F"/>
                </a:solidFill>
                <a:effectLst/>
                <a:latin typeface="inherit"/>
              </a:rPr>
              <a:t>“I can communicate my needs and feelings, and respect those of others.” (Welsh Government, 2020)</a:t>
            </a:r>
          </a:p>
          <a:p>
            <a:pPr fontAlgn="base">
              <a:lnSpc>
                <a:spcPts val="1800"/>
              </a:lnSpc>
            </a:pPr>
            <a:endParaRPr lang="en-GB" dirty="0">
              <a:solidFill>
                <a:srgbClr val="1F1F1F"/>
              </a:solidFill>
              <a:effectLst/>
              <a:latin typeface="inherit"/>
            </a:endParaRPr>
          </a:p>
          <a:p>
            <a:pPr fontAlgn="base">
              <a:lnSpc>
                <a:spcPts val="1800"/>
              </a:lnSpc>
            </a:pPr>
            <a:r>
              <a:rPr lang="en-GB" dirty="0">
                <a:solidFill>
                  <a:srgbClr val="1F1F1F"/>
                </a:solidFill>
                <a:effectLst/>
                <a:latin typeface="inherit"/>
              </a:rPr>
              <a:t>“</a:t>
            </a:r>
            <a:r>
              <a:rPr lang="en-GB" b="0" i="0" dirty="0">
                <a:solidFill>
                  <a:srgbClr val="1F1F1F"/>
                </a:solidFill>
                <a:effectLst/>
                <a:latin typeface="Arial" panose="020B0604020202020204" pitchFamily="34" charset="0"/>
              </a:rPr>
              <a:t>I can explain the behaviours, conditions and situations that affect my physical health and well-being</a:t>
            </a:r>
            <a:r>
              <a:rPr lang="en-GB" b="0" i="0" dirty="0">
                <a:solidFill>
                  <a:srgbClr val="1F1F1F"/>
                </a:solidFill>
                <a:effectLst/>
                <a:latin typeface="inherit"/>
              </a:rPr>
              <a:t>” </a:t>
            </a:r>
            <a:r>
              <a:rPr lang="en-GB" dirty="0">
                <a:solidFill>
                  <a:srgbClr val="1F1F1F"/>
                </a:solidFill>
                <a:effectLst/>
                <a:latin typeface="inherit"/>
              </a:rPr>
              <a:t>(Welsh Government, 2020)</a:t>
            </a:r>
          </a:p>
          <a:p>
            <a:pPr fontAlgn="base">
              <a:lnSpc>
                <a:spcPts val="1800"/>
              </a:lnSpc>
            </a:pPr>
            <a:endParaRPr lang="en-GB" b="0" i="0" dirty="0">
              <a:solidFill>
                <a:srgbClr val="1F1F1F"/>
              </a:solidFill>
              <a:effectLst/>
              <a:latin typeface="Arial" panose="020B0604020202020204" pitchFamily="34" charset="0"/>
            </a:endParaRPr>
          </a:p>
          <a:p>
            <a:pPr fontAlgn="base">
              <a:lnSpc>
                <a:spcPts val="1800"/>
              </a:lnSpc>
            </a:pPr>
            <a:r>
              <a:rPr lang="en-GB" b="0" i="0" dirty="0">
                <a:solidFill>
                  <a:srgbClr val="1F1F1F"/>
                </a:solidFill>
                <a:effectLst/>
                <a:latin typeface="Arial" panose="020B0604020202020204" pitchFamily="34" charset="0"/>
              </a:rPr>
              <a:t>Students may find difficulty in vocalising their needs and feeling whilst a journal allows them a safe space in which to communicate how they’re feeling.</a:t>
            </a:r>
          </a:p>
          <a:p>
            <a:pPr fontAlgn="base">
              <a:lnSpc>
                <a:spcPts val="1800"/>
              </a:lnSpc>
            </a:pPr>
            <a:endParaRPr lang="en-GB" b="0" i="0" dirty="0">
              <a:solidFill>
                <a:srgbClr val="1F1F1F"/>
              </a:solidFill>
              <a:effectLst/>
              <a:latin typeface="Arial" panose="020B0604020202020204" pitchFamily="34" charset="0"/>
            </a:endParaRPr>
          </a:p>
          <a:p>
            <a:pPr fontAlgn="base">
              <a:lnSpc>
                <a:spcPts val="1800"/>
              </a:lnSpc>
            </a:pPr>
            <a:endParaRPr lang="en-GB" b="0" i="0" dirty="0">
              <a:solidFill>
                <a:srgbClr val="1F1F1F"/>
              </a:solidFill>
              <a:effectLst/>
              <a:latin typeface="Arial" panose="020B0604020202020204" pitchFamily="34" charset="0"/>
            </a:endParaRPr>
          </a:p>
          <a:p>
            <a:pPr fontAlgn="base">
              <a:lnSpc>
                <a:spcPts val="1800"/>
              </a:lnSpc>
            </a:pPr>
            <a:r>
              <a:rPr lang="en-GB" b="0" i="0" dirty="0">
                <a:solidFill>
                  <a:srgbClr val="1F1F1F"/>
                </a:solidFill>
                <a:effectLst/>
                <a:latin typeface="Arial" panose="020B0604020202020204" pitchFamily="34" charset="0"/>
              </a:rPr>
              <a:t>Daily Mile</a:t>
            </a:r>
          </a:p>
          <a:p>
            <a:pPr fontAlgn="base">
              <a:lnSpc>
                <a:spcPts val="1800"/>
              </a:lnSpc>
            </a:pPr>
            <a:endParaRPr lang="en-GB" b="0" i="0" dirty="0">
              <a:solidFill>
                <a:srgbClr val="1F1F1F"/>
              </a:solidFill>
              <a:effectLst/>
              <a:latin typeface="Arial" panose="020B0604020202020204" pitchFamily="34" charset="0"/>
            </a:endParaRPr>
          </a:p>
          <a:p>
            <a:pPr fontAlgn="base">
              <a:lnSpc>
                <a:spcPts val="1800"/>
              </a:lnSpc>
            </a:pPr>
            <a:r>
              <a:rPr lang="en-GB" sz="1800" dirty="0">
                <a:effectLst/>
                <a:latin typeface="Aptos" panose="020B0004020202020204" pitchFamily="34" charset="0"/>
                <a:ea typeface="Aptos" panose="020B0004020202020204" pitchFamily="34" charset="0"/>
                <a:cs typeface="Times New Roman" panose="02020603050405020304" pitchFamily="18" charset="0"/>
              </a:rPr>
              <a:t>“improving children’s fitness, maintaining healthy weight, strengthening muscles and bones, improving sleep quality, and mental health and wellbeing enhancements” (Breslin et al., 2023, p.2) </a:t>
            </a:r>
          </a:p>
          <a:p>
            <a:pPr fontAlgn="base">
              <a:lnSpc>
                <a:spcPts val="1800"/>
              </a:lnSpc>
            </a:pPr>
            <a:endParaRPr lang="en-GB" sz="1800" b="0" i="0" dirty="0">
              <a:solidFill>
                <a:srgbClr val="1F1F1F"/>
              </a:solidFill>
              <a:effectLst/>
              <a:latin typeface="Aptos" panose="020B0004020202020204" pitchFamily="34" charset="0"/>
              <a:cs typeface="Times New Roman" panose="02020603050405020304" pitchFamily="18" charset="0"/>
            </a:endParaRPr>
          </a:p>
          <a:p>
            <a:pPr fontAlgn="base">
              <a:lnSpc>
                <a:spcPts val="1800"/>
              </a:lnSpc>
            </a:pPr>
            <a:r>
              <a:rPr lang="en-GB" sz="1800" b="0" i="0" dirty="0">
                <a:solidFill>
                  <a:srgbClr val="1F1F1F"/>
                </a:solidFill>
                <a:effectLst/>
                <a:latin typeface="Aptos" panose="020B0004020202020204" pitchFamily="34" charset="0"/>
                <a:cs typeface="Times New Roman" panose="02020603050405020304" pitchFamily="18" charset="0"/>
              </a:rPr>
              <a:t>This connects with several of the descriptions of learning whilst also engaging with the work of Wainwright and Williams on developing Physical literacy in the outdoors. Engaging with the Physical Domain whilst also improving the affective domain of wellbeing.</a:t>
            </a:r>
          </a:p>
          <a:p>
            <a:pPr fontAlgn="base">
              <a:lnSpc>
                <a:spcPts val="1800"/>
              </a:lnSpc>
            </a:pPr>
            <a:endParaRPr lang="en-GB" sz="1800" b="0" i="0" dirty="0">
              <a:solidFill>
                <a:srgbClr val="1F1F1F"/>
              </a:solidFill>
              <a:effectLst/>
              <a:latin typeface="Aptos" panose="020B0004020202020204" pitchFamily="34" charset="0"/>
              <a:cs typeface="Times New Roman" panose="02020603050405020304" pitchFamily="18" charset="0"/>
            </a:endParaRPr>
          </a:p>
          <a:p>
            <a:pPr fontAlgn="base">
              <a:lnSpc>
                <a:spcPts val="1800"/>
              </a:lnSpc>
            </a:pPr>
            <a:r>
              <a:rPr lang="en-GB" sz="1800" b="0" i="0" dirty="0">
                <a:solidFill>
                  <a:srgbClr val="1F1F1F"/>
                </a:solidFill>
                <a:effectLst/>
                <a:latin typeface="Aptos" panose="020B0004020202020204" pitchFamily="34" charset="0"/>
                <a:cs typeface="Times New Roman" panose="02020603050405020304" pitchFamily="18" charset="0"/>
              </a:rPr>
              <a:t>“</a:t>
            </a:r>
            <a:r>
              <a:rPr lang="en-GB" b="0" i="0" dirty="0">
                <a:solidFill>
                  <a:srgbClr val="1F1F1F"/>
                </a:solidFill>
                <a:effectLst/>
                <a:latin typeface="Arial" panose="020B0604020202020204" pitchFamily="34" charset="0"/>
              </a:rPr>
              <a:t>I can analyse the connection between physical and emotional changes.</a:t>
            </a:r>
            <a:r>
              <a:rPr lang="en-GB" sz="1800" b="0" i="0" dirty="0">
                <a:solidFill>
                  <a:srgbClr val="1F1F1F"/>
                </a:solidFill>
                <a:effectLst/>
                <a:latin typeface="Aptos" panose="020B0004020202020204" pitchFamily="34" charset="0"/>
                <a:cs typeface="Times New Roman" panose="02020603050405020304" pitchFamily="18" charset="0"/>
              </a:rPr>
              <a:t>” (Welsh Government, 2020)</a:t>
            </a:r>
            <a:endParaRPr lang="en-GB" b="0" i="0" dirty="0">
              <a:solidFill>
                <a:srgbClr val="1F1F1F"/>
              </a:solidFill>
              <a:effectLst/>
              <a:latin typeface="Arial" panose="020B0604020202020204" pitchFamily="34" charset="0"/>
            </a:endParaRPr>
          </a:p>
          <a:p>
            <a:pPr fontAlgn="base">
              <a:lnSpc>
                <a:spcPts val="1800"/>
              </a:lnSpc>
            </a:pPr>
            <a:endParaRPr lang="en-GB" dirty="0">
              <a:solidFill>
                <a:srgbClr val="1F1F1F"/>
              </a:solidFill>
              <a:effectLst/>
              <a:latin typeface="inherit"/>
            </a:endParaRPr>
          </a:p>
          <a:p>
            <a:endParaRPr lang="en-GB" dirty="0"/>
          </a:p>
        </p:txBody>
      </p:sp>
      <p:sp>
        <p:nvSpPr>
          <p:cNvPr id="4" name="Slide Number Placeholder 3"/>
          <p:cNvSpPr>
            <a:spLocks noGrp="1"/>
          </p:cNvSpPr>
          <p:nvPr>
            <p:ph type="sldNum" sz="quarter" idx="5"/>
          </p:nvPr>
        </p:nvSpPr>
        <p:spPr/>
        <p:txBody>
          <a:bodyPr/>
          <a:lstStyle/>
          <a:p>
            <a:fld id="{796C4731-1CA3-4373-B207-28044D7818FD}" type="slidenum">
              <a:rPr lang="en-GB" smtClean="0"/>
              <a:t>4</a:t>
            </a:fld>
            <a:endParaRPr lang="en-GB"/>
          </a:p>
        </p:txBody>
      </p:sp>
    </p:spTree>
    <p:extLst>
      <p:ext uri="{BB962C8B-B14F-4D97-AF65-F5344CB8AC3E}">
        <p14:creationId xmlns:p14="http://schemas.microsoft.com/office/powerpoint/2010/main" val="19207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Identifying Nature</a:t>
            </a:r>
          </a:p>
          <a:p>
            <a:endParaRPr lang="en-GB" dirty="0"/>
          </a:p>
          <a:p>
            <a:r>
              <a:rPr lang="en-GB" dirty="0"/>
              <a:t>This allows for students to identify what is in the microsystem of </a:t>
            </a:r>
            <a:r>
              <a:rPr lang="en-GB" dirty="0" err="1"/>
              <a:t>Cynefin</a:t>
            </a:r>
            <a:r>
              <a:rPr lang="en-GB" dirty="0"/>
              <a:t> as well as recognising what is safe and unsafe. Developing a relationship with the site and the outdoors.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1F1F"/>
                </a:solidFill>
                <a:effectLst/>
                <a:latin typeface="Arial" panose="020B0604020202020204" pitchFamily="34" charset="0"/>
              </a:rPr>
              <a:t>“I can describe the interdependence of organisms in </a:t>
            </a:r>
            <a:r>
              <a:rPr lang="en-GB" b="0" i="1" dirty="0">
                <a:solidFill>
                  <a:srgbClr val="0360A6"/>
                </a:solidFill>
                <a:effectLst/>
                <a:latin typeface="Arial" panose="020B0604020202020204" pitchFamily="34" charset="0"/>
              </a:rPr>
              <a:t>ecosystems</a:t>
            </a:r>
            <a:r>
              <a:rPr lang="en-GB" b="0" i="0" dirty="0">
                <a:solidFill>
                  <a:srgbClr val="1F1F1F"/>
                </a:solidFill>
                <a:effectLst/>
                <a:latin typeface="Arial" panose="020B0604020202020204" pitchFamily="34" charset="0"/>
              </a:rPr>
              <a:t> and explain how this affects their chances of survival”</a:t>
            </a:r>
            <a:r>
              <a:rPr lang="en-GB" dirty="0"/>
              <a:t> – Humanities </a:t>
            </a:r>
            <a:r>
              <a:rPr lang="en-GB" dirty="0">
                <a:solidFill>
                  <a:srgbClr val="1F1F1F"/>
                </a:solidFill>
                <a:effectLst/>
                <a:latin typeface="inherit"/>
              </a:rPr>
              <a:t>(Welsh Government, 2020)</a:t>
            </a:r>
            <a:endParaRPr lang="en-GB" dirty="0"/>
          </a:p>
          <a:p>
            <a:endParaRPr lang="en-GB" dirty="0"/>
          </a:p>
          <a:p>
            <a:r>
              <a:rPr lang="en-GB" dirty="0"/>
              <a:t>Meditation</a:t>
            </a:r>
          </a:p>
          <a:p>
            <a:endParaRPr lang="en-GB" dirty="0"/>
          </a:p>
          <a:p>
            <a:r>
              <a:rPr lang="en-GB" dirty="0"/>
              <a:t>Being able to provide students with alternative activities that can help regulate emotions and encourage students to become independent in self-regulation.</a:t>
            </a:r>
          </a:p>
          <a:p>
            <a:endParaRPr lang="en-GB" dirty="0"/>
          </a:p>
          <a:p>
            <a:r>
              <a:rPr lang="en-GB" dirty="0"/>
              <a:t>This is something to incorporate as a study by Kirwin et al. (2019) showed a positive result as introducing a mindfulness approach to education in the outdoors provided positive results.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96C4731-1CA3-4373-B207-28044D7818FD}" type="slidenum">
              <a:rPr lang="en-GB" smtClean="0"/>
              <a:t>5</a:t>
            </a:fld>
            <a:endParaRPr lang="en-GB"/>
          </a:p>
        </p:txBody>
      </p:sp>
    </p:spTree>
    <p:extLst>
      <p:ext uri="{BB962C8B-B14F-4D97-AF65-F5344CB8AC3E}">
        <p14:creationId xmlns:p14="http://schemas.microsoft.com/office/powerpoint/2010/main" val="1255356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Reinforcing the Daily Mile, benefits to engaging within daily PA for prolonged health.</a:t>
            </a:r>
          </a:p>
          <a:p>
            <a:endParaRPr lang="en-GB" dirty="0"/>
          </a:p>
          <a:p>
            <a:r>
              <a:rPr lang="en-GB" dirty="0"/>
              <a:t>5 activities spread out from the start every ¼ mile until the end. Activities to include; Mud-wading, ‘Cross the seas’, Shelter building, Map Reading Scavenger Hunt and Obstacle Course.</a:t>
            </a:r>
          </a:p>
          <a:p>
            <a:endParaRPr lang="en-GB" dirty="0"/>
          </a:p>
          <a:p>
            <a:r>
              <a:rPr lang="en-GB" dirty="0"/>
              <a:t>Activities to assist in different areas of development. Communication, Core Strength and balance, whilst developing literally skills. </a:t>
            </a:r>
          </a:p>
          <a:p>
            <a:endParaRPr lang="en-GB" dirty="0"/>
          </a:p>
          <a:p>
            <a:r>
              <a:rPr lang="en-GB" dirty="0"/>
              <a:t>“</a:t>
            </a:r>
            <a:r>
              <a:rPr lang="en-GB" b="0" i="0" dirty="0">
                <a:solidFill>
                  <a:srgbClr val="1F1F1F"/>
                </a:solidFill>
                <a:effectLst/>
                <a:latin typeface="Arial" panose="020B0604020202020204" pitchFamily="34" charset="0"/>
              </a:rPr>
              <a:t>I can transfer a range of movement skills from familiar to unfamiliar and changing situations and environments” – Health and Wellbeing</a:t>
            </a:r>
          </a:p>
          <a:p>
            <a:endParaRPr lang="en-GB" b="0" i="0" dirty="0">
              <a:solidFill>
                <a:srgbClr val="1F1F1F"/>
              </a:solidFill>
              <a:effectLst/>
              <a:latin typeface="Arial" panose="020B0604020202020204" pitchFamily="34" charset="0"/>
            </a:endParaRPr>
          </a:p>
          <a:p>
            <a:r>
              <a:rPr lang="en-GB" b="0" i="0" dirty="0">
                <a:solidFill>
                  <a:srgbClr val="1F1F1F"/>
                </a:solidFill>
                <a:effectLst/>
                <a:latin typeface="Arial" panose="020B0604020202020204" pitchFamily="34" charset="0"/>
              </a:rPr>
              <a:t>As supported in the work by Wainwright and Williams (2021)</a:t>
            </a:r>
            <a:endParaRPr lang="en-GB" dirty="0"/>
          </a:p>
        </p:txBody>
      </p:sp>
      <p:sp>
        <p:nvSpPr>
          <p:cNvPr id="4" name="Slide Number Placeholder 3"/>
          <p:cNvSpPr>
            <a:spLocks noGrp="1"/>
          </p:cNvSpPr>
          <p:nvPr>
            <p:ph type="sldNum" sz="quarter" idx="5"/>
          </p:nvPr>
        </p:nvSpPr>
        <p:spPr/>
        <p:txBody>
          <a:bodyPr/>
          <a:lstStyle/>
          <a:p>
            <a:fld id="{796C4731-1CA3-4373-B207-28044D7818FD}" type="slidenum">
              <a:rPr lang="en-GB" smtClean="0"/>
              <a:t>6</a:t>
            </a:fld>
            <a:endParaRPr lang="en-GB"/>
          </a:p>
        </p:txBody>
      </p:sp>
    </p:spTree>
    <p:extLst>
      <p:ext uri="{BB962C8B-B14F-4D97-AF65-F5344CB8AC3E}">
        <p14:creationId xmlns:p14="http://schemas.microsoft.com/office/powerpoint/2010/main" val="2385164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Reinforce learning, students to get time to reflect at the end of the activities. Students to come together to reflect as a whole then reflect personally in their own journals.</a:t>
            </a:r>
          </a:p>
          <a:p>
            <a:endParaRPr lang="en-GB" dirty="0"/>
          </a:p>
          <a:p>
            <a:r>
              <a:rPr lang="en-GB" dirty="0"/>
              <a:t>Students to write 3 things gained from these activities and highlight the one they enjoyed the most. Identify which activity they can do in their own community.</a:t>
            </a:r>
          </a:p>
        </p:txBody>
      </p:sp>
      <p:sp>
        <p:nvSpPr>
          <p:cNvPr id="4" name="Slide Number Placeholder 3"/>
          <p:cNvSpPr>
            <a:spLocks noGrp="1"/>
          </p:cNvSpPr>
          <p:nvPr>
            <p:ph type="sldNum" sz="quarter" idx="5"/>
          </p:nvPr>
        </p:nvSpPr>
        <p:spPr/>
        <p:txBody>
          <a:bodyPr/>
          <a:lstStyle/>
          <a:p>
            <a:fld id="{796C4731-1CA3-4373-B207-28044D7818FD}" type="slidenum">
              <a:rPr lang="en-GB" smtClean="0"/>
              <a:t>7</a:t>
            </a:fld>
            <a:endParaRPr lang="en-GB"/>
          </a:p>
        </p:txBody>
      </p:sp>
    </p:spTree>
    <p:extLst>
      <p:ext uri="{BB962C8B-B14F-4D97-AF65-F5344CB8AC3E}">
        <p14:creationId xmlns:p14="http://schemas.microsoft.com/office/powerpoint/2010/main" val="1413011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Mainly instructor lead, students to be split to allow more student to teacher engagement. </a:t>
            </a:r>
          </a:p>
          <a:p>
            <a:endParaRPr lang="en-GB" dirty="0"/>
          </a:p>
          <a:p>
            <a:r>
              <a:rPr lang="en-GB" dirty="0"/>
              <a:t>Students to engage with the site and see it as a part of their community. </a:t>
            </a:r>
          </a:p>
          <a:p>
            <a:endParaRPr lang="en-GB" dirty="0"/>
          </a:p>
          <a:p>
            <a:r>
              <a:rPr lang="en-GB" dirty="0"/>
              <a:t>Students to be able to engage in differing the levels of activities. Students afford the opportunity to use </a:t>
            </a:r>
            <a:r>
              <a:rPr lang="en-GB" dirty="0" err="1"/>
              <a:t>treadwall</a:t>
            </a:r>
            <a:r>
              <a:rPr lang="en-GB" dirty="0"/>
              <a:t> and mountain bikes, both 2 wheeled and 3 wheeled.</a:t>
            </a:r>
          </a:p>
          <a:p>
            <a:endParaRPr lang="en-GB" dirty="0"/>
          </a:p>
          <a:p>
            <a:r>
              <a:rPr lang="en-GB" dirty="0"/>
              <a:t>Students to engage with variety of techniques and develop an understanding of how to control their body and develop geographical literacy.</a:t>
            </a:r>
          </a:p>
          <a:p>
            <a:endParaRPr lang="en-GB" dirty="0"/>
          </a:p>
          <a:p>
            <a:r>
              <a:rPr lang="en-GB" dirty="0"/>
              <a:t>King and Church (2020) highlight a need for a safe green space to assist youth development in mountain biking. Bringing this into the curriculum as part of unit of work allows students to have a safe space managed effectively in which they can develop mountain biking skills.</a:t>
            </a:r>
          </a:p>
        </p:txBody>
      </p:sp>
      <p:sp>
        <p:nvSpPr>
          <p:cNvPr id="4" name="Slide Number Placeholder 3"/>
          <p:cNvSpPr>
            <a:spLocks noGrp="1"/>
          </p:cNvSpPr>
          <p:nvPr>
            <p:ph type="sldNum" sz="quarter" idx="5"/>
          </p:nvPr>
        </p:nvSpPr>
        <p:spPr/>
        <p:txBody>
          <a:bodyPr/>
          <a:lstStyle/>
          <a:p>
            <a:fld id="{796C4731-1CA3-4373-B207-28044D7818FD}" type="slidenum">
              <a:rPr lang="en-GB" smtClean="0"/>
              <a:t>8</a:t>
            </a:fld>
            <a:endParaRPr lang="en-GB"/>
          </a:p>
        </p:txBody>
      </p:sp>
    </p:spTree>
    <p:extLst>
      <p:ext uri="{BB962C8B-B14F-4D97-AF65-F5344CB8AC3E}">
        <p14:creationId xmlns:p14="http://schemas.microsoft.com/office/powerpoint/2010/main" val="7094028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Cross curricular with Humanities and Digital Competency. </a:t>
            </a:r>
          </a:p>
          <a:p>
            <a:endParaRPr lang="en-GB" dirty="0"/>
          </a:p>
          <a:p>
            <a:r>
              <a:rPr lang="en-GB" dirty="0"/>
              <a:t>Using Map skills previously gained, whilst using digital competency and humanities skills learned from previous classes.#</a:t>
            </a:r>
          </a:p>
          <a:p>
            <a:endParaRPr lang="en-GB" dirty="0"/>
          </a:p>
          <a:p>
            <a:r>
              <a:rPr lang="en-GB" dirty="0"/>
              <a:t>“</a:t>
            </a:r>
            <a:r>
              <a:rPr lang="en-GB" b="0" i="0" dirty="0">
                <a:solidFill>
                  <a:srgbClr val="1F1F1F"/>
                </a:solidFill>
                <a:effectLst/>
                <a:latin typeface="Arial" panose="020B0604020202020204" pitchFamily="34" charset="0"/>
              </a:rPr>
              <a:t>I can understand and explain how human actions affect the physical processes that shape places, spaces, environments and landforms over time” – Science and Technology</a:t>
            </a:r>
            <a:endParaRPr lang="en-GB" dirty="0"/>
          </a:p>
          <a:p>
            <a:endParaRPr lang="en-GB" dirty="0"/>
          </a:p>
          <a:p>
            <a:r>
              <a:rPr lang="en-GB" dirty="0"/>
              <a:t>“I can select and use a variety of appropriate software, tools and techniques to create, modify and combine multimedia components for a range of audiences and purposes such as: • text and images, e.g. explore and use effectively image manipulation techniques; explore and use appropriately the many aspects of document layout; use animation, video and audio effects such as echo, tempo, envelope, layering, frame rate, key frames • presentation, e.g. use design tools; adapt themes and colours to suit the purpose; create master templates.” – Digital Competency</a:t>
            </a:r>
          </a:p>
          <a:p>
            <a:endParaRPr lang="en-GB" dirty="0"/>
          </a:p>
          <a:p>
            <a:r>
              <a:rPr lang="en-GB" dirty="0"/>
              <a:t>Students to also to learn about affordances and how the environment can be impacted by our use of it.</a:t>
            </a:r>
          </a:p>
          <a:p>
            <a:endParaRPr lang="en-GB" dirty="0"/>
          </a:p>
          <a:p>
            <a:r>
              <a:rPr lang="en-GB" b="0" i="0" dirty="0">
                <a:solidFill>
                  <a:srgbClr val="1F1F1F"/>
                </a:solidFill>
                <a:effectLst/>
                <a:latin typeface="Arial" panose="020B0604020202020204" pitchFamily="34" charset="0"/>
              </a:rPr>
              <a:t>“I can describe the interdependence of organisms in </a:t>
            </a:r>
            <a:r>
              <a:rPr lang="en-GB" b="0" i="1" dirty="0">
                <a:solidFill>
                  <a:srgbClr val="0360A6"/>
                </a:solidFill>
                <a:effectLst/>
                <a:latin typeface="Arial" panose="020B0604020202020204" pitchFamily="34" charset="0"/>
              </a:rPr>
              <a:t>ecosystems</a:t>
            </a:r>
            <a:r>
              <a:rPr lang="en-GB" b="0" i="0" dirty="0">
                <a:solidFill>
                  <a:srgbClr val="1F1F1F"/>
                </a:solidFill>
                <a:effectLst/>
                <a:latin typeface="Arial" panose="020B0604020202020204" pitchFamily="34" charset="0"/>
              </a:rPr>
              <a:t> and explain how this affects their chances of survival” – Science and technology</a:t>
            </a:r>
            <a:endParaRPr lang="en-GB" dirty="0"/>
          </a:p>
        </p:txBody>
      </p:sp>
      <p:sp>
        <p:nvSpPr>
          <p:cNvPr id="4" name="Slide Number Placeholder 3"/>
          <p:cNvSpPr>
            <a:spLocks noGrp="1"/>
          </p:cNvSpPr>
          <p:nvPr>
            <p:ph type="sldNum" sz="quarter" idx="5"/>
          </p:nvPr>
        </p:nvSpPr>
        <p:spPr/>
        <p:txBody>
          <a:bodyPr/>
          <a:lstStyle/>
          <a:p>
            <a:fld id="{796C4731-1CA3-4373-B207-28044D7818FD}" type="slidenum">
              <a:rPr lang="en-GB" smtClean="0"/>
              <a:t>9</a:t>
            </a:fld>
            <a:endParaRPr lang="en-GB"/>
          </a:p>
        </p:txBody>
      </p:sp>
    </p:spTree>
    <p:extLst>
      <p:ext uri="{BB962C8B-B14F-4D97-AF65-F5344CB8AC3E}">
        <p14:creationId xmlns:p14="http://schemas.microsoft.com/office/powerpoint/2010/main" val="3750176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Mainly instructor lead, students to be split to allow more student to teacher engagement. </a:t>
            </a:r>
          </a:p>
          <a:p>
            <a:endParaRPr lang="en-GB" dirty="0"/>
          </a:p>
          <a:p>
            <a:r>
              <a:rPr lang="en-GB" dirty="0"/>
              <a:t>Students to engage with the site and see it as a part of their community. </a:t>
            </a:r>
          </a:p>
          <a:p>
            <a:endParaRPr lang="en-GB" dirty="0"/>
          </a:p>
          <a:p>
            <a:r>
              <a:rPr lang="en-GB" dirty="0"/>
              <a:t>Students to be able to engage in differing the levels of activities. Students afford the opportunity to use </a:t>
            </a:r>
            <a:r>
              <a:rPr lang="en-GB" dirty="0" err="1"/>
              <a:t>treadwall</a:t>
            </a:r>
            <a:r>
              <a:rPr lang="en-GB" dirty="0"/>
              <a:t> and mountain bikes, both 2 wheeled and 3 wheeled.</a:t>
            </a:r>
          </a:p>
          <a:p>
            <a:endParaRPr lang="en-GB" dirty="0"/>
          </a:p>
          <a:p>
            <a:r>
              <a:rPr lang="en-GB" dirty="0" err="1"/>
              <a:t>Treadwall</a:t>
            </a:r>
            <a:r>
              <a:rPr lang="en-GB" dirty="0"/>
              <a:t> allows for a more controlled experience to the climb as the students will be in control of the speed they need to ascend. (Balas et al., 2021)</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“Physical activities and sports, including climbing, have been used to eliminate fear when moving at height, to acquire certain motor abilities and skills, to increase dexterity and at the same time as a means of mental development, such as human victory over gravity or increase courage and confidence.”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Kompan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2021, p.2074)</a:t>
            </a:r>
            <a:endParaRPr lang="en-GB" dirty="0"/>
          </a:p>
          <a:p>
            <a:endParaRPr lang="en-GB" dirty="0"/>
          </a:p>
          <a:p>
            <a:r>
              <a:rPr lang="en-GB" dirty="0"/>
              <a:t>Students to engage with variety of techniques and develop an understanding of how to control their body and develop geographical literacy.</a:t>
            </a:r>
          </a:p>
          <a:p>
            <a:endParaRPr lang="en-GB" dirty="0"/>
          </a:p>
          <a:p>
            <a:r>
              <a:rPr lang="en-GB" dirty="0"/>
              <a:t>‘Posted note’ game – One student places the posted note above the hold or on the wall and the other must retrieve it. Students to work in pairs to challenge difficulty and progression.</a:t>
            </a:r>
          </a:p>
          <a:p>
            <a:endParaRPr lang="en-GB" dirty="0"/>
          </a:p>
        </p:txBody>
      </p:sp>
      <p:sp>
        <p:nvSpPr>
          <p:cNvPr id="4" name="Slide Number Placeholder 3"/>
          <p:cNvSpPr>
            <a:spLocks noGrp="1"/>
          </p:cNvSpPr>
          <p:nvPr>
            <p:ph type="sldNum" sz="quarter" idx="5"/>
          </p:nvPr>
        </p:nvSpPr>
        <p:spPr/>
        <p:txBody>
          <a:bodyPr/>
          <a:lstStyle/>
          <a:p>
            <a:fld id="{796C4731-1CA3-4373-B207-28044D7818FD}" type="slidenum">
              <a:rPr lang="en-GB" smtClean="0"/>
              <a:t>10</a:t>
            </a:fld>
            <a:endParaRPr lang="en-GB"/>
          </a:p>
        </p:txBody>
      </p:sp>
    </p:spTree>
    <p:extLst>
      <p:ext uri="{BB962C8B-B14F-4D97-AF65-F5344CB8AC3E}">
        <p14:creationId xmlns:p14="http://schemas.microsoft.com/office/powerpoint/2010/main" val="1361806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afforded an alternative or modified activity. </a:t>
            </a:r>
          </a:p>
          <a:p>
            <a:endParaRPr lang="en-GB" dirty="0"/>
          </a:p>
          <a:p>
            <a:r>
              <a:rPr lang="en-GB" dirty="0"/>
              <a:t>Ownership of student’s reflection journals not put on them.</a:t>
            </a:r>
          </a:p>
          <a:p>
            <a:endParaRPr lang="en-GB" dirty="0"/>
          </a:p>
          <a:p>
            <a:r>
              <a:rPr lang="en-GB" sz="1800" dirty="0">
                <a:effectLst/>
                <a:latin typeface="Aptos" panose="020B0004020202020204" pitchFamily="34" charset="0"/>
                <a:ea typeface="Aptos" panose="020B0004020202020204" pitchFamily="34" charset="0"/>
                <a:cs typeface="Times New Roman" panose="02020603050405020304" pitchFamily="18" charset="0"/>
              </a:rPr>
              <a:t>Gill (n.d.) does advocate this by using ‘appropriate safety measures’ but still managing risk effectively, “Improving play and learning opportunities for children and young people of all ages and abilities should be a key objective for teachers and practitioners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96C4731-1CA3-4373-B207-28044D7818FD}" type="slidenum">
              <a:rPr lang="en-GB" smtClean="0"/>
              <a:t>11</a:t>
            </a:fld>
            <a:endParaRPr lang="en-GB"/>
          </a:p>
        </p:txBody>
      </p:sp>
    </p:spTree>
    <p:extLst>
      <p:ext uri="{BB962C8B-B14F-4D97-AF65-F5344CB8AC3E}">
        <p14:creationId xmlns:p14="http://schemas.microsoft.com/office/powerpoint/2010/main" val="1808411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Engagement with Progression steps and </a:t>
            </a:r>
            <a:r>
              <a:rPr lang="en-GB"/>
              <a:t>be able </a:t>
            </a:r>
            <a:r>
              <a:rPr lang="en-GB" dirty="0"/>
              <a:t>to develop students further across other subjects.</a:t>
            </a:r>
          </a:p>
        </p:txBody>
      </p:sp>
      <p:sp>
        <p:nvSpPr>
          <p:cNvPr id="4" name="Slide Number Placeholder 3"/>
          <p:cNvSpPr>
            <a:spLocks noGrp="1"/>
          </p:cNvSpPr>
          <p:nvPr>
            <p:ph type="sldNum" sz="quarter" idx="5"/>
          </p:nvPr>
        </p:nvSpPr>
        <p:spPr/>
        <p:txBody>
          <a:bodyPr/>
          <a:lstStyle/>
          <a:p>
            <a:fld id="{796C4731-1CA3-4373-B207-28044D7818FD}" type="slidenum">
              <a:rPr lang="en-GB" smtClean="0"/>
              <a:t>12</a:t>
            </a:fld>
            <a:endParaRPr lang="en-GB"/>
          </a:p>
        </p:txBody>
      </p:sp>
    </p:spTree>
    <p:extLst>
      <p:ext uri="{BB962C8B-B14F-4D97-AF65-F5344CB8AC3E}">
        <p14:creationId xmlns:p14="http://schemas.microsoft.com/office/powerpoint/2010/main" val="3687784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6C4731-1CA3-4373-B207-28044D7818FD}" type="slidenum">
              <a:rPr lang="en-GB" smtClean="0"/>
              <a:t>14</a:t>
            </a:fld>
            <a:endParaRPr lang="en-GB"/>
          </a:p>
        </p:txBody>
      </p:sp>
    </p:spTree>
    <p:extLst>
      <p:ext uri="{BB962C8B-B14F-4D97-AF65-F5344CB8AC3E}">
        <p14:creationId xmlns:p14="http://schemas.microsoft.com/office/powerpoint/2010/main" val="4043500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8222F035-23C8-4B2D-ABAC-FBD5BAFA9ACE}" type="datetime1">
              <a:rPr lang="en-US" smtClean="0"/>
              <a:t>1/24/2025</a:t>
            </a:fld>
            <a:endParaRPr lang="en-US"/>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r>
              <a:rPr lang="en-US"/>
              <a:t>BMOE6002                                                                                  2200074</a:t>
            </a:r>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397876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96AA373B-8905-4531-BEC8-B29B221B3185}" type="datetime1">
              <a:rPr lang="en-US" smtClean="0"/>
              <a:t>1/24/2025</a:t>
            </a:fld>
            <a:endParaRPr lang="en-US"/>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r>
              <a:rPr lang="en-US"/>
              <a:t>BMOE6002                                                                                  2200074</a:t>
            </a:r>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327278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E9B1BBE0-F23C-4341-BA6D-3A44058045FF}" type="datetime1">
              <a:rPr lang="en-US" smtClean="0"/>
              <a:t>1/24/2025</a:t>
            </a:fld>
            <a:endParaRPr lang="en-US"/>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r>
              <a:rPr lang="en-US"/>
              <a:t>BMOE6002                                                                                  2200074</a:t>
            </a:r>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785856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4E9A1000-72FE-4CCA-A745-FCA6DAB280E5}" type="datetime1">
              <a:rPr lang="en-US" smtClean="0"/>
              <a:t>1/24/2025</a:t>
            </a:fld>
            <a:endParaRPr lang="en-US"/>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r>
              <a:rPr lang="en-US"/>
              <a:t>BMOE6002                                                                                  2200074</a:t>
            </a:r>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128649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AD3EA3CD-4460-48BF-9448-AAD58122A00B}" type="datetime1">
              <a:rPr lang="en-US" smtClean="0"/>
              <a:t>1/24/2025</a:t>
            </a:fld>
            <a:endParaRPr lang="en-US"/>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r>
              <a:rPr lang="en-US"/>
              <a:t>BMOE6002                                                                                  2200074</a:t>
            </a:r>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400385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2CEA5341-B6DF-4B02-902E-60209FE3A193}" type="datetime1">
              <a:rPr lang="en-US" smtClean="0"/>
              <a:t>1/24/2025</a:t>
            </a:fld>
            <a:endParaRPr lang="en-US"/>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r>
              <a:rPr lang="en-US"/>
              <a:t>BMOE6002                                                                                  2200074</a:t>
            </a:r>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621598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29953CB9-8C97-4853-AE28-6C5C7CD37AB8}" type="datetime1">
              <a:rPr lang="en-US" smtClean="0"/>
              <a:t>1/24/2025</a:t>
            </a:fld>
            <a:endParaRPr lang="en-US"/>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r>
              <a:rPr lang="en-US"/>
              <a:t>BMOE6002                                                                                  2200074</a:t>
            </a:r>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805705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7AAAF30-A263-492D-831B-32F18789DBA5}" type="datetime1">
              <a:rPr lang="en-US" smtClean="0"/>
              <a:t>1/24/2025</a:t>
            </a:fld>
            <a:endParaRPr lang="en-US"/>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r>
              <a:rPr lang="en-US"/>
              <a:t>BMOE6002                                                                                  2200074</a:t>
            </a:r>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832667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3CD0B453-01FC-4770-A0A8-A20A6B2A5FE4}" type="datetime1">
              <a:rPr lang="en-US" smtClean="0"/>
              <a:t>1/24/2025</a:t>
            </a:fld>
            <a:endParaRPr lang="en-US"/>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r>
              <a:rPr lang="en-US"/>
              <a:t>BMOE6002                                                                                  2200074</a:t>
            </a:r>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947708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9874AD22-B04E-4C91-9BEB-DB97430E0806}" type="datetime1">
              <a:rPr lang="en-US" smtClean="0"/>
              <a:t>1/24/2025</a:t>
            </a:fld>
            <a:endParaRPr lang="en-US"/>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r>
              <a:rPr lang="en-US"/>
              <a:t>BMOE6002                                                                                  2200074</a:t>
            </a:r>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626164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F031C2C1-0052-4742-ADEC-C28F9E659576}" type="datetime1">
              <a:rPr lang="en-US" smtClean="0"/>
              <a:t>1/24/2025</a:t>
            </a:fld>
            <a:endParaRPr lang="en-US"/>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r>
              <a:rPr lang="en-US"/>
              <a:t>BMOE6002                                                                                  2200074</a:t>
            </a:r>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376962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406D8025-E03F-4AB0-AF92-9D2166CAD5A6}" type="datetime1">
              <a:rPr lang="en-US" smtClean="0"/>
              <a:t>1/24/2025</a:t>
            </a:fld>
            <a:endParaRPr lang="en-US"/>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r>
              <a:rPr lang="en-US"/>
              <a:t>BMOE6002                                                                                  2200074</a:t>
            </a:r>
            <a:endParaRPr lang="en-US" dirty="0"/>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2886516035"/>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hdr="0" dt="0"/>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ature.com/articles/s41598-021-82184-6#citea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hwb.gov.wales/storage/f8f9760c-64a1-48ea-80fd-db130ad9050b/a-guide-to-curriculum-for-wales-2022.pdf" TargetMode="External"/><Relationship Id="rId4" Type="http://schemas.openxmlformats.org/officeDocument/2006/relationships/hyperlink" Target="https://outdoorclassroomday.com/resource/balancing-risks-benefits-outdoor-learning-pl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505F355-D9B7-492A-91C5-52AE9D9A6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lorful triangle pattern with light&#10;&#10;AI-generated content may be incorrect.">
            <a:extLst>
              <a:ext uri="{FF2B5EF4-FFF2-40B4-BE49-F238E27FC236}">
                <a16:creationId xmlns:a16="http://schemas.microsoft.com/office/drawing/2014/main" id="{0489FC5F-9AFB-2961-1676-76256738B32E}"/>
              </a:ext>
            </a:extLst>
          </p:cNvPr>
          <p:cNvPicPr>
            <a:picLocks noChangeAspect="1"/>
          </p:cNvPicPr>
          <p:nvPr/>
        </p:nvPicPr>
        <p:blipFill>
          <a:blip r:embed="rId2"/>
          <a:srcRect t="33526" b="10224"/>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689BF69F-F060-4ACF-A4F5-D123BAA4B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282940" y="-51065"/>
            <a:ext cx="6858000" cy="6960127"/>
          </a:xfrm>
          <a:prstGeom prst="rect">
            <a:avLst/>
          </a:prstGeom>
          <a:gradFill flip="none" rotWithShape="1">
            <a:gsLst>
              <a:gs pos="0">
                <a:srgbClr val="000000">
                  <a:alpha val="0"/>
                </a:srgbClr>
              </a:gs>
              <a:gs pos="56000">
                <a:srgbClr val="000000">
                  <a:alpha val="51000"/>
                </a:srgbClr>
              </a:gs>
              <a:gs pos="100000">
                <a:srgbClr val="000000">
                  <a:alpha val="65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9FE42-9222-01F5-4136-ECBF75717D96}"/>
              </a:ext>
            </a:extLst>
          </p:cNvPr>
          <p:cNvSpPr>
            <a:spLocks noGrp="1"/>
          </p:cNvSpPr>
          <p:nvPr>
            <p:ph type="ctrTitle"/>
          </p:nvPr>
        </p:nvSpPr>
        <p:spPr>
          <a:xfrm>
            <a:off x="4876799" y="1371600"/>
            <a:ext cx="6114227" cy="2736443"/>
          </a:xfrm>
        </p:spPr>
        <p:txBody>
          <a:bodyPr>
            <a:normAutofit/>
          </a:bodyPr>
          <a:lstStyle/>
          <a:p>
            <a:pPr algn="r">
              <a:lnSpc>
                <a:spcPct val="90000"/>
              </a:lnSpc>
            </a:pPr>
            <a:r>
              <a:rPr lang="en-GB">
                <a:solidFill>
                  <a:srgbClr val="FFFFFF"/>
                </a:solidFill>
              </a:rPr>
              <a:t>Unit of Work: Outdoor Adventure Education in Health and Wellbeing</a:t>
            </a:r>
          </a:p>
        </p:txBody>
      </p:sp>
      <p:sp>
        <p:nvSpPr>
          <p:cNvPr id="3" name="Subtitle 2">
            <a:extLst>
              <a:ext uri="{FF2B5EF4-FFF2-40B4-BE49-F238E27FC236}">
                <a16:creationId xmlns:a16="http://schemas.microsoft.com/office/drawing/2014/main" id="{5CC3AA06-731B-51B6-DD88-D6410272A1A6}"/>
              </a:ext>
            </a:extLst>
          </p:cNvPr>
          <p:cNvSpPr>
            <a:spLocks noGrp="1"/>
          </p:cNvSpPr>
          <p:nvPr>
            <p:ph type="subTitle" idx="1"/>
          </p:nvPr>
        </p:nvSpPr>
        <p:spPr>
          <a:xfrm>
            <a:off x="4876799" y="4299358"/>
            <a:ext cx="6114227" cy="1187042"/>
          </a:xfrm>
        </p:spPr>
        <p:txBody>
          <a:bodyPr>
            <a:normAutofit/>
          </a:bodyPr>
          <a:lstStyle/>
          <a:p>
            <a:pPr algn="r"/>
            <a:r>
              <a:rPr lang="en-GB">
                <a:solidFill>
                  <a:srgbClr val="FFFFFF"/>
                </a:solidFill>
              </a:rPr>
              <a:t>James Dillon</a:t>
            </a:r>
          </a:p>
        </p:txBody>
      </p:sp>
      <p:sp>
        <p:nvSpPr>
          <p:cNvPr id="4" name="Footer Placeholder 3">
            <a:extLst>
              <a:ext uri="{FF2B5EF4-FFF2-40B4-BE49-F238E27FC236}">
                <a16:creationId xmlns:a16="http://schemas.microsoft.com/office/drawing/2014/main" id="{00A58A7B-FF6A-DD54-55FA-2E7342D2DA70}"/>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GB">
                <a:solidFill>
                  <a:srgbClr val="FFFFFF"/>
                </a:solidFill>
              </a:rPr>
              <a:t>BMOE6002                                                                                  2200074</a:t>
            </a:r>
          </a:p>
        </p:txBody>
      </p:sp>
      <p:sp>
        <p:nvSpPr>
          <p:cNvPr id="5" name="Slide Number Placeholder 4">
            <a:extLst>
              <a:ext uri="{FF2B5EF4-FFF2-40B4-BE49-F238E27FC236}">
                <a16:creationId xmlns:a16="http://schemas.microsoft.com/office/drawing/2014/main" id="{69143B2B-E3FE-BAF4-0330-771F33E9F710}"/>
              </a:ext>
            </a:extLst>
          </p:cNvPr>
          <p:cNvSpPr>
            <a:spLocks noGrp="1"/>
          </p:cNvSpPr>
          <p:nvPr>
            <p:ph type="sldNum" sz="quarter" idx="12"/>
          </p:nvPr>
        </p:nvSpPr>
        <p:spPr>
          <a:xfrm>
            <a:off x="11228877" y="6319138"/>
            <a:ext cx="710647" cy="365125"/>
          </a:xfrm>
        </p:spPr>
        <p:txBody>
          <a:bodyPr>
            <a:normAutofit/>
          </a:bodyPr>
          <a:lstStyle/>
          <a:p>
            <a:pPr>
              <a:spcAft>
                <a:spcPts val="600"/>
              </a:spcAft>
            </a:pPr>
            <a:fld id="{B2222263-CA44-418B-9422-8CB7669B29D0}" type="slidenum">
              <a:rPr lang="en-GB">
                <a:solidFill>
                  <a:srgbClr val="FFFFFF"/>
                </a:solidFill>
              </a:rPr>
              <a:pPr>
                <a:spcAft>
                  <a:spcPts val="600"/>
                </a:spcAft>
              </a:pPr>
              <a:t>1</a:t>
            </a:fld>
            <a:endParaRPr lang="en-GB">
              <a:solidFill>
                <a:srgbClr val="FFFFFF"/>
              </a:solidFill>
            </a:endParaRPr>
          </a:p>
        </p:txBody>
      </p:sp>
    </p:spTree>
    <p:extLst>
      <p:ext uri="{BB962C8B-B14F-4D97-AF65-F5344CB8AC3E}">
        <p14:creationId xmlns:p14="http://schemas.microsoft.com/office/powerpoint/2010/main" val="2465203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FE9CC2-BA24-47CD-AE5E-A6BB2A464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3B5E4CD-D48B-4BA2-A183-C7F932AA6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82830"/>
            <a:ext cx="4038600"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87D1D-B4D6-AB34-1334-5E8A1A620E19}"/>
              </a:ext>
            </a:extLst>
          </p:cNvPr>
          <p:cNvSpPr>
            <a:spLocks noGrp="1"/>
          </p:cNvSpPr>
          <p:nvPr>
            <p:ph type="title"/>
          </p:nvPr>
        </p:nvSpPr>
        <p:spPr>
          <a:xfrm>
            <a:off x="800101" y="2057400"/>
            <a:ext cx="2630854" cy="2647462"/>
          </a:xfrm>
        </p:spPr>
        <p:txBody>
          <a:bodyPr anchor="t">
            <a:normAutofit/>
          </a:bodyPr>
          <a:lstStyle/>
          <a:p>
            <a:r>
              <a:rPr lang="en-GB" dirty="0"/>
              <a:t>Contents</a:t>
            </a:r>
          </a:p>
        </p:txBody>
      </p:sp>
      <p:sp>
        <p:nvSpPr>
          <p:cNvPr id="4" name="Footer Placeholder 3">
            <a:extLst>
              <a:ext uri="{FF2B5EF4-FFF2-40B4-BE49-F238E27FC236}">
                <a16:creationId xmlns:a16="http://schemas.microsoft.com/office/drawing/2014/main" id="{24D79E6E-5FC7-03CD-3E6B-2C14702E6044}"/>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US"/>
              <a:t>BMOE6002                                                                                  2200074</a:t>
            </a:r>
          </a:p>
        </p:txBody>
      </p:sp>
      <p:sp>
        <p:nvSpPr>
          <p:cNvPr id="5" name="Slide Number Placeholder 4">
            <a:extLst>
              <a:ext uri="{FF2B5EF4-FFF2-40B4-BE49-F238E27FC236}">
                <a16:creationId xmlns:a16="http://schemas.microsoft.com/office/drawing/2014/main" id="{B4A9E7EE-CF69-06A0-B01D-4C7394D0D933}"/>
              </a:ext>
            </a:extLst>
          </p:cNvPr>
          <p:cNvSpPr>
            <a:spLocks noGrp="1"/>
          </p:cNvSpPr>
          <p:nvPr>
            <p:ph type="sldNum" sz="quarter" idx="12"/>
          </p:nvPr>
        </p:nvSpPr>
        <p:spPr>
          <a:xfrm>
            <a:off x="11228877" y="6319138"/>
            <a:ext cx="710647" cy="365125"/>
          </a:xfrm>
        </p:spPr>
        <p:txBody>
          <a:bodyPr>
            <a:normAutofit/>
          </a:bodyPr>
          <a:lstStyle/>
          <a:p>
            <a:pPr>
              <a:spcAft>
                <a:spcPts val="600"/>
              </a:spcAft>
            </a:pPr>
            <a:fld id="{D637F8FC-4B86-4690-8888-22AB2F781BEF}" type="slidenum">
              <a:rPr lang="en-US" smtClean="0"/>
              <a:pPr>
                <a:spcAft>
                  <a:spcPts val="600"/>
                </a:spcAft>
              </a:pPr>
              <a:t>2</a:t>
            </a:fld>
            <a:endParaRPr lang="en-US"/>
          </a:p>
        </p:txBody>
      </p:sp>
      <p:graphicFrame>
        <p:nvGraphicFramePr>
          <p:cNvPr id="7" name="Content Placeholder 2">
            <a:extLst>
              <a:ext uri="{FF2B5EF4-FFF2-40B4-BE49-F238E27FC236}">
                <a16:creationId xmlns:a16="http://schemas.microsoft.com/office/drawing/2014/main" id="{A17DA1A3-B86C-F496-A775-18192E055CCD}"/>
              </a:ext>
            </a:extLst>
          </p:cNvPr>
          <p:cNvGraphicFramePr>
            <a:graphicFrameLocks noGrp="1"/>
          </p:cNvGraphicFramePr>
          <p:nvPr>
            <p:ph idx="1"/>
            <p:extLst>
              <p:ext uri="{D42A27DB-BD31-4B8C-83A1-F6EECF244321}">
                <p14:modId xmlns:p14="http://schemas.microsoft.com/office/powerpoint/2010/main" val="612561906"/>
              </p:ext>
            </p:extLst>
          </p:nvPr>
        </p:nvGraphicFramePr>
        <p:xfrm>
          <a:off x="5068562" y="817510"/>
          <a:ext cx="6160315" cy="5008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12348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CFB7124-993E-4CF3-A0CA-A32DF6CC4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94F4EA-6586-4537-8435-1C89CECA2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4152"/>
            <a:ext cx="4876800" cy="412969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DEF70-6ABF-82BF-4B80-4C3DA08CDFF0}"/>
              </a:ext>
            </a:extLst>
          </p:cNvPr>
          <p:cNvSpPr>
            <a:spLocks noGrp="1"/>
          </p:cNvSpPr>
          <p:nvPr>
            <p:ph type="title"/>
          </p:nvPr>
        </p:nvSpPr>
        <p:spPr>
          <a:xfrm>
            <a:off x="800100" y="2057400"/>
            <a:ext cx="3695700" cy="1566615"/>
          </a:xfrm>
        </p:spPr>
        <p:txBody>
          <a:bodyPr vert="horz" lIns="91440" tIns="45720" rIns="91440" bIns="45720" rtlCol="0" anchor="b">
            <a:normAutofit/>
          </a:bodyPr>
          <a:lstStyle/>
          <a:p>
            <a:r>
              <a:rPr lang="en-US"/>
              <a:t>Overview of Work</a:t>
            </a:r>
          </a:p>
        </p:txBody>
      </p:sp>
      <p:sp>
        <p:nvSpPr>
          <p:cNvPr id="4" name="Footer Placeholder 3">
            <a:extLst>
              <a:ext uri="{FF2B5EF4-FFF2-40B4-BE49-F238E27FC236}">
                <a16:creationId xmlns:a16="http://schemas.microsoft.com/office/drawing/2014/main" id="{EDB5EF29-54EB-1AAE-66A0-A015FBBD180B}"/>
              </a:ext>
            </a:extLst>
          </p:cNvPr>
          <p:cNvSpPr>
            <a:spLocks noGrp="1"/>
          </p:cNvSpPr>
          <p:nvPr>
            <p:ph type="ftr" sz="quarter" idx="11"/>
          </p:nvPr>
        </p:nvSpPr>
        <p:spPr>
          <a:xfrm rot="5400000">
            <a:off x="10118764" y="4237870"/>
            <a:ext cx="3344053" cy="365125"/>
          </a:xfrm>
        </p:spPr>
        <p:txBody>
          <a:bodyPr vert="horz" lIns="91440" tIns="45720" rIns="91440" bIns="45720" rtlCol="0" anchor="ctr">
            <a:normAutofit/>
          </a:bodyPr>
          <a:lstStyle/>
          <a:p>
            <a:pPr>
              <a:spcAft>
                <a:spcPts val="600"/>
              </a:spcAft>
            </a:pPr>
            <a:r>
              <a:rPr lang="en-US" kern="1200" cap="all" spc="100" baseline="0">
                <a:solidFill>
                  <a:schemeClr val="tx1"/>
                </a:solidFill>
                <a:latin typeface="+mn-lt"/>
                <a:ea typeface="+mn-ea"/>
                <a:cs typeface="+mn-cs"/>
              </a:rPr>
              <a:t>BMOE6002                                                                                  2200074</a:t>
            </a:r>
          </a:p>
        </p:txBody>
      </p:sp>
      <p:sp>
        <p:nvSpPr>
          <p:cNvPr id="5" name="Slide Number Placeholder 4">
            <a:extLst>
              <a:ext uri="{FF2B5EF4-FFF2-40B4-BE49-F238E27FC236}">
                <a16:creationId xmlns:a16="http://schemas.microsoft.com/office/drawing/2014/main" id="{DA62AE96-059F-CD4A-A30A-C84270A29A43}"/>
              </a:ext>
            </a:extLst>
          </p:cNvPr>
          <p:cNvSpPr>
            <a:spLocks noGrp="1"/>
          </p:cNvSpPr>
          <p:nvPr>
            <p:ph type="sldNum" sz="quarter" idx="12"/>
          </p:nvPr>
        </p:nvSpPr>
        <p:spPr>
          <a:xfrm>
            <a:off x="11228877" y="6319138"/>
            <a:ext cx="710647" cy="365125"/>
          </a:xfrm>
        </p:spPr>
        <p:txBody>
          <a:bodyPr vert="horz" lIns="91440" tIns="45720" rIns="91440" bIns="45720" rtlCol="0" anchor="ctr">
            <a:normAutofit/>
          </a:bodyPr>
          <a:lstStyle/>
          <a:p>
            <a:pPr>
              <a:spcAft>
                <a:spcPts val="600"/>
              </a:spcAft>
            </a:pPr>
            <a:fld id="{D637F8FC-4B86-4690-8888-22AB2F781BEF}" type="slidenum">
              <a:rPr lang="en-US" smtClean="0"/>
              <a:pPr>
                <a:spcAft>
                  <a:spcPts val="600"/>
                </a:spcAft>
              </a:pPr>
              <a:t>3</a:t>
            </a:fld>
            <a:endParaRPr lang="en-US"/>
          </a:p>
        </p:txBody>
      </p:sp>
      <p:graphicFrame>
        <p:nvGraphicFramePr>
          <p:cNvPr id="6" name="Table 5">
            <a:extLst>
              <a:ext uri="{FF2B5EF4-FFF2-40B4-BE49-F238E27FC236}">
                <a16:creationId xmlns:a16="http://schemas.microsoft.com/office/drawing/2014/main" id="{E9B41A82-8600-F17C-FCAF-85EC96E21FAD}"/>
              </a:ext>
            </a:extLst>
          </p:cNvPr>
          <p:cNvGraphicFramePr>
            <a:graphicFrameLocks noGrp="1"/>
          </p:cNvGraphicFramePr>
          <p:nvPr>
            <p:extLst>
              <p:ext uri="{D42A27DB-BD31-4B8C-83A1-F6EECF244321}">
                <p14:modId xmlns:p14="http://schemas.microsoft.com/office/powerpoint/2010/main" val="3418713170"/>
              </p:ext>
            </p:extLst>
          </p:nvPr>
        </p:nvGraphicFramePr>
        <p:xfrm>
          <a:off x="5824709" y="685800"/>
          <a:ext cx="5427916" cy="5690196"/>
        </p:xfrm>
        <a:graphic>
          <a:graphicData uri="http://schemas.openxmlformats.org/drawingml/2006/table">
            <a:tbl>
              <a:tblPr firstRow="1" bandRow="1">
                <a:tableStyleId>{21E4AEA4-8DFA-4A89-87EB-49C32662AFE0}</a:tableStyleId>
              </a:tblPr>
              <a:tblGrid>
                <a:gridCol w="1344392">
                  <a:extLst>
                    <a:ext uri="{9D8B030D-6E8A-4147-A177-3AD203B41FA5}">
                      <a16:colId xmlns:a16="http://schemas.microsoft.com/office/drawing/2014/main" val="592174414"/>
                    </a:ext>
                  </a:extLst>
                </a:gridCol>
                <a:gridCol w="4083524">
                  <a:extLst>
                    <a:ext uri="{9D8B030D-6E8A-4147-A177-3AD203B41FA5}">
                      <a16:colId xmlns:a16="http://schemas.microsoft.com/office/drawing/2014/main" val="2485391962"/>
                    </a:ext>
                  </a:extLst>
                </a:gridCol>
              </a:tblGrid>
              <a:tr h="422524">
                <a:tc>
                  <a:txBody>
                    <a:bodyPr/>
                    <a:lstStyle/>
                    <a:p>
                      <a:pPr algn="ctr"/>
                      <a:r>
                        <a:rPr lang="en-GB" sz="1900"/>
                        <a:t>Week no.</a:t>
                      </a:r>
                    </a:p>
                  </a:txBody>
                  <a:tcPr marL="96028" marR="96028" marT="48014" marB="48014"/>
                </a:tc>
                <a:tc>
                  <a:txBody>
                    <a:bodyPr/>
                    <a:lstStyle/>
                    <a:p>
                      <a:pPr algn="ctr"/>
                      <a:r>
                        <a:rPr lang="en-GB" sz="1900"/>
                        <a:t>Activity and Space Used</a:t>
                      </a:r>
                    </a:p>
                  </a:txBody>
                  <a:tcPr marL="96028" marR="96028" marT="48014" marB="48014"/>
                </a:tc>
                <a:extLst>
                  <a:ext uri="{0D108BD9-81ED-4DB2-BD59-A6C34878D82A}">
                    <a16:rowId xmlns:a16="http://schemas.microsoft.com/office/drawing/2014/main" val="1584420829"/>
                  </a:ext>
                </a:extLst>
              </a:tr>
              <a:tr h="582570">
                <a:tc>
                  <a:txBody>
                    <a:bodyPr/>
                    <a:lstStyle/>
                    <a:p>
                      <a:pPr algn="ctr"/>
                      <a:r>
                        <a:rPr lang="en-GB" sz="1900"/>
                        <a:t>Week 1</a:t>
                      </a:r>
                    </a:p>
                  </a:txBody>
                  <a:tcPr marL="96028" marR="96028" marT="48014" marB="48014"/>
                </a:tc>
                <a:tc>
                  <a:txBody>
                    <a:bodyPr/>
                    <a:lstStyle/>
                    <a:p>
                      <a:pPr algn="ctr"/>
                      <a:r>
                        <a:rPr lang="en-GB" sz="1500"/>
                        <a:t>Introduction outside centre. Daily Mile then Mindfulness Experience in Mindfulness Area.</a:t>
                      </a:r>
                    </a:p>
                  </a:txBody>
                  <a:tcPr marL="96028" marR="96028" marT="48014" marB="48014"/>
                </a:tc>
                <a:extLst>
                  <a:ext uri="{0D108BD9-81ED-4DB2-BD59-A6C34878D82A}">
                    <a16:rowId xmlns:a16="http://schemas.microsoft.com/office/drawing/2014/main" val="4134419878"/>
                  </a:ext>
                </a:extLst>
              </a:tr>
              <a:tr h="806636">
                <a:tc>
                  <a:txBody>
                    <a:bodyPr/>
                    <a:lstStyle/>
                    <a:p>
                      <a:pPr algn="ctr"/>
                      <a:r>
                        <a:rPr lang="en-GB" sz="1900"/>
                        <a:t>Week 2</a:t>
                      </a:r>
                    </a:p>
                  </a:txBody>
                  <a:tcPr marL="96028" marR="96028" marT="48014" marB="48014"/>
                </a:tc>
                <a:tc>
                  <a:txBody>
                    <a:bodyPr/>
                    <a:lstStyle/>
                    <a:p>
                      <a:pPr algn="ctr"/>
                      <a:r>
                        <a:rPr lang="en-GB" sz="1500"/>
                        <a:t>Daily Mile, Introduction to each task around the course. Completion of each task in set time limit before moving on.</a:t>
                      </a:r>
                    </a:p>
                  </a:txBody>
                  <a:tcPr marL="96028" marR="96028" marT="48014" marB="48014"/>
                </a:tc>
                <a:extLst>
                  <a:ext uri="{0D108BD9-81ED-4DB2-BD59-A6C34878D82A}">
                    <a16:rowId xmlns:a16="http://schemas.microsoft.com/office/drawing/2014/main" val="901645351"/>
                  </a:ext>
                </a:extLst>
              </a:tr>
              <a:tr h="806636">
                <a:tc>
                  <a:txBody>
                    <a:bodyPr/>
                    <a:lstStyle/>
                    <a:p>
                      <a:pPr algn="ctr"/>
                      <a:r>
                        <a:rPr lang="en-GB" sz="1900"/>
                        <a:t>Week 3</a:t>
                      </a:r>
                    </a:p>
                  </a:txBody>
                  <a:tcPr marL="96028" marR="96028" marT="48014" marB="48014"/>
                </a:tc>
                <a:tc>
                  <a:txBody>
                    <a:bodyPr/>
                    <a:lstStyle/>
                    <a:p>
                      <a:pPr algn="ctr"/>
                      <a:r>
                        <a:rPr lang="en-GB" sz="1500" dirty="0"/>
                        <a:t>Daily Mile, followed by continuance of tasks from previous week. Time given at the end to complete reflection.</a:t>
                      </a:r>
                    </a:p>
                  </a:txBody>
                  <a:tcPr marL="96028" marR="96028" marT="48014" marB="48014"/>
                </a:tc>
                <a:extLst>
                  <a:ext uri="{0D108BD9-81ED-4DB2-BD59-A6C34878D82A}">
                    <a16:rowId xmlns:a16="http://schemas.microsoft.com/office/drawing/2014/main" val="1587016557"/>
                  </a:ext>
                </a:extLst>
              </a:tr>
              <a:tr h="806636">
                <a:tc>
                  <a:txBody>
                    <a:bodyPr/>
                    <a:lstStyle/>
                    <a:p>
                      <a:pPr algn="ctr"/>
                      <a:r>
                        <a:rPr lang="en-GB" sz="1900"/>
                        <a:t>Week 4</a:t>
                      </a:r>
                    </a:p>
                  </a:txBody>
                  <a:tcPr marL="96028" marR="96028" marT="48014" marB="48014"/>
                </a:tc>
                <a:tc>
                  <a:txBody>
                    <a:bodyPr/>
                    <a:lstStyle/>
                    <a:p>
                      <a:pPr algn="ctr"/>
                      <a:r>
                        <a:rPr lang="en-GB" sz="1500"/>
                        <a:t>Daily Mile followed by introduction to Green for GO! Area. 2 Groups split into different activities, coming back together to reflect.</a:t>
                      </a:r>
                    </a:p>
                  </a:txBody>
                  <a:tcPr marL="96028" marR="96028" marT="48014" marB="48014"/>
                </a:tc>
                <a:extLst>
                  <a:ext uri="{0D108BD9-81ED-4DB2-BD59-A6C34878D82A}">
                    <a16:rowId xmlns:a16="http://schemas.microsoft.com/office/drawing/2014/main" val="1380275047"/>
                  </a:ext>
                </a:extLst>
              </a:tr>
              <a:tr h="1254766">
                <a:tc>
                  <a:txBody>
                    <a:bodyPr/>
                    <a:lstStyle/>
                    <a:p>
                      <a:pPr algn="ctr"/>
                      <a:r>
                        <a:rPr lang="en-GB" sz="1900"/>
                        <a:t>Week 5</a:t>
                      </a:r>
                    </a:p>
                  </a:txBody>
                  <a:tcPr marL="96028" marR="96028" marT="48014" marB="48014"/>
                </a:tc>
                <a:tc>
                  <a:txBody>
                    <a:bodyPr/>
                    <a:lstStyle/>
                    <a:p>
                      <a:pPr algn="ctr"/>
                      <a:r>
                        <a:rPr lang="en-GB" sz="1500"/>
                        <a:t>Reflective Week, Mindfulness activities looking at Affordances and what activities can take place in environments. Time spent on reflections of activities and which ones you can do outside of school.</a:t>
                      </a:r>
                    </a:p>
                  </a:txBody>
                  <a:tcPr marL="96028" marR="96028" marT="48014" marB="48014"/>
                </a:tc>
                <a:extLst>
                  <a:ext uri="{0D108BD9-81ED-4DB2-BD59-A6C34878D82A}">
                    <a16:rowId xmlns:a16="http://schemas.microsoft.com/office/drawing/2014/main" val="4019677006"/>
                  </a:ext>
                </a:extLst>
              </a:tr>
              <a:tr h="806636">
                <a:tc>
                  <a:txBody>
                    <a:bodyPr/>
                    <a:lstStyle/>
                    <a:p>
                      <a:pPr algn="ctr"/>
                      <a:r>
                        <a:rPr lang="en-GB" sz="1900"/>
                        <a:t>Week 6</a:t>
                      </a:r>
                    </a:p>
                  </a:txBody>
                  <a:tcPr marL="96028" marR="96028" marT="48014" marB="48014"/>
                </a:tc>
                <a:tc>
                  <a:txBody>
                    <a:bodyPr/>
                    <a:lstStyle/>
                    <a:p>
                      <a:pPr algn="ctr"/>
                      <a:r>
                        <a:rPr lang="en-GB" sz="1500" dirty="0"/>
                        <a:t>Daily Mile, followed by Green for GO! Groups split and take part in opposite activities from previous session. Reflection Journals completed. </a:t>
                      </a:r>
                    </a:p>
                  </a:txBody>
                  <a:tcPr marL="96028" marR="96028" marT="48014" marB="48014"/>
                </a:tc>
                <a:extLst>
                  <a:ext uri="{0D108BD9-81ED-4DB2-BD59-A6C34878D82A}">
                    <a16:rowId xmlns:a16="http://schemas.microsoft.com/office/drawing/2014/main" val="64399141"/>
                  </a:ext>
                </a:extLst>
              </a:tr>
            </a:tbl>
          </a:graphicData>
        </a:graphic>
      </p:graphicFrame>
    </p:spTree>
    <p:extLst>
      <p:ext uri="{BB962C8B-B14F-4D97-AF65-F5344CB8AC3E}">
        <p14:creationId xmlns:p14="http://schemas.microsoft.com/office/powerpoint/2010/main" val="2908333909"/>
      </p:ext>
    </p:extLst>
  </p:cSld>
  <p:clrMapOvr>
    <a:masterClrMapping/>
  </p:clrMapOvr>
  <p:transition spd="slow">
    <p:push/>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FE9CC2-BA24-47CD-AE5E-A6BB2A464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3B5E4CD-D48B-4BA2-A183-C7F932AA6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82830"/>
            <a:ext cx="4038600"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C1231-702C-3C54-2BA9-42AC232F5ED6}"/>
              </a:ext>
            </a:extLst>
          </p:cNvPr>
          <p:cNvSpPr>
            <a:spLocks noGrp="1"/>
          </p:cNvSpPr>
          <p:nvPr>
            <p:ph type="title"/>
          </p:nvPr>
        </p:nvSpPr>
        <p:spPr>
          <a:xfrm>
            <a:off x="800101" y="2057400"/>
            <a:ext cx="2630854" cy="2647462"/>
          </a:xfrm>
        </p:spPr>
        <p:txBody>
          <a:bodyPr anchor="t">
            <a:normAutofit/>
          </a:bodyPr>
          <a:lstStyle/>
          <a:p>
            <a:r>
              <a:rPr lang="en-GB" dirty="0"/>
              <a:t>Weekly Tasks</a:t>
            </a:r>
          </a:p>
        </p:txBody>
      </p:sp>
      <p:sp>
        <p:nvSpPr>
          <p:cNvPr id="4" name="Footer Placeholder 3">
            <a:extLst>
              <a:ext uri="{FF2B5EF4-FFF2-40B4-BE49-F238E27FC236}">
                <a16:creationId xmlns:a16="http://schemas.microsoft.com/office/drawing/2014/main" id="{2E335D4A-52EE-F3D8-12F8-0EA012F967A1}"/>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US"/>
              <a:t>BMOE6002                                                                                  2200074</a:t>
            </a:r>
          </a:p>
        </p:txBody>
      </p:sp>
      <p:sp>
        <p:nvSpPr>
          <p:cNvPr id="5" name="Slide Number Placeholder 4">
            <a:extLst>
              <a:ext uri="{FF2B5EF4-FFF2-40B4-BE49-F238E27FC236}">
                <a16:creationId xmlns:a16="http://schemas.microsoft.com/office/drawing/2014/main" id="{38AB90F2-C049-2CE7-A958-CF579133A1C3}"/>
              </a:ext>
            </a:extLst>
          </p:cNvPr>
          <p:cNvSpPr>
            <a:spLocks noGrp="1"/>
          </p:cNvSpPr>
          <p:nvPr>
            <p:ph type="sldNum" sz="quarter" idx="12"/>
          </p:nvPr>
        </p:nvSpPr>
        <p:spPr>
          <a:xfrm>
            <a:off x="11228877" y="6319138"/>
            <a:ext cx="710647" cy="365125"/>
          </a:xfrm>
        </p:spPr>
        <p:txBody>
          <a:bodyPr>
            <a:normAutofit/>
          </a:bodyPr>
          <a:lstStyle/>
          <a:p>
            <a:pPr>
              <a:spcAft>
                <a:spcPts val="600"/>
              </a:spcAft>
            </a:pPr>
            <a:fld id="{D637F8FC-4B86-4690-8888-22AB2F781BEF}" type="slidenum">
              <a:rPr lang="en-US" smtClean="0"/>
              <a:pPr>
                <a:spcAft>
                  <a:spcPts val="600"/>
                </a:spcAft>
              </a:pPr>
              <a:t>4</a:t>
            </a:fld>
            <a:endParaRPr lang="en-US"/>
          </a:p>
        </p:txBody>
      </p:sp>
      <p:graphicFrame>
        <p:nvGraphicFramePr>
          <p:cNvPr id="7" name="Content Placeholder 2">
            <a:extLst>
              <a:ext uri="{FF2B5EF4-FFF2-40B4-BE49-F238E27FC236}">
                <a16:creationId xmlns:a16="http://schemas.microsoft.com/office/drawing/2014/main" id="{81433A6F-98A1-089E-49A9-AC3AF2756153}"/>
              </a:ext>
            </a:extLst>
          </p:cNvPr>
          <p:cNvGraphicFramePr>
            <a:graphicFrameLocks noGrp="1"/>
          </p:cNvGraphicFramePr>
          <p:nvPr>
            <p:ph idx="1"/>
            <p:extLst>
              <p:ext uri="{D42A27DB-BD31-4B8C-83A1-F6EECF244321}">
                <p14:modId xmlns:p14="http://schemas.microsoft.com/office/powerpoint/2010/main" val="3274906106"/>
              </p:ext>
            </p:extLst>
          </p:nvPr>
        </p:nvGraphicFramePr>
        <p:xfrm>
          <a:off x="5068562" y="817510"/>
          <a:ext cx="6160315" cy="50080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843965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D6F32E3C-89AF-44C3-84CD-7F43B8448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CFF7FBB-07D4-455F-995B-60B11F886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4580" y="1371600"/>
            <a:ext cx="6517420"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erson in a hat and coat outside a tent&#10;&#10;AI-generated content may be incorrect.">
            <a:extLst>
              <a:ext uri="{FF2B5EF4-FFF2-40B4-BE49-F238E27FC236}">
                <a16:creationId xmlns:a16="http://schemas.microsoft.com/office/drawing/2014/main" id="{FF948513-2DAA-B801-A382-C93C6EC5099B}"/>
              </a:ext>
            </a:extLst>
          </p:cNvPr>
          <p:cNvPicPr>
            <a:picLocks noChangeAspect="1"/>
          </p:cNvPicPr>
          <p:nvPr/>
        </p:nvPicPr>
        <p:blipFill>
          <a:blip r:embed="rId3">
            <a:extLst>
              <a:ext uri="{28A0092B-C50C-407E-A947-70E740481C1C}">
                <a14:useLocalDpi xmlns:a14="http://schemas.microsoft.com/office/drawing/2010/main" val="0"/>
              </a:ext>
            </a:extLst>
          </a:blip>
          <a:srcRect l="27722" r="19943" b="1"/>
          <a:stretch/>
        </p:blipFill>
        <p:spPr>
          <a:xfrm>
            <a:off x="20" y="10"/>
            <a:ext cx="5674560" cy="6857990"/>
          </a:xfrm>
          <a:prstGeom prst="rect">
            <a:avLst/>
          </a:prstGeom>
        </p:spPr>
      </p:pic>
      <p:sp>
        <p:nvSpPr>
          <p:cNvPr id="32" name="Rectangle 31">
            <a:extLst>
              <a:ext uri="{FF2B5EF4-FFF2-40B4-BE49-F238E27FC236}">
                <a16:creationId xmlns:a16="http://schemas.microsoft.com/office/drawing/2014/main" id="{30FEABFD-EE45-4EE1-B613-050A94A13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173" y="1371600"/>
            <a:ext cx="4878727" cy="411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3BF33-689E-B891-2AFA-DC436323F8FA}"/>
              </a:ext>
            </a:extLst>
          </p:cNvPr>
          <p:cNvSpPr>
            <a:spLocks noGrp="1"/>
          </p:cNvSpPr>
          <p:nvPr>
            <p:ph type="title"/>
          </p:nvPr>
        </p:nvSpPr>
        <p:spPr>
          <a:xfrm>
            <a:off x="1638300" y="2057400"/>
            <a:ext cx="3454484" cy="2743200"/>
          </a:xfrm>
        </p:spPr>
        <p:txBody>
          <a:bodyPr anchor="t">
            <a:normAutofit/>
          </a:bodyPr>
          <a:lstStyle/>
          <a:p>
            <a:r>
              <a:rPr lang="en-GB" dirty="0"/>
              <a:t>Week 1: Mindfulness Experience </a:t>
            </a:r>
          </a:p>
        </p:txBody>
      </p:sp>
      <p:sp>
        <p:nvSpPr>
          <p:cNvPr id="16" name="Content Placeholder 15">
            <a:extLst>
              <a:ext uri="{FF2B5EF4-FFF2-40B4-BE49-F238E27FC236}">
                <a16:creationId xmlns:a16="http://schemas.microsoft.com/office/drawing/2014/main" id="{8D25EAD0-68BC-E756-F588-AE765B481511}"/>
              </a:ext>
            </a:extLst>
          </p:cNvPr>
          <p:cNvSpPr>
            <a:spLocks noGrp="1"/>
          </p:cNvSpPr>
          <p:nvPr>
            <p:ph idx="1"/>
          </p:nvPr>
        </p:nvSpPr>
        <p:spPr>
          <a:xfrm>
            <a:off x="6474679" y="2079860"/>
            <a:ext cx="4914901" cy="2764644"/>
          </a:xfrm>
        </p:spPr>
        <p:txBody>
          <a:bodyPr>
            <a:normAutofit fontScale="92500" lnSpcReduction="10000"/>
          </a:bodyPr>
          <a:lstStyle/>
          <a:p>
            <a:r>
              <a:rPr lang="en-US" dirty="0"/>
              <a:t>Brief Introduction to the site.</a:t>
            </a:r>
          </a:p>
          <a:p>
            <a:r>
              <a:rPr lang="en-US" dirty="0"/>
              <a:t>Introduction to Daily Mile.</a:t>
            </a:r>
          </a:p>
          <a:p>
            <a:r>
              <a:rPr lang="en-US" dirty="0"/>
              <a:t>‘Identifying Nature’, Scavenger Hunt.</a:t>
            </a:r>
          </a:p>
          <a:p>
            <a:r>
              <a:rPr lang="en-US" dirty="0"/>
              <a:t>What is a ‘Microsystem’? How do we impact them? </a:t>
            </a:r>
          </a:p>
          <a:p>
            <a:r>
              <a:rPr lang="en-US" dirty="0"/>
              <a:t>Meditation activity</a:t>
            </a:r>
          </a:p>
          <a:p>
            <a:r>
              <a:rPr lang="en-US" dirty="0"/>
              <a:t>Reflection</a:t>
            </a:r>
          </a:p>
          <a:p>
            <a:endParaRPr lang="en-US" dirty="0"/>
          </a:p>
        </p:txBody>
      </p:sp>
      <p:sp>
        <p:nvSpPr>
          <p:cNvPr id="4" name="Footer Placeholder 3">
            <a:extLst>
              <a:ext uri="{FF2B5EF4-FFF2-40B4-BE49-F238E27FC236}">
                <a16:creationId xmlns:a16="http://schemas.microsoft.com/office/drawing/2014/main" id="{2CDE79C1-D4C8-1B83-F155-8933DC54E2D0}"/>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US"/>
              <a:t>BMOE6002                                                                                  2200074</a:t>
            </a:r>
          </a:p>
        </p:txBody>
      </p:sp>
      <p:sp>
        <p:nvSpPr>
          <p:cNvPr id="5" name="Slide Number Placeholder 4">
            <a:extLst>
              <a:ext uri="{FF2B5EF4-FFF2-40B4-BE49-F238E27FC236}">
                <a16:creationId xmlns:a16="http://schemas.microsoft.com/office/drawing/2014/main" id="{482A33D0-1CF7-C0FE-49B5-806332429AE6}"/>
              </a:ext>
            </a:extLst>
          </p:cNvPr>
          <p:cNvSpPr>
            <a:spLocks noGrp="1"/>
          </p:cNvSpPr>
          <p:nvPr>
            <p:ph type="sldNum" sz="quarter" idx="12"/>
          </p:nvPr>
        </p:nvSpPr>
        <p:spPr>
          <a:xfrm>
            <a:off x="11228877" y="6319138"/>
            <a:ext cx="710647" cy="365125"/>
          </a:xfrm>
        </p:spPr>
        <p:txBody>
          <a:bodyPr>
            <a:normAutofit/>
          </a:bodyPr>
          <a:lstStyle/>
          <a:p>
            <a:pPr>
              <a:spcAft>
                <a:spcPts val="600"/>
              </a:spcAft>
            </a:pPr>
            <a:fld id="{D637F8FC-4B86-4690-8888-22AB2F781BEF}" type="slidenum">
              <a:rPr lang="en-US" smtClean="0"/>
              <a:pPr>
                <a:spcAft>
                  <a:spcPts val="600"/>
                </a:spcAft>
              </a:pPr>
              <a:t>5</a:t>
            </a:fld>
            <a:endParaRPr lang="en-US"/>
          </a:p>
        </p:txBody>
      </p:sp>
    </p:spTree>
    <p:extLst>
      <p:ext uri="{BB962C8B-B14F-4D97-AF65-F5344CB8AC3E}">
        <p14:creationId xmlns:p14="http://schemas.microsoft.com/office/powerpoint/2010/main" val="39814645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1000"/>
                                        <p:tgtEl>
                                          <p:spTgt spid="16">
                                            <p:txEl>
                                              <p:pRg st="0" end="0"/>
                                            </p:txEl>
                                          </p:spTgt>
                                        </p:tgtEl>
                                      </p:cBhvr>
                                    </p:animEffect>
                                    <p:anim calcmode="lin" valueType="num">
                                      <p:cBhvr>
                                        <p:cTn id="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6">
                                            <p:txEl>
                                              <p:pRg st="1" end="1"/>
                                            </p:txEl>
                                          </p:spTgt>
                                        </p:tgtEl>
                                        <p:attrNameLst>
                                          <p:attrName>style.visibility</p:attrName>
                                        </p:attrNameLst>
                                      </p:cBhvr>
                                      <p:to>
                                        <p:strVal val="visible"/>
                                      </p:to>
                                    </p:set>
                                    <p:animEffect transition="in" filter="fade">
                                      <p:cBhvr>
                                        <p:cTn id="12" dur="1000"/>
                                        <p:tgtEl>
                                          <p:spTgt spid="16">
                                            <p:txEl>
                                              <p:pRg st="1" end="1"/>
                                            </p:txEl>
                                          </p:spTgt>
                                        </p:tgtEl>
                                      </p:cBhvr>
                                    </p:animEffect>
                                    <p:anim calcmode="lin" valueType="num">
                                      <p:cBhvr>
                                        <p:cTn id="13"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animEffect transition="in" filter="fade">
                                      <p:cBhvr>
                                        <p:cTn id="19" dur="1000"/>
                                        <p:tgtEl>
                                          <p:spTgt spid="16">
                                            <p:txEl>
                                              <p:pRg st="2" end="2"/>
                                            </p:txEl>
                                          </p:spTgt>
                                        </p:tgtEl>
                                      </p:cBhvr>
                                    </p:animEffect>
                                    <p:anim calcmode="lin" valueType="num">
                                      <p:cBhvr>
                                        <p:cTn id="20"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6">
                                            <p:txEl>
                                              <p:pRg st="3" end="3"/>
                                            </p:txEl>
                                          </p:spTgt>
                                        </p:tgtEl>
                                        <p:attrNameLst>
                                          <p:attrName>style.visibility</p:attrName>
                                        </p:attrNameLst>
                                      </p:cBhvr>
                                      <p:to>
                                        <p:strVal val="visible"/>
                                      </p:to>
                                    </p:set>
                                    <p:animEffect transition="in" filter="fade">
                                      <p:cBhvr>
                                        <p:cTn id="26" dur="1000"/>
                                        <p:tgtEl>
                                          <p:spTgt spid="16">
                                            <p:txEl>
                                              <p:pRg st="3" end="3"/>
                                            </p:txEl>
                                          </p:spTgt>
                                        </p:tgtEl>
                                      </p:cBhvr>
                                    </p:animEffect>
                                    <p:anim calcmode="lin" valueType="num">
                                      <p:cBhvr>
                                        <p:cTn id="27"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6">
                                            <p:txEl>
                                              <p:pRg st="4" end="4"/>
                                            </p:txEl>
                                          </p:spTgt>
                                        </p:tgtEl>
                                        <p:attrNameLst>
                                          <p:attrName>style.visibility</p:attrName>
                                        </p:attrNameLst>
                                      </p:cBhvr>
                                      <p:to>
                                        <p:strVal val="visible"/>
                                      </p:to>
                                    </p:set>
                                    <p:animEffect transition="in" filter="fade">
                                      <p:cBhvr>
                                        <p:cTn id="33" dur="1000"/>
                                        <p:tgtEl>
                                          <p:spTgt spid="16">
                                            <p:txEl>
                                              <p:pRg st="4" end="4"/>
                                            </p:txEl>
                                          </p:spTgt>
                                        </p:tgtEl>
                                      </p:cBhvr>
                                    </p:animEffect>
                                    <p:anim calcmode="lin" valueType="num">
                                      <p:cBhvr>
                                        <p:cTn id="34" dur="1000" fill="hold"/>
                                        <p:tgtEl>
                                          <p:spTgt spid="16">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16">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16">
                                            <p:txEl>
                                              <p:pRg st="5" end="5"/>
                                            </p:txEl>
                                          </p:spTgt>
                                        </p:tgtEl>
                                        <p:attrNameLst>
                                          <p:attrName>style.visibility</p:attrName>
                                        </p:attrNameLst>
                                      </p:cBhvr>
                                      <p:to>
                                        <p:strVal val="visible"/>
                                      </p:to>
                                    </p:set>
                                    <p:animEffect transition="in" filter="fade">
                                      <p:cBhvr>
                                        <p:cTn id="38" dur="1000"/>
                                        <p:tgtEl>
                                          <p:spTgt spid="16">
                                            <p:txEl>
                                              <p:pRg st="5" end="5"/>
                                            </p:txEl>
                                          </p:spTgt>
                                        </p:tgtEl>
                                      </p:cBhvr>
                                    </p:animEffect>
                                    <p:anim calcmode="lin" valueType="num">
                                      <p:cBhvr>
                                        <p:cTn id="39" dur="1000" fill="hold"/>
                                        <p:tgtEl>
                                          <p:spTgt spid="16">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1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7319004" cy="20624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729A11-E64E-FFC4-2C3B-E26B7B672AC3}"/>
              </a:ext>
            </a:extLst>
          </p:cNvPr>
          <p:cNvSpPr>
            <a:spLocks noGrp="1"/>
          </p:cNvSpPr>
          <p:nvPr>
            <p:ph type="title"/>
          </p:nvPr>
        </p:nvSpPr>
        <p:spPr>
          <a:xfrm>
            <a:off x="798173" y="403798"/>
            <a:ext cx="5678827" cy="1244765"/>
          </a:xfrm>
        </p:spPr>
        <p:txBody>
          <a:bodyPr vert="horz" lIns="91440" tIns="45720" rIns="91440" bIns="45720" rtlCol="0" anchor="ctr">
            <a:normAutofit fontScale="90000"/>
          </a:bodyPr>
          <a:lstStyle/>
          <a:p>
            <a:r>
              <a:rPr lang="en-US" b="1" kern="1200" dirty="0">
                <a:solidFill>
                  <a:schemeClr val="tx1"/>
                </a:solidFill>
                <a:latin typeface="+mj-lt"/>
                <a:ea typeface="+mj-ea"/>
                <a:cs typeface="+mj-cs"/>
              </a:rPr>
              <a:t>Week 2: </a:t>
            </a:r>
            <a:r>
              <a:rPr lang="en-US" dirty="0"/>
              <a:t>Physical Literacy Development and The Daily Mile Part 1</a:t>
            </a:r>
            <a:r>
              <a:rPr lang="en-US" b="1" kern="1200" dirty="0">
                <a:solidFill>
                  <a:schemeClr val="tx1"/>
                </a:solidFill>
                <a:latin typeface="+mj-lt"/>
                <a:ea typeface="+mj-ea"/>
                <a:cs typeface="+mj-cs"/>
              </a:rPr>
              <a:t>.</a:t>
            </a:r>
          </a:p>
        </p:txBody>
      </p:sp>
      <p:sp>
        <p:nvSpPr>
          <p:cNvPr id="6" name="TextBox 5">
            <a:extLst>
              <a:ext uri="{FF2B5EF4-FFF2-40B4-BE49-F238E27FC236}">
                <a16:creationId xmlns:a16="http://schemas.microsoft.com/office/drawing/2014/main" id="{8D8AFDEF-B4E1-380F-246E-0311F658529F}"/>
              </a:ext>
            </a:extLst>
          </p:cNvPr>
          <p:cNvSpPr txBox="1"/>
          <p:nvPr/>
        </p:nvSpPr>
        <p:spPr>
          <a:xfrm>
            <a:off x="8115300" y="685800"/>
            <a:ext cx="3274280" cy="5508859"/>
          </a:xfrm>
          <a:prstGeom prst="rect">
            <a:avLst/>
          </a:prstGeom>
        </p:spPr>
        <p:txBody>
          <a:bodyPr vert="horz" lIns="91440" tIns="45720" rIns="91440" bIns="45720" rtlCol="0">
            <a:normAutofit/>
          </a:bodyPr>
          <a:lstStyle/>
          <a:p>
            <a:pPr marL="285750" indent="-228600">
              <a:lnSpc>
                <a:spcPct val="120000"/>
              </a:lnSpc>
              <a:spcAft>
                <a:spcPts val="600"/>
              </a:spcAft>
              <a:buFont typeface="Arial" panose="020B0604020202020204" pitchFamily="34" charset="0"/>
              <a:buChar char="•"/>
            </a:pPr>
            <a:r>
              <a:rPr lang="en-US" dirty="0"/>
              <a:t>Daily Mile Completed.</a:t>
            </a:r>
          </a:p>
          <a:p>
            <a:pPr marL="285750" indent="-228600">
              <a:lnSpc>
                <a:spcPct val="120000"/>
              </a:lnSpc>
              <a:spcAft>
                <a:spcPts val="600"/>
              </a:spcAft>
              <a:buFont typeface="Arial" panose="020B0604020202020204" pitchFamily="34" charset="0"/>
              <a:buChar char="•"/>
            </a:pPr>
            <a:r>
              <a:rPr lang="en-US" dirty="0"/>
              <a:t>Travel as a group around the ‘course’ explaining differing activities.</a:t>
            </a:r>
          </a:p>
          <a:p>
            <a:pPr marL="285750" indent="-228600">
              <a:lnSpc>
                <a:spcPct val="120000"/>
              </a:lnSpc>
              <a:spcAft>
                <a:spcPts val="600"/>
              </a:spcAft>
              <a:buFont typeface="Arial" panose="020B0604020202020204" pitchFamily="34" charset="0"/>
              <a:buChar char="•"/>
            </a:pPr>
            <a:r>
              <a:rPr lang="en-US" dirty="0"/>
              <a:t>5 different stations. Balance, Core Strength, Team Building, Experiential Learning and Map Reading.</a:t>
            </a:r>
          </a:p>
          <a:p>
            <a:pPr marL="285750" indent="-228600">
              <a:lnSpc>
                <a:spcPct val="120000"/>
              </a:lnSpc>
              <a:spcAft>
                <a:spcPts val="600"/>
              </a:spcAft>
              <a:buFont typeface="Arial" panose="020B0604020202020204" pitchFamily="34" charset="0"/>
              <a:buChar char="•"/>
            </a:pPr>
            <a:r>
              <a:rPr lang="en-US" dirty="0"/>
              <a:t>10-15 minutes an activity. </a:t>
            </a:r>
          </a:p>
          <a:p>
            <a:pPr marL="285750" indent="-228600">
              <a:lnSpc>
                <a:spcPct val="120000"/>
              </a:lnSpc>
              <a:spcAft>
                <a:spcPts val="600"/>
              </a:spcAft>
              <a:buFont typeface="Arial" panose="020B0604020202020204" pitchFamily="34" charset="0"/>
              <a:buChar char="•"/>
            </a:pPr>
            <a:r>
              <a:rPr lang="en-US" dirty="0"/>
              <a:t>Reflection at the end. </a:t>
            </a:r>
          </a:p>
        </p:txBody>
      </p:sp>
      <p:pic>
        <p:nvPicPr>
          <p:cNvPr id="7" name="Picture 6" descr="Time compass on hand">
            <a:extLst>
              <a:ext uri="{FF2B5EF4-FFF2-40B4-BE49-F238E27FC236}">
                <a16:creationId xmlns:a16="http://schemas.microsoft.com/office/drawing/2014/main" id="{FAC83A50-EF88-0908-4F56-91EEE5A59559}"/>
              </a:ext>
            </a:extLst>
          </p:cNvPr>
          <p:cNvPicPr>
            <a:picLocks noChangeAspect="1"/>
          </p:cNvPicPr>
          <p:nvPr/>
        </p:nvPicPr>
        <p:blipFill>
          <a:blip r:embed="rId3"/>
          <a:srcRect t="1284" r="-1" b="-1"/>
          <a:stretch/>
        </p:blipFill>
        <p:spPr>
          <a:xfrm>
            <a:off x="20" y="2057400"/>
            <a:ext cx="7312859" cy="4800600"/>
          </a:xfrm>
          <a:prstGeom prst="rect">
            <a:avLst/>
          </a:prstGeom>
        </p:spPr>
      </p:pic>
      <p:sp>
        <p:nvSpPr>
          <p:cNvPr id="4" name="Footer Placeholder 3">
            <a:extLst>
              <a:ext uri="{FF2B5EF4-FFF2-40B4-BE49-F238E27FC236}">
                <a16:creationId xmlns:a16="http://schemas.microsoft.com/office/drawing/2014/main" id="{2823D328-A962-9905-7B2A-968C589F2BD5}"/>
              </a:ext>
            </a:extLst>
          </p:cNvPr>
          <p:cNvSpPr>
            <a:spLocks noGrp="1"/>
          </p:cNvSpPr>
          <p:nvPr>
            <p:ph type="ftr" sz="quarter" idx="11"/>
          </p:nvPr>
        </p:nvSpPr>
        <p:spPr>
          <a:xfrm rot="5400000">
            <a:off x="10118764" y="4237870"/>
            <a:ext cx="3344053" cy="365125"/>
          </a:xfrm>
        </p:spPr>
        <p:txBody>
          <a:bodyPr vert="horz" lIns="91440" tIns="45720" rIns="91440" bIns="45720" rtlCol="0" anchor="ctr">
            <a:normAutofit/>
          </a:bodyPr>
          <a:lstStyle/>
          <a:p>
            <a:pPr>
              <a:spcAft>
                <a:spcPts val="600"/>
              </a:spcAft>
            </a:pPr>
            <a:r>
              <a:rPr lang="en-US" kern="1200" cap="all" spc="100" baseline="0">
                <a:solidFill>
                  <a:schemeClr val="tx1"/>
                </a:solidFill>
                <a:latin typeface="+mn-lt"/>
                <a:ea typeface="+mn-ea"/>
                <a:cs typeface="+mn-cs"/>
              </a:rPr>
              <a:t>BMOE6002                                                                                  2200074</a:t>
            </a:r>
          </a:p>
        </p:txBody>
      </p:sp>
      <p:sp>
        <p:nvSpPr>
          <p:cNvPr id="5" name="Slide Number Placeholder 4">
            <a:extLst>
              <a:ext uri="{FF2B5EF4-FFF2-40B4-BE49-F238E27FC236}">
                <a16:creationId xmlns:a16="http://schemas.microsoft.com/office/drawing/2014/main" id="{D33D6B28-B99C-3B3C-ED29-F7725D6BD2D6}"/>
              </a:ext>
            </a:extLst>
          </p:cNvPr>
          <p:cNvSpPr>
            <a:spLocks noGrp="1"/>
          </p:cNvSpPr>
          <p:nvPr>
            <p:ph type="sldNum" sz="quarter" idx="12"/>
          </p:nvPr>
        </p:nvSpPr>
        <p:spPr>
          <a:xfrm>
            <a:off x="11228877" y="6319138"/>
            <a:ext cx="710647" cy="365125"/>
          </a:xfrm>
        </p:spPr>
        <p:txBody>
          <a:bodyPr vert="horz" lIns="91440" tIns="45720" rIns="91440" bIns="45720" rtlCol="0" anchor="ctr">
            <a:normAutofit/>
          </a:bodyPr>
          <a:lstStyle/>
          <a:p>
            <a:pPr>
              <a:spcAft>
                <a:spcPts val="600"/>
              </a:spcAft>
            </a:pPr>
            <a:fld id="{D637F8FC-4B86-4690-8888-22AB2F781BEF}" type="slidenum">
              <a:rPr lang="en-US"/>
              <a:pPr>
                <a:spcAft>
                  <a:spcPts val="600"/>
                </a:spcAft>
              </a:pPr>
              <a:t>6</a:t>
            </a:fld>
            <a:endParaRPr lang="en-US"/>
          </a:p>
        </p:txBody>
      </p:sp>
    </p:spTree>
    <p:extLst>
      <p:ext uri="{BB962C8B-B14F-4D97-AF65-F5344CB8AC3E}">
        <p14:creationId xmlns:p14="http://schemas.microsoft.com/office/powerpoint/2010/main" val="4017963661"/>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7319004" cy="20624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73B93-F5FA-F6BF-9811-404FAC21780E}"/>
              </a:ext>
            </a:extLst>
          </p:cNvPr>
          <p:cNvSpPr>
            <a:spLocks noGrp="1"/>
          </p:cNvSpPr>
          <p:nvPr>
            <p:ph type="title"/>
          </p:nvPr>
        </p:nvSpPr>
        <p:spPr>
          <a:xfrm>
            <a:off x="798173" y="403798"/>
            <a:ext cx="5678827" cy="1244765"/>
          </a:xfrm>
        </p:spPr>
        <p:txBody>
          <a:bodyPr>
            <a:normAutofit fontScale="90000"/>
          </a:bodyPr>
          <a:lstStyle/>
          <a:p>
            <a:r>
              <a:rPr lang="en-US" dirty="0"/>
              <a:t>Week 3: Physical Literacy Development and The Daily Mile Part 2</a:t>
            </a:r>
            <a:r>
              <a:rPr lang="en-GB" dirty="0"/>
              <a:t>.</a:t>
            </a:r>
          </a:p>
        </p:txBody>
      </p:sp>
      <p:sp>
        <p:nvSpPr>
          <p:cNvPr id="3" name="Content Placeholder 2">
            <a:extLst>
              <a:ext uri="{FF2B5EF4-FFF2-40B4-BE49-F238E27FC236}">
                <a16:creationId xmlns:a16="http://schemas.microsoft.com/office/drawing/2014/main" id="{520E5AB2-F33C-16A5-84CF-32E58A46FBA2}"/>
              </a:ext>
            </a:extLst>
          </p:cNvPr>
          <p:cNvSpPr>
            <a:spLocks noGrp="1"/>
          </p:cNvSpPr>
          <p:nvPr>
            <p:ph idx="1"/>
          </p:nvPr>
        </p:nvSpPr>
        <p:spPr>
          <a:xfrm>
            <a:off x="8115300" y="685800"/>
            <a:ext cx="3274280" cy="5508859"/>
          </a:xfrm>
        </p:spPr>
        <p:txBody>
          <a:bodyPr>
            <a:normAutofit/>
          </a:bodyPr>
          <a:lstStyle/>
          <a:p>
            <a:r>
              <a:rPr lang="en-GB" dirty="0"/>
              <a:t>Daily Mile Completed.</a:t>
            </a:r>
          </a:p>
          <a:p>
            <a:r>
              <a:rPr lang="en-GB" dirty="0"/>
              <a:t>Repeat Previous session.</a:t>
            </a:r>
          </a:p>
          <a:p>
            <a:r>
              <a:rPr lang="en-GB" dirty="0"/>
              <a:t>Children to be able to experience tasks not yet completed.</a:t>
            </a:r>
          </a:p>
          <a:p>
            <a:r>
              <a:rPr lang="en-GB" dirty="0"/>
              <a:t>10-15 minutes an activity.</a:t>
            </a:r>
          </a:p>
          <a:p>
            <a:r>
              <a:rPr lang="en-GB" dirty="0"/>
              <a:t>Reflection time at the end of the session.</a:t>
            </a:r>
          </a:p>
          <a:p>
            <a:endParaRPr lang="en-GB" dirty="0"/>
          </a:p>
        </p:txBody>
      </p:sp>
      <p:sp>
        <p:nvSpPr>
          <p:cNvPr id="4" name="Footer Placeholder 3">
            <a:extLst>
              <a:ext uri="{FF2B5EF4-FFF2-40B4-BE49-F238E27FC236}">
                <a16:creationId xmlns:a16="http://schemas.microsoft.com/office/drawing/2014/main" id="{E85F73CE-A615-8D95-6F44-EC2C6C92197A}"/>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US"/>
              <a:t>BMOE6002                                                                                  2200074</a:t>
            </a:r>
          </a:p>
        </p:txBody>
      </p:sp>
      <p:sp>
        <p:nvSpPr>
          <p:cNvPr id="5" name="Slide Number Placeholder 4">
            <a:extLst>
              <a:ext uri="{FF2B5EF4-FFF2-40B4-BE49-F238E27FC236}">
                <a16:creationId xmlns:a16="http://schemas.microsoft.com/office/drawing/2014/main" id="{3ED6F875-6DDC-F4A7-B51A-8DFDD6C5251D}"/>
              </a:ext>
            </a:extLst>
          </p:cNvPr>
          <p:cNvSpPr>
            <a:spLocks noGrp="1"/>
          </p:cNvSpPr>
          <p:nvPr>
            <p:ph type="sldNum" sz="quarter" idx="12"/>
          </p:nvPr>
        </p:nvSpPr>
        <p:spPr>
          <a:xfrm>
            <a:off x="11228877" y="6319138"/>
            <a:ext cx="710647" cy="365125"/>
          </a:xfrm>
        </p:spPr>
        <p:txBody>
          <a:bodyPr>
            <a:normAutofit/>
          </a:bodyPr>
          <a:lstStyle/>
          <a:p>
            <a:pPr>
              <a:spcAft>
                <a:spcPts val="600"/>
              </a:spcAft>
            </a:pPr>
            <a:fld id="{D637F8FC-4B86-4690-8888-22AB2F781BEF}" type="slidenum">
              <a:rPr lang="en-US" smtClean="0"/>
              <a:pPr>
                <a:spcAft>
                  <a:spcPts val="600"/>
                </a:spcAft>
              </a:pPr>
              <a:t>7</a:t>
            </a:fld>
            <a:endParaRPr lang="en-US"/>
          </a:p>
        </p:txBody>
      </p:sp>
      <p:pic>
        <p:nvPicPr>
          <p:cNvPr id="8" name="Picture 7" descr="Aerial view of a building and a track&#10;&#10;AI-generated content may be incorrect.">
            <a:extLst>
              <a:ext uri="{FF2B5EF4-FFF2-40B4-BE49-F238E27FC236}">
                <a16:creationId xmlns:a16="http://schemas.microsoft.com/office/drawing/2014/main" id="{84FD7A1C-6074-1874-DF20-1243BB3DDD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3" y="1979524"/>
            <a:ext cx="7314013" cy="4878475"/>
          </a:xfrm>
          <a:prstGeom prst="rect">
            <a:avLst/>
          </a:prstGeom>
        </p:spPr>
      </p:pic>
    </p:spTree>
    <p:extLst>
      <p:ext uri="{BB962C8B-B14F-4D97-AF65-F5344CB8AC3E}">
        <p14:creationId xmlns:p14="http://schemas.microsoft.com/office/powerpoint/2010/main" val="1567941456"/>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3" name="Rectangle 1062">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5" name="Rectangle 1064">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6477000" cy="20744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A248B-8BA2-A29C-6640-949BB084C149}"/>
              </a:ext>
            </a:extLst>
          </p:cNvPr>
          <p:cNvSpPr>
            <a:spLocks noGrp="1"/>
          </p:cNvSpPr>
          <p:nvPr>
            <p:ph type="title"/>
          </p:nvPr>
        </p:nvSpPr>
        <p:spPr>
          <a:xfrm>
            <a:off x="798173" y="494639"/>
            <a:ext cx="4878727" cy="1075123"/>
          </a:xfrm>
        </p:spPr>
        <p:txBody>
          <a:bodyPr>
            <a:normAutofit/>
          </a:bodyPr>
          <a:lstStyle/>
          <a:p>
            <a:r>
              <a:rPr lang="en-GB" dirty="0"/>
              <a:t>Week 4: Green for GO!</a:t>
            </a:r>
          </a:p>
        </p:txBody>
      </p:sp>
      <p:sp>
        <p:nvSpPr>
          <p:cNvPr id="17" name="Content Placeholder 2">
            <a:extLst>
              <a:ext uri="{FF2B5EF4-FFF2-40B4-BE49-F238E27FC236}">
                <a16:creationId xmlns:a16="http://schemas.microsoft.com/office/drawing/2014/main" id="{4B3CFA4D-78D5-F5BD-F68E-000EB512A7D0}"/>
              </a:ext>
            </a:extLst>
          </p:cNvPr>
          <p:cNvSpPr>
            <a:spLocks noGrp="1"/>
          </p:cNvSpPr>
          <p:nvPr>
            <p:ph idx="1"/>
          </p:nvPr>
        </p:nvSpPr>
        <p:spPr>
          <a:xfrm>
            <a:off x="7460530" y="685800"/>
            <a:ext cx="3768347" cy="5508859"/>
          </a:xfrm>
        </p:spPr>
        <p:txBody>
          <a:bodyPr>
            <a:normAutofit/>
          </a:bodyPr>
          <a:lstStyle/>
          <a:p>
            <a:pPr>
              <a:lnSpc>
                <a:spcPct val="110000"/>
              </a:lnSpc>
            </a:pPr>
            <a:r>
              <a:rPr lang="en-GB" sz="1500" dirty="0"/>
              <a:t>Daily Mile Completed.</a:t>
            </a:r>
          </a:p>
          <a:p>
            <a:pPr>
              <a:lnSpc>
                <a:spcPct val="110000"/>
              </a:lnSpc>
            </a:pPr>
            <a:r>
              <a:rPr lang="en-GB" sz="1500" dirty="0"/>
              <a:t>Split into Groups of 10-15 students.</a:t>
            </a:r>
          </a:p>
          <a:p>
            <a:pPr>
              <a:lnSpc>
                <a:spcPct val="110000"/>
              </a:lnSpc>
            </a:pPr>
            <a:r>
              <a:rPr lang="en-GB" sz="1500" dirty="0"/>
              <a:t>Group 1: Mountain Biking Experience. Taught how to ride over obstacles and around Pump track, students can access 3-wheeled bikes for those not confident to ride 2-wheeled.</a:t>
            </a:r>
          </a:p>
          <a:p>
            <a:pPr>
              <a:lnSpc>
                <a:spcPct val="110000"/>
              </a:lnSpc>
            </a:pPr>
            <a:r>
              <a:rPr lang="en-GB" sz="1500" dirty="0"/>
              <a:t>Group 2: Tread-wall activity, Students to get a chance to experience a </a:t>
            </a:r>
            <a:r>
              <a:rPr lang="en-GB" sz="1500" dirty="0" err="1"/>
              <a:t>treadwall</a:t>
            </a:r>
            <a:r>
              <a:rPr lang="en-GB" sz="1500" dirty="0"/>
              <a:t> climbing. Changes of speed and incline for students. Students can play a ‘capture the flag’ style game with a posted not placed on </a:t>
            </a:r>
            <a:r>
              <a:rPr lang="en-GB" sz="1500" dirty="0" err="1"/>
              <a:t>Treadwall</a:t>
            </a:r>
            <a:r>
              <a:rPr lang="en-GB" sz="1500" dirty="0"/>
              <a:t>.</a:t>
            </a:r>
          </a:p>
          <a:p>
            <a:pPr>
              <a:lnSpc>
                <a:spcPct val="110000"/>
              </a:lnSpc>
            </a:pPr>
            <a:r>
              <a:rPr lang="en-GB" sz="1500" dirty="0"/>
              <a:t>Students come back together to explain activities to each other and reflect on what they enjoyed.</a:t>
            </a:r>
          </a:p>
        </p:txBody>
      </p:sp>
      <p:pic>
        <p:nvPicPr>
          <p:cNvPr id="21" name="Picture 20" descr="A black and yellow tricycle&#10;&#10;AI-generated content may be incorrect.">
            <a:extLst>
              <a:ext uri="{FF2B5EF4-FFF2-40B4-BE49-F238E27FC236}">
                <a16:creationId xmlns:a16="http://schemas.microsoft.com/office/drawing/2014/main" id="{0DF8D0C9-35F1-766B-CD41-59ECA65A9C55}"/>
              </a:ext>
            </a:extLst>
          </p:cNvPr>
          <p:cNvPicPr>
            <a:picLocks noChangeAspect="1"/>
          </p:cNvPicPr>
          <p:nvPr/>
        </p:nvPicPr>
        <p:blipFill>
          <a:blip r:embed="rId3">
            <a:extLst>
              <a:ext uri="{28A0092B-C50C-407E-A947-70E740481C1C}">
                <a14:useLocalDpi xmlns:a14="http://schemas.microsoft.com/office/drawing/2010/main" val="0"/>
              </a:ext>
            </a:extLst>
          </a:blip>
          <a:srcRect t="6213" r="3" b="3"/>
          <a:stretch/>
        </p:blipFill>
        <p:spPr>
          <a:xfrm>
            <a:off x="1" y="2064470"/>
            <a:ext cx="6477000" cy="3416960"/>
          </a:xfrm>
          <a:prstGeom prst="rect">
            <a:avLst/>
          </a:prstGeom>
        </p:spPr>
      </p:pic>
      <p:sp>
        <p:nvSpPr>
          <p:cNvPr id="4" name="Footer Placeholder 3">
            <a:extLst>
              <a:ext uri="{FF2B5EF4-FFF2-40B4-BE49-F238E27FC236}">
                <a16:creationId xmlns:a16="http://schemas.microsoft.com/office/drawing/2014/main" id="{53292731-ACA7-5D0E-59F8-480E21A90E26}"/>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US"/>
              <a:t>BMOE6002                                                                                  2200074</a:t>
            </a:r>
          </a:p>
        </p:txBody>
      </p:sp>
      <p:sp>
        <p:nvSpPr>
          <p:cNvPr id="5" name="Slide Number Placeholder 4">
            <a:extLst>
              <a:ext uri="{FF2B5EF4-FFF2-40B4-BE49-F238E27FC236}">
                <a16:creationId xmlns:a16="http://schemas.microsoft.com/office/drawing/2014/main" id="{5E3EE2AF-9693-8FB9-8686-9C93C4FFFE49}"/>
              </a:ext>
            </a:extLst>
          </p:cNvPr>
          <p:cNvSpPr>
            <a:spLocks noGrp="1"/>
          </p:cNvSpPr>
          <p:nvPr>
            <p:ph type="sldNum" sz="quarter" idx="12"/>
          </p:nvPr>
        </p:nvSpPr>
        <p:spPr>
          <a:xfrm>
            <a:off x="11228877" y="6319138"/>
            <a:ext cx="710647" cy="365125"/>
          </a:xfrm>
        </p:spPr>
        <p:txBody>
          <a:bodyPr>
            <a:normAutofit/>
          </a:bodyPr>
          <a:lstStyle/>
          <a:p>
            <a:pPr>
              <a:spcAft>
                <a:spcPts val="600"/>
              </a:spcAft>
            </a:pPr>
            <a:fld id="{D637F8FC-4B86-4690-8888-22AB2F781BEF}" type="slidenum">
              <a:rPr lang="en-US" smtClean="0"/>
              <a:pPr>
                <a:spcAft>
                  <a:spcPts val="600"/>
                </a:spcAft>
              </a:pPr>
              <a:t>8</a:t>
            </a:fld>
            <a:endParaRPr lang="en-US"/>
          </a:p>
        </p:txBody>
      </p:sp>
      <p:sp>
        <p:nvSpPr>
          <p:cNvPr id="6" name="TextBox 5">
            <a:extLst>
              <a:ext uri="{FF2B5EF4-FFF2-40B4-BE49-F238E27FC236}">
                <a16:creationId xmlns:a16="http://schemas.microsoft.com/office/drawing/2014/main" id="{E378295D-17AB-1D82-C386-50AE987BC0A7}"/>
              </a:ext>
            </a:extLst>
          </p:cNvPr>
          <p:cNvSpPr txBox="1"/>
          <p:nvPr/>
        </p:nvSpPr>
        <p:spPr>
          <a:xfrm>
            <a:off x="5021938" y="5481430"/>
            <a:ext cx="1624460" cy="261610"/>
          </a:xfrm>
          <a:prstGeom prst="rect">
            <a:avLst/>
          </a:prstGeom>
          <a:noFill/>
        </p:spPr>
        <p:txBody>
          <a:bodyPr wrap="square" rtlCol="0">
            <a:spAutoFit/>
          </a:bodyPr>
          <a:lstStyle/>
          <a:p>
            <a:r>
              <a:rPr lang="en-GB" sz="1100" dirty="0"/>
              <a:t>SPOT-ON, n.d.</a:t>
            </a:r>
          </a:p>
        </p:txBody>
      </p:sp>
    </p:spTree>
    <p:extLst>
      <p:ext uri="{BB962C8B-B14F-4D97-AF65-F5344CB8AC3E}">
        <p14:creationId xmlns:p14="http://schemas.microsoft.com/office/powerpoint/2010/main" val="4059746712"/>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animEffect transition="in" filter="fade">
                                      <p:cBhvr>
                                        <p:cTn id="7" dur="1000"/>
                                        <p:tgtEl>
                                          <p:spTgt spid="17">
                                            <p:txEl>
                                              <p:pRg st="0" end="0"/>
                                            </p:txEl>
                                          </p:spTgt>
                                        </p:tgtEl>
                                      </p:cBhvr>
                                    </p:animEffect>
                                    <p:anim calcmode="lin" valueType="num">
                                      <p:cBhvr>
                                        <p:cTn id="8"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7">
                                            <p:txEl>
                                              <p:pRg st="1" end="1"/>
                                            </p:txEl>
                                          </p:spTgt>
                                        </p:tgtEl>
                                        <p:attrNameLst>
                                          <p:attrName>style.visibility</p:attrName>
                                        </p:attrNameLst>
                                      </p:cBhvr>
                                      <p:to>
                                        <p:strVal val="visible"/>
                                      </p:to>
                                    </p:set>
                                    <p:animEffect transition="in" filter="fade">
                                      <p:cBhvr>
                                        <p:cTn id="12" dur="1000"/>
                                        <p:tgtEl>
                                          <p:spTgt spid="17">
                                            <p:txEl>
                                              <p:pRg st="1" end="1"/>
                                            </p:txEl>
                                          </p:spTgt>
                                        </p:tgtEl>
                                      </p:cBhvr>
                                    </p:animEffect>
                                    <p:anim calcmode="lin" valueType="num">
                                      <p:cBhvr>
                                        <p:cTn id="13" dur="1000" fill="hold"/>
                                        <p:tgtEl>
                                          <p:spTgt spid="1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7">
                                            <p:txEl>
                                              <p:pRg st="2" end="2"/>
                                            </p:txEl>
                                          </p:spTgt>
                                        </p:tgtEl>
                                        <p:attrNameLst>
                                          <p:attrName>style.visibility</p:attrName>
                                        </p:attrNameLst>
                                      </p:cBhvr>
                                      <p:to>
                                        <p:strVal val="visible"/>
                                      </p:to>
                                    </p:set>
                                    <p:animEffect transition="in" filter="fade">
                                      <p:cBhvr>
                                        <p:cTn id="19" dur="1000"/>
                                        <p:tgtEl>
                                          <p:spTgt spid="17">
                                            <p:txEl>
                                              <p:pRg st="2" end="2"/>
                                            </p:txEl>
                                          </p:spTgt>
                                        </p:tgtEl>
                                      </p:cBhvr>
                                    </p:animEffect>
                                    <p:anim calcmode="lin" valueType="num">
                                      <p:cBhvr>
                                        <p:cTn id="20" dur="1000" fill="hold"/>
                                        <p:tgtEl>
                                          <p:spTgt spid="1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1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7">
                                            <p:txEl>
                                              <p:pRg st="3" end="3"/>
                                            </p:txEl>
                                          </p:spTgt>
                                        </p:tgtEl>
                                        <p:attrNameLst>
                                          <p:attrName>style.visibility</p:attrName>
                                        </p:attrNameLst>
                                      </p:cBhvr>
                                      <p:to>
                                        <p:strVal val="visible"/>
                                      </p:to>
                                    </p:set>
                                    <p:animEffect transition="in" filter="fade">
                                      <p:cBhvr>
                                        <p:cTn id="26" dur="1000"/>
                                        <p:tgtEl>
                                          <p:spTgt spid="17">
                                            <p:txEl>
                                              <p:pRg st="3" end="3"/>
                                            </p:txEl>
                                          </p:spTgt>
                                        </p:tgtEl>
                                      </p:cBhvr>
                                    </p:animEffect>
                                    <p:anim calcmode="lin" valueType="num">
                                      <p:cBhvr>
                                        <p:cTn id="27" dur="1000" fill="hold"/>
                                        <p:tgtEl>
                                          <p:spTgt spid="17">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1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7">
                                            <p:txEl>
                                              <p:pRg st="4" end="4"/>
                                            </p:txEl>
                                          </p:spTgt>
                                        </p:tgtEl>
                                        <p:attrNameLst>
                                          <p:attrName>style.visibility</p:attrName>
                                        </p:attrNameLst>
                                      </p:cBhvr>
                                      <p:to>
                                        <p:strVal val="visible"/>
                                      </p:to>
                                    </p:set>
                                    <p:animEffect transition="in" filter="fade">
                                      <p:cBhvr>
                                        <p:cTn id="33" dur="1000"/>
                                        <p:tgtEl>
                                          <p:spTgt spid="17">
                                            <p:txEl>
                                              <p:pRg st="4" end="4"/>
                                            </p:txEl>
                                          </p:spTgt>
                                        </p:tgtEl>
                                      </p:cBhvr>
                                    </p:animEffect>
                                    <p:anim calcmode="lin" valueType="num">
                                      <p:cBhvr>
                                        <p:cTn id="34" dur="1000" fill="hold"/>
                                        <p:tgtEl>
                                          <p:spTgt spid="17">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1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6F32E3C-89AF-44C3-84CD-7F43B8448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Reflections of palm trees in a swimming pool">
            <a:extLst>
              <a:ext uri="{FF2B5EF4-FFF2-40B4-BE49-F238E27FC236}">
                <a16:creationId xmlns:a16="http://schemas.microsoft.com/office/drawing/2014/main" id="{A022F436-4FFA-75DA-FD65-700EB827D514}"/>
              </a:ext>
            </a:extLst>
          </p:cNvPr>
          <p:cNvPicPr>
            <a:picLocks noChangeAspect="1"/>
          </p:cNvPicPr>
          <p:nvPr/>
        </p:nvPicPr>
        <p:blipFill>
          <a:blip r:embed="rId3"/>
          <a:srcRect l="23341" r="5481" b="-1"/>
          <a:stretch/>
        </p:blipFill>
        <p:spPr>
          <a:xfrm>
            <a:off x="20" y="10"/>
            <a:ext cx="7312860" cy="6857990"/>
          </a:xfrm>
          <a:prstGeom prst="rect">
            <a:avLst/>
          </a:prstGeom>
        </p:spPr>
      </p:pic>
      <p:sp>
        <p:nvSpPr>
          <p:cNvPr id="20" name="Rectangle 19">
            <a:extLst>
              <a:ext uri="{FF2B5EF4-FFF2-40B4-BE49-F238E27FC236}">
                <a16:creationId xmlns:a16="http://schemas.microsoft.com/office/drawing/2014/main" id="{30FEABFD-EE45-4EE1-B613-050A94A13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6600" y="1371600"/>
            <a:ext cx="4038600" cy="411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FF7FBB-07D4-455F-995B-60B11F886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5200" y="1371600"/>
            <a:ext cx="4876800"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57BD6-0983-14AA-733A-50AC7FB491EE}"/>
              </a:ext>
            </a:extLst>
          </p:cNvPr>
          <p:cNvSpPr>
            <a:spLocks noGrp="1"/>
          </p:cNvSpPr>
          <p:nvPr>
            <p:ph type="title"/>
          </p:nvPr>
        </p:nvSpPr>
        <p:spPr>
          <a:xfrm>
            <a:off x="3930608" y="2079860"/>
            <a:ext cx="2860276" cy="2743200"/>
          </a:xfrm>
        </p:spPr>
        <p:txBody>
          <a:bodyPr vert="horz" lIns="91440" tIns="45720" rIns="91440" bIns="45720" rtlCol="0" anchor="t">
            <a:normAutofit/>
          </a:bodyPr>
          <a:lstStyle/>
          <a:p>
            <a:r>
              <a:rPr lang="en-US" b="1" kern="1200">
                <a:solidFill>
                  <a:schemeClr val="tx1"/>
                </a:solidFill>
                <a:latin typeface="+mj-lt"/>
                <a:ea typeface="+mj-ea"/>
                <a:cs typeface="+mj-cs"/>
              </a:rPr>
              <a:t>Week 5: Reflection Week</a:t>
            </a:r>
          </a:p>
        </p:txBody>
      </p:sp>
      <p:sp>
        <p:nvSpPr>
          <p:cNvPr id="6" name="TextBox 5">
            <a:extLst>
              <a:ext uri="{FF2B5EF4-FFF2-40B4-BE49-F238E27FC236}">
                <a16:creationId xmlns:a16="http://schemas.microsoft.com/office/drawing/2014/main" id="{CE13DE6B-3429-D6D7-455F-267FF1ADF2CE}"/>
              </a:ext>
            </a:extLst>
          </p:cNvPr>
          <p:cNvSpPr txBox="1"/>
          <p:nvPr/>
        </p:nvSpPr>
        <p:spPr>
          <a:xfrm>
            <a:off x="8115300" y="2079860"/>
            <a:ext cx="3274280" cy="2764644"/>
          </a:xfrm>
          <a:prstGeom prst="rect">
            <a:avLst/>
          </a:prstGeom>
        </p:spPr>
        <p:txBody>
          <a:bodyPr vert="horz" lIns="91440" tIns="45720" rIns="91440" bIns="45720" rtlCol="0">
            <a:normAutofit fontScale="77500" lnSpcReduction="20000"/>
          </a:bodyPr>
          <a:lstStyle/>
          <a:p>
            <a:pPr marL="285750" indent="-228600">
              <a:lnSpc>
                <a:spcPct val="120000"/>
              </a:lnSpc>
              <a:spcAft>
                <a:spcPts val="600"/>
              </a:spcAft>
              <a:buFont typeface="Arial" panose="020B0604020202020204" pitchFamily="34" charset="0"/>
              <a:buChar char="•"/>
            </a:pPr>
            <a:r>
              <a:rPr lang="en-US" dirty="0"/>
              <a:t>Daily Mile Completed.</a:t>
            </a:r>
          </a:p>
          <a:p>
            <a:pPr marL="285750" indent="-228600">
              <a:lnSpc>
                <a:spcPct val="120000"/>
              </a:lnSpc>
              <a:spcAft>
                <a:spcPts val="600"/>
              </a:spcAft>
              <a:buFont typeface="Arial" panose="020B0604020202020204" pitchFamily="34" charset="0"/>
              <a:buChar char="•"/>
            </a:pPr>
            <a:r>
              <a:rPr lang="en-US" dirty="0"/>
              <a:t>Students to complete Journals from previous weeks. </a:t>
            </a:r>
          </a:p>
          <a:p>
            <a:pPr marL="285750" indent="-228600">
              <a:lnSpc>
                <a:spcPct val="120000"/>
              </a:lnSpc>
              <a:spcAft>
                <a:spcPts val="600"/>
              </a:spcAft>
              <a:buFont typeface="Arial" panose="020B0604020202020204" pitchFamily="34" charset="0"/>
              <a:buChar char="•"/>
            </a:pPr>
            <a:r>
              <a:rPr lang="en-US" dirty="0"/>
              <a:t>Students to engage in different affordances to understand impact on the environment.</a:t>
            </a:r>
          </a:p>
          <a:p>
            <a:pPr marL="285750" indent="-228600">
              <a:lnSpc>
                <a:spcPct val="120000"/>
              </a:lnSpc>
              <a:spcAft>
                <a:spcPts val="600"/>
              </a:spcAft>
              <a:buFont typeface="Arial" panose="020B0604020202020204" pitchFamily="34" charset="0"/>
              <a:buChar char="•"/>
            </a:pPr>
            <a:r>
              <a:rPr lang="en-US" dirty="0"/>
              <a:t>Scavenger Hunt for students, using the whole site. ‘Find the picture’ style activity, with use of Tablets/iPads to capture where they think the pictures were taken.</a:t>
            </a:r>
          </a:p>
          <a:p>
            <a:pPr marL="285750" indent="-228600">
              <a:lnSpc>
                <a:spcPct val="120000"/>
              </a:lnSpc>
              <a:spcAft>
                <a:spcPts val="600"/>
              </a:spcAft>
              <a:buFont typeface="Arial" panose="020B0604020202020204" pitchFamily="34" charset="0"/>
              <a:buChar char="•"/>
            </a:pPr>
            <a:endParaRPr lang="en-US" dirty="0"/>
          </a:p>
        </p:txBody>
      </p:sp>
      <p:sp>
        <p:nvSpPr>
          <p:cNvPr id="4" name="Footer Placeholder 3">
            <a:extLst>
              <a:ext uri="{FF2B5EF4-FFF2-40B4-BE49-F238E27FC236}">
                <a16:creationId xmlns:a16="http://schemas.microsoft.com/office/drawing/2014/main" id="{21FA6CCB-F575-9367-5154-9010B4D6E2AA}"/>
              </a:ext>
            </a:extLst>
          </p:cNvPr>
          <p:cNvSpPr>
            <a:spLocks noGrp="1"/>
          </p:cNvSpPr>
          <p:nvPr>
            <p:ph type="ftr" sz="quarter" idx="11"/>
          </p:nvPr>
        </p:nvSpPr>
        <p:spPr>
          <a:xfrm rot="5400000">
            <a:off x="10118764" y="4237870"/>
            <a:ext cx="3344053" cy="365125"/>
          </a:xfrm>
        </p:spPr>
        <p:txBody>
          <a:bodyPr vert="horz" lIns="91440" tIns="45720" rIns="91440" bIns="45720" rtlCol="0" anchor="ctr">
            <a:normAutofit/>
          </a:bodyPr>
          <a:lstStyle/>
          <a:p>
            <a:pPr>
              <a:spcAft>
                <a:spcPts val="600"/>
              </a:spcAft>
            </a:pPr>
            <a:r>
              <a:rPr lang="en-US" kern="1200" cap="all" spc="100" baseline="0">
                <a:solidFill>
                  <a:schemeClr val="tx1"/>
                </a:solidFill>
                <a:latin typeface="+mn-lt"/>
                <a:ea typeface="+mn-ea"/>
                <a:cs typeface="+mn-cs"/>
              </a:rPr>
              <a:t>BMOE6002                                                                                  2200074</a:t>
            </a:r>
          </a:p>
        </p:txBody>
      </p:sp>
      <p:sp>
        <p:nvSpPr>
          <p:cNvPr id="5" name="Slide Number Placeholder 4">
            <a:extLst>
              <a:ext uri="{FF2B5EF4-FFF2-40B4-BE49-F238E27FC236}">
                <a16:creationId xmlns:a16="http://schemas.microsoft.com/office/drawing/2014/main" id="{68F7111A-D5D8-8730-055C-4B75FFC86A57}"/>
              </a:ext>
            </a:extLst>
          </p:cNvPr>
          <p:cNvSpPr>
            <a:spLocks noGrp="1"/>
          </p:cNvSpPr>
          <p:nvPr>
            <p:ph type="sldNum" sz="quarter" idx="12"/>
          </p:nvPr>
        </p:nvSpPr>
        <p:spPr>
          <a:xfrm>
            <a:off x="11228877" y="6319138"/>
            <a:ext cx="710647" cy="365125"/>
          </a:xfrm>
        </p:spPr>
        <p:txBody>
          <a:bodyPr vert="horz" lIns="91440" tIns="45720" rIns="91440" bIns="45720" rtlCol="0" anchor="ctr">
            <a:normAutofit/>
          </a:bodyPr>
          <a:lstStyle/>
          <a:p>
            <a:pPr>
              <a:spcAft>
                <a:spcPts val="600"/>
              </a:spcAft>
            </a:pPr>
            <a:fld id="{D637F8FC-4B86-4690-8888-22AB2F781BEF}" type="slidenum">
              <a:rPr lang="en-US"/>
              <a:pPr>
                <a:spcAft>
                  <a:spcPts val="600"/>
                </a:spcAft>
              </a:pPr>
              <a:t>9</a:t>
            </a:fld>
            <a:endParaRPr lang="en-US"/>
          </a:p>
        </p:txBody>
      </p:sp>
    </p:spTree>
    <p:extLst>
      <p:ext uri="{BB962C8B-B14F-4D97-AF65-F5344CB8AC3E}">
        <p14:creationId xmlns:p14="http://schemas.microsoft.com/office/powerpoint/2010/main" val="1258854259"/>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1000"/>
                                        <p:tgtEl>
                                          <p:spTgt spid="6">
                                            <p:txEl>
                                              <p:pRg st="3" end="3"/>
                                            </p:txEl>
                                          </p:spTgt>
                                        </p:tgtEl>
                                      </p:cBhvr>
                                    </p:animEffect>
                                    <p:anim calcmode="lin" valueType="num">
                                      <p:cBhvr>
                                        <p:cTn id="2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96F58-731B-4833-93F9-53192FC21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95B3A3C-971D-4F24-9512-C9E4590CA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4" y="-5040"/>
            <a:ext cx="7319004" cy="20624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C8143-768C-D72C-3A96-A283A9C76E81}"/>
              </a:ext>
            </a:extLst>
          </p:cNvPr>
          <p:cNvSpPr>
            <a:spLocks noGrp="1"/>
          </p:cNvSpPr>
          <p:nvPr>
            <p:ph type="title"/>
          </p:nvPr>
        </p:nvSpPr>
        <p:spPr>
          <a:xfrm>
            <a:off x="798173" y="403798"/>
            <a:ext cx="5678827" cy="1244765"/>
          </a:xfrm>
        </p:spPr>
        <p:txBody>
          <a:bodyPr>
            <a:normAutofit/>
          </a:bodyPr>
          <a:lstStyle/>
          <a:p>
            <a:r>
              <a:rPr lang="en-GB" dirty="0"/>
              <a:t>Week 6: Green for GO!</a:t>
            </a:r>
          </a:p>
        </p:txBody>
      </p:sp>
      <p:sp>
        <p:nvSpPr>
          <p:cNvPr id="3" name="Content Placeholder 2">
            <a:extLst>
              <a:ext uri="{FF2B5EF4-FFF2-40B4-BE49-F238E27FC236}">
                <a16:creationId xmlns:a16="http://schemas.microsoft.com/office/drawing/2014/main" id="{B93122C6-E955-D330-0ACF-F33674C6F737}"/>
              </a:ext>
            </a:extLst>
          </p:cNvPr>
          <p:cNvSpPr>
            <a:spLocks noGrp="1"/>
          </p:cNvSpPr>
          <p:nvPr>
            <p:ph idx="1"/>
          </p:nvPr>
        </p:nvSpPr>
        <p:spPr>
          <a:xfrm>
            <a:off x="8115300" y="685800"/>
            <a:ext cx="3274280" cy="5508859"/>
          </a:xfrm>
        </p:spPr>
        <p:txBody>
          <a:bodyPr>
            <a:normAutofit fontScale="85000" lnSpcReduction="10000"/>
          </a:bodyPr>
          <a:lstStyle/>
          <a:p>
            <a:r>
              <a:rPr lang="en-GB" dirty="0"/>
              <a:t>Daily Mile Completed.</a:t>
            </a:r>
          </a:p>
          <a:p>
            <a:pPr>
              <a:lnSpc>
                <a:spcPct val="110000"/>
              </a:lnSpc>
            </a:pPr>
            <a:r>
              <a:rPr lang="en-GB" sz="1800" dirty="0"/>
              <a:t>Split into Groups of 10-15 students.</a:t>
            </a:r>
          </a:p>
          <a:p>
            <a:pPr>
              <a:lnSpc>
                <a:spcPct val="110000"/>
              </a:lnSpc>
            </a:pPr>
            <a:r>
              <a:rPr lang="en-GB" sz="1800" dirty="0"/>
              <a:t>Group 2: Mountain Biking Experience. Taught how to ride over obstacles and around Pump track, students can access 3-wheeled bikes for those not confident to ride 2-wheeled.</a:t>
            </a:r>
          </a:p>
          <a:p>
            <a:pPr>
              <a:lnSpc>
                <a:spcPct val="110000"/>
              </a:lnSpc>
            </a:pPr>
            <a:r>
              <a:rPr lang="en-GB" sz="1800" dirty="0"/>
              <a:t>Group 1: Tread-wall activity, Students to get a chance to experience a </a:t>
            </a:r>
            <a:r>
              <a:rPr lang="en-GB" sz="1800" dirty="0" err="1"/>
              <a:t>treadwall</a:t>
            </a:r>
            <a:r>
              <a:rPr lang="en-GB" sz="1800" dirty="0"/>
              <a:t> climbing. Changes of speed and incline for students. Students can play a ‘capture the flag’ style game with a posted not placed on </a:t>
            </a:r>
            <a:r>
              <a:rPr lang="en-GB" sz="1800" dirty="0" err="1"/>
              <a:t>Treadwall</a:t>
            </a:r>
            <a:r>
              <a:rPr lang="en-GB" sz="1800" dirty="0"/>
              <a:t>.</a:t>
            </a:r>
          </a:p>
          <a:p>
            <a:pPr>
              <a:lnSpc>
                <a:spcPct val="110000"/>
              </a:lnSpc>
            </a:pPr>
            <a:r>
              <a:rPr lang="en-GB" sz="1800" dirty="0"/>
              <a:t>Students come back together to explain activities to each other and reflect on what they enjoyed and finish reflective journals.</a:t>
            </a:r>
          </a:p>
          <a:p>
            <a:endParaRPr lang="en-GB" dirty="0"/>
          </a:p>
        </p:txBody>
      </p:sp>
      <p:pic>
        <p:nvPicPr>
          <p:cNvPr id="7" name="Picture 6">
            <a:extLst>
              <a:ext uri="{FF2B5EF4-FFF2-40B4-BE49-F238E27FC236}">
                <a16:creationId xmlns:a16="http://schemas.microsoft.com/office/drawing/2014/main" id="{8CEF27E6-9379-9DBB-8647-48C4D98EBEDD}"/>
              </a:ext>
            </a:extLst>
          </p:cNvPr>
          <p:cNvPicPr>
            <a:picLocks noChangeAspect="1"/>
          </p:cNvPicPr>
          <p:nvPr/>
        </p:nvPicPr>
        <p:blipFill>
          <a:blip r:embed="rId3"/>
          <a:srcRect t="24205" r="2" b="29187"/>
          <a:stretch/>
        </p:blipFill>
        <p:spPr>
          <a:xfrm>
            <a:off x="20" y="2057400"/>
            <a:ext cx="7312859" cy="4800600"/>
          </a:xfrm>
          <a:prstGeom prst="rect">
            <a:avLst/>
          </a:prstGeom>
        </p:spPr>
      </p:pic>
      <p:sp>
        <p:nvSpPr>
          <p:cNvPr id="4" name="Footer Placeholder 3">
            <a:extLst>
              <a:ext uri="{FF2B5EF4-FFF2-40B4-BE49-F238E27FC236}">
                <a16:creationId xmlns:a16="http://schemas.microsoft.com/office/drawing/2014/main" id="{7A3A6D1D-2D6A-85BA-40F1-ED36061E1945}"/>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US"/>
              <a:t>BMOE6002                                                                                  2200074</a:t>
            </a:r>
          </a:p>
        </p:txBody>
      </p:sp>
      <p:sp>
        <p:nvSpPr>
          <p:cNvPr id="5" name="Slide Number Placeholder 4">
            <a:extLst>
              <a:ext uri="{FF2B5EF4-FFF2-40B4-BE49-F238E27FC236}">
                <a16:creationId xmlns:a16="http://schemas.microsoft.com/office/drawing/2014/main" id="{36F7FC15-EADA-06EE-61B2-2423F219FD1E}"/>
              </a:ext>
            </a:extLst>
          </p:cNvPr>
          <p:cNvSpPr>
            <a:spLocks noGrp="1"/>
          </p:cNvSpPr>
          <p:nvPr>
            <p:ph type="sldNum" sz="quarter" idx="12"/>
          </p:nvPr>
        </p:nvSpPr>
        <p:spPr>
          <a:xfrm>
            <a:off x="11228877" y="6319138"/>
            <a:ext cx="710647" cy="365125"/>
          </a:xfrm>
        </p:spPr>
        <p:txBody>
          <a:bodyPr>
            <a:normAutofit/>
          </a:bodyPr>
          <a:lstStyle/>
          <a:p>
            <a:pPr>
              <a:spcAft>
                <a:spcPts val="600"/>
              </a:spcAft>
            </a:pPr>
            <a:fld id="{D637F8FC-4B86-4690-8888-22AB2F781BEF}" type="slidenum">
              <a:rPr lang="en-US" smtClean="0"/>
              <a:pPr>
                <a:spcAft>
                  <a:spcPts val="600"/>
                </a:spcAft>
              </a:pPr>
              <a:t>10</a:t>
            </a:fld>
            <a:endParaRPr lang="en-US"/>
          </a:p>
        </p:txBody>
      </p:sp>
      <p:sp>
        <p:nvSpPr>
          <p:cNvPr id="6" name="TextBox 5">
            <a:extLst>
              <a:ext uri="{FF2B5EF4-FFF2-40B4-BE49-F238E27FC236}">
                <a16:creationId xmlns:a16="http://schemas.microsoft.com/office/drawing/2014/main" id="{BFAE6FEA-FBB3-2C23-52F7-540A17CC2929}"/>
              </a:ext>
            </a:extLst>
          </p:cNvPr>
          <p:cNvSpPr txBox="1"/>
          <p:nvPr/>
        </p:nvSpPr>
        <p:spPr>
          <a:xfrm>
            <a:off x="5688419" y="2057400"/>
            <a:ext cx="1624460" cy="261610"/>
          </a:xfrm>
          <a:prstGeom prst="rect">
            <a:avLst/>
          </a:prstGeom>
          <a:noFill/>
        </p:spPr>
        <p:txBody>
          <a:bodyPr wrap="square" rtlCol="0">
            <a:spAutoFit/>
          </a:bodyPr>
          <a:lstStyle/>
          <a:p>
            <a:r>
              <a:rPr lang="en-GB" sz="1100" dirty="0" err="1"/>
              <a:t>Treadwall</a:t>
            </a:r>
            <a:r>
              <a:rPr lang="en-GB" sz="1100" dirty="0"/>
              <a:t> Fitness, n.d.</a:t>
            </a:r>
          </a:p>
        </p:txBody>
      </p:sp>
    </p:spTree>
    <p:extLst>
      <p:ext uri="{BB962C8B-B14F-4D97-AF65-F5344CB8AC3E}">
        <p14:creationId xmlns:p14="http://schemas.microsoft.com/office/powerpoint/2010/main" val="2455101429"/>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FE9CC2-BA24-47CD-AE5E-A6BB2A464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3B5E4CD-D48B-4BA2-A183-C7F932AA6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82830"/>
            <a:ext cx="4038600"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2743C5-B176-6709-89B8-027D11F39878}"/>
              </a:ext>
            </a:extLst>
          </p:cNvPr>
          <p:cNvSpPr>
            <a:spLocks noGrp="1"/>
          </p:cNvSpPr>
          <p:nvPr>
            <p:ph type="title"/>
          </p:nvPr>
        </p:nvSpPr>
        <p:spPr>
          <a:xfrm>
            <a:off x="800101" y="2057400"/>
            <a:ext cx="2630854" cy="2647462"/>
          </a:xfrm>
        </p:spPr>
        <p:txBody>
          <a:bodyPr anchor="t">
            <a:normAutofit/>
          </a:bodyPr>
          <a:lstStyle/>
          <a:p>
            <a:r>
              <a:rPr lang="en-GB" dirty="0"/>
              <a:t>Provisions made</a:t>
            </a:r>
          </a:p>
        </p:txBody>
      </p:sp>
      <p:sp>
        <p:nvSpPr>
          <p:cNvPr id="4" name="Footer Placeholder 3">
            <a:extLst>
              <a:ext uri="{FF2B5EF4-FFF2-40B4-BE49-F238E27FC236}">
                <a16:creationId xmlns:a16="http://schemas.microsoft.com/office/drawing/2014/main" id="{A0C55742-7A0B-F06B-D850-0BABDEB3B7CF}"/>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US"/>
              <a:t>BMOE6002                                                                                  2200074</a:t>
            </a:r>
          </a:p>
        </p:txBody>
      </p:sp>
      <p:sp>
        <p:nvSpPr>
          <p:cNvPr id="5" name="Slide Number Placeholder 4">
            <a:extLst>
              <a:ext uri="{FF2B5EF4-FFF2-40B4-BE49-F238E27FC236}">
                <a16:creationId xmlns:a16="http://schemas.microsoft.com/office/drawing/2014/main" id="{6FD8D4EE-496D-638D-DE9F-D142BA1D8370}"/>
              </a:ext>
            </a:extLst>
          </p:cNvPr>
          <p:cNvSpPr>
            <a:spLocks noGrp="1"/>
          </p:cNvSpPr>
          <p:nvPr>
            <p:ph type="sldNum" sz="quarter" idx="12"/>
          </p:nvPr>
        </p:nvSpPr>
        <p:spPr>
          <a:xfrm>
            <a:off x="11228877" y="6319138"/>
            <a:ext cx="710647" cy="365125"/>
          </a:xfrm>
        </p:spPr>
        <p:txBody>
          <a:bodyPr>
            <a:normAutofit/>
          </a:bodyPr>
          <a:lstStyle/>
          <a:p>
            <a:pPr>
              <a:spcAft>
                <a:spcPts val="600"/>
              </a:spcAft>
            </a:pPr>
            <a:fld id="{D637F8FC-4B86-4690-8888-22AB2F781BEF}" type="slidenum">
              <a:rPr lang="en-US" smtClean="0"/>
              <a:pPr>
                <a:spcAft>
                  <a:spcPts val="600"/>
                </a:spcAft>
              </a:pPr>
              <a:t>11</a:t>
            </a:fld>
            <a:endParaRPr lang="en-US"/>
          </a:p>
        </p:txBody>
      </p:sp>
      <p:graphicFrame>
        <p:nvGraphicFramePr>
          <p:cNvPr id="7" name="Content Placeholder 2">
            <a:extLst>
              <a:ext uri="{FF2B5EF4-FFF2-40B4-BE49-F238E27FC236}">
                <a16:creationId xmlns:a16="http://schemas.microsoft.com/office/drawing/2014/main" id="{DCF01CB1-89BC-C408-90A0-9E860CDDB184}"/>
              </a:ext>
            </a:extLst>
          </p:cNvPr>
          <p:cNvGraphicFramePr>
            <a:graphicFrameLocks noGrp="1"/>
          </p:cNvGraphicFramePr>
          <p:nvPr>
            <p:ph idx="1"/>
            <p:extLst>
              <p:ext uri="{D42A27DB-BD31-4B8C-83A1-F6EECF244321}">
                <p14:modId xmlns:p14="http://schemas.microsoft.com/office/powerpoint/2010/main" val="943126314"/>
              </p:ext>
            </p:extLst>
          </p:nvPr>
        </p:nvGraphicFramePr>
        <p:xfrm>
          <a:off x="5068562" y="817510"/>
          <a:ext cx="6160315" cy="50080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813052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FE9CC2-BA24-47CD-AE5E-A6BB2A464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3B5E4CD-D48B-4BA2-A183-C7F932AA6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82830"/>
            <a:ext cx="4038600"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53487-FF5C-36DB-D478-C6480C4B2F02}"/>
              </a:ext>
            </a:extLst>
          </p:cNvPr>
          <p:cNvSpPr>
            <a:spLocks noGrp="1"/>
          </p:cNvSpPr>
          <p:nvPr>
            <p:ph type="title"/>
          </p:nvPr>
        </p:nvSpPr>
        <p:spPr>
          <a:xfrm>
            <a:off x="800101" y="2057400"/>
            <a:ext cx="2630854" cy="2647462"/>
          </a:xfrm>
        </p:spPr>
        <p:txBody>
          <a:bodyPr anchor="t">
            <a:normAutofit/>
          </a:bodyPr>
          <a:lstStyle/>
          <a:p>
            <a:r>
              <a:rPr lang="en-GB" dirty="0"/>
              <a:t>Take Home Messages</a:t>
            </a:r>
          </a:p>
        </p:txBody>
      </p:sp>
      <p:sp>
        <p:nvSpPr>
          <p:cNvPr id="4" name="Footer Placeholder 3">
            <a:extLst>
              <a:ext uri="{FF2B5EF4-FFF2-40B4-BE49-F238E27FC236}">
                <a16:creationId xmlns:a16="http://schemas.microsoft.com/office/drawing/2014/main" id="{0ACD4CE0-81D1-C2E6-75A6-DE6D79917034}"/>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US"/>
              <a:t>BMOE6002                                                                                  2200074</a:t>
            </a:r>
          </a:p>
        </p:txBody>
      </p:sp>
      <p:sp>
        <p:nvSpPr>
          <p:cNvPr id="5" name="Slide Number Placeholder 4">
            <a:extLst>
              <a:ext uri="{FF2B5EF4-FFF2-40B4-BE49-F238E27FC236}">
                <a16:creationId xmlns:a16="http://schemas.microsoft.com/office/drawing/2014/main" id="{A3BDA82E-CD7E-747C-D5E2-9710058AE68A}"/>
              </a:ext>
            </a:extLst>
          </p:cNvPr>
          <p:cNvSpPr>
            <a:spLocks noGrp="1"/>
          </p:cNvSpPr>
          <p:nvPr>
            <p:ph type="sldNum" sz="quarter" idx="12"/>
          </p:nvPr>
        </p:nvSpPr>
        <p:spPr>
          <a:xfrm>
            <a:off x="11228877" y="6319138"/>
            <a:ext cx="710647" cy="365125"/>
          </a:xfrm>
        </p:spPr>
        <p:txBody>
          <a:bodyPr>
            <a:normAutofit/>
          </a:bodyPr>
          <a:lstStyle/>
          <a:p>
            <a:pPr>
              <a:spcAft>
                <a:spcPts val="600"/>
              </a:spcAft>
            </a:pPr>
            <a:fld id="{D637F8FC-4B86-4690-8888-22AB2F781BEF}" type="slidenum">
              <a:rPr lang="en-US" smtClean="0"/>
              <a:pPr>
                <a:spcAft>
                  <a:spcPts val="600"/>
                </a:spcAft>
              </a:pPr>
              <a:t>12</a:t>
            </a:fld>
            <a:endParaRPr lang="en-US"/>
          </a:p>
        </p:txBody>
      </p:sp>
      <p:graphicFrame>
        <p:nvGraphicFramePr>
          <p:cNvPr id="7" name="Content Placeholder 2">
            <a:extLst>
              <a:ext uri="{FF2B5EF4-FFF2-40B4-BE49-F238E27FC236}">
                <a16:creationId xmlns:a16="http://schemas.microsoft.com/office/drawing/2014/main" id="{8B89E796-7796-93FE-84DA-AD2A84BBECCF}"/>
              </a:ext>
            </a:extLst>
          </p:cNvPr>
          <p:cNvGraphicFramePr>
            <a:graphicFrameLocks noGrp="1"/>
          </p:cNvGraphicFramePr>
          <p:nvPr>
            <p:ph idx="1"/>
            <p:extLst>
              <p:ext uri="{D42A27DB-BD31-4B8C-83A1-F6EECF244321}">
                <p14:modId xmlns:p14="http://schemas.microsoft.com/office/powerpoint/2010/main" val="1634215699"/>
              </p:ext>
            </p:extLst>
          </p:nvPr>
        </p:nvGraphicFramePr>
        <p:xfrm>
          <a:off x="5068562" y="817510"/>
          <a:ext cx="6160315" cy="50080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006740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graphicEl>
                                              <a:dgm id="{6E66EEE9-4764-4355-A92B-F1A7C8663D51}"/>
                                            </p:graphicEl>
                                          </p:spTgt>
                                        </p:tgtEl>
                                        <p:attrNameLst>
                                          <p:attrName>style.visibility</p:attrName>
                                        </p:attrNameLst>
                                      </p:cBhvr>
                                      <p:to>
                                        <p:strVal val="visible"/>
                                      </p:to>
                                    </p:set>
                                    <p:animEffect transition="in" filter="fade">
                                      <p:cBhvr>
                                        <p:cTn id="7" dur="1000"/>
                                        <p:tgtEl>
                                          <p:spTgt spid="7">
                                            <p:graphicEl>
                                              <a:dgm id="{6E66EEE9-4764-4355-A92B-F1A7C8663D51}"/>
                                            </p:graphicEl>
                                          </p:spTgt>
                                        </p:tgtEl>
                                      </p:cBhvr>
                                    </p:animEffect>
                                    <p:anim calcmode="lin" valueType="num">
                                      <p:cBhvr>
                                        <p:cTn id="8" dur="1000" fill="hold"/>
                                        <p:tgtEl>
                                          <p:spTgt spid="7">
                                            <p:graphicEl>
                                              <a:dgm id="{6E66EEE9-4764-4355-A92B-F1A7C8663D51}"/>
                                            </p:graphicEl>
                                          </p:spTgt>
                                        </p:tgtEl>
                                        <p:attrNameLst>
                                          <p:attrName>ppt_x</p:attrName>
                                        </p:attrNameLst>
                                      </p:cBhvr>
                                      <p:tavLst>
                                        <p:tav tm="0">
                                          <p:val>
                                            <p:strVal val="#ppt_x"/>
                                          </p:val>
                                        </p:tav>
                                        <p:tav tm="100000">
                                          <p:val>
                                            <p:strVal val="#ppt_x"/>
                                          </p:val>
                                        </p:tav>
                                      </p:tavLst>
                                    </p:anim>
                                    <p:anim calcmode="lin" valueType="num">
                                      <p:cBhvr>
                                        <p:cTn id="9" dur="1000" fill="hold"/>
                                        <p:tgtEl>
                                          <p:spTgt spid="7">
                                            <p:graphicEl>
                                              <a:dgm id="{6E66EEE9-4764-4355-A92B-F1A7C8663D51}"/>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graphicEl>
                                              <a:dgm id="{092B3075-12DE-49AF-A67A-C36E9255E056}"/>
                                            </p:graphicEl>
                                          </p:spTgt>
                                        </p:tgtEl>
                                        <p:attrNameLst>
                                          <p:attrName>style.visibility</p:attrName>
                                        </p:attrNameLst>
                                      </p:cBhvr>
                                      <p:to>
                                        <p:strVal val="visible"/>
                                      </p:to>
                                    </p:set>
                                    <p:animEffect transition="in" filter="fade">
                                      <p:cBhvr>
                                        <p:cTn id="14" dur="1000"/>
                                        <p:tgtEl>
                                          <p:spTgt spid="7">
                                            <p:graphicEl>
                                              <a:dgm id="{092B3075-12DE-49AF-A67A-C36E9255E056}"/>
                                            </p:graphicEl>
                                          </p:spTgt>
                                        </p:tgtEl>
                                      </p:cBhvr>
                                    </p:animEffect>
                                    <p:anim calcmode="lin" valueType="num">
                                      <p:cBhvr>
                                        <p:cTn id="15" dur="1000" fill="hold"/>
                                        <p:tgtEl>
                                          <p:spTgt spid="7">
                                            <p:graphicEl>
                                              <a:dgm id="{092B3075-12DE-49AF-A67A-C36E9255E056}"/>
                                            </p:graphicEl>
                                          </p:spTgt>
                                        </p:tgtEl>
                                        <p:attrNameLst>
                                          <p:attrName>ppt_x</p:attrName>
                                        </p:attrNameLst>
                                      </p:cBhvr>
                                      <p:tavLst>
                                        <p:tav tm="0">
                                          <p:val>
                                            <p:strVal val="#ppt_x"/>
                                          </p:val>
                                        </p:tav>
                                        <p:tav tm="100000">
                                          <p:val>
                                            <p:strVal val="#ppt_x"/>
                                          </p:val>
                                        </p:tav>
                                      </p:tavLst>
                                    </p:anim>
                                    <p:anim calcmode="lin" valueType="num">
                                      <p:cBhvr>
                                        <p:cTn id="16" dur="1000" fill="hold"/>
                                        <p:tgtEl>
                                          <p:spTgt spid="7">
                                            <p:graphicEl>
                                              <a:dgm id="{092B3075-12DE-49AF-A67A-C36E9255E056}"/>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graphicEl>
                                              <a:dgm id="{BF63A789-9775-4C4F-9A08-9B97434BEFCE}"/>
                                            </p:graphicEl>
                                          </p:spTgt>
                                        </p:tgtEl>
                                        <p:attrNameLst>
                                          <p:attrName>style.visibility</p:attrName>
                                        </p:attrNameLst>
                                      </p:cBhvr>
                                      <p:to>
                                        <p:strVal val="visible"/>
                                      </p:to>
                                    </p:set>
                                    <p:animEffect transition="in" filter="fade">
                                      <p:cBhvr>
                                        <p:cTn id="19" dur="1000"/>
                                        <p:tgtEl>
                                          <p:spTgt spid="7">
                                            <p:graphicEl>
                                              <a:dgm id="{BF63A789-9775-4C4F-9A08-9B97434BEFCE}"/>
                                            </p:graphicEl>
                                          </p:spTgt>
                                        </p:tgtEl>
                                      </p:cBhvr>
                                    </p:animEffect>
                                    <p:anim calcmode="lin" valueType="num">
                                      <p:cBhvr>
                                        <p:cTn id="20" dur="1000" fill="hold"/>
                                        <p:tgtEl>
                                          <p:spTgt spid="7">
                                            <p:graphicEl>
                                              <a:dgm id="{BF63A789-9775-4C4F-9A08-9B97434BEFCE}"/>
                                            </p:graphicEl>
                                          </p:spTgt>
                                        </p:tgtEl>
                                        <p:attrNameLst>
                                          <p:attrName>ppt_x</p:attrName>
                                        </p:attrNameLst>
                                      </p:cBhvr>
                                      <p:tavLst>
                                        <p:tav tm="0">
                                          <p:val>
                                            <p:strVal val="#ppt_x"/>
                                          </p:val>
                                        </p:tav>
                                        <p:tav tm="100000">
                                          <p:val>
                                            <p:strVal val="#ppt_x"/>
                                          </p:val>
                                        </p:tav>
                                      </p:tavLst>
                                    </p:anim>
                                    <p:anim calcmode="lin" valueType="num">
                                      <p:cBhvr>
                                        <p:cTn id="21" dur="1000" fill="hold"/>
                                        <p:tgtEl>
                                          <p:spTgt spid="7">
                                            <p:graphicEl>
                                              <a:dgm id="{BF63A789-9775-4C4F-9A08-9B97434BEFCE}"/>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7">
                                            <p:graphicEl>
                                              <a:dgm id="{BDF47E95-F8B4-4104-8B0B-A303D52253EA}"/>
                                            </p:graphicEl>
                                          </p:spTgt>
                                        </p:tgtEl>
                                        <p:attrNameLst>
                                          <p:attrName>style.visibility</p:attrName>
                                        </p:attrNameLst>
                                      </p:cBhvr>
                                      <p:to>
                                        <p:strVal val="visible"/>
                                      </p:to>
                                    </p:set>
                                    <p:animEffect transition="in" filter="fade">
                                      <p:cBhvr>
                                        <p:cTn id="26" dur="1000"/>
                                        <p:tgtEl>
                                          <p:spTgt spid="7">
                                            <p:graphicEl>
                                              <a:dgm id="{BDF47E95-F8B4-4104-8B0B-A303D52253EA}"/>
                                            </p:graphicEl>
                                          </p:spTgt>
                                        </p:tgtEl>
                                      </p:cBhvr>
                                    </p:animEffect>
                                    <p:anim calcmode="lin" valueType="num">
                                      <p:cBhvr>
                                        <p:cTn id="27" dur="1000" fill="hold"/>
                                        <p:tgtEl>
                                          <p:spTgt spid="7">
                                            <p:graphicEl>
                                              <a:dgm id="{BDF47E95-F8B4-4104-8B0B-A303D52253EA}"/>
                                            </p:graphicEl>
                                          </p:spTgt>
                                        </p:tgtEl>
                                        <p:attrNameLst>
                                          <p:attrName>ppt_x</p:attrName>
                                        </p:attrNameLst>
                                      </p:cBhvr>
                                      <p:tavLst>
                                        <p:tav tm="0">
                                          <p:val>
                                            <p:strVal val="#ppt_x"/>
                                          </p:val>
                                        </p:tav>
                                        <p:tav tm="100000">
                                          <p:val>
                                            <p:strVal val="#ppt_x"/>
                                          </p:val>
                                        </p:tav>
                                      </p:tavLst>
                                    </p:anim>
                                    <p:anim calcmode="lin" valueType="num">
                                      <p:cBhvr>
                                        <p:cTn id="28" dur="1000" fill="hold"/>
                                        <p:tgtEl>
                                          <p:spTgt spid="7">
                                            <p:graphicEl>
                                              <a:dgm id="{BDF47E95-F8B4-4104-8B0B-A303D52253EA}"/>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7">
                                            <p:graphicEl>
                                              <a:dgm id="{4AD88285-1B35-4C3F-8713-E20C27A2866C}"/>
                                            </p:graphicEl>
                                          </p:spTgt>
                                        </p:tgtEl>
                                        <p:attrNameLst>
                                          <p:attrName>style.visibility</p:attrName>
                                        </p:attrNameLst>
                                      </p:cBhvr>
                                      <p:to>
                                        <p:strVal val="visible"/>
                                      </p:to>
                                    </p:set>
                                    <p:animEffect transition="in" filter="fade">
                                      <p:cBhvr>
                                        <p:cTn id="31" dur="1000"/>
                                        <p:tgtEl>
                                          <p:spTgt spid="7">
                                            <p:graphicEl>
                                              <a:dgm id="{4AD88285-1B35-4C3F-8713-E20C27A2866C}"/>
                                            </p:graphicEl>
                                          </p:spTgt>
                                        </p:tgtEl>
                                      </p:cBhvr>
                                    </p:animEffect>
                                    <p:anim calcmode="lin" valueType="num">
                                      <p:cBhvr>
                                        <p:cTn id="32" dur="1000" fill="hold"/>
                                        <p:tgtEl>
                                          <p:spTgt spid="7">
                                            <p:graphicEl>
                                              <a:dgm id="{4AD88285-1B35-4C3F-8713-E20C27A2866C}"/>
                                            </p:graphicEl>
                                          </p:spTgt>
                                        </p:tgtEl>
                                        <p:attrNameLst>
                                          <p:attrName>ppt_x</p:attrName>
                                        </p:attrNameLst>
                                      </p:cBhvr>
                                      <p:tavLst>
                                        <p:tav tm="0">
                                          <p:val>
                                            <p:strVal val="#ppt_x"/>
                                          </p:val>
                                        </p:tav>
                                        <p:tav tm="100000">
                                          <p:val>
                                            <p:strVal val="#ppt_x"/>
                                          </p:val>
                                        </p:tav>
                                      </p:tavLst>
                                    </p:anim>
                                    <p:anim calcmode="lin" valueType="num">
                                      <p:cBhvr>
                                        <p:cTn id="33" dur="1000" fill="hold"/>
                                        <p:tgtEl>
                                          <p:spTgt spid="7">
                                            <p:graphicEl>
                                              <a:dgm id="{4AD88285-1B35-4C3F-8713-E20C27A2866C}"/>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7">
                                            <p:graphicEl>
                                              <a:dgm id="{C1B07AE9-15FC-4C6F-8A58-111C4B58216A}"/>
                                            </p:graphicEl>
                                          </p:spTgt>
                                        </p:tgtEl>
                                        <p:attrNameLst>
                                          <p:attrName>style.visibility</p:attrName>
                                        </p:attrNameLst>
                                      </p:cBhvr>
                                      <p:to>
                                        <p:strVal val="visible"/>
                                      </p:to>
                                    </p:set>
                                    <p:animEffect transition="in" filter="fade">
                                      <p:cBhvr>
                                        <p:cTn id="38" dur="1000"/>
                                        <p:tgtEl>
                                          <p:spTgt spid="7">
                                            <p:graphicEl>
                                              <a:dgm id="{C1B07AE9-15FC-4C6F-8A58-111C4B58216A}"/>
                                            </p:graphicEl>
                                          </p:spTgt>
                                        </p:tgtEl>
                                      </p:cBhvr>
                                    </p:animEffect>
                                    <p:anim calcmode="lin" valueType="num">
                                      <p:cBhvr>
                                        <p:cTn id="39" dur="1000" fill="hold"/>
                                        <p:tgtEl>
                                          <p:spTgt spid="7">
                                            <p:graphicEl>
                                              <a:dgm id="{C1B07AE9-15FC-4C6F-8A58-111C4B58216A}"/>
                                            </p:graphicEl>
                                          </p:spTgt>
                                        </p:tgtEl>
                                        <p:attrNameLst>
                                          <p:attrName>ppt_x</p:attrName>
                                        </p:attrNameLst>
                                      </p:cBhvr>
                                      <p:tavLst>
                                        <p:tav tm="0">
                                          <p:val>
                                            <p:strVal val="#ppt_x"/>
                                          </p:val>
                                        </p:tav>
                                        <p:tav tm="100000">
                                          <p:val>
                                            <p:strVal val="#ppt_x"/>
                                          </p:val>
                                        </p:tav>
                                      </p:tavLst>
                                    </p:anim>
                                    <p:anim calcmode="lin" valueType="num">
                                      <p:cBhvr>
                                        <p:cTn id="40" dur="1000" fill="hold"/>
                                        <p:tgtEl>
                                          <p:spTgt spid="7">
                                            <p:graphicEl>
                                              <a:dgm id="{C1B07AE9-15FC-4C6F-8A58-111C4B58216A}"/>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7">
                                            <p:graphicEl>
                                              <a:dgm id="{A4443552-8BC8-4C6E-8777-D50C5F44339E}"/>
                                            </p:graphicEl>
                                          </p:spTgt>
                                        </p:tgtEl>
                                        <p:attrNameLst>
                                          <p:attrName>style.visibility</p:attrName>
                                        </p:attrNameLst>
                                      </p:cBhvr>
                                      <p:to>
                                        <p:strVal val="visible"/>
                                      </p:to>
                                    </p:set>
                                    <p:animEffect transition="in" filter="fade">
                                      <p:cBhvr>
                                        <p:cTn id="43" dur="1000"/>
                                        <p:tgtEl>
                                          <p:spTgt spid="7">
                                            <p:graphicEl>
                                              <a:dgm id="{A4443552-8BC8-4C6E-8777-D50C5F44339E}"/>
                                            </p:graphicEl>
                                          </p:spTgt>
                                        </p:tgtEl>
                                      </p:cBhvr>
                                    </p:animEffect>
                                    <p:anim calcmode="lin" valueType="num">
                                      <p:cBhvr>
                                        <p:cTn id="44" dur="1000" fill="hold"/>
                                        <p:tgtEl>
                                          <p:spTgt spid="7">
                                            <p:graphicEl>
                                              <a:dgm id="{A4443552-8BC8-4C6E-8777-D50C5F44339E}"/>
                                            </p:graphicEl>
                                          </p:spTgt>
                                        </p:tgtEl>
                                        <p:attrNameLst>
                                          <p:attrName>ppt_x</p:attrName>
                                        </p:attrNameLst>
                                      </p:cBhvr>
                                      <p:tavLst>
                                        <p:tav tm="0">
                                          <p:val>
                                            <p:strVal val="#ppt_x"/>
                                          </p:val>
                                        </p:tav>
                                        <p:tav tm="100000">
                                          <p:val>
                                            <p:strVal val="#ppt_x"/>
                                          </p:val>
                                        </p:tav>
                                      </p:tavLst>
                                    </p:anim>
                                    <p:anim calcmode="lin" valueType="num">
                                      <p:cBhvr>
                                        <p:cTn id="45" dur="1000" fill="hold"/>
                                        <p:tgtEl>
                                          <p:spTgt spid="7">
                                            <p:graphicEl>
                                              <a:dgm id="{A4443552-8BC8-4C6E-8777-D50C5F44339E}"/>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7">
                                            <p:graphicEl>
                                              <a:dgm id="{2B6C71C9-E45C-4274-AC40-B1E3F9A1B69E}"/>
                                            </p:graphicEl>
                                          </p:spTgt>
                                        </p:tgtEl>
                                        <p:attrNameLst>
                                          <p:attrName>style.visibility</p:attrName>
                                        </p:attrNameLst>
                                      </p:cBhvr>
                                      <p:to>
                                        <p:strVal val="visible"/>
                                      </p:to>
                                    </p:set>
                                    <p:animEffect transition="in" filter="fade">
                                      <p:cBhvr>
                                        <p:cTn id="50" dur="1000"/>
                                        <p:tgtEl>
                                          <p:spTgt spid="7">
                                            <p:graphicEl>
                                              <a:dgm id="{2B6C71C9-E45C-4274-AC40-B1E3F9A1B69E}"/>
                                            </p:graphicEl>
                                          </p:spTgt>
                                        </p:tgtEl>
                                      </p:cBhvr>
                                    </p:animEffect>
                                    <p:anim calcmode="lin" valueType="num">
                                      <p:cBhvr>
                                        <p:cTn id="51" dur="1000" fill="hold"/>
                                        <p:tgtEl>
                                          <p:spTgt spid="7">
                                            <p:graphicEl>
                                              <a:dgm id="{2B6C71C9-E45C-4274-AC40-B1E3F9A1B69E}"/>
                                            </p:graphicEl>
                                          </p:spTgt>
                                        </p:tgtEl>
                                        <p:attrNameLst>
                                          <p:attrName>ppt_x</p:attrName>
                                        </p:attrNameLst>
                                      </p:cBhvr>
                                      <p:tavLst>
                                        <p:tav tm="0">
                                          <p:val>
                                            <p:strVal val="#ppt_x"/>
                                          </p:val>
                                        </p:tav>
                                        <p:tav tm="100000">
                                          <p:val>
                                            <p:strVal val="#ppt_x"/>
                                          </p:val>
                                        </p:tav>
                                      </p:tavLst>
                                    </p:anim>
                                    <p:anim calcmode="lin" valueType="num">
                                      <p:cBhvr>
                                        <p:cTn id="52" dur="1000" fill="hold"/>
                                        <p:tgtEl>
                                          <p:spTgt spid="7">
                                            <p:graphicEl>
                                              <a:dgm id="{2B6C71C9-E45C-4274-AC40-B1E3F9A1B69E}"/>
                                            </p:graphic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7">
                                            <p:graphicEl>
                                              <a:dgm id="{FF105074-A673-4CC0-9659-CFE147F3C260}"/>
                                            </p:graphicEl>
                                          </p:spTgt>
                                        </p:tgtEl>
                                        <p:attrNameLst>
                                          <p:attrName>style.visibility</p:attrName>
                                        </p:attrNameLst>
                                      </p:cBhvr>
                                      <p:to>
                                        <p:strVal val="visible"/>
                                      </p:to>
                                    </p:set>
                                    <p:animEffect transition="in" filter="fade">
                                      <p:cBhvr>
                                        <p:cTn id="55" dur="1000"/>
                                        <p:tgtEl>
                                          <p:spTgt spid="7">
                                            <p:graphicEl>
                                              <a:dgm id="{FF105074-A673-4CC0-9659-CFE147F3C260}"/>
                                            </p:graphicEl>
                                          </p:spTgt>
                                        </p:tgtEl>
                                      </p:cBhvr>
                                    </p:animEffect>
                                    <p:anim calcmode="lin" valueType="num">
                                      <p:cBhvr>
                                        <p:cTn id="56" dur="1000" fill="hold"/>
                                        <p:tgtEl>
                                          <p:spTgt spid="7">
                                            <p:graphicEl>
                                              <a:dgm id="{FF105074-A673-4CC0-9659-CFE147F3C260}"/>
                                            </p:graphicEl>
                                          </p:spTgt>
                                        </p:tgtEl>
                                        <p:attrNameLst>
                                          <p:attrName>ppt_x</p:attrName>
                                        </p:attrNameLst>
                                      </p:cBhvr>
                                      <p:tavLst>
                                        <p:tav tm="0">
                                          <p:val>
                                            <p:strVal val="#ppt_x"/>
                                          </p:val>
                                        </p:tav>
                                        <p:tav tm="100000">
                                          <p:val>
                                            <p:strVal val="#ppt_x"/>
                                          </p:val>
                                        </p:tav>
                                      </p:tavLst>
                                    </p:anim>
                                    <p:anim calcmode="lin" valueType="num">
                                      <p:cBhvr>
                                        <p:cTn id="57" dur="1000" fill="hold"/>
                                        <p:tgtEl>
                                          <p:spTgt spid="7">
                                            <p:graphicEl>
                                              <a:dgm id="{FF105074-A673-4CC0-9659-CFE147F3C260}"/>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EF0F480-AC05-4FED-9090-797A1AA65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5D3A5B-8711-48A3-ABD6-39982B174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23" y="0"/>
            <a:ext cx="11389581"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24172F-794F-B34B-3FAD-3F455556DF03}"/>
              </a:ext>
            </a:extLst>
          </p:cNvPr>
          <p:cNvSpPr>
            <a:spLocks noGrp="1"/>
          </p:cNvSpPr>
          <p:nvPr>
            <p:ph type="title"/>
          </p:nvPr>
        </p:nvSpPr>
        <p:spPr>
          <a:xfrm>
            <a:off x="1219200" y="1025235"/>
            <a:ext cx="4457700" cy="2555237"/>
          </a:xfrm>
        </p:spPr>
        <p:txBody>
          <a:bodyPr vert="horz" lIns="91440" tIns="45720" rIns="91440" bIns="45720" rtlCol="0" anchor="b">
            <a:normAutofit/>
          </a:bodyPr>
          <a:lstStyle/>
          <a:p>
            <a:r>
              <a:rPr lang="en-US" sz="4400" dirty="0"/>
              <a:t>Questions?</a:t>
            </a:r>
          </a:p>
        </p:txBody>
      </p:sp>
      <p:pic>
        <p:nvPicPr>
          <p:cNvPr id="9" name="Graphic 8" descr="Question mark">
            <a:extLst>
              <a:ext uri="{FF2B5EF4-FFF2-40B4-BE49-F238E27FC236}">
                <a16:creationId xmlns:a16="http://schemas.microsoft.com/office/drawing/2014/main" id="{24C8E9BA-5C1D-12D9-8BC0-5613FD91FF1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6999" y="721648"/>
            <a:ext cx="4076701" cy="4076701"/>
          </a:xfrm>
          <a:prstGeom prst="rect">
            <a:avLst/>
          </a:prstGeom>
        </p:spPr>
      </p:pic>
      <p:sp>
        <p:nvSpPr>
          <p:cNvPr id="4" name="Footer Placeholder 3">
            <a:extLst>
              <a:ext uri="{FF2B5EF4-FFF2-40B4-BE49-F238E27FC236}">
                <a16:creationId xmlns:a16="http://schemas.microsoft.com/office/drawing/2014/main" id="{682CE841-8521-EF9A-AA33-FB25C2EAC4A9}"/>
              </a:ext>
            </a:extLst>
          </p:cNvPr>
          <p:cNvSpPr>
            <a:spLocks noGrp="1"/>
          </p:cNvSpPr>
          <p:nvPr>
            <p:ph type="ftr" sz="quarter" idx="11"/>
          </p:nvPr>
        </p:nvSpPr>
        <p:spPr>
          <a:xfrm rot="5400000">
            <a:off x="10118764" y="4237870"/>
            <a:ext cx="3344053" cy="365125"/>
          </a:xfrm>
        </p:spPr>
        <p:txBody>
          <a:bodyPr vert="horz" lIns="91440" tIns="45720" rIns="91440" bIns="45720" rtlCol="0" anchor="ctr">
            <a:normAutofit/>
          </a:bodyPr>
          <a:lstStyle/>
          <a:p>
            <a:pPr>
              <a:spcAft>
                <a:spcPts val="600"/>
              </a:spcAft>
            </a:pPr>
            <a:r>
              <a:rPr lang="en-US" kern="1200" cap="all" spc="100" baseline="0">
                <a:solidFill>
                  <a:schemeClr val="tx1"/>
                </a:solidFill>
                <a:latin typeface="+mn-lt"/>
                <a:ea typeface="+mn-ea"/>
                <a:cs typeface="+mn-cs"/>
              </a:rPr>
              <a:t>BMOE6002                                                                                  2200074</a:t>
            </a:r>
          </a:p>
        </p:txBody>
      </p:sp>
      <p:sp>
        <p:nvSpPr>
          <p:cNvPr id="5" name="Slide Number Placeholder 4">
            <a:extLst>
              <a:ext uri="{FF2B5EF4-FFF2-40B4-BE49-F238E27FC236}">
                <a16:creationId xmlns:a16="http://schemas.microsoft.com/office/drawing/2014/main" id="{3492DB8F-BB17-B420-10E1-22F7FCAC2C7C}"/>
              </a:ext>
            </a:extLst>
          </p:cNvPr>
          <p:cNvSpPr>
            <a:spLocks noGrp="1"/>
          </p:cNvSpPr>
          <p:nvPr>
            <p:ph type="sldNum" sz="quarter" idx="12"/>
          </p:nvPr>
        </p:nvSpPr>
        <p:spPr>
          <a:xfrm>
            <a:off x="11228877" y="6319138"/>
            <a:ext cx="710647" cy="365125"/>
          </a:xfrm>
        </p:spPr>
        <p:txBody>
          <a:bodyPr vert="horz" lIns="91440" tIns="45720" rIns="91440" bIns="45720" rtlCol="0" anchor="ctr">
            <a:normAutofit/>
          </a:bodyPr>
          <a:lstStyle/>
          <a:p>
            <a:pPr>
              <a:spcAft>
                <a:spcPts val="600"/>
              </a:spcAft>
            </a:pPr>
            <a:fld id="{D637F8FC-4B86-4690-8888-22AB2F781BEF}" type="slidenum">
              <a:rPr lang="en-US" smtClean="0"/>
              <a:pPr>
                <a:spcAft>
                  <a:spcPts val="600"/>
                </a:spcAft>
              </a:pPr>
              <a:t>13</a:t>
            </a:fld>
            <a:endParaRPr lang="en-US"/>
          </a:p>
        </p:txBody>
      </p:sp>
    </p:spTree>
    <p:extLst>
      <p:ext uri="{BB962C8B-B14F-4D97-AF65-F5344CB8AC3E}">
        <p14:creationId xmlns:p14="http://schemas.microsoft.com/office/powerpoint/2010/main" val="38660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CB4BB-241D-FAB5-BADE-1A4CE23BFBE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093E701-99EF-B90D-0227-6FEBC3809745}"/>
              </a:ext>
            </a:extLst>
          </p:cNvPr>
          <p:cNvSpPr>
            <a:spLocks noGrp="1"/>
          </p:cNvSpPr>
          <p:nvPr>
            <p:ph idx="1"/>
          </p:nvPr>
        </p:nvSpPr>
        <p:spPr/>
        <p:txBody>
          <a:bodyPr>
            <a:normAutofit fontScale="55000" lnSpcReduction="20000"/>
          </a:bodyPr>
          <a:lstStyle/>
          <a:p>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Baláš</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Gajdošík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Krupková</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Chrastinová</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Hlaváčková</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Bačáková</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 and Giles, D. (2021)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Psyschophysiological</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responses to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treadwall</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and indoor climbing in adult female climbers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Scientific reports. 11. 2639 (2021) .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https://www.nature.com/articles/s41598-021-82184-6#citeas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18/01/2025).</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Breslin, G., Hillyard, M., Brick, N., Shannon, S., McKay-Redmond, B. and McConnell, B. (2023) A systematic review of the effect of The Daily Mile™ on children’s physical activity, physical health, mental health, wellbeing, academic performance and cognitive function.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PLoS</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ONE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18(1). Pp. 1-20.</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Gill, T. (n.d.)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Balancing Risks and Benefits in Outdoor Learning and Play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Outdoor Classroom Day.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https://outdoorclassroomday.com/resource/balancing-risks-benefits-outdoor-learning-play/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18/01/2025)</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King, K. and Church, A. (2020). Beyond transgression: mountain biking, young people and managing green spaces.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Annals of Leisure Research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23(2). Pp. 203-222.</a:t>
            </a:r>
          </a:p>
          <a:p>
            <a:r>
              <a:rPr lang="en-GB" b="0" i="0" dirty="0">
                <a:solidFill>
                  <a:srgbClr val="333333"/>
                </a:solidFill>
                <a:effectLst/>
                <a:latin typeface="avenir-regular-class"/>
              </a:rPr>
              <a:t>Kirwin, M., Harper, N.J.,  (2019) 'Mindful adventures: a pilot study of the outward bound mindfulness program', </a:t>
            </a:r>
            <a:r>
              <a:rPr lang="en-GB" b="0" i="1" dirty="0">
                <a:solidFill>
                  <a:srgbClr val="333333"/>
                </a:solidFill>
                <a:effectLst/>
                <a:latin typeface="avenir-regular-class"/>
              </a:rPr>
              <a:t>Journal of Outdoor and Environmental Education</a:t>
            </a:r>
            <a:r>
              <a:rPr lang="en-GB" b="0" i="0" dirty="0">
                <a:solidFill>
                  <a:srgbClr val="333333"/>
                </a:solidFill>
                <a:effectLst/>
                <a:latin typeface="avenir-regular-class"/>
              </a:rPr>
              <a:t>, 22, P.75-90. Available at: https://doi.org/10.1007/s42322-019-00031-9  </a:t>
            </a:r>
          </a:p>
          <a:p>
            <a:r>
              <a:rPr lang="en-GB" b="0" i="0" dirty="0" err="1">
                <a:solidFill>
                  <a:srgbClr val="333333"/>
                </a:solidFill>
                <a:effectLst/>
                <a:latin typeface="avenir-regular-class"/>
              </a:rPr>
              <a:t>Kompan</a:t>
            </a:r>
            <a:r>
              <a:rPr lang="en-GB" b="0" i="0" dirty="0">
                <a:solidFill>
                  <a:srgbClr val="333333"/>
                </a:solidFill>
                <a:effectLst/>
                <a:latin typeface="avenir-regular-class"/>
              </a:rPr>
              <a:t>, J., </a:t>
            </a:r>
            <a:r>
              <a:rPr lang="en-GB" b="0" i="0" dirty="0" err="1">
                <a:solidFill>
                  <a:srgbClr val="333333"/>
                </a:solidFill>
                <a:effectLst/>
                <a:latin typeface="avenir-regular-class"/>
              </a:rPr>
              <a:t>Svindronova</a:t>
            </a:r>
            <a:r>
              <a:rPr lang="en-GB" b="0" i="0" dirty="0">
                <a:solidFill>
                  <a:srgbClr val="333333"/>
                </a:solidFill>
                <a:effectLst/>
                <a:latin typeface="avenir-regular-class"/>
              </a:rPr>
              <a:t>, J.M. and Maslen, M. (2021) 'Climbing Literacy', </a:t>
            </a:r>
            <a:r>
              <a:rPr lang="en-GB" b="0" i="1" dirty="0">
                <a:solidFill>
                  <a:srgbClr val="333333"/>
                </a:solidFill>
                <a:effectLst/>
                <a:latin typeface="avenir-regular-class"/>
              </a:rPr>
              <a:t>Journal of Physical Education and Sport</a:t>
            </a:r>
            <a:r>
              <a:rPr lang="en-GB" b="0" i="0" dirty="0">
                <a:solidFill>
                  <a:srgbClr val="333333"/>
                </a:solidFill>
                <a:effectLst/>
                <a:latin typeface="avenir-regular-class"/>
              </a:rPr>
              <a:t>, 21(3), Pp.2074-2080. Available at: DOI:10.7752/jpes.2021.s3264</a:t>
            </a:r>
            <a:r>
              <a:rPr lang="en-GB" dirty="0">
                <a:solidFill>
                  <a:srgbClr val="333333"/>
                </a:solidFill>
                <a:latin typeface="avenir-regular-class"/>
              </a:rPr>
              <a:t> </a:t>
            </a:r>
          </a:p>
          <a:p>
            <a:r>
              <a:rPr lang="en-GB" b="0" i="0" dirty="0">
                <a:solidFill>
                  <a:srgbClr val="333333"/>
                </a:solidFill>
                <a:effectLst/>
                <a:latin typeface="avenir-regular-class"/>
              </a:rPr>
              <a:t>SPORT-ON. (n.d.) </a:t>
            </a:r>
            <a:r>
              <a:rPr lang="en-GB" b="0" i="1" dirty="0" err="1">
                <a:solidFill>
                  <a:srgbClr val="333333"/>
                </a:solidFill>
                <a:effectLst/>
                <a:latin typeface="avenir-regular-class"/>
              </a:rPr>
              <a:t>Jeetrike</a:t>
            </a:r>
            <a:r>
              <a:rPr lang="en-GB" b="0" i="0" dirty="0">
                <a:solidFill>
                  <a:srgbClr val="333333"/>
                </a:solidFill>
                <a:effectLst/>
                <a:latin typeface="avenir-regular-class"/>
              </a:rPr>
              <a:t>. Available at: https://sport-on.com/catalog/jeetrike/ (Accessed: 23/01/25).</a:t>
            </a:r>
          </a:p>
          <a:p>
            <a:r>
              <a:rPr lang="en-GB" b="0" i="0" dirty="0" err="1">
                <a:solidFill>
                  <a:srgbClr val="333333"/>
                </a:solidFill>
                <a:effectLst/>
                <a:latin typeface="avenir-regular-class"/>
              </a:rPr>
              <a:t>Treadwall</a:t>
            </a:r>
            <a:r>
              <a:rPr lang="en-GB" b="0" i="0" dirty="0">
                <a:solidFill>
                  <a:srgbClr val="333333"/>
                </a:solidFill>
                <a:effectLst/>
                <a:latin typeface="avenir-regular-class"/>
              </a:rPr>
              <a:t> Fitness. (n.d.) </a:t>
            </a:r>
            <a:r>
              <a:rPr lang="en-GB" b="0" i="1" dirty="0" err="1">
                <a:solidFill>
                  <a:srgbClr val="333333"/>
                </a:solidFill>
                <a:effectLst/>
                <a:latin typeface="avenir-regular-class"/>
              </a:rPr>
              <a:t>Treadwall</a:t>
            </a:r>
            <a:r>
              <a:rPr lang="en-GB" b="0" i="1" dirty="0">
                <a:solidFill>
                  <a:srgbClr val="333333"/>
                </a:solidFill>
                <a:effectLst/>
                <a:latin typeface="avenir-regular-class"/>
              </a:rPr>
              <a:t> Max 6</a:t>
            </a:r>
            <a:r>
              <a:rPr lang="en-GB" b="0" i="0" dirty="0">
                <a:solidFill>
                  <a:srgbClr val="333333"/>
                </a:solidFill>
                <a:effectLst/>
                <a:latin typeface="avenir-regular-class"/>
              </a:rPr>
              <a:t>. Available at: https://treadwallfitness.com/products/treadwall-max6/ (Accessed: 23/01/25).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Wainwright., N and Williams, A. (2021).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Outdoor and Adventurous Activities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Handbook of Primary Physical Education, Grigg, G and Randall, V. (eds) 2 edition. In press.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Welsh Government (2020) ‘Curriculum for Wales Guidance’.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https://hwb.gov.wales/storage/f8f9760c-64a1-48ea-80fd-db130ad9050b/a-guide-to-curriculum-for-wales-2022.pdf</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18/01/2025)</a:t>
            </a:r>
          </a:p>
          <a:p>
            <a:endParaRPr lang="en-GB" kern="100" dirty="0">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98662D8B-F858-EE6B-146E-0ADC71BF1922}"/>
              </a:ext>
            </a:extLst>
          </p:cNvPr>
          <p:cNvSpPr>
            <a:spLocks noGrp="1"/>
          </p:cNvSpPr>
          <p:nvPr>
            <p:ph type="ftr" sz="quarter" idx="11"/>
          </p:nvPr>
        </p:nvSpPr>
        <p:spPr/>
        <p:txBody>
          <a:bodyPr/>
          <a:lstStyle/>
          <a:p>
            <a:r>
              <a:rPr lang="en-US"/>
              <a:t>BMOE6002                                                                                  2200074</a:t>
            </a:r>
          </a:p>
        </p:txBody>
      </p:sp>
      <p:sp>
        <p:nvSpPr>
          <p:cNvPr id="5" name="Slide Number Placeholder 4">
            <a:extLst>
              <a:ext uri="{FF2B5EF4-FFF2-40B4-BE49-F238E27FC236}">
                <a16:creationId xmlns:a16="http://schemas.microsoft.com/office/drawing/2014/main" id="{E99AC4EA-1796-AAA9-1390-35F9CC8E4426}"/>
              </a:ext>
            </a:extLst>
          </p:cNvPr>
          <p:cNvSpPr>
            <a:spLocks noGrp="1"/>
          </p:cNvSpPr>
          <p:nvPr>
            <p:ph type="sldNum" sz="quarter" idx="12"/>
          </p:nvPr>
        </p:nvSpPr>
        <p:spPr/>
        <p:txBody>
          <a:bodyPr/>
          <a:lstStyle/>
          <a:p>
            <a:fld id="{D637F8FC-4B86-4690-8888-22AB2F781BEF}" type="slidenum">
              <a:rPr lang="en-US" smtClean="0"/>
              <a:t>14</a:t>
            </a:fld>
            <a:endParaRPr lang="en-US"/>
          </a:p>
        </p:txBody>
      </p:sp>
    </p:spTree>
    <p:extLst>
      <p:ext uri="{BB962C8B-B14F-4D97-AF65-F5344CB8AC3E}">
        <p14:creationId xmlns:p14="http://schemas.microsoft.com/office/powerpoint/2010/main" val="815808750"/>
      </p:ext>
    </p:extLst>
  </p:cSld>
  <p:clrMapOvr>
    <a:masterClrMapping/>
  </p:clrMapOvr>
  <p:transition spd="slow">
    <p:push dir="u"/>
  </p:transition>
</p:sld>
</file>

<file path=ppt/theme/theme1.xml><?xml version="1.0" encoding="utf-8"?>
<a:theme xmlns:a="http://schemas.openxmlformats.org/drawingml/2006/main" name="EncaseVTI">
  <a:themeElements>
    <a:clrScheme name="AnalogousFromDarkSeedLeftStep">
      <a:dk1>
        <a:srgbClr val="000000"/>
      </a:dk1>
      <a:lt1>
        <a:srgbClr val="FFFFFF"/>
      </a:lt1>
      <a:dk2>
        <a:srgbClr val="301B27"/>
      </a:dk2>
      <a:lt2>
        <a:srgbClr val="F0F3F3"/>
      </a:lt2>
      <a:accent1>
        <a:srgbClr val="C3684D"/>
      </a:accent1>
      <a:accent2>
        <a:srgbClr val="B13B51"/>
      </a:accent2>
      <a:accent3>
        <a:srgbClr val="C34D94"/>
      </a:accent3>
      <a:accent4>
        <a:srgbClr val="AF3BB1"/>
      </a:accent4>
      <a:accent5>
        <a:srgbClr val="8F4DC3"/>
      </a:accent5>
      <a:accent6>
        <a:srgbClr val="4F3DB2"/>
      </a:accent6>
      <a:hlink>
        <a:srgbClr val="9C3FBF"/>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570</TotalTime>
  <Words>2492</Words>
  <Application>Microsoft Office PowerPoint</Application>
  <PresentationFormat>Widescreen</PresentationFormat>
  <Paragraphs>219</Paragraphs>
  <Slides>14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Avenir Next LT Pro</vt:lpstr>
      <vt:lpstr>Avenir Next LT Pro Light</vt:lpstr>
      <vt:lpstr>avenir-regular-class</vt:lpstr>
      <vt:lpstr>inherit</vt:lpstr>
      <vt:lpstr>EncaseVTI</vt:lpstr>
      <vt:lpstr>Unit of Work: Outdoor Adventure Education in Health and Wellbeing</vt:lpstr>
      <vt:lpstr>Contents</vt:lpstr>
      <vt:lpstr>Overview of Work</vt:lpstr>
      <vt:lpstr>Weekly Tasks</vt:lpstr>
      <vt:lpstr>Week 1: Mindfulness Experience </vt:lpstr>
      <vt:lpstr>Week 2: Physical Literacy Development and The Daily Mile Part 1.</vt:lpstr>
      <vt:lpstr>Week 3: Physical Literacy Development and The Daily Mile Part 2.</vt:lpstr>
      <vt:lpstr>Week 4: Green for GO!</vt:lpstr>
      <vt:lpstr>Week 5: Reflection Week</vt:lpstr>
      <vt:lpstr>Week 6: Green for GO!</vt:lpstr>
      <vt:lpstr>Provisions made</vt:lpstr>
      <vt:lpstr>Take Home Messages</vt:lpstr>
      <vt:lpstr>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Dillon</dc:creator>
  <cp:lastModifiedBy>James Dillon</cp:lastModifiedBy>
  <cp:revision>1</cp:revision>
  <dcterms:created xsi:type="dcterms:W3CDTF">2025-01-22T17:23:36Z</dcterms:created>
  <dcterms:modified xsi:type="dcterms:W3CDTF">2025-01-24T04:56:26Z</dcterms:modified>
</cp:coreProperties>
</file>