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650327-E525-5996-F385-99803C0752B9}" v="2874" dt="2026-03-15T10:43:13.2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3873BA-5723-43B9-B309-040FCD2DDA51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C247528-0053-499C-88E0-ECED1F26F618}">
      <dgm:prSet/>
      <dgm:spPr/>
      <dgm:t>
        <a:bodyPr/>
        <a:lstStyle/>
        <a:p>
          <a:r>
            <a:rPr lang="en-US"/>
            <a:t>How does the disease affect the body?</a:t>
          </a:r>
        </a:p>
      </dgm:t>
    </dgm:pt>
    <dgm:pt modelId="{BC945AFD-FCD3-40A1-B96E-B7F792ABED98}" type="parTrans" cxnId="{A42558B6-2BF3-4BDD-AF05-14381F626E65}">
      <dgm:prSet/>
      <dgm:spPr/>
      <dgm:t>
        <a:bodyPr/>
        <a:lstStyle/>
        <a:p>
          <a:endParaRPr lang="en-US"/>
        </a:p>
      </dgm:t>
    </dgm:pt>
    <dgm:pt modelId="{784FCC75-02B2-442B-A27E-D333A23051FD}" type="sibTrans" cxnId="{A42558B6-2BF3-4BDD-AF05-14381F626E65}">
      <dgm:prSet/>
      <dgm:spPr/>
      <dgm:t>
        <a:bodyPr/>
        <a:lstStyle/>
        <a:p>
          <a:endParaRPr lang="en-US"/>
        </a:p>
      </dgm:t>
    </dgm:pt>
    <dgm:pt modelId="{3337DD72-731D-4F61-9CA3-7D991A98BC9E}">
      <dgm:prSet/>
      <dgm:spPr/>
      <dgm:t>
        <a:bodyPr/>
        <a:lstStyle/>
        <a:p>
          <a:r>
            <a:rPr lang="en-US"/>
            <a:t>Breast cancer can:</a:t>
          </a:r>
        </a:p>
      </dgm:t>
    </dgm:pt>
    <dgm:pt modelId="{988CD209-32CB-49F8-84EF-F1B17D7E6A3A}" type="parTrans" cxnId="{561B5FFD-8F6A-4803-B555-DB939AE6F382}">
      <dgm:prSet/>
      <dgm:spPr/>
      <dgm:t>
        <a:bodyPr/>
        <a:lstStyle/>
        <a:p>
          <a:endParaRPr lang="en-US"/>
        </a:p>
      </dgm:t>
    </dgm:pt>
    <dgm:pt modelId="{1F00D9E0-BF96-4D53-B3D5-6C211D88E723}" type="sibTrans" cxnId="{561B5FFD-8F6A-4803-B555-DB939AE6F382}">
      <dgm:prSet/>
      <dgm:spPr/>
      <dgm:t>
        <a:bodyPr/>
        <a:lstStyle/>
        <a:p>
          <a:endParaRPr lang="en-US"/>
        </a:p>
      </dgm:t>
    </dgm:pt>
    <dgm:pt modelId="{CCFA217D-3ABC-4469-A8E2-6996601BA79F}">
      <dgm:prSet/>
      <dgm:spPr/>
      <dgm:t>
        <a:bodyPr/>
        <a:lstStyle/>
        <a:p>
          <a:r>
            <a:rPr lang="en-US"/>
            <a:t>Damage breast tissue</a:t>
          </a:r>
        </a:p>
      </dgm:t>
    </dgm:pt>
    <dgm:pt modelId="{DDA6A4B2-9816-4752-AE8E-CE2F9F53BA1D}" type="parTrans" cxnId="{2E60B0FD-9C8E-4812-97EB-880368786670}">
      <dgm:prSet/>
      <dgm:spPr/>
      <dgm:t>
        <a:bodyPr/>
        <a:lstStyle/>
        <a:p>
          <a:endParaRPr lang="en-US"/>
        </a:p>
      </dgm:t>
    </dgm:pt>
    <dgm:pt modelId="{0B2CF4E7-64EE-4A6B-82CE-9BAACCE3156A}" type="sibTrans" cxnId="{2E60B0FD-9C8E-4812-97EB-880368786670}">
      <dgm:prSet/>
      <dgm:spPr/>
      <dgm:t>
        <a:bodyPr/>
        <a:lstStyle/>
        <a:p>
          <a:endParaRPr lang="en-US"/>
        </a:p>
      </dgm:t>
    </dgm:pt>
    <dgm:pt modelId="{0E9F61B4-EC1A-470B-A3D6-90302CC6682F}">
      <dgm:prSet/>
      <dgm:spPr/>
      <dgm:t>
        <a:bodyPr/>
        <a:lstStyle/>
        <a:p>
          <a:r>
            <a:rPr lang="en-US"/>
            <a:t>Spread to lymph nodes</a:t>
          </a:r>
        </a:p>
      </dgm:t>
    </dgm:pt>
    <dgm:pt modelId="{DCD05840-9C5A-4CF6-A250-279CC01E18E3}" type="parTrans" cxnId="{5FD074EE-78B3-4D51-9A0A-6668F26FBB6F}">
      <dgm:prSet/>
      <dgm:spPr/>
      <dgm:t>
        <a:bodyPr/>
        <a:lstStyle/>
        <a:p>
          <a:endParaRPr lang="en-US"/>
        </a:p>
      </dgm:t>
    </dgm:pt>
    <dgm:pt modelId="{33DC8AE6-E39A-433C-AEFE-F8B71A6F5980}" type="sibTrans" cxnId="{5FD074EE-78B3-4D51-9A0A-6668F26FBB6F}">
      <dgm:prSet/>
      <dgm:spPr/>
      <dgm:t>
        <a:bodyPr/>
        <a:lstStyle/>
        <a:p>
          <a:endParaRPr lang="en-US"/>
        </a:p>
      </dgm:t>
    </dgm:pt>
    <dgm:pt modelId="{1BD7EF61-BAA5-4035-AF17-59EF9AAE64A5}">
      <dgm:prSet/>
      <dgm:spPr/>
      <dgm:t>
        <a:bodyPr/>
        <a:lstStyle/>
        <a:p>
          <a:r>
            <a:rPr lang="en-US"/>
            <a:t>Cause swelling, lumps, pain</a:t>
          </a:r>
        </a:p>
      </dgm:t>
    </dgm:pt>
    <dgm:pt modelId="{39D494EB-A6AB-4664-92B3-3A90D62EFE21}" type="parTrans" cxnId="{DA71974C-97B3-4D4F-9EB9-ABAD9F826CD9}">
      <dgm:prSet/>
      <dgm:spPr/>
      <dgm:t>
        <a:bodyPr/>
        <a:lstStyle/>
        <a:p>
          <a:endParaRPr lang="en-US"/>
        </a:p>
      </dgm:t>
    </dgm:pt>
    <dgm:pt modelId="{7B7518AC-8C22-420F-A754-6A332E941848}" type="sibTrans" cxnId="{DA71974C-97B3-4D4F-9EB9-ABAD9F826CD9}">
      <dgm:prSet/>
      <dgm:spPr/>
      <dgm:t>
        <a:bodyPr/>
        <a:lstStyle/>
        <a:p>
          <a:endParaRPr lang="en-US"/>
        </a:p>
      </dgm:t>
    </dgm:pt>
    <dgm:pt modelId="{C704A32B-EEAD-4ADE-9971-9E4FCDE161C9}">
      <dgm:prSet/>
      <dgm:spPr/>
      <dgm:t>
        <a:bodyPr/>
        <a:lstStyle/>
        <a:p>
          <a:r>
            <a:rPr lang="en-US"/>
            <a:t>Spread to bones, lungs, liver if untreated</a:t>
          </a:r>
        </a:p>
      </dgm:t>
    </dgm:pt>
    <dgm:pt modelId="{EF3B8209-BB26-43F4-9207-3FB3F9835B7D}" type="parTrans" cxnId="{C1F468D3-6162-4C30-8C0F-1597F1B12D51}">
      <dgm:prSet/>
      <dgm:spPr/>
      <dgm:t>
        <a:bodyPr/>
        <a:lstStyle/>
        <a:p>
          <a:endParaRPr lang="en-US"/>
        </a:p>
      </dgm:t>
    </dgm:pt>
    <dgm:pt modelId="{83BD601E-7B97-4756-B549-FE254F471FD7}" type="sibTrans" cxnId="{C1F468D3-6162-4C30-8C0F-1597F1B12D51}">
      <dgm:prSet/>
      <dgm:spPr/>
      <dgm:t>
        <a:bodyPr/>
        <a:lstStyle/>
        <a:p>
          <a:endParaRPr lang="en-US"/>
        </a:p>
      </dgm:t>
    </dgm:pt>
    <dgm:pt modelId="{249CC2BE-9AF9-4791-AC07-DA0529281342}" type="pres">
      <dgm:prSet presAssocID="{993873BA-5723-43B9-B309-040FCD2DDA51}" presName="diagram" presStyleCnt="0">
        <dgm:presLayoutVars>
          <dgm:dir/>
          <dgm:resizeHandles val="exact"/>
        </dgm:presLayoutVars>
      </dgm:prSet>
      <dgm:spPr/>
    </dgm:pt>
    <dgm:pt modelId="{071F9EF4-D862-41B5-9CD0-6B9D4881828F}" type="pres">
      <dgm:prSet presAssocID="{9C247528-0053-499C-88E0-ECED1F26F618}" presName="node" presStyleLbl="node1" presStyleIdx="0" presStyleCnt="6">
        <dgm:presLayoutVars>
          <dgm:bulletEnabled val="1"/>
        </dgm:presLayoutVars>
      </dgm:prSet>
      <dgm:spPr/>
    </dgm:pt>
    <dgm:pt modelId="{0877D8B2-A248-4605-BD77-7C8209622081}" type="pres">
      <dgm:prSet presAssocID="{784FCC75-02B2-442B-A27E-D333A23051FD}" presName="sibTrans" presStyleCnt="0"/>
      <dgm:spPr/>
    </dgm:pt>
    <dgm:pt modelId="{1A53A4A0-8FD5-4667-B8E5-ECEED8FA990E}" type="pres">
      <dgm:prSet presAssocID="{3337DD72-731D-4F61-9CA3-7D991A98BC9E}" presName="node" presStyleLbl="node1" presStyleIdx="1" presStyleCnt="6">
        <dgm:presLayoutVars>
          <dgm:bulletEnabled val="1"/>
        </dgm:presLayoutVars>
      </dgm:prSet>
      <dgm:spPr/>
    </dgm:pt>
    <dgm:pt modelId="{6E900C11-D1C4-4804-B553-A26DFFB04C02}" type="pres">
      <dgm:prSet presAssocID="{1F00D9E0-BF96-4D53-B3D5-6C211D88E723}" presName="sibTrans" presStyleCnt="0"/>
      <dgm:spPr/>
    </dgm:pt>
    <dgm:pt modelId="{311316A6-B3DF-4766-A4D9-AE09CC2AA935}" type="pres">
      <dgm:prSet presAssocID="{CCFA217D-3ABC-4469-A8E2-6996601BA79F}" presName="node" presStyleLbl="node1" presStyleIdx="2" presStyleCnt="6">
        <dgm:presLayoutVars>
          <dgm:bulletEnabled val="1"/>
        </dgm:presLayoutVars>
      </dgm:prSet>
      <dgm:spPr/>
    </dgm:pt>
    <dgm:pt modelId="{C09B7479-0417-43D3-AA5C-B9EFAD5045B3}" type="pres">
      <dgm:prSet presAssocID="{0B2CF4E7-64EE-4A6B-82CE-9BAACCE3156A}" presName="sibTrans" presStyleCnt="0"/>
      <dgm:spPr/>
    </dgm:pt>
    <dgm:pt modelId="{524D5103-E184-423D-B583-D405DFCDAB13}" type="pres">
      <dgm:prSet presAssocID="{0E9F61B4-EC1A-470B-A3D6-90302CC6682F}" presName="node" presStyleLbl="node1" presStyleIdx="3" presStyleCnt="6">
        <dgm:presLayoutVars>
          <dgm:bulletEnabled val="1"/>
        </dgm:presLayoutVars>
      </dgm:prSet>
      <dgm:spPr/>
    </dgm:pt>
    <dgm:pt modelId="{9F45C448-E9D2-437B-880A-61C6C49B1FAB}" type="pres">
      <dgm:prSet presAssocID="{33DC8AE6-E39A-433C-AEFE-F8B71A6F5980}" presName="sibTrans" presStyleCnt="0"/>
      <dgm:spPr/>
    </dgm:pt>
    <dgm:pt modelId="{98CE156F-C927-47FE-95E0-45B8B5E496FE}" type="pres">
      <dgm:prSet presAssocID="{1BD7EF61-BAA5-4035-AF17-59EF9AAE64A5}" presName="node" presStyleLbl="node1" presStyleIdx="4" presStyleCnt="6">
        <dgm:presLayoutVars>
          <dgm:bulletEnabled val="1"/>
        </dgm:presLayoutVars>
      </dgm:prSet>
      <dgm:spPr/>
    </dgm:pt>
    <dgm:pt modelId="{47D94508-EA7C-4725-A853-5CC0A7385938}" type="pres">
      <dgm:prSet presAssocID="{7B7518AC-8C22-420F-A754-6A332E941848}" presName="sibTrans" presStyleCnt="0"/>
      <dgm:spPr/>
    </dgm:pt>
    <dgm:pt modelId="{DF296B6D-4D36-4C53-BB84-3C9BC0C815ED}" type="pres">
      <dgm:prSet presAssocID="{C704A32B-EEAD-4ADE-9971-9E4FCDE161C9}" presName="node" presStyleLbl="node1" presStyleIdx="5" presStyleCnt="6">
        <dgm:presLayoutVars>
          <dgm:bulletEnabled val="1"/>
        </dgm:presLayoutVars>
      </dgm:prSet>
      <dgm:spPr/>
    </dgm:pt>
  </dgm:ptLst>
  <dgm:cxnLst>
    <dgm:cxn modelId="{F909D007-1710-4A95-A181-04C41649871B}" type="presOf" srcId="{993873BA-5723-43B9-B309-040FCD2DDA51}" destId="{249CC2BE-9AF9-4791-AC07-DA0529281342}" srcOrd="0" destOrd="0" presId="urn:microsoft.com/office/officeart/2005/8/layout/default"/>
    <dgm:cxn modelId="{AC79640B-DAAC-404D-ADDC-6D1E2291EE6F}" type="presOf" srcId="{CCFA217D-3ABC-4469-A8E2-6996601BA79F}" destId="{311316A6-B3DF-4766-A4D9-AE09CC2AA935}" srcOrd="0" destOrd="0" presId="urn:microsoft.com/office/officeart/2005/8/layout/default"/>
    <dgm:cxn modelId="{DA71974C-97B3-4D4F-9EB9-ABAD9F826CD9}" srcId="{993873BA-5723-43B9-B309-040FCD2DDA51}" destId="{1BD7EF61-BAA5-4035-AF17-59EF9AAE64A5}" srcOrd="4" destOrd="0" parTransId="{39D494EB-A6AB-4664-92B3-3A90D62EFE21}" sibTransId="{7B7518AC-8C22-420F-A754-6A332E941848}"/>
    <dgm:cxn modelId="{3593EE9D-2843-46CD-994B-E45196D24887}" type="presOf" srcId="{9C247528-0053-499C-88E0-ECED1F26F618}" destId="{071F9EF4-D862-41B5-9CD0-6B9D4881828F}" srcOrd="0" destOrd="0" presId="urn:microsoft.com/office/officeart/2005/8/layout/default"/>
    <dgm:cxn modelId="{EB1521A0-2B29-42D6-AC0B-2DBFABDD345A}" type="presOf" srcId="{1BD7EF61-BAA5-4035-AF17-59EF9AAE64A5}" destId="{98CE156F-C927-47FE-95E0-45B8B5E496FE}" srcOrd="0" destOrd="0" presId="urn:microsoft.com/office/officeart/2005/8/layout/default"/>
    <dgm:cxn modelId="{2003C1A4-647C-4E40-B449-62750740EDEB}" type="presOf" srcId="{0E9F61B4-EC1A-470B-A3D6-90302CC6682F}" destId="{524D5103-E184-423D-B583-D405DFCDAB13}" srcOrd="0" destOrd="0" presId="urn:microsoft.com/office/officeart/2005/8/layout/default"/>
    <dgm:cxn modelId="{A42558B6-2BF3-4BDD-AF05-14381F626E65}" srcId="{993873BA-5723-43B9-B309-040FCD2DDA51}" destId="{9C247528-0053-499C-88E0-ECED1F26F618}" srcOrd="0" destOrd="0" parTransId="{BC945AFD-FCD3-40A1-B96E-B7F792ABED98}" sibTransId="{784FCC75-02B2-442B-A27E-D333A23051FD}"/>
    <dgm:cxn modelId="{C1F468D3-6162-4C30-8C0F-1597F1B12D51}" srcId="{993873BA-5723-43B9-B309-040FCD2DDA51}" destId="{C704A32B-EEAD-4ADE-9971-9E4FCDE161C9}" srcOrd="5" destOrd="0" parTransId="{EF3B8209-BB26-43F4-9207-3FB3F9835B7D}" sibTransId="{83BD601E-7B97-4756-B549-FE254F471FD7}"/>
    <dgm:cxn modelId="{847B79DB-9F46-4067-9974-C1AAF7C7E0D2}" type="presOf" srcId="{3337DD72-731D-4F61-9CA3-7D991A98BC9E}" destId="{1A53A4A0-8FD5-4667-B8E5-ECEED8FA990E}" srcOrd="0" destOrd="0" presId="urn:microsoft.com/office/officeart/2005/8/layout/default"/>
    <dgm:cxn modelId="{5FD074EE-78B3-4D51-9A0A-6668F26FBB6F}" srcId="{993873BA-5723-43B9-B309-040FCD2DDA51}" destId="{0E9F61B4-EC1A-470B-A3D6-90302CC6682F}" srcOrd="3" destOrd="0" parTransId="{DCD05840-9C5A-4CF6-A250-279CC01E18E3}" sibTransId="{33DC8AE6-E39A-433C-AEFE-F8B71A6F5980}"/>
    <dgm:cxn modelId="{6A0AACFA-0310-4FFD-BB77-6EA6B6FB8D4F}" type="presOf" srcId="{C704A32B-EEAD-4ADE-9971-9E4FCDE161C9}" destId="{DF296B6D-4D36-4C53-BB84-3C9BC0C815ED}" srcOrd="0" destOrd="0" presId="urn:microsoft.com/office/officeart/2005/8/layout/default"/>
    <dgm:cxn modelId="{561B5FFD-8F6A-4803-B555-DB939AE6F382}" srcId="{993873BA-5723-43B9-B309-040FCD2DDA51}" destId="{3337DD72-731D-4F61-9CA3-7D991A98BC9E}" srcOrd="1" destOrd="0" parTransId="{988CD209-32CB-49F8-84EF-F1B17D7E6A3A}" sibTransId="{1F00D9E0-BF96-4D53-B3D5-6C211D88E723}"/>
    <dgm:cxn modelId="{2E60B0FD-9C8E-4812-97EB-880368786670}" srcId="{993873BA-5723-43B9-B309-040FCD2DDA51}" destId="{CCFA217D-3ABC-4469-A8E2-6996601BA79F}" srcOrd="2" destOrd="0" parTransId="{DDA6A4B2-9816-4752-AE8E-CE2F9F53BA1D}" sibTransId="{0B2CF4E7-64EE-4A6B-82CE-9BAACCE3156A}"/>
    <dgm:cxn modelId="{B94998C3-4675-4AE0-A4C6-CADAAACB0701}" type="presParOf" srcId="{249CC2BE-9AF9-4791-AC07-DA0529281342}" destId="{071F9EF4-D862-41B5-9CD0-6B9D4881828F}" srcOrd="0" destOrd="0" presId="urn:microsoft.com/office/officeart/2005/8/layout/default"/>
    <dgm:cxn modelId="{F3FE8B3C-9D78-4D31-841A-87FAC8D4B8FD}" type="presParOf" srcId="{249CC2BE-9AF9-4791-AC07-DA0529281342}" destId="{0877D8B2-A248-4605-BD77-7C8209622081}" srcOrd="1" destOrd="0" presId="urn:microsoft.com/office/officeart/2005/8/layout/default"/>
    <dgm:cxn modelId="{0BE0ED92-DFEE-4091-BD3D-B97A1A4F0689}" type="presParOf" srcId="{249CC2BE-9AF9-4791-AC07-DA0529281342}" destId="{1A53A4A0-8FD5-4667-B8E5-ECEED8FA990E}" srcOrd="2" destOrd="0" presId="urn:microsoft.com/office/officeart/2005/8/layout/default"/>
    <dgm:cxn modelId="{1A0B0532-922C-4000-BA7E-A18AC5D24FD6}" type="presParOf" srcId="{249CC2BE-9AF9-4791-AC07-DA0529281342}" destId="{6E900C11-D1C4-4804-B553-A26DFFB04C02}" srcOrd="3" destOrd="0" presId="urn:microsoft.com/office/officeart/2005/8/layout/default"/>
    <dgm:cxn modelId="{067FAB61-66A0-4BA9-A7C4-7480DA145B1A}" type="presParOf" srcId="{249CC2BE-9AF9-4791-AC07-DA0529281342}" destId="{311316A6-B3DF-4766-A4D9-AE09CC2AA935}" srcOrd="4" destOrd="0" presId="urn:microsoft.com/office/officeart/2005/8/layout/default"/>
    <dgm:cxn modelId="{7821E2C3-632E-46D1-87E8-626062C0255E}" type="presParOf" srcId="{249CC2BE-9AF9-4791-AC07-DA0529281342}" destId="{C09B7479-0417-43D3-AA5C-B9EFAD5045B3}" srcOrd="5" destOrd="0" presId="urn:microsoft.com/office/officeart/2005/8/layout/default"/>
    <dgm:cxn modelId="{58BC52BB-08D4-43BE-87E0-311B361D89F2}" type="presParOf" srcId="{249CC2BE-9AF9-4791-AC07-DA0529281342}" destId="{524D5103-E184-423D-B583-D405DFCDAB13}" srcOrd="6" destOrd="0" presId="urn:microsoft.com/office/officeart/2005/8/layout/default"/>
    <dgm:cxn modelId="{D47D8B68-1807-4181-9A62-46E3B9BEC7B7}" type="presParOf" srcId="{249CC2BE-9AF9-4791-AC07-DA0529281342}" destId="{9F45C448-E9D2-437B-880A-61C6C49B1FAB}" srcOrd="7" destOrd="0" presId="urn:microsoft.com/office/officeart/2005/8/layout/default"/>
    <dgm:cxn modelId="{D5E25154-26A0-4373-AE73-0EB2DB0BE1CD}" type="presParOf" srcId="{249CC2BE-9AF9-4791-AC07-DA0529281342}" destId="{98CE156F-C927-47FE-95E0-45B8B5E496FE}" srcOrd="8" destOrd="0" presId="urn:microsoft.com/office/officeart/2005/8/layout/default"/>
    <dgm:cxn modelId="{3A2A7935-7D40-4459-9927-F92EEB863E78}" type="presParOf" srcId="{249CC2BE-9AF9-4791-AC07-DA0529281342}" destId="{47D94508-EA7C-4725-A853-5CC0A7385938}" srcOrd="9" destOrd="0" presId="urn:microsoft.com/office/officeart/2005/8/layout/default"/>
    <dgm:cxn modelId="{4488F304-D0F1-4612-816A-3A79F5077F8E}" type="presParOf" srcId="{249CC2BE-9AF9-4791-AC07-DA0529281342}" destId="{DF296B6D-4D36-4C53-BB84-3C9BC0C815ED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CA470C-DD31-4138-9747-BD2F7208D3D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D7639A8-F24F-43F1-ACB9-44B6FADC1C3F}">
      <dgm:prSet/>
      <dgm:spPr/>
      <dgm:t>
        <a:bodyPr/>
        <a:lstStyle/>
        <a:p>
          <a:r>
            <a:rPr lang="en-US"/>
            <a:t>Signs and Symptoms</a:t>
          </a:r>
        </a:p>
      </dgm:t>
    </dgm:pt>
    <dgm:pt modelId="{D91872CC-ACA3-416B-9744-4585CF7C6200}" type="parTrans" cxnId="{9FE6134C-2968-4539-8302-14291518F76C}">
      <dgm:prSet/>
      <dgm:spPr/>
      <dgm:t>
        <a:bodyPr/>
        <a:lstStyle/>
        <a:p>
          <a:endParaRPr lang="en-US"/>
        </a:p>
      </dgm:t>
    </dgm:pt>
    <dgm:pt modelId="{53D3378B-EE2F-4790-9627-61FA25D89F62}" type="sibTrans" cxnId="{9FE6134C-2968-4539-8302-14291518F76C}">
      <dgm:prSet/>
      <dgm:spPr/>
      <dgm:t>
        <a:bodyPr/>
        <a:lstStyle/>
        <a:p>
          <a:endParaRPr lang="en-US"/>
        </a:p>
      </dgm:t>
    </dgm:pt>
    <dgm:pt modelId="{894E943E-070E-4358-AAB9-2B922441C1B6}">
      <dgm:prSet/>
      <dgm:spPr/>
      <dgm:t>
        <a:bodyPr/>
        <a:lstStyle/>
        <a:p>
          <a:r>
            <a:rPr lang="en-US"/>
            <a:t>Common symptoms include:</a:t>
          </a:r>
        </a:p>
      </dgm:t>
    </dgm:pt>
    <dgm:pt modelId="{1B1A0D8C-7A75-4ED7-9610-E9BCF2C3CD0B}" type="parTrans" cxnId="{8A4D1740-82F3-40A9-AB23-66865A2B2ECD}">
      <dgm:prSet/>
      <dgm:spPr/>
      <dgm:t>
        <a:bodyPr/>
        <a:lstStyle/>
        <a:p>
          <a:endParaRPr lang="en-US"/>
        </a:p>
      </dgm:t>
    </dgm:pt>
    <dgm:pt modelId="{3DB0059F-DB48-4C90-8B0F-291FD11CD615}" type="sibTrans" cxnId="{8A4D1740-82F3-40A9-AB23-66865A2B2ECD}">
      <dgm:prSet/>
      <dgm:spPr/>
      <dgm:t>
        <a:bodyPr/>
        <a:lstStyle/>
        <a:p>
          <a:endParaRPr lang="en-US"/>
        </a:p>
      </dgm:t>
    </dgm:pt>
    <dgm:pt modelId="{EEABECEB-F546-46DD-9324-9B5958B6C44A}">
      <dgm:prSet/>
      <dgm:spPr/>
      <dgm:t>
        <a:bodyPr/>
        <a:lstStyle/>
        <a:p>
          <a:r>
            <a:rPr lang="en-US"/>
            <a:t>Lump in breast or armpit</a:t>
          </a:r>
        </a:p>
      </dgm:t>
    </dgm:pt>
    <dgm:pt modelId="{CEEA426E-7B3C-4E03-8680-CA95E874F5B9}" type="parTrans" cxnId="{C66F17A0-9D3D-48A6-8417-DA393C2BAFC1}">
      <dgm:prSet/>
      <dgm:spPr/>
      <dgm:t>
        <a:bodyPr/>
        <a:lstStyle/>
        <a:p>
          <a:endParaRPr lang="en-US"/>
        </a:p>
      </dgm:t>
    </dgm:pt>
    <dgm:pt modelId="{6436D75E-1866-404C-921C-503CBFABEE91}" type="sibTrans" cxnId="{C66F17A0-9D3D-48A6-8417-DA393C2BAFC1}">
      <dgm:prSet/>
      <dgm:spPr/>
      <dgm:t>
        <a:bodyPr/>
        <a:lstStyle/>
        <a:p>
          <a:endParaRPr lang="en-US"/>
        </a:p>
      </dgm:t>
    </dgm:pt>
    <dgm:pt modelId="{0698A7C2-C4E9-41DF-9E30-43A03559871E}">
      <dgm:prSet/>
      <dgm:spPr/>
      <dgm:t>
        <a:bodyPr/>
        <a:lstStyle/>
        <a:p>
          <a:r>
            <a:rPr lang="en-US"/>
            <a:t>Change in breast size or shape</a:t>
          </a:r>
        </a:p>
      </dgm:t>
    </dgm:pt>
    <dgm:pt modelId="{BCDF7598-AC97-4520-960F-E3BD2946AC70}" type="parTrans" cxnId="{C01E3356-1816-4694-B64E-E4E39C25BFF9}">
      <dgm:prSet/>
      <dgm:spPr/>
      <dgm:t>
        <a:bodyPr/>
        <a:lstStyle/>
        <a:p>
          <a:endParaRPr lang="en-US"/>
        </a:p>
      </dgm:t>
    </dgm:pt>
    <dgm:pt modelId="{34A29A91-AF06-41A0-BB69-B00D687342B5}" type="sibTrans" cxnId="{C01E3356-1816-4694-B64E-E4E39C25BFF9}">
      <dgm:prSet/>
      <dgm:spPr/>
      <dgm:t>
        <a:bodyPr/>
        <a:lstStyle/>
        <a:p>
          <a:endParaRPr lang="en-US"/>
        </a:p>
      </dgm:t>
    </dgm:pt>
    <dgm:pt modelId="{273C167F-AC35-4F86-AB77-CACA3754539A}">
      <dgm:prSet/>
      <dgm:spPr/>
      <dgm:t>
        <a:bodyPr/>
        <a:lstStyle/>
        <a:p>
          <a:r>
            <a:rPr lang="en-US"/>
            <a:t>Skin dimpling</a:t>
          </a:r>
        </a:p>
      </dgm:t>
    </dgm:pt>
    <dgm:pt modelId="{34EAA245-0F48-46B5-88A1-4C1F5FA400DB}" type="parTrans" cxnId="{59764DED-AA55-4382-BAA8-F144F583F811}">
      <dgm:prSet/>
      <dgm:spPr/>
      <dgm:t>
        <a:bodyPr/>
        <a:lstStyle/>
        <a:p>
          <a:endParaRPr lang="en-US"/>
        </a:p>
      </dgm:t>
    </dgm:pt>
    <dgm:pt modelId="{88EA18C1-D84E-43C6-94BE-ECC8C915906C}" type="sibTrans" cxnId="{59764DED-AA55-4382-BAA8-F144F583F811}">
      <dgm:prSet/>
      <dgm:spPr/>
      <dgm:t>
        <a:bodyPr/>
        <a:lstStyle/>
        <a:p>
          <a:endParaRPr lang="en-US"/>
        </a:p>
      </dgm:t>
    </dgm:pt>
    <dgm:pt modelId="{ABC29707-B275-4285-9145-FC5D6CA04D6E}">
      <dgm:prSet/>
      <dgm:spPr/>
      <dgm:t>
        <a:bodyPr/>
        <a:lstStyle/>
        <a:p>
          <a:r>
            <a:rPr lang="en-US"/>
            <a:t>Nipple discharge</a:t>
          </a:r>
        </a:p>
      </dgm:t>
    </dgm:pt>
    <dgm:pt modelId="{A749BE42-5BD0-464C-9CCE-DDCA2CA8D12E}" type="parTrans" cxnId="{DBE96E51-C05D-4114-8626-7F39C39ED91F}">
      <dgm:prSet/>
      <dgm:spPr/>
      <dgm:t>
        <a:bodyPr/>
        <a:lstStyle/>
        <a:p>
          <a:endParaRPr lang="en-US"/>
        </a:p>
      </dgm:t>
    </dgm:pt>
    <dgm:pt modelId="{28817C87-0530-4DCA-A03D-EDA3D7CB5C32}" type="sibTrans" cxnId="{DBE96E51-C05D-4114-8626-7F39C39ED91F}">
      <dgm:prSet/>
      <dgm:spPr/>
      <dgm:t>
        <a:bodyPr/>
        <a:lstStyle/>
        <a:p>
          <a:endParaRPr lang="en-US"/>
        </a:p>
      </dgm:t>
    </dgm:pt>
    <dgm:pt modelId="{30150212-956F-49AC-8D81-93F8D3C29C26}">
      <dgm:prSet/>
      <dgm:spPr/>
      <dgm:t>
        <a:bodyPr/>
        <a:lstStyle/>
        <a:p>
          <a:r>
            <a:rPr lang="en-US"/>
            <a:t>Redness or rash around nipple</a:t>
          </a:r>
        </a:p>
      </dgm:t>
    </dgm:pt>
    <dgm:pt modelId="{A743A4D7-7A07-4288-9B7E-B9FC4A9B758E}" type="parTrans" cxnId="{1926A0AD-FAE6-4F0A-B835-4CA6E7F235F9}">
      <dgm:prSet/>
      <dgm:spPr/>
      <dgm:t>
        <a:bodyPr/>
        <a:lstStyle/>
        <a:p>
          <a:endParaRPr lang="en-US"/>
        </a:p>
      </dgm:t>
    </dgm:pt>
    <dgm:pt modelId="{7314D9F1-B7A9-4051-A38D-716871CAC6BA}" type="sibTrans" cxnId="{1926A0AD-FAE6-4F0A-B835-4CA6E7F235F9}">
      <dgm:prSet/>
      <dgm:spPr/>
      <dgm:t>
        <a:bodyPr/>
        <a:lstStyle/>
        <a:p>
          <a:endParaRPr lang="en-US"/>
        </a:p>
      </dgm:t>
    </dgm:pt>
    <dgm:pt modelId="{6EC6977A-9382-4095-B9AC-082FA9F65871}" type="pres">
      <dgm:prSet presAssocID="{E4CA470C-DD31-4138-9747-BD2F7208D3DC}" presName="linear" presStyleCnt="0">
        <dgm:presLayoutVars>
          <dgm:animLvl val="lvl"/>
          <dgm:resizeHandles val="exact"/>
        </dgm:presLayoutVars>
      </dgm:prSet>
      <dgm:spPr/>
    </dgm:pt>
    <dgm:pt modelId="{EC905C67-63C8-4EEE-AAD4-9396782434E9}" type="pres">
      <dgm:prSet presAssocID="{ED7639A8-F24F-43F1-ACB9-44B6FADC1C3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3C4787FB-90F0-4700-BEF3-E5535023C864}" type="pres">
      <dgm:prSet presAssocID="{53D3378B-EE2F-4790-9627-61FA25D89F62}" presName="spacer" presStyleCnt="0"/>
      <dgm:spPr/>
    </dgm:pt>
    <dgm:pt modelId="{5F22870A-5616-40CC-8A90-AD49832BD6B1}" type="pres">
      <dgm:prSet presAssocID="{894E943E-070E-4358-AAB9-2B922441C1B6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EA8A1C2-8A52-4727-AFE1-30E223F0699F}" type="pres">
      <dgm:prSet presAssocID="{3DB0059F-DB48-4C90-8B0F-291FD11CD615}" presName="spacer" presStyleCnt="0"/>
      <dgm:spPr/>
    </dgm:pt>
    <dgm:pt modelId="{275EE08D-6BB4-46A0-89C6-9981324AD9C3}" type="pres">
      <dgm:prSet presAssocID="{EEABECEB-F546-46DD-9324-9B5958B6C44A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BD71959-F331-4D59-A1AF-E23D5E38A573}" type="pres">
      <dgm:prSet presAssocID="{6436D75E-1866-404C-921C-503CBFABEE91}" presName="spacer" presStyleCnt="0"/>
      <dgm:spPr/>
    </dgm:pt>
    <dgm:pt modelId="{F02DC4C9-C7BE-4DE1-98B6-0E5264B7D610}" type="pres">
      <dgm:prSet presAssocID="{0698A7C2-C4E9-41DF-9E30-43A03559871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F7F1A841-C114-4CB4-A176-8CECDD3AFDD0}" type="pres">
      <dgm:prSet presAssocID="{34A29A91-AF06-41A0-BB69-B00D687342B5}" presName="spacer" presStyleCnt="0"/>
      <dgm:spPr/>
    </dgm:pt>
    <dgm:pt modelId="{BF6A6D6F-4D04-43AF-9685-6C9E87596F86}" type="pres">
      <dgm:prSet presAssocID="{273C167F-AC35-4F86-AB77-CACA3754539A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18FFED3-DFF1-4860-BF0F-9E0C94201B9B}" type="pres">
      <dgm:prSet presAssocID="{88EA18C1-D84E-43C6-94BE-ECC8C915906C}" presName="spacer" presStyleCnt="0"/>
      <dgm:spPr/>
    </dgm:pt>
    <dgm:pt modelId="{33775D89-ADBE-413E-85D7-616C467F3FAB}" type="pres">
      <dgm:prSet presAssocID="{ABC29707-B275-4285-9145-FC5D6CA04D6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C4C8955D-571B-4C1F-89F6-0599DAC30502}" type="pres">
      <dgm:prSet presAssocID="{28817C87-0530-4DCA-A03D-EDA3D7CB5C32}" presName="spacer" presStyleCnt="0"/>
      <dgm:spPr/>
    </dgm:pt>
    <dgm:pt modelId="{E658A0BA-7875-4425-A19E-59C509BE183D}" type="pres">
      <dgm:prSet presAssocID="{30150212-956F-49AC-8D81-93F8D3C29C26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EF0F270C-87B2-444B-A152-8E2280D6F8BA}" type="presOf" srcId="{ED7639A8-F24F-43F1-ACB9-44B6FADC1C3F}" destId="{EC905C67-63C8-4EEE-AAD4-9396782434E9}" srcOrd="0" destOrd="0" presId="urn:microsoft.com/office/officeart/2005/8/layout/vList2"/>
    <dgm:cxn modelId="{FC8ADD3C-198A-4A6D-B359-56B737AFAFF0}" type="presOf" srcId="{ABC29707-B275-4285-9145-FC5D6CA04D6E}" destId="{33775D89-ADBE-413E-85D7-616C467F3FAB}" srcOrd="0" destOrd="0" presId="urn:microsoft.com/office/officeart/2005/8/layout/vList2"/>
    <dgm:cxn modelId="{8A4D1740-82F3-40A9-AB23-66865A2B2ECD}" srcId="{E4CA470C-DD31-4138-9747-BD2F7208D3DC}" destId="{894E943E-070E-4358-AAB9-2B922441C1B6}" srcOrd="1" destOrd="0" parTransId="{1B1A0D8C-7A75-4ED7-9610-E9BCF2C3CD0B}" sibTransId="{3DB0059F-DB48-4C90-8B0F-291FD11CD615}"/>
    <dgm:cxn modelId="{9FE6134C-2968-4539-8302-14291518F76C}" srcId="{E4CA470C-DD31-4138-9747-BD2F7208D3DC}" destId="{ED7639A8-F24F-43F1-ACB9-44B6FADC1C3F}" srcOrd="0" destOrd="0" parTransId="{D91872CC-ACA3-416B-9744-4585CF7C6200}" sibTransId="{53D3378B-EE2F-4790-9627-61FA25D89F62}"/>
    <dgm:cxn modelId="{DBE96E51-C05D-4114-8626-7F39C39ED91F}" srcId="{E4CA470C-DD31-4138-9747-BD2F7208D3DC}" destId="{ABC29707-B275-4285-9145-FC5D6CA04D6E}" srcOrd="5" destOrd="0" parTransId="{A749BE42-5BD0-464C-9CCE-DDCA2CA8D12E}" sibTransId="{28817C87-0530-4DCA-A03D-EDA3D7CB5C32}"/>
    <dgm:cxn modelId="{C01E3356-1816-4694-B64E-E4E39C25BFF9}" srcId="{E4CA470C-DD31-4138-9747-BD2F7208D3DC}" destId="{0698A7C2-C4E9-41DF-9E30-43A03559871E}" srcOrd="3" destOrd="0" parTransId="{BCDF7598-AC97-4520-960F-E3BD2946AC70}" sibTransId="{34A29A91-AF06-41A0-BB69-B00D687342B5}"/>
    <dgm:cxn modelId="{06DAD67A-763C-4826-9CA2-9678DBAFCDA8}" type="presOf" srcId="{0698A7C2-C4E9-41DF-9E30-43A03559871E}" destId="{F02DC4C9-C7BE-4DE1-98B6-0E5264B7D610}" srcOrd="0" destOrd="0" presId="urn:microsoft.com/office/officeart/2005/8/layout/vList2"/>
    <dgm:cxn modelId="{5B5B6D85-A878-428B-9F81-3775B3319AA3}" type="presOf" srcId="{30150212-956F-49AC-8D81-93F8D3C29C26}" destId="{E658A0BA-7875-4425-A19E-59C509BE183D}" srcOrd="0" destOrd="0" presId="urn:microsoft.com/office/officeart/2005/8/layout/vList2"/>
    <dgm:cxn modelId="{3AF68085-3619-4139-ABE4-DAA341AE69FA}" type="presOf" srcId="{EEABECEB-F546-46DD-9324-9B5958B6C44A}" destId="{275EE08D-6BB4-46A0-89C6-9981324AD9C3}" srcOrd="0" destOrd="0" presId="urn:microsoft.com/office/officeart/2005/8/layout/vList2"/>
    <dgm:cxn modelId="{5A388198-1D0B-4291-B8F5-0AD90CE8E343}" type="presOf" srcId="{273C167F-AC35-4F86-AB77-CACA3754539A}" destId="{BF6A6D6F-4D04-43AF-9685-6C9E87596F86}" srcOrd="0" destOrd="0" presId="urn:microsoft.com/office/officeart/2005/8/layout/vList2"/>
    <dgm:cxn modelId="{C66F17A0-9D3D-48A6-8417-DA393C2BAFC1}" srcId="{E4CA470C-DD31-4138-9747-BD2F7208D3DC}" destId="{EEABECEB-F546-46DD-9324-9B5958B6C44A}" srcOrd="2" destOrd="0" parTransId="{CEEA426E-7B3C-4E03-8680-CA95E874F5B9}" sibTransId="{6436D75E-1866-404C-921C-503CBFABEE91}"/>
    <dgm:cxn modelId="{1926A0AD-FAE6-4F0A-B835-4CA6E7F235F9}" srcId="{E4CA470C-DD31-4138-9747-BD2F7208D3DC}" destId="{30150212-956F-49AC-8D81-93F8D3C29C26}" srcOrd="6" destOrd="0" parTransId="{A743A4D7-7A07-4288-9B7E-B9FC4A9B758E}" sibTransId="{7314D9F1-B7A9-4051-A38D-716871CAC6BA}"/>
    <dgm:cxn modelId="{E0434BD6-DA6C-44E5-9326-3E8FD2D7E7B8}" type="presOf" srcId="{E4CA470C-DD31-4138-9747-BD2F7208D3DC}" destId="{6EC6977A-9382-4095-B9AC-082FA9F65871}" srcOrd="0" destOrd="0" presId="urn:microsoft.com/office/officeart/2005/8/layout/vList2"/>
    <dgm:cxn modelId="{742C9AD9-3231-44A7-BCF5-9D3E77A87031}" type="presOf" srcId="{894E943E-070E-4358-AAB9-2B922441C1B6}" destId="{5F22870A-5616-40CC-8A90-AD49832BD6B1}" srcOrd="0" destOrd="0" presId="urn:microsoft.com/office/officeart/2005/8/layout/vList2"/>
    <dgm:cxn modelId="{59764DED-AA55-4382-BAA8-F144F583F811}" srcId="{E4CA470C-DD31-4138-9747-BD2F7208D3DC}" destId="{273C167F-AC35-4F86-AB77-CACA3754539A}" srcOrd="4" destOrd="0" parTransId="{34EAA245-0F48-46B5-88A1-4C1F5FA400DB}" sibTransId="{88EA18C1-D84E-43C6-94BE-ECC8C915906C}"/>
    <dgm:cxn modelId="{E81AA277-FDC2-494C-9947-B32376668AB0}" type="presParOf" srcId="{6EC6977A-9382-4095-B9AC-082FA9F65871}" destId="{EC905C67-63C8-4EEE-AAD4-9396782434E9}" srcOrd="0" destOrd="0" presId="urn:microsoft.com/office/officeart/2005/8/layout/vList2"/>
    <dgm:cxn modelId="{325B0831-C067-4B7A-A436-6F44C909FA2F}" type="presParOf" srcId="{6EC6977A-9382-4095-B9AC-082FA9F65871}" destId="{3C4787FB-90F0-4700-BEF3-E5535023C864}" srcOrd="1" destOrd="0" presId="urn:microsoft.com/office/officeart/2005/8/layout/vList2"/>
    <dgm:cxn modelId="{BF68CD39-E87D-4E5A-ACC1-DD054F6DEA33}" type="presParOf" srcId="{6EC6977A-9382-4095-B9AC-082FA9F65871}" destId="{5F22870A-5616-40CC-8A90-AD49832BD6B1}" srcOrd="2" destOrd="0" presId="urn:microsoft.com/office/officeart/2005/8/layout/vList2"/>
    <dgm:cxn modelId="{5C047F52-9E13-4D96-AE54-AFFC3EDE26F9}" type="presParOf" srcId="{6EC6977A-9382-4095-B9AC-082FA9F65871}" destId="{6EA8A1C2-8A52-4727-AFE1-30E223F0699F}" srcOrd="3" destOrd="0" presId="urn:microsoft.com/office/officeart/2005/8/layout/vList2"/>
    <dgm:cxn modelId="{E7008CC1-2594-4B71-B568-D79E72241D3B}" type="presParOf" srcId="{6EC6977A-9382-4095-B9AC-082FA9F65871}" destId="{275EE08D-6BB4-46A0-89C6-9981324AD9C3}" srcOrd="4" destOrd="0" presId="urn:microsoft.com/office/officeart/2005/8/layout/vList2"/>
    <dgm:cxn modelId="{F2A4EBA1-68C1-4D30-82E1-B22B565871BF}" type="presParOf" srcId="{6EC6977A-9382-4095-B9AC-082FA9F65871}" destId="{EBD71959-F331-4D59-A1AF-E23D5E38A573}" srcOrd="5" destOrd="0" presId="urn:microsoft.com/office/officeart/2005/8/layout/vList2"/>
    <dgm:cxn modelId="{DB246FA3-38FD-4D92-B964-A07EEEB25579}" type="presParOf" srcId="{6EC6977A-9382-4095-B9AC-082FA9F65871}" destId="{F02DC4C9-C7BE-4DE1-98B6-0E5264B7D610}" srcOrd="6" destOrd="0" presId="urn:microsoft.com/office/officeart/2005/8/layout/vList2"/>
    <dgm:cxn modelId="{6DC1A70A-46D1-416E-9780-560E5D872926}" type="presParOf" srcId="{6EC6977A-9382-4095-B9AC-082FA9F65871}" destId="{F7F1A841-C114-4CB4-A176-8CECDD3AFDD0}" srcOrd="7" destOrd="0" presId="urn:microsoft.com/office/officeart/2005/8/layout/vList2"/>
    <dgm:cxn modelId="{01E80B14-21DE-4807-AB2D-776202BABAFD}" type="presParOf" srcId="{6EC6977A-9382-4095-B9AC-082FA9F65871}" destId="{BF6A6D6F-4D04-43AF-9685-6C9E87596F86}" srcOrd="8" destOrd="0" presId="urn:microsoft.com/office/officeart/2005/8/layout/vList2"/>
    <dgm:cxn modelId="{ADB7E656-2224-4C6A-B5EF-CF187E35E09D}" type="presParOf" srcId="{6EC6977A-9382-4095-B9AC-082FA9F65871}" destId="{518FFED3-DFF1-4860-BF0F-9E0C94201B9B}" srcOrd="9" destOrd="0" presId="urn:microsoft.com/office/officeart/2005/8/layout/vList2"/>
    <dgm:cxn modelId="{B7F73547-F8C5-435E-8425-14E592F7AA22}" type="presParOf" srcId="{6EC6977A-9382-4095-B9AC-082FA9F65871}" destId="{33775D89-ADBE-413E-85D7-616C467F3FAB}" srcOrd="10" destOrd="0" presId="urn:microsoft.com/office/officeart/2005/8/layout/vList2"/>
    <dgm:cxn modelId="{2804BF25-006C-4CC0-8FD4-E8FE0E8689D4}" type="presParOf" srcId="{6EC6977A-9382-4095-B9AC-082FA9F65871}" destId="{C4C8955D-571B-4C1F-89F6-0599DAC30502}" srcOrd="11" destOrd="0" presId="urn:microsoft.com/office/officeart/2005/8/layout/vList2"/>
    <dgm:cxn modelId="{872BE783-509C-48D9-B159-56E2E6D1552D}" type="presParOf" srcId="{6EC6977A-9382-4095-B9AC-082FA9F65871}" destId="{E658A0BA-7875-4425-A19E-59C509BE183D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D59209-D2A9-43B5-A4C6-39ECA5ED844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FFF9D0-ED6D-46C2-B017-A0CCCF18E953}">
      <dgm:prSet/>
      <dgm:spPr/>
      <dgm:t>
        <a:bodyPr/>
        <a:lstStyle/>
        <a:p>
          <a:r>
            <a:rPr lang="en-US"/>
            <a:t>Risk Factors</a:t>
          </a:r>
        </a:p>
      </dgm:t>
    </dgm:pt>
    <dgm:pt modelId="{5FDCAC45-8283-44E9-8581-1C181139DB89}" type="parTrans" cxnId="{98B56D4D-6E68-4796-945B-2CEB140A0165}">
      <dgm:prSet/>
      <dgm:spPr/>
      <dgm:t>
        <a:bodyPr/>
        <a:lstStyle/>
        <a:p>
          <a:endParaRPr lang="en-US"/>
        </a:p>
      </dgm:t>
    </dgm:pt>
    <dgm:pt modelId="{71A43A34-B460-43BB-A31A-733CFF636875}" type="sibTrans" cxnId="{98B56D4D-6E68-4796-945B-2CEB140A0165}">
      <dgm:prSet/>
      <dgm:spPr/>
      <dgm:t>
        <a:bodyPr/>
        <a:lstStyle/>
        <a:p>
          <a:endParaRPr lang="en-US"/>
        </a:p>
      </dgm:t>
    </dgm:pt>
    <dgm:pt modelId="{E26383FF-478F-4E44-97C2-C044D8A52D7C}">
      <dgm:prSet/>
      <dgm:spPr/>
      <dgm:t>
        <a:bodyPr/>
        <a:lstStyle/>
        <a:p>
          <a:r>
            <a:rPr lang="en-US"/>
            <a:t>Risk Factors include:</a:t>
          </a:r>
        </a:p>
      </dgm:t>
    </dgm:pt>
    <dgm:pt modelId="{4E267065-F2E5-453D-AB55-957AC08C4687}" type="parTrans" cxnId="{396FDBEC-64D1-4954-B0AB-BE9A75CD06C6}">
      <dgm:prSet/>
      <dgm:spPr/>
      <dgm:t>
        <a:bodyPr/>
        <a:lstStyle/>
        <a:p>
          <a:endParaRPr lang="en-US"/>
        </a:p>
      </dgm:t>
    </dgm:pt>
    <dgm:pt modelId="{331C9632-96EB-4116-8E93-440173E7085A}" type="sibTrans" cxnId="{396FDBEC-64D1-4954-B0AB-BE9A75CD06C6}">
      <dgm:prSet/>
      <dgm:spPr/>
      <dgm:t>
        <a:bodyPr/>
        <a:lstStyle/>
        <a:p>
          <a:endParaRPr lang="en-US"/>
        </a:p>
      </dgm:t>
    </dgm:pt>
    <dgm:pt modelId="{FF9258B1-9DA8-4D71-BDC6-D8B4719EE29C}">
      <dgm:prSet/>
      <dgm:spPr/>
      <dgm:t>
        <a:bodyPr/>
        <a:lstStyle/>
        <a:p>
          <a:r>
            <a:rPr lang="en-US"/>
            <a:t>Age (over 50)</a:t>
          </a:r>
        </a:p>
      </dgm:t>
    </dgm:pt>
    <dgm:pt modelId="{FAFDD834-0ADD-4D2C-ABDC-4AB860F662A6}" type="parTrans" cxnId="{F043F5FE-CE8A-4D0A-BD89-6151BBEF0A60}">
      <dgm:prSet/>
      <dgm:spPr/>
      <dgm:t>
        <a:bodyPr/>
        <a:lstStyle/>
        <a:p>
          <a:endParaRPr lang="en-US"/>
        </a:p>
      </dgm:t>
    </dgm:pt>
    <dgm:pt modelId="{E6EA7B1A-5D9F-4C4F-93A1-969C2C794B25}" type="sibTrans" cxnId="{F043F5FE-CE8A-4D0A-BD89-6151BBEF0A60}">
      <dgm:prSet/>
      <dgm:spPr/>
      <dgm:t>
        <a:bodyPr/>
        <a:lstStyle/>
        <a:p>
          <a:endParaRPr lang="en-US"/>
        </a:p>
      </dgm:t>
    </dgm:pt>
    <dgm:pt modelId="{D487E19D-7AE2-4AFF-8C73-131DFCA1E37F}">
      <dgm:prSet/>
      <dgm:spPr/>
      <dgm:t>
        <a:bodyPr/>
        <a:lstStyle/>
        <a:p>
          <a:r>
            <a:rPr lang="en-US"/>
            <a:t>Family history of breast cancer</a:t>
          </a:r>
        </a:p>
      </dgm:t>
    </dgm:pt>
    <dgm:pt modelId="{557A77DD-6E7E-4AA0-8645-12E0E2FBDBEF}" type="parTrans" cxnId="{60B8806D-0587-472C-AADD-8F1FEAAF6E6D}">
      <dgm:prSet/>
      <dgm:spPr/>
      <dgm:t>
        <a:bodyPr/>
        <a:lstStyle/>
        <a:p>
          <a:endParaRPr lang="en-US"/>
        </a:p>
      </dgm:t>
    </dgm:pt>
    <dgm:pt modelId="{5AF1B381-14FB-478A-8261-AB710EF63748}" type="sibTrans" cxnId="{60B8806D-0587-472C-AADD-8F1FEAAF6E6D}">
      <dgm:prSet/>
      <dgm:spPr/>
      <dgm:t>
        <a:bodyPr/>
        <a:lstStyle/>
        <a:p>
          <a:endParaRPr lang="en-US"/>
        </a:p>
      </dgm:t>
    </dgm:pt>
    <dgm:pt modelId="{211E6BC3-9CDA-4CBA-94E5-ABE8ECCB992B}">
      <dgm:prSet/>
      <dgm:spPr/>
      <dgm:t>
        <a:bodyPr/>
        <a:lstStyle/>
        <a:p>
          <a:r>
            <a:rPr lang="en-US"/>
            <a:t>Genetics (BRCA1/BRCA2)</a:t>
          </a:r>
        </a:p>
      </dgm:t>
    </dgm:pt>
    <dgm:pt modelId="{12EC6189-8BF3-4304-800C-34A9737A001C}" type="parTrans" cxnId="{13493B0D-3832-4B3B-A0D5-C9C047A0DEF0}">
      <dgm:prSet/>
      <dgm:spPr/>
      <dgm:t>
        <a:bodyPr/>
        <a:lstStyle/>
        <a:p>
          <a:endParaRPr lang="en-US"/>
        </a:p>
      </dgm:t>
    </dgm:pt>
    <dgm:pt modelId="{86DE104F-E6A5-4F65-A9AC-7C9348A67A74}" type="sibTrans" cxnId="{13493B0D-3832-4B3B-A0D5-C9C047A0DEF0}">
      <dgm:prSet/>
      <dgm:spPr/>
      <dgm:t>
        <a:bodyPr/>
        <a:lstStyle/>
        <a:p>
          <a:endParaRPr lang="en-US"/>
        </a:p>
      </dgm:t>
    </dgm:pt>
    <dgm:pt modelId="{2B5B4A5C-BE78-46DD-9CD2-B50B410E4940}">
      <dgm:prSet/>
      <dgm:spPr/>
      <dgm:t>
        <a:bodyPr/>
        <a:lstStyle/>
        <a:p>
          <a:r>
            <a:rPr lang="en-US"/>
            <a:t>Obesity</a:t>
          </a:r>
        </a:p>
      </dgm:t>
    </dgm:pt>
    <dgm:pt modelId="{43F2E402-9F4A-4CCB-B40F-D643F02D3C2E}" type="parTrans" cxnId="{0D419CE9-7BFE-48F4-87A1-D80D1997FE2F}">
      <dgm:prSet/>
      <dgm:spPr/>
      <dgm:t>
        <a:bodyPr/>
        <a:lstStyle/>
        <a:p>
          <a:endParaRPr lang="en-US"/>
        </a:p>
      </dgm:t>
    </dgm:pt>
    <dgm:pt modelId="{70078223-4A6A-48E3-9909-0BDAFEE1F8E4}" type="sibTrans" cxnId="{0D419CE9-7BFE-48F4-87A1-D80D1997FE2F}">
      <dgm:prSet/>
      <dgm:spPr/>
      <dgm:t>
        <a:bodyPr/>
        <a:lstStyle/>
        <a:p>
          <a:endParaRPr lang="en-US"/>
        </a:p>
      </dgm:t>
    </dgm:pt>
    <dgm:pt modelId="{D0FF7EDF-627D-44CE-B6DC-DF28F01FB1B5}">
      <dgm:prSet/>
      <dgm:spPr/>
      <dgm:t>
        <a:bodyPr/>
        <a:lstStyle/>
        <a:p>
          <a:r>
            <a:rPr lang="en-US"/>
            <a:t>Alcohol consumption</a:t>
          </a:r>
        </a:p>
      </dgm:t>
    </dgm:pt>
    <dgm:pt modelId="{92316224-9DDB-48CC-9BD4-8812E9783FBA}" type="parTrans" cxnId="{EF416C86-6926-4FF5-B5FF-7D4FD7E7F124}">
      <dgm:prSet/>
      <dgm:spPr/>
      <dgm:t>
        <a:bodyPr/>
        <a:lstStyle/>
        <a:p>
          <a:endParaRPr lang="en-US"/>
        </a:p>
      </dgm:t>
    </dgm:pt>
    <dgm:pt modelId="{0C2F12FD-6E56-4C45-AF86-343EA468A716}" type="sibTrans" cxnId="{EF416C86-6926-4FF5-B5FF-7D4FD7E7F124}">
      <dgm:prSet/>
      <dgm:spPr/>
      <dgm:t>
        <a:bodyPr/>
        <a:lstStyle/>
        <a:p>
          <a:endParaRPr lang="en-US"/>
        </a:p>
      </dgm:t>
    </dgm:pt>
    <dgm:pt modelId="{807086A7-A2BC-49A9-8E83-028E242AC2DB}">
      <dgm:prSet/>
      <dgm:spPr/>
      <dgm:t>
        <a:bodyPr/>
        <a:lstStyle/>
        <a:p>
          <a:r>
            <a:rPr lang="en-US"/>
            <a:t>Hormone replacement therapy</a:t>
          </a:r>
        </a:p>
      </dgm:t>
    </dgm:pt>
    <dgm:pt modelId="{6B5D4180-4A40-4123-A370-EEE4B053FEF6}" type="parTrans" cxnId="{4A937291-15CE-4DDB-A06D-7E83C261125F}">
      <dgm:prSet/>
      <dgm:spPr/>
      <dgm:t>
        <a:bodyPr/>
        <a:lstStyle/>
        <a:p>
          <a:endParaRPr lang="en-US"/>
        </a:p>
      </dgm:t>
    </dgm:pt>
    <dgm:pt modelId="{FE3D77DC-6140-4359-A65F-CD55C684736C}" type="sibTrans" cxnId="{4A937291-15CE-4DDB-A06D-7E83C261125F}">
      <dgm:prSet/>
      <dgm:spPr/>
      <dgm:t>
        <a:bodyPr/>
        <a:lstStyle/>
        <a:p>
          <a:endParaRPr lang="en-US"/>
        </a:p>
      </dgm:t>
    </dgm:pt>
    <dgm:pt modelId="{B4631E6F-F372-4D1C-9247-CB0D2CDF51A3}">
      <dgm:prSet/>
      <dgm:spPr/>
      <dgm:t>
        <a:bodyPr/>
        <a:lstStyle/>
        <a:p>
          <a:r>
            <a:rPr lang="en-US"/>
            <a:t>Lack of physical activity</a:t>
          </a:r>
        </a:p>
      </dgm:t>
    </dgm:pt>
    <dgm:pt modelId="{3E66E6FC-3EE1-4C61-8A2D-E9258DC7FD65}" type="parTrans" cxnId="{D70D2591-9BFF-4F91-900E-F0451BF9FBD7}">
      <dgm:prSet/>
      <dgm:spPr/>
      <dgm:t>
        <a:bodyPr/>
        <a:lstStyle/>
        <a:p>
          <a:endParaRPr lang="en-US"/>
        </a:p>
      </dgm:t>
    </dgm:pt>
    <dgm:pt modelId="{2A604DF7-2D0D-4591-B90A-41B71B3FF5CD}" type="sibTrans" cxnId="{D70D2591-9BFF-4F91-900E-F0451BF9FBD7}">
      <dgm:prSet/>
      <dgm:spPr/>
      <dgm:t>
        <a:bodyPr/>
        <a:lstStyle/>
        <a:p>
          <a:endParaRPr lang="en-US"/>
        </a:p>
      </dgm:t>
    </dgm:pt>
    <dgm:pt modelId="{93E81616-D81D-4552-997D-B5F54588B15F}">
      <dgm:prSet/>
      <dgm:spPr/>
      <dgm:t>
        <a:bodyPr/>
        <a:lstStyle/>
        <a:p>
          <a:r>
            <a:rPr lang="en-US"/>
            <a:t>For the patient</a:t>
          </a:r>
        </a:p>
      </dgm:t>
    </dgm:pt>
    <dgm:pt modelId="{9F0BB8D0-74DC-4A64-B21E-5F82A00CA2F8}" type="parTrans" cxnId="{459D9957-5C33-4E88-81CC-7BA923972442}">
      <dgm:prSet/>
      <dgm:spPr/>
      <dgm:t>
        <a:bodyPr/>
        <a:lstStyle/>
        <a:p>
          <a:endParaRPr lang="en-US"/>
        </a:p>
      </dgm:t>
    </dgm:pt>
    <dgm:pt modelId="{6D8CCBA2-4820-443E-A7E5-ECF2B621FEFF}" type="sibTrans" cxnId="{459D9957-5C33-4E88-81CC-7BA923972442}">
      <dgm:prSet/>
      <dgm:spPr/>
      <dgm:t>
        <a:bodyPr/>
        <a:lstStyle/>
        <a:p>
          <a:endParaRPr lang="en-US"/>
        </a:p>
      </dgm:t>
    </dgm:pt>
    <dgm:pt modelId="{C3E98712-D1F7-4716-9DD3-14EFE84CEF0C}">
      <dgm:prSet/>
      <dgm:spPr/>
      <dgm:t>
        <a:bodyPr/>
        <a:lstStyle/>
        <a:p>
          <a:r>
            <a:rPr lang="en-US"/>
            <a:t>Age 52</a:t>
          </a:r>
        </a:p>
      </dgm:t>
    </dgm:pt>
    <dgm:pt modelId="{F24DBEF1-8FE1-4BD3-96AA-B551FFF129F2}" type="parTrans" cxnId="{F5CEB388-800A-4B89-8058-2DB59E61306C}">
      <dgm:prSet/>
      <dgm:spPr/>
      <dgm:t>
        <a:bodyPr/>
        <a:lstStyle/>
        <a:p>
          <a:endParaRPr lang="en-US"/>
        </a:p>
      </dgm:t>
    </dgm:pt>
    <dgm:pt modelId="{563C28F3-50F7-4EEE-81D7-F07A66B1BD93}" type="sibTrans" cxnId="{F5CEB388-800A-4B89-8058-2DB59E61306C}">
      <dgm:prSet/>
      <dgm:spPr/>
      <dgm:t>
        <a:bodyPr/>
        <a:lstStyle/>
        <a:p>
          <a:endParaRPr lang="en-US"/>
        </a:p>
      </dgm:t>
    </dgm:pt>
    <dgm:pt modelId="{868516DF-82E1-485D-8B02-B4768092EA67}">
      <dgm:prSet/>
      <dgm:spPr/>
      <dgm:t>
        <a:bodyPr/>
        <a:lstStyle/>
        <a:p>
          <a:r>
            <a:rPr lang="en-US"/>
            <a:t>Overweight</a:t>
          </a:r>
        </a:p>
      </dgm:t>
    </dgm:pt>
    <dgm:pt modelId="{13B54D38-5F99-4CDC-B69F-1816E762D2ED}" type="parTrans" cxnId="{C1966C88-2D88-4D47-ACBB-5ECC72F2E8B8}">
      <dgm:prSet/>
      <dgm:spPr/>
      <dgm:t>
        <a:bodyPr/>
        <a:lstStyle/>
        <a:p>
          <a:endParaRPr lang="en-US"/>
        </a:p>
      </dgm:t>
    </dgm:pt>
    <dgm:pt modelId="{87CA4A49-E145-455A-840A-5C0266543DCA}" type="sibTrans" cxnId="{C1966C88-2D88-4D47-ACBB-5ECC72F2E8B8}">
      <dgm:prSet/>
      <dgm:spPr/>
      <dgm:t>
        <a:bodyPr/>
        <a:lstStyle/>
        <a:p>
          <a:endParaRPr lang="en-US"/>
        </a:p>
      </dgm:t>
    </dgm:pt>
    <dgm:pt modelId="{DD064937-2BE0-412E-9A17-6B5CB5FCB59C}">
      <dgm:prSet/>
      <dgm:spPr/>
      <dgm:t>
        <a:bodyPr/>
        <a:lstStyle/>
        <a:p>
          <a:r>
            <a:rPr lang="en-US"/>
            <a:t>Family history ( mother had breast cancer)</a:t>
          </a:r>
        </a:p>
      </dgm:t>
    </dgm:pt>
    <dgm:pt modelId="{428D3067-7153-4250-A498-85D69DAA9CCC}" type="parTrans" cxnId="{87F60405-330D-4A12-9402-4D5B0BB650E8}">
      <dgm:prSet/>
      <dgm:spPr/>
      <dgm:t>
        <a:bodyPr/>
        <a:lstStyle/>
        <a:p>
          <a:endParaRPr lang="en-US"/>
        </a:p>
      </dgm:t>
    </dgm:pt>
    <dgm:pt modelId="{6CB05109-2AB3-4D70-A939-71FDBCD0FD85}" type="sibTrans" cxnId="{87F60405-330D-4A12-9402-4D5B0BB650E8}">
      <dgm:prSet/>
      <dgm:spPr/>
      <dgm:t>
        <a:bodyPr/>
        <a:lstStyle/>
        <a:p>
          <a:endParaRPr lang="en-US"/>
        </a:p>
      </dgm:t>
    </dgm:pt>
    <dgm:pt modelId="{63891171-5482-496A-99FF-744D2F6289D4}" type="pres">
      <dgm:prSet presAssocID="{77D59209-D2A9-43B5-A4C6-39ECA5ED844D}" presName="vert0" presStyleCnt="0">
        <dgm:presLayoutVars>
          <dgm:dir/>
          <dgm:animOne val="branch"/>
          <dgm:animLvl val="lvl"/>
        </dgm:presLayoutVars>
      </dgm:prSet>
      <dgm:spPr/>
    </dgm:pt>
    <dgm:pt modelId="{7B4E6D4B-CE22-49CC-BE70-4A6971819BDD}" type="pres">
      <dgm:prSet presAssocID="{33FFF9D0-ED6D-46C2-B017-A0CCCF18E953}" presName="thickLine" presStyleLbl="alignNode1" presStyleIdx="0" presStyleCnt="13"/>
      <dgm:spPr/>
    </dgm:pt>
    <dgm:pt modelId="{4A214B9A-4F63-4B5A-8F4A-5C66957CDB51}" type="pres">
      <dgm:prSet presAssocID="{33FFF9D0-ED6D-46C2-B017-A0CCCF18E953}" presName="horz1" presStyleCnt="0"/>
      <dgm:spPr/>
    </dgm:pt>
    <dgm:pt modelId="{7B6C6F4C-CF02-42B7-B489-A64537888CF1}" type="pres">
      <dgm:prSet presAssocID="{33FFF9D0-ED6D-46C2-B017-A0CCCF18E953}" presName="tx1" presStyleLbl="revTx" presStyleIdx="0" presStyleCnt="13"/>
      <dgm:spPr/>
    </dgm:pt>
    <dgm:pt modelId="{DB3956E3-A6AE-49E7-AB60-B2A8D88AB2E5}" type="pres">
      <dgm:prSet presAssocID="{33FFF9D0-ED6D-46C2-B017-A0CCCF18E953}" presName="vert1" presStyleCnt="0"/>
      <dgm:spPr/>
    </dgm:pt>
    <dgm:pt modelId="{9709E391-E587-4156-B8AF-F5D291C99671}" type="pres">
      <dgm:prSet presAssocID="{E26383FF-478F-4E44-97C2-C044D8A52D7C}" presName="thickLine" presStyleLbl="alignNode1" presStyleIdx="1" presStyleCnt="13"/>
      <dgm:spPr/>
    </dgm:pt>
    <dgm:pt modelId="{7C94873F-7D24-4CFD-958F-7463916ABECA}" type="pres">
      <dgm:prSet presAssocID="{E26383FF-478F-4E44-97C2-C044D8A52D7C}" presName="horz1" presStyleCnt="0"/>
      <dgm:spPr/>
    </dgm:pt>
    <dgm:pt modelId="{248E9562-3E5F-44AA-AE15-61BB5DD8C41A}" type="pres">
      <dgm:prSet presAssocID="{E26383FF-478F-4E44-97C2-C044D8A52D7C}" presName="tx1" presStyleLbl="revTx" presStyleIdx="1" presStyleCnt="13"/>
      <dgm:spPr/>
    </dgm:pt>
    <dgm:pt modelId="{30C622D8-C0F4-4160-AAB9-CAC208B6C74F}" type="pres">
      <dgm:prSet presAssocID="{E26383FF-478F-4E44-97C2-C044D8A52D7C}" presName="vert1" presStyleCnt="0"/>
      <dgm:spPr/>
    </dgm:pt>
    <dgm:pt modelId="{5DA1B4C2-410F-4671-965C-C6C33ED5AE36}" type="pres">
      <dgm:prSet presAssocID="{FF9258B1-9DA8-4D71-BDC6-D8B4719EE29C}" presName="thickLine" presStyleLbl="alignNode1" presStyleIdx="2" presStyleCnt="13"/>
      <dgm:spPr/>
    </dgm:pt>
    <dgm:pt modelId="{56C8A519-A324-4809-9491-22D97A698078}" type="pres">
      <dgm:prSet presAssocID="{FF9258B1-9DA8-4D71-BDC6-D8B4719EE29C}" presName="horz1" presStyleCnt="0"/>
      <dgm:spPr/>
    </dgm:pt>
    <dgm:pt modelId="{66C54B56-BA27-4130-99DF-543427BB0678}" type="pres">
      <dgm:prSet presAssocID="{FF9258B1-9DA8-4D71-BDC6-D8B4719EE29C}" presName="tx1" presStyleLbl="revTx" presStyleIdx="2" presStyleCnt="13"/>
      <dgm:spPr/>
    </dgm:pt>
    <dgm:pt modelId="{6650F476-FC89-4CD6-A1DC-A1DF934456B1}" type="pres">
      <dgm:prSet presAssocID="{FF9258B1-9DA8-4D71-BDC6-D8B4719EE29C}" presName="vert1" presStyleCnt="0"/>
      <dgm:spPr/>
    </dgm:pt>
    <dgm:pt modelId="{00CA3473-7BFE-499F-B605-94664C5497EB}" type="pres">
      <dgm:prSet presAssocID="{D487E19D-7AE2-4AFF-8C73-131DFCA1E37F}" presName="thickLine" presStyleLbl="alignNode1" presStyleIdx="3" presStyleCnt="13"/>
      <dgm:spPr/>
    </dgm:pt>
    <dgm:pt modelId="{167D46FF-3D7C-4C85-ABE1-EAF43B001B2E}" type="pres">
      <dgm:prSet presAssocID="{D487E19D-7AE2-4AFF-8C73-131DFCA1E37F}" presName="horz1" presStyleCnt="0"/>
      <dgm:spPr/>
    </dgm:pt>
    <dgm:pt modelId="{B32B8692-D174-4D49-9BD2-CA6391C32DAE}" type="pres">
      <dgm:prSet presAssocID="{D487E19D-7AE2-4AFF-8C73-131DFCA1E37F}" presName="tx1" presStyleLbl="revTx" presStyleIdx="3" presStyleCnt="13"/>
      <dgm:spPr/>
    </dgm:pt>
    <dgm:pt modelId="{A69A6135-25F8-4A59-B6A4-B232F7FA79B6}" type="pres">
      <dgm:prSet presAssocID="{D487E19D-7AE2-4AFF-8C73-131DFCA1E37F}" presName="vert1" presStyleCnt="0"/>
      <dgm:spPr/>
    </dgm:pt>
    <dgm:pt modelId="{A75659B0-B554-4176-9303-77598BB233CD}" type="pres">
      <dgm:prSet presAssocID="{211E6BC3-9CDA-4CBA-94E5-ABE8ECCB992B}" presName="thickLine" presStyleLbl="alignNode1" presStyleIdx="4" presStyleCnt="13"/>
      <dgm:spPr/>
    </dgm:pt>
    <dgm:pt modelId="{28EEDF88-D893-4BF4-8A69-E7B7530C2811}" type="pres">
      <dgm:prSet presAssocID="{211E6BC3-9CDA-4CBA-94E5-ABE8ECCB992B}" presName="horz1" presStyleCnt="0"/>
      <dgm:spPr/>
    </dgm:pt>
    <dgm:pt modelId="{41EBCE61-ADDB-4154-9DE8-35EC5556BFC2}" type="pres">
      <dgm:prSet presAssocID="{211E6BC3-9CDA-4CBA-94E5-ABE8ECCB992B}" presName="tx1" presStyleLbl="revTx" presStyleIdx="4" presStyleCnt="13"/>
      <dgm:spPr/>
    </dgm:pt>
    <dgm:pt modelId="{FD6E5180-31A7-4AE8-B31A-CCBAF92CE648}" type="pres">
      <dgm:prSet presAssocID="{211E6BC3-9CDA-4CBA-94E5-ABE8ECCB992B}" presName="vert1" presStyleCnt="0"/>
      <dgm:spPr/>
    </dgm:pt>
    <dgm:pt modelId="{010960E5-AE8F-4327-AD07-FD7952539F5D}" type="pres">
      <dgm:prSet presAssocID="{2B5B4A5C-BE78-46DD-9CD2-B50B410E4940}" presName="thickLine" presStyleLbl="alignNode1" presStyleIdx="5" presStyleCnt="13"/>
      <dgm:spPr/>
    </dgm:pt>
    <dgm:pt modelId="{7E30D345-4F70-49C2-A68F-EE9EA94E3FCA}" type="pres">
      <dgm:prSet presAssocID="{2B5B4A5C-BE78-46DD-9CD2-B50B410E4940}" presName="horz1" presStyleCnt="0"/>
      <dgm:spPr/>
    </dgm:pt>
    <dgm:pt modelId="{C55E93C4-9C3A-4642-ADFC-9511CD33076A}" type="pres">
      <dgm:prSet presAssocID="{2B5B4A5C-BE78-46DD-9CD2-B50B410E4940}" presName="tx1" presStyleLbl="revTx" presStyleIdx="5" presStyleCnt="13"/>
      <dgm:spPr/>
    </dgm:pt>
    <dgm:pt modelId="{B72FA1B6-9905-4E9F-A88C-7C6F1A5577CA}" type="pres">
      <dgm:prSet presAssocID="{2B5B4A5C-BE78-46DD-9CD2-B50B410E4940}" presName="vert1" presStyleCnt="0"/>
      <dgm:spPr/>
    </dgm:pt>
    <dgm:pt modelId="{FEE8D1A1-7E7D-4E43-91AC-5BE829A2E91F}" type="pres">
      <dgm:prSet presAssocID="{D0FF7EDF-627D-44CE-B6DC-DF28F01FB1B5}" presName="thickLine" presStyleLbl="alignNode1" presStyleIdx="6" presStyleCnt="13"/>
      <dgm:spPr/>
    </dgm:pt>
    <dgm:pt modelId="{3BA8AF40-CB22-4EBF-847A-21370139445E}" type="pres">
      <dgm:prSet presAssocID="{D0FF7EDF-627D-44CE-B6DC-DF28F01FB1B5}" presName="horz1" presStyleCnt="0"/>
      <dgm:spPr/>
    </dgm:pt>
    <dgm:pt modelId="{B8771889-32EF-443F-A997-33C69E96E5B1}" type="pres">
      <dgm:prSet presAssocID="{D0FF7EDF-627D-44CE-B6DC-DF28F01FB1B5}" presName="tx1" presStyleLbl="revTx" presStyleIdx="6" presStyleCnt="13"/>
      <dgm:spPr/>
    </dgm:pt>
    <dgm:pt modelId="{E77068D5-AC12-434F-A622-917ECDD3FE5B}" type="pres">
      <dgm:prSet presAssocID="{D0FF7EDF-627D-44CE-B6DC-DF28F01FB1B5}" presName="vert1" presStyleCnt="0"/>
      <dgm:spPr/>
    </dgm:pt>
    <dgm:pt modelId="{E4EEB273-36B5-4E4B-9797-D7334BC31FD8}" type="pres">
      <dgm:prSet presAssocID="{807086A7-A2BC-49A9-8E83-028E242AC2DB}" presName="thickLine" presStyleLbl="alignNode1" presStyleIdx="7" presStyleCnt="13"/>
      <dgm:spPr/>
    </dgm:pt>
    <dgm:pt modelId="{E11DD5E9-EB30-4F2F-AA30-C420E76B3AB9}" type="pres">
      <dgm:prSet presAssocID="{807086A7-A2BC-49A9-8E83-028E242AC2DB}" presName="horz1" presStyleCnt="0"/>
      <dgm:spPr/>
    </dgm:pt>
    <dgm:pt modelId="{82C3829C-CFD1-4828-8D2B-E79D8A76CE29}" type="pres">
      <dgm:prSet presAssocID="{807086A7-A2BC-49A9-8E83-028E242AC2DB}" presName="tx1" presStyleLbl="revTx" presStyleIdx="7" presStyleCnt="13"/>
      <dgm:spPr/>
    </dgm:pt>
    <dgm:pt modelId="{578B6F3A-AAE3-47D3-AD29-C84C45498E2F}" type="pres">
      <dgm:prSet presAssocID="{807086A7-A2BC-49A9-8E83-028E242AC2DB}" presName="vert1" presStyleCnt="0"/>
      <dgm:spPr/>
    </dgm:pt>
    <dgm:pt modelId="{487B13DE-4200-4A66-ABA2-0A8200FB1DF8}" type="pres">
      <dgm:prSet presAssocID="{B4631E6F-F372-4D1C-9247-CB0D2CDF51A3}" presName="thickLine" presStyleLbl="alignNode1" presStyleIdx="8" presStyleCnt="13"/>
      <dgm:spPr/>
    </dgm:pt>
    <dgm:pt modelId="{6A20914C-12AA-42B5-896B-02882A26B04D}" type="pres">
      <dgm:prSet presAssocID="{B4631E6F-F372-4D1C-9247-CB0D2CDF51A3}" presName="horz1" presStyleCnt="0"/>
      <dgm:spPr/>
    </dgm:pt>
    <dgm:pt modelId="{ABEFDE95-2753-4875-831D-09D8B3908560}" type="pres">
      <dgm:prSet presAssocID="{B4631E6F-F372-4D1C-9247-CB0D2CDF51A3}" presName="tx1" presStyleLbl="revTx" presStyleIdx="8" presStyleCnt="13"/>
      <dgm:spPr/>
    </dgm:pt>
    <dgm:pt modelId="{803B7989-AF10-428B-94B8-FEF372C5D972}" type="pres">
      <dgm:prSet presAssocID="{B4631E6F-F372-4D1C-9247-CB0D2CDF51A3}" presName="vert1" presStyleCnt="0"/>
      <dgm:spPr/>
    </dgm:pt>
    <dgm:pt modelId="{EA1872F7-F40E-42E6-B7CE-C04B6CFD067E}" type="pres">
      <dgm:prSet presAssocID="{93E81616-D81D-4552-997D-B5F54588B15F}" presName="thickLine" presStyleLbl="alignNode1" presStyleIdx="9" presStyleCnt="13"/>
      <dgm:spPr/>
    </dgm:pt>
    <dgm:pt modelId="{04DF30DB-7A98-4CCD-B56A-2DBEFFEC3685}" type="pres">
      <dgm:prSet presAssocID="{93E81616-D81D-4552-997D-B5F54588B15F}" presName="horz1" presStyleCnt="0"/>
      <dgm:spPr/>
    </dgm:pt>
    <dgm:pt modelId="{46FA0F84-D1C2-403A-87F8-CAC95A476295}" type="pres">
      <dgm:prSet presAssocID="{93E81616-D81D-4552-997D-B5F54588B15F}" presName="tx1" presStyleLbl="revTx" presStyleIdx="9" presStyleCnt="13"/>
      <dgm:spPr/>
    </dgm:pt>
    <dgm:pt modelId="{34233F46-D7AE-4957-9799-5E31AC65183B}" type="pres">
      <dgm:prSet presAssocID="{93E81616-D81D-4552-997D-B5F54588B15F}" presName="vert1" presStyleCnt="0"/>
      <dgm:spPr/>
    </dgm:pt>
    <dgm:pt modelId="{269EE7D3-7788-4FEE-8BFE-1513967B9500}" type="pres">
      <dgm:prSet presAssocID="{C3E98712-D1F7-4716-9DD3-14EFE84CEF0C}" presName="thickLine" presStyleLbl="alignNode1" presStyleIdx="10" presStyleCnt="13"/>
      <dgm:spPr/>
    </dgm:pt>
    <dgm:pt modelId="{CA8779C9-6BFA-40D8-8464-B50ED7D278FB}" type="pres">
      <dgm:prSet presAssocID="{C3E98712-D1F7-4716-9DD3-14EFE84CEF0C}" presName="horz1" presStyleCnt="0"/>
      <dgm:spPr/>
    </dgm:pt>
    <dgm:pt modelId="{A77F1941-8C16-4D0D-933B-B9A87A773DFA}" type="pres">
      <dgm:prSet presAssocID="{C3E98712-D1F7-4716-9DD3-14EFE84CEF0C}" presName="tx1" presStyleLbl="revTx" presStyleIdx="10" presStyleCnt="13"/>
      <dgm:spPr/>
    </dgm:pt>
    <dgm:pt modelId="{3EC9A284-3FBD-4340-B35E-1D81940B4691}" type="pres">
      <dgm:prSet presAssocID="{C3E98712-D1F7-4716-9DD3-14EFE84CEF0C}" presName="vert1" presStyleCnt="0"/>
      <dgm:spPr/>
    </dgm:pt>
    <dgm:pt modelId="{C1FBFA7B-8C31-453A-836D-B1B7DE38FC6C}" type="pres">
      <dgm:prSet presAssocID="{868516DF-82E1-485D-8B02-B4768092EA67}" presName="thickLine" presStyleLbl="alignNode1" presStyleIdx="11" presStyleCnt="13"/>
      <dgm:spPr/>
    </dgm:pt>
    <dgm:pt modelId="{445AE8A0-1A51-44D1-99CD-752442D729B6}" type="pres">
      <dgm:prSet presAssocID="{868516DF-82E1-485D-8B02-B4768092EA67}" presName="horz1" presStyleCnt="0"/>
      <dgm:spPr/>
    </dgm:pt>
    <dgm:pt modelId="{BBF9D001-C5B2-4784-8FEC-7F530F315A7E}" type="pres">
      <dgm:prSet presAssocID="{868516DF-82E1-485D-8B02-B4768092EA67}" presName="tx1" presStyleLbl="revTx" presStyleIdx="11" presStyleCnt="13"/>
      <dgm:spPr/>
    </dgm:pt>
    <dgm:pt modelId="{F2288C90-ACCF-48B8-9496-3C52304CA3C5}" type="pres">
      <dgm:prSet presAssocID="{868516DF-82E1-485D-8B02-B4768092EA67}" presName="vert1" presStyleCnt="0"/>
      <dgm:spPr/>
    </dgm:pt>
    <dgm:pt modelId="{093362E3-135E-4396-9964-2B7FC3D8E81E}" type="pres">
      <dgm:prSet presAssocID="{DD064937-2BE0-412E-9A17-6B5CB5FCB59C}" presName="thickLine" presStyleLbl="alignNode1" presStyleIdx="12" presStyleCnt="13"/>
      <dgm:spPr/>
    </dgm:pt>
    <dgm:pt modelId="{CCC4FFC2-FA58-4122-BE78-567F5B0D8B52}" type="pres">
      <dgm:prSet presAssocID="{DD064937-2BE0-412E-9A17-6B5CB5FCB59C}" presName="horz1" presStyleCnt="0"/>
      <dgm:spPr/>
    </dgm:pt>
    <dgm:pt modelId="{3290D0B5-B4F8-46FA-90C3-E5577E98E984}" type="pres">
      <dgm:prSet presAssocID="{DD064937-2BE0-412E-9A17-6B5CB5FCB59C}" presName="tx1" presStyleLbl="revTx" presStyleIdx="12" presStyleCnt="13"/>
      <dgm:spPr/>
    </dgm:pt>
    <dgm:pt modelId="{8DA05FC0-AE3B-4642-97BB-0EB6744D116D}" type="pres">
      <dgm:prSet presAssocID="{DD064937-2BE0-412E-9A17-6B5CB5FCB59C}" presName="vert1" presStyleCnt="0"/>
      <dgm:spPr/>
    </dgm:pt>
  </dgm:ptLst>
  <dgm:cxnLst>
    <dgm:cxn modelId="{F8A83601-E3CE-4372-9F3B-8ACD8AE1A1C1}" type="presOf" srcId="{868516DF-82E1-485D-8B02-B4768092EA67}" destId="{BBF9D001-C5B2-4784-8FEC-7F530F315A7E}" srcOrd="0" destOrd="0" presId="urn:microsoft.com/office/officeart/2008/layout/LinedList"/>
    <dgm:cxn modelId="{87F60405-330D-4A12-9402-4D5B0BB650E8}" srcId="{77D59209-D2A9-43B5-A4C6-39ECA5ED844D}" destId="{DD064937-2BE0-412E-9A17-6B5CB5FCB59C}" srcOrd="12" destOrd="0" parTransId="{428D3067-7153-4250-A498-85D69DAA9CCC}" sibTransId="{6CB05109-2AB3-4D70-A939-71FDBCD0FD85}"/>
    <dgm:cxn modelId="{13493B0D-3832-4B3B-A0D5-C9C047A0DEF0}" srcId="{77D59209-D2A9-43B5-A4C6-39ECA5ED844D}" destId="{211E6BC3-9CDA-4CBA-94E5-ABE8ECCB992B}" srcOrd="4" destOrd="0" parTransId="{12EC6189-8BF3-4304-800C-34A9737A001C}" sibTransId="{86DE104F-E6A5-4F65-A9AC-7C9348A67A74}"/>
    <dgm:cxn modelId="{8ECDA21C-EA64-44E3-81B3-28CC1DD7B3FD}" type="presOf" srcId="{211E6BC3-9CDA-4CBA-94E5-ABE8ECCB992B}" destId="{41EBCE61-ADDB-4154-9DE8-35EC5556BFC2}" srcOrd="0" destOrd="0" presId="urn:microsoft.com/office/officeart/2008/layout/LinedList"/>
    <dgm:cxn modelId="{01198720-217F-415C-9EC3-E1F42B15C988}" type="presOf" srcId="{DD064937-2BE0-412E-9A17-6B5CB5FCB59C}" destId="{3290D0B5-B4F8-46FA-90C3-E5577E98E984}" srcOrd="0" destOrd="0" presId="urn:microsoft.com/office/officeart/2008/layout/LinedList"/>
    <dgm:cxn modelId="{4D881428-2754-41D1-B333-3CB6BED08D94}" type="presOf" srcId="{D487E19D-7AE2-4AFF-8C73-131DFCA1E37F}" destId="{B32B8692-D174-4D49-9BD2-CA6391C32DAE}" srcOrd="0" destOrd="0" presId="urn:microsoft.com/office/officeart/2008/layout/LinedList"/>
    <dgm:cxn modelId="{A0B2E729-8ED6-41D9-805B-E6B7F5E940A3}" type="presOf" srcId="{D0FF7EDF-627D-44CE-B6DC-DF28F01FB1B5}" destId="{B8771889-32EF-443F-A997-33C69E96E5B1}" srcOrd="0" destOrd="0" presId="urn:microsoft.com/office/officeart/2008/layout/LinedList"/>
    <dgm:cxn modelId="{0C3C0734-11FE-4650-BFEF-7A075A688DED}" type="presOf" srcId="{2B5B4A5C-BE78-46DD-9CD2-B50B410E4940}" destId="{C55E93C4-9C3A-4642-ADFC-9511CD33076A}" srcOrd="0" destOrd="0" presId="urn:microsoft.com/office/officeart/2008/layout/LinedList"/>
    <dgm:cxn modelId="{0432A137-33C2-43F4-AFF9-7550309A0322}" type="presOf" srcId="{93E81616-D81D-4552-997D-B5F54588B15F}" destId="{46FA0F84-D1C2-403A-87F8-CAC95A476295}" srcOrd="0" destOrd="0" presId="urn:microsoft.com/office/officeart/2008/layout/LinedList"/>
    <dgm:cxn modelId="{2ED81262-0EE2-4797-BEAB-8C03C50A941F}" type="presOf" srcId="{E26383FF-478F-4E44-97C2-C044D8A52D7C}" destId="{248E9562-3E5F-44AA-AE15-61BB5DD8C41A}" srcOrd="0" destOrd="0" presId="urn:microsoft.com/office/officeart/2008/layout/LinedList"/>
    <dgm:cxn modelId="{A5EB4C69-2020-4CD3-8A9E-C80B5414B9E7}" type="presOf" srcId="{807086A7-A2BC-49A9-8E83-028E242AC2DB}" destId="{82C3829C-CFD1-4828-8D2B-E79D8A76CE29}" srcOrd="0" destOrd="0" presId="urn:microsoft.com/office/officeart/2008/layout/LinedList"/>
    <dgm:cxn modelId="{7998BE49-D631-44D2-945D-A556B2E36B9A}" type="presOf" srcId="{FF9258B1-9DA8-4D71-BDC6-D8B4719EE29C}" destId="{66C54B56-BA27-4130-99DF-543427BB0678}" srcOrd="0" destOrd="0" presId="urn:microsoft.com/office/officeart/2008/layout/LinedList"/>
    <dgm:cxn modelId="{98B56D4D-6E68-4796-945B-2CEB140A0165}" srcId="{77D59209-D2A9-43B5-A4C6-39ECA5ED844D}" destId="{33FFF9D0-ED6D-46C2-B017-A0CCCF18E953}" srcOrd="0" destOrd="0" parTransId="{5FDCAC45-8283-44E9-8581-1C181139DB89}" sibTransId="{71A43A34-B460-43BB-A31A-733CFF636875}"/>
    <dgm:cxn modelId="{60B8806D-0587-472C-AADD-8F1FEAAF6E6D}" srcId="{77D59209-D2A9-43B5-A4C6-39ECA5ED844D}" destId="{D487E19D-7AE2-4AFF-8C73-131DFCA1E37F}" srcOrd="3" destOrd="0" parTransId="{557A77DD-6E7E-4AA0-8645-12E0E2FBDBEF}" sibTransId="{5AF1B381-14FB-478A-8261-AB710EF63748}"/>
    <dgm:cxn modelId="{A3BFD26D-9B61-44E8-A070-10EDA823EA0F}" type="presOf" srcId="{B4631E6F-F372-4D1C-9247-CB0D2CDF51A3}" destId="{ABEFDE95-2753-4875-831D-09D8B3908560}" srcOrd="0" destOrd="0" presId="urn:microsoft.com/office/officeart/2008/layout/LinedList"/>
    <dgm:cxn modelId="{459D9957-5C33-4E88-81CC-7BA923972442}" srcId="{77D59209-D2A9-43B5-A4C6-39ECA5ED844D}" destId="{93E81616-D81D-4552-997D-B5F54588B15F}" srcOrd="9" destOrd="0" parTransId="{9F0BB8D0-74DC-4A64-B21E-5F82A00CA2F8}" sibTransId="{6D8CCBA2-4820-443E-A7E5-ECF2B621FEFF}"/>
    <dgm:cxn modelId="{EF416C86-6926-4FF5-B5FF-7D4FD7E7F124}" srcId="{77D59209-D2A9-43B5-A4C6-39ECA5ED844D}" destId="{D0FF7EDF-627D-44CE-B6DC-DF28F01FB1B5}" srcOrd="6" destOrd="0" parTransId="{92316224-9DDB-48CC-9BD4-8812E9783FBA}" sibTransId="{0C2F12FD-6E56-4C45-AF86-343EA468A716}"/>
    <dgm:cxn modelId="{C1966C88-2D88-4D47-ACBB-5ECC72F2E8B8}" srcId="{77D59209-D2A9-43B5-A4C6-39ECA5ED844D}" destId="{868516DF-82E1-485D-8B02-B4768092EA67}" srcOrd="11" destOrd="0" parTransId="{13B54D38-5F99-4CDC-B69F-1816E762D2ED}" sibTransId="{87CA4A49-E145-455A-840A-5C0266543DCA}"/>
    <dgm:cxn modelId="{F5CEB388-800A-4B89-8058-2DB59E61306C}" srcId="{77D59209-D2A9-43B5-A4C6-39ECA5ED844D}" destId="{C3E98712-D1F7-4716-9DD3-14EFE84CEF0C}" srcOrd="10" destOrd="0" parTransId="{F24DBEF1-8FE1-4BD3-96AA-B551FFF129F2}" sibTransId="{563C28F3-50F7-4EEE-81D7-F07A66B1BD93}"/>
    <dgm:cxn modelId="{D70D2591-9BFF-4F91-900E-F0451BF9FBD7}" srcId="{77D59209-D2A9-43B5-A4C6-39ECA5ED844D}" destId="{B4631E6F-F372-4D1C-9247-CB0D2CDF51A3}" srcOrd="8" destOrd="0" parTransId="{3E66E6FC-3EE1-4C61-8A2D-E9258DC7FD65}" sibTransId="{2A604DF7-2D0D-4591-B90A-41B71B3FF5CD}"/>
    <dgm:cxn modelId="{4A937291-15CE-4DDB-A06D-7E83C261125F}" srcId="{77D59209-D2A9-43B5-A4C6-39ECA5ED844D}" destId="{807086A7-A2BC-49A9-8E83-028E242AC2DB}" srcOrd="7" destOrd="0" parTransId="{6B5D4180-4A40-4123-A370-EEE4B053FEF6}" sibTransId="{FE3D77DC-6140-4359-A65F-CD55C684736C}"/>
    <dgm:cxn modelId="{0D419CE9-7BFE-48F4-87A1-D80D1997FE2F}" srcId="{77D59209-D2A9-43B5-A4C6-39ECA5ED844D}" destId="{2B5B4A5C-BE78-46DD-9CD2-B50B410E4940}" srcOrd="5" destOrd="0" parTransId="{43F2E402-9F4A-4CCB-B40F-D643F02D3C2E}" sibTransId="{70078223-4A6A-48E3-9909-0BDAFEE1F8E4}"/>
    <dgm:cxn modelId="{E4C1A5EB-D37F-407F-9908-ED44765FEA9D}" type="presOf" srcId="{77D59209-D2A9-43B5-A4C6-39ECA5ED844D}" destId="{63891171-5482-496A-99FF-744D2F6289D4}" srcOrd="0" destOrd="0" presId="urn:microsoft.com/office/officeart/2008/layout/LinedList"/>
    <dgm:cxn modelId="{396FDBEC-64D1-4954-B0AB-BE9A75CD06C6}" srcId="{77D59209-D2A9-43B5-A4C6-39ECA5ED844D}" destId="{E26383FF-478F-4E44-97C2-C044D8A52D7C}" srcOrd="1" destOrd="0" parTransId="{4E267065-F2E5-453D-AB55-957AC08C4687}" sibTransId="{331C9632-96EB-4116-8E93-440173E7085A}"/>
    <dgm:cxn modelId="{3FDD6AF3-10D6-4381-A541-880D09301A8C}" type="presOf" srcId="{C3E98712-D1F7-4716-9DD3-14EFE84CEF0C}" destId="{A77F1941-8C16-4D0D-933B-B9A87A773DFA}" srcOrd="0" destOrd="0" presId="urn:microsoft.com/office/officeart/2008/layout/LinedList"/>
    <dgm:cxn modelId="{ACFF85FB-88B0-4213-B992-AF1B521D70DD}" type="presOf" srcId="{33FFF9D0-ED6D-46C2-B017-A0CCCF18E953}" destId="{7B6C6F4C-CF02-42B7-B489-A64537888CF1}" srcOrd="0" destOrd="0" presId="urn:microsoft.com/office/officeart/2008/layout/LinedList"/>
    <dgm:cxn modelId="{F043F5FE-CE8A-4D0A-BD89-6151BBEF0A60}" srcId="{77D59209-D2A9-43B5-A4C6-39ECA5ED844D}" destId="{FF9258B1-9DA8-4D71-BDC6-D8B4719EE29C}" srcOrd="2" destOrd="0" parTransId="{FAFDD834-0ADD-4D2C-ABDC-4AB860F662A6}" sibTransId="{E6EA7B1A-5D9F-4C4F-93A1-969C2C794B25}"/>
    <dgm:cxn modelId="{50025DA2-AA3A-498D-8AB6-534F33D4585E}" type="presParOf" srcId="{63891171-5482-496A-99FF-744D2F6289D4}" destId="{7B4E6D4B-CE22-49CC-BE70-4A6971819BDD}" srcOrd="0" destOrd="0" presId="urn:microsoft.com/office/officeart/2008/layout/LinedList"/>
    <dgm:cxn modelId="{50EF6CED-BC8A-4801-9B46-A2DFBE7A1E13}" type="presParOf" srcId="{63891171-5482-496A-99FF-744D2F6289D4}" destId="{4A214B9A-4F63-4B5A-8F4A-5C66957CDB51}" srcOrd="1" destOrd="0" presId="urn:microsoft.com/office/officeart/2008/layout/LinedList"/>
    <dgm:cxn modelId="{4E2BCE86-8102-499B-8A48-FB3812259A96}" type="presParOf" srcId="{4A214B9A-4F63-4B5A-8F4A-5C66957CDB51}" destId="{7B6C6F4C-CF02-42B7-B489-A64537888CF1}" srcOrd="0" destOrd="0" presId="urn:microsoft.com/office/officeart/2008/layout/LinedList"/>
    <dgm:cxn modelId="{3DCF76BA-C654-48B7-97BC-A01C3485E7D6}" type="presParOf" srcId="{4A214B9A-4F63-4B5A-8F4A-5C66957CDB51}" destId="{DB3956E3-A6AE-49E7-AB60-B2A8D88AB2E5}" srcOrd="1" destOrd="0" presId="urn:microsoft.com/office/officeart/2008/layout/LinedList"/>
    <dgm:cxn modelId="{A7688F6F-C3FD-4FB3-BB38-5E862B3AF638}" type="presParOf" srcId="{63891171-5482-496A-99FF-744D2F6289D4}" destId="{9709E391-E587-4156-B8AF-F5D291C99671}" srcOrd="2" destOrd="0" presId="urn:microsoft.com/office/officeart/2008/layout/LinedList"/>
    <dgm:cxn modelId="{5F10A859-DD76-4E80-AED4-62A5FFF65A19}" type="presParOf" srcId="{63891171-5482-496A-99FF-744D2F6289D4}" destId="{7C94873F-7D24-4CFD-958F-7463916ABECA}" srcOrd="3" destOrd="0" presId="urn:microsoft.com/office/officeart/2008/layout/LinedList"/>
    <dgm:cxn modelId="{721EA175-886C-4D96-9CBC-7ECECABB86BA}" type="presParOf" srcId="{7C94873F-7D24-4CFD-958F-7463916ABECA}" destId="{248E9562-3E5F-44AA-AE15-61BB5DD8C41A}" srcOrd="0" destOrd="0" presId="urn:microsoft.com/office/officeart/2008/layout/LinedList"/>
    <dgm:cxn modelId="{03B10BDF-859F-46AA-9E2D-AAEF8DE3BD08}" type="presParOf" srcId="{7C94873F-7D24-4CFD-958F-7463916ABECA}" destId="{30C622D8-C0F4-4160-AAB9-CAC208B6C74F}" srcOrd="1" destOrd="0" presId="urn:microsoft.com/office/officeart/2008/layout/LinedList"/>
    <dgm:cxn modelId="{125BC90B-B878-4CB5-A3B4-FEE0416A8A2C}" type="presParOf" srcId="{63891171-5482-496A-99FF-744D2F6289D4}" destId="{5DA1B4C2-410F-4671-965C-C6C33ED5AE36}" srcOrd="4" destOrd="0" presId="urn:microsoft.com/office/officeart/2008/layout/LinedList"/>
    <dgm:cxn modelId="{1ABFC2BE-175F-499A-B1CD-5F9F21CC85A6}" type="presParOf" srcId="{63891171-5482-496A-99FF-744D2F6289D4}" destId="{56C8A519-A324-4809-9491-22D97A698078}" srcOrd="5" destOrd="0" presId="urn:microsoft.com/office/officeart/2008/layout/LinedList"/>
    <dgm:cxn modelId="{C79169BC-F87F-4CD1-9DA8-4B6678849BCF}" type="presParOf" srcId="{56C8A519-A324-4809-9491-22D97A698078}" destId="{66C54B56-BA27-4130-99DF-543427BB0678}" srcOrd="0" destOrd="0" presId="urn:microsoft.com/office/officeart/2008/layout/LinedList"/>
    <dgm:cxn modelId="{03F6EA98-90D3-4760-8012-E06C5484249E}" type="presParOf" srcId="{56C8A519-A324-4809-9491-22D97A698078}" destId="{6650F476-FC89-4CD6-A1DC-A1DF934456B1}" srcOrd="1" destOrd="0" presId="urn:microsoft.com/office/officeart/2008/layout/LinedList"/>
    <dgm:cxn modelId="{A08C7144-9BD6-40F2-B86F-FFA9AFEDBD36}" type="presParOf" srcId="{63891171-5482-496A-99FF-744D2F6289D4}" destId="{00CA3473-7BFE-499F-B605-94664C5497EB}" srcOrd="6" destOrd="0" presId="urn:microsoft.com/office/officeart/2008/layout/LinedList"/>
    <dgm:cxn modelId="{BD348DD1-A98C-4812-9535-134744A4B82B}" type="presParOf" srcId="{63891171-5482-496A-99FF-744D2F6289D4}" destId="{167D46FF-3D7C-4C85-ABE1-EAF43B001B2E}" srcOrd="7" destOrd="0" presId="urn:microsoft.com/office/officeart/2008/layout/LinedList"/>
    <dgm:cxn modelId="{20B7026F-BABF-49F6-B822-3B9F97CE68AA}" type="presParOf" srcId="{167D46FF-3D7C-4C85-ABE1-EAF43B001B2E}" destId="{B32B8692-D174-4D49-9BD2-CA6391C32DAE}" srcOrd="0" destOrd="0" presId="urn:microsoft.com/office/officeart/2008/layout/LinedList"/>
    <dgm:cxn modelId="{2B782A7E-5C1F-4075-8D3A-5E1600EF8EE2}" type="presParOf" srcId="{167D46FF-3D7C-4C85-ABE1-EAF43B001B2E}" destId="{A69A6135-25F8-4A59-B6A4-B232F7FA79B6}" srcOrd="1" destOrd="0" presId="urn:microsoft.com/office/officeart/2008/layout/LinedList"/>
    <dgm:cxn modelId="{38503090-B2B7-4837-B4C2-A163790D231D}" type="presParOf" srcId="{63891171-5482-496A-99FF-744D2F6289D4}" destId="{A75659B0-B554-4176-9303-77598BB233CD}" srcOrd="8" destOrd="0" presId="urn:microsoft.com/office/officeart/2008/layout/LinedList"/>
    <dgm:cxn modelId="{0B295D77-CE86-4BBD-A432-B6CFB44BE44D}" type="presParOf" srcId="{63891171-5482-496A-99FF-744D2F6289D4}" destId="{28EEDF88-D893-4BF4-8A69-E7B7530C2811}" srcOrd="9" destOrd="0" presId="urn:microsoft.com/office/officeart/2008/layout/LinedList"/>
    <dgm:cxn modelId="{BC375ECC-D023-4911-A5A6-6B1BD573B2DE}" type="presParOf" srcId="{28EEDF88-D893-4BF4-8A69-E7B7530C2811}" destId="{41EBCE61-ADDB-4154-9DE8-35EC5556BFC2}" srcOrd="0" destOrd="0" presId="urn:microsoft.com/office/officeart/2008/layout/LinedList"/>
    <dgm:cxn modelId="{A6929BD6-01D9-4B1C-A79B-B3858DD81E9A}" type="presParOf" srcId="{28EEDF88-D893-4BF4-8A69-E7B7530C2811}" destId="{FD6E5180-31A7-4AE8-B31A-CCBAF92CE648}" srcOrd="1" destOrd="0" presId="urn:microsoft.com/office/officeart/2008/layout/LinedList"/>
    <dgm:cxn modelId="{823A83DD-B34D-4CCE-97C2-84537CA8DBDF}" type="presParOf" srcId="{63891171-5482-496A-99FF-744D2F6289D4}" destId="{010960E5-AE8F-4327-AD07-FD7952539F5D}" srcOrd="10" destOrd="0" presId="urn:microsoft.com/office/officeart/2008/layout/LinedList"/>
    <dgm:cxn modelId="{4723AFFD-6C8E-46C8-8006-99982531DB5E}" type="presParOf" srcId="{63891171-5482-496A-99FF-744D2F6289D4}" destId="{7E30D345-4F70-49C2-A68F-EE9EA94E3FCA}" srcOrd="11" destOrd="0" presId="urn:microsoft.com/office/officeart/2008/layout/LinedList"/>
    <dgm:cxn modelId="{47FC4C8D-C3D1-4442-9F1D-3B59A5EAF1F0}" type="presParOf" srcId="{7E30D345-4F70-49C2-A68F-EE9EA94E3FCA}" destId="{C55E93C4-9C3A-4642-ADFC-9511CD33076A}" srcOrd="0" destOrd="0" presId="urn:microsoft.com/office/officeart/2008/layout/LinedList"/>
    <dgm:cxn modelId="{75040290-2557-463B-8011-C5B7C581C385}" type="presParOf" srcId="{7E30D345-4F70-49C2-A68F-EE9EA94E3FCA}" destId="{B72FA1B6-9905-4E9F-A88C-7C6F1A5577CA}" srcOrd="1" destOrd="0" presId="urn:microsoft.com/office/officeart/2008/layout/LinedList"/>
    <dgm:cxn modelId="{D65AB920-07D5-4456-98E7-2041871F2CE6}" type="presParOf" srcId="{63891171-5482-496A-99FF-744D2F6289D4}" destId="{FEE8D1A1-7E7D-4E43-91AC-5BE829A2E91F}" srcOrd="12" destOrd="0" presId="urn:microsoft.com/office/officeart/2008/layout/LinedList"/>
    <dgm:cxn modelId="{DE0278F9-12E2-4506-9A98-0C2EB7469FF8}" type="presParOf" srcId="{63891171-5482-496A-99FF-744D2F6289D4}" destId="{3BA8AF40-CB22-4EBF-847A-21370139445E}" srcOrd="13" destOrd="0" presId="urn:microsoft.com/office/officeart/2008/layout/LinedList"/>
    <dgm:cxn modelId="{33A5F789-06C0-4BD0-95EE-BE6DEA0D41E9}" type="presParOf" srcId="{3BA8AF40-CB22-4EBF-847A-21370139445E}" destId="{B8771889-32EF-443F-A997-33C69E96E5B1}" srcOrd="0" destOrd="0" presId="urn:microsoft.com/office/officeart/2008/layout/LinedList"/>
    <dgm:cxn modelId="{5A505363-A15D-4FF1-A5C1-1B0AE045C3B5}" type="presParOf" srcId="{3BA8AF40-CB22-4EBF-847A-21370139445E}" destId="{E77068D5-AC12-434F-A622-917ECDD3FE5B}" srcOrd="1" destOrd="0" presId="urn:microsoft.com/office/officeart/2008/layout/LinedList"/>
    <dgm:cxn modelId="{AD61FEF3-3B5D-4B27-9804-BD618B125F9D}" type="presParOf" srcId="{63891171-5482-496A-99FF-744D2F6289D4}" destId="{E4EEB273-36B5-4E4B-9797-D7334BC31FD8}" srcOrd="14" destOrd="0" presId="urn:microsoft.com/office/officeart/2008/layout/LinedList"/>
    <dgm:cxn modelId="{94354FB6-C149-454B-B152-51B5DAB167AF}" type="presParOf" srcId="{63891171-5482-496A-99FF-744D2F6289D4}" destId="{E11DD5E9-EB30-4F2F-AA30-C420E76B3AB9}" srcOrd="15" destOrd="0" presId="urn:microsoft.com/office/officeart/2008/layout/LinedList"/>
    <dgm:cxn modelId="{98738BB5-89F8-4E91-A68E-16E7D54CD0B8}" type="presParOf" srcId="{E11DD5E9-EB30-4F2F-AA30-C420E76B3AB9}" destId="{82C3829C-CFD1-4828-8D2B-E79D8A76CE29}" srcOrd="0" destOrd="0" presId="urn:microsoft.com/office/officeart/2008/layout/LinedList"/>
    <dgm:cxn modelId="{D997B2F2-489A-4C77-B4F1-3BFB6A8E98C2}" type="presParOf" srcId="{E11DD5E9-EB30-4F2F-AA30-C420E76B3AB9}" destId="{578B6F3A-AAE3-47D3-AD29-C84C45498E2F}" srcOrd="1" destOrd="0" presId="urn:microsoft.com/office/officeart/2008/layout/LinedList"/>
    <dgm:cxn modelId="{91450D02-B19E-43C3-A401-4B453EC61EE6}" type="presParOf" srcId="{63891171-5482-496A-99FF-744D2F6289D4}" destId="{487B13DE-4200-4A66-ABA2-0A8200FB1DF8}" srcOrd="16" destOrd="0" presId="urn:microsoft.com/office/officeart/2008/layout/LinedList"/>
    <dgm:cxn modelId="{8079D5FF-D60D-4251-8100-FA061942B37F}" type="presParOf" srcId="{63891171-5482-496A-99FF-744D2F6289D4}" destId="{6A20914C-12AA-42B5-896B-02882A26B04D}" srcOrd="17" destOrd="0" presId="urn:microsoft.com/office/officeart/2008/layout/LinedList"/>
    <dgm:cxn modelId="{F1B18FD3-B587-4031-A09E-6B0E41116135}" type="presParOf" srcId="{6A20914C-12AA-42B5-896B-02882A26B04D}" destId="{ABEFDE95-2753-4875-831D-09D8B3908560}" srcOrd="0" destOrd="0" presId="urn:microsoft.com/office/officeart/2008/layout/LinedList"/>
    <dgm:cxn modelId="{5F81C6BB-73BE-4B99-BE4A-A5663A4A963C}" type="presParOf" srcId="{6A20914C-12AA-42B5-896B-02882A26B04D}" destId="{803B7989-AF10-428B-94B8-FEF372C5D972}" srcOrd="1" destOrd="0" presId="urn:microsoft.com/office/officeart/2008/layout/LinedList"/>
    <dgm:cxn modelId="{119034B0-9AD1-4924-A8B6-4068CF046C1D}" type="presParOf" srcId="{63891171-5482-496A-99FF-744D2F6289D4}" destId="{EA1872F7-F40E-42E6-B7CE-C04B6CFD067E}" srcOrd="18" destOrd="0" presId="urn:microsoft.com/office/officeart/2008/layout/LinedList"/>
    <dgm:cxn modelId="{EC59A807-315D-47C4-9E4C-EC26AF35A4C3}" type="presParOf" srcId="{63891171-5482-496A-99FF-744D2F6289D4}" destId="{04DF30DB-7A98-4CCD-B56A-2DBEFFEC3685}" srcOrd="19" destOrd="0" presId="urn:microsoft.com/office/officeart/2008/layout/LinedList"/>
    <dgm:cxn modelId="{EF021F85-47A0-4F6E-AA2A-6438F1BF55EE}" type="presParOf" srcId="{04DF30DB-7A98-4CCD-B56A-2DBEFFEC3685}" destId="{46FA0F84-D1C2-403A-87F8-CAC95A476295}" srcOrd="0" destOrd="0" presId="urn:microsoft.com/office/officeart/2008/layout/LinedList"/>
    <dgm:cxn modelId="{FB657E90-2CA2-45C3-A9C0-82BE2BE81DA4}" type="presParOf" srcId="{04DF30DB-7A98-4CCD-B56A-2DBEFFEC3685}" destId="{34233F46-D7AE-4957-9799-5E31AC65183B}" srcOrd="1" destOrd="0" presId="urn:microsoft.com/office/officeart/2008/layout/LinedList"/>
    <dgm:cxn modelId="{3C69E63F-4E1C-437F-9E55-2C5DE6FC306A}" type="presParOf" srcId="{63891171-5482-496A-99FF-744D2F6289D4}" destId="{269EE7D3-7788-4FEE-8BFE-1513967B9500}" srcOrd="20" destOrd="0" presId="urn:microsoft.com/office/officeart/2008/layout/LinedList"/>
    <dgm:cxn modelId="{67F2DBE3-F207-48AC-9465-3CA32394A3B8}" type="presParOf" srcId="{63891171-5482-496A-99FF-744D2F6289D4}" destId="{CA8779C9-6BFA-40D8-8464-B50ED7D278FB}" srcOrd="21" destOrd="0" presId="urn:microsoft.com/office/officeart/2008/layout/LinedList"/>
    <dgm:cxn modelId="{338DEAF6-AC0E-42A1-9F04-721CCBE2DC94}" type="presParOf" srcId="{CA8779C9-6BFA-40D8-8464-B50ED7D278FB}" destId="{A77F1941-8C16-4D0D-933B-B9A87A773DFA}" srcOrd="0" destOrd="0" presId="urn:microsoft.com/office/officeart/2008/layout/LinedList"/>
    <dgm:cxn modelId="{122210C2-5559-4907-AF0C-755FF9498D80}" type="presParOf" srcId="{CA8779C9-6BFA-40D8-8464-B50ED7D278FB}" destId="{3EC9A284-3FBD-4340-B35E-1D81940B4691}" srcOrd="1" destOrd="0" presId="urn:microsoft.com/office/officeart/2008/layout/LinedList"/>
    <dgm:cxn modelId="{7B6E9947-7400-4852-9629-D5F6C9F8898E}" type="presParOf" srcId="{63891171-5482-496A-99FF-744D2F6289D4}" destId="{C1FBFA7B-8C31-453A-836D-B1B7DE38FC6C}" srcOrd="22" destOrd="0" presId="urn:microsoft.com/office/officeart/2008/layout/LinedList"/>
    <dgm:cxn modelId="{DE3FD73D-BC9C-416D-8572-B65529C24D03}" type="presParOf" srcId="{63891171-5482-496A-99FF-744D2F6289D4}" destId="{445AE8A0-1A51-44D1-99CD-752442D729B6}" srcOrd="23" destOrd="0" presId="urn:microsoft.com/office/officeart/2008/layout/LinedList"/>
    <dgm:cxn modelId="{D21CF31B-3937-4F0B-B900-C423C6DB5443}" type="presParOf" srcId="{445AE8A0-1A51-44D1-99CD-752442D729B6}" destId="{BBF9D001-C5B2-4784-8FEC-7F530F315A7E}" srcOrd="0" destOrd="0" presId="urn:microsoft.com/office/officeart/2008/layout/LinedList"/>
    <dgm:cxn modelId="{F16B2F2C-B5CA-4C0B-BC66-4D9BC6C789E5}" type="presParOf" srcId="{445AE8A0-1A51-44D1-99CD-752442D729B6}" destId="{F2288C90-ACCF-48B8-9496-3C52304CA3C5}" srcOrd="1" destOrd="0" presId="urn:microsoft.com/office/officeart/2008/layout/LinedList"/>
    <dgm:cxn modelId="{A7178A4F-9F3C-4902-96E8-92205A6D7C45}" type="presParOf" srcId="{63891171-5482-496A-99FF-744D2F6289D4}" destId="{093362E3-135E-4396-9964-2B7FC3D8E81E}" srcOrd="24" destOrd="0" presId="urn:microsoft.com/office/officeart/2008/layout/LinedList"/>
    <dgm:cxn modelId="{2A3FC8D2-8F9F-4F05-A8FD-4D60EC13ED4C}" type="presParOf" srcId="{63891171-5482-496A-99FF-744D2F6289D4}" destId="{CCC4FFC2-FA58-4122-BE78-567F5B0D8B52}" srcOrd="25" destOrd="0" presId="urn:microsoft.com/office/officeart/2008/layout/LinedList"/>
    <dgm:cxn modelId="{36F8E279-1ED5-4E7D-A2B3-66514855D27D}" type="presParOf" srcId="{CCC4FFC2-FA58-4122-BE78-567F5B0D8B52}" destId="{3290D0B5-B4F8-46FA-90C3-E5577E98E984}" srcOrd="0" destOrd="0" presId="urn:microsoft.com/office/officeart/2008/layout/LinedList"/>
    <dgm:cxn modelId="{AE5D33BC-40A4-4CC4-8F35-FF1547D9511E}" type="presParOf" srcId="{CCC4FFC2-FA58-4122-BE78-567F5B0D8B52}" destId="{8DA05FC0-AE3B-4642-97BB-0EB6744D11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1F9EF4-D862-41B5-9CD0-6B9D4881828F}">
      <dsp:nvSpPr>
        <dsp:cNvPr id="0" name=""/>
        <dsp:cNvSpPr/>
      </dsp:nvSpPr>
      <dsp:spPr>
        <a:xfrm>
          <a:off x="294252" y="2254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How does the disease affect the body?</a:t>
          </a:r>
        </a:p>
      </dsp:txBody>
      <dsp:txXfrm>
        <a:off x="294252" y="2254"/>
        <a:ext cx="1919578" cy="1151747"/>
      </dsp:txXfrm>
    </dsp:sp>
    <dsp:sp modelId="{1A53A4A0-8FD5-4667-B8E5-ECEED8FA990E}">
      <dsp:nvSpPr>
        <dsp:cNvPr id="0" name=""/>
        <dsp:cNvSpPr/>
      </dsp:nvSpPr>
      <dsp:spPr>
        <a:xfrm>
          <a:off x="2405789" y="2254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Breast cancer can:</a:t>
          </a:r>
        </a:p>
      </dsp:txBody>
      <dsp:txXfrm>
        <a:off x="2405789" y="2254"/>
        <a:ext cx="1919578" cy="1151747"/>
      </dsp:txXfrm>
    </dsp:sp>
    <dsp:sp modelId="{311316A6-B3DF-4766-A4D9-AE09CC2AA935}">
      <dsp:nvSpPr>
        <dsp:cNvPr id="0" name=""/>
        <dsp:cNvSpPr/>
      </dsp:nvSpPr>
      <dsp:spPr>
        <a:xfrm>
          <a:off x="294252" y="1345959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Damage breast tissue</a:t>
          </a:r>
        </a:p>
      </dsp:txBody>
      <dsp:txXfrm>
        <a:off x="294252" y="1345959"/>
        <a:ext cx="1919578" cy="1151747"/>
      </dsp:txXfrm>
    </dsp:sp>
    <dsp:sp modelId="{524D5103-E184-423D-B583-D405DFCDAB13}">
      <dsp:nvSpPr>
        <dsp:cNvPr id="0" name=""/>
        <dsp:cNvSpPr/>
      </dsp:nvSpPr>
      <dsp:spPr>
        <a:xfrm>
          <a:off x="2405789" y="1345959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Spread to lymph nodes</a:t>
          </a:r>
        </a:p>
      </dsp:txBody>
      <dsp:txXfrm>
        <a:off x="2405789" y="1345959"/>
        <a:ext cx="1919578" cy="1151747"/>
      </dsp:txXfrm>
    </dsp:sp>
    <dsp:sp modelId="{98CE156F-C927-47FE-95E0-45B8B5E496FE}">
      <dsp:nvSpPr>
        <dsp:cNvPr id="0" name=""/>
        <dsp:cNvSpPr/>
      </dsp:nvSpPr>
      <dsp:spPr>
        <a:xfrm>
          <a:off x="294252" y="2689664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Cause swelling, lumps, pain</a:t>
          </a:r>
        </a:p>
      </dsp:txBody>
      <dsp:txXfrm>
        <a:off x="294252" y="2689664"/>
        <a:ext cx="1919578" cy="1151747"/>
      </dsp:txXfrm>
    </dsp:sp>
    <dsp:sp modelId="{DF296B6D-4D36-4C53-BB84-3C9BC0C815ED}">
      <dsp:nvSpPr>
        <dsp:cNvPr id="0" name=""/>
        <dsp:cNvSpPr/>
      </dsp:nvSpPr>
      <dsp:spPr>
        <a:xfrm>
          <a:off x="2405789" y="2689664"/>
          <a:ext cx="1919578" cy="115174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Spread to bones, lungs, liver if untreated</a:t>
          </a:r>
        </a:p>
      </dsp:txBody>
      <dsp:txXfrm>
        <a:off x="2405789" y="2689664"/>
        <a:ext cx="1919578" cy="11517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905C67-63C8-4EEE-AAD4-9396782434E9}">
      <dsp:nvSpPr>
        <dsp:cNvPr id="0" name=""/>
        <dsp:cNvSpPr/>
      </dsp:nvSpPr>
      <dsp:spPr>
        <a:xfrm>
          <a:off x="0" y="29132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Signs and Symptoms</a:t>
          </a:r>
        </a:p>
      </dsp:txBody>
      <dsp:txXfrm>
        <a:off x="23988" y="53120"/>
        <a:ext cx="4571645" cy="443424"/>
      </dsp:txXfrm>
    </dsp:sp>
    <dsp:sp modelId="{5F22870A-5616-40CC-8A90-AD49832BD6B1}">
      <dsp:nvSpPr>
        <dsp:cNvPr id="0" name=""/>
        <dsp:cNvSpPr/>
      </dsp:nvSpPr>
      <dsp:spPr>
        <a:xfrm>
          <a:off x="0" y="578132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1073936"/>
                <a:satOff val="-3082"/>
                <a:lumOff val="-49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73936"/>
                <a:satOff val="-3082"/>
                <a:lumOff val="-49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73936"/>
                <a:satOff val="-3082"/>
                <a:lumOff val="-49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Common symptoms include:</a:t>
          </a:r>
        </a:p>
      </dsp:txBody>
      <dsp:txXfrm>
        <a:off x="23988" y="602120"/>
        <a:ext cx="4571645" cy="443424"/>
      </dsp:txXfrm>
    </dsp:sp>
    <dsp:sp modelId="{275EE08D-6BB4-46A0-89C6-9981324AD9C3}">
      <dsp:nvSpPr>
        <dsp:cNvPr id="0" name=""/>
        <dsp:cNvSpPr/>
      </dsp:nvSpPr>
      <dsp:spPr>
        <a:xfrm>
          <a:off x="0" y="1127133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Lump in breast or armpit</a:t>
          </a:r>
        </a:p>
      </dsp:txBody>
      <dsp:txXfrm>
        <a:off x="23988" y="1151121"/>
        <a:ext cx="4571645" cy="443424"/>
      </dsp:txXfrm>
    </dsp:sp>
    <dsp:sp modelId="{F02DC4C9-C7BE-4DE1-98B6-0E5264B7D610}">
      <dsp:nvSpPr>
        <dsp:cNvPr id="0" name=""/>
        <dsp:cNvSpPr/>
      </dsp:nvSpPr>
      <dsp:spPr>
        <a:xfrm>
          <a:off x="0" y="1676133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Change in breast size or shape</a:t>
          </a:r>
        </a:p>
      </dsp:txBody>
      <dsp:txXfrm>
        <a:off x="23988" y="1700121"/>
        <a:ext cx="4571645" cy="443424"/>
      </dsp:txXfrm>
    </dsp:sp>
    <dsp:sp modelId="{BF6A6D6F-4D04-43AF-9685-6C9E87596F86}">
      <dsp:nvSpPr>
        <dsp:cNvPr id="0" name=""/>
        <dsp:cNvSpPr/>
      </dsp:nvSpPr>
      <dsp:spPr>
        <a:xfrm>
          <a:off x="0" y="2225133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Skin dimpling</a:t>
          </a:r>
        </a:p>
      </dsp:txBody>
      <dsp:txXfrm>
        <a:off x="23988" y="2249121"/>
        <a:ext cx="4571645" cy="443424"/>
      </dsp:txXfrm>
    </dsp:sp>
    <dsp:sp modelId="{33775D89-ADBE-413E-85D7-616C467F3FAB}">
      <dsp:nvSpPr>
        <dsp:cNvPr id="0" name=""/>
        <dsp:cNvSpPr/>
      </dsp:nvSpPr>
      <dsp:spPr>
        <a:xfrm>
          <a:off x="0" y="2774132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5369678"/>
                <a:satOff val="-15411"/>
                <a:lumOff val="-246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78"/>
                <a:satOff val="-15411"/>
                <a:lumOff val="-246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78"/>
                <a:satOff val="-15411"/>
                <a:lumOff val="-246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Nipple discharge</a:t>
          </a:r>
        </a:p>
      </dsp:txBody>
      <dsp:txXfrm>
        <a:off x="23988" y="2798120"/>
        <a:ext cx="4571645" cy="443424"/>
      </dsp:txXfrm>
    </dsp:sp>
    <dsp:sp modelId="{E658A0BA-7875-4425-A19E-59C509BE183D}">
      <dsp:nvSpPr>
        <dsp:cNvPr id="0" name=""/>
        <dsp:cNvSpPr/>
      </dsp:nvSpPr>
      <dsp:spPr>
        <a:xfrm>
          <a:off x="0" y="3323132"/>
          <a:ext cx="4619621" cy="4914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Redness or rash around nipple</a:t>
          </a:r>
        </a:p>
      </dsp:txBody>
      <dsp:txXfrm>
        <a:off x="23988" y="3347120"/>
        <a:ext cx="4571645" cy="4434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4E6D4B-CE22-49CC-BE70-4A6971819BDD}">
      <dsp:nvSpPr>
        <dsp:cNvPr id="0" name=""/>
        <dsp:cNvSpPr/>
      </dsp:nvSpPr>
      <dsp:spPr>
        <a:xfrm>
          <a:off x="0" y="458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B6C6F4C-CF02-42B7-B489-A64537888CF1}">
      <dsp:nvSpPr>
        <dsp:cNvPr id="0" name=""/>
        <dsp:cNvSpPr/>
      </dsp:nvSpPr>
      <dsp:spPr>
        <a:xfrm>
          <a:off x="0" y="458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Risk Factors</a:t>
          </a:r>
        </a:p>
      </dsp:txBody>
      <dsp:txXfrm>
        <a:off x="0" y="458"/>
        <a:ext cx="5291663" cy="288610"/>
      </dsp:txXfrm>
    </dsp:sp>
    <dsp:sp modelId="{9709E391-E587-4156-B8AF-F5D291C99671}">
      <dsp:nvSpPr>
        <dsp:cNvPr id="0" name=""/>
        <dsp:cNvSpPr/>
      </dsp:nvSpPr>
      <dsp:spPr>
        <a:xfrm>
          <a:off x="0" y="289068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536968"/>
                <a:satOff val="-1541"/>
                <a:lumOff val="-246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8"/>
                <a:satOff val="-1541"/>
                <a:lumOff val="-246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8"/>
                <a:satOff val="-1541"/>
                <a:lumOff val="-246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36968"/>
              <a:satOff val="-1541"/>
              <a:lumOff val="-246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48E9562-3E5F-44AA-AE15-61BB5DD8C41A}">
      <dsp:nvSpPr>
        <dsp:cNvPr id="0" name=""/>
        <dsp:cNvSpPr/>
      </dsp:nvSpPr>
      <dsp:spPr>
        <a:xfrm>
          <a:off x="0" y="289068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Risk Factors include:</a:t>
          </a:r>
        </a:p>
      </dsp:txBody>
      <dsp:txXfrm>
        <a:off x="0" y="289068"/>
        <a:ext cx="5291663" cy="288610"/>
      </dsp:txXfrm>
    </dsp:sp>
    <dsp:sp modelId="{5DA1B4C2-410F-4671-965C-C6C33ED5AE36}">
      <dsp:nvSpPr>
        <dsp:cNvPr id="0" name=""/>
        <dsp:cNvSpPr/>
      </dsp:nvSpPr>
      <dsp:spPr>
        <a:xfrm>
          <a:off x="0" y="577678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1073936"/>
                <a:satOff val="-3082"/>
                <a:lumOff val="-493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073936"/>
                <a:satOff val="-3082"/>
                <a:lumOff val="-493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073936"/>
                <a:satOff val="-3082"/>
                <a:lumOff val="-493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073936"/>
              <a:satOff val="-3082"/>
              <a:lumOff val="-493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C54B56-BA27-4130-99DF-543427BB0678}">
      <dsp:nvSpPr>
        <dsp:cNvPr id="0" name=""/>
        <dsp:cNvSpPr/>
      </dsp:nvSpPr>
      <dsp:spPr>
        <a:xfrm>
          <a:off x="0" y="577678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Age (over 50)</a:t>
          </a:r>
        </a:p>
      </dsp:txBody>
      <dsp:txXfrm>
        <a:off x="0" y="577678"/>
        <a:ext cx="5291663" cy="288610"/>
      </dsp:txXfrm>
    </dsp:sp>
    <dsp:sp modelId="{00CA3473-7BFE-499F-B605-94664C5497EB}">
      <dsp:nvSpPr>
        <dsp:cNvPr id="0" name=""/>
        <dsp:cNvSpPr/>
      </dsp:nvSpPr>
      <dsp:spPr>
        <a:xfrm>
          <a:off x="0" y="866288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1610903"/>
              <a:satOff val="-4623"/>
              <a:lumOff val="-740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2B8692-D174-4D49-9BD2-CA6391C32DAE}">
      <dsp:nvSpPr>
        <dsp:cNvPr id="0" name=""/>
        <dsp:cNvSpPr/>
      </dsp:nvSpPr>
      <dsp:spPr>
        <a:xfrm>
          <a:off x="0" y="866288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Family history of breast cancer</a:t>
          </a:r>
        </a:p>
      </dsp:txBody>
      <dsp:txXfrm>
        <a:off x="0" y="866288"/>
        <a:ext cx="5291663" cy="288610"/>
      </dsp:txXfrm>
    </dsp:sp>
    <dsp:sp modelId="{A75659B0-B554-4176-9303-77598BB233CD}">
      <dsp:nvSpPr>
        <dsp:cNvPr id="0" name=""/>
        <dsp:cNvSpPr/>
      </dsp:nvSpPr>
      <dsp:spPr>
        <a:xfrm>
          <a:off x="0" y="1154898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2147871"/>
                <a:satOff val="-6164"/>
                <a:lumOff val="-987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47871"/>
                <a:satOff val="-6164"/>
                <a:lumOff val="-987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47871"/>
                <a:satOff val="-6164"/>
                <a:lumOff val="-987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147871"/>
              <a:satOff val="-6164"/>
              <a:lumOff val="-987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EBCE61-ADDB-4154-9DE8-35EC5556BFC2}">
      <dsp:nvSpPr>
        <dsp:cNvPr id="0" name=""/>
        <dsp:cNvSpPr/>
      </dsp:nvSpPr>
      <dsp:spPr>
        <a:xfrm>
          <a:off x="0" y="1154898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Genetics (BRCA1/BRCA2)</a:t>
          </a:r>
        </a:p>
      </dsp:txBody>
      <dsp:txXfrm>
        <a:off x="0" y="1154898"/>
        <a:ext cx="5291663" cy="288610"/>
      </dsp:txXfrm>
    </dsp:sp>
    <dsp:sp modelId="{010960E5-AE8F-4327-AD07-FD7952539F5D}">
      <dsp:nvSpPr>
        <dsp:cNvPr id="0" name=""/>
        <dsp:cNvSpPr/>
      </dsp:nvSpPr>
      <dsp:spPr>
        <a:xfrm>
          <a:off x="0" y="1443509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2684839"/>
                <a:satOff val="-7705"/>
                <a:lumOff val="-1233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684839"/>
                <a:satOff val="-7705"/>
                <a:lumOff val="-1233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684839"/>
                <a:satOff val="-7705"/>
                <a:lumOff val="-1233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2684839"/>
              <a:satOff val="-7705"/>
              <a:lumOff val="-1233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5E93C4-9C3A-4642-ADFC-9511CD33076A}">
      <dsp:nvSpPr>
        <dsp:cNvPr id="0" name=""/>
        <dsp:cNvSpPr/>
      </dsp:nvSpPr>
      <dsp:spPr>
        <a:xfrm>
          <a:off x="0" y="1443509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Obesity</a:t>
          </a:r>
        </a:p>
      </dsp:txBody>
      <dsp:txXfrm>
        <a:off x="0" y="1443509"/>
        <a:ext cx="5291663" cy="288610"/>
      </dsp:txXfrm>
    </dsp:sp>
    <dsp:sp modelId="{FEE8D1A1-7E7D-4E43-91AC-5BE829A2E91F}">
      <dsp:nvSpPr>
        <dsp:cNvPr id="0" name=""/>
        <dsp:cNvSpPr/>
      </dsp:nvSpPr>
      <dsp:spPr>
        <a:xfrm>
          <a:off x="0" y="1732119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221807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771889-32EF-443F-A997-33C69E96E5B1}">
      <dsp:nvSpPr>
        <dsp:cNvPr id="0" name=""/>
        <dsp:cNvSpPr/>
      </dsp:nvSpPr>
      <dsp:spPr>
        <a:xfrm>
          <a:off x="0" y="1732119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Alcohol consumption</a:t>
          </a:r>
        </a:p>
      </dsp:txBody>
      <dsp:txXfrm>
        <a:off x="0" y="1732119"/>
        <a:ext cx="5291663" cy="288610"/>
      </dsp:txXfrm>
    </dsp:sp>
    <dsp:sp modelId="{E4EEB273-36B5-4E4B-9797-D7334BC31FD8}">
      <dsp:nvSpPr>
        <dsp:cNvPr id="0" name=""/>
        <dsp:cNvSpPr/>
      </dsp:nvSpPr>
      <dsp:spPr>
        <a:xfrm>
          <a:off x="0" y="2020729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3758775"/>
                <a:satOff val="-10788"/>
                <a:lumOff val="-1727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758775"/>
                <a:satOff val="-10788"/>
                <a:lumOff val="-1727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758775"/>
                <a:satOff val="-10788"/>
                <a:lumOff val="-1727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3758775"/>
              <a:satOff val="-10788"/>
              <a:lumOff val="-1727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C3829C-CFD1-4828-8D2B-E79D8A76CE29}">
      <dsp:nvSpPr>
        <dsp:cNvPr id="0" name=""/>
        <dsp:cNvSpPr/>
      </dsp:nvSpPr>
      <dsp:spPr>
        <a:xfrm>
          <a:off x="0" y="2020729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Hormone replacement therapy</a:t>
          </a:r>
        </a:p>
      </dsp:txBody>
      <dsp:txXfrm>
        <a:off x="0" y="2020729"/>
        <a:ext cx="5291663" cy="288610"/>
      </dsp:txXfrm>
    </dsp:sp>
    <dsp:sp modelId="{487B13DE-4200-4A66-ABA2-0A8200FB1DF8}">
      <dsp:nvSpPr>
        <dsp:cNvPr id="0" name=""/>
        <dsp:cNvSpPr/>
      </dsp:nvSpPr>
      <dsp:spPr>
        <a:xfrm>
          <a:off x="0" y="2309339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4295743"/>
                <a:satOff val="-12329"/>
                <a:lumOff val="-1973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95743"/>
                <a:satOff val="-12329"/>
                <a:lumOff val="-1973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95743"/>
                <a:satOff val="-12329"/>
                <a:lumOff val="-1973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295743"/>
              <a:satOff val="-12329"/>
              <a:lumOff val="-1973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BEFDE95-2753-4875-831D-09D8B3908560}">
      <dsp:nvSpPr>
        <dsp:cNvPr id="0" name=""/>
        <dsp:cNvSpPr/>
      </dsp:nvSpPr>
      <dsp:spPr>
        <a:xfrm>
          <a:off x="0" y="2309339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Lack of physical activity</a:t>
          </a:r>
        </a:p>
      </dsp:txBody>
      <dsp:txXfrm>
        <a:off x="0" y="2309339"/>
        <a:ext cx="5291663" cy="288610"/>
      </dsp:txXfrm>
    </dsp:sp>
    <dsp:sp modelId="{EA1872F7-F40E-42E6-B7CE-C04B6CFD067E}">
      <dsp:nvSpPr>
        <dsp:cNvPr id="0" name=""/>
        <dsp:cNvSpPr/>
      </dsp:nvSpPr>
      <dsp:spPr>
        <a:xfrm>
          <a:off x="0" y="2597950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4832710"/>
              <a:satOff val="-13870"/>
              <a:lumOff val="-222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FA0F84-D1C2-403A-87F8-CAC95A476295}">
      <dsp:nvSpPr>
        <dsp:cNvPr id="0" name=""/>
        <dsp:cNvSpPr/>
      </dsp:nvSpPr>
      <dsp:spPr>
        <a:xfrm>
          <a:off x="0" y="2597950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For the patient</a:t>
          </a:r>
        </a:p>
      </dsp:txBody>
      <dsp:txXfrm>
        <a:off x="0" y="2597950"/>
        <a:ext cx="5291663" cy="288610"/>
      </dsp:txXfrm>
    </dsp:sp>
    <dsp:sp modelId="{269EE7D3-7788-4FEE-8BFE-1513967B9500}">
      <dsp:nvSpPr>
        <dsp:cNvPr id="0" name=""/>
        <dsp:cNvSpPr/>
      </dsp:nvSpPr>
      <dsp:spPr>
        <a:xfrm>
          <a:off x="0" y="2886560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5369678"/>
                <a:satOff val="-15411"/>
                <a:lumOff val="-246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369678"/>
                <a:satOff val="-15411"/>
                <a:lumOff val="-246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369678"/>
                <a:satOff val="-15411"/>
                <a:lumOff val="-246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369678"/>
              <a:satOff val="-15411"/>
              <a:lumOff val="-2467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77F1941-8C16-4D0D-933B-B9A87A773DFA}">
      <dsp:nvSpPr>
        <dsp:cNvPr id="0" name=""/>
        <dsp:cNvSpPr/>
      </dsp:nvSpPr>
      <dsp:spPr>
        <a:xfrm>
          <a:off x="0" y="2886560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Age 52</a:t>
          </a:r>
        </a:p>
      </dsp:txBody>
      <dsp:txXfrm>
        <a:off x="0" y="2886560"/>
        <a:ext cx="5291663" cy="288610"/>
      </dsp:txXfrm>
    </dsp:sp>
    <dsp:sp modelId="{C1FBFA7B-8C31-453A-836D-B1B7DE38FC6C}">
      <dsp:nvSpPr>
        <dsp:cNvPr id="0" name=""/>
        <dsp:cNvSpPr/>
      </dsp:nvSpPr>
      <dsp:spPr>
        <a:xfrm>
          <a:off x="0" y="3175170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5906646"/>
                <a:satOff val="-16952"/>
                <a:lumOff val="-2714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906646"/>
                <a:satOff val="-16952"/>
                <a:lumOff val="-2714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906646"/>
                <a:satOff val="-16952"/>
                <a:lumOff val="-2714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5906646"/>
              <a:satOff val="-16952"/>
              <a:lumOff val="-2714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BF9D001-C5B2-4784-8FEC-7F530F315A7E}">
      <dsp:nvSpPr>
        <dsp:cNvPr id="0" name=""/>
        <dsp:cNvSpPr/>
      </dsp:nvSpPr>
      <dsp:spPr>
        <a:xfrm>
          <a:off x="0" y="3175170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Overweight</a:t>
          </a:r>
        </a:p>
      </dsp:txBody>
      <dsp:txXfrm>
        <a:off x="0" y="3175170"/>
        <a:ext cx="5291663" cy="288610"/>
      </dsp:txXfrm>
    </dsp:sp>
    <dsp:sp modelId="{093362E3-135E-4396-9964-2B7FC3D8E81E}">
      <dsp:nvSpPr>
        <dsp:cNvPr id="0" name=""/>
        <dsp:cNvSpPr/>
      </dsp:nvSpPr>
      <dsp:spPr>
        <a:xfrm>
          <a:off x="0" y="3463780"/>
          <a:ext cx="5291663" cy="0"/>
        </a:xfrm>
        <a:prstGeom prst="line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90D0B5-B4F8-46FA-90C3-E5577E98E984}">
      <dsp:nvSpPr>
        <dsp:cNvPr id="0" name=""/>
        <dsp:cNvSpPr/>
      </dsp:nvSpPr>
      <dsp:spPr>
        <a:xfrm>
          <a:off x="0" y="3463780"/>
          <a:ext cx="5291663" cy="288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Family history ( mother had breast cancer)</a:t>
          </a:r>
        </a:p>
      </dsp:txBody>
      <dsp:txXfrm>
        <a:off x="0" y="3463780"/>
        <a:ext cx="5291663" cy="2886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image" Target="../media/image8.jpeg"/><Relationship Id="rId9" Type="http://schemas.microsoft.com/office/2007/relationships/diagramDrawing" Target="../diagrams/drawing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image" Target="../media/image9.jpeg"/><Relationship Id="rId9" Type="http://schemas.microsoft.com/office/2007/relationships/diagramDrawing" Target="../diagrams/drawing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image" Target="../media/image10.jpeg"/><Relationship Id="rId9" Type="http://schemas.microsoft.com/office/2007/relationships/diagramDrawing" Target="../diagrams/drawing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3.sv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5.sv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image" Target="../media/image17.svg"/><Relationship Id="rId4" Type="http://schemas.openxmlformats.org/officeDocument/2006/relationships/image" Target="../media/image1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3.png"/><Relationship Id="rId4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ncerresearchuk.org/about-cancer/breast-cancer" TargetMode="External"/><Relationship Id="rId2" Type="http://schemas.openxmlformats.org/officeDocument/2006/relationships/hyperlink" Target="https://www.nhs.uk/conditions/breast-cancer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acmillan.org.uk/" TargetMode="External"/><Relationship Id="rId5" Type="http://schemas.openxmlformats.org/officeDocument/2006/relationships/hyperlink" Target="https://breastcancernow.org/" TargetMode="External"/><Relationship Id="rId4" Type="http://schemas.openxmlformats.org/officeDocument/2006/relationships/hyperlink" Target="https://www.who.int/news-room/fact-sheets/detail/breast-cancer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BF7C32-8F59-94B5-F155-91E7AB0D0C73}"/>
              </a:ext>
            </a:extLst>
          </p:cNvPr>
          <p:cNvSpPr txBox="1"/>
          <p:nvPr/>
        </p:nvSpPr>
        <p:spPr>
          <a:xfrm>
            <a:off x="6657715" y="467271"/>
            <a:ext cx="4195674" cy="205252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>
                <a:latin typeface="+mj-lt"/>
                <a:ea typeface="+mj-ea"/>
                <a:cs typeface="+mj-cs"/>
              </a:rPr>
              <a:t>Breast Cancer Care Plan</a:t>
            </a: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10 Warning Signs of Breast Cancer - Kanigas">
            <a:extLst>
              <a:ext uri="{FF2B5EF4-FFF2-40B4-BE49-F238E27FC236}">
                <a16:creationId xmlns:a16="http://schemas.microsoft.com/office/drawing/2014/main" id="{BF9466AC-A1BE-9E59-30BA-F63C7C486D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92" r="18557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30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8E750D-F839-FB84-1F58-E2B9D1FD50B0}"/>
              </a:ext>
            </a:extLst>
          </p:cNvPr>
          <p:cNvSpPr txBox="1"/>
          <p:nvPr/>
        </p:nvSpPr>
        <p:spPr>
          <a:xfrm>
            <a:off x="6657715" y="2990818"/>
            <a:ext cx="4195673" cy="291387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1">
                  <a:alpha val="80000"/>
                </a:schemeClr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Module Title – Introduction to Physiology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Name – Saima Sadiq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Student number - 2410753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Lecturer Name – Robert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Nartowski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>
                    <a:alpha val="80000"/>
                  </a:schemeClr>
                </a:solidFill>
              </a:rPr>
              <a:t>Module Code - BMHP5023</a:t>
            </a:r>
          </a:p>
        </p:txBody>
      </p:sp>
      <p:sp>
        <p:nvSpPr>
          <p:cNvPr id="34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6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0484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53" descr="Microscopic view of cells">
            <a:extLst>
              <a:ext uri="{FF2B5EF4-FFF2-40B4-BE49-F238E27FC236}">
                <a16:creationId xmlns:a16="http://schemas.microsoft.com/office/drawing/2014/main" id="{18C7D1E3-8AF7-6965-DA9C-CCA937BC899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8911" r="28664" b="1"/>
          <a:stretch>
            <a:fillRect/>
          </a:stretch>
        </p:blipFill>
        <p:spPr>
          <a:xfrm>
            <a:off x="-1" y="8236"/>
            <a:ext cx="5410198" cy="6858002"/>
          </a:xfrm>
          <a:prstGeom prst="rect">
            <a:avLst/>
          </a:prstGeom>
        </p:spPr>
      </p:pic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7638E11-DC04-4E4C-416B-17097CAD9A0F}"/>
              </a:ext>
            </a:extLst>
          </p:cNvPr>
          <p:cNvSpPr txBox="1"/>
          <p:nvPr/>
        </p:nvSpPr>
        <p:spPr>
          <a:xfrm>
            <a:off x="6331560" y="1898822"/>
            <a:ext cx="5247340" cy="349687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i="1"/>
              <a:t>Introduction</a:t>
            </a:r>
            <a:endParaRPr lang="en-US" sz="2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i="1"/>
              <a:t>Breast Cancer uncontrolled growth of abnormal breast cells (NHS, 2023)</a:t>
            </a:r>
            <a:endParaRPr lang="en-US" sz="2400" i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i="1" dirty="0"/>
              <a:t>Most common cancer in </a:t>
            </a:r>
            <a:r>
              <a:rPr lang="en-US" sz="2400" i="1" dirty="0" err="1"/>
              <a:t>uk</a:t>
            </a:r>
            <a:r>
              <a:rPr lang="en-US" sz="2400" i="1" dirty="0"/>
              <a:t> women</a:t>
            </a:r>
          </a:p>
          <a:p>
            <a:pPr marL="571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i="1"/>
              <a:t> ( Cancer Research Uk, 2024)</a:t>
            </a:r>
            <a:endParaRPr lang="en-US" sz="240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i="1"/>
              <a:t>Can spread via lymphatic system (NICE,2023)</a:t>
            </a:r>
            <a:endParaRPr lang="en-US" sz="2400" i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i="1"/>
              <a:t>Focus stage 2 invasive ductal carcinoma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BB6E89-AA35-450A-8AC0-3FFEFE4A1F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927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043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35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5D13CC36-B950-4F02-9BAF-9A7EB267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1BDED99-B35B-4FEE-A274-8E8DB6FEE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02473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Empowered Portrait, Celebrating Women Over 50 — Nanette Faye ...">
            <a:extLst>
              <a:ext uri="{FF2B5EF4-FFF2-40B4-BE49-F238E27FC236}">
                <a16:creationId xmlns:a16="http://schemas.microsoft.com/office/drawing/2014/main" id="{0071ACD1-F1A5-0771-386F-C4636FF9BA5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428" r="3304"/>
          <a:stretch>
            <a:fillRect/>
          </a:stretch>
        </p:blipFill>
        <p:spPr>
          <a:xfrm>
            <a:off x="7968222" y="10"/>
            <a:ext cx="4223778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225E87-CFC7-7032-022C-0EFC350802CE}"/>
              </a:ext>
            </a:extLst>
          </p:cNvPr>
          <p:cNvSpPr txBox="1"/>
          <p:nvPr/>
        </p:nvSpPr>
        <p:spPr>
          <a:xfrm>
            <a:off x="704548" y="855453"/>
            <a:ext cx="6516216" cy="39085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/>
              <a:t>Patient Demographic Information (Fictional Person)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/>
              <a:t>Example Patient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Name: Sarah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Age: 52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Gender: Female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Occupation: Office Worker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Weight: 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Marital Status: Married with two children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Lives in: London, UK</a:t>
            </a: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/>
              <a:t>Recently diagnosed with stage 2 Beast Cancer</a:t>
            </a: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4AE578-1C8A-D7AD-B14F-28D05B053DBC}"/>
              </a:ext>
            </a:extLst>
          </p:cNvPr>
          <p:cNvSpPr txBox="1"/>
          <p:nvPr/>
        </p:nvSpPr>
        <p:spPr>
          <a:xfrm>
            <a:off x="936624" y="857250"/>
            <a:ext cx="10271125" cy="52705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CD7B2A-9D22-3106-7EBF-97114FE6D8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802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34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F7D0476-3079-074A-67E8-62011F58B449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Anatomy of the Breast</a:t>
            </a:r>
            <a:endParaRPr lang="en-US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Key Structures: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Lobules (milk producing glands)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Ducts (carry milk to nipple)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Fatty tissue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Lymph nodes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Blood vessels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Function milk production and transport</a:t>
            </a:r>
          </a:p>
        </p:txBody>
      </p:sp>
      <p:pic>
        <p:nvPicPr>
          <p:cNvPr id="5" name="Picture 4" descr="Woman breast anatomy medical vector illustration. Stock Vector | Adobe ...">
            <a:extLst>
              <a:ext uri="{FF2B5EF4-FFF2-40B4-BE49-F238E27FC236}">
                <a16:creationId xmlns:a16="http://schemas.microsoft.com/office/drawing/2014/main" id="{287D7FA6-38ED-6759-8EBB-2A2F1F6851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-3" b="51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158AB8B-107A-CF75-3054-256505A2FF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337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1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6EF4DCE-B943-99A3-18AD-0E4F55B19169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u="sng">
                <a:latin typeface="Arial"/>
                <a:cs typeface="Arial"/>
              </a:rPr>
              <a:t>Physiology</a:t>
            </a:r>
            <a:endParaRPr lang="en-US" u="sng">
              <a:latin typeface="Arial"/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How the breast normally works: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Hormones (estrogen &amp; progesterone) regulate breast tissue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Cells grow and divide normally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Old cells die and are replaced</a:t>
            </a:r>
          </a:p>
        </p:txBody>
      </p:sp>
      <p:pic>
        <p:nvPicPr>
          <p:cNvPr id="17" name="Picture 16" descr="Close-up of purple cells">
            <a:extLst>
              <a:ext uri="{FF2B5EF4-FFF2-40B4-BE49-F238E27FC236}">
                <a16:creationId xmlns:a16="http://schemas.microsoft.com/office/drawing/2014/main" id="{AF7F5F3A-1B18-50E3-7BD0-8EFD9DFA25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594" r="15199" b="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6BBE0E8-D71D-A386-A578-D8C6A944C5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88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0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42F8022-0D05-0E05-E2BE-158B9F8F80DC}"/>
              </a:ext>
            </a:extLst>
          </p:cNvPr>
          <p:cNvSpPr txBox="1"/>
          <p:nvPr/>
        </p:nvSpPr>
        <p:spPr>
          <a:xfrm>
            <a:off x="838200" y="2333297"/>
            <a:ext cx="4619621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u="sng"/>
              <a:t>What is Breast Cancer?</a:t>
            </a:r>
            <a:endParaRPr lang="en-US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Occurs when breast cells grow abnormally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Tumors can form in ducts or lobules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May spread too lymph nodes or other organs (metastasis)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 u="sng"/>
              <a:t>Common Types: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Ductal carcinoma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Lobular carcinoma</a:t>
            </a:r>
          </a:p>
        </p:txBody>
      </p:sp>
      <p:pic>
        <p:nvPicPr>
          <p:cNvPr id="21" name="Picture 20" descr="What is Breast Cancer? know more to Beat Breast Cancer">
            <a:extLst>
              <a:ext uri="{FF2B5EF4-FFF2-40B4-BE49-F238E27FC236}">
                <a16:creationId xmlns:a16="http://schemas.microsoft.com/office/drawing/2014/main" id="{7E5A153B-D336-8FB2-9A70-680BB03C05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4754" r="7208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11CE72-ACD6-7C01-0B0E-CD50E09574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003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45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B794799-87A7-8A9B-AC30-40A912EF166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5388" r="92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graphicFrame>
        <p:nvGraphicFramePr>
          <p:cNvPr id="18" name="TextBox 1">
            <a:extLst>
              <a:ext uri="{FF2B5EF4-FFF2-40B4-BE49-F238E27FC236}">
                <a16:creationId xmlns:a16="http://schemas.microsoft.com/office/drawing/2014/main" id="{BCF13A8D-2D5B-8872-A580-336A29BB5B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7979137"/>
              </p:ext>
            </p:extLst>
          </p:nvPr>
        </p:nvGraphicFramePr>
        <p:xfrm>
          <a:off x="838200" y="2333297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FB3769-37CD-A904-C1A5-327658394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84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64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9" name="Picture 18" descr="Inflammatory Breast Cancer: Signs, Symptoms, Causes, 45% OFF">
            <a:extLst>
              <a:ext uri="{FF2B5EF4-FFF2-40B4-BE49-F238E27FC236}">
                <a16:creationId xmlns:a16="http://schemas.microsoft.com/office/drawing/2014/main" id="{F828B4AC-4715-CE4E-39E1-9C47932D579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425" b="-1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graphicFrame>
        <p:nvGraphicFramePr>
          <p:cNvPr id="16" name="TextBox 1">
            <a:extLst>
              <a:ext uri="{FF2B5EF4-FFF2-40B4-BE49-F238E27FC236}">
                <a16:creationId xmlns:a16="http://schemas.microsoft.com/office/drawing/2014/main" id="{65F275D4-ED4F-D543-63D2-6B1294FEE4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2298708"/>
              </p:ext>
            </p:extLst>
          </p:nvPr>
        </p:nvGraphicFramePr>
        <p:xfrm>
          <a:off x="-1104" y="1714862"/>
          <a:ext cx="4619621" cy="38436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B6685C2-4F64-F06C-EF19-1EE5DDDDC6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1243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6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>
            <a:extLst>
              <a:ext uri="{FF2B5EF4-FFF2-40B4-BE49-F238E27FC236}">
                <a16:creationId xmlns:a16="http://schemas.microsoft.com/office/drawing/2014/main" id="{726D7476-CC4A-BE53-5FE0-9E102F2D66A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407" r="19584" b="4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C78B3489-4DA8-A2D6-F16F-2E90AF1D2C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07939058"/>
              </p:ext>
            </p:extLst>
          </p:nvPr>
        </p:nvGraphicFramePr>
        <p:xfrm>
          <a:off x="6318343" y="1455047"/>
          <a:ext cx="5291663" cy="3752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946F286-4F95-926B-593E-16A2A15828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40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4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can of a human brain in a neurology clinic">
            <a:extLst>
              <a:ext uri="{FF2B5EF4-FFF2-40B4-BE49-F238E27FC236}">
                <a16:creationId xmlns:a16="http://schemas.microsoft.com/office/drawing/2014/main" id="{A1BF8EDE-3599-6B16-A83E-EAD1E811A4E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3107" r="4" b="4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A9770B-55F9-85DC-A5E1-488E45A31552}"/>
              </a:ext>
            </a:extLst>
          </p:cNvPr>
          <p:cNvSpPr txBox="1"/>
          <p:nvPr/>
        </p:nvSpPr>
        <p:spPr>
          <a:xfrm>
            <a:off x="6513788" y="2333297"/>
            <a:ext cx="4840010" cy="384366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u="sng"/>
              <a:t>Diagnosis</a:t>
            </a:r>
            <a:endParaRPr lang="en-US" u="sng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Common diagnostic methods: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Mammogram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Ultrasound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Biopsy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MRI </a:t>
            </a:r>
            <a:r>
              <a:rPr lang="en-US" sz="2000" err="1"/>
              <a:t>sca</a:t>
            </a:r>
            <a:r>
              <a:rPr lang="en-US" sz="2000"/>
              <a:t>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Diagnosis is confirmed after biopsy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7B1121-5A8E-F018-98B0-E4E4028045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14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76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5" descr="Needle">
            <a:extLst>
              <a:ext uri="{FF2B5EF4-FFF2-40B4-BE49-F238E27FC236}">
                <a16:creationId xmlns:a16="http://schemas.microsoft.com/office/drawing/2014/main" id="{8258A43D-66EF-D691-743A-4AE4FD75C38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5F7A91-0924-6A99-0F02-9803CF6CB07B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chemeClr val="tx2"/>
                </a:solidFill>
              </a:rPr>
              <a:t>Treatment Options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chemeClr val="tx2"/>
                </a:solidFill>
              </a:rPr>
              <a:t>Treatment depends on stage and type.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dirty="0">
                <a:solidFill>
                  <a:schemeClr val="tx2"/>
                </a:solidFill>
              </a:rPr>
              <a:t>Possible treatments: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Surgery (lumpectomy or mastectomy)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Chemotherapy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Radiotherapy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Hormone 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Targeted 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>
                <a:solidFill>
                  <a:schemeClr val="tx2"/>
                </a:solidFill>
              </a:rPr>
              <a:t>Patient Example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>
                <a:solidFill>
                  <a:schemeClr val="tx2"/>
                </a:solidFill>
              </a:rPr>
              <a:t>Surgery and chemotherapy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639DC4A-11C8-3E74-1369-D1290FA17F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855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CB0202-0E8E-B113-B8BF-173B81113ABB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2"/>
                </a:solidFill>
              </a:rPr>
              <a:t>Care Plan ( daily care and monitoring)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>
                <a:solidFill>
                  <a:schemeClr val="tx2"/>
                </a:solidFill>
              </a:rPr>
              <a:t>Healthcare professionals should: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Monitor pain level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Check surgical site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Monitor side effects of chemotherapy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Support nutrition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Encourage rest and activity balance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Medicine">
            <a:extLst>
              <a:ext uri="{FF2B5EF4-FFF2-40B4-BE49-F238E27FC236}">
                <a16:creationId xmlns:a16="http://schemas.microsoft.com/office/drawing/2014/main" id="{719FA9BD-1DB2-333A-69CE-55B1A2A0BF7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467DB93-069E-7808-1B5B-302CCC3C7A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62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D4089AB-7546-51D7-3EE9-8F9B9BB6895F}"/>
              </a:ext>
            </a:extLst>
          </p:cNvPr>
          <p:cNvSpPr txBox="1"/>
          <p:nvPr/>
        </p:nvSpPr>
        <p:spPr>
          <a:xfrm>
            <a:off x="804672" y="2421682"/>
            <a:ext cx="4977578" cy="363928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>
                <a:solidFill>
                  <a:schemeClr val="tx2"/>
                </a:solidFill>
              </a:rPr>
              <a:t>Communication and Psychological Support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>
                <a:solidFill>
                  <a:schemeClr val="tx2"/>
                </a:solidFill>
              </a:rPr>
              <a:t>Important aspect: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Emotional support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Counselling services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Support groups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Clear communication with healthcare team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Involving family in care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Graphic 5" descr="Group">
            <a:extLst>
              <a:ext uri="{FF2B5EF4-FFF2-40B4-BE49-F238E27FC236}">
                <a16:creationId xmlns:a16="http://schemas.microsoft.com/office/drawing/2014/main" id="{5270F796-172D-0D8A-B91C-753CE609A1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886770-51BC-101E-1214-26B258D8AD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236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32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E4D846-3AFC-4F86-8C35-24B0542A26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wo people holding each other's hands">
            <a:extLst>
              <a:ext uri="{FF2B5EF4-FFF2-40B4-BE49-F238E27FC236}">
                <a16:creationId xmlns:a16="http://schemas.microsoft.com/office/drawing/2014/main" id="{8E79EF1A-D729-A8CF-58A6-3A3C07573ED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042" t="6864" r="8" b="610"/>
          <a:stretch>
            <a:fillRect/>
          </a:stretch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84781B9-12CB-45C3-907A-9ED93FF72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435399" y="0"/>
            <a:ext cx="9756601" cy="6858000"/>
          </a:xfrm>
          <a:prstGeom prst="rect">
            <a:avLst/>
          </a:prstGeom>
          <a:gradFill>
            <a:gsLst>
              <a:gs pos="53000">
                <a:schemeClr val="bg1"/>
              </a:gs>
              <a:gs pos="35000">
                <a:schemeClr val="bg1">
                  <a:alpha val="76000"/>
                </a:schemeClr>
              </a:gs>
              <a:gs pos="19000">
                <a:schemeClr val="bg1">
                  <a:alpha val="4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687333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53018" y="2443480"/>
            <a:ext cx="3218688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D5F420D-42B5-D046-366B-7B82FBBFA2F3}"/>
              </a:ext>
            </a:extLst>
          </p:cNvPr>
          <p:cNvSpPr txBox="1"/>
          <p:nvPr/>
        </p:nvSpPr>
        <p:spPr>
          <a:xfrm>
            <a:off x="8370470" y="2718054"/>
            <a:ext cx="3438906" cy="32072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700"/>
              <a:t>Ethical Considerations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1700" dirty="0"/>
          </a:p>
          <a:p>
            <a:pPr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</a:pPr>
            <a:r>
              <a:rPr lang="en-US" sz="1700"/>
              <a:t>Healthcare staff must follow: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Confidentiality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Patient dignity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Informed consent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Respect for patient choices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/>
              <a:t>Follow NHS and NICE guidelines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3CE492D-650F-F365-8196-0A346218B3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51525" y="3184525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504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51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5C3921CD-DDE5-4B57-8FDF-B37ADE4ED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1219" y="3985"/>
            <a:ext cx="9747620" cy="6858000"/>
            <a:chOff x="1318434" y="36937"/>
            <a:chExt cx="9747620" cy="6858000"/>
          </a:xfrm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4CBEDF6-7B5F-471F-AF99-301A23748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D43DB10-4F84-47C2-8170-CB9EED8667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9F35C7A0-1526-4D97-BCD8-91B3576E3C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009574A-38B7-43A8-A925-1FB54C6B1A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EA3AAA50-DE22-4E5D-9064-A37786C590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7E3A880D-A603-D5F2-726C-CDCE50F3AC75}"/>
              </a:ext>
            </a:extLst>
          </p:cNvPr>
          <p:cNvSpPr txBox="1"/>
          <p:nvPr/>
        </p:nvSpPr>
        <p:spPr>
          <a:xfrm>
            <a:off x="3055954" y="2979336"/>
            <a:ext cx="5709721" cy="24308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>
                <a:solidFill>
                  <a:schemeClr val="tx2"/>
                </a:solidFill>
              </a:rPr>
              <a:t>Conclusion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Breast cancer is a serious but treatable condition</a:t>
            </a:r>
            <a:endParaRPr lang="en-US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Early diagnosis improves survival rates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A holistic care plan improves physical and emotional wellbeing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Multidisciplinary healthcare support is essential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2"/>
              </a:solidFill>
            </a:endParaRP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B8700D3-4736-6706-98F6-9F4AD26AAA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51525" y="3176287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85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18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864980-85AA-EF94-20B5-D335F835A30C}"/>
              </a:ext>
            </a:extLst>
          </p:cNvPr>
          <p:cNvSpPr txBox="1"/>
          <p:nvPr/>
        </p:nvSpPr>
        <p:spPr>
          <a:xfrm>
            <a:off x="1309817" y="983549"/>
            <a:ext cx="8180173" cy="44112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References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Tortora, G.J. and Derrickson, B. (2021)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Principles of Anatomy and Physiology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16th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edn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Hoboken: Wiley.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NHS (2024)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Breast 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Available at: </a:t>
            </a:r>
            <a:r>
              <a:rPr lang="en-US" sz="1800" b="0" i="0" u="sng" strike="noStrike" dirty="0">
                <a:effectLst/>
                <a:latin typeface="Aptos" panose="020B00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https://www.nhs.uk/conditions/breast-cancer/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(Accessed: 22 March 2026). 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Cancer Research UK (2025)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Breast 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Available at: </a:t>
            </a:r>
            <a:r>
              <a:rPr lang="en-US" sz="1800" b="0" i="0" u="sng" strike="noStrike" dirty="0">
                <a:effectLst/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https://www.cancerresearchuk.org/about-cancer/breast-cancer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(Accessed: 22 March 2026). 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World Health Organization (2024)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Breast 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Available at: </a:t>
            </a:r>
            <a:r>
              <a:rPr lang="en-US" sz="1800" b="0" i="0" u="sng" strike="noStrike" dirty="0">
                <a:effectLst/>
                <a:latin typeface="Aptos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https://www.who.int/news-room/fact-sheets/detail/breast-cancer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(Accessed: 22 March 2026). 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Breast Cancer Now (2025)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About breast cancer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Available at: </a:t>
            </a:r>
            <a:r>
              <a:rPr lang="en-US" sz="1800" b="0" i="0" u="sng" strike="noStrike" dirty="0">
                <a:effectLst/>
                <a:latin typeface="Aptos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https://breastcancernow.org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(Accessed: 22 March 2026). </a:t>
            </a: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dirty="0"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effectLst/>
              <a:latin typeface="Segoe UI" panose="020B0502040204020203" pitchFamily="34" charset="0"/>
            </a:endParaRPr>
          </a:p>
          <a:p>
            <a:pPr algn="l" rtl="0" fontAlgn="base">
              <a:lnSpc>
                <a:spcPts val="1575"/>
              </a:lnSpc>
              <a:buNone/>
            </a:pP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Macmillan Cancer Support (2024) </a:t>
            </a:r>
            <a:r>
              <a:rPr lang="en-US" sz="1800" b="0" i="1" u="none" strike="noStrike" dirty="0">
                <a:effectLst/>
                <a:latin typeface="Aptos" panose="020B0004020202020204" pitchFamily="34" charset="0"/>
              </a:rPr>
              <a:t>Breast cancer information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Available at: </a:t>
            </a:r>
            <a:r>
              <a:rPr lang="en-US" sz="1800" b="0" i="0" u="sng" strike="noStrike" dirty="0">
                <a:effectLst/>
                <a:latin typeface="Aptos" panose="020B00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https://www.macmillan.org.uk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(Accessed: 22 March 2026).</a:t>
            </a:r>
            <a:endParaRPr lang="en-US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0637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1F11F9-D2F6-344A-96A7-B0CCE27B9F39}"/>
              </a:ext>
            </a:extLst>
          </p:cNvPr>
          <p:cNvSpPr txBox="1"/>
          <p:nvPr/>
        </p:nvSpPr>
        <p:spPr>
          <a:xfrm>
            <a:off x="1145059" y="772460"/>
            <a:ext cx="907809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 fontAlgn="base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Elaine N.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Marieb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and Katja N. Hoehn (2019)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Human Anatomy &amp; Physiology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11th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Harlow: Pearson.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Ian Peate (2020)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Anatomy and Physiology for Nursing and Healthcare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3rd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Chichester: Wiley Blackwell. 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​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>
              <a:buNone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Diana Hamilton-Fairley and Kevin O’Flynn (2018)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Lecture Notes: Obstetrics and </a:t>
            </a:r>
            <a:r>
              <a:rPr lang="en-US" sz="1800" b="0" i="1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Gynaecology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4th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edn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. Hoboken: Wiley Blackwell.</a:t>
            </a:r>
            <a:endParaRPr lang="en-US" b="0" i="0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0183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f22da5cdb6b13b1e3f360e6f067cf501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e01ec4c26ad713db0ef46f28f4d2e8e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Props1.xml><?xml version="1.0" encoding="utf-8"?>
<ds:datastoreItem xmlns:ds="http://schemas.openxmlformats.org/officeDocument/2006/customXml" ds:itemID="{A67193FD-E5E0-485D-9979-F65C8794C0D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34D7FF5-05AE-4B15-9BA9-1769AB68CD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0825FA8-DCA6-4F63-9BF8-C98ACE845B35}">
  <ds:schemaRefs>
    <ds:schemaRef ds:uri="http://www.w3.org/XML/1998/namespace"/>
    <ds:schemaRef ds:uri="ccfc14db-0f45-423b-b2f5-752f8f8a0ada"/>
    <ds:schemaRef ds:uri="http://schemas.microsoft.com/office/infopath/2007/PartnerControls"/>
    <ds:schemaRef ds:uri="http://purl.org/dc/elements/1.1/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45</TotalTime>
  <Words>722</Words>
  <Application>Microsoft Office PowerPoint</Application>
  <PresentationFormat>Widescreen</PresentationFormat>
  <Paragraphs>147</Paragraphs>
  <Slides>17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Saima Sadiq (2410753)</cp:lastModifiedBy>
  <cp:revision>525</cp:revision>
  <dcterms:created xsi:type="dcterms:W3CDTF">2026-03-01T10:58:40Z</dcterms:created>
  <dcterms:modified xsi:type="dcterms:W3CDTF">2026-03-22T21:12:44Z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