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3" r:id="rId2"/>
    <p:sldMasterId id="2147483660" r:id="rId3"/>
    <p:sldMasterId id="2147483678" r:id="rId4"/>
    <p:sldMasterId id="2147483936" r:id="rId5"/>
  </p:sldMasterIdLst>
  <p:notesMasterIdLst>
    <p:notesMasterId r:id="rId45"/>
  </p:notesMasterIdLst>
  <p:handoutMasterIdLst>
    <p:handoutMasterId r:id="rId46"/>
  </p:handoutMasterIdLst>
  <p:sldIdLst>
    <p:sldId id="283" r:id="rId6"/>
    <p:sldId id="289" r:id="rId7"/>
    <p:sldId id="290" r:id="rId8"/>
    <p:sldId id="291" r:id="rId9"/>
    <p:sldId id="293" r:id="rId10"/>
    <p:sldId id="294" r:id="rId11"/>
    <p:sldId id="295" r:id="rId12"/>
    <p:sldId id="296" r:id="rId13"/>
    <p:sldId id="336" r:id="rId14"/>
    <p:sldId id="337" r:id="rId15"/>
    <p:sldId id="297" r:id="rId16"/>
    <p:sldId id="298" r:id="rId17"/>
    <p:sldId id="299" r:id="rId18"/>
    <p:sldId id="303" r:id="rId19"/>
    <p:sldId id="304" r:id="rId20"/>
    <p:sldId id="305" r:id="rId21"/>
    <p:sldId id="306" r:id="rId22"/>
    <p:sldId id="307" r:id="rId23"/>
    <p:sldId id="308" r:id="rId24"/>
    <p:sldId id="338" r:id="rId25"/>
    <p:sldId id="314" r:id="rId26"/>
    <p:sldId id="315" r:id="rId27"/>
    <p:sldId id="316" r:id="rId28"/>
    <p:sldId id="317" r:id="rId29"/>
    <p:sldId id="339" r:id="rId30"/>
    <p:sldId id="319" r:id="rId31"/>
    <p:sldId id="320" r:id="rId32"/>
    <p:sldId id="322" r:id="rId33"/>
    <p:sldId id="323" r:id="rId34"/>
    <p:sldId id="324" r:id="rId35"/>
    <p:sldId id="325" r:id="rId36"/>
    <p:sldId id="326" r:id="rId37"/>
    <p:sldId id="327" r:id="rId38"/>
    <p:sldId id="328" r:id="rId39"/>
    <p:sldId id="329" r:id="rId40"/>
    <p:sldId id="330" r:id="rId41"/>
    <p:sldId id="331" r:id="rId42"/>
    <p:sldId id="332" r:id="rId43"/>
    <p:sldId id="340" r:id="rId44"/>
  </p:sldIdLst>
  <p:sldSz cx="9144000" cy="6858000" type="screen4x3"/>
  <p:notesSz cx="6858000" cy="9144000"/>
  <p:defaultTextStyle>
    <a:defPPr>
      <a:defRPr lang="en-US"/>
    </a:defPPr>
    <a:lvl1pPr algn="l" rtl="0" eaLnBrk="0" fontAlgn="base" hangingPunct="0">
      <a:spcBef>
        <a:spcPct val="0"/>
      </a:spcBef>
      <a:spcAft>
        <a:spcPct val="0"/>
      </a:spcAft>
      <a:defRPr sz="3600" b="1" kern="1200">
        <a:solidFill>
          <a:schemeClr val="accent2"/>
        </a:solidFill>
        <a:latin typeface="Arial" panose="020B0604020202020204" pitchFamily="34" charset="0"/>
        <a:ea typeface="MS PGothic" panose="020B0600070205080204" pitchFamily="34" charset="-128"/>
        <a:cs typeface="+mn-cs"/>
      </a:defRPr>
    </a:lvl1pPr>
    <a:lvl2pPr marL="457200" algn="l" rtl="0" eaLnBrk="0" fontAlgn="base" hangingPunct="0">
      <a:spcBef>
        <a:spcPct val="0"/>
      </a:spcBef>
      <a:spcAft>
        <a:spcPct val="0"/>
      </a:spcAft>
      <a:defRPr sz="3600" b="1" kern="1200">
        <a:solidFill>
          <a:schemeClr val="accent2"/>
        </a:solidFill>
        <a:latin typeface="Arial" panose="020B0604020202020204" pitchFamily="34" charset="0"/>
        <a:ea typeface="MS PGothic" panose="020B0600070205080204" pitchFamily="34" charset="-128"/>
        <a:cs typeface="+mn-cs"/>
      </a:defRPr>
    </a:lvl2pPr>
    <a:lvl3pPr marL="914400" algn="l" rtl="0" eaLnBrk="0" fontAlgn="base" hangingPunct="0">
      <a:spcBef>
        <a:spcPct val="0"/>
      </a:spcBef>
      <a:spcAft>
        <a:spcPct val="0"/>
      </a:spcAft>
      <a:defRPr sz="3600" b="1" kern="1200">
        <a:solidFill>
          <a:schemeClr val="accent2"/>
        </a:solidFill>
        <a:latin typeface="Arial" panose="020B0604020202020204" pitchFamily="34" charset="0"/>
        <a:ea typeface="MS PGothic" panose="020B0600070205080204" pitchFamily="34" charset="-128"/>
        <a:cs typeface="+mn-cs"/>
      </a:defRPr>
    </a:lvl3pPr>
    <a:lvl4pPr marL="1371600" algn="l" rtl="0" eaLnBrk="0" fontAlgn="base" hangingPunct="0">
      <a:spcBef>
        <a:spcPct val="0"/>
      </a:spcBef>
      <a:spcAft>
        <a:spcPct val="0"/>
      </a:spcAft>
      <a:defRPr sz="3600" b="1" kern="1200">
        <a:solidFill>
          <a:schemeClr val="accent2"/>
        </a:solidFill>
        <a:latin typeface="Arial" panose="020B0604020202020204" pitchFamily="34" charset="0"/>
        <a:ea typeface="MS PGothic" panose="020B0600070205080204" pitchFamily="34" charset="-128"/>
        <a:cs typeface="+mn-cs"/>
      </a:defRPr>
    </a:lvl4pPr>
    <a:lvl5pPr marL="1828800" algn="l" rtl="0" eaLnBrk="0" fontAlgn="base" hangingPunct="0">
      <a:spcBef>
        <a:spcPct val="0"/>
      </a:spcBef>
      <a:spcAft>
        <a:spcPct val="0"/>
      </a:spcAft>
      <a:defRPr sz="3600" b="1" kern="1200">
        <a:solidFill>
          <a:schemeClr val="accent2"/>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sz="3600" b="1" kern="1200">
        <a:solidFill>
          <a:schemeClr val="accent2"/>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sz="3600" b="1" kern="1200">
        <a:solidFill>
          <a:schemeClr val="accent2"/>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sz="3600" b="1" kern="1200">
        <a:solidFill>
          <a:schemeClr val="accent2"/>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sz="3600" b="1" kern="1200">
        <a:solidFill>
          <a:schemeClr val="accent2"/>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7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31"/>
    <a:srgbClr val="000099"/>
    <a:srgbClr val="333399"/>
    <a:srgbClr val="FFEDB9"/>
    <a:srgbClr val="5B82FF"/>
    <a:srgbClr val="0033CC"/>
    <a:srgbClr val="6666FF"/>
    <a:srgbClr val="FFEB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274" y="62"/>
      </p:cViewPr>
      <p:guideLst>
        <p:guide orient="horz" pos="2760"/>
        <p:guide pos="2880"/>
      </p:guideLst>
    </p:cSldViewPr>
  </p:slideViewPr>
  <p:outlineViewPr>
    <p:cViewPr>
      <p:scale>
        <a:sx n="33" d="100"/>
        <a:sy n="33" d="100"/>
      </p:scale>
      <p:origin x="0" y="-180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92" d="100"/>
          <a:sy n="92" d="100"/>
        </p:scale>
        <p:origin x="-1480" y="-12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lnSpc>
                <a:spcPct val="100000"/>
              </a:lnSpc>
              <a:defRPr sz="1200" b="0">
                <a:solidFill>
                  <a:schemeClr val="tx1"/>
                </a:solidFill>
                <a:latin typeface="Times New Roman" pitchFamily="18" charset="0"/>
                <a:ea typeface="+mn-ea"/>
              </a:defRPr>
            </a:lvl1pPr>
          </a:lstStyle>
          <a:p>
            <a:pPr>
              <a:defRPr/>
            </a:pPr>
            <a:endParaRPr lang="en-US"/>
          </a:p>
        </p:txBody>
      </p:sp>
      <p:sp>
        <p:nvSpPr>
          <p:cNvPr id="4403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100000"/>
              </a:lnSpc>
              <a:defRPr sz="1200" b="0">
                <a:solidFill>
                  <a:schemeClr val="tx1"/>
                </a:solidFill>
                <a:latin typeface="Times New Roman" pitchFamily="18" charset="0"/>
                <a:ea typeface="+mn-ea"/>
              </a:defRPr>
            </a:lvl1pPr>
          </a:lstStyle>
          <a:p>
            <a:pPr>
              <a:defRPr/>
            </a:pPr>
            <a:endParaRPr lang="en-US"/>
          </a:p>
        </p:txBody>
      </p:sp>
      <p:sp>
        <p:nvSpPr>
          <p:cNvPr id="4403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lnSpc>
                <a:spcPct val="100000"/>
              </a:lnSpc>
              <a:defRPr sz="1200" b="0">
                <a:solidFill>
                  <a:schemeClr val="tx1"/>
                </a:solidFill>
                <a:latin typeface="Times New Roman" pitchFamily="18" charset="0"/>
                <a:ea typeface="+mn-ea"/>
              </a:defRPr>
            </a:lvl1pPr>
          </a:lstStyle>
          <a:p>
            <a:pPr>
              <a:defRPr/>
            </a:pPr>
            <a:endParaRPr lang="en-US"/>
          </a:p>
        </p:txBody>
      </p:sp>
      <p:sp>
        <p:nvSpPr>
          <p:cNvPr id="4403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solidFill>
                  <a:schemeClr val="tx1"/>
                </a:solidFill>
                <a:latin typeface="Times New Roman" panose="02020603050405020304" pitchFamily="18" charset="0"/>
              </a:defRPr>
            </a:lvl1pPr>
          </a:lstStyle>
          <a:p>
            <a:pPr>
              <a:defRPr/>
            </a:pPr>
            <a:fld id="{88BE8D35-9F83-4DF7-875E-F8B81B1270A9}" type="slidenum">
              <a:rPr lang="en-US" altLang="en-US"/>
              <a:pPr>
                <a:defRPr/>
              </a:pPr>
              <a:t>‹#›</a:t>
            </a:fld>
            <a:endParaRPr lang="en-US" altLang="en-US"/>
          </a:p>
        </p:txBody>
      </p:sp>
    </p:spTree>
    <p:extLst>
      <p:ext uri="{BB962C8B-B14F-4D97-AF65-F5344CB8AC3E}">
        <p14:creationId xmlns:p14="http://schemas.microsoft.com/office/powerpoint/2010/main" val="15011810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lnSpc>
                <a:spcPct val="100000"/>
              </a:lnSpc>
              <a:defRPr sz="1200" b="0">
                <a:solidFill>
                  <a:schemeClr val="tx1"/>
                </a:solidFill>
                <a:latin typeface="Times New Roman" pitchFamily="18" charset="0"/>
                <a:ea typeface="+mn-ea"/>
              </a:defRPr>
            </a:lvl1pPr>
          </a:lstStyle>
          <a:p>
            <a:pPr>
              <a:defRPr/>
            </a:pPr>
            <a:endParaRPr lang="en-US"/>
          </a:p>
        </p:txBody>
      </p:sp>
      <p:sp>
        <p:nvSpPr>
          <p:cNvPr id="133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100000"/>
              </a:lnSpc>
              <a:defRPr sz="1200" b="0">
                <a:solidFill>
                  <a:schemeClr val="tx1"/>
                </a:solidFill>
                <a:latin typeface="Times New Roman" pitchFamily="18" charset="0"/>
                <a:ea typeface="+mn-ea"/>
              </a:defRPr>
            </a:lvl1pPr>
          </a:lstStyle>
          <a:p>
            <a:pPr>
              <a:defRPr/>
            </a:pPr>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31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lnSpc>
                <a:spcPct val="100000"/>
              </a:lnSpc>
              <a:defRPr sz="1200" b="0">
                <a:solidFill>
                  <a:schemeClr val="tx1"/>
                </a:solidFill>
                <a:latin typeface="Times New Roman" pitchFamily="18" charset="0"/>
                <a:ea typeface="+mn-ea"/>
              </a:defRPr>
            </a:lvl1pPr>
          </a:lstStyle>
          <a:p>
            <a:pPr>
              <a:defRPr/>
            </a:pPr>
            <a:endParaRPr lang="en-US"/>
          </a:p>
        </p:txBody>
      </p:sp>
      <p:sp>
        <p:nvSpPr>
          <p:cNvPr id="1331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solidFill>
                  <a:schemeClr val="tx1"/>
                </a:solidFill>
                <a:latin typeface="Times New Roman" panose="02020603050405020304" pitchFamily="18" charset="0"/>
              </a:defRPr>
            </a:lvl1pPr>
          </a:lstStyle>
          <a:p>
            <a:pPr>
              <a:defRPr/>
            </a:pPr>
            <a:fld id="{10014880-2004-4A2E-A2F0-64B25E4524EA}" type="slidenum">
              <a:rPr lang="en-US" altLang="en-US"/>
              <a:pPr>
                <a:defRPr/>
              </a:pPr>
              <a:t>‹#›</a:t>
            </a:fld>
            <a:endParaRPr lang="en-US" altLang="en-US"/>
          </a:p>
        </p:txBody>
      </p:sp>
    </p:spTree>
    <p:extLst>
      <p:ext uri="{BB962C8B-B14F-4D97-AF65-F5344CB8AC3E}">
        <p14:creationId xmlns:p14="http://schemas.microsoft.com/office/powerpoint/2010/main" val="6835050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S PGothic"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b="1">
                <a:solidFill>
                  <a:schemeClr val="accent2"/>
                </a:solidFill>
                <a:latin typeface="Arial" panose="020B0604020202020204" pitchFamily="34" charset="0"/>
                <a:ea typeface="MS PGothic" panose="020B0600070205080204" pitchFamily="34" charset="-128"/>
              </a:defRPr>
            </a:lvl1pPr>
            <a:lvl2pPr marL="742950" indent="-285750">
              <a:defRPr sz="3600" b="1">
                <a:solidFill>
                  <a:schemeClr val="accent2"/>
                </a:solidFill>
                <a:latin typeface="Arial" panose="020B0604020202020204" pitchFamily="34" charset="0"/>
                <a:ea typeface="MS PGothic" panose="020B0600070205080204" pitchFamily="34" charset="-128"/>
              </a:defRPr>
            </a:lvl2pPr>
            <a:lvl3pPr marL="1143000" indent="-228600">
              <a:defRPr sz="3600" b="1">
                <a:solidFill>
                  <a:schemeClr val="accent2"/>
                </a:solidFill>
                <a:latin typeface="Arial" panose="020B0604020202020204" pitchFamily="34" charset="0"/>
                <a:ea typeface="MS PGothic" panose="020B0600070205080204" pitchFamily="34" charset="-128"/>
              </a:defRPr>
            </a:lvl3pPr>
            <a:lvl4pPr marL="1600200" indent="-228600">
              <a:defRPr sz="3600" b="1">
                <a:solidFill>
                  <a:schemeClr val="accent2"/>
                </a:solidFill>
                <a:latin typeface="Arial" panose="020B0604020202020204" pitchFamily="34" charset="0"/>
                <a:ea typeface="MS PGothic" panose="020B0600070205080204" pitchFamily="34" charset="-128"/>
              </a:defRPr>
            </a:lvl4pPr>
            <a:lvl5pPr marL="2057400" indent="-228600">
              <a:defRPr sz="3600" b="1">
                <a:solidFill>
                  <a:schemeClr val="accent2"/>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9pPr>
          </a:lstStyle>
          <a:p>
            <a:fld id="{AE4CF43A-FF30-47A6-8AB9-7658BC411F2D}" type="slidenum">
              <a:rPr lang="en-US" altLang="en-US" sz="1200" b="0" smtClean="0">
                <a:solidFill>
                  <a:schemeClr val="tx1"/>
                </a:solidFill>
                <a:latin typeface="Times New Roman" panose="02020603050405020304" pitchFamily="18" charset="0"/>
              </a:rPr>
              <a:pPr/>
              <a:t>11</a:t>
            </a:fld>
            <a:endParaRPr lang="en-US"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1339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When you are in the normal view of the PowerPoint slides, you should right-click on the image and then choose “Open hyperlink” to play the video. In the slide show view, you will simply click on the image to play the video. You must have an Internet connection in order to link to the streaming video.</a:t>
            </a:r>
          </a:p>
          <a:p>
            <a:r>
              <a:rPr lang="en-US" altLang="en-US" b="1"/>
              <a:t> </a:t>
            </a:r>
            <a:endParaRPr lang="en-US" altLang="en-US"/>
          </a:p>
          <a:p>
            <a:endParaRPr lang="en-US" altLang="en-US"/>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b="1">
                <a:solidFill>
                  <a:schemeClr val="accent2"/>
                </a:solidFill>
                <a:latin typeface="Arial" panose="020B0604020202020204" pitchFamily="34" charset="0"/>
                <a:ea typeface="MS PGothic" panose="020B0600070205080204" pitchFamily="34" charset="-128"/>
              </a:defRPr>
            </a:lvl1pPr>
            <a:lvl2pPr marL="742950" indent="-285750">
              <a:defRPr sz="3600" b="1">
                <a:solidFill>
                  <a:schemeClr val="accent2"/>
                </a:solidFill>
                <a:latin typeface="Arial" panose="020B0604020202020204" pitchFamily="34" charset="0"/>
                <a:ea typeface="MS PGothic" panose="020B0600070205080204" pitchFamily="34" charset="-128"/>
              </a:defRPr>
            </a:lvl2pPr>
            <a:lvl3pPr marL="1143000" indent="-228600">
              <a:defRPr sz="3600" b="1">
                <a:solidFill>
                  <a:schemeClr val="accent2"/>
                </a:solidFill>
                <a:latin typeface="Arial" panose="020B0604020202020204" pitchFamily="34" charset="0"/>
                <a:ea typeface="MS PGothic" panose="020B0600070205080204" pitchFamily="34" charset="-128"/>
              </a:defRPr>
            </a:lvl3pPr>
            <a:lvl4pPr marL="1600200" indent="-228600">
              <a:defRPr sz="3600" b="1">
                <a:solidFill>
                  <a:schemeClr val="accent2"/>
                </a:solidFill>
                <a:latin typeface="Arial" panose="020B0604020202020204" pitchFamily="34" charset="0"/>
                <a:ea typeface="MS PGothic" panose="020B0600070205080204" pitchFamily="34" charset="-128"/>
              </a:defRPr>
            </a:lvl4pPr>
            <a:lvl5pPr marL="2057400" indent="-228600">
              <a:defRPr sz="3600" b="1">
                <a:solidFill>
                  <a:schemeClr val="accent2"/>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9pPr>
          </a:lstStyle>
          <a:p>
            <a:fld id="{095947C4-6D11-4D79-B737-5D29C3B404BC}" type="slidenum">
              <a:rPr lang="en-US" altLang="en-US" sz="1200" b="0" smtClean="0">
                <a:solidFill>
                  <a:schemeClr val="tx1"/>
                </a:solidFill>
                <a:latin typeface="Times New Roman" panose="02020603050405020304" pitchFamily="18" charset="0"/>
              </a:rPr>
              <a:pPr/>
              <a:t>20</a:t>
            </a:fld>
            <a:endParaRPr lang="en-US"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458649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b="1">
                <a:solidFill>
                  <a:schemeClr val="accent2"/>
                </a:solidFill>
                <a:latin typeface="Arial" panose="020B0604020202020204" pitchFamily="34" charset="0"/>
                <a:ea typeface="MS PGothic" panose="020B0600070205080204" pitchFamily="34" charset="-128"/>
              </a:defRPr>
            </a:lvl1pPr>
            <a:lvl2pPr marL="742950" indent="-285750">
              <a:defRPr sz="3600" b="1">
                <a:solidFill>
                  <a:schemeClr val="accent2"/>
                </a:solidFill>
                <a:latin typeface="Arial" panose="020B0604020202020204" pitchFamily="34" charset="0"/>
                <a:ea typeface="MS PGothic" panose="020B0600070205080204" pitchFamily="34" charset="-128"/>
              </a:defRPr>
            </a:lvl2pPr>
            <a:lvl3pPr marL="1143000" indent="-228600">
              <a:defRPr sz="3600" b="1">
                <a:solidFill>
                  <a:schemeClr val="accent2"/>
                </a:solidFill>
                <a:latin typeface="Arial" panose="020B0604020202020204" pitchFamily="34" charset="0"/>
                <a:ea typeface="MS PGothic" panose="020B0600070205080204" pitchFamily="34" charset="-128"/>
              </a:defRPr>
            </a:lvl3pPr>
            <a:lvl4pPr marL="1600200" indent="-228600">
              <a:defRPr sz="3600" b="1">
                <a:solidFill>
                  <a:schemeClr val="accent2"/>
                </a:solidFill>
                <a:latin typeface="Arial" panose="020B0604020202020204" pitchFamily="34" charset="0"/>
                <a:ea typeface="MS PGothic" panose="020B0600070205080204" pitchFamily="34" charset="-128"/>
              </a:defRPr>
            </a:lvl4pPr>
            <a:lvl5pPr marL="2057400" indent="-228600">
              <a:defRPr sz="3600" b="1">
                <a:solidFill>
                  <a:schemeClr val="accent2"/>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9pPr>
          </a:lstStyle>
          <a:p>
            <a:fld id="{AD543207-0D8D-4BA4-9F22-344B08DF5E3B}" type="slidenum">
              <a:rPr lang="en-US" altLang="en-US" sz="1200" b="0" smtClean="0">
                <a:solidFill>
                  <a:schemeClr val="tx1"/>
                </a:solidFill>
                <a:latin typeface="Times New Roman" panose="02020603050405020304" pitchFamily="18" charset="0"/>
              </a:rPr>
              <a:pPr/>
              <a:t>24</a:t>
            </a:fld>
            <a:endParaRPr lang="en-US"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077228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b="1">
                <a:solidFill>
                  <a:schemeClr val="accent2"/>
                </a:solidFill>
                <a:latin typeface="Arial" panose="020B0604020202020204" pitchFamily="34" charset="0"/>
                <a:ea typeface="MS PGothic" panose="020B0600070205080204" pitchFamily="34" charset="-128"/>
              </a:defRPr>
            </a:lvl1pPr>
            <a:lvl2pPr marL="742950" indent="-285750">
              <a:defRPr sz="3600" b="1">
                <a:solidFill>
                  <a:schemeClr val="accent2"/>
                </a:solidFill>
                <a:latin typeface="Arial" panose="020B0604020202020204" pitchFamily="34" charset="0"/>
                <a:ea typeface="MS PGothic" panose="020B0600070205080204" pitchFamily="34" charset="-128"/>
              </a:defRPr>
            </a:lvl2pPr>
            <a:lvl3pPr marL="1143000" indent="-228600">
              <a:defRPr sz="3600" b="1">
                <a:solidFill>
                  <a:schemeClr val="accent2"/>
                </a:solidFill>
                <a:latin typeface="Arial" panose="020B0604020202020204" pitchFamily="34" charset="0"/>
                <a:ea typeface="MS PGothic" panose="020B0600070205080204" pitchFamily="34" charset="-128"/>
              </a:defRPr>
            </a:lvl3pPr>
            <a:lvl4pPr marL="1600200" indent="-228600">
              <a:defRPr sz="3600" b="1">
                <a:solidFill>
                  <a:schemeClr val="accent2"/>
                </a:solidFill>
                <a:latin typeface="Arial" panose="020B0604020202020204" pitchFamily="34" charset="0"/>
                <a:ea typeface="MS PGothic" panose="020B0600070205080204" pitchFamily="34" charset="-128"/>
              </a:defRPr>
            </a:lvl4pPr>
            <a:lvl5pPr marL="2057400" indent="-228600">
              <a:defRPr sz="3600" b="1">
                <a:solidFill>
                  <a:schemeClr val="accent2"/>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9pPr>
          </a:lstStyle>
          <a:p>
            <a:fld id="{16EB2AA1-983D-4502-A288-30C89EFF6996}" type="slidenum">
              <a:rPr lang="en-US" altLang="en-US" sz="1200" b="0" smtClean="0">
                <a:solidFill>
                  <a:schemeClr val="tx1"/>
                </a:solidFill>
                <a:latin typeface="Times New Roman" panose="02020603050405020304" pitchFamily="18" charset="0"/>
              </a:rPr>
              <a:pPr/>
              <a:t>32</a:t>
            </a:fld>
            <a:endParaRPr lang="en-US"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335018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b="1">
                <a:solidFill>
                  <a:schemeClr val="accent2"/>
                </a:solidFill>
                <a:latin typeface="Arial" panose="020B0604020202020204" pitchFamily="34" charset="0"/>
                <a:ea typeface="MS PGothic" panose="020B0600070205080204" pitchFamily="34" charset="-128"/>
              </a:defRPr>
            </a:lvl1pPr>
            <a:lvl2pPr marL="742950" indent="-285750">
              <a:defRPr sz="3600" b="1">
                <a:solidFill>
                  <a:schemeClr val="accent2"/>
                </a:solidFill>
                <a:latin typeface="Arial" panose="020B0604020202020204" pitchFamily="34" charset="0"/>
                <a:ea typeface="MS PGothic" panose="020B0600070205080204" pitchFamily="34" charset="-128"/>
              </a:defRPr>
            </a:lvl2pPr>
            <a:lvl3pPr marL="1143000" indent="-228600">
              <a:defRPr sz="3600" b="1">
                <a:solidFill>
                  <a:schemeClr val="accent2"/>
                </a:solidFill>
                <a:latin typeface="Arial" panose="020B0604020202020204" pitchFamily="34" charset="0"/>
                <a:ea typeface="MS PGothic" panose="020B0600070205080204" pitchFamily="34" charset="-128"/>
              </a:defRPr>
            </a:lvl3pPr>
            <a:lvl4pPr marL="1600200" indent="-228600">
              <a:defRPr sz="3600" b="1">
                <a:solidFill>
                  <a:schemeClr val="accent2"/>
                </a:solidFill>
                <a:latin typeface="Arial" panose="020B0604020202020204" pitchFamily="34" charset="0"/>
                <a:ea typeface="MS PGothic" panose="020B0600070205080204" pitchFamily="34" charset="-128"/>
              </a:defRPr>
            </a:lvl4pPr>
            <a:lvl5pPr marL="2057400" indent="-228600">
              <a:defRPr sz="3600" b="1">
                <a:solidFill>
                  <a:schemeClr val="accent2"/>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9pPr>
          </a:lstStyle>
          <a:p>
            <a:fld id="{222F7A43-17EF-4F21-8A38-38835CED0CCD}" type="slidenum">
              <a:rPr lang="en-US" altLang="en-US" sz="1200" b="0" smtClean="0">
                <a:solidFill>
                  <a:schemeClr val="tx1"/>
                </a:solidFill>
                <a:latin typeface="Times New Roman" panose="02020603050405020304" pitchFamily="18" charset="0"/>
              </a:rPr>
              <a:pPr/>
              <a:t>34</a:t>
            </a:fld>
            <a:endParaRPr lang="en-US"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3935736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b="1">
                <a:solidFill>
                  <a:schemeClr val="accent2"/>
                </a:solidFill>
                <a:latin typeface="Arial" panose="020B0604020202020204" pitchFamily="34" charset="0"/>
                <a:ea typeface="MS PGothic" panose="020B0600070205080204" pitchFamily="34" charset="-128"/>
              </a:defRPr>
            </a:lvl1pPr>
            <a:lvl2pPr marL="742950" indent="-285750">
              <a:defRPr sz="3600" b="1">
                <a:solidFill>
                  <a:schemeClr val="accent2"/>
                </a:solidFill>
                <a:latin typeface="Arial" panose="020B0604020202020204" pitchFamily="34" charset="0"/>
                <a:ea typeface="MS PGothic" panose="020B0600070205080204" pitchFamily="34" charset="-128"/>
              </a:defRPr>
            </a:lvl2pPr>
            <a:lvl3pPr marL="1143000" indent="-228600">
              <a:defRPr sz="3600" b="1">
                <a:solidFill>
                  <a:schemeClr val="accent2"/>
                </a:solidFill>
                <a:latin typeface="Arial" panose="020B0604020202020204" pitchFamily="34" charset="0"/>
                <a:ea typeface="MS PGothic" panose="020B0600070205080204" pitchFamily="34" charset="-128"/>
              </a:defRPr>
            </a:lvl3pPr>
            <a:lvl4pPr marL="1600200" indent="-228600">
              <a:defRPr sz="3600" b="1">
                <a:solidFill>
                  <a:schemeClr val="accent2"/>
                </a:solidFill>
                <a:latin typeface="Arial" panose="020B0604020202020204" pitchFamily="34" charset="0"/>
                <a:ea typeface="MS PGothic" panose="020B0600070205080204" pitchFamily="34" charset="-128"/>
              </a:defRPr>
            </a:lvl4pPr>
            <a:lvl5pPr marL="2057400" indent="-228600">
              <a:defRPr sz="3600" b="1">
                <a:solidFill>
                  <a:schemeClr val="accent2"/>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ea typeface="MS PGothic" panose="020B0600070205080204" pitchFamily="34" charset="-128"/>
              </a:defRPr>
            </a:lvl9pPr>
          </a:lstStyle>
          <a:p>
            <a:fld id="{633C560E-5C97-48F6-A4C4-44C71C56D440}" type="slidenum">
              <a:rPr lang="en-US" altLang="en-US" sz="1200" b="0" smtClean="0">
                <a:solidFill>
                  <a:schemeClr val="tx1"/>
                </a:solidFill>
                <a:latin typeface="Times New Roman" panose="02020603050405020304" pitchFamily="18" charset="0"/>
              </a:rPr>
              <a:pPr/>
              <a:t>39</a:t>
            </a:fld>
            <a:endParaRPr lang="en-US"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748278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80884" y="102011"/>
            <a:ext cx="8558316" cy="1143000"/>
          </a:xfrm>
        </p:spPr>
        <p:txBody>
          <a:bodyPr/>
          <a:lstStyle/>
          <a:p>
            <a:r>
              <a:rPr lang="en-US" dirty="0"/>
              <a:t>Click to edit Master title style</a:t>
            </a:r>
          </a:p>
        </p:txBody>
      </p:sp>
      <p:sp>
        <p:nvSpPr>
          <p:cNvPr id="4" name="Content Placeholder 3"/>
          <p:cNvSpPr>
            <a:spLocks noGrp="1"/>
          </p:cNvSpPr>
          <p:nvPr>
            <p:ph sz="quarter" idx="10"/>
          </p:nvPr>
        </p:nvSpPr>
        <p:spPr>
          <a:xfrm>
            <a:off x="525131" y="1562355"/>
            <a:ext cx="3700343" cy="4738518"/>
          </a:xfrm>
        </p:spPr>
        <p:txBody>
          <a:bodyPr/>
          <a:lstStyle>
            <a:lvl1pPr>
              <a:defRPr sz="24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1"/>
          </p:nvPr>
        </p:nvSpPr>
        <p:spPr>
          <a:xfrm>
            <a:off x="4677332" y="1550796"/>
            <a:ext cx="3895740" cy="4945254"/>
          </a:xfrm>
        </p:spPr>
        <p:txBody>
          <a:bodyPr/>
          <a:lstStyle>
            <a:lvl1pPr>
              <a:defRPr sz="24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12935912"/>
      </p:ext>
    </p:extLst>
  </p:cSld>
  <p:clrMapOvr>
    <a:masterClrMapping/>
  </p:clrMapOvr>
  <p:transition>
    <p:split orient="vert"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80884" y="102011"/>
            <a:ext cx="8558316" cy="1143000"/>
          </a:xfrm>
        </p:spPr>
        <p:txBody>
          <a:bodyPr/>
          <a:lstStyle/>
          <a:p>
            <a:r>
              <a:rPr lang="en-US" dirty="0"/>
              <a:t>Click to edit Master title style</a:t>
            </a:r>
          </a:p>
        </p:txBody>
      </p:sp>
      <p:sp>
        <p:nvSpPr>
          <p:cNvPr id="4" name="Content Placeholder 3"/>
          <p:cNvSpPr>
            <a:spLocks noGrp="1"/>
          </p:cNvSpPr>
          <p:nvPr>
            <p:ph sz="quarter" idx="10"/>
          </p:nvPr>
        </p:nvSpPr>
        <p:spPr>
          <a:xfrm>
            <a:off x="439645" y="1379190"/>
            <a:ext cx="8206702" cy="4738518"/>
          </a:xfrm>
        </p:spPr>
        <p:txBody>
          <a:bodyPr/>
          <a:lstStyle>
            <a:lvl1pPr>
              <a:defRPr sz="24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6920525"/>
      </p:ext>
    </p:extLst>
  </p:cSld>
  <p:clrMapOvr>
    <a:masterClrMapping/>
  </p:clrMapOvr>
  <p:transition>
    <p:split orient="vert"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7765867"/>
      </p:ext>
    </p:extLst>
  </p:cSld>
  <p:clrMapOvr>
    <a:masterClrMapping/>
  </p:clrMapOvr>
  <p:transition>
    <p:split orient="vert"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4069" y="349595"/>
            <a:ext cx="8206702" cy="566738"/>
          </a:xfrm>
        </p:spPr>
        <p:txBody>
          <a:bodyPr anchor="b"/>
          <a:lstStyle>
            <a:lvl1pPr algn="ctr">
              <a:defRPr sz="2500" b="1"/>
            </a:lvl1pPr>
          </a:lstStyle>
          <a:p>
            <a:r>
              <a:rPr lang="en-US" dirty="0"/>
              <a:t>Click to edit Master title style</a:t>
            </a:r>
          </a:p>
        </p:txBody>
      </p:sp>
      <p:sp>
        <p:nvSpPr>
          <p:cNvPr id="10" name="Picture Placeholder 9"/>
          <p:cNvSpPr>
            <a:spLocks noGrp="1"/>
          </p:cNvSpPr>
          <p:nvPr>
            <p:ph type="pic" sz="quarter" idx="10"/>
          </p:nvPr>
        </p:nvSpPr>
        <p:spPr>
          <a:xfrm>
            <a:off x="1025838" y="1135624"/>
            <a:ext cx="7217501" cy="4992192"/>
          </a:xfrm>
        </p:spPr>
        <p:txBody>
          <a:bodyPr/>
          <a:lstStyle/>
          <a:p>
            <a:pPr lvl="0"/>
            <a:endParaRPr lang="en-US" noProof="0" dirty="0"/>
          </a:p>
        </p:txBody>
      </p:sp>
    </p:spTree>
    <p:extLst>
      <p:ext uri="{BB962C8B-B14F-4D97-AF65-F5344CB8AC3E}">
        <p14:creationId xmlns:p14="http://schemas.microsoft.com/office/powerpoint/2010/main" val="867841918"/>
      </p:ext>
    </p:extLst>
  </p:cSld>
  <p:clrMapOvr>
    <a:masterClrMapping/>
  </p:clrMapOvr>
  <p:transition>
    <p:split orient="vert"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4069" y="349595"/>
            <a:ext cx="8206702" cy="566738"/>
          </a:xfrm>
        </p:spPr>
        <p:txBody>
          <a:bodyPr anchor="b"/>
          <a:lstStyle>
            <a:lvl1pPr algn="ctr">
              <a:defRPr sz="2500" b="1"/>
            </a:lvl1pPr>
          </a:lstStyle>
          <a:p>
            <a:r>
              <a:rPr lang="en-US" dirty="0"/>
              <a:t>Click to edit Master title style</a:t>
            </a:r>
          </a:p>
        </p:txBody>
      </p:sp>
      <p:sp>
        <p:nvSpPr>
          <p:cNvPr id="5" name="Table Placeholder 4"/>
          <p:cNvSpPr>
            <a:spLocks noGrp="1"/>
          </p:cNvSpPr>
          <p:nvPr>
            <p:ph type="tbl" sz="quarter" idx="10"/>
          </p:nvPr>
        </p:nvSpPr>
        <p:spPr>
          <a:xfrm>
            <a:off x="854075" y="1319213"/>
            <a:ext cx="7083425" cy="4651375"/>
          </a:xfrm>
        </p:spPr>
        <p:txBody>
          <a:bodyPr/>
          <a:lstStyle/>
          <a:p>
            <a:pPr lvl="0"/>
            <a:endParaRPr lang="en-US" noProof="0"/>
          </a:p>
        </p:txBody>
      </p:sp>
    </p:spTree>
    <p:extLst>
      <p:ext uri="{BB962C8B-B14F-4D97-AF65-F5344CB8AC3E}">
        <p14:creationId xmlns:p14="http://schemas.microsoft.com/office/powerpoint/2010/main" val="1955923737"/>
      </p:ext>
    </p:extLst>
  </p:cSld>
  <p:clrMapOvr>
    <a:masterClrMapping/>
  </p:clrMapOvr>
  <p:transition>
    <p:split orient="vert"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80884" y="281265"/>
            <a:ext cx="8558316" cy="1056880"/>
          </a:xfrm>
        </p:spPr>
        <p:txBody>
          <a:bodyPr/>
          <a:lstStyle/>
          <a:p>
            <a:r>
              <a:rPr lang="en-US" dirty="0"/>
              <a:t>Click to edit Master title style</a:t>
            </a:r>
          </a:p>
        </p:txBody>
      </p:sp>
      <p:sp>
        <p:nvSpPr>
          <p:cNvPr id="4" name="Content Placeholder 3"/>
          <p:cNvSpPr>
            <a:spLocks noGrp="1"/>
          </p:cNvSpPr>
          <p:nvPr>
            <p:ph sz="quarter" idx="10"/>
          </p:nvPr>
        </p:nvSpPr>
        <p:spPr>
          <a:xfrm>
            <a:off x="525131" y="1562355"/>
            <a:ext cx="3700343" cy="4738518"/>
          </a:xfrm>
        </p:spPr>
        <p:txBody>
          <a:bodyPr/>
          <a:lstStyle>
            <a:lvl1pPr>
              <a:defRPr sz="24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1"/>
          </p:nvPr>
        </p:nvSpPr>
        <p:spPr>
          <a:xfrm>
            <a:off x="4677332" y="1550796"/>
            <a:ext cx="3895740" cy="4945254"/>
          </a:xfrm>
        </p:spPr>
        <p:txBody>
          <a:bodyPr/>
          <a:lstStyle>
            <a:lvl1pPr>
              <a:defRPr sz="24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46086829"/>
      </p:ext>
    </p:extLst>
  </p:cSld>
  <p:clrMapOvr>
    <a:masterClrMapping/>
  </p:clrMapOvr>
  <p:transition>
    <p:split orient="vert"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80884" y="289517"/>
            <a:ext cx="8558316" cy="1143000"/>
          </a:xfrm>
        </p:spPr>
        <p:txBody>
          <a:bodyPr/>
          <a:lstStyle/>
          <a:p>
            <a:r>
              <a:rPr lang="en-US" dirty="0"/>
              <a:t>Click to edit Master title style</a:t>
            </a:r>
          </a:p>
        </p:txBody>
      </p:sp>
      <p:sp>
        <p:nvSpPr>
          <p:cNvPr id="4" name="Content Placeholder 3"/>
          <p:cNvSpPr>
            <a:spLocks noGrp="1"/>
          </p:cNvSpPr>
          <p:nvPr>
            <p:ph sz="quarter" idx="10"/>
          </p:nvPr>
        </p:nvSpPr>
        <p:spPr>
          <a:xfrm>
            <a:off x="439645" y="1489989"/>
            <a:ext cx="8206702" cy="4738518"/>
          </a:xfrm>
        </p:spPr>
        <p:txBody>
          <a:bodyPr/>
          <a:lstStyle>
            <a:lvl1pPr>
              <a:defRPr sz="24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29151742"/>
      </p:ext>
    </p:extLst>
  </p:cSld>
  <p:clrMapOvr>
    <a:masterClrMapping/>
  </p:clrMapOvr>
  <p:transition>
    <p:split orient="vert"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9940363"/>
      </p:ext>
    </p:extLst>
  </p:cSld>
  <p:clrMapOvr>
    <a:masterClrMapping/>
  </p:clrMapOvr>
  <p:transition>
    <p:split orient="vert"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4069" y="485823"/>
            <a:ext cx="8206702" cy="818229"/>
          </a:xfrm>
        </p:spPr>
        <p:txBody>
          <a:bodyPr anchor="t"/>
          <a:lstStyle>
            <a:lvl1pPr algn="ctr">
              <a:defRPr sz="2500" b="1"/>
            </a:lvl1pPr>
          </a:lstStyle>
          <a:p>
            <a:r>
              <a:rPr lang="en-US" dirty="0"/>
              <a:t>Click to edit Master title style</a:t>
            </a:r>
          </a:p>
        </p:txBody>
      </p:sp>
      <p:sp>
        <p:nvSpPr>
          <p:cNvPr id="10" name="Picture Placeholder 9"/>
          <p:cNvSpPr>
            <a:spLocks noGrp="1"/>
          </p:cNvSpPr>
          <p:nvPr>
            <p:ph type="pic" sz="quarter" idx="10"/>
          </p:nvPr>
        </p:nvSpPr>
        <p:spPr>
          <a:xfrm>
            <a:off x="1025838" y="1468021"/>
            <a:ext cx="7217501" cy="4992192"/>
          </a:xfrm>
        </p:spPr>
        <p:txBody>
          <a:bodyPr/>
          <a:lstStyle/>
          <a:p>
            <a:pPr lvl="0"/>
            <a:endParaRPr lang="en-US" noProof="0" dirty="0"/>
          </a:p>
        </p:txBody>
      </p:sp>
    </p:spTree>
    <p:extLst>
      <p:ext uri="{BB962C8B-B14F-4D97-AF65-F5344CB8AC3E}">
        <p14:creationId xmlns:p14="http://schemas.microsoft.com/office/powerpoint/2010/main" val="1355842249"/>
      </p:ext>
    </p:extLst>
  </p:cSld>
  <p:clrMapOvr>
    <a:masterClrMapping/>
  </p:clrMapOvr>
  <p:transition>
    <p:split orient="vert"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4069" y="468776"/>
            <a:ext cx="8206702" cy="801183"/>
          </a:xfrm>
        </p:spPr>
        <p:txBody>
          <a:bodyPr anchor="t"/>
          <a:lstStyle>
            <a:lvl1pPr algn="ctr">
              <a:defRPr sz="2500" b="1"/>
            </a:lvl1pPr>
          </a:lstStyle>
          <a:p>
            <a:r>
              <a:rPr lang="en-US" dirty="0"/>
              <a:t>Click to edit Master title style</a:t>
            </a:r>
          </a:p>
        </p:txBody>
      </p:sp>
      <p:sp>
        <p:nvSpPr>
          <p:cNvPr id="5" name="Table Placeholder 4"/>
          <p:cNvSpPr>
            <a:spLocks noGrp="1"/>
          </p:cNvSpPr>
          <p:nvPr>
            <p:ph type="tbl" sz="quarter" idx="10"/>
          </p:nvPr>
        </p:nvSpPr>
        <p:spPr>
          <a:xfrm>
            <a:off x="854075" y="1506719"/>
            <a:ext cx="7083425" cy="4651375"/>
          </a:xfrm>
        </p:spPr>
        <p:txBody>
          <a:bodyPr/>
          <a:lstStyle/>
          <a:p>
            <a:pPr lvl="0"/>
            <a:endParaRPr lang="en-US" noProof="0" dirty="0"/>
          </a:p>
        </p:txBody>
      </p:sp>
    </p:spTree>
    <p:extLst>
      <p:ext uri="{BB962C8B-B14F-4D97-AF65-F5344CB8AC3E}">
        <p14:creationId xmlns:p14="http://schemas.microsoft.com/office/powerpoint/2010/main" val="1774507367"/>
      </p:ext>
    </p:extLst>
  </p:cSld>
  <p:clrMapOvr>
    <a:masterClrMapping/>
  </p:clrMapOvr>
  <p:transition>
    <p:split orient="vert"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09667181"/>
      </p:ext>
    </p:extLst>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D93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fld id="{FA97244E-C7F0-49AE-B5FE-C3F4A7EC5F02}" type="datetimeFigureOut">
              <a:rPr lang="en-US" altLang="en-US"/>
              <a:pPr>
                <a:defRPr/>
              </a:pPr>
              <a:t>11/15/2017</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E8F6DF5-414C-484D-9D40-D81F83979540}" type="slidenum">
              <a:rPr lang="en-US" altLang="en-US"/>
              <a:pPr>
                <a:defRPr/>
              </a:pPr>
              <a:t>‹#›</a:t>
            </a:fld>
            <a:endParaRPr lang="en-US" altLang="en-US"/>
          </a:p>
        </p:txBody>
      </p:sp>
    </p:spTree>
    <p:extLst>
      <p:ext uri="{BB962C8B-B14F-4D97-AF65-F5344CB8AC3E}">
        <p14:creationId xmlns:p14="http://schemas.microsoft.com/office/powerpoint/2010/main" val="31835960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D931"/>
                </a:solidFill>
              </a:defRPr>
            </a:lvl1pPr>
          </a:lstStyle>
          <a:p>
            <a:r>
              <a:rPr lang="en-US" dirty="0"/>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CE1B9E6-0472-47EF-8BC7-5637C97E5E17}" type="datetimeFigureOut">
              <a:rPr lang="en-US" altLang="en-US"/>
              <a:pPr>
                <a:defRPr/>
              </a:pPr>
              <a:t>11/15/2017</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769F3EB-2CBE-4336-86C4-F3FCD7774DEB}" type="slidenum">
              <a:rPr lang="en-US" altLang="en-US"/>
              <a:pPr>
                <a:defRPr/>
              </a:pPr>
              <a:t>‹#›</a:t>
            </a:fld>
            <a:endParaRPr lang="en-US" altLang="en-US"/>
          </a:p>
        </p:txBody>
      </p:sp>
    </p:spTree>
    <p:extLst>
      <p:ext uri="{BB962C8B-B14F-4D97-AF65-F5344CB8AC3E}">
        <p14:creationId xmlns:p14="http://schemas.microsoft.com/office/powerpoint/2010/main" val="336028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53CCF2F-D8F4-4927-A9E2-A8BD338E00DF}" type="datetimeFigureOut">
              <a:rPr lang="en-US" altLang="en-US"/>
              <a:pPr>
                <a:defRPr/>
              </a:pPr>
              <a:t>11/15/2017</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83FF0A6-AA91-4E17-803B-9BDB4E4685EE}" type="slidenum">
              <a:rPr lang="en-US" altLang="en-US"/>
              <a:pPr>
                <a:defRPr/>
              </a:pPr>
              <a:t>‹#›</a:t>
            </a:fld>
            <a:endParaRPr lang="en-US" altLang="en-US"/>
          </a:p>
        </p:txBody>
      </p:sp>
    </p:spTree>
    <p:extLst>
      <p:ext uri="{BB962C8B-B14F-4D97-AF65-F5344CB8AC3E}">
        <p14:creationId xmlns:p14="http://schemas.microsoft.com/office/powerpoint/2010/main" val="1028221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2211"/>
            <a:ext cx="8534400" cy="1143000"/>
          </a:xfrm>
        </p:spPr>
        <p:txBody>
          <a:bodyPr/>
          <a:lstStyle/>
          <a:p>
            <a:r>
              <a:rPr lang="en-US" dirty="0"/>
              <a:t>Click to edit Master title style</a:t>
            </a:r>
          </a:p>
        </p:txBody>
      </p:sp>
      <p:sp>
        <p:nvSpPr>
          <p:cNvPr id="3" name="Content Placeholder 2"/>
          <p:cNvSpPr>
            <a:spLocks noGrp="1"/>
          </p:cNvSpPr>
          <p:nvPr>
            <p:ph sz="half" idx="1"/>
          </p:nvPr>
        </p:nvSpPr>
        <p:spPr>
          <a:xfrm>
            <a:off x="571499" y="1546515"/>
            <a:ext cx="7986483" cy="4318000"/>
          </a:xfrm>
        </p:spPr>
        <p:txBody>
          <a:bodyPr/>
          <a:lstStyle>
            <a:lvl1pPr>
              <a:defRPr sz="2800" b="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92178704"/>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1151" y="2332037"/>
            <a:ext cx="8237408" cy="3663561"/>
          </a:xfrm>
          <a:prstGeom prst="rect">
            <a:avLst/>
          </a:prstGeom>
        </p:spPr>
        <p:txBody>
          <a:bodyPr/>
          <a:lstStyle>
            <a:lvl2pPr>
              <a:defRPr>
                <a:latin typeface="Arial (Body)"/>
                <a:cs typeface="Arial (Body)"/>
              </a:defRPr>
            </a:lvl2pPr>
            <a:lvl3pPr>
              <a:defRPr>
                <a:latin typeface="Arial (Body)"/>
                <a:cs typeface="Arial (Body)"/>
              </a:defRPr>
            </a:lvl3pPr>
            <a:lvl4pPr>
              <a:defRPr>
                <a:latin typeface="Arial (Body)"/>
                <a:cs typeface="Arial (Body)"/>
              </a:defRPr>
            </a:lvl4pPr>
            <a:lvl5pPr>
              <a:defRPr>
                <a:latin typeface="Arial (Body)"/>
                <a:cs typeface="Arial (Body)"/>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p:nvPr>
        </p:nvSpPr>
        <p:spPr/>
        <p:txBody>
          <a:bodyPr/>
          <a:lstStyle>
            <a:lvl1pPr>
              <a:defRPr>
                <a:effectLst>
                  <a:outerShdw blurRad="50800" dist="38100" dir="2700000">
                    <a:srgbClr val="000000"/>
                  </a:outerShdw>
                </a:effectLst>
              </a:defRPr>
            </a:lvl1pPr>
          </a:lstStyle>
          <a:p>
            <a:r>
              <a:rPr lang="en-US" dirty="0"/>
              <a:t>Click to edit Master title style</a:t>
            </a:r>
          </a:p>
        </p:txBody>
      </p:sp>
      <p:sp>
        <p:nvSpPr>
          <p:cNvPr id="4" name="Date Placeholder 3"/>
          <p:cNvSpPr>
            <a:spLocks noGrp="1"/>
          </p:cNvSpPr>
          <p:nvPr>
            <p:ph type="dt" sz="half" idx="10"/>
          </p:nvPr>
        </p:nvSpPr>
        <p:spPr/>
        <p:txBody>
          <a:bodyPr/>
          <a:lstStyle>
            <a:lvl1pPr>
              <a:defRPr/>
            </a:lvl1pPr>
          </a:lstStyle>
          <a:p>
            <a:pPr>
              <a:defRPr/>
            </a:pPr>
            <a:fld id="{F01E2C68-4C4F-472A-A89B-AF74FDFBC742}" type="datetimeFigureOut">
              <a:rPr lang="en-US" altLang="en-US"/>
              <a:pPr>
                <a:defRPr/>
              </a:pPr>
              <a:t>11/15/2017</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ADEE2A3-A674-4283-8A69-853C71B65448}" type="slidenum">
              <a:rPr lang="en-US" altLang="en-US"/>
              <a:pPr>
                <a:defRPr/>
              </a:pPr>
              <a:t>‹#›</a:t>
            </a:fld>
            <a:endParaRPr lang="en-US" altLang="en-US"/>
          </a:p>
        </p:txBody>
      </p:sp>
    </p:spTree>
    <p:extLst>
      <p:ext uri="{BB962C8B-B14F-4D97-AF65-F5344CB8AC3E}">
        <p14:creationId xmlns:p14="http://schemas.microsoft.com/office/powerpoint/2010/main" val="3363975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pPr>
              <a:defRPr/>
            </a:pPr>
            <a:fld id="{2DB8A209-3E91-422B-ADCF-7BD7F0DA32BA}" type="datetimeFigureOut">
              <a:rPr lang="en-US" altLang="en-US" smtClean="0"/>
              <a:pPr>
                <a:defRPr/>
              </a:pPr>
              <a:t>11/15/2017</a:t>
            </a:fld>
            <a:endParaRPr lang="en-US" altLang="en-US"/>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22482209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fld id="{F01E2C68-4C4F-472A-A89B-AF74FDFBC742}" type="datetimeFigureOut">
              <a:rPr lang="en-US" altLang="en-US" smtClean="0"/>
              <a:pPr>
                <a:defRPr/>
              </a:pPr>
              <a:t>11/15/2017</a:t>
            </a:fld>
            <a:endParaRPr lang="en-US" altLang="en-US"/>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DADEE2A3-A674-4283-8A69-853C71B65448}" type="slidenum">
              <a:rPr lang="en-US" altLang="en-US" smtClean="0"/>
              <a:pPr>
                <a:defRPr/>
              </a:pPr>
              <a:t>‹#›</a:t>
            </a:fld>
            <a:endParaRPr lang="en-US" altLang="en-US"/>
          </a:p>
        </p:txBody>
      </p:sp>
    </p:spTree>
    <p:extLst>
      <p:ext uri="{BB962C8B-B14F-4D97-AF65-F5344CB8AC3E}">
        <p14:creationId xmlns:p14="http://schemas.microsoft.com/office/powerpoint/2010/main" val="27977067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6" name="Slide Number Placeholder 5"/>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26726515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7" name="Slide Number Placeholder 6"/>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1934736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9" name="Slide Number Placeholder 8"/>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23515782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5" name="Slide Number Placeholder 4"/>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9412260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4" name="Slide Number Placeholder 3"/>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22179885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7" name="Slide Number Placeholder 6"/>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23754038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7" name="Slide Number Placeholder 6"/>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7149984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6" name="Slide Number Placeholder 5"/>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11461291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a:defRPr/>
            </a:pPr>
            <a:fld id="{2DB8A209-3E91-422B-ADCF-7BD7F0DA32BA}" type="datetimeFigureOut">
              <a:rPr lang="en-US" altLang="en-US" smtClean="0"/>
              <a:pPr>
                <a:defRPr/>
              </a:pPr>
              <a:t>11/15/2017</a:t>
            </a:fld>
            <a:endParaRPr lang="en-US" altLang="en-US"/>
          </a:p>
        </p:txBody>
      </p:sp>
      <p:sp>
        <p:nvSpPr>
          <p:cNvPr id="6" name="Slide Number Placeholder 5"/>
          <p:cNvSpPr>
            <a:spLocks noGrp="1"/>
          </p:cNvSpPr>
          <p:nvPr>
            <p:ph type="sldNum" sz="quarter" idx="12"/>
          </p:nvPr>
        </p:nvSpPr>
        <p:spPr/>
        <p:txBody>
          <a:bodyPr/>
          <a:lstStyle/>
          <a:p>
            <a:pPr>
              <a:defRPr/>
            </a:pPr>
            <a:fld id="{3639F474-B311-4232-B2EF-C33E858A3AFC}" type="slidenum">
              <a:rPr lang="en-US" altLang="en-US" smtClean="0"/>
              <a:pPr>
                <a:defRPr/>
              </a:pPr>
              <a:t>‹#›</a:t>
            </a:fld>
            <a:endParaRPr lang="en-US" altLang="en-US"/>
          </a:p>
        </p:txBody>
      </p:sp>
    </p:spTree>
    <p:extLst>
      <p:ext uri="{BB962C8B-B14F-4D97-AF65-F5344CB8AC3E}">
        <p14:creationId xmlns:p14="http://schemas.microsoft.com/office/powerpoint/2010/main" val="31975373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8.xml"/><Relationship Id="rId7"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jpeg"/><Relationship Id="rId5" Type="http://schemas.openxmlformats.org/officeDocument/2006/relationships/theme" Target="../theme/theme3.xml"/><Relationship Id="rId4"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3.jp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41" name="AutoShape 17"/>
          <p:cNvSpPr>
            <a:spLocks noChangeArrowheads="1"/>
          </p:cNvSpPr>
          <p:nvPr/>
        </p:nvSpPr>
        <p:spPr bwMode="auto">
          <a:xfrm>
            <a:off x="207963" y="207963"/>
            <a:ext cx="8707437" cy="6397625"/>
          </a:xfrm>
          <a:prstGeom prst="roundRect">
            <a:avLst>
              <a:gd name="adj" fmla="val 2935"/>
            </a:avLst>
          </a:prstGeom>
          <a:gradFill rotWithShape="1">
            <a:gsLst>
              <a:gs pos="0">
                <a:srgbClr val="FFFFFF"/>
              </a:gs>
              <a:gs pos="35000">
                <a:srgbClr val="FFFFFF"/>
              </a:gs>
              <a:gs pos="100000">
                <a:srgbClr val="FFFFFF"/>
              </a:gs>
            </a:gsLst>
            <a:lin ang="5400000" scaled="1"/>
          </a:gradFill>
          <a:ln w="9525">
            <a:solidFill>
              <a:srgbClr val="F9F9F9"/>
            </a:solidFill>
            <a:round/>
            <a:headEnd/>
            <a:tailEnd/>
          </a:ln>
          <a:effectLst>
            <a:outerShdw blurRad="40000" dist="20000" dir="5400000" rotWithShape="0">
              <a:srgbClr val="808080">
                <a:alpha val="37999"/>
              </a:srgbClr>
            </a:outerShdw>
          </a:effectLst>
        </p:spPr>
        <p:txBody>
          <a:bodyPr wrap="none" anchor="ctr"/>
          <a:lstStyle/>
          <a:p>
            <a:pPr algn="ctr" eaLnBrk="1" hangingPunct="1">
              <a:lnSpc>
                <a:spcPct val="85000"/>
              </a:lnSpc>
              <a:defRPr/>
            </a:pPr>
            <a:endParaRPr lang="en-US">
              <a:solidFill>
                <a:schemeClr val="dk1"/>
              </a:solidFill>
              <a:latin typeface="+mn-lt"/>
              <a:ea typeface="+mn-ea"/>
            </a:endParaRPr>
          </a:p>
        </p:txBody>
      </p:sp>
      <p:sp>
        <p:nvSpPr>
          <p:cNvPr id="2" name="Rectangle 2"/>
          <p:cNvSpPr>
            <a:spLocks noGrp="1" noChangeArrowheads="1"/>
          </p:cNvSpPr>
          <p:nvPr>
            <p:ph type="title"/>
          </p:nvPr>
        </p:nvSpPr>
        <p:spPr bwMode="auto">
          <a:xfrm>
            <a:off x="304800" y="101600"/>
            <a:ext cx="8534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028" name="Rectangle 3"/>
          <p:cNvSpPr>
            <a:spLocks noGrp="1" noChangeArrowheads="1"/>
          </p:cNvSpPr>
          <p:nvPr>
            <p:ph type="body" idx="1"/>
          </p:nvPr>
        </p:nvSpPr>
        <p:spPr bwMode="auto">
          <a:xfrm>
            <a:off x="547688" y="1355725"/>
            <a:ext cx="8051800" cy="511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Rectangle 19"/>
          <p:cNvSpPr>
            <a:spLocks noChangeArrowheads="1"/>
          </p:cNvSpPr>
          <p:nvPr/>
        </p:nvSpPr>
        <p:spPr bwMode="auto">
          <a:xfrm flipV="1">
            <a:off x="427038" y="958850"/>
            <a:ext cx="8223250" cy="58738"/>
          </a:xfrm>
          <a:prstGeom prst="rect">
            <a:avLst/>
          </a:prstGeom>
          <a:gradFill rotWithShape="1">
            <a:gsLst>
              <a:gs pos="0">
                <a:schemeClr val="bg1"/>
              </a:gs>
              <a:gs pos="50000">
                <a:schemeClr val="tx1">
                  <a:lumMod val="85000"/>
                </a:schemeClr>
              </a:gs>
              <a:gs pos="100000">
                <a:schemeClr val="bg1"/>
              </a:gs>
            </a:gsLst>
            <a:lin ang="0" scaled="1"/>
          </a:gradFill>
          <a:ln w="9525">
            <a:noFill/>
            <a:miter lim="800000"/>
            <a:headEnd/>
            <a:tailEnd/>
          </a:ln>
        </p:spPr>
        <p:txBody>
          <a:bodyPr wrap="none" anchor="ctr"/>
          <a:lstStyle/>
          <a:p>
            <a:pPr algn="ctr" eaLnBrk="1" hangingPunct="1">
              <a:lnSpc>
                <a:spcPct val="85000"/>
              </a:lnSpc>
              <a:defRPr/>
            </a:pPr>
            <a:endParaRPr lang="en-US" dirty="0">
              <a:solidFill>
                <a:srgbClr val="FFFFFF"/>
              </a:solidFill>
              <a:latin typeface="Arial" charset="0"/>
              <a:ea typeface="+mn-ea"/>
            </a:endParaRPr>
          </a:p>
        </p:txBody>
      </p:sp>
    </p:spTree>
  </p:cSld>
  <p:clrMap bg1="dk1" tx1="lt1" bg2="dk2" tx2="lt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Lst>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17"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txStyles>
    <p:titleStyle>
      <a:lvl1pPr algn="ctr" rtl="0" eaLnBrk="0" fontAlgn="base" hangingPunct="0">
        <a:lnSpc>
          <a:spcPct val="85000"/>
        </a:lnSpc>
        <a:spcBef>
          <a:spcPct val="0"/>
        </a:spcBef>
        <a:spcAft>
          <a:spcPct val="0"/>
        </a:spcAft>
        <a:defRPr sz="3600" b="1">
          <a:solidFill>
            <a:srgbClr val="000000"/>
          </a:solidFill>
          <a:effectLst>
            <a:outerShdw blurRad="50800" dist="38100" dir="2700000">
              <a:schemeClr val="bg1">
                <a:alpha val="41000"/>
              </a:schemeClr>
            </a:outerShdw>
          </a:effectLst>
          <a:latin typeface="+mj-lt"/>
          <a:ea typeface="MS PGothic" panose="020B0600070205080204" pitchFamily="34" charset="-128"/>
          <a:cs typeface="+mj-cs"/>
        </a:defRPr>
      </a:lvl1pPr>
      <a:lvl2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2pPr>
      <a:lvl3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3pPr>
      <a:lvl4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4pPr>
      <a:lvl5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5pPr>
      <a:lvl6pPr marL="457200" algn="ctr" rtl="0" fontAlgn="base">
        <a:lnSpc>
          <a:spcPct val="85000"/>
        </a:lnSpc>
        <a:spcBef>
          <a:spcPct val="0"/>
        </a:spcBef>
        <a:spcAft>
          <a:spcPct val="0"/>
        </a:spcAft>
        <a:defRPr sz="3600" b="1">
          <a:solidFill>
            <a:schemeClr val="accent2"/>
          </a:solidFill>
          <a:latin typeface="Arial" charset="0"/>
        </a:defRPr>
      </a:lvl6pPr>
      <a:lvl7pPr marL="914400" algn="ctr" rtl="0" fontAlgn="base">
        <a:lnSpc>
          <a:spcPct val="85000"/>
        </a:lnSpc>
        <a:spcBef>
          <a:spcPct val="0"/>
        </a:spcBef>
        <a:spcAft>
          <a:spcPct val="0"/>
        </a:spcAft>
        <a:defRPr sz="3600" b="1">
          <a:solidFill>
            <a:schemeClr val="accent2"/>
          </a:solidFill>
          <a:latin typeface="Arial" charset="0"/>
        </a:defRPr>
      </a:lvl7pPr>
      <a:lvl8pPr marL="1371600" algn="ctr" rtl="0" fontAlgn="base">
        <a:lnSpc>
          <a:spcPct val="85000"/>
        </a:lnSpc>
        <a:spcBef>
          <a:spcPct val="0"/>
        </a:spcBef>
        <a:spcAft>
          <a:spcPct val="0"/>
        </a:spcAft>
        <a:defRPr sz="3600" b="1">
          <a:solidFill>
            <a:schemeClr val="accent2"/>
          </a:solidFill>
          <a:latin typeface="Arial" charset="0"/>
        </a:defRPr>
      </a:lvl8pPr>
      <a:lvl9pPr marL="1828800" algn="ctr" rtl="0" fontAlgn="base">
        <a:lnSpc>
          <a:spcPct val="85000"/>
        </a:lnSpc>
        <a:spcBef>
          <a:spcPct val="0"/>
        </a:spcBef>
        <a:spcAft>
          <a:spcPct val="0"/>
        </a:spcAft>
        <a:defRPr sz="3600" b="1">
          <a:solidFill>
            <a:schemeClr val="accent2"/>
          </a:solidFill>
          <a:latin typeface="Arial" charset="0"/>
        </a:defRPr>
      </a:lvl9pPr>
    </p:titleStyle>
    <p:bodyStyle>
      <a:lvl1pPr marL="342900" indent="-342900" algn="l" rtl="0" eaLnBrk="0" fontAlgn="base" hangingPunct="0">
        <a:spcBef>
          <a:spcPct val="20000"/>
        </a:spcBef>
        <a:spcAft>
          <a:spcPct val="0"/>
        </a:spcAft>
        <a:buChar char="•"/>
        <a:defRPr sz="2800" b="1">
          <a:solidFill>
            <a:srgbClr val="000000"/>
          </a:solidFill>
          <a:latin typeface="+mn-lt"/>
          <a:ea typeface="MS PGothic" panose="020B0600070205080204" pitchFamily="34" charset="-128"/>
          <a:cs typeface="+mn-cs"/>
        </a:defRPr>
      </a:lvl1pPr>
      <a:lvl2pPr marL="742950" indent="-285750" algn="l" rtl="0" eaLnBrk="0" fontAlgn="base" hangingPunct="0">
        <a:spcBef>
          <a:spcPct val="20000"/>
        </a:spcBef>
        <a:spcAft>
          <a:spcPct val="0"/>
        </a:spcAft>
        <a:buChar char="–"/>
        <a:defRPr sz="2400">
          <a:solidFill>
            <a:srgbClr val="000000"/>
          </a:solidFill>
          <a:latin typeface="+mn-lt"/>
          <a:ea typeface="MS PGothic" panose="020B0600070205080204" pitchFamily="34" charset="-128"/>
        </a:defRPr>
      </a:lvl2pPr>
      <a:lvl3pPr marL="1143000" indent="-228600" algn="l" rtl="0" eaLnBrk="0" fontAlgn="base" hangingPunct="0">
        <a:spcBef>
          <a:spcPct val="20000"/>
        </a:spcBef>
        <a:spcAft>
          <a:spcPct val="0"/>
        </a:spcAft>
        <a:buChar char="•"/>
        <a:defRPr sz="2000">
          <a:solidFill>
            <a:srgbClr val="000000"/>
          </a:solidFill>
          <a:latin typeface="+mn-lt"/>
          <a:ea typeface="MS PGothic" panose="020B0600070205080204" pitchFamily="34" charset="-128"/>
        </a:defRPr>
      </a:lvl3pPr>
      <a:lvl4pPr marL="1600200" indent="-228600" algn="l" rtl="0" eaLnBrk="0" fontAlgn="base" hangingPunct="0">
        <a:spcBef>
          <a:spcPct val="20000"/>
        </a:spcBef>
        <a:spcAft>
          <a:spcPct val="0"/>
        </a:spcAft>
        <a:buChar char="–"/>
        <a:defRPr>
          <a:solidFill>
            <a:srgbClr val="000000"/>
          </a:solidFill>
          <a:latin typeface="+mn-lt"/>
          <a:ea typeface="MS PGothic" panose="020B0600070205080204" pitchFamily="34" charset="-128"/>
        </a:defRPr>
      </a:lvl4pPr>
      <a:lvl5pPr marL="2057400" indent="-228600" algn="l" rtl="0" eaLnBrk="0" fontAlgn="base" hangingPunct="0">
        <a:spcBef>
          <a:spcPct val="20000"/>
        </a:spcBef>
        <a:spcAft>
          <a:spcPct val="0"/>
        </a:spcAft>
        <a:buChar char="»"/>
        <a:defRPr sz="1600">
          <a:solidFill>
            <a:srgbClr val="000000"/>
          </a:solidFill>
          <a:latin typeface="+mn-lt"/>
          <a:ea typeface="MS PGothic" panose="020B0600070205080204" pitchFamily="34" charset="-128"/>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41" name="AutoShape 17"/>
          <p:cNvSpPr>
            <a:spLocks noChangeArrowheads="1"/>
          </p:cNvSpPr>
          <p:nvPr/>
        </p:nvSpPr>
        <p:spPr bwMode="auto">
          <a:xfrm>
            <a:off x="207963" y="207963"/>
            <a:ext cx="8707437" cy="6397625"/>
          </a:xfrm>
          <a:prstGeom prst="roundRect">
            <a:avLst>
              <a:gd name="adj" fmla="val 2935"/>
            </a:avLst>
          </a:prstGeom>
          <a:gradFill rotWithShape="1">
            <a:gsLst>
              <a:gs pos="0">
                <a:srgbClr val="FFFFFF"/>
              </a:gs>
              <a:gs pos="35000">
                <a:srgbClr val="FFFFFF"/>
              </a:gs>
              <a:gs pos="100000">
                <a:srgbClr val="FFFFFF"/>
              </a:gs>
            </a:gsLst>
            <a:lin ang="5400000" scaled="1"/>
          </a:gradFill>
          <a:ln w="9525">
            <a:solidFill>
              <a:srgbClr val="F9F9F9"/>
            </a:solidFill>
            <a:round/>
            <a:headEnd/>
            <a:tailEnd/>
          </a:ln>
          <a:effectLst>
            <a:outerShdw blurRad="40000" dist="20000" dir="5400000" rotWithShape="0">
              <a:srgbClr val="808080">
                <a:alpha val="37999"/>
              </a:srgbClr>
            </a:outerShdw>
          </a:effectLst>
        </p:spPr>
        <p:txBody>
          <a:bodyPr wrap="none" anchor="ctr"/>
          <a:lstStyle/>
          <a:p>
            <a:pPr algn="ctr" eaLnBrk="1" hangingPunct="1">
              <a:lnSpc>
                <a:spcPct val="85000"/>
              </a:lnSpc>
              <a:defRPr/>
            </a:pPr>
            <a:endParaRPr lang="en-US">
              <a:solidFill>
                <a:schemeClr val="dk1"/>
              </a:solidFill>
              <a:latin typeface="+mn-lt"/>
              <a:ea typeface="+mn-ea"/>
            </a:endParaRPr>
          </a:p>
        </p:txBody>
      </p:sp>
      <p:sp>
        <p:nvSpPr>
          <p:cNvPr id="2" name="Rectangle 2"/>
          <p:cNvSpPr>
            <a:spLocks noGrp="1" noChangeArrowheads="1"/>
          </p:cNvSpPr>
          <p:nvPr>
            <p:ph type="title"/>
          </p:nvPr>
        </p:nvSpPr>
        <p:spPr bwMode="auto">
          <a:xfrm>
            <a:off x="304800" y="280988"/>
            <a:ext cx="8534400" cy="9985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2052" name="Rectangle 3"/>
          <p:cNvSpPr>
            <a:spLocks noGrp="1" noChangeArrowheads="1"/>
          </p:cNvSpPr>
          <p:nvPr>
            <p:ph type="body" idx="1"/>
          </p:nvPr>
        </p:nvSpPr>
        <p:spPr bwMode="auto">
          <a:xfrm>
            <a:off x="547688" y="1474788"/>
            <a:ext cx="8051800" cy="511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Rectangle 19"/>
          <p:cNvSpPr>
            <a:spLocks noChangeArrowheads="1"/>
          </p:cNvSpPr>
          <p:nvPr/>
        </p:nvSpPr>
        <p:spPr bwMode="auto">
          <a:xfrm flipV="1">
            <a:off x="427038" y="1316038"/>
            <a:ext cx="8223250" cy="58737"/>
          </a:xfrm>
          <a:prstGeom prst="rect">
            <a:avLst/>
          </a:prstGeom>
          <a:gradFill rotWithShape="1">
            <a:gsLst>
              <a:gs pos="0">
                <a:schemeClr val="bg1"/>
              </a:gs>
              <a:gs pos="50000">
                <a:schemeClr val="tx1">
                  <a:lumMod val="85000"/>
                </a:schemeClr>
              </a:gs>
              <a:gs pos="100000">
                <a:schemeClr val="bg1"/>
              </a:gs>
            </a:gsLst>
            <a:lin ang="0" scaled="1"/>
          </a:gradFill>
          <a:ln w="9525">
            <a:noFill/>
            <a:miter lim="800000"/>
            <a:headEnd/>
            <a:tailEnd/>
          </a:ln>
        </p:spPr>
        <p:txBody>
          <a:bodyPr wrap="none" anchor="ctr"/>
          <a:lstStyle/>
          <a:p>
            <a:pPr algn="ctr" eaLnBrk="1" hangingPunct="1">
              <a:lnSpc>
                <a:spcPct val="85000"/>
              </a:lnSpc>
              <a:defRPr/>
            </a:pPr>
            <a:endParaRPr lang="en-US" dirty="0">
              <a:solidFill>
                <a:srgbClr val="FFFFFF"/>
              </a:solidFill>
              <a:latin typeface="Arial" charset="0"/>
              <a:ea typeface="+mn-ea"/>
            </a:endParaRPr>
          </a:p>
        </p:txBody>
      </p:sp>
    </p:spTree>
  </p:cSld>
  <p:clrMap bg1="dk1" tx1="lt1" bg2="dk2" tx2="lt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22" r:id="rId6"/>
  </p:sldLayoutIdLst>
  <p:transition>
    <p:split orient="vert" dir="in"/>
  </p:transition>
  <p:txStyles>
    <p:titleStyle>
      <a:lvl1pPr algn="ctr" rtl="0" eaLnBrk="0" fontAlgn="base" hangingPunct="0">
        <a:lnSpc>
          <a:spcPct val="85000"/>
        </a:lnSpc>
        <a:spcBef>
          <a:spcPct val="0"/>
        </a:spcBef>
        <a:spcAft>
          <a:spcPct val="0"/>
        </a:spcAft>
        <a:defRPr sz="3600" b="1">
          <a:solidFill>
            <a:srgbClr val="000000"/>
          </a:solidFill>
          <a:effectLst>
            <a:outerShdw blurRad="50800" dist="38100" dir="2700000">
              <a:schemeClr val="bg1">
                <a:alpha val="41000"/>
              </a:schemeClr>
            </a:outerShdw>
          </a:effectLst>
          <a:latin typeface="+mj-lt"/>
          <a:ea typeface="MS PGothic" panose="020B0600070205080204" pitchFamily="34" charset="-128"/>
          <a:cs typeface="+mj-cs"/>
        </a:defRPr>
      </a:lvl1pPr>
      <a:lvl2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2pPr>
      <a:lvl3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3pPr>
      <a:lvl4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4pPr>
      <a:lvl5pPr algn="ctr" rtl="0" eaLnBrk="0" fontAlgn="base" hangingPunct="0">
        <a:lnSpc>
          <a:spcPct val="85000"/>
        </a:lnSpc>
        <a:spcBef>
          <a:spcPct val="0"/>
        </a:spcBef>
        <a:spcAft>
          <a:spcPct val="0"/>
        </a:spcAft>
        <a:defRPr sz="3600" b="1">
          <a:solidFill>
            <a:srgbClr val="000000"/>
          </a:solidFill>
          <a:latin typeface="Arial" charset="0"/>
          <a:ea typeface="MS PGothic" panose="020B0600070205080204" pitchFamily="34" charset="-128"/>
        </a:defRPr>
      </a:lvl5pPr>
      <a:lvl6pPr marL="457200" algn="ctr" rtl="0" fontAlgn="base">
        <a:lnSpc>
          <a:spcPct val="85000"/>
        </a:lnSpc>
        <a:spcBef>
          <a:spcPct val="0"/>
        </a:spcBef>
        <a:spcAft>
          <a:spcPct val="0"/>
        </a:spcAft>
        <a:defRPr sz="3600" b="1">
          <a:solidFill>
            <a:schemeClr val="accent2"/>
          </a:solidFill>
          <a:latin typeface="Arial" charset="0"/>
        </a:defRPr>
      </a:lvl6pPr>
      <a:lvl7pPr marL="914400" algn="ctr" rtl="0" fontAlgn="base">
        <a:lnSpc>
          <a:spcPct val="85000"/>
        </a:lnSpc>
        <a:spcBef>
          <a:spcPct val="0"/>
        </a:spcBef>
        <a:spcAft>
          <a:spcPct val="0"/>
        </a:spcAft>
        <a:defRPr sz="3600" b="1">
          <a:solidFill>
            <a:schemeClr val="accent2"/>
          </a:solidFill>
          <a:latin typeface="Arial" charset="0"/>
        </a:defRPr>
      </a:lvl7pPr>
      <a:lvl8pPr marL="1371600" algn="ctr" rtl="0" fontAlgn="base">
        <a:lnSpc>
          <a:spcPct val="85000"/>
        </a:lnSpc>
        <a:spcBef>
          <a:spcPct val="0"/>
        </a:spcBef>
        <a:spcAft>
          <a:spcPct val="0"/>
        </a:spcAft>
        <a:defRPr sz="3600" b="1">
          <a:solidFill>
            <a:schemeClr val="accent2"/>
          </a:solidFill>
          <a:latin typeface="Arial" charset="0"/>
        </a:defRPr>
      </a:lvl8pPr>
      <a:lvl9pPr marL="1828800" algn="ctr" rtl="0" fontAlgn="base">
        <a:lnSpc>
          <a:spcPct val="85000"/>
        </a:lnSpc>
        <a:spcBef>
          <a:spcPct val="0"/>
        </a:spcBef>
        <a:spcAft>
          <a:spcPct val="0"/>
        </a:spcAft>
        <a:defRPr sz="3600" b="1">
          <a:solidFill>
            <a:schemeClr val="accent2"/>
          </a:solidFill>
          <a:latin typeface="Arial" charset="0"/>
        </a:defRPr>
      </a:lvl9pPr>
    </p:titleStyle>
    <p:bodyStyle>
      <a:lvl1pPr marL="342900" indent="-342900" algn="l" rtl="0" eaLnBrk="0" fontAlgn="base" hangingPunct="0">
        <a:spcBef>
          <a:spcPct val="20000"/>
        </a:spcBef>
        <a:spcAft>
          <a:spcPct val="0"/>
        </a:spcAft>
        <a:buChar char="•"/>
        <a:defRPr sz="2800" b="1">
          <a:solidFill>
            <a:srgbClr val="000000"/>
          </a:solidFill>
          <a:latin typeface="+mn-lt"/>
          <a:ea typeface="MS PGothic" panose="020B0600070205080204" pitchFamily="34" charset="-128"/>
          <a:cs typeface="+mn-cs"/>
        </a:defRPr>
      </a:lvl1pPr>
      <a:lvl2pPr marL="742950" indent="-285750" algn="l" rtl="0" eaLnBrk="0" fontAlgn="base" hangingPunct="0">
        <a:spcBef>
          <a:spcPct val="20000"/>
        </a:spcBef>
        <a:spcAft>
          <a:spcPct val="0"/>
        </a:spcAft>
        <a:buChar char="–"/>
        <a:defRPr sz="2400">
          <a:solidFill>
            <a:srgbClr val="000000"/>
          </a:solidFill>
          <a:latin typeface="+mn-lt"/>
          <a:ea typeface="MS PGothic" panose="020B0600070205080204" pitchFamily="34" charset="-128"/>
        </a:defRPr>
      </a:lvl2pPr>
      <a:lvl3pPr marL="1143000" indent="-228600" algn="l" rtl="0" eaLnBrk="0" fontAlgn="base" hangingPunct="0">
        <a:spcBef>
          <a:spcPct val="20000"/>
        </a:spcBef>
        <a:spcAft>
          <a:spcPct val="0"/>
        </a:spcAft>
        <a:buChar char="•"/>
        <a:defRPr sz="2000">
          <a:solidFill>
            <a:srgbClr val="000000"/>
          </a:solidFill>
          <a:latin typeface="+mn-lt"/>
          <a:ea typeface="MS PGothic" panose="020B0600070205080204" pitchFamily="34" charset="-128"/>
        </a:defRPr>
      </a:lvl3pPr>
      <a:lvl4pPr marL="1600200" indent="-228600" algn="l" rtl="0" eaLnBrk="0" fontAlgn="base" hangingPunct="0">
        <a:spcBef>
          <a:spcPct val="20000"/>
        </a:spcBef>
        <a:spcAft>
          <a:spcPct val="0"/>
        </a:spcAft>
        <a:buChar char="–"/>
        <a:defRPr>
          <a:solidFill>
            <a:srgbClr val="000000"/>
          </a:solidFill>
          <a:latin typeface="+mn-lt"/>
          <a:ea typeface="MS PGothic" panose="020B0600070205080204" pitchFamily="34" charset="-128"/>
        </a:defRPr>
      </a:lvl4pPr>
      <a:lvl5pPr marL="2057400" indent="-228600" algn="l" rtl="0" eaLnBrk="0" fontAlgn="base" hangingPunct="0">
        <a:spcBef>
          <a:spcPct val="20000"/>
        </a:spcBef>
        <a:spcAft>
          <a:spcPct val="0"/>
        </a:spcAft>
        <a:buChar char="»"/>
        <a:defRPr sz="1600">
          <a:solidFill>
            <a:srgbClr val="000000"/>
          </a:solidFill>
          <a:latin typeface="+mn-lt"/>
          <a:ea typeface="MS PGothic" panose="020B0600070205080204" pitchFamily="34" charset="-128"/>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6"/>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317500" y="-20638"/>
            <a:ext cx="8499475" cy="1143001"/>
          </a:xfrm>
          <a:prstGeom prst="rect">
            <a:avLst/>
          </a:prstGeom>
          <a:noFill/>
          <a:ln>
            <a:noFill/>
          </a:ln>
          <a:effectLst>
            <a:outerShdw blurRad="50800" dist="38100" dir="2700000" rotWithShape="0">
              <a:srgbClr val="808080">
                <a:alpha val="74997"/>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dirty="0"/>
              <a:t>Click to edit Master title style</a:t>
            </a:r>
          </a:p>
        </p:txBody>
      </p:sp>
      <p:sp>
        <p:nvSpPr>
          <p:cNvPr id="3075" name="Text Placeholder 2"/>
          <p:cNvSpPr>
            <a:spLocks noGrp="1"/>
          </p:cNvSpPr>
          <p:nvPr>
            <p:ph type="body" idx="1"/>
          </p:nvPr>
        </p:nvSpPr>
        <p:spPr bwMode="auto">
          <a:xfrm>
            <a:off x="341313" y="1338263"/>
            <a:ext cx="8475662"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lnSpc>
                <a:spcPct val="85000"/>
              </a:lnSpc>
              <a:defRPr sz="1200">
                <a:solidFill>
                  <a:srgbClr val="FFFFFF"/>
                </a:solidFill>
              </a:defRPr>
            </a:lvl1pPr>
          </a:lstStyle>
          <a:p>
            <a:pPr>
              <a:defRPr/>
            </a:pPr>
            <a:fld id="{C9868118-CB4A-4F58-80DC-A3851B38DCCE}" type="datetimeFigureOut">
              <a:rPr lang="en-US" altLang="en-US"/>
              <a:pPr>
                <a:defRPr/>
              </a:pPr>
              <a:t>11/15/2017</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lnSpc>
                <a:spcPct val="85000"/>
              </a:lnSpc>
              <a:defRPr sz="1200">
                <a:solidFill>
                  <a:schemeClr val="tx1">
                    <a:tint val="75000"/>
                  </a:schemeClr>
                </a:solidFill>
                <a:latin typeface="Arial" charset="0"/>
                <a:ea typeface="+mn-ea"/>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lnSpc>
                <a:spcPct val="85000"/>
              </a:lnSpc>
              <a:defRPr sz="1200">
                <a:solidFill>
                  <a:srgbClr val="FFFFFF"/>
                </a:solidFill>
              </a:defRPr>
            </a:lvl1pPr>
          </a:lstStyle>
          <a:p>
            <a:pPr>
              <a:defRPr/>
            </a:pPr>
            <a:fld id="{F4F0D4AF-3997-4F6E-9626-A1830E9733B1}" type="slidenum">
              <a:rPr lang="en-US" altLang="en-US"/>
              <a:pPr>
                <a:defRPr/>
              </a:pPr>
              <a:t>‹#›</a:t>
            </a:fld>
            <a:endParaRPr lang="en-US" altLang="en-US"/>
          </a:p>
        </p:txBody>
      </p:sp>
      <p:sp>
        <p:nvSpPr>
          <p:cNvPr id="7" name="Rectangle 132"/>
          <p:cNvSpPr>
            <a:spLocks noChangeArrowheads="1"/>
          </p:cNvSpPr>
          <p:nvPr/>
        </p:nvSpPr>
        <p:spPr bwMode="auto">
          <a:xfrm>
            <a:off x="333375" y="769938"/>
            <a:ext cx="8448675" cy="42862"/>
          </a:xfrm>
          <a:prstGeom prst="rect">
            <a:avLst/>
          </a:prstGeom>
          <a:gradFill rotWithShape="1">
            <a:gsLst>
              <a:gs pos="0">
                <a:srgbClr val="CC9900"/>
              </a:gs>
              <a:gs pos="50000">
                <a:srgbClr val="FFFFFF"/>
              </a:gs>
              <a:gs pos="100000">
                <a:srgbClr val="CC9900"/>
              </a:gs>
            </a:gsLst>
            <a:lin ang="0" scaled="1"/>
          </a:gradFill>
          <a:ln w="9525">
            <a:solidFill>
              <a:srgbClr val="FFD931"/>
            </a:solidFill>
            <a:miter lim="800000"/>
            <a:headEnd/>
            <a:tailEnd/>
          </a:ln>
        </p:spPr>
        <p:txBody>
          <a:bodyPr wrap="none" anchor="ctr"/>
          <a:lstStyle>
            <a:lvl1pPr>
              <a:defRPr sz="3600" b="1">
                <a:solidFill>
                  <a:schemeClr val="accent2"/>
                </a:solidFill>
                <a:latin typeface="Arial" panose="020B0604020202020204" pitchFamily="34" charset="0"/>
              </a:defRPr>
            </a:lvl1pPr>
            <a:lvl2pPr marL="742950" indent="-285750">
              <a:defRPr sz="3600" b="1">
                <a:solidFill>
                  <a:schemeClr val="accent2"/>
                </a:solidFill>
                <a:latin typeface="Arial" panose="020B0604020202020204" pitchFamily="34" charset="0"/>
              </a:defRPr>
            </a:lvl2pPr>
            <a:lvl3pPr marL="1143000" indent="-228600">
              <a:defRPr sz="3600" b="1">
                <a:solidFill>
                  <a:schemeClr val="accent2"/>
                </a:solidFill>
                <a:latin typeface="Arial" panose="020B0604020202020204" pitchFamily="34" charset="0"/>
              </a:defRPr>
            </a:lvl3pPr>
            <a:lvl4pPr marL="1600200" indent="-228600">
              <a:defRPr sz="3600" b="1">
                <a:solidFill>
                  <a:schemeClr val="accent2"/>
                </a:solidFill>
                <a:latin typeface="Arial" panose="020B0604020202020204" pitchFamily="34" charset="0"/>
              </a:defRPr>
            </a:lvl4pPr>
            <a:lvl5pPr marL="2057400" indent="-228600">
              <a:defRPr sz="3600" b="1">
                <a:solidFill>
                  <a:schemeClr val="accent2"/>
                </a:solidFill>
                <a:latin typeface="Arial" panose="020B0604020202020204" pitchFamily="34" charset="0"/>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defRPr>
            </a:lvl9pPr>
          </a:lstStyle>
          <a:p>
            <a:pPr algn="ctr" eaLnBrk="1" hangingPunct="1">
              <a:lnSpc>
                <a:spcPct val="85000"/>
              </a:lnSpc>
              <a:defRPr/>
            </a:pPr>
            <a:endParaRPr lang="en-US" altLang="en-US">
              <a:ea typeface="+mn-ea"/>
            </a:endParaRPr>
          </a:p>
        </p:txBody>
      </p:sp>
    </p:spTree>
  </p:cSld>
  <p:clrMap bg1="dk1" tx1="lt1" bg2="dk2" tx2="lt2" accent1="accent1" accent2="accent2" accent3="accent3" accent4="accent4" accent5="accent5" accent6="accent6" hlink="hlink" folHlink="folHlink"/>
  <p:sldLayoutIdLst>
    <p:sldLayoutId id="2147483918" r:id="rId1"/>
    <p:sldLayoutId id="2147483919" r:id="rId2"/>
    <p:sldLayoutId id="2147483920" r:id="rId3"/>
    <p:sldLayoutId id="2147483923" r:id="rId4"/>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txStyles>
    <p:titleStyle>
      <a:lvl1pPr algn="ctr" defTabSz="457200" rtl="0" eaLnBrk="0" fontAlgn="base" hangingPunct="0">
        <a:spcBef>
          <a:spcPct val="0"/>
        </a:spcBef>
        <a:spcAft>
          <a:spcPct val="0"/>
        </a:spcAft>
        <a:defRPr sz="2400" b="1" kern="1200" cap="all" spc="600">
          <a:ln>
            <a:solidFill>
              <a:srgbClr val="FFD931"/>
            </a:solidFill>
          </a:ln>
          <a:solidFill>
            <a:srgbClr val="FFD931"/>
          </a:solidFill>
          <a:latin typeface="Arial (Headings)"/>
          <a:ea typeface="MS PGothic" panose="020B0600070205080204" pitchFamily="34" charset="-128"/>
          <a:cs typeface="Arial (Headings)"/>
        </a:defRPr>
      </a:lvl1pPr>
      <a:lvl2pPr algn="ctr" defTabSz="457200" rtl="0" eaLnBrk="0" fontAlgn="base" hangingPunct="0">
        <a:spcBef>
          <a:spcPct val="0"/>
        </a:spcBef>
        <a:spcAft>
          <a:spcPct val="0"/>
        </a:spcAft>
        <a:defRPr sz="2400" b="1">
          <a:solidFill>
            <a:srgbClr val="FFD931"/>
          </a:solidFill>
          <a:latin typeface="Arial (Headings)"/>
          <a:ea typeface="MS PGothic" panose="020B0600070205080204" pitchFamily="34" charset="-128"/>
          <a:cs typeface="Arial (Headings)"/>
        </a:defRPr>
      </a:lvl2pPr>
      <a:lvl3pPr algn="ctr" defTabSz="457200" rtl="0" eaLnBrk="0" fontAlgn="base" hangingPunct="0">
        <a:spcBef>
          <a:spcPct val="0"/>
        </a:spcBef>
        <a:spcAft>
          <a:spcPct val="0"/>
        </a:spcAft>
        <a:defRPr sz="2400" b="1">
          <a:solidFill>
            <a:srgbClr val="FFD931"/>
          </a:solidFill>
          <a:latin typeface="Arial (Headings)"/>
          <a:ea typeface="MS PGothic" panose="020B0600070205080204" pitchFamily="34" charset="-128"/>
          <a:cs typeface="Arial (Headings)"/>
        </a:defRPr>
      </a:lvl3pPr>
      <a:lvl4pPr algn="ctr" defTabSz="457200" rtl="0" eaLnBrk="0" fontAlgn="base" hangingPunct="0">
        <a:spcBef>
          <a:spcPct val="0"/>
        </a:spcBef>
        <a:spcAft>
          <a:spcPct val="0"/>
        </a:spcAft>
        <a:defRPr sz="2400" b="1">
          <a:solidFill>
            <a:srgbClr val="FFD931"/>
          </a:solidFill>
          <a:latin typeface="Arial (Headings)"/>
          <a:ea typeface="MS PGothic" panose="020B0600070205080204" pitchFamily="34" charset="-128"/>
          <a:cs typeface="Arial (Headings)"/>
        </a:defRPr>
      </a:lvl4pPr>
      <a:lvl5pPr algn="ctr" defTabSz="457200" rtl="0" eaLnBrk="0" fontAlgn="base" hangingPunct="0">
        <a:spcBef>
          <a:spcPct val="0"/>
        </a:spcBef>
        <a:spcAft>
          <a:spcPct val="0"/>
        </a:spcAft>
        <a:defRPr sz="2400" b="1">
          <a:solidFill>
            <a:srgbClr val="FFD931"/>
          </a:solidFill>
          <a:latin typeface="Arial (Headings)"/>
          <a:ea typeface="MS PGothic" panose="020B0600070205080204" pitchFamily="34" charset="-128"/>
          <a:cs typeface="Arial (Headings)"/>
        </a:defRPr>
      </a:lvl5pPr>
      <a:lvl6pPr marL="457200" algn="ctr" defTabSz="457200" rtl="0" fontAlgn="base">
        <a:spcBef>
          <a:spcPct val="0"/>
        </a:spcBef>
        <a:spcAft>
          <a:spcPct val="0"/>
        </a:spcAft>
        <a:defRPr sz="2400" b="1">
          <a:solidFill>
            <a:srgbClr val="FFD931"/>
          </a:solidFill>
          <a:latin typeface="Arial (Headings)"/>
          <a:ea typeface="Arial (Headings)"/>
          <a:cs typeface="Arial (Headings)"/>
        </a:defRPr>
      </a:lvl6pPr>
      <a:lvl7pPr marL="914400" algn="ctr" defTabSz="457200" rtl="0" fontAlgn="base">
        <a:spcBef>
          <a:spcPct val="0"/>
        </a:spcBef>
        <a:spcAft>
          <a:spcPct val="0"/>
        </a:spcAft>
        <a:defRPr sz="2400" b="1">
          <a:solidFill>
            <a:srgbClr val="FFD931"/>
          </a:solidFill>
          <a:latin typeface="Arial (Headings)"/>
          <a:ea typeface="Arial (Headings)"/>
          <a:cs typeface="Arial (Headings)"/>
        </a:defRPr>
      </a:lvl7pPr>
      <a:lvl8pPr marL="1371600" algn="ctr" defTabSz="457200" rtl="0" fontAlgn="base">
        <a:spcBef>
          <a:spcPct val="0"/>
        </a:spcBef>
        <a:spcAft>
          <a:spcPct val="0"/>
        </a:spcAft>
        <a:defRPr sz="2400" b="1">
          <a:solidFill>
            <a:srgbClr val="FFD931"/>
          </a:solidFill>
          <a:latin typeface="Arial (Headings)"/>
          <a:ea typeface="Arial (Headings)"/>
          <a:cs typeface="Arial (Headings)"/>
        </a:defRPr>
      </a:lvl8pPr>
      <a:lvl9pPr marL="1828800" algn="ctr" defTabSz="457200" rtl="0" fontAlgn="base">
        <a:spcBef>
          <a:spcPct val="0"/>
        </a:spcBef>
        <a:spcAft>
          <a:spcPct val="0"/>
        </a:spcAft>
        <a:defRPr sz="2400" b="1">
          <a:solidFill>
            <a:srgbClr val="FFD931"/>
          </a:solidFill>
          <a:latin typeface="Arial (Headings)"/>
          <a:ea typeface="Arial (Headings)"/>
          <a:cs typeface="Arial (Headings)"/>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Arial (Body)"/>
          <a:ea typeface="MS PGothic" panose="020B0600070205080204" pitchFamily="34" charset="-128"/>
          <a:cs typeface="Arial (Body)"/>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Arial (Body)"/>
          <a:ea typeface="Arial (Body)"/>
          <a:cs typeface="Arial (Body)"/>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Arial (Body)"/>
          <a:ea typeface="Arial (Body)"/>
          <a:cs typeface="Arial (Body)"/>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Body)"/>
          <a:ea typeface="Arial (Body)"/>
          <a:cs typeface="Arial (Body)"/>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Body)"/>
          <a:ea typeface="Arial (Body)"/>
          <a:cs typeface="Arial (Body)"/>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lnSpc>
                <a:spcPct val="85000"/>
              </a:lnSpc>
              <a:defRPr sz="1200">
                <a:solidFill>
                  <a:srgbClr val="FFFFFF"/>
                </a:solidFill>
              </a:defRPr>
            </a:lvl1pPr>
          </a:lstStyle>
          <a:p>
            <a:pPr>
              <a:defRPr/>
            </a:pPr>
            <a:fld id="{2DB8A209-3E91-422B-ADCF-7BD7F0DA32BA}" type="datetimeFigureOut">
              <a:rPr lang="en-US" altLang="en-US"/>
              <a:pPr>
                <a:defRPr/>
              </a:pPr>
              <a:t>11/15/2017</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lnSpc>
                <a:spcPct val="85000"/>
              </a:lnSpc>
              <a:defRPr sz="1200">
                <a:solidFill>
                  <a:schemeClr val="tx1">
                    <a:tint val="75000"/>
                  </a:schemeClr>
                </a:solidFill>
                <a:latin typeface="Arial" charset="0"/>
                <a:ea typeface="+mn-ea"/>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lnSpc>
                <a:spcPct val="85000"/>
              </a:lnSpc>
              <a:defRPr sz="1200">
                <a:solidFill>
                  <a:srgbClr val="FFFFFF"/>
                </a:solidFill>
              </a:defRPr>
            </a:lvl1pPr>
          </a:lstStyle>
          <a:p>
            <a:pPr>
              <a:defRPr/>
            </a:pPr>
            <a:fld id="{3639F474-B311-4232-B2EF-C33E858A3AFC}" type="slidenum">
              <a:rPr lang="en-US" altLang="en-US"/>
              <a:pPr>
                <a:defRPr/>
              </a:pPr>
              <a:t>‹#›</a:t>
            </a:fld>
            <a:endParaRPr lang="en-US" altLang="en-US"/>
          </a:p>
        </p:txBody>
      </p:sp>
      <p:sp>
        <p:nvSpPr>
          <p:cNvPr id="7" name="Title Placeholder 6"/>
          <p:cNvSpPr>
            <a:spLocks noGrp="1"/>
          </p:cNvSpPr>
          <p:nvPr>
            <p:ph type="title"/>
          </p:nvPr>
        </p:nvSpPr>
        <p:spPr>
          <a:xfrm>
            <a:off x="317500" y="720725"/>
            <a:ext cx="8488363" cy="1112838"/>
          </a:xfrm>
          <a:prstGeom prst="rect">
            <a:avLst/>
          </a:prstGeom>
        </p:spPr>
        <p:txBody>
          <a:bodyPr vert="horz" lIns="91440" tIns="45720" rIns="91440" bIns="45720" rtlCol="0" anchor="ctr">
            <a:noAutofit/>
          </a:bodyPr>
          <a:lstStyle/>
          <a:p>
            <a:r>
              <a:rPr lang="en-US" dirty="0"/>
              <a:t>Click to edit Master title style</a:t>
            </a:r>
          </a:p>
        </p:txBody>
      </p:sp>
      <p:sp>
        <p:nvSpPr>
          <p:cNvPr id="8" name="Rectangle 132"/>
          <p:cNvSpPr>
            <a:spLocks noChangeArrowheads="1"/>
          </p:cNvSpPr>
          <p:nvPr/>
        </p:nvSpPr>
        <p:spPr bwMode="auto">
          <a:xfrm>
            <a:off x="333375" y="561975"/>
            <a:ext cx="8448675" cy="42863"/>
          </a:xfrm>
          <a:prstGeom prst="rect">
            <a:avLst/>
          </a:prstGeom>
          <a:gradFill rotWithShape="1">
            <a:gsLst>
              <a:gs pos="0">
                <a:srgbClr val="CC9900"/>
              </a:gs>
              <a:gs pos="50000">
                <a:srgbClr val="FFFFFF"/>
              </a:gs>
              <a:gs pos="100000">
                <a:srgbClr val="CC9900"/>
              </a:gs>
            </a:gsLst>
            <a:lin ang="0" scaled="1"/>
          </a:gradFill>
          <a:ln w="9525">
            <a:solidFill>
              <a:srgbClr val="FFD931"/>
            </a:solidFill>
            <a:miter lim="800000"/>
            <a:headEnd/>
            <a:tailEnd/>
          </a:ln>
        </p:spPr>
        <p:txBody>
          <a:bodyPr wrap="none" anchor="ctr"/>
          <a:lstStyle>
            <a:lvl1pPr>
              <a:defRPr sz="3600" b="1">
                <a:solidFill>
                  <a:schemeClr val="accent2"/>
                </a:solidFill>
                <a:latin typeface="Arial" panose="020B0604020202020204" pitchFamily="34" charset="0"/>
              </a:defRPr>
            </a:lvl1pPr>
            <a:lvl2pPr marL="742950" indent="-285750">
              <a:defRPr sz="3600" b="1">
                <a:solidFill>
                  <a:schemeClr val="accent2"/>
                </a:solidFill>
                <a:latin typeface="Arial" panose="020B0604020202020204" pitchFamily="34" charset="0"/>
              </a:defRPr>
            </a:lvl2pPr>
            <a:lvl3pPr marL="1143000" indent="-228600">
              <a:defRPr sz="3600" b="1">
                <a:solidFill>
                  <a:schemeClr val="accent2"/>
                </a:solidFill>
                <a:latin typeface="Arial" panose="020B0604020202020204" pitchFamily="34" charset="0"/>
              </a:defRPr>
            </a:lvl3pPr>
            <a:lvl4pPr marL="1600200" indent="-228600">
              <a:defRPr sz="3600" b="1">
                <a:solidFill>
                  <a:schemeClr val="accent2"/>
                </a:solidFill>
                <a:latin typeface="Arial" panose="020B0604020202020204" pitchFamily="34" charset="0"/>
              </a:defRPr>
            </a:lvl4pPr>
            <a:lvl5pPr marL="2057400" indent="-228600">
              <a:defRPr sz="3600" b="1">
                <a:solidFill>
                  <a:schemeClr val="accent2"/>
                </a:solidFill>
                <a:latin typeface="Arial" panose="020B0604020202020204" pitchFamily="34" charset="0"/>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defRPr>
            </a:lvl9pPr>
          </a:lstStyle>
          <a:p>
            <a:pPr algn="ctr" eaLnBrk="1" hangingPunct="1">
              <a:lnSpc>
                <a:spcPct val="85000"/>
              </a:lnSpc>
              <a:defRPr/>
            </a:pPr>
            <a:endParaRPr lang="en-US" altLang="en-US">
              <a:ea typeface="+mn-ea"/>
            </a:endParaRPr>
          </a:p>
        </p:txBody>
      </p:sp>
      <p:sp>
        <p:nvSpPr>
          <p:cNvPr id="9" name="Rectangle 132"/>
          <p:cNvSpPr>
            <a:spLocks noChangeArrowheads="1"/>
          </p:cNvSpPr>
          <p:nvPr/>
        </p:nvSpPr>
        <p:spPr bwMode="auto">
          <a:xfrm>
            <a:off x="339725" y="1922463"/>
            <a:ext cx="8448675" cy="42862"/>
          </a:xfrm>
          <a:prstGeom prst="rect">
            <a:avLst/>
          </a:prstGeom>
          <a:gradFill rotWithShape="1">
            <a:gsLst>
              <a:gs pos="0">
                <a:srgbClr val="CC9900"/>
              </a:gs>
              <a:gs pos="50000">
                <a:srgbClr val="FFFFFF"/>
              </a:gs>
              <a:gs pos="100000">
                <a:srgbClr val="CC9900"/>
              </a:gs>
            </a:gsLst>
            <a:lin ang="0" scaled="1"/>
          </a:gradFill>
          <a:ln w="9525">
            <a:solidFill>
              <a:srgbClr val="FFD931"/>
            </a:solidFill>
            <a:miter lim="800000"/>
            <a:headEnd/>
            <a:tailEnd/>
          </a:ln>
        </p:spPr>
        <p:txBody>
          <a:bodyPr wrap="none" anchor="ctr"/>
          <a:lstStyle>
            <a:lvl1pPr>
              <a:defRPr sz="3600" b="1">
                <a:solidFill>
                  <a:schemeClr val="accent2"/>
                </a:solidFill>
                <a:latin typeface="Arial" panose="020B0604020202020204" pitchFamily="34" charset="0"/>
              </a:defRPr>
            </a:lvl1pPr>
            <a:lvl2pPr marL="742950" indent="-285750">
              <a:defRPr sz="3600" b="1">
                <a:solidFill>
                  <a:schemeClr val="accent2"/>
                </a:solidFill>
                <a:latin typeface="Arial" panose="020B0604020202020204" pitchFamily="34" charset="0"/>
              </a:defRPr>
            </a:lvl2pPr>
            <a:lvl3pPr marL="1143000" indent="-228600">
              <a:defRPr sz="3600" b="1">
                <a:solidFill>
                  <a:schemeClr val="accent2"/>
                </a:solidFill>
                <a:latin typeface="Arial" panose="020B0604020202020204" pitchFamily="34" charset="0"/>
              </a:defRPr>
            </a:lvl3pPr>
            <a:lvl4pPr marL="1600200" indent="-228600">
              <a:defRPr sz="3600" b="1">
                <a:solidFill>
                  <a:schemeClr val="accent2"/>
                </a:solidFill>
                <a:latin typeface="Arial" panose="020B0604020202020204" pitchFamily="34" charset="0"/>
              </a:defRPr>
            </a:lvl4pPr>
            <a:lvl5pPr marL="2057400" indent="-228600">
              <a:defRPr sz="3600" b="1">
                <a:solidFill>
                  <a:schemeClr val="accent2"/>
                </a:solidFill>
                <a:latin typeface="Arial" panose="020B0604020202020204" pitchFamily="34" charset="0"/>
              </a:defRPr>
            </a:lvl5pPr>
            <a:lvl6pPr marL="2514600" indent="-228600" eaLnBrk="0" fontAlgn="base" hangingPunct="0">
              <a:spcBef>
                <a:spcPct val="0"/>
              </a:spcBef>
              <a:spcAft>
                <a:spcPct val="0"/>
              </a:spcAft>
              <a:defRPr sz="3600" b="1">
                <a:solidFill>
                  <a:schemeClr val="accent2"/>
                </a:solidFill>
                <a:latin typeface="Arial" panose="020B0604020202020204" pitchFamily="34" charset="0"/>
              </a:defRPr>
            </a:lvl6pPr>
            <a:lvl7pPr marL="2971800" indent="-228600" eaLnBrk="0" fontAlgn="base" hangingPunct="0">
              <a:spcBef>
                <a:spcPct val="0"/>
              </a:spcBef>
              <a:spcAft>
                <a:spcPct val="0"/>
              </a:spcAft>
              <a:defRPr sz="3600" b="1">
                <a:solidFill>
                  <a:schemeClr val="accent2"/>
                </a:solidFill>
                <a:latin typeface="Arial" panose="020B0604020202020204" pitchFamily="34" charset="0"/>
              </a:defRPr>
            </a:lvl7pPr>
            <a:lvl8pPr marL="3429000" indent="-228600" eaLnBrk="0" fontAlgn="base" hangingPunct="0">
              <a:spcBef>
                <a:spcPct val="0"/>
              </a:spcBef>
              <a:spcAft>
                <a:spcPct val="0"/>
              </a:spcAft>
              <a:defRPr sz="3600" b="1">
                <a:solidFill>
                  <a:schemeClr val="accent2"/>
                </a:solidFill>
                <a:latin typeface="Arial" panose="020B0604020202020204" pitchFamily="34" charset="0"/>
              </a:defRPr>
            </a:lvl8pPr>
            <a:lvl9pPr marL="3886200" indent="-228600" eaLnBrk="0" fontAlgn="base" hangingPunct="0">
              <a:spcBef>
                <a:spcPct val="0"/>
              </a:spcBef>
              <a:spcAft>
                <a:spcPct val="0"/>
              </a:spcAft>
              <a:defRPr sz="3600" b="1">
                <a:solidFill>
                  <a:schemeClr val="accent2"/>
                </a:solidFill>
                <a:latin typeface="Arial" panose="020B0604020202020204" pitchFamily="34" charset="0"/>
              </a:defRPr>
            </a:lvl9pPr>
          </a:lstStyle>
          <a:p>
            <a:pPr algn="ctr" eaLnBrk="1" hangingPunct="1">
              <a:lnSpc>
                <a:spcPct val="85000"/>
              </a:lnSpc>
              <a:defRPr/>
            </a:pPr>
            <a:endParaRPr lang="en-US" altLang="en-US">
              <a:ea typeface="+mn-ea"/>
            </a:endParaRPr>
          </a:p>
        </p:txBody>
      </p:sp>
      <p:sp>
        <p:nvSpPr>
          <p:cNvPr id="4104" name="Text Placeholder 9"/>
          <p:cNvSpPr>
            <a:spLocks noGrp="1"/>
          </p:cNvSpPr>
          <p:nvPr>
            <p:ph type="body" idx="1"/>
          </p:nvPr>
        </p:nvSpPr>
        <p:spPr bwMode="auto">
          <a:xfrm>
            <a:off x="330200" y="2540000"/>
            <a:ext cx="8475663" cy="327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p:txBody>
      </p:sp>
    </p:spTree>
  </p:cSld>
  <p:clrMap bg1="dk1" tx1="lt1" bg2="dk2" tx2="lt2" accent1="accent1" accent2="accent2" accent3="accent3" accent4="accent4" accent5="accent5" accent6="accent6" hlink="hlink" folHlink="folHlink"/>
  <p:sldLayoutIdLst>
    <p:sldLayoutId id="2147483921" r:id="rId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txStyles>
    <p:titleStyle>
      <a:lvl1pPr algn="ctr" defTabSz="457200" rtl="0" eaLnBrk="0" fontAlgn="base" hangingPunct="0">
        <a:spcBef>
          <a:spcPct val="0"/>
        </a:spcBef>
        <a:spcAft>
          <a:spcPct val="0"/>
        </a:spcAft>
        <a:defRPr sz="3600" b="1" kern="1200" cap="all" spc="600">
          <a:ln>
            <a:solidFill>
              <a:srgbClr val="FFD931"/>
            </a:solidFill>
          </a:ln>
          <a:solidFill>
            <a:srgbClr val="FFD931"/>
          </a:solidFill>
          <a:effectLst>
            <a:outerShdw blurRad="50800" dist="38100" dir="2700000">
              <a:srgbClr val="000000"/>
            </a:outerShdw>
          </a:effectLst>
          <a:latin typeface="Arial (Headings)"/>
          <a:ea typeface="MS PGothic" panose="020B0600070205080204" pitchFamily="34" charset="-128"/>
          <a:cs typeface="Arial (Headings)"/>
        </a:defRPr>
      </a:lvl1pPr>
      <a:lvl2pPr algn="ctr" defTabSz="457200" rtl="0" eaLnBrk="0" fontAlgn="base" hangingPunct="0">
        <a:spcBef>
          <a:spcPct val="0"/>
        </a:spcBef>
        <a:spcAft>
          <a:spcPct val="0"/>
        </a:spcAft>
        <a:defRPr sz="3600" b="1">
          <a:solidFill>
            <a:srgbClr val="FFD931"/>
          </a:solidFill>
          <a:latin typeface="Arial (Headings)"/>
          <a:ea typeface="MS PGothic" panose="020B0600070205080204" pitchFamily="34" charset="-128"/>
          <a:cs typeface="Arial (Headings)"/>
        </a:defRPr>
      </a:lvl2pPr>
      <a:lvl3pPr algn="ctr" defTabSz="457200" rtl="0" eaLnBrk="0" fontAlgn="base" hangingPunct="0">
        <a:spcBef>
          <a:spcPct val="0"/>
        </a:spcBef>
        <a:spcAft>
          <a:spcPct val="0"/>
        </a:spcAft>
        <a:defRPr sz="3600" b="1">
          <a:solidFill>
            <a:srgbClr val="FFD931"/>
          </a:solidFill>
          <a:latin typeface="Arial (Headings)"/>
          <a:ea typeface="MS PGothic" panose="020B0600070205080204" pitchFamily="34" charset="-128"/>
          <a:cs typeface="Arial (Headings)"/>
        </a:defRPr>
      </a:lvl3pPr>
      <a:lvl4pPr algn="ctr" defTabSz="457200" rtl="0" eaLnBrk="0" fontAlgn="base" hangingPunct="0">
        <a:spcBef>
          <a:spcPct val="0"/>
        </a:spcBef>
        <a:spcAft>
          <a:spcPct val="0"/>
        </a:spcAft>
        <a:defRPr sz="3600" b="1">
          <a:solidFill>
            <a:srgbClr val="FFD931"/>
          </a:solidFill>
          <a:latin typeface="Arial (Headings)"/>
          <a:ea typeface="MS PGothic" panose="020B0600070205080204" pitchFamily="34" charset="-128"/>
          <a:cs typeface="Arial (Headings)"/>
        </a:defRPr>
      </a:lvl4pPr>
      <a:lvl5pPr algn="ctr" defTabSz="457200" rtl="0" eaLnBrk="0" fontAlgn="base" hangingPunct="0">
        <a:spcBef>
          <a:spcPct val="0"/>
        </a:spcBef>
        <a:spcAft>
          <a:spcPct val="0"/>
        </a:spcAft>
        <a:defRPr sz="3600" b="1">
          <a:solidFill>
            <a:srgbClr val="FFD931"/>
          </a:solidFill>
          <a:latin typeface="Arial (Headings)"/>
          <a:ea typeface="MS PGothic" panose="020B0600070205080204" pitchFamily="34" charset="-128"/>
          <a:cs typeface="Arial (Headings)"/>
        </a:defRPr>
      </a:lvl5pPr>
      <a:lvl6pPr marL="457200" algn="ctr" defTabSz="457200" rtl="0" fontAlgn="base">
        <a:spcBef>
          <a:spcPct val="0"/>
        </a:spcBef>
        <a:spcAft>
          <a:spcPct val="0"/>
        </a:spcAft>
        <a:defRPr sz="3600" b="1">
          <a:solidFill>
            <a:srgbClr val="FFD931"/>
          </a:solidFill>
          <a:latin typeface="Arial (Headings)"/>
          <a:ea typeface="Arial (Headings)"/>
          <a:cs typeface="Arial (Headings)"/>
        </a:defRPr>
      </a:lvl6pPr>
      <a:lvl7pPr marL="914400" algn="ctr" defTabSz="457200" rtl="0" fontAlgn="base">
        <a:spcBef>
          <a:spcPct val="0"/>
        </a:spcBef>
        <a:spcAft>
          <a:spcPct val="0"/>
        </a:spcAft>
        <a:defRPr sz="3600" b="1">
          <a:solidFill>
            <a:srgbClr val="FFD931"/>
          </a:solidFill>
          <a:latin typeface="Arial (Headings)"/>
          <a:ea typeface="Arial (Headings)"/>
          <a:cs typeface="Arial (Headings)"/>
        </a:defRPr>
      </a:lvl7pPr>
      <a:lvl8pPr marL="1371600" algn="ctr" defTabSz="457200" rtl="0" fontAlgn="base">
        <a:spcBef>
          <a:spcPct val="0"/>
        </a:spcBef>
        <a:spcAft>
          <a:spcPct val="0"/>
        </a:spcAft>
        <a:defRPr sz="3600" b="1">
          <a:solidFill>
            <a:srgbClr val="FFD931"/>
          </a:solidFill>
          <a:latin typeface="Arial (Headings)"/>
          <a:ea typeface="Arial (Headings)"/>
          <a:cs typeface="Arial (Headings)"/>
        </a:defRPr>
      </a:lvl8pPr>
      <a:lvl9pPr marL="1828800" algn="ctr" defTabSz="457200" rtl="0" fontAlgn="base">
        <a:spcBef>
          <a:spcPct val="0"/>
        </a:spcBef>
        <a:spcAft>
          <a:spcPct val="0"/>
        </a:spcAft>
        <a:defRPr sz="3600" b="1">
          <a:solidFill>
            <a:srgbClr val="FFD931"/>
          </a:solidFill>
          <a:latin typeface="Arial (Headings)"/>
          <a:ea typeface="Arial (Headings)"/>
          <a:cs typeface="Arial (Headings)"/>
        </a:defRPr>
      </a:lvl9pPr>
    </p:titleStyle>
    <p:bodyStyle>
      <a:lvl1pPr marL="342900" indent="-342900" algn="ctr" defTabSz="457200" rtl="0" eaLnBrk="0" fontAlgn="base" hangingPunct="0">
        <a:spcBef>
          <a:spcPct val="20000"/>
        </a:spcBef>
        <a:spcAft>
          <a:spcPct val="0"/>
        </a:spcAft>
        <a:buFont typeface="Arial" panose="020B0604020202020204" pitchFamily="34" charset="0"/>
        <a:defRPr sz="5000" b="1" kern="1200">
          <a:solidFill>
            <a:schemeClr val="tx1"/>
          </a:solidFill>
          <a:latin typeface="Arial (Body)"/>
          <a:ea typeface="MS PGothic" panose="020B0600070205080204" pitchFamily="34" charset="-128"/>
          <a:cs typeface="Arial (Body)"/>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Arial (Body)"/>
          <a:cs typeface="Arial (Body)"/>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Arial (Body)"/>
          <a:cs typeface="Arial (Body)"/>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Arial (Body)"/>
          <a:cs typeface="Arial (Body)"/>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Arial (Body)"/>
          <a:cs typeface="Arial (Body)"/>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15/11/2017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095500810"/>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hyperlink" Target="http://bcove.me/e7xrl4gw" TargetMode="External"/><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videos.humankinetics.com/services/player/bcpid4142756613001?bckey=AQ~~,AAAA0gHQG-E~,UzAFL1pLzn6EZ_BbDTkZwVABkF11aFgQ" TargetMode="Externa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hyperlink" Target="http://bcove.me/0u9vfnk8" TargetMode="External"/><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ltLang="en-US" dirty="0">
                <a:ea typeface="Arial (Body)"/>
              </a:rPr>
              <a:t>The Respirato</a:t>
            </a:r>
            <a:r>
              <a:rPr lang="en-US" altLang="en-US" spc="200" dirty="0">
                <a:ea typeface="Arial (Body)"/>
              </a:rPr>
              <a:t>r</a:t>
            </a:r>
            <a:r>
              <a:rPr lang="en-US" altLang="en-US" dirty="0">
                <a:ea typeface="Arial (Body)"/>
              </a:rPr>
              <a:t>y System and Its Regulation</a:t>
            </a:r>
            <a:r>
              <a:rPr lang="en-GB" altLang="en-US" dirty="0">
                <a:ea typeface="Arial (Body)"/>
              </a:rPr>
              <a:t/>
            </a:r>
            <a:br>
              <a:rPr lang="en-GB" altLang="en-US" dirty="0">
                <a:ea typeface="Arial (Body)"/>
              </a:rPr>
            </a:br>
            <a:endParaRPr lang="en-GB" dirty="0"/>
          </a:p>
        </p:txBody>
      </p:sp>
      <p:sp>
        <p:nvSpPr>
          <p:cNvPr id="9218" name="Content Placeholder 1"/>
          <p:cNvSpPr>
            <a:spLocks noGrp="1"/>
          </p:cNvSpPr>
          <p:nvPr>
            <p:ph type="subTitle" idx="1"/>
          </p:nvPr>
        </p:nvSpPr>
        <p:spPr/>
        <p:txBody>
          <a:bodyPr>
            <a:normAutofit/>
          </a:bodyPr>
          <a:lstStyle/>
          <a:p>
            <a:pPr eaLnBrk="1" hangingPunct="1">
              <a:defRPr/>
            </a:pPr>
            <a:r>
              <a:rPr lang="en-US" altLang="en-US" dirty="0">
                <a:ea typeface="Arial (Body)"/>
              </a:rPr>
              <a:t>	</a:t>
            </a:r>
            <a:r>
              <a:rPr lang="en-GB" altLang="en-US" sz="3200" dirty="0" smtClean="0">
                <a:ea typeface="Arial (Body)"/>
              </a:rPr>
              <a:t>Geraint </a:t>
            </a:r>
            <a:r>
              <a:rPr lang="en-GB" altLang="en-US" sz="3200" dirty="0">
                <a:ea typeface="Arial (Body)"/>
              </a:rPr>
              <a:t>Forster</a:t>
            </a:r>
          </a:p>
          <a:p>
            <a:pPr eaLnBrk="1" hangingPunct="1">
              <a:defRPr/>
            </a:pPr>
            <a:r>
              <a:rPr lang="en-GB" altLang="en-US" sz="3200" dirty="0">
                <a:ea typeface="Arial (Body)"/>
              </a:rPr>
              <a:t>Based on Chapter 7 – Kenney, Wilmore &amp; </a:t>
            </a:r>
            <a:r>
              <a:rPr lang="en-GB" altLang="en-US" sz="3200" dirty="0" err="1">
                <a:ea typeface="Arial (Body)"/>
              </a:rPr>
              <a:t>Costill</a:t>
            </a:r>
            <a:r>
              <a:rPr lang="en-GB" altLang="en-US" sz="3200" dirty="0">
                <a:ea typeface="Arial (Body)"/>
              </a:rPr>
              <a:t> (2015)</a:t>
            </a:r>
            <a:endParaRPr lang="en-US" altLang="en-US" sz="3200" dirty="0">
              <a:ea typeface="Arial (Body)"/>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2"/>
          <p:cNvSpPr>
            <a:spLocks noGrp="1"/>
          </p:cNvSpPr>
          <p:nvPr>
            <p:ph type="title"/>
          </p:nvPr>
        </p:nvSpPr>
        <p:spPr/>
        <p:txBody>
          <a:bodyPr/>
          <a:lstStyle/>
          <a:p>
            <a:pPr eaLnBrk="1" hangingPunct="1"/>
            <a:r>
              <a:rPr lang="en-US" altLang="en-US">
                <a:effectLst/>
              </a:rPr>
              <a:t>Respiratory System Introduction</a:t>
            </a:r>
          </a:p>
        </p:txBody>
      </p:sp>
      <p:sp>
        <p:nvSpPr>
          <p:cNvPr id="11267" name="Content Placeholder 13"/>
          <p:cNvSpPr>
            <a:spLocks noGrp="1"/>
          </p:cNvSpPr>
          <p:nvPr>
            <p:ph idx="1"/>
          </p:nvPr>
        </p:nvSpPr>
        <p:spPr>
          <a:xfrm>
            <a:off x="571500" y="1874838"/>
            <a:ext cx="8051800" cy="4273550"/>
          </a:xfrm>
        </p:spPr>
        <p:txBody>
          <a:bodyPr/>
          <a:lstStyle/>
          <a:p>
            <a:pPr eaLnBrk="1" hangingPunct="1"/>
            <a:r>
              <a:rPr lang="en-US" altLang="en-US" dirty="0"/>
              <a:t>Purpose: carry O</a:t>
            </a:r>
            <a:r>
              <a:rPr lang="en-US" altLang="en-US" baseline="-25000" dirty="0"/>
              <a:t>2</a:t>
            </a:r>
            <a:r>
              <a:rPr lang="en-US" altLang="en-US" dirty="0"/>
              <a:t> to and remove CO</a:t>
            </a:r>
            <a:r>
              <a:rPr lang="en-US" altLang="en-US" baseline="-25000" dirty="0"/>
              <a:t>2</a:t>
            </a:r>
            <a:r>
              <a:rPr lang="en-US" altLang="en-US" dirty="0"/>
              <a:t> from all body tissues</a:t>
            </a:r>
          </a:p>
          <a:p>
            <a:pPr eaLnBrk="1" hangingPunct="1"/>
            <a:endParaRPr lang="en-US" altLang="en-US" sz="800" dirty="0"/>
          </a:p>
          <a:p>
            <a:pPr eaLnBrk="1" hangingPunct="1"/>
            <a:r>
              <a:rPr lang="en-US" altLang="en-US" dirty="0"/>
              <a:t>Carried out by four processes</a:t>
            </a:r>
          </a:p>
          <a:p>
            <a:pPr lvl="1" eaLnBrk="1" hangingPunct="1"/>
            <a:r>
              <a:rPr lang="en-US" altLang="en-US" dirty="0"/>
              <a:t>Pulmonary ventilation (external respiration)</a:t>
            </a:r>
          </a:p>
          <a:p>
            <a:pPr lvl="1" eaLnBrk="1" hangingPunct="1"/>
            <a:r>
              <a:rPr lang="en-US" altLang="en-US" dirty="0"/>
              <a:t>Pulmonary diffusion (external respiration)</a:t>
            </a:r>
          </a:p>
          <a:p>
            <a:pPr lvl="1" eaLnBrk="1" hangingPunct="1"/>
            <a:r>
              <a:rPr lang="en-US" altLang="en-US" dirty="0"/>
              <a:t>Transport of gases via blood</a:t>
            </a:r>
          </a:p>
          <a:p>
            <a:pPr lvl="1" eaLnBrk="1" hangingPunct="1"/>
            <a:r>
              <a:rPr lang="en-US" altLang="en-US" dirty="0"/>
              <a:t>Capillary diffusion (internal respiration)</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2"/>
          <p:cNvSpPr>
            <a:spLocks noGrp="1"/>
          </p:cNvSpPr>
          <p:nvPr>
            <p:ph type="title"/>
          </p:nvPr>
        </p:nvSpPr>
        <p:spPr/>
        <p:txBody>
          <a:bodyPr/>
          <a:lstStyle/>
          <a:p>
            <a:pPr eaLnBrk="1" hangingPunct="1"/>
            <a:r>
              <a:rPr lang="en-US" altLang="en-US">
                <a:effectLst/>
              </a:rPr>
              <a:t>Pulmonary Ventilation</a:t>
            </a:r>
          </a:p>
        </p:txBody>
      </p:sp>
      <p:sp>
        <p:nvSpPr>
          <p:cNvPr id="12291" name="Content Placeholder 13"/>
          <p:cNvSpPr>
            <a:spLocks noGrp="1"/>
          </p:cNvSpPr>
          <p:nvPr>
            <p:ph idx="1"/>
          </p:nvPr>
        </p:nvSpPr>
        <p:spPr>
          <a:xfrm>
            <a:off x="571500" y="1874838"/>
            <a:ext cx="8051800" cy="4273550"/>
          </a:xfrm>
        </p:spPr>
        <p:txBody>
          <a:bodyPr/>
          <a:lstStyle/>
          <a:p>
            <a:pPr eaLnBrk="1" hangingPunct="1">
              <a:defRPr/>
            </a:pPr>
            <a:r>
              <a:rPr lang="en-US" altLang="en-US" dirty="0">
                <a:ea typeface="+mn-ea"/>
              </a:rPr>
              <a:t>Process of moving air into and out of lungs</a:t>
            </a:r>
          </a:p>
          <a:p>
            <a:pPr lvl="1" eaLnBrk="1" hangingPunct="1">
              <a:defRPr/>
            </a:pPr>
            <a:r>
              <a:rPr lang="en-US" altLang="en-US" dirty="0">
                <a:ea typeface="ＭＳ Ｐゴシック" charset="0"/>
              </a:rPr>
              <a:t>Transport zone</a:t>
            </a:r>
          </a:p>
          <a:p>
            <a:pPr lvl="1" eaLnBrk="1" hangingPunct="1">
              <a:defRPr/>
            </a:pPr>
            <a:r>
              <a:rPr lang="en-US" altLang="en-US" dirty="0">
                <a:ea typeface="ＭＳ Ｐゴシック" charset="0"/>
              </a:rPr>
              <a:t>Exchange zone</a:t>
            </a:r>
          </a:p>
          <a:p>
            <a:pPr lvl="1" eaLnBrk="1" hangingPunct="1">
              <a:defRPr/>
            </a:pPr>
            <a:endParaRPr lang="en-US" altLang="en-US" sz="800" dirty="0">
              <a:ea typeface="ＭＳ Ｐゴシック" charset="0"/>
            </a:endParaRPr>
          </a:p>
          <a:p>
            <a:pPr eaLnBrk="1" hangingPunct="1">
              <a:defRPr/>
            </a:pPr>
            <a:r>
              <a:rPr lang="en-US" altLang="en-US" dirty="0">
                <a:ea typeface="+mn-ea"/>
              </a:rPr>
              <a:t>Nose/mouth </a:t>
            </a:r>
            <a:r>
              <a:rPr lang="en-US" altLang="en-US" dirty="0">
                <a:ea typeface="+mn-ea"/>
                <a:sym typeface="Wingdings" panose="05000000000000000000" pitchFamily="2" charset="2"/>
              </a:rPr>
              <a:t> nasal conchae  pharynx  larynx  trachea  bronchial tree  alveoli</a:t>
            </a:r>
          </a:p>
          <a:p>
            <a:pPr eaLnBrk="1" hangingPunct="1">
              <a:defRPr/>
            </a:pPr>
            <a:endParaRPr lang="en-US" altLang="en-US" sz="800" dirty="0">
              <a:ea typeface="+mn-ea"/>
              <a:sym typeface="Wingdings" panose="05000000000000000000" pitchFamily="2" charset="2"/>
            </a:endParaRPr>
          </a:p>
          <a:p>
            <a:pPr marL="0" indent="0" algn="r" eaLnBrk="1" hangingPunct="1">
              <a:buFontTx/>
              <a:buNone/>
              <a:defRPr/>
            </a:pPr>
            <a:r>
              <a:rPr lang="en-US" altLang="en-US" sz="1400" b="0" i="1" dirty="0">
                <a:ea typeface="+mn-ea"/>
                <a:sym typeface="Wingdings" panose="05000000000000000000" pitchFamily="2" charset="2"/>
              </a:rPr>
              <a:t>(continued)</a:t>
            </a:r>
            <a:endParaRPr lang="en-US" altLang="en-US" sz="1400" b="0" i="1" dirty="0">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2"/>
          <p:cNvSpPr>
            <a:spLocks noGrp="1"/>
          </p:cNvSpPr>
          <p:nvPr>
            <p:ph type="title"/>
          </p:nvPr>
        </p:nvSpPr>
        <p:spPr/>
        <p:txBody>
          <a:bodyPr/>
          <a:lstStyle/>
          <a:p>
            <a:pPr eaLnBrk="1" hangingPunct="1"/>
            <a:r>
              <a:rPr lang="en-US" altLang="en-US">
                <a:effectLst/>
              </a:rPr>
              <a:t>Figure 7.1</a:t>
            </a:r>
          </a:p>
        </p:txBody>
      </p:sp>
      <p:pic>
        <p:nvPicPr>
          <p:cNvPr id="13315"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903287" y="505113"/>
            <a:ext cx="7337425" cy="5116513"/>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2"/>
          <p:cNvSpPr>
            <a:spLocks noGrp="1"/>
          </p:cNvSpPr>
          <p:nvPr>
            <p:ph type="title"/>
          </p:nvPr>
        </p:nvSpPr>
        <p:spPr/>
        <p:txBody>
          <a:bodyPr>
            <a:normAutofit fontScale="90000"/>
          </a:bodyPr>
          <a:lstStyle/>
          <a:p>
            <a:pPr eaLnBrk="1" hangingPunct="1"/>
            <a:r>
              <a:rPr lang="en-US" altLang="en-US">
                <a:effectLst/>
              </a:rPr>
              <a:t>Pulmonary Ventilation: </a:t>
            </a:r>
            <a:br>
              <a:rPr lang="en-US" altLang="en-US">
                <a:effectLst/>
              </a:rPr>
            </a:br>
            <a:r>
              <a:rPr lang="en-US" altLang="en-US">
                <a:effectLst/>
              </a:rPr>
              <a:t>Inspiration</a:t>
            </a:r>
          </a:p>
        </p:txBody>
      </p:sp>
      <p:sp>
        <p:nvSpPr>
          <p:cNvPr id="15363" name="Content Placeholder 13"/>
          <p:cNvSpPr>
            <a:spLocks noGrp="1"/>
          </p:cNvSpPr>
          <p:nvPr>
            <p:ph idx="1"/>
          </p:nvPr>
        </p:nvSpPr>
        <p:spPr>
          <a:xfrm>
            <a:off x="571500" y="1568451"/>
            <a:ext cx="8051800" cy="4384878"/>
          </a:xfrm>
        </p:spPr>
        <p:txBody>
          <a:bodyPr>
            <a:normAutofit fontScale="92500" lnSpcReduction="10000"/>
          </a:bodyPr>
          <a:lstStyle/>
          <a:p>
            <a:pPr eaLnBrk="1" hangingPunct="1">
              <a:defRPr/>
            </a:pPr>
            <a:r>
              <a:rPr lang="en-US" altLang="en-US" dirty="0">
                <a:ea typeface="+mn-ea"/>
              </a:rPr>
              <a:t>Active process</a:t>
            </a:r>
          </a:p>
          <a:p>
            <a:pPr eaLnBrk="1" hangingPunct="1">
              <a:defRPr/>
            </a:pPr>
            <a:endParaRPr lang="en-US" altLang="en-US" sz="800" dirty="0">
              <a:ea typeface="+mn-ea"/>
            </a:endParaRPr>
          </a:p>
          <a:p>
            <a:pPr eaLnBrk="1" hangingPunct="1">
              <a:spcBef>
                <a:spcPts val="0"/>
              </a:spcBef>
              <a:defRPr/>
            </a:pPr>
            <a:r>
              <a:rPr lang="en-US" altLang="en-US" dirty="0">
                <a:ea typeface="+mn-ea"/>
              </a:rPr>
              <a:t>Involved muscles</a:t>
            </a:r>
          </a:p>
          <a:p>
            <a:pPr lvl="1" eaLnBrk="1" hangingPunct="1">
              <a:defRPr/>
            </a:pPr>
            <a:r>
              <a:rPr lang="en-US" altLang="en-US" dirty="0">
                <a:ea typeface="ＭＳ Ｐゴシック" charset="0"/>
              </a:rPr>
              <a:t>Diaphragm flattens</a:t>
            </a:r>
          </a:p>
          <a:p>
            <a:pPr lvl="1" eaLnBrk="1" hangingPunct="1">
              <a:defRPr/>
            </a:pPr>
            <a:r>
              <a:rPr lang="en-US" altLang="en-US" dirty="0">
                <a:ea typeface="ＭＳ Ｐゴシック" charset="0"/>
              </a:rPr>
              <a:t>External </a:t>
            </a:r>
            <a:r>
              <a:rPr lang="en-US" altLang="en-US" dirty="0" err="1">
                <a:ea typeface="ＭＳ Ｐゴシック" charset="0"/>
              </a:rPr>
              <a:t>intercostals</a:t>
            </a:r>
            <a:r>
              <a:rPr lang="en-US" altLang="en-US" dirty="0">
                <a:ea typeface="ＭＳ Ｐゴシック" charset="0"/>
              </a:rPr>
              <a:t> move rib cage and sternum up and out</a:t>
            </a:r>
          </a:p>
          <a:p>
            <a:pPr eaLnBrk="1" hangingPunct="1">
              <a:buFontTx/>
              <a:buNone/>
              <a:defRPr/>
            </a:pPr>
            <a:endParaRPr lang="en-US" altLang="en-US" sz="800" dirty="0">
              <a:ea typeface="+mn-ea"/>
            </a:endParaRPr>
          </a:p>
          <a:p>
            <a:pPr eaLnBrk="1" hangingPunct="1">
              <a:defRPr/>
            </a:pPr>
            <a:r>
              <a:rPr lang="en-US" altLang="en-US" dirty="0">
                <a:ea typeface="+mn-ea"/>
              </a:rPr>
              <a:t>Expands thoracic cavity in three dimensions</a:t>
            </a:r>
          </a:p>
          <a:p>
            <a:pPr eaLnBrk="1" hangingPunct="1">
              <a:defRPr/>
            </a:pPr>
            <a:endParaRPr lang="en-US" altLang="en-US" sz="800" dirty="0">
              <a:ea typeface="+mn-ea"/>
            </a:endParaRPr>
          </a:p>
          <a:p>
            <a:pPr eaLnBrk="1" hangingPunct="1">
              <a:spcBef>
                <a:spcPts val="0"/>
              </a:spcBef>
              <a:defRPr/>
            </a:pPr>
            <a:r>
              <a:rPr lang="en-US" altLang="en-US" dirty="0">
                <a:ea typeface="+mn-ea"/>
              </a:rPr>
              <a:t>Expands volume inside thoracic cavity</a:t>
            </a:r>
          </a:p>
          <a:p>
            <a:pPr eaLnBrk="1" hangingPunct="1">
              <a:defRPr/>
            </a:pPr>
            <a:endParaRPr lang="en-US" altLang="en-US" sz="800" dirty="0">
              <a:ea typeface="+mn-ea"/>
            </a:endParaRPr>
          </a:p>
          <a:p>
            <a:pPr eaLnBrk="1" hangingPunct="1">
              <a:spcBef>
                <a:spcPts val="0"/>
              </a:spcBef>
              <a:defRPr/>
            </a:pPr>
            <a:r>
              <a:rPr lang="en-US" altLang="en-US" dirty="0">
                <a:ea typeface="+mn-ea"/>
              </a:rPr>
              <a:t>Expands volume inside lungs</a:t>
            </a:r>
          </a:p>
          <a:p>
            <a:pPr marL="0" indent="0" algn="r" eaLnBrk="1" hangingPunct="1">
              <a:buFontTx/>
              <a:buNone/>
              <a:defRPr/>
            </a:pPr>
            <a:r>
              <a:rPr lang="en-US" altLang="en-US" sz="1400" b="0" i="1" dirty="0">
                <a:ea typeface="+mn-ea"/>
                <a:sym typeface="Wingdings" panose="05000000000000000000" pitchFamily="2" charset="2"/>
              </a:rPr>
              <a:t>(continued)</a:t>
            </a:r>
            <a:endParaRPr lang="en-US" altLang="en-US" sz="1400" b="0" i="1" dirty="0">
              <a:ea typeface="+mn-ea"/>
            </a:endParaRPr>
          </a:p>
          <a:p>
            <a:pPr marL="0" indent="0" eaLnBrk="1" hangingPunct="1">
              <a:buFontTx/>
              <a:buNone/>
              <a:defRPr/>
            </a:pPr>
            <a:endParaRPr lang="en-US" altLang="en-US" dirty="0">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2"/>
          <p:cNvSpPr>
            <a:spLocks noGrp="1"/>
          </p:cNvSpPr>
          <p:nvPr>
            <p:ph type="title"/>
          </p:nvPr>
        </p:nvSpPr>
        <p:spPr/>
        <p:txBody>
          <a:bodyPr>
            <a:normAutofit fontScale="90000"/>
          </a:bodyPr>
          <a:lstStyle/>
          <a:p>
            <a:pPr eaLnBrk="1" hangingPunct="1"/>
            <a:r>
              <a:rPr lang="en-US" altLang="en-US">
                <a:effectLst/>
              </a:rPr>
              <a:t>Pulmonary Ventilation: </a:t>
            </a:r>
            <a:br>
              <a:rPr lang="en-US" altLang="en-US">
                <a:effectLst/>
              </a:rPr>
            </a:br>
            <a:r>
              <a:rPr lang="en-US" altLang="en-US">
                <a:effectLst/>
              </a:rPr>
              <a:t>Inspiration</a:t>
            </a:r>
            <a:r>
              <a:rPr lang="en-US" altLang="en-US" i="1">
                <a:effectLst/>
              </a:rPr>
              <a:t> </a:t>
            </a:r>
            <a:r>
              <a:rPr lang="en-US" altLang="en-US" sz="2400" i="1">
                <a:effectLst/>
              </a:rPr>
              <a:t>(continued)</a:t>
            </a:r>
          </a:p>
        </p:txBody>
      </p:sp>
      <p:sp>
        <p:nvSpPr>
          <p:cNvPr id="16387" name="Content Placeholder 13"/>
          <p:cNvSpPr>
            <a:spLocks noGrp="1"/>
          </p:cNvSpPr>
          <p:nvPr>
            <p:ph idx="1"/>
          </p:nvPr>
        </p:nvSpPr>
        <p:spPr>
          <a:xfrm>
            <a:off x="593725" y="1670050"/>
            <a:ext cx="8051800" cy="3971993"/>
          </a:xfrm>
        </p:spPr>
        <p:txBody>
          <a:bodyPr>
            <a:normAutofit fontScale="92500" lnSpcReduction="20000"/>
          </a:bodyPr>
          <a:lstStyle/>
          <a:p>
            <a:pPr eaLnBrk="1" hangingPunct="1"/>
            <a:r>
              <a:rPr lang="en-US" altLang="en-US" dirty="0"/>
              <a:t>Lung volume </a:t>
            </a:r>
            <a:r>
              <a:rPr lang="en-US" altLang="en-US" dirty="0">
                <a:sym typeface="Wingdings" panose="05000000000000000000" pitchFamily="2" charset="2"/>
              </a:rPr>
              <a:t></a:t>
            </a:r>
            <a:r>
              <a:rPr lang="en-US" altLang="en-US" dirty="0"/>
              <a:t>, intrapulmonary pressure </a:t>
            </a:r>
            <a:r>
              <a:rPr lang="en-US" altLang="en-US" dirty="0">
                <a:sym typeface="Wingdings" panose="05000000000000000000" pitchFamily="2" charset="2"/>
              </a:rPr>
              <a:t></a:t>
            </a:r>
            <a:endParaRPr lang="en-US" altLang="en-US" dirty="0">
              <a:latin typeface="Wingdings" panose="05000000000000000000" pitchFamily="2" charset="2"/>
            </a:endParaRPr>
          </a:p>
          <a:p>
            <a:pPr lvl="1" eaLnBrk="1" hangingPunct="1"/>
            <a:r>
              <a:rPr lang="en-US" altLang="en-US" dirty="0"/>
              <a:t>Boyle’s law regarding pressure versus volume</a:t>
            </a:r>
          </a:p>
          <a:p>
            <a:pPr lvl="1" eaLnBrk="1" hangingPunct="1"/>
            <a:r>
              <a:rPr lang="en-US" altLang="en-US" dirty="0"/>
              <a:t>At constant temperature, pressure and volume inversely proportional</a:t>
            </a:r>
          </a:p>
          <a:p>
            <a:pPr lvl="1" eaLnBrk="1" hangingPunct="1"/>
            <a:endParaRPr lang="en-US" altLang="en-US" sz="800" dirty="0"/>
          </a:p>
          <a:p>
            <a:pPr eaLnBrk="1" hangingPunct="1"/>
            <a:r>
              <a:rPr lang="en-US" altLang="en-US" dirty="0"/>
              <a:t>Air passively rushes in due to pressure difference</a:t>
            </a:r>
          </a:p>
          <a:p>
            <a:pPr eaLnBrk="1" hangingPunct="1"/>
            <a:endParaRPr lang="en-US" altLang="en-US" sz="800" dirty="0"/>
          </a:p>
          <a:p>
            <a:pPr eaLnBrk="1" hangingPunct="1"/>
            <a:r>
              <a:rPr lang="en-US" altLang="en-US" dirty="0"/>
              <a:t>Forced breathing uses additional muscles</a:t>
            </a:r>
          </a:p>
          <a:p>
            <a:pPr lvl="1" eaLnBrk="1" hangingPunct="1"/>
            <a:r>
              <a:rPr lang="en-US" altLang="en-US" dirty="0" err="1"/>
              <a:t>Scalenes</a:t>
            </a:r>
            <a:r>
              <a:rPr lang="en-US" altLang="en-US" dirty="0"/>
              <a:t>, sternocleidomastoid, pectorals</a:t>
            </a:r>
          </a:p>
          <a:p>
            <a:pPr lvl="1" eaLnBrk="1" hangingPunct="1"/>
            <a:r>
              <a:rPr lang="en-US" altLang="en-US" dirty="0"/>
              <a:t>Raise ribs even farther</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2"/>
          <p:cNvSpPr>
            <a:spLocks noGrp="1"/>
          </p:cNvSpPr>
          <p:nvPr>
            <p:ph type="title"/>
          </p:nvPr>
        </p:nvSpPr>
        <p:spPr/>
        <p:txBody>
          <a:bodyPr>
            <a:normAutofit fontScale="90000"/>
          </a:bodyPr>
          <a:lstStyle/>
          <a:p>
            <a:pPr eaLnBrk="1" hangingPunct="1"/>
            <a:r>
              <a:rPr lang="en-US" altLang="en-US">
                <a:effectLst/>
              </a:rPr>
              <a:t>Pulmonary Ventilation: </a:t>
            </a:r>
            <a:br>
              <a:rPr lang="en-US" altLang="en-US">
                <a:effectLst/>
              </a:rPr>
            </a:br>
            <a:r>
              <a:rPr lang="en-US" altLang="en-US">
                <a:effectLst/>
              </a:rPr>
              <a:t>Expiration</a:t>
            </a:r>
          </a:p>
        </p:txBody>
      </p:sp>
      <p:sp>
        <p:nvSpPr>
          <p:cNvPr id="17411" name="Content Placeholder 13"/>
          <p:cNvSpPr>
            <a:spLocks noGrp="1"/>
          </p:cNvSpPr>
          <p:nvPr>
            <p:ph idx="1"/>
          </p:nvPr>
        </p:nvSpPr>
        <p:spPr>
          <a:xfrm>
            <a:off x="571500" y="1839913"/>
            <a:ext cx="8051800" cy="3928589"/>
          </a:xfrm>
        </p:spPr>
        <p:txBody>
          <a:bodyPr>
            <a:normAutofit fontScale="92500" lnSpcReduction="20000"/>
          </a:bodyPr>
          <a:lstStyle/>
          <a:p>
            <a:pPr eaLnBrk="1" hangingPunct="1">
              <a:defRPr/>
            </a:pPr>
            <a:r>
              <a:rPr lang="en-US" altLang="en-US" dirty="0">
                <a:ea typeface="+mn-ea"/>
              </a:rPr>
              <a:t>Usually passive process</a:t>
            </a:r>
          </a:p>
          <a:p>
            <a:pPr lvl="1" eaLnBrk="1" hangingPunct="1">
              <a:defRPr/>
            </a:pPr>
            <a:r>
              <a:rPr lang="en-US" altLang="en-US" dirty="0">
                <a:ea typeface="ＭＳ Ｐゴシック" charset="0"/>
              </a:rPr>
              <a:t>Inspiratory muscles relax</a:t>
            </a:r>
          </a:p>
          <a:p>
            <a:pPr lvl="1" eaLnBrk="1" hangingPunct="1">
              <a:defRPr/>
            </a:pPr>
            <a:r>
              <a:rPr lang="en-US" altLang="en-US" dirty="0">
                <a:ea typeface="ＭＳ Ｐゴシック" charset="0"/>
              </a:rPr>
              <a:t>Lung volume </a:t>
            </a:r>
            <a:r>
              <a:rPr lang="en-US" altLang="en-US" normalizeH="1" dirty="0">
                <a:ea typeface="ＭＳ Ｐゴシック" charset="0"/>
                <a:sym typeface="Wingdings" panose="05000000000000000000" pitchFamily="2" charset="2"/>
              </a:rPr>
              <a:t></a:t>
            </a:r>
            <a:r>
              <a:rPr lang="en-US" altLang="en-US" dirty="0">
                <a:ea typeface="ＭＳ Ｐゴシック" charset="0"/>
              </a:rPr>
              <a:t>, intrapulmonary pressure </a:t>
            </a:r>
            <a:r>
              <a:rPr lang="en-US" altLang="en-US" normalizeH="1" dirty="0">
                <a:ea typeface="ＭＳ Ｐゴシック" charset="0"/>
                <a:sym typeface="Wingdings" panose="05000000000000000000" pitchFamily="2" charset="2"/>
              </a:rPr>
              <a:t></a:t>
            </a:r>
            <a:endParaRPr lang="en-US" altLang="en-US" dirty="0">
              <a:ea typeface="ＭＳ Ｐゴシック" charset="0"/>
            </a:endParaRPr>
          </a:p>
          <a:p>
            <a:pPr lvl="1" eaLnBrk="1" hangingPunct="1">
              <a:defRPr/>
            </a:pPr>
            <a:r>
              <a:rPr lang="en-US" altLang="en-US" dirty="0">
                <a:ea typeface="ＭＳ Ｐゴシック" charset="0"/>
              </a:rPr>
              <a:t>Air forced out of lungs</a:t>
            </a:r>
          </a:p>
          <a:p>
            <a:pPr lvl="1" eaLnBrk="1" hangingPunct="1">
              <a:defRPr/>
            </a:pPr>
            <a:endParaRPr lang="en-US" altLang="en-US" sz="800" dirty="0">
              <a:ea typeface="ＭＳ Ｐゴシック" charset="0"/>
            </a:endParaRPr>
          </a:p>
          <a:p>
            <a:pPr eaLnBrk="1" hangingPunct="1">
              <a:defRPr/>
            </a:pPr>
            <a:r>
              <a:rPr lang="en-US" altLang="en-US" dirty="0">
                <a:ea typeface="+mn-ea"/>
              </a:rPr>
              <a:t>Active process (forced breathing)</a:t>
            </a:r>
          </a:p>
          <a:p>
            <a:pPr lvl="1" eaLnBrk="1" hangingPunct="1">
              <a:defRPr/>
            </a:pPr>
            <a:r>
              <a:rPr lang="en-US" altLang="en-US" dirty="0">
                <a:ea typeface="ＭＳ Ｐゴシック" charset="0"/>
              </a:rPr>
              <a:t>Internal </a:t>
            </a:r>
            <a:r>
              <a:rPr lang="en-US" altLang="en-US" dirty="0" err="1">
                <a:ea typeface="ＭＳ Ｐゴシック" charset="0"/>
              </a:rPr>
              <a:t>intercostals</a:t>
            </a:r>
            <a:r>
              <a:rPr lang="en-US" altLang="en-US" dirty="0">
                <a:ea typeface="ＭＳ Ｐゴシック" charset="0"/>
              </a:rPr>
              <a:t> pull ribs down</a:t>
            </a:r>
          </a:p>
          <a:p>
            <a:pPr lvl="1" eaLnBrk="1" hangingPunct="1">
              <a:defRPr/>
            </a:pPr>
            <a:r>
              <a:rPr lang="en-US" altLang="en-US" dirty="0">
                <a:ea typeface="ＭＳ Ｐゴシック" charset="0"/>
              </a:rPr>
              <a:t>Also, latissimus </a:t>
            </a:r>
            <a:r>
              <a:rPr lang="en-US" altLang="en-US" dirty="0" err="1">
                <a:ea typeface="ＭＳ Ｐゴシック" charset="0"/>
              </a:rPr>
              <a:t>dorsi</a:t>
            </a:r>
            <a:r>
              <a:rPr lang="en-US" altLang="en-US" dirty="0">
                <a:ea typeface="ＭＳ Ｐゴシック" charset="0"/>
              </a:rPr>
              <a:t>, </a:t>
            </a:r>
            <a:r>
              <a:rPr lang="en-US" altLang="en-US" dirty="0" err="1">
                <a:ea typeface="ＭＳ Ｐゴシック" charset="0"/>
              </a:rPr>
              <a:t>quadratus</a:t>
            </a:r>
            <a:r>
              <a:rPr lang="en-US" altLang="en-US" dirty="0">
                <a:ea typeface="ＭＳ Ｐゴシック" charset="0"/>
              </a:rPr>
              <a:t> </a:t>
            </a:r>
            <a:r>
              <a:rPr lang="en-US" altLang="en-US" dirty="0" err="1">
                <a:ea typeface="ＭＳ Ｐゴシック" charset="0"/>
              </a:rPr>
              <a:t>lumborum</a:t>
            </a:r>
            <a:endParaRPr lang="en-US" altLang="en-US" dirty="0">
              <a:ea typeface="ＭＳ Ｐゴシック" charset="0"/>
            </a:endParaRPr>
          </a:p>
          <a:p>
            <a:pPr lvl="1" eaLnBrk="1" hangingPunct="1">
              <a:defRPr/>
            </a:pPr>
            <a:r>
              <a:rPr lang="en-US" altLang="en-US" dirty="0">
                <a:ea typeface="ＭＳ Ｐゴシック" charset="0"/>
              </a:rPr>
              <a:t>Abdominal muscles force diaphragm back up</a:t>
            </a:r>
          </a:p>
          <a:p>
            <a:pPr marL="457200" lvl="1" indent="0" algn="r" eaLnBrk="1" hangingPunct="1">
              <a:buFontTx/>
              <a:buNone/>
              <a:defRPr/>
            </a:pPr>
            <a:r>
              <a:rPr lang="en-US" altLang="en-US" sz="1400" i="1" dirty="0">
                <a:ea typeface="ＭＳ Ｐゴシック" charset="0"/>
                <a:sym typeface="Wingdings" panose="05000000000000000000" pitchFamily="2" charset="2"/>
              </a:rPr>
              <a:t>(continued)</a:t>
            </a:r>
            <a:endParaRPr lang="en-US" altLang="en-US" sz="1400" i="1" dirty="0">
              <a:ea typeface="ＭＳ Ｐゴシック"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2"/>
          <p:cNvSpPr>
            <a:spLocks noGrp="1"/>
          </p:cNvSpPr>
          <p:nvPr>
            <p:ph type="title"/>
          </p:nvPr>
        </p:nvSpPr>
        <p:spPr/>
        <p:txBody>
          <a:bodyPr/>
          <a:lstStyle/>
          <a:p>
            <a:pPr eaLnBrk="1" hangingPunct="1"/>
            <a:r>
              <a:rPr lang="en-US" altLang="en-US">
                <a:effectLst/>
              </a:rPr>
              <a:t>Figure 7.2</a:t>
            </a:r>
            <a:r>
              <a:rPr lang="en-US" altLang="en-US" i="1">
                <a:effectLst/>
              </a:rPr>
              <a:t>a</a:t>
            </a:r>
          </a:p>
        </p:txBody>
      </p:sp>
      <p:pic>
        <p:nvPicPr>
          <p:cNvPr id="18435"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209675" y="585499"/>
            <a:ext cx="6724650" cy="5116512"/>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2"/>
          <p:cNvSpPr>
            <a:spLocks noGrp="1"/>
          </p:cNvSpPr>
          <p:nvPr>
            <p:ph type="title"/>
          </p:nvPr>
        </p:nvSpPr>
        <p:spPr/>
        <p:txBody>
          <a:bodyPr/>
          <a:lstStyle/>
          <a:p>
            <a:pPr eaLnBrk="1" hangingPunct="1">
              <a:defRPr/>
            </a:pPr>
            <a:r>
              <a:rPr lang="en-US" dirty="0">
                <a:effectLst/>
                <a:ea typeface="+mj-ea"/>
              </a:rPr>
              <a:t>Figure 7.2</a:t>
            </a:r>
            <a:r>
              <a:rPr lang="en-US" i="1" dirty="0">
                <a:effectLst/>
                <a:ea typeface="+mj-ea"/>
              </a:rPr>
              <a:t>b</a:t>
            </a:r>
            <a:endParaRPr lang="en-US" dirty="0">
              <a:effectLst/>
              <a:ea typeface="+mj-ea"/>
            </a:endParaRPr>
          </a:p>
        </p:txBody>
      </p:sp>
      <p:pic>
        <p:nvPicPr>
          <p:cNvPr id="19459"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258887" y="435408"/>
            <a:ext cx="6626225" cy="5116512"/>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2"/>
          <p:cNvSpPr>
            <a:spLocks noGrp="1"/>
          </p:cNvSpPr>
          <p:nvPr>
            <p:ph type="title"/>
          </p:nvPr>
        </p:nvSpPr>
        <p:spPr/>
        <p:txBody>
          <a:bodyPr/>
          <a:lstStyle/>
          <a:p>
            <a:pPr eaLnBrk="1" hangingPunct="1">
              <a:defRPr/>
            </a:pPr>
            <a:r>
              <a:rPr lang="en-US" dirty="0">
                <a:effectLst/>
                <a:ea typeface="+mj-ea"/>
              </a:rPr>
              <a:t>Figure 7.2</a:t>
            </a:r>
            <a:r>
              <a:rPr lang="en-US" i="1" dirty="0">
                <a:effectLst/>
                <a:ea typeface="+mj-ea"/>
              </a:rPr>
              <a:t>c</a:t>
            </a:r>
            <a:endParaRPr lang="en-US" dirty="0">
              <a:effectLst/>
              <a:ea typeface="+mj-ea"/>
            </a:endParaRPr>
          </a:p>
        </p:txBody>
      </p:sp>
      <p:pic>
        <p:nvPicPr>
          <p:cNvPr id="20483"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057275" y="539317"/>
            <a:ext cx="7029450" cy="5116512"/>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2"/>
          <p:cNvSpPr>
            <a:spLocks noGrp="1"/>
          </p:cNvSpPr>
          <p:nvPr>
            <p:ph type="title"/>
          </p:nvPr>
        </p:nvSpPr>
        <p:spPr/>
        <p:txBody>
          <a:bodyPr>
            <a:normAutofit fontScale="90000"/>
          </a:bodyPr>
          <a:lstStyle/>
          <a:p>
            <a:pPr eaLnBrk="1" hangingPunct="1"/>
            <a:r>
              <a:rPr lang="en-US" altLang="en-US">
                <a:effectLst/>
              </a:rPr>
              <a:t>Pulmonary Ventilation: </a:t>
            </a:r>
            <a:br>
              <a:rPr lang="en-US" altLang="en-US">
                <a:effectLst/>
              </a:rPr>
            </a:br>
            <a:r>
              <a:rPr lang="en-US" altLang="en-US">
                <a:effectLst/>
              </a:rPr>
              <a:t>Expiration</a:t>
            </a:r>
            <a:r>
              <a:rPr lang="en-US" altLang="en-US" i="1">
                <a:effectLst/>
              </a:rPr>
              <a:t> </a:t>
            </a:r>
            <a:r>
              <a:rPr lang="en-US" altLang="en-US" sz="2400" i="1">
                <a:effectLst/>
              </a:rPr>
              <a:t>(continued)</a:t>
            </a:r>
          </a:p>
        </p:txBody>
      </p:sp>
      <p:sp>
        <p:nvSpPr>
          <p:cNvPr id="21507" name="Content Placeholder 13"/>
          <p:cNvSpPr>
            <a:spLocks noGrp="1"/>
          </p:cNvSpPr>
          <p:nvPr>
            <p:ph idx="1"/>
          </p:nvPr>
        </p:nvSpPr>
        <p:spPr>
          <a:xfrm>
            <a:off x="571500" y="1874838"/>
            <a:ext cx="8051800" cy="3903392"/>
          </a:xfrm>
        </p:spPr>
        <p:txBody>
          <a:bodyPr>
            <a:normAutofit fontScale="92500"/>
          </a:bodyPr>
          <a:lstStyle/>
          <a:p>
            <a:pPr eaLnBrk="1" hangingPunct="1">
              <a:defRPr/>
            </a:pPr>
            <a:r>
              <a:rPr lang="en-US" altLang="en-US" dirty="0">
                <a:ea typeface="+mn-ea"/>
              </a:rPr>
              <a:t>Respiratory pump</a:t>
            </a:r>
          </a:p>
          <a:p>
            <a:pPr lvl="1" eaLnBrk="1" hangingPunct="1">
              <a:defRPr/>
            </a:pPr>
            <a:r>
              <a:rPr lang="en-US" altLang="en-US" dirty="0">
                <a:ea typeface="ＭＳ Ｐゴシック" charset="0"/>
              </a:rPr>
              <a:t>Changes in intra-abdominal, </a:t>
            </a:r>
            <a:r>
              <a:rPr lang="en-US" altLang="en-US" dirty="0" err="1">
                <a:ea typeface="ＭＳ Ｐゴシック" charset="0"/>
              </a:rPr>
              <a:t>intrathoracic</a:t>
            </a:r>
            <a:r>
              <a:rPr lang="en-US" altLang="en-US" dirty="0">
                <a:ea typeface="ＭＳ Ｐゴシック" charset="0"/>
              </a:rPr>
              <a:t> pressure promote venous return to heart</a:t>
            </a:r>
          </a:p>
          <a:p>
            <a:pPr lvl="1" eaLnBrk="1" hangingPunct="1">
              <a:defRPr/>
            </a:pPr>
            <a:r>
              <a:rPr lang="en-US" altLang="en-US" dirty="0">
                <a:ea typeface="ＭＳ Ｐゴシック" charset="0"/>
              </a:rPr>
              <a:t>Pressure </a:t>
            </a:r>
            <a:r>
              <a:rPr lang="en-US" altLang="en-US" normalizeH="1" dirty="0">
                <a:ea typeface="ＭＳ Ｐゴシック" charset="0"/>
                <a:sym typeface="Wingdings" panose="05000000000000000000" pitchFamily="2" charset="2"/>
              </a:rPr>
              <a:t></a:t>
            </a:r>
            <a:r>
              <a:rPr lang="en-US" altLang="en-US" dirty="0">
                <a:ea typeface="ＭＳ Ｐゴシック" charset="0"/>
              </a:rPr>
              <a:t> </a:t>
            </a:r>
            <a:r>
              <a:rPr lang="en-US" altLang="en-US" dirty="0">
                <a:ea typeface="ＭＳ Ｐゴシック" charset="0"/>
                <a:sym typeface="Wingdings" panose="05000000000000000000" pitchFamily="2" charset="2"/>
              </a:rPr>
              <a:t> venous compression/squeezing</a:t>
            </a:r>
          </a:p>
          <a:p>
            <a:pPr lvl="1" eaLnBrk="1" hangingPunct="1">
              <a:defRPr/>
            </a:pPr>
            <a:r>
              <a:rPr lang="en-US" altLang="en-US" dirty="0">
                <a:ea typeface="ＭＳ Ｐゴシック" charset="0"/>
                <a:sym typeface="Wingdings" panose="05000000000000000000" pitchFamily="2" charset="2"/>
              </a:rPr>
              <a:t>Pressure </a:t>
            </a:r>
            <a:r>
              <a:rPr lang="en-US" altLang="en-US" normalizeH="1" dirty="0">
                <a:ea typeface="ＭＳ Ｐゴシック" charset="0"/>
                <a:sym typeface="Wingdings" panose="05000000000000000000" pitchFamily="2" charset="2"/>
              </a:rPr>
              <a:t></a:t>
            </a:r>
            <a:r>
              <a:rPr lang="en-US" altLang="en-US" dirty="0">
                <a:ea typeface="ＭＳ Ｐゴシック" charset="0"/>
                <a:sym typeface="Wingdings" panose="05000000000000000000" pitchFamily="2" charset="2"/>
              </a:rPr>
              <a:t>  venous filling</a:t>
            </a:r>
          </a:p>
          <a:p>
            <a:pPr lvl="1" eaLnBrk="1" hangingPunct="1">
              <a:defRPr/>
            </a:pPr>
            <a:endParaRPr lang="en-US" altLang="en-US" sz="800" dirty="0">
              <a:ea typeface="ＭＳ Ｐゴシック" charset="0"/>
            </a:endParaRPr>
          </a:p>
          <a:p>
            <a:pPr eaLnBrk="1" hangingPunct="1">
              <a:defRPr/>
            </a:pPr>
            <a:r>
              <a:rPr lang="en-US" altLang="en-US" dirty="0">
                <a:ea typeface="+mn-ea"/>
              </a:rPr>
              <a:t>Milking action from changing pressures assists right atrial filling (respiratory pump)</a:t>
            </a:r>
          </a:p>
          <a:p>
            <a:pPr eaLnBrk="1" hangingPunct="1">
              <a:defRPr/>
            </a:pPr>
            <a:endParaRPr lang="en-US" altLang="en-US" dirty="0">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2"/>
          <p:cNvSpPr>
            <a:spLocks noGrp="1"/>
          </p:cNvSpPr>
          <p:nvPr>
            <p:ph type="title"/>
          </p:nvPr>
        </p:nvSpPr>
        <p:spPr/>
        <p:txBody>
          <a:bodyPr/>
          <a:lstStyle/>
          <a:p>
            <a:pPr eaLnBrk="1" hangingPunct="1"/>
            <a:r>
              <a:rPr lang="en-US" altLang="en-US">
                <a:effectLst/>
              </a:rPr>
              <a:t>Pulmonary Volumes</a:t>
            </a:r>
          </a:p>
        </p:txBody>
      </p:sp>
      <p:sp>
        <p:nvSpPr>
          <p:cNvPr id="23555" name="Content Placeholder 13"/>
          <p:cNvSpPr>
            <a:spLocks noGrp="1"/>
          </p:cNvSpPr>
          <p:nvPr>
            <p:ph idx="1"/>
          </p:nvPr>
        </p:nvSpPr>
        <p:spPr>
          <a:xfrm>
            <a:off x="571500" y="1874838"/>
            <a:ext cx="8051800" cy="4049307"/>
          </a:xfrm>
        </p:spPr>
        <p:txBody>
          <a:bodyPr/>
          <a:lstStyle/>
          <a:p>
            <a:pPr eaLnBrk="1" hangingPunct="1"/>
            <a:r>
              <a:rPr lang="en-US" altLang="en-US" dirty="0"/>
              <a:t>Measured using spirometry</a:t>
            </a:r>
          </a:p>
          <a:p>
            <a:pPr lvl="1" eaLnBrk="1" hangingPunct="1"/>
            <a:r>
              <a:rPr lang="en-US" altLang="en-US" dirty="0"/>
              <a:t>Lung volumes, capacities, flow rates</a:t>
            </a:r>
          </a:p>
          <a:p>
            <a:pPr lvl="1" eaLnBrk="1" hangingPunct="1"/>
            <a:r>
              <a:rPr lang="en-US" altLang="en-US" dirty="0"/>
              <a:t>Tidal volume</a:t>
            </a:r>
          </a:p>
          <a:p>
            <a:pPr lvl="1" eaLnBrk="1" hangingPunct="1"/>
            <a:r>
              <a:rPr lang="en-US" altLang="en-US" dirty="0"/>
              <a:t>Vital capacity (VC)</a:t>
            </a:r>
          </a:p>
          <a:p>
            <a:pPr lvl="1" eaLnBrk="1" hangingPunct="1"/>
            <a:r>
              <a:rPr lang="en-US" altLang="en-US" dirty="0"/>
              <a:t>Residual volume (RV)</a:t>
            </a:r>
          </a:p>
          <a:p>
            <a:pPr lvl="1" eaLnBrk="1" hangingPunct="1"/>
            <a:r>
              <a:rPr lang="en-US" altLang="en-US" dirty="0"/>
              <a:t>Total lung capacity (TLC)</a:t>
            </a:r>
          </a:p>
          <a:p>
            <a:pPr lvl="1" eaLnBrk="1" hangingPunct="1"/>
            <a:endParaRPr lang="en-US" altLang="en-US" sz="800" dirty="0"/>
          </a:p>
          <a:p>
            <a:pPr eaLnBrk="1" hangingPunct="1"/>
            <a:r>
              <a:rPr lang="en-US" altLang="en-US" dirty="0"/>
              <a:t>Diagnostic tool for respiratory disease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2"/>
          <p:cNvSpPr>
            <a:spLocks noGrp="1"/>
          </p:cNvSpPr>
          <p:nvPr>
            <p:ph type="title"/>
          </p:nvPr>
        </p:nvSpPr>
        <p:spPr/>
        <p:txBody>
          <a:bodyPr/>
          <a:lstStyle/>
          <a:p>
            <a:pPr eaLnBrk="1" hangingPunct="1"/>
            <a:r>
              <a:rPr lang="en-US" altLang="en-US">
                <a:effectLst/>
              </a:rPr>
              <a:t>Figure 7.3</a:t>
            </a:r>
          </a:p>
        </p:txBody>
      </p:sp>
      <p:pic>
        <p:nvPicPr>
          <p:cNvPr id="24579" name="Content Placeholder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842962" y="528205"/>
            <a:ext cx="7458075" cy="5116513"/>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2"/>
          <p:cNvSpPr>
            <a:spLocks noGrp="1"/>
          </p:cNvSpPr>
          <p:nvPr>
            <p:ph type="title"/>
          </p:nvPr>
        </p:nvSpPr>
        <p:spPr/>
        <p:txBody>
          <a:bodyPr>
            <a:normAutofit fontScale="90000"/>
          </a:bodyPr>
          <a:lstStyle/>
          <a:p>
            <a:pPr eaLnBrk="1" hangingPunct="1"/>
            <a:r>
              <a:rPr lang="en-US" altLang="en-US">
                <a:effectLst/>
              </a:rPr>
              <a:t>Pulmonary Diffusion:</a:t>
            </a:r>
            <a:br>
              <a:rPr lang="en-US" altLang="en-US">
                <a:effectLst/>
              </a:rPr>
            </a:br>
            <a:r>
              <a:rPr lang="en-US" altLang="en-US">
                <a:effectLst/>
              </a:rPr>
              <a:t>Respiratory Membrane</a:t>
            </a:r>
          </a:p>
        </p:txBody>
      </p:sp>
      <p:sp>
        <p:nvSpPr>
          <p:cNvPr id="29699" name="Content Placeholder 13"/>
          <p:cNvSpPr>
            <a:spLocks noGrp="1"/>
          </p:cNvSpPr>
          <p:nvPr>
            <p:ph idx="1"/>
          </p:nvPr>
        </p:nvSpPr>
        <p:spPr>
          <a:xfrm>
            <a:off x="571500" y="1874838"/>
            <a:ext cx="8051800" cy="3825571"/>
          </a:xfrm>
        </p:spPr>
        <p:txBody>
          <a:bodyPr>
            <a:normAutofit fontScale="92500" lnSpcReduction="10000"/>
          </a:bodyPr>
          <a:lstStyle/>
          <a:p>
            <a:pPr eaLnBrk="1" hangingPunct="1"/>
            <a:r>
              <a:rPr lang="en-US" altLang="en-US" dirty="0"/>
              <a:t>Also called alveolar-capillary membrane</a:t>
            </a:r>
          </a:p>
          <a:p>
            <a:pPr lvl="1" eaLnBrk="1" hangingPunct="1"/>
            <a:r>
              <a:rPr lang="en-US" altLang="en-US" dirty="0"/>
              <a:t>Alveolar wall</a:t>
            </a:r>
          </a:p>
          <a:p>
            <a:pPr lvl="1" eaLnBrk="1" hangingPunct="1"/>
            <a:r>
              <a:rPr lang="en-US" altLang="en-US" dirty="0"/>
              <a:t>Capillary wall</a:t>
            </a:r>
          </a:p>
          <a:p>
            <a:pPr lvl="1" eaLnBrk="1" hangingPunct="1"/>
            <a:r>
              <a:rPr lang="en-US" altLang="en-US" dirty="0"/>
              <a:t>Respective basement membranes</a:t>
            </a:r>
          </a:p>
          <a:p>
            <a:pPr lvl="1" eaLnBrk="1" hangingPunct="1"/>
            <a:endParaRPr lang="en-US" altLang="en-US" sz="800" dirty="0"/>
          </a:p>
          <a:p>
            <a:pPr eaLnBrk="1" hangingPunct="1"/>
            <a:r>
              <a:rPr lang="en-US" altLang="en-US" dirty="0"/>
              <a:t>Surface across which gases are exchanged</a:t>
            </a:r>
          </a:p>
          <a:p>
            <a:pPr lvl="1" eaLnBrk="1" hangingPunct="1"/>
            <a:r>
              <a:rPr lang="en-US" altLang="en-US" dirty="0"/>
              <a:t>Large surface area: 300 million alveoli</a:t>
            </a:r>
          </a:p>
          <a:p>
            <a:pPr lvl="1" eaLnBrk="1" hangingPunct="1"/>
            <a:r>
              <a:rPr lang="en-US" altLang="en-US" dirty="0"/>
              <a:t>Very thin: 0.5 to 4 </a:t>
            </a:r>
            <a:r>
              <a:rPr lang="en-US" altLang="en-US" dirty="0">
                <a:latin typeface="Symbol" panose="05050102010706020507" pitchFamily="18" charset="2"/>
              </a:rPr>
              <a:t>m</a:t>
            </a:r>
            <a:r>
              <a:rPr lang="en-US" altLang="en-US" dirty="0"/>
              <a:t>m</a:t>
            </a:r>
          </a:p>
          <a:p>
            <a:pPr lvl="1" eaLnBrk="1" hangingPunct="1"/>
            <a:r>
              <a:rPr lang="en-US" altLang="en-US" dirty="0"/>
              <a:t>Maximizes gas exchange</a:t>
            </a:r>
            <a:endParaRPr lang="en-US" altLang="en-US" sz="800" dirty="0"/>
          </a:p>
          <a:p>
            <a:pPr eaLnBrk="1" hangingPunct="1"/>
            <a:endParaRPr lang="en-US" alt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2"/>
          <p:cNvSpPr>
            <a:spLocks noGrp="1"/>
          </p:cNvSpPr>
          <p:nvPr>
            <p:ph type="title"/>
          </p:nvPr>
        </p:nvSpPr>
        <p:spPr/>
        <p:txBody>
          <a:bodyPr/>
          <a:lstStyle/>
          <a:p>
            <a:pPr eaLnBrk="1" hangingPunct="1"/>
            <a:r>
              <a:rPr lang="en-US" altLang="en-US">
                <a:effectLst/>
              </a:rPr>
              <a:t>Figure 7.5</a:t>
            </a:r>
          </a:p>
        </p:txBody>
      </p:sp>
      <p:pic>
        <p:nvPicPr>
          <p:cNvPr id="3072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57200" y="449516"/>
            <a:ext cx="8051800" cy="3863975"/>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2"/>
          <p:cNvSpPr>
            <a:spLocks noGrp="1"/>
          </p:cNvSpPr>
          <p:nvPr>
            <p:ph type="title"/>
          </p:nvPr>
        </p:nvSpPr>
        <p:spPr/>
        <p:txBody>
          <a:bodyPr>
            <a:normAutofit fontScale="90000"/>
          </a:bodyPr>
          <a:lstStyle/>
          <a:p>
            <a:pPr eaLnBrk="1" hangingPunct="1"/>
            <a:r>
              <a:rPr lang="en-US" altLang="en-US">
                <a:effectLst/>
              </a:rPr>
              <a:t>Pulmonary Diffusion:</a:t>
            </a:r>
            <a:br>
              <a:rPr lang="en-US" altLang="en-US">
                <a:effectLst/>
              </a:rPr>
            </a:br>
            <a:r>
              <a:rPr lang="en-US" altLang="en-US">
                <a:effectLst/>
              </a:rPr>
              <a:t>Partial Pressures of Gases</a:t>
            </a:r>
          </a:p>
        </p:txBody>
      </p:sp>
      <p:sp>
        <p:nvSpPr>
          <p:cNvPr id="31747" name="Content Placeholder 13"/>
          <p:cNvSpPr>
            <a:spLocks noGrp="1"/>
          </p:cNvSpPr>
          <p:nvPr>
            <p:ph idx="1"/>
          </p:nvPr>
        </p:nvSpPr>
        <p:spPr>
          <a:xfrm>
            <a:off x="571500" y="1855788"/>
            <a:ext cx="8051800" cy="4273550"/>
          </a:xfrm>
        </p:spPr>
        <p:txBody>
          <a:bodyPr>
            <a:normAutofit fontScale="92500" lnSpcReduction="10000"/>
          </a:bodyPr>
          <a:lstStyle/>
          <a:p>
            <a:pPr eaLnBrk="1" hangingPunct="1"/>
            <a:r>
              <a:rPr lang="en-US" altLang="en-US"/>
              <a:t>Air = 79.04% N</a:t>
            </a:r>
            <a:r>
              <a:rPr lang="en-US" altLang="en-US" baseline="-25000"/>
              <a:t>2</a:t>
            </a:r>
            <a:r>
              <a:rPr lang="en-US" altLang="en-US"/>
              <a:t> + 20.93% O</a:t>
            </a:r>
            <a:r>
              <a:rPr lang="en-US" altLang="en-US" baseline="-25000"/>
              <a:t>2</a:t>
            </a:r>
            <a:r>
              <a:rPr lang="en-US" altLang="en-US"/>
              <a:t> + 0.03% CO</a:t>
            </a:r>
            <a:r>
              <a:rPr lang="en-US" altLang="en-US" baseline="-25000"/>
              <a:t>2</a:t>
            </a:r>
          </a:p>
          <a:p>
            <a:pPr lvl="1" eaLnBrk="1" hangingPunct="1"/>
            <a:r>
              <a:rPr lang="en-US" altLang="en-US"/>
              <a:t>Total air P: atmospheric pressure</a:t>
            </a:r>
          </a:p>
          <a:p>
            <a:pPr lvl="1" eaLnBrk="1" hangingPunct="1"/>
            <a:r>
              <a:rPr lang="en-US" altLang="en-US"/>
              <a:t>Individual P: partial pressures</a:t>
            </a:r>
          </a:p>
          <a:p>
            <a:pPr lvl="1" eaLnBrk="1" hangingPunct="1"/>
            <a:endParaRPr lang="en-US" altLang="en-US" sz="800"/>
          </a:p>
          <a:p>
            <a:pPr eaLnBrk="1" hangingPunct="1"/>
            <a:r>
              <a:rPr lang="en-US" altLang="en-US"/>
              <a:t>Standard atmospheric P = 760 mmHg	</a:t>
            </a:r>
          </a:p>
          <a:p>
            <a:pPr lvl="1" eaLnBrk="1" hangingPunct="1"/>
            <a:r>
              <a:rPr lang="en-US" altLang="en-US"/>
              <a:t>Dalton’s law: total air P = PN</a:t>
            </a:r>
            <a:r>
              <a:rPr lang="en-US" altLang="en-US" baseline="-25000"/>
              <a:t>2</a:t>
            </a:r>
            <a:r>
              <a:rPr lang="en-US" altLang="en-US"/>
              <a:t> + PO</a:t>
            </a:r>
            <a:r>
              <a:rPr lang="en-US" altLang="en-US" baseline="-25000"/>
              <a:t>2</a:t>
            </a:r>
            <a:r>
              <a:rPr lang="en-US" altLang="en-US"/>
              <a:t> + PCO</a:t>
            </a:r>
            <a:r>
              <a:rPr lang="en-US" altLang="en-US" baseline="-25000"/>
              <a:t>2</a:t>
            </a:r>
            <a:endParaRPr lang="en-US" altLang="en-US"/>
          </a:p>
          <a:p>
            <a:pPr lvl="1" eaLnBrk="1" hangingPunct="1"/>
            <a:r>
              <a:rPr lang="en-US" altLang="en-US"/>
              <a:t>PN</a:t>
            </a:r>
            <a:r>
              <a:rPr lang="en-US" altLang="en-US" baseline="-25000"/>
              <a:t>2</a:t>
            </a:r>
            <a:r>
              <a:rPr lang="en-US" altLang="en-US"/>
              <a:t> = 760 x 79.04% = 600.7 mmHg</a:t>
            </a:r>
          </a:p>
          <a:p>
            <a:pPr lvl="1" eaLnBrk="1" hangingPunct="1"/>
            <a:r>
              <a:rPr lang="en-US" altLang="en-US"/>
              <a:t>PO</a:t>
            </a:r>
            <a:r>
              <a:rPr lang="en-US" altLang="en-US" baseline="-25000"/>
              <a:t>2</a:t>
            </a:r>
            <a:r>
              <a:rPr lang="en-US" altLang="en-US"/>
              <a:t> = 760 x 20.93% = 159.1 mmHg</a:t>
            </a:r>
          </a:p>
          <a:p>
            <a:pPr lvl="1" eaLnBrk="1" hangingPunct="1"/>
            <a:r>
              <a:rPr lang="en-US" altLang="en-US"/>
              <a:t>PCO</a:t>
            </a:r>
            <a:r>
              <a:rPr lang="en-US" altLang="en-US" baseline="-25000"/>
              <a:t>2</a:t>
            </a:r>
            <a:r>
              <a:rPr lang="en-US" altLang="en-US"/>
              <a:t> = 760 x 0.04% = 0.2 mmHg</a:t>
            </a:r>
          </a:p>
          <a:p>
            <a:pPr lvl="1" algn="r" eaLnBrk="1" hangingPunct="1">
              <a:buFontTx/>
              <a:buNone/>
            </a:pPr>
            <a:r>
              <a:rPr lang="en-US" altLang="en-US" sz="1400" i="1">
                <a:sym typeface="Wingdings" panose="05000000000000000000" pitchFamily="2" charset="2"/>
              </a:rPr>
              <a:t>(continued)</a:t>
            </a:r>
            <a:endParaRPr lang="en-US" altLang="en-US" sz="1400" i="1"/>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2"/>
          <p:cNvSpPr>
            <a:spLocks noGrp="1"/>
          </p:cNvSpPr>
          <p:nvPr>
            <p:ph type="title"/>
          </p:nvPr>
        </p:nvSpPr>
        <p:spPr/>
        <p:txBody>
          <a:bodyPr>
            <a:normAutofit fontScale="90000"/>
          </a:bodyPr>
          <a:lstStyle/>
          <a:p>
            <a:pPr eaLnBrk="1" hangingPunct="1"/>
            <a:r>
              <a:rPr lang="en-US" altLang="en-US">
                <a:effectLst/>
              </a:rPr>
              <a:t>Pulmonary Diffusion:</a:t>
            </a:r>
            <a:br>
              <a:rPr lang="en-US" altLang="en-US">
                <a:effectLst/>
              </a:rPr>
            </a:br>
            <a:r>
              <a:rPr lang="en-US" altLang="en-US">
                <a:effectLst/>
              </a:rPr>
              <a:t>Partial Pressures of Gases</a:t>
            </a:r>
            <a:r>
              <a:rPr lang="en-US" altLang="en-US" i="1">
                <a:effectLst/>
              </a:rPr>
              <a:t> </a:t>
            </a:r>
            <a:r>
              <a:rPr lang="en-US" altLang="en-US" sz="2400" i="1">
                <a:effectLst/>
              </a:rPr>
              <a:t>(continued)</a:t>
            </a:r>
          </a:p>
        </p:txBody>
      </p:sp>
      <p:sp>
        <p:nvSpPr>
          <p:cNvPr id="32771" name="Content Placeholder 13"/>
          <p:cNvSpPr>
            <a:spLocks noGrp="1"/>
          </p:cNvSpPr>
          <p:nvPr>
            <p:ph idx="1"/>
          </p:nvPr>
        </p:nvSpPr>
        <p:spPr>
          <a:xfrm>
            <a:off x="560388" y="2016125"/>
            <a:ext cx="8051800" cy="3849654"/>
          </a:xfrm>
        </p:spPr>
        <p:txBody>
          <a:bodyPr>
            <a:normAutofit fontScale="85000" lnSpcReduction="10000"/>
          </a:bodyPr>
          <a:lstStyle/>
          <a:p>
            <a:pPr eaLnBrk="1" hangingPunct="1"/>
            <a:r>
              <a:rPr lang="en-US" altLang="en-US" dirty="0"/>
              <a:t>Henry’s Law: gases dissolve in liquids in proportion to partial P</a:t>
            </a:r>
          </a:p>
          <a:p>
            <a:pPr lvl="1" eaLnBrk="1" hangingPunct="1"/>
            <a:r>
              <a:rPr lang="en-US" altLang="en-US" dirty="0"/>
              <a:t>Also depends on specific fluid medium, temperature</a:t>
            </a:r>
          </a:p>
          <a:p>
            <a:pPr lvl="1" eaLnBrk="1" hangingPunct="1"/>
            <a:r>
              <a:rPr lang="en-US" altLang="en-US" dirty="0"/>
              <a:t>Solubility in blood constant at given temperature</a:t>
            </a:r>
          </a:p>
          <a:p>
            <a:pPr lvl="1" eaLnBrk="1" hangingPunct="1"/>
            <a:endParaRPr lang="en-US" altLang="en-US" sz="800" dirty="0"/>
          </a:p>
          <a:p>
            <a:pPr eaLnBrk="1" hangingPunct="1"/>
            <a:r>
              <a:rPr lang="en-US" altLang="en-US" dirty="0"/>
              <a:t>Partial P gradient most important factor for determining gas exchange</a:t>
            </a:r>
          </a:p>
          <a:p>
            <a:pPr lvl="1" eaLnBrk="1" hangingPunct="1"/>
            <a:r>
              <a:rPr lang="en-US" altLang="en-US" dirty="0"/>
              <a:t>Partial P gradient drives gas diffusion</a:t>
            </a:r>
          </a:p>
          <a:p>
            <a:pPr lvl="1" eaLnBrk="1" hangingPunct="1"/>
            <a:r>
              <a:rPr lang="en-US" altLang="en-US" dirty="0"/>
              <a:t>Without gradient, gases in equilibrium, no diffusion</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2"/>
          <p:cNvSpPr>
            <a:spLocks noGrp="1"/>
          </p:cNvSpPr>
          <p:nvPr>
            <p:ph type="title"/>
          </p:nvPr>
        </p:nvSpPr>
        <p:spPr/>
        <p:txBody>
          <a:bodyPr>
            <a:normAutofit fontScale="90000"/>
          </a:bodyPr>
          <a:lstStyle/>
          <a:p>
            <a:pPr eaLnBrk="1" hangingPunct="1">
              <a:defRPr/>
            </a:pPr>
            <a:r>
              <a:rPr lang="en-US" dirty="0">
                <a:effectLst/>
                <a:ea typeface="+mj-ea"/>
              </a:rPr>
              <a:t>Gas Exchange in the Alveoli:</a:t>
            </a:r>
            <a:br>
              <a:rPr lang="en-US" dirty="0">
                <a:effectLst/>
                <a:ea typeface="+mj-ea"/>
              </a:rPr>
            </a:br>
            <a:r>
              <a:rPr lang="en-US" dirty="0">
                <a:effectLst/>
                <a:ea typeface="+mj-ea"/>
              </a:rPr>
              <a:t>Oxygen Exchange</a:t>
            </a:r>
            <a:endParaRPr lang="en-US" sz="2400" i="1" dirty="0">
              <a:effectLst/>
              <a:ea typeface="+mj-ea"/>
            </a:endParaRPr>
          </a:p>
        </p:txBody>
      </p:sp>
      <p:sp>
        <p:nvSpPr>
          <p:cNvPr id="33795" name="Content Placeholder 13"/>
          <p:cNvSpPr>
            <a:spLocks noGrp="1"/>
          </p:cNvSpPr>
          <p:nvPr>
            <p:ph idx="1"/>
          </p:nvPr>
        </p:nvSpPr>
        <p:spPr>
          <a:xfrm>
            <a:off x="571500" y="1874838"/>
            <a:ext cx="8051800" cy="3971485"/>
          </a:xfrm>
        </p:spPr>
        <p:txBody>
          <a:bodyPr>
            <a:normAutofit fontScale="92500"/>
          </a:bodyPr>
          <a:lstStyle/>
          <a:p>
            <a:pPr eaLnBrk="1" hangingPunct="1"/>
            <a:r>
              <a:rPr lang="en-US" altLang="en-US" dirty="0"/>
              <a:t>Atmospheric PO</a:t>
            </a:r>
            <a:r>
              <a:rPr lang="en-US" altLang="en-US" baseline="-25000" dirty="0"/>
              <a:t>2</a:t>
            </a:r>
            <a:r>
              <a:rPr lang="en-US" altLang="en-US" dirty="0"/>
              <a:t> = 159 mmHg</a:t>
            </a:r>
          </a:p>
          <a:p>
            <a:pPr eaLnBrk="1" hangingPunct="1"/>
            <a:endParaRPr lang="en-US" altLang="en-US" sz="800" dirty="0"/>
          </a:p>
          <a:p>
            <a:pPr eaLnBrk="1" hangingPunct="1"/>
            <a:r>
              <a:rPr lang="en-US" altLang="en-US" dirty="0"/>
              <a:t>Alveolar PO</a:t>
            </a:r>
            <a:r>
              <a:rPr lang="en-US" altLang="en-US" baseline="-25000" dirty="0"/>
              <a:t>2</a:t>
            </a:r>
            <a:r>
              <a:rPr lang="en-US" altLang="en-US" dirty="0"/>
              <a:t> = 105 mmHg</a:t>
            </a:r>
          </a:p>
          <a:p>
            <a:pPr eaLnBrk="1" hangingPunct="1"/>
            <a:endParaRPr lang="en-US" altLang="en-US" sz="800" dirty="0"/>
          </a:p>
          <a:p>
            <a:pPr eaLnBrk="1" hangingPunct="1"/>
            <a:r>
              <a:rPr lang="en-US" altLang="en-US" dirty="0"/>
              <a:t>Pulmonary artery PO</a:t>
            </a:r>
            <a:r>
              <a:rPr lang="en-US" altLang="en-US" baseline="-25000" dirty="0"/>
              <a:t>2</a:t>
            </a:r>
            <a:r>
              <a:rPr lang="en-US" altLang="en-US" dirty="0"/>
              <a:t> = 40 mmHg</a:t>
            </a:r>
          </a:p>
          <a:p>
            <a:pPr eaLnBrk="1" hangingPunct="1"/>
            <a:endParaRPr lang="en-US" altLang="en-US" sz="800" dirty="0"/>
          </a:p>
          <a:p>
            <a:pPr eaLnBrk="1" hangingPunct="1"/>
            <a:r>
              <a:rPr lang="en-US" altLang="en-US" dirty="0"/>
              <a:t>PO</a:t>
            </a:r>
            <a:r>
              <a:rPr lang="en-US" altLang="en-US" baseline="-25000" dirty="0"/>
              <a:t>2</a:t>
            </a:r>
            <a:r>
              <a:rPr lang="en-US" altLang="en-US" dirty="0"/>
              <a:t> gradient across respiratory membrane</a:t>
            </a:r>
          </a:p>
          <a:p>
            <a:pPr lvl="1" eaLnBrk="1" hangingPunct="1"/>
            <a:r>
              <a:rPr lang="en-US" altLang="en-US" dirty="0"/>
              <a:t>65 mmHg (105 mmHg – 40 mmHg)</a:t>
            </a:r>
          </a:p>
          <a:p>
            <a:pPr lvl="1" eaLnBrk="1" hangingPunct="1"/>
            <a:r>
              <a:rPr lang="en-US" altLang="en-US" dirty="0"/>
              <a:t>Results in pulmonary vein PO</a:t>
            </a:r>
            <a:r>
              <a:rPr lang="en-US" altLang="en-US" baseline="-25000" dirty="0"/>
              <a:t>2</a:t>
            </a:r>
            <a:r>
              <a:rPr lang="en-US" altLang="en-US" dirty="0"/>
              <a:t> ~100 mmHg</a:t>
            </a:r>
          </a:p>
          <a:p>
            <a:pPr lvl="1" algn="r" eaLnBrk="1" hangingPunct="1">
              <a:buFontTx/>
              <a:buNone/>
            </a:pPr>
            <a:r>
              <a:rPr lang="en-US" altLang="en-US" sz="1400" i="1" dirty="0">
                <a:sym typeface="Wingdings" panose="05000000000000000000" pitchFamily="2" charset="2"/>
              </a:rPr>
              <a:t>(continued)</a:t>
            </a:r>
            <a:endParaRPr lang="en-US" altLang="en-US" sz="1400" dirty="0"/>
          </a:p>
          <a:p>
            <a:pPr lvl="1" eaLnBrk="1" hangingPunct="1">
              <a:buFontTx/>
              <a:buNone/>
            </a:pPr>
            <a:endParaRPr lang="en-US" alt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2"/>
          <p:cNvSpPr>
            <a:spLocks noGrp="1"/>
          </p:cNvSpPr>
          <p:nvPr>
            <p:ph type="title"/>
          </p:nvPr>
        </p:nvSpPr>
        <p:spPr/>
        <p:txBody>
          <a:bodyPr/>
          <a:lstStyle/>
          <a:p>
            <a:pPr eaLnBrk="1" hangingPunct="1"/>
            <a:r>
              <a:rPr lang="en-US" altLang="en-US">
                <a:effectLst/>
              </a:rPr>
              <a:t>Figure 7.6</a:t>
            </a:r>
          </a:p>
        </p:txBody>
      </p:sp>
      <p:pic>
        <p:nvPicPr>
          <p:cNvPr id="34819"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225550" y="528204"/>
            <a:ext cx="6692900" cy="5116513"/>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2"/>
          <p:cNvSpPr>
            <a:spLocks noGrp="1"/>
          </p:cNvSpPr>
          <p:nvPr>
            <p:ph type="title"/>
          </p:nvPr>
        </p:nvSpPr>
        <p:spPr/>
        <p:txBody>
          <a:bodyPr/>
          <a:lstStyle/>
          <a:p>
            <a:pPr eaLnBrk="1" hangingPunct="1"/>
            <a:r>
              <a:rPr lang="en-US" altLang="en-US">
                <a:effectLst/>
              </a:rPr>
              <a:t>Animation 7.6</a:t>
            </a:r>
          </a:p>
        </p:txBody>
      </p:sp>
      <p:pic>
        <p:nvPicPr>
          <p:cNvPr id="35843" name="Content Placeholder 2">
            <a:hlinkClick r:id="rId3"/>
          </p:cNvPr>
          <p:cNvPicPr>
            <a:picLocks noGrp="1" noChangeAspect="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a:off x="1225550" y="528204"/>
            <a:ext cx="6692900" cy="5116513"/>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2"/>
          <p:cNvSpPr>
            <a:spLocks noGrp="1"/>
          </p:cNvSpPr>
          <p:nvPr>
            <p:ph type="title"/>
          </p:nvPr>
        </p:nvSpPr>
        <p:spPr/>
        <p:txBody>
          <a:bodyPr>
            <a:normAutofit fontScale="90000"/>
          </a:bodyPr>
          <a:lstStyle/>
          <a:p>
            <a:pPr eaLnBrk="1" hangingPunct="1"/>
            <a:r>
              <a:rPr lang="en-US" altLang="en-US">
                <a:effectLst/>
              </a:rPr>
              <a:t>Gas Exchange in the Alveoli:</a:t>
            </a:r>
            <a:br>
              <a:rPr lang="en-US" altLang="en-US">
                <a:effectLst/>
              </a:rPr>
            </a:br>
            <a:r>
              <a:rPr lang="en-US" altLang="en-US">
                <a:effectLst/>
              </a:rPr>
              <a:t>Carbon Dioxide Exchange</a:t>
            </a:r>
          </a:p>
        </p:txBody>
      </p:sp>
      <p:sp>
        <p:nvSpPr>
          <p:cNvPr id="43011" name="Content Placeholder 13"/>
          <p:cNvSpPr>
            <a:spLocks noGrp="1"/>
          </p:cNvSpPr>
          <p:nvPr>
            <p:ph idx="1"/>
          </p:nvPr>
        </p:nvSpPr>
        <p:spPr>
          <a:xfrm>
            <a:off x="571500" y="1874838"/>
            <a:ext cx="8051800" cy="4273550"/>
          </a:xfrm>
        </p:spPr>
        <p:txBody>
          <a:bodyPr/>
          <a:lstStyle/>
          <a:p>
            <a:pPr eaLnBrk="1" hangingPunct="1"/>
            <a:r>
              <a:rPr lang="en-US" altLang="en-US"/>
              <a:t>Pulmonary artery PCO</a:t>
            </a:r>
            <a:r>
              <a:rPr lang="en-US" altLang="en-US" baseline="-25000"/>
              <a:t>2</a:t>
            </a:r>
            <a:r>
              <a:rPr lang="en-US" altLang="en-US"/>
              <a:t> ~46 mmHg</a:t>
            </a:r>
          </a:p>
          <a:p>
            <a:pPr eaLnBrk="1" hangingPunct="1"/>
            <a:endParaRPr lang="en-US" altLang="en-US" sz="800"/>
          </a:p>
          <a:p>
            <a:pPr eaLnBrk="1" hangingPunct="1"/>
            <a:r>
              <a:rPr lang="en-US" altLang="en-US"/>
              <a:t>Alveolar PCO</a:t>
            </a:r>
            <a:r>
              <a:rPr lang="en-US" altLang="en-US" baseline="-25000"/>
              <a:t>2</a:t>
            </a:r>
            <a:r>
              <a:rPr lang="en-US" altLang="en-US"/>
              <a:t> ~40 mmHg</a:t>
            </a:r>
          </a:p>
          <a:p>
            <a:pPr eaLnBrk="1" hangingPunct="1"/>
            <a:endParaRPr lang="en-US" altLang="en-US" sz="800"/>
          </a:p>
          <a:p>
            <a:pPr eaLnBrk="1" hangingPunct="1"/>
            <a:r>
              <a:rPr lang="en-US" altLang="en-US"/>
              <a:t>6 mmHg PCO</a:t>
            </a:r>
            <a:r>
              <a:rPr lang="en-US" altLang="en-US" baseline="-25000"/>
              <a:t>2</a:t>
            </a:r>
            <a:r>
              <a:rPr lang="en-US" altLang="en-US"/>
              <a:t> gradient permits diffusion</a:t>
            </a:r>
          </a:p>
          <a:p>
            <a:pPr lvl="1" eaLnBrk="1" hangingPunct="1"/>
            <a:r>
              <a:rPr lang="en-US" altLang="en-US"/>
              <a:t>CO</a:t>
            </a:r>
            <a:r>
              <a:rPr lang="en-US" altLang="en-US" baseline="-25000"/>
              <a:t>2</a:t>
            </a:r>
            <a:r>
              <a:rPr lang="en-US" altLang="en-US"/>
              <a:t> diffusion constant 20 times greater than O</a:t>
            </a:r>
            <a:r>
              <a:rPr lang="en-US" altLang="en-US" baseline="-25000"/>
              <a:t>2</a:t>
            </a:r>
          </a:p>
          <a:p>
            <a:pPr lvl="1" eaLnBrk="1" hangingPunct="1"/>
            <a:r>
              <a:rPr lang="en-US" altLang="en-US"/>
              <a:t>Allows diffusion despite lower gradient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2"/>
          <p:cNvSpPr>
            <a:spLocks noGrp="1"/>
          </p:cNvSpPr>
          <p:nvPr>
            <p:ph type="title"/>
          </p:nvPr>
        </p:nvSpPr>
        <p:spPr/>
        <p:txBody>
          <a:bodyPr/>
          <a:lstStyle/>
          <a:p>
            <a:pPr eaLnBrk="1" hangingPunct="1"/>
            <a:r>
              <a:rPr lang="en-US" altLang="en-US">
                <a:effectLst/>
              </a:rPr>
              <a:t>Table 7.1</a:t>
            </a:r>
          </a:p>
        </p:txBody>
      </p:sp>
      <p:pic>
        <p:nvPicPr>
          <p:cNvPr id="44035"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900112" y="1854572"/>
            <a:ext cx="7343775" cy="2228850"/>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2"/>
          <p:cNvSpPr>
            <a:spLocks noGrp="1"/>
          </p:cNvSpPr>
          <p:nvPr>
            <p:ph type="title"/>
          </p:nvPr>
        </p:nvSpPr>
        <p:spPr/>
        <p:txBody>
          <a:bodyPr>
            <a:normAutofit fontScale="90000"/>
          </a:bodyPr>
          <a:lstStyle/>
          <a:p>
            <a:pPr eaLnBrk="1" hangingPunct="1"/>
            <a:r>
              <a:rPr lang="en-US" altLang="en-US">
                <a:effectLst/>
              </a:rPr>
              <a:t>Transport of Oxygen in the Blood</a:t>
            </a:r>
          </a:p>
        </p:txBody>
      </p:sp>
      <p:sp>
        <p:nvSpPr>
          <p:cNvPr id="45059" name="Content Placeholder 13"/>
          <p:cNvSpPr>
            <a:spLocks noGrp="1"/>
          </p:cNvSpPr>
          <p:nvPr>
            <p:ph idx="1"/>
          </p:nvPr>
        </p:nvSpPr>
        <p:spPr>
          <a:xfrm>
            <a:off x="571500" y="1874838"/>
            <a:ext cx="8051800" cy="3845026"/>
          </a:xfrm>
        </p:spPr>
        <p:txBody>
          <a:bodyPr>
            <a:normAutofit fontScale="92500" lnSpcReduction="10000"/>
          </a:bodyPr>
          <a:lstStyle/>
          <a:p>
            <a:pPr eaLnBrk="1" hangingPunct="1"/>
            <a:r>
              <a:rPr lang="en-US" altLang="en-US" dirty="0"/>
              <a:t>Can carry 20 mL O</a:t>
            </a:r>
            <a:r>
              <a:rPr lang="en-US" altLang="en-US" baseline="-25000" dirty="0"/>
              <a:t>2</a:t>
            </a:r>
            <a:r>
              <a:rPr lang="en-US" altLang="en-US" dirty="0"/>
              <a:t> / 100 mL blood</a:t>
            </a:r>
          </a:p>
          <a:p>
            <a:pPr eaLnBrk="1" hangingPunct="1"/>
            <a:endParaRPr lang="en-US" altLang="en-US" sz="800" dirty="0"/>
          </a:p>
          <a:p>
            <a:pPr eaLnBrk="1" hangingPunct="1"/>
            <a:r>
              <a:rPr lang="en-US" altLang="en-US" dirty="0"/>
              <a:t>~1 L O</a:t>
            </a:r>
            <a:r>
              <a:rPr lang="en-US" altLang="en-US" baseline="-25000" dirty="0"/>
              <a:t>2</a:t>
            </a:r>
            <a:r>
              <a:rPr lang="en-US" altLang="en-US" dirty="0"/>
              <a:t> / 5 L blood</a:t>
            </a:r>
          </a:p>
          <a:p>
            <a:pPr eaLnBrk="1" hangingPunct="1"/>
            <a:endParaRPr lang="en-US" altLang="en-US" sz="800" dirty="0"/>
          </a:p>
          <a:p>
            <a:pPr eaLnBrk="1" hangingPunct="1"/>
            <a:r>
              <a:rPr lang="en-US" altLang="en-US" dirty="0"/>
              <a:t>&gt;98% bound to hemoglobin (</a:t>
            </a:r>
            <a:r>
              <a:rPr lang="en-US" altLang="en-US" dirty="0" err="1"/>
              <a:t>Hb</a:t>
            </a:r>
            <a:r>
              <a:rPr lang="en-US" altLang="en-US" dirty="0"/>
              <a:t>) in red blood cells</a:t>
            </a:r>
          </a:p>
          <a:p>
            <a:pPr lvl="1" eaLnBrk="1" hangingPunct="1"/>
            <a:r>
              <a:rPr lang="en-US" altLang="en-US" dirty="0"/>
              <a:t>O</a:t>
            </a:r>
            <a:r>
              <a:rPr lang="en-US" altLang="en-US" baseline="-25000" dirty="0"/>
              <a:t>2</a:t>
            </a:r>
            <a:r>
              <a:rPr lang="en-US" altLang="en-US" dirty="0"/>
              <a:t> + </a:t>
            </a:r>
            <a:r>
              <a:rPr lang="en-US" altLang="en-US" dirty="0" err="1"/>
              <a:t>Hb</a:t>
            </a:r>
            <a:r>
              <a:rPr lang="en-US" altLang="en-US" dirty="0"/>
              <a:t>: oxyhemoglobin</a:t>
            </a:r>
          </a:p>
          <a:p>
            <a:pPr lvl="1" eaLnBrk="1" hangingPunct="1"/>
            <a:r>
              <a:rPr lang="en-US" altLang="en-US" dirty="0" err="1"/>
              <a:t>Hb</a:t>
            </a:r>
            <a:r>
              <a:rPr lang="en-US" altLang="en-US" dirty="0"/>
              <a:t> alone: deoxyhemoglobin</a:t>
            </a:r>
          </a:p>
          <a:p>
            <a:pPr lvl="1" eaLnBrk="1" hangingPunct="1"/>
            <a:endParaRPr lang="en-US" altLang="en-US" sz="800" dirty="0"/>
          </a:p>
          <a:p>
            <a:pPr eaLnBrk="1" hangingPunct="1"/>
            <a:r>
              <a:rPr lang="en-US" altLang="en-US" dirty="0"/>
              <a:t>&lt;2% dissolved in plasma</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2"/>
          <p:cNvSpPr>
            <a:spLocks noGrp="1"/>
          </p:cNvSpPr>
          <p:nvPr>
            <p:ph type="title"/>
          </p:nvPr>
        </p:nvSpPr>
        <p:spPr/>
        <p:txBody>
          <a:bodyPr>
            <a:normAutofit fontScale="90000"/>
          </a:bodyPr>
          <a:lstStyle/>
          <a:p>
            <a:pPr eaLnBrk="1" hangingPunct="1"/>
            <a:r>
              <a:rPr lang="en-US" altLang="en-US">
                <a:effectLst/>
              </a:rPr>
              <a:t>Transport of Oxygen in the Blood:</a:t>
            </a:r>
            <a:br>
              <a:rPr lang="en-US" altLang="en-US">
                <a:effectLst/>
              </a:rPr>
            </a:br>
            <a:r>
              <a:rPr lang="en-US" altLang="en-US">
                <a:effectLst/>
              </a:rPr>
              <a:t>Hemoglobin Saturation</a:t>
            </a:r>
          </a:p>
        </p:txBody>
      </p:sp>
      <p:sp>
        <p:nvSpPr>
          <p:cNvPr id="46083" name="Content Placeholder 13"/>
          <p:cNvSpPr>
            <a:spLocks noGrp="1"/>
          </p:cNvSpPr>
          <p:nvPr>
            <p:ph idx="1"/>
          </p:nvPr>
        </p:nvSpPr>
        <p:spPr>
          <a:xfrm>
            <a:off x="571500" y="1874838"/>
            <a:ext cx="8051800" cy="3913119"/>
          </a:xfrm>
        </p:spPr>
        <p:txBody>
          <a:bodyPr>
            <a:normAutofit fontScale="85000" lnSpcReduction="10000"/>
          </a:bodyPr>
          <a:lstStyle/>
          <a:p>
            <a:pPr eaLnBrk="1" hangingPunct="1">
              <a:defRPr/>
            </a:pPr>
            <a:r>
              <a:rPr lang="en-US" altLang="en-US" dirty="0">
                <a:ea typeface="+mn-ea"/>
              </a:rPr>
              <a:t>Depends on PO</a:t>
            </a:r>
            <a:r>
              <a:rPr lang="en-US" altLang="en-US" baseline="-25000" dirty="0">
                <a:ea typeface="+mn-ea"/>
              </a:rPr>
              <a:t>2</a:t>
            </a:r>
            <a:r>
              <a:rPr lang="en-US" altLang="en-US" dirty="0">
                <a:ea typeface="+mn-ea"/>
              </a:rPr>
              <a:t> and affinity between O</a:t>
            </a:r>
            <a:r>
              <a:rPr lang="en-US" altLang="en-US" baseline="-25000" dirty="0">
                <a:ea typeface="+mn-ea"/>
              </a:rPr>
              <a:t>2</a:t>
            </a:r>
            <a:r>
              <a:rPr lang="en-US" altLang="en-US" dirty="0">
                <a:ea typeface="+mn-ea"/>
              </a:rPr>
              <a:t>, </a:t>
            </a:r>
            <a:r>
              <a:rPr lang="en-US" altLang="en-US" dirty="0" err="1">
                <a:ea typeface="+mn-ea"/>
              </a:rPr>
              <a:t>Hb</a:t>
            </a:r>
            <a:endParaRPr lang="en-US" altLang="en-US" dirty="0">
              <a:ea typeface="+mn-ea"/>
            </a:endParaRPr>
          </a:p>
          <a:p>
            <a:pPr lvl="1" eaLnBrk="1" hangingPunct="1">
              <a:buFontTx/>
              <a:buNone/>
              <a:defRPr/>
            </a:pPr>
            <a:endParaRPr lang="en-US" altLang="en-US" sz="800" dirty="0">
              <a:ea typeface="ＭＳ Ｐゴシック" charset="0"/>
            </a:endParaRPr>
          </a:p>
          <a:p>
            <a:pPr eaLnBrk="1" hangingPunct="1">
              <a:defRPr/>
            </a:pPr>
            <a:r>
              <a:rPr lang="en-US" altLang="en-US" dirty="0">
                <a:ea typeface="+mn-ea"/>
              </a:rPr>
              <a:t>High PO</a:t>
            </a:r>
            <a:r>
              <a:rPr lang="en-US" altLang="en-US" baseline="-25000" dirty="0">
                <a:ea typeface="+mn-ea"/>
              </a:rPr>
              <a:t>2</a:t>
            </a:r>
            <a:r>
              <a:rPr lang="en-US" altLang="en-US" dirty="0">
                <a:ea typeface="+mn-ea"/>
              </a:rPr>
              <a:t> (i.e., in lungs)</a:t>
            </a:r>
          </a:p>
          <a:p>
            <a:pPr lvl="1" eaLnBrk="1" hangingPunct="1">
              <a:defRPr/>
            </a:pPr>
            <a:r>
              <a:rPr lang="en-US" altLang="en-US" dirty="0">
                <a:ea typeface="ＭＳ Ｐゴシック" charset="0"/>
              </a:rPr>
              <a:t>Loading portion of O</a:t>
            </a:r>
            <a:r>
              <a:rPr lang="en-US" altLang="en-US" baseline="-25000" dirty="0">
                <a:ea typeface="ＭＳ Ｐゴシック" charset="0"/>
              </a:rPr>
              <a:t>2</a:t>
            </a:r>
            <a:r>
              <a:rPr lang="en-US" altLang="en-US" dirty="0">
                <a:ea typeface="ＭＳ Ｐゴシック" charset="0"/>
              </a:rPr>
              <a:t>-Hb dissociation cu</a:t>
            </a:r>
            <a:r>
              <a:rPr lang="en-US" altLang="en-US" spc="100" dirty="0">
                <a:ea typeface="ＭＳ Ｐゴシック" charset="0"/>
              </a:rPr>
              <a:t>r</a:t>
            </a:r>
            <a:r>
              <a:rPr lang="en-US" altLang="en-US" dirty="0">
                <a:ea typeface="ＭＳ Ｐゴシック" charset="0"/>
              </a:rPr>
              <a:t>ve</a:t>
            </a:r>
          </a:p>
          <a:p>
            <a:pPr lvl="1" eaLnBrk="1" hangingPunct="1">
              <a:defRPr/>
            </a:pPr>
            <a:r>
              <a:rPr lang="en-US" altLang="en-US" dirty="0">
                <a:ea typeface="ＭＳ Ｐゴシック" charset="0"/>
              </a:rPr>
              <a:t>Small change in </a:t>
            </a:r>
            <a:r>
              <a:rPr lang="en-US" altLang="en-US" dirty="0" err="1">
                <a:ea typeface="ＭＳ Ｐゴシック" charset="0"/>
              </a:rPr>
              <a:t>Hb</a:t>
            </a:r>
            <a:r>
              <a:rPr lang="en-US" altLang="en-US" dirty="0">
                <a:ea typeface="ＭＳ Ｐゴシック" charset="0"/>
              </a:rPr>
              <a:t> saturation per mmHg change in PO</a:t>
            </a:r>
            <a:r>
              <a:rPr lang="en-US" altLang="en-US" baseline="-25000" dirty="0">
                <a:ea typeface="ＭＳ Ｐゴシック" charset="0"/>
              </a:rPr>
              <a:t>2</a:t>
            </a:r>
            <a:endParaRPr lang="en-US" altLang="en-US" dirty="0">
              <a:ea typeface="ＭＳ Ｐゴシック" charset="0"/>
              <a:sym typeface="Wingdings" panose="05000000000000000000" pitchFamily="2" charset="2"/>
            </a:endParaRPr>
          </a:p>
          <a:p>
            <a:pPr lvl="1" eaLnBrk="1" hangingPunct="1">
              <a:defRPr/>
            </a:pPr>
            <a:endParaRPr lang="en-US" altLang="en-US" sz="800" dirty="0">
              <a:ea typeface="ＭＳ Ｐゴシック" charset="0"/>
            </a:endParaRPr>
          </a:p>
          <a:p>
            <a:pPr eaLnBrk="1" hangingPunct="1">
              <a:defRPr/>
            </a:pPr>
            <a:r>
              <a:rPr lang="en-US" altLang="en-US" dirty="0">
                <a:ea typeface="+mn-ea"/>
              </a:rPr>
              <a:t>Low PO</a:t>
            </a:r>
            <a:r>
              <a:rPr lang="en-US" altLang="en-US" baseline="-25000" dirty="0">
                <a:ea typeface="+mn-ea"/>
              </a:rPr>
              <a:t>2 </a:t>
            </a:r>
            <a:r>
              <a:rPr lang="en-US" altLang="en-US" dirty="0">
                <a:ea typeface="+mn-ea"/>
              </a:rPr>
              <a:t>(i.e., in body tissues)</a:t>
            </a:r>
          </a:p>
          <a:p>
            <a:pPr lvl="1" eaLnBrk="1" hangingPunct="1">
              <a:defRPr/>
            </a:pPr>
            <a:r>
              <a:rPr lang="en-US" altLang="en-US" dirty="0">
                <a:ea typeface="ＭＳ Ｐゴシック" charset="0"/>
              </a:rPr>
              <a:t>Unloading portion of O</a:t>
            </a:r>
            <a:r>
              <a:rPr lang="en-US" altLang="en-US" baseline="-25000" dirty="0">
                <a:ea typeface="ＭＳ Ｐゴシック" charset="0"/>
              </a:rPr>
              <a:t>2</a:t>
            </a:r>
            <a:r>
              <a:rPr lang="en-US" altLang="en-US" dirty="0">
                <a:ea typeface="ＭＳ Ｐゴシック" charset="0"/>
              </a:rPr>
              <a:t>-Hb dissociation cu</a:t>
            </a:r>
            <a:r>
              <a:rPr lang="en-US" altLang="en-US" spc="100" dirty="0">
                <a:ea typeface="ＭＳ Ｐゴシック" charset="0"/>
              </a:rPr>
              <a:t>r</a:t>
            </a:r>
            <a:r>
              <a:rPr lang="en-US" altLang="en-US" dirty="0">
                <a:ea typeface="ＭＳ Ｐゴシック" charset="0"/>
              </a:rPr>
              <a:t>ve</a:t>
            </a:r>
          </a:p>
          <a:p>
            <a:pPr lvl="1" eaLnBrk="1" hangingPunct="1">
              <a:defRPr/>
            </a:pPr>
            <a:r>
              <a:rPr lang="en-US" altLang="en-US" dirty="0">
                <a:ea typeface="ＭＳ Ｐゴシック" charset="0"/>
              </a:rPr>
              <a:t>Large change in </a:t>
            </a:r>
            <a:r>
              <a:rPr lang="en-US" altLang="en-US" dirty="0" err="1">
                <a:ea typeface="ＭＳ Ｐゴシック" charset="0"/>
              </a:rPr>
              <a:t>Hb</a:t>
            </a:r>
            <a:r>
              <a:rPr lang="en-US" altLang="en-US" dirty="0">
                <a:ea typeface="ＭＳ Ｐゴシック" charset="0"/>
              </a:rPr>
              <a:t> saturation per mmHg change in PO</a:t>
            </a:r>
            <a:r>
              <a:rPr lang="en-US" altLang="en-US" baseline="-25000" dirty="0">
                <a:ea typeface="ＭＳ Ｐゴシック" charset="0"/>
              </a:rPr>
              <a:t>2</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2"/>
          <p:cNvSpPr>
            <a:spLocks noGrp="1"/>
          </p:cNvSpPr>
          <p:nvPr>
            <p:ph type="title"/>
          </p:nvPr>
        </p:nvSpPr>
        <p:spPr/>
        <p:txBody>
          <a:bodyPr/>
          <a:lstStyle/>
          <a:p>
            <a:pPr eaLnBrk="1" hangingPunct="1"/>
            <a:r>
              <a:rPr lang="en-US" altLang="en-US">
                <a:effectLst/>
              </a:rPr>
              <a:t>Animation 7.9</a:t>
            </a:r>
          </a:p>
        </p:txBody>
      </p:sp>
      <p:pic>
        <p:nvPicPr>
          <p:cNvPr id="49155" name="Content Placeholder 2">
            <a:hlinkClick r:id="rId2" invalidUrl="http://videos.humankinetics.com/services/player/bcpid4142756613001?bckey=AQ~~,AAAA0gHQG-E~,UzAFL1pLzn6EZ_BbDTkZwVABkF11aFgQ"/>
          </p:cNvPr>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546100" y="274638"/>
            <a:ext cx="8051800" cy="4529137"/>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2"/>
          <p:cNvSpPr>
            <a:spLocks noGrp="1"/>
          </p:cNvSpPr>
          <p:nvPr>
            <p:ph type="title"/>
          </p:nvPr>
        </p:nvSpPr>
        <p:spPr/>
        <p:txBody>
          <a:bodyPr>
            <a:normAutofit fontScale="90000"/>
          </a:bodyPr>
          <a:lstStyle/>
          <a:p>
            <a:pPr eaLnBrk="1" hangingPunct="1"/>
            <a:r>
              <a:rPr lang="en-US" altLang="en-US">
                <a:effectLst/>
              </a:rPr>
              <a:t>Factors Affecting </a:t>
            </a:r>
            <a:br>
              <a:rPr lang="en-US" altLang="en-US">
                <a:effectLst/>
              </a:rPr>
            </a:br>
            <a:r>
              <a:rPr lang="en-US" altLang="en-US">
                <a:effectLst/>
              </a:rPr>
              <a:t>Hemoglobin Saturation</a:t>
            </a:r>
          </a:p>
        </p:txBody>
      </p:sp>
      <p:sp>
        <p:nvSpPr>
          <p:cNvPr id="50179" name="Content Placeholder 13"/>
          <p:cNvSpPr>
            <a:spLocks noGrp="1"/>
          </p:cNvSpPr>
          <p:nvPr>
            <p:ph idx="1"/>
          </p:nvPr>
        </p:nvSpPr>
        <p:spPr>
          <a:xfrm>
            <a:off x="571500" y="1874838"/>
            <a:ext cx="8051800" cy="4273550"/>
          </a:xfrm>
        </p:spPr>
        <p:txBody>
          <a:bodyPr>
            <a:normAutofit fontScale="92500"/>
          </a:bodyPr>
          <a:lstStyle/>
          <a:p>
            <a:pPr eaLnBrk="1" hangingPunct="1">
              <a:defRPr/>
            </a:pPr>
            <a:r>
              <a:rPr lang="en-US" altLang="en-US" dirty="0">
                <a:ea typeface="+mn-ea"/>
              </a:rPr>
              <a:t>Blood pH</a:t>
            </a:r>
          </a:p>
          <a:p>
            <a:pPr lvl="1" eaLnBrk="1" hangingPunct="1">
              <a:defRPr/>
            </a:pPr>
            <a:r>
              <a:rPr lang="en-US" altLang="en-US" dirty="0">
                <a:ea typeface="ＭＳ Ｐゴシック" charset="0"/>
              </a:rPr>
              <a:t>More acidic </a:t>
            </a:r>
            <a:r>
              <a:rPr lang="en-US" altLang="en-US" dirty="0">
                <a:ea typeface="ＭＳ Ｐゴシック" charset="0"/>
                <a:sym typeface="Wingdings" panose="05000000000000000000" pitchFamily="2" charset="2"/>
              </a:rPr>
              <a:t> </a:t>
            </a:r>
            <a:r>
              <a:rPr lang="en-US" altLang="en-US" dirty="0">
                <a:ea typeface="ＭＳ Ｐゴシック" charset="0"/>
              </a:rPr>
              <a:t>O</a:t>
            </a:r>
            <a:r>
              <a:rPr lang="en-US" altLang="en-US" baseline="-25000" dirty="0">
                <a:ea typeface="ＭＳ Ｐゴシック" charset="0"/>
              </a:rPr>
              <a:t>2</a:t>
            </a:r>
            <a:r>
              <a:rPr lang="en-US" altLang="en-US" dirty="0">
                <a:ea typeface="ＭＳ Ｐゴシック" charset="0"/>
              </a:rPr>
              <a:t>-Hb cu</a:t>
            </a:r>
            <a:r>
              <a:rPr lang="en-US" altLang="en-US" spc="100" dirty="0">
                <a:ea typeface="ＭＳ Ｐゴシック" charset="0"/>
              </a:rPr>
              <a:t>r</a:t>
            </a:r>
            <a:r>
              <a:rPr lang="en-US" altLang="en-US" dirty="0">
                <a:ea typeface="ＭＳ Ｐゴシック" charset="0"/>
              </a:rPr>
              <a:t>ve shifts to right</a:t>
            </a:r>
          </a:p>
          <a:p>
            <a:pPr lvl="1" eaLnBrk="1" hangingPunct="1">
              <a:defRPr/>
            </a:pPr>
            <a:r>
              <a:rPr lang="en-US" altLang="en-US" dirty="0">
                <a:ea typeface="ＭＳ Ｐゴシック" charset="0"/>
              </a:rPr>
              <a:t>Bohr effect</a:t>
            </a:r>
          </a:p>
          <a:p>
            <a:pPr lvl="1" eaLnBrk="1" hangingPunct="1">
              <a:defRPr/>
            </a:pPr>
            <a:r>
              <a:rPr lang="en-US" altLang="en-US" dirty="0">
                <a:ea typeface="ＭＳ Ｐゴシック" charset="0"/>
              </a:rPr>
              <a:t>More O</a:t>
            </a:r>
            <a:r>
              <a:rPr lang="en-US" altLang="en-US" baseline="-25000" dirty="0">
                <a:ea typeface="ＭＳ Ｐゴシック" charset="0"/>
              </a:rPr>
              <a:t>2</a:t>
            </a:r>
            <a:r>
              <a:rPr lang="en-US" altLang="en-US" dirty="0">
                <a:ea typeface="ＭＳ Ｐゴシック" charset="0"/>
              </a:rPr>
              <a:t> unloaded at acidic exercising muscle</a:t>
            </a:r>
          </a:p>
          <a:p>
            <a:pPr lvl="1" eaLnBrk="1" hangingPunct="1">
              <a:defRPr/>
            </a:pPr>
            <a:endParaRPr lang="en-US" altLang="en-US" sz="800" dirty="0">
              <a:ea typeface="ＭＳ Ｐゴシック" charset="0"/>
            </a:endParaRPr>
          </a:p>
          <a:p>
            <a:pPr eaLnBrk="1" hangingPunct="1">
              <a:defRPr/>
            </a:pPr>
            <a:r>
              <a:rPr lang="en-US" altLang="en-US" dirty="0">
                <a:ea typeface="+mn-ea"/>
              </a:rPr>
              <a:t>Blood temperature</a:t>
            </a:r>
          </a:p>
          <a:p>
            <a:pPr lvl="1" eaLnBrk="1" hangingPunct="1">
              <a:defRPr/>
            </a:pPr>
            <a:r>
              <a:rPr lang="en-US" altLang="en-US" dirty="0">
                <a:ea typeface="ＭＳ Ｐゴシック" charset="0"/>
              </a:rPr>
              <a:t>Warmer </a:t>
            </a:r>
            <a:r>
              <a:rPr lang="en-US" altLang="en-US" dirty="0">
                <a:ea typeface="ＭＳ Ｐゴシック" charset="0"/>
                <a:sym typeface="Wingdings" panose="05000000000000000000" pitchFamily="2" charset="2"/>
              </a:rPr>
              <a:t> </a:t>
            </a:r>
            <a:r>
              <a:rPr lang="en-US" altLang="en-US" dirty="0">
                <a:ea typeface="ＭＳ Ｐゴシック" charset="0"/>
              </a:rPr>
              <a:t>O</a:t>
            </a:r>
            <a:r>
              <a:rPr lang="en-US" altLang="en-US" baseline="-25000" dirty="0">
                <a:ea typeface="ＭＳ Ｐゴシック" charset="0"/>
              </a:rPr>
              <a:t>2</a:t>
            </a:r>
            <a:r>
              <a:rPr lang="en-US" altLang="en-US" dirty="0">
                <a:ea typeface="ＭＳ Ｐゴシック" charset="0"/>
              </a:rPr>
              <a:t>-Hb cu</a:t>
            </a:r>
            <a:r>
              <a:rPr lang="en-US" altLang="en-US" spc="100" dirty="0">
                <a:ea typeface="ＭＳ Ｐゴシック" charset="0"/>
              </a:rPr>
              <a:t>r</a:t>
            </a:r>
            <a:r>
              <a:rPr lang="en-US" altLang="en-US" dirty="0">
                <a:ea typeface="ＭＳ Ｐゴシック" charset="0"/>
              </a:rPr>
              <a:t>ve shifts to right</a:t>
            </a:r>
          </a:p>
          <a:p>
            <a:pPr lvl="1" eaLnBrk="1" hangingPunct="1">
              <a:defRPr/>
            </a:pPr>
            <a:r>
              <a:rPr lang="en-US" altLang="en-US" dirty="0">
                <a:ea typeface="ＭＳ Ｐゴシック" charset="0"/>
              </a:rPr>
              <a:t>Promotes tissue O</a:t>
            </a:r>
            <a:r>
              <a:rPr lang="en-US" altLang="en-US" baseline="-25000" dirty="0">
                <a:ea typeface="ＭＳ Ｐゴシック" charset="0"/>
              </a:rPr>
              <a:t>2</a:t>
            </a:r>
            <a:r>
              <a:rPr lang="en-US" altLang="en-US" dirty="0">
                <a:ea typeface="ＭＳ Ｐゴシック" charset="0"/>
              </a:rPr>
              <a:t> unloading during exercise</a:t>
            </a:r>
          </a:p>
          <a:p>
            <a:pPr lvl="1" eaLnBrk="1" hangingPunct="1">
              <a:defRPr/>
            </a:pPr>
            <a:endParaRPr lang="en-US" altLang="en-US" dirty="0">
              <a:ea typeface="ＭＳ Ｐゴシック"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2"/>
          <p:cNvSpPr>
            <a:spLocks noGrp="1"/>
          </p:cNvSpPr>
          <p:nvPr>
            <p:ph type="title"/>
          </p:nvPr>
        </p:nvSpPr>
        <p:spPr/>
        <p:txBody>
          <a:bodyPr/>
          <a:lstStyle/>
          <a:p>
            <a:pPr eaLnBrk="1" hangingPunct="1"/>
            <a:endParaRPr lang="en-US" altLang="en-US" dirty="0">
              <a:effectLst/>
            </a:endParaRPr>
          </a:p>
        </p:txBody>
      </p:sp>
      <p:pic>
        <p:nvPicPr>
          <p:cNvPr id="51203" name="Content Placeholder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536575" y="606569"/>
            <a:ext cx="4035425" cy="4197350"/>
          </a:xfrm>
        </p:spPr>
      </p:pic>
      <p:pic>
        <p:nvPicPr>
          <p:cNvPr id="51204"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9650" y="606569"/>
            <a:ext cx="4019550"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2"/>
          <p:cNvSpPr>
            <a:spLocks noGrp="1"/>
          </p:cNvSpPr>
          <p:nvPr>
            <p:ph type="title"/>
          </p:nvPr>
        </p:nvSpPr>
        <p:spPr/>
        <p:txBody>
          <a:bodyPr/>
          <a:lstStyle/>
          <a:p>
            <a:pPr eaLnBrk="1" hangingPunct="1"/>
            <a:r>
              <a:rPr lang="en-US" altLang="en-US">
                <a:effectLst/>
              </a:rPr>
              <a:t>Carbon Dioxide Transport</a:t>
            </a:r>
          </a:p>
        </p:txBody>
      </p:sp>
      <p:sp>
        <p:nvSpPr>
          <p:cNvPr id="53251" name="Content Placeholder 13"/>
          <p:cNvSpPr>
            <a:spLocks noGrp="1"/>
          </p:cNvSpPr>
          <p:nvPr>
            <p:ph idx="1"/>
          </p:nvPr>
        </p:nvSpPr>
        <p:spPr>
          <a:xfrm>
            <a:off x="571500" y="1874838"/>
            <a:ext cx="8051800" cy="4273550"/>
          </a:xfrm>
        </p:spPr>
        <p:txBody>
          <a:bodyPr/>
          <a:lstStyle/>
          <a:p>
            <a:pPr eaLnBrk="1" hangingPunct="1"/>
            <a:r>
              <a:rPr lang="en-US" altLang="en-US"/>
              <a:t>Released as waste from cells</a:t>
            </a:r>
          </a:p>
          <a:p>
            <a:pPr eaLnBrk="1" hangingPunct="1"/>
            <a:endParaRPr lang="en-US" altLang="en-US" sz="800"/>
          </a:p>
          <a:p>
            <a:pPr eaLnBrk="1" hangingPunct="1"/>
            <a:r>
              <a:rPr lang="en-US" altLang="en-US"/>
              <a:t>Carried in blood three ways</a:t>
            </a:r>
          </a:p>
          <a:p>
            <a:pPr lvl="1" eaLnBrk="1" hangingPunct="1"/>
            <a:r>
              <a:rPr lang="en-US" altLang="en-US"/>
              <a:t>As bicarbonate ions </a:t>
            </a:r>
          </a:p>
          <a:p>
            <a:pPr lvl="1" eaLnBrk="1" hangingPunct="1"/>
            <a:r>
              <a:rPr lang="en-US" altLang="en-US"/>
              <a:t>Dissolved in plasma</a:t>
            </a:r>
          </a:p>
          <a:p>
            <a:pPr lvl="1" eaLnBrk="1" hangingPunct="1"/>
            <a:r>
              <a:rPr lang="en-US" altLang="en-US"/>
              <a:t>Bound to Hb (carbaminohemoglobin)</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2"/>
          <p:cNvSpPr>
            <a:spLocks noGrp="1"/>
          </p:cNvSpPr>
          <p:nvPr>
            <p:ph type="title"/>
          </p:nvPr>
        </p:nvSpPr>
        <p:spPr/>
        <p:txBody>
          <a:bodyPr>
            <a:normAutofit fontScale="90000"/>
          </a:bodyPr>
          <a:lstStyle/>
          <a:p>
            <a:pPr eaLnBrk="1" hangingPunct="1"/>
            <a:r>
              <a:rPr lang="en-US" altLang="en-US">
                <a:effectLst/>
              </a:rPr>
              <a:t>Carbon Dioxide Transport:</a:t>
            </a:r>
            <a:br>
              <a:rPr lang="en-US" altLang="en-US">
                <a:effectLst/>
              </a:rPr>
            </a:br>
            <a:r>
              <a:rPr lang="en-US" altLang="en-US">
                <a:effectLst/>
              </a:rPr>
              <a:t>Bicarbonate Ion</a:t>
            </a:r>
          </a:p>
        </p:txBody>
      </p:sp>
      <p:sp>
        <p:nvSpPr>
          <p:cNvPr id="54275" name="Content Placeholder 13"/>
          <p:cNvSpPr>
            <a:spLocks noGrp="1"/>
          </p:cNvSpPr>
          <p:nvPr>
            <p:ph idx="1"/>
          </p:nvPr>
        </p:nvSpPr>
        <p:spPr>
          <a:xfrm>
            <a:off x="571500" y="1627188"/>
            <a:ext cx="8051800" cy="4170497"/>
          </a:xfrm>
        </p:spPr>
        <p:txBody>
          <a:bodyPr>
            <a:normAutofit fontScale="85000" lnSpcReduction="10000"/>
          </a:bodyPr>
          <a:lstStyle/>
          <a:p>
            <a:pPr eaLnBrk="1" hangingPunct="1"/>
            <a:r>
              <a:rPr lang="en-US" altLang="en-US" dirty="0"/>
              <a:t>Transports 60 to 70% of CO</a:t>
            </a:r>
            <a:r>
              <a:rPr lang="en-US" altLang="en-US" baseline="-25000" dirty="0"/>
              <a:t>2</a:t>
            </a:r>
            <a:r>
              <a:rPr lang="en-US" altLang="en-US" dirty="0"/>
              <a:t> in blood to lungs</a:t>
            </a:r>
          </a:p>
          <a:p>
            <a:pPr eaLnBrk="1" hangingPunct="1"/>
            <a:endParaRPr lang="en-US" altLang="en-US" sz="800" dirty="0"/>
          </a:p>
          <a:p>
            <a:pPr eaLnBrk="1" hangingPunct="1"/>
            <a:r>
              <a:rPr lang="en-US" altLang="en-US" dirty="0"/>
              <a:t>CO</a:t>
            </a:r>
            <a:r>
              <a:rPr lang="en-US" altLang="en-US" baseline="-25000" dirty="0"/>
              <a:t>2</a:t>
            </a:r>
            <a:r>
              <a:rPr lang="en-US" altLang="en-US" dirty="0"/>
              <a:t> + water form carbonic acid (H</a:t>
            </a:r>
            <a:r>
              <a:rPr lang="en-US" altLang="en-US" baseline="-25000" dirty="0"/>
              <a:t>2</a:t>
            </a:r>
            <a:r>
              <a:rPr lang="en-US" altLang="en-US" dirty="0"/>
              <a:t>CO</a:t>
            </a:r>
            <a:r>
              <a:rPr lang="en-US" altLang="en-US" baseline="-25000" dirty="0"/>
              <a:t>3</a:t>
            </a:r>
            <a:r>
              <a:rPr lang="en-US" altLang="en-US" dirty="0"/>
              <a:t>)</a:t>
            </a:r>
          </a:p>
          <a:p>
            <a:pPr lvl="1" eaLnBrk="1" hangingPunct="1"/>
            <a:r>
              <a:rPr lang="en-US" altLang="en-US" dirty="0"/>
              <a:t>Occurs in red blood cells</a:t>
            </a:r>
          </a:p>
          <a:p>
            <a:pPr lvl="1" eaLnBrk="1" hangingPunct="1"/>
            <a:r>
              <a:rPr lang="en-US" altLang="en-US" dirty="0"/>
              <a:t>Catalyzed by carbonic anhydrase</a:t>
            </a:r>
          </a:p>
          <a:p>
            <a:pPr lvl="1" eaLnBrk="1" hangingPunct="1">
              <a:buFontTx/>
              <a:buNone/>
            </a:pPr>
            <a:endParaRPr lang="en-US" altLang="en-US" sz="800" dirty="0"/>
          </a:p>
          <a:p>
            <a:pPr eaLnBrk="1" hangingPunct="1"/>
            <a:r>
              <a:rPr lang="en-US" altLang="en-US" dirty="0"/>
              <a:t>Carbonic acid dissociates into bicarbonate</a:t>
            </a:r>
          </a:p>
          <a:p>
            <a:pPr lvl="1" eaLnBrk="1" hangingPunct="1"/>
            <a:r>
              <a:rPr lang="en-US" altLang="en-US" dirty="0">
                <a:sym typeface="Wingdings" panose="05000000000000000000" pitchFamily="2" charset="2"/>
              </a:rPr>
              <a:t>CO</a:t>
            </a:r>
            <a:r>
              <a:rPr lang="en-US" altLang="en-US" baseline="-25000" dirty="0">
                <a:sym typeface="Wingdings" panose="05000000000000000000" pitchFamily="2" charset="2"/>
              </a:rPr>
              <a:t>2</a:t>
            </a:r>
            <a:r>
              <a:rPr lang="en-US" altLang="en-US" dirty="0">
                <a:sym typeface="Wingdings" panose="05000000000000000000" pitchFamily="2" charset="2"/>
              </a:rPr>
              <a:t> + H</a:t>
            </a:r>
            <a:r>
              <a:rPr lang="en-US" altLang="en-US" baseline="-25000" dirty="0">
                <a:sym typeface="Wingdings" panose="05000000000000000000" pitchFamily="2" charset="2"/>
              </a:rPr>
              <a:t>2</a:t>
            </a:r>
            <a:r>
              <a:rPr lang="en-US" altLang="en-US" dirty="0">
                <a:sym typeface="Wingdings" panose="05000000000000000000" pitchFamily="2" charset="2"/>
              </a:rPr>
              <a:t>O  H</a:t>
            </a:r>
            <a:r>
              <a:rPr lang="en-US" altLang="en-US" baseline="-25000" dirty="0">
                <a:sym typeface="Wingdings" panose="05000000000000000000" pitchFamily="2" charset="2"/>
              </a:rPr>
              <a:t>2</a:t>
            </a:r>
            <a:r>
              <a:rPr lang="en-US" altLang="en-US" dirty="0">
                <a:sym typeface="Wingdings" panose="05000000000000000000" pitchFamily="2" charset="2"/>
              </a:rPr>
              <a:t>CO</a:t>
            </a:r>
            <a:r>
              <a:rPr lang="en-US" altLang="en-US" baseline="-25000" dirty="0">
                <a:sym typeface="Wingdings" panose="05000000000000000000" pitchFamily="2" charset="2"/>
              </a:rPr>
              <a:t>3</a:t>
            </a:r>
            <a:r>
              <a:rPr lang="en-US" altLang="en-US" dirty="0">
                <a:sym typeface="Wingdings" panose="05000000000000000000" pitchFamily="2" charset="2"/>
              </a:rPr>
              <a:t>  HCO</a:t>
            </a:r>
            <a:r>
              <a:rPr lang="en-US" altLang="en-US" baseline="-25000" dirty="0">
                <a:sym typeface="Wingdings" panose="05000000000000000000" pitchFamily="2" charset="2"/>
              </a:rPr>
              <a:t>3</a:t>
            </a:r>
            <a:r>
              <a:rPr lang="en-US" altLang="en-US" baseline="30000" dirty="0">
                <a:sym typeface="Wingdings" panose="05000000000000000000" pitchFamily="2" charset="2"/>
              </a:rPr>
              <a:t>-</a:t>
            </a:r>
            <a:r>
              <a:rPr lang="en-US" altLang="en-US" dirty="0">
                <a:sym typeface="Wingdings" panose="05000000000000000000" pitchFamily="2" charset="2"/>
              </a:rPr>
              <a:t> + H</a:t>
            </a:r>
            <a:r>
              <a:rPr lang="en-US" altLang="en-US" baseline="30000" dirty="0">
                <a:sym typeface="Wingdings" panose="05000000000000000000" pitchFamily="2" charset="2"/>
              </a:rPr>
              <a:t>+</a:t>
            </a:r>
          </a:p>
          <a:p>
            <a:pPr lvl="1" eaLnBrk="1" hangingPunct="1"/>
            <a:r>
              <a:rPr lang="en-US" altLang="en-US" dirty="0">
                <a:sym typeface="Wingdings" panose="05000000000000000000" pitchFamily="2" charset="2"/>
              </a:rPr>
              <a:t>H</a:t>
            </a:r>
            <a:r>
              <a:rPr lang="en-US" altLang="en-US" baseline="30000" dirty="0">
                <a:sym typeface="Wingdings" panose="05000000000000000000" pitchFamily="2" charset="2"/>
              </a:rPr>
              <a:t>+</a:t>
            </a:r>
            <a:r>
              <a:rPr lang="en-US" altLang="en-US" dirty="0">
                <a:sym typeface="Wingdings" panose="05000000000000000000" pitchFamily="2" charset="2"/>
              </a:rPr>
              <a:t> binds to </a:t>
            </a:r>
            <a:r>
              <a:rPr lang="en-US" altLang="en-US" dirty="0" err="1">
                <a:sym typeface="Wingdings" panose="05000000000000000000" pitchFamily="2" charset="2"/>
              </a:rPr>
              <a:t>Hb</a:t>
            </a:r>
            <a:r>
              <a:rPr lang="en-US" altLang="en-US" dirty="0">
                <a:sym typeface="Wingdings" panose="05000000000000000000" pitchFamily="2" charset="2"/>
              </a:rPr>
              <a:t> (buffer), triggers Bohr effect</a:t>
            </a:r>
          </a:p>
          <a:p>
            <a:pPr lvl="1" eaLnBrk="1" hangingPunct="1"/>
            <a:r>
              <a:rPr lang="en-US" altLang="en-US" dirty="0">
                <a:sym typeface="Wingdings" panose="05000000000000000000" pitchFamily="2" charset="2"/>
              </a:rPr>
              <a:t>Bicarbonate ion diffuses from red blood cells into plasma</a:t>
            </a:r>
          </a:p>
          <a:p>
            <a:pPr lvl="1" eaLnBrk="1" hangingPunct="1"/>
            <a:endParaRPr lang="en-US" altLang="en-US" baseline="3000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2"/>
          <p:cNvSpPr>
            <a:spLocks noGrp="1"/>
          </p:cNvSpPr>
          <p:nvPr>
            <p:ph type="title"/>
          </p:nvPr>
        </p:nvSpPr>
        <p:spPr/>
        <p:txBody>
          <a:bodyPr>
            <a:normAutofit fontScale="90000"/>
          </a:bodyPr>
          <a:lstStyle/>
          <a:p>
            <a:pPr eaLnBrk="1" hangingPunct="1"/>
            <a:r>
              <a:rPr lang="en-US" altLang="en-US">
                <a:effectLst/>
              </a:rPr>
              <a:t>Carbon Dioxide Transport:</a:t>
            </a:r>
            <a:br>
              <a:rPr lang="en-US" altLang="en-US">
                <a:effectLst/>
              </a:rPr>
            </a:br>
            <a:r>
              <a:rPr lang="en-US" altLang="en-US">
                <a:effectLst/>
              </a:rPr>
              <a:t>Dissolved Carbon Dioxide</a:t>
            </a:r>
          </a:p>
        </p:txBody>
      </p:sp>
      <p:sp>
        <p:nvSpPr>
          <p:cNvPr id="55299" name="Content Placeholder 13"/>
          <p:cNvSpPr>
            <a:spLocks noGrp="1"/>
          </p:cNvSpPr>
          <p:nvPr>
            <p:ph idx="1"/>
          </p:nvPr>
        </p:nvSpPr>
        <p:spPr>
          <a:xfrm>
            <a:off x="571500" y="1874838"/>
            <a:ext cx="8051800" cy="4273550"/>
          </a:xfrm>
        </p:spPr>
        <p:txBody>
          <a:bodyPr/>
          <a:lstStyle/>
          <a:p>
            <a:pPr eaLnBrk="1" hangingPunct="1"/>
            <a:r>
              <a:rPr lang="en-US" altLang="en-US"/>
              <a:t>7 to 10% of CO</a:t>
            </a:r>
            <a:r>
              <a:rPr lang="en-US" altLang="en-US" baseline="-25000"/>
              <a:t>2</a:t>
            </a:r>
            <a:r>
              <a:rPr lang="en-US" altLang="en-US"/>
              <a:t> dissolved in plasma</a:t>
            </a:r>
          </a:p>
          <a:p>
            <a:pPr eaLnBrk="1" hangingPunct="1"/>
            <a:endParaRPr lang="en-US" altLang="en-US" sz="800"/>
          </a:p>
          <a:p>
            <a:pPr eaLnBrk="1" hangingPunct="1"/>
            <a:r>
              <a:rPr lang="en-US" altLang="en-US"/>
              <a:t>When PCO</a:t>
            </a:r>
            <a:r>
              <a:rPr lang="en-US" altLang="en-US" baseline="-25000"/>
              <a:t>2</a:t>
            </a:r>
            <a:r>
              <a:rPr lang="en-US" altLang="en-US"/>
              <a:t> low (in lungs), CO</a:t>
            </a:r>
            <a:r>
              <a:rPr lang="en-US" altLang="en-US" baseline="-25000"/>
              <a:t>2</a:t>
            </a:r>
            <a:r>
              <a:rPr lang="en-US" altLang="en-US"/>
              <a:t> comes out of solution, diffuses out into alveoli</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2"/>
          <p:cNvSpPr>
            <a:spLocks noGrp="1"/>
          </p:cNvSpPr>
          <p:nvPr>
            <p:ph type="title"/>
          </p:nvPr>
        </p:nvSpPr>
        <p:spPr/>
        <p:txBody>
          <a:bodyPr>
            <a:normAutofit fontScale="90000"/>
          </a:bodyPr>
          <a:lstStyle/>
          <a:p>
            <a:pPr eaLnBrk="1" hangingPunct="1"/>
            <a:r>
              <a:rPr lang="en-US" altLang="en-US">
                <a:effectLst/>
              </a:rPr>
              <a:t>Carbon Dioxide Transport:</a:t>
            </a:r>
            <a:br>
              <a:rPr lang="en-US" altLang="en-US">
                <a:effectLst/>
              </a:rPr>
            </a:br>
            <a:r>
              <a:rPr lang="en-US" altLang="en-US">
                <a:effectLst/>
              </a:rPr>
              <a:t>Carbaminohemoglobin</a:t>
            </a:r>
          </a:p>
        </p:txBody>
      </p:sp>
      <p:sp>
        <p:nvSpPr>
          <p:cNvPr id="56323" name="Content Placeholder 13"/>
          <p:cNvSpPr>
            <a:spLocks noGrp="1"/>
          </p:cNvSpPr>
          <p:nvPr>
            <p:ph idx="1"/>
          </p:nvPr>
        </p:nvSpPr>
        <p:spPr>
          <a:xfrm>
            <a:off x="571500" y="1785938"/>
            <a:ext cx="8051800" cy="3933926"/>
          </a:xfrm>
        </p:spPr>
        <p:txBody>
          <a:bodyPr>
            <a:normAutofit fontScale="92500" lnSpcReduction="20000"/>
          </a:bodyPr>
          <a:lstStyle/>
          <a:p>
            <a:pPr eaLnBrk="1" hangingPunct="1"/>
            <a:r>
              <a:rPr lang="en-US" altLang="en-US" dirty="0"/>
              <a:t>20 to 33% of CO</a:t>
            </a:r>
            <a:r>
              <a:rPr lang="en-US" altLang="en-US" baseline="-25000" dirty="0"/>
              <a:t>2</a:t>
            </a:r>
            <a:r>
              <a:rPr lang="en-US" altLang="en-US" dirty="0"/>
              <a:t> transported bound to </a:t>
            </a:r>
            <a:r>
              <a:rPr lang="en-US" altLang="en-US" dirty="0" err="1"/>
              <a:t>Hb</a:t>
            </a:r>
            <a:endParaRPr lang="en-US" altLang="en-US" dirty="0"/>
          </a:p>
          <a:p>
            <a:pPr eaLnBrk="1" hangingPunct="1"/>
            <a:endParaRPr lang="en-US" altLang="en-US" sz="800" dirty="0"/>
          </a:p>
          <a:p>
            <a:pPr eaLnBrk="1" hangingPunct="1"/>
            <a:r>
              <a:rPr lang="en-US" altLang="en-US" dirty="0"/>
              <a:t>Does not compete with O</a:t>
            </a:r>
            <a:r>
              <a:rPr lang="en-US" altLang="en-US" baseline="-25000" dirty="0"/>
              <a:t>2</a:t>
            </a:r>
            <a:r>
              <a:rPr lang="en-US" altLang="en-US" dirty="0"/>
              <a:t>-Hb binding</a:t>
            </a:r>
          </a:p>
          <a:p>
            <a:pPr lvl="1" eaLnBrk="1" hangingPunct="1"/>
            <a:r>
              <a:rPr lang="en-US" altLang="en-US" dirty="0"/>
              <a:t>O</a:t>
            </a:r>
            <a:r>
              <a:rPr lang="en-US" altLang="en-US" baseline="-25000" dirty="0"/>
              <a:t>2</a:t>
            </a:r>
            <a:r>
              <a:rPr lang="en-US" altLang="en-US" dirty="0"/>
              <a:t> binds to </a:t>
            </a:r>
            <a:r>
              <a:rPr lang="en-US" altLang="en-US" dirty="0" err="1"/>
              <a:t>heme</a:t>
            </a:r>
            <a:r>
              <a:rPr lang="en-US" altLang="en-US" dirty="0"/>
              <a:t> portion of </a:t>
            </a:r>
            <a:r>
              <a:rPr lang="en-US" altLang="en-US" dirty="0" err="1"/>
              <a:t>Hb</a:t>
            </a:r>
            <a:endParaRPr lang="en-US" altLang="en-US" dirty="0"/>
          </a:p>
          <a:p>
            <a:pPr lvl="1" eaLnBrk="1" hangingPunct="1"/>
            <a:r>
              <a:rPr lang="en-US" altLang="en-US" dirty="0"/>
              <a:t>CO</a:t>
            </a:r>
            <a:r>
              <a:rPr lang="en-US" altLang="en-US" baseline="-25000" dirty="0"/>
              <a:t>2</a:t>
            </a:r>
            <a:r>
              <a:rPr lang="en-US" altLang="en-US" dirty="0"/>
              <a:t> binds to protein (-globin) portion of </a:t>
            </a:r>
            <a:r>
              <a:rPr lang="en-US" altLang="en-US" dirty="0" err="1"/>
              <a:t>Hb</a:t>
            </a:r>
            <a:endParaRPr lang="en-US" altLang="en-US" dirty="0"/>
          </a:p>
          <a:p>
            <a:pPr lvl="1" eaLnBrk="1" hangingPunct="1"/>
            <a:endParaRPr lang="en-US" altLang="en-US" sz="800" dirty="0"/>
          </a:p>
          <a:p>
            <a:pPr eaLnBrk="1" hangingPunct="1"/>
            <a:r>
              <a:rPr lang="en-US" altLang="en-US" dirty="0" err="1"/>
              <a:t>Hb</a:t>
            </a:r>
            <a:r>
              <a:rPr lang="en-US" altLang="en-US" dirty="0"/>
              <a:t> state, PCO</a:t>
            </a:r>
            <a:r>
              <a:rPr lang="en-US" altLang="en-US" baseline="-25000" dirty="0"/>
              <a:t>2</a:t>
            </a:r>
            <a:r>
              <a:rPr lang="en-US" altLang="en-US" dirty="0"/>
              <a:t> affect CO</a:t>
            </a:r>
            <a:r>
              <a:rPr lang="en-US" altLang="en-US" baseline="-25000" dirty="0"/>
              <a:t>2</a:t>
            </a:r>
            <a:r>
              <a:rPr lang="en-US" altLang="en-US" dirty="0"/>
              <a:t>-Hb binding</a:t>
            </a:r>
          </a:p>
          <a:p>
            <a:pPr lvl="1" eaLnBrk="1" hangingPunct="1"/>
            <a:r>
              <a:rPr lang="en-US" altLang="en-US" dirty="0"/>
              <a:t>Deoxyhemoglobin binds CO</a:t>
            </a:r>
            <a:r>
              <a:rPr lang="en-US" altLang="en-US" baseline="-25000" dirty="0"/>
              <a:t>2</a:t>
            </a:r>
            <a:r>
              <a:rPr lang="en-US" altLang="en-US" dirty="0"/>
              <a:t> easier versus oxyhemoglobin</a:t>
            </a:r>
          </a:p>
          <a:p>
            <a:pPr lvl="1" eaLnBrk="1" hangingPunct="1">
              <a:buFontTx/>
              <a:buNone/>
            </a:pPr>
            <a:r>
              <a:rPr lang="en-US" altLang="en-US" dirty="0"/>
              <a:t>– </a:t>
            </a:r>
            <a:r>
              <a:rPr lang="en-US" altLang="en-US" dirty="0">
                <a:sym typeface="Wingdings" panose="05000000000000000000" pitchFamily="2" charset="2"/>
              </a:rPr>
              <a:t></a:t>
            </a:r>
            <a:r>
              <a:rPr lang="en-US" altLang="en-US" dirty="0"/>
              <a:t> PCO</a:t>
            </a:r>
            <a:r>
              <a:rPr lang="en-US" altLang="en-US" baseline="-25000" dirty="0"/>
              <a:t>2</a:t>
            </a:r>
            <a:r>
              <a:rPr lang="en-US" altLang="en-US" dirty="0"/>
              <a:t> </a:t>
            </a:r>
            <a:r>
              <a:rPr lang="en-US" altLang="en-US" dirty="0">
                <a:sym typeface="Wingdings" panose="05000000000000000000" pitchFamily="2" charset="2"/>
              </a:rPr>
              <a:t> easier CO</a:t>
            </a:r>
            <a:r>
              <a:rPr lang="en-US" altLang="en-US" baseline="-25000" dirty="0">
                <a:sym typeface="Wingdings" panose="05000000000000000000" pitchFamily="2" charset="2"/>
              </a:rPr>
              <a:t>2</a:t>
            </a:r>
            <a:r>
              <a:rPr lang="en-US" altLang="en-US" dirty="0">
                <a:sym typeface="Wingdings" panose="05000000000000000000" pitchFamily="2" charset="2"/>
              </a:rPr>
              <a:t>-Hb binding</a:t>
            </a:r>
          </a:p>
          <a:p>
            <a:pPr lvl="1" eaLnBrk="1" hangingPunct="1">
              <a:buFontTx/>
              <a:buNone/>
            </a:pPr>
            <a:r>
              <a:rPr lang="en-US" altLang="en-US" dirty="0"/>
              <a:t>– </a:t>
            </a:r>
            <a:r>
              <a:rPr lang="en-US" altLang="en-US" dirty="0">
                <a:sym typeface="Wingdings" panose="05000000000000000000" pitchFamily="2" charset="2"/>
              </a:rPr>
              <a:t></a:t>
            </a:r>
            <a:r>
              <a:rPr lang="en-US" altLang="en-US" dirty="0"/>
              <a:t> PCO</a:t>
            </a:r>
            <a:r>
              <a:rPr lang="en-US" altLang="en-US" baseline="-25000" dirty="0"/>
              <a:t>2</a:t>
            </a:r>
            <a:r>
              <a:rPr lang="en-US" altLang="en-US" dirty="0"/>
              <a:t> </a:t>
            </a:r>
            <a:r>
              <a:rPr lang="en-US" altLang="en-US" dirty="0">
                <a:sym typeface="Wingdings" panose="05000000000000000000" pitchFamily="2" charset="2"/>
              </a:rPr>
              <a:t> easier CO</a:t>
            </a:r>
            <a:r>
              <a:rPr lang="en-US" altLang="en-US" baseline="-25000" dirty="0">
                <a:sym typeface="Wingdings" panose="05000000000000000000" pitchFamily="2" charset="2"/>
              </a:rPr>
              <a:t>2</a:t>
            </a:r>
            <a:r>
              <a:rPr lang="en-US" altLang="en-US" dirty="0">
                <a:sym typeface="Wingdings" panose="05000000000000000000" pitchFamily="2" charset="2"/>
              </a:rPr>
              <a:t>-Hb dissociation</a:t>
            </a:r>
            <a:endParaRPr lang="en-US" alt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2"/>
          <p:cNvSpPr>
            <a:spLocks noGrp="1"/>
          </p:cNvSpPr>
          <p:nvPr>
            <p:ph type="title"/>
          </p:nvPr>
        </p:nvSpPr>
        <p:spPr/>
        <p:txBody>
          <a:bodyPr>
            <a:normAutofit fontScale="90000"/>
          </a:bodyPr>
          <a:lstStyle/>
          <a:p>
            <a:pPr eaLnBrk="1" hangingPunct="1"/>
            <a:r>
              <a:rPr lang="en-US" altLang="en-US">
                <a:effectLst/>
              </a:rPr>
              <a:t>Gas Exchange at the Muscles:</a:t>
            </a:r>
            <a:br>
              <a:rPr lang="en-US" altLang="en-US">
                <a:effectLst/>
              </a:rPr>
            </a:br>
            <a:r>
              <a:rPr lang="en-US" altLang="en-US">
                <a:effectLst/>
              </a:rPr>
              <a:t>Arterial–Venous Oxygen Difference</a:t>
            </a:r>
          </a:p>
        </p:txBody>
      </p:sp>
      <p:sp>
        <p:nvSpPr>
          <p:cNvPr id="57347" name="Content Placeholder 13"/>
          <p:cNvSpPr>
            <a:spLocks noGrp="1"/>
          </p:cNvSpPr>
          <p:nvPr>
            <p:ph idx="1"/>
          </p:nvPr>
        </p:nvSpPr>
        <p:spPr>
          <a:xfrm>
            <a:off x="571500" y="1874838"/>
            <a:ext cx="8051800" cy="3835298"/>
          </a:xfrm>
        </p:spPr>
        <p:txBody>
          <a:bodyPr>
            <a:normAutofit fontScale="85000" lnSpcReduction="10000"/>
          </a:bodyPr>
          <a:lstStyle/>
          <a:p>
            <a:pPr eaLnBrk="1" hangingPunct="1">
              <a:defRPr/>
            </a:pPr>
            <a:r>
              <a:rPr lang="en-US" altLang="en-US" dirty="0">
                <a:ea typeface="+mn-ea"/>
              </a:rPr>
              <a:t>Difference between arterial and venous O</a:t>
            </a:r>
            <a:r>
              <a:rPr lang="en-US" altLang="en-US" baseline="-25000" dirty="0">
                <a:ea typeface="+mn-ea"/>
              </a:rPr>
              <a:t>2</a:t>
            </a:r>
          </a:p>
          <a:p>
            <a:pPr lvl="1" eaLnBrk="1" hangingPunct="1">
              <a:defRPr/>
            </a:pPr>
            <a:r>
              <a:rPr lang="en-US" altLang="en-US" dirty="0">
                <a:ea typeface="ＭＳ Ｐゴシック" charset="0"/>
              </a:rPr>
              <a:t>(</a:t>
            </a:r>
            <a:r>
              <a:rPr lang="en-US" altLang="en-US" dirty="0" err="1">
                <a:ea typeface="ＭＳ Ｐゴシック" charset="0"/>
              </a:rPr>
              <a:t>a-</a:t>
            </a:r>
            <a:r>
              <a:rPr lang="en-US" altLang="en-US" spc="-1000" dirty="0" err="1">
                <a:ea typeface="ＭＳ Ｐゴシック" charset="0"/>
              </a:rPr>
              <a:t>v</a:t>
            </a:r>
            <a:r>
              <a:rPr lang="en-US" altLang="en-US" spc="-1200" baseline="60000" dirty="0">
                <a:ea typeface="ＭＳ Ｐゴシック" charset="0"/>
              </a:rPr>
              <a:t>-</a:t>
            </a:r>
            <a:r>
              <a:rPr lang="en-US" altLang="en-US" dirty="0">
                <a:ea typeface="ＭＳ Ｐゴシック" charset="0"/>
              </a:rPr>
              <a:t> </a:t>
            </a:r>
            <a:r>
              <a:rPr lang="en-US" altLang="en-US" sz="1000" dirty="0">
                <a:ea typeface="ＭＳ Ｐゴシック" charset="0"/>
              </a:rPr>
              <a:t> </a:t>
            </a:r>
            <a:r>
              <a:rPr lang="en-US" altLang="en-US" dirty="0">
                <a:ea typeface="ＭＳ Ｐゴシック" charset="0"/>
              </a:rPr>
              <a:t>)O</a:t>
            </a:r>
            <a:r>
              <a:rPr lang="en-US" altLang="en-US" baseline="-25000" dirty="0">
                <a:ea typeface="ＭＳ Ｐゴシック" charset="0"/>
              </a:rPr>
              <a:t>2</a:t>
            </a:r>
            <a:r>
              <a:rPr lang="en-US" altLang="en-US" dirty="0">
                <a:ea typeface="ＭＳ Ｐゴシック" charset="0"/>
              </a:rPr>
              <a:t> difference</a:t>
            </a:r>
          </a:p>
          <a:p>
            <a:pPr lvl="1" eaLnBrk="1" hangingPunct="1">
              <a:defRPr/>
            </a:pPr>
            <a:r>
              <a:rPr lang="en-US" altLang="en-US" dirty="0">
                <a:ea typeface="ＭＳ Ｐゴシック" charset="0"/>
              </a:rPr>
              <a:t>Reflects tissue O</a:t>
            </a:r>
            <a:r>
              <a:rPr lang="en-US" altLang="en-US" baseline="-25000" dirty="0">
                <a:ea typeface="ＭＳ Ｐゴシック" charset="0"/>
              </a:rPr>
              <a:t>2</a:t>
            </a:r>
            <a:r>
              <a:rPr lang="en-US" altLang="en-US" dirty="0">
                <a:ea typeface="ＭＳ Ｐゴシック" charset="0"/>
              </a:rPr>
              <a:t> extraction</a:t>
            </a:r>
          </a:p>
          <a:p>
            <a:pPr lvl="1" eaLnBrk="1" hangingPunct="1">
              <a:defRPr/>
            </a:pPr>
            <a:r>
              <a:rPr lang="en-US" altLang="en-US" dirty="0">
                <a:ea typeface="ＭＳ Ｐゴシック" charset="0"/>
              </a:rPr>
              <a:t>As extraction </a:t>
            </a:r>
            <a:r>
              <a:rPr lang="en-US" altLang="en-US" normalizeH="1" dirty="0">
                <a:ea typeface="ＭＳ Ｐゴシック" charset="0"/>
                <a:sym typeface="Wingdings" panose="05000000000000000000" pitchFamily="2" charset="2"/>
              </a:rPr>
              <a:t></a:t>
            </a:r>
            <a:r>
              <a:rPr lang="en-US" altLang="en-US" dirty="0">
                <a:ea typeface="ＭＳ Ｐゴシック" charset="0"/>
              </a:rPr>
              <a:t>, venous O</a:t>
            </a:r>
            <a:r>
              <a:rPr lang="en-US" altLang="en-US" baseline="-25000" dirty="0">
                <a:ea typeface="ＭＳ Ｐゴシック" charset="0"/>
              </a:rPr>
              <a:t>2</a:t>
            </a:r>
            <a:r>
              <a:rPr lang="en-US" altLang="en-US" dirty="0">
                <a:ea typeface="ＭＳ Ｐゴシック" charset="0"/>
              </a:rPr>
              <a:t> </a:t>
            </a:r>
            <a:r>
              <a:rPr lang="en-US" altLang="en-US" normalizeH="1" dirty="0">
                <a:ea typeface="ＭＳ Ｐゴシック" charset="0"/>
                <a:sym typeface="Wingdings" panose="05000000000000000000" pitchFamily="2" charset="2"/>
              </a:rPr>
              <a:t></a:t>
            </a:r>
            <a:r>
              <a:rPr lang="en-US" altLang="en-US" dirty="0">
                <a:ea typeface="ＭＳ Ｐゴシック" charset="0"/>
              </a:rPr>
              <a:t>, (</a:t>
            </a:r>
            <a:r>
              <a:rPr lang="en-US" altLang="en-US" dirty="0" err="1">
                <a:ea typeface="ＭＳ Ｐゴシック" charset="0"/>
              </a:rPr>
              <a:t>a-</a:t>
            </a:r>
            <a:r>
              <a:rPr lang="en-US" altLang="en-US" spc="-1000" dirty="0" err="1">
                <a:ea typeface="ＭＳ Ｐゴシック" charset="0"/>
              </a:rPr>
              <a:t>v</a:t>
            </a:r>
            <a:r>
              <a:rPr lang="en-US" altLang="en-US" spc="-1200" baseline="60000" dirty="0">
                <a:ea typeface="ＭＳ Ｐゴシック" charset="0"/>
              </a:rPr>
              <a:t>-</a:t>
            </a:r>
            <a:r>
              <a:rPr lang="en-US" altLang="en-US" dirty="0">
                <a:ea typeface="ＭＳ Ｐゴシック" charset="0"/>
              </a:rPr>
              <a:t> </a:t>
            </a:r>
            <a:r>
              <a:rPr lang="en-US" altLang="en-US" sz="1100" dirty="0">
                <a:ea typeface="ＭＳ Ｐゴシック" charset="0"/>
              </a:rPr>
              <a:t> </a:t>
            </a:r>
            <a:r>
              <a:rPr lang="en-US" altLang="en-US" dirty="0">
                <a:ea typeface="ＭＳ Ｐゴシック" charset="0"/>
              </a:rPr>
              <a:t>)O</a:t>
            </a:r>
            <a:r>
              <a:rPr lang="en-US" altLang="en-US" baseline="-25000" dirty="0">
                <a:ea typeface="ＭＳ Ｐゴシック" charset="0"/>
              </a:rPr>
              <a:t>2</a:t>
            </a:r>
            <a:r>
              <a:rPr lang="en-US" altLang="en-US" dirty="0">
                <a:ea typeface="ＭＳ Ｐゴシック" charset="0"/>
              </a:rPr>
              <a:t> difference </a:t>
            </a:r>
            <a:r>
              <a:rPr lang="en-US" altLang="en-US" normalizeH="1" dirty="0">
                <a:ea typeface="ＭＳ Ｐゴシック" charset="0"/>
                <a:sym typeface="Wingdings" panose="05000000000000000000" pitchFamily="2" charset="2"/>
              </a:rPr>
              <a:t></a:t>
            </a:r>
            <a:r>
              <a:rPr lang="en-US" altLang="en-US" dirty="0">
                <a:ea typeface="ＭＳ Ｐゴシック" charset="0"/>
              </a:rPr>
              <a:t> </a:t>
            </a:r>
          </a:p>
          <a:p>
            <a:pPr eaLnBrk="1" hangingPunct="1">
              <a:defRPr/>
            </a:pPr>
            <a:endParaRPr lang="en-US" altLang="en-US" sz="800" dirty="0">
              <a:ea typeface="+mn-ea"/>
            </a:endParaRPr>
          </a:p>
          <a:p>
            <a:pPr eaLnBrk="1" hangingPunct="1">
              <a:defRPr/>
            </a:pPr>
            <a:r>
              <a:rPr lang="en-US" altLang="en-US" dirty="0">
                <a:ea typeface="+mn-ea"/>
              </a:rPr>
              <a:t>Arterial O</a:t>
            </a:r>
            <a:r>
              <a:rPr lang="en-US" altLang="en-US" baseline="-25000" dirty="0">
                <a:ea typeface="+mn-ea"/>
              </a:rPr>
              <a:t>2</a:t>
            </a:r>
            <a:r>
              <a:rPr lang="en-US" altLang="en-US" dirty="0">
                <a:ea typeface="+mn-ea"/>
              </a:rPr>
              <a:t> content: 20 mL O</a:t>
            </a:r>
            <a:r>
              <a:rPr lang="en-US" altLang="en-US" baseline="-25000" dirty="0">
                <a:ea typeface="+mn-ea"/>
              </a:rPr>
              <a:t>2</a:t>
            </a:r>
            <a:r>
              <a:rPr lang="en-US" altLang="en-US" dirty="0">
                <a:ea typeface="+mn-ea"/>
              </a:rPr>
              <a:t> / 100 mL blood</a:t>
            </a:r>
          </a:p>
          <a:p>
            <a:pPr eaLnBrk="1" hangingPunct="1">
              <a:defRPr/>
            </a:pPr>
            <a:endParaRPr lang="en-US" altLang="en-US" sz="800" dirty="0">
              <a:ea typeface="+mn-ea"/>
            </a:endParaRPr>
          </a:p>
          <a:p>
            <a:pPr eaLnBrk="1" hangingPunct="1">
              <a:defRPr/>
            </a:pPr>
            <a:r>
              <a:rPr lang="en-US" altLang="en-US" dirty="0">
                <a:ea typeface="+mn-ea"/>
              </a:rPr>
              <a:t>Mixed venous O</a:t>
            </a:r>
            <a:r>
              <a:rPr lang="en-US" altLang="en-US" baseline="-25000" dirty="0">
                <a:ea typeface="+mn-ea"/>
              </a:rPr>
              <a:t>2</a:t>
            </a:r>
            <a:r>
              <a:rPr lang="en-US" altLang="en-US" dirty="0">
                <a:ea typeface="+mn-ea"/>
              </a:rPr>
              <a:t> content varies</a:t>
            </a:r>
          </a:p>
          <a:p>
            <a:pPr lvl="1" eaLnBrk="1" hangingPunct="1">
              <a:defRPr/>
            </a:pPr>
            <a:r>
              <a:rPr lang="en-US" altLang="en-US" dirty="0">
                <a:ea typeface="ＭＳ Ｐゴシック" charset="0"/>
              </a:rPr>
              <a:t>Rest: 15 to 16 mL O</a:t>
            </a:r>
            <a:r>
              <a:rPr lang="en-US" altLang="en-US" baseline="-25000" dirty="0">
                <a:ea typeface="ＭＳ Ｐゴシック" charset="0"/>
              </a:rPr>
              <a:t>2</a:t>
            </a:r>
            <a:r>
              <a:rPr lang="en-US" altLang="en-US" dirty="0">
                <a:ea typeface="ＭＳ Ｐゴシック" charset="0"/>
              </a:rPr>
              <a:t> / 100 mL blood</a:t>
            </a:r>
          </a:p>
          <a:p>
            <a:pPr lvl="1" eaLnBrk="1" hangingPunct="1">
              <a:defRPr/>
            </a:pPr>
            <a:r>
              <a:rPr lang="en-US" altLang="en-US" dirty="0">
                <a:ea typeface="ＭＳ Ｐゴシック" charset="0"/>
              </a:rPr>
              <a:t>Heavy exercise: 4 to 5 mL O</a:t>
            </a:r>
            <a:r>
              <a:rPr lang="en-US" altLang="en-US" baseline="-25000" dirty="0">
                <a:ea typeface="ＭＳ Ｐゴシック" charset="0"/>
              </a:rPr>
              <a:t>2</a:t>
            </a:r>
            <a:r>
              <a:rPr lang="en-US" altLang="en-US" dirty="0">
                <a:ea typeface="ＭＳ Ｐゴシック" charset="0"/>
              </a:rPr>
              <a:t> / 100 mL blood</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2"/>
          <p:cNvSpPr>
            <a:spLocks noGrp="1"/>
          </p:cNvSpPr>
          <p:nvPr>
            <p:ph type="title"/>
          </p:nvPr>
        </p:nvSpPr>
        <p:spPr/>
        <p:txBody>
          <a:bodyPr/>
          <a:lstStyle/>
          <a:p>
            <a:pPr eaLnBrk="1" hangingPunct="1"/>
            <a:r>
              <a:rPr lang="en-US" altLang="en-US">
                <a:effectLst/>
              </a:rPr>
              <a:t>Figure 7.11</a:t>
            </a:r>
          </a:p>
        </p:txBody>
      </p:sp>
      <p:pic>
        <p:nvPicPr>
          <p:cNvPr id="59395"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2070389" y="378114"/>
            <a:ext cx="4683125" cy="5116513"/>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2"/>
          <p:cNvSpPr>
            <a:spLocks noGrp="1"/>
          </p:cNvSpPr>
          <p:nvPr>
            <p:ph type="title"/>
          </p:nvPr>
        </p:nvSpPr>
        <p:spPr/>
        <p:txBody>
          <a:bodyPr>
            <a:normAutofit fontScale="90000"/>
          </a:bodyPr>
          <a:lstStyle/>
          <a:p>
            <a:pPr eaLnBrk="1" hangingPunct="1"/>
            <a:r>
              <a:rPr lang="en-US" altLang="en-US">
                <a:effectLst/>
              </a:rPr>
              <a:t>Gas Exchange at the Muscles:</a:t>
            </a:r>
            <a:br>
              <a:rPr lang="en-US" altLang="en-US">
                <a:effectLst/>
              </a:rPr>
            </a:br>
            <a:r>
              <a:rPr lang="en-US" altLang="en-US">
                <a:effectLst/>
              </a:rPr>
              <a:t>Oxygen Transport in the Muscle</a:t>
            </a:r>
          </a:p>
        </p:txBody>
      </p:sp>
      <p:sp>
        <p:nvSpPr>
          <p:cNvPr id="60419" name="Content Placeholder 13"/>
          <p:cNvSpPr>
            <a:spLocks noGrp="1"/>
          </p:cNvSpPr>
          <p:nvPr>
            <p:ph idx="1"/>
          </p:nvPr>
        </p:nvSpPr>
        <p:spPr>
          <a:xfrm>
            <a:off x="571500" y="1874838"/>
            <a:ext cx="8051800" cy="3854753"/>
          </a:xfrm>
        </p:spPr>
        <p:txBody>
          <a:bodyPr>
            <a:normAutofit fontScale="92500" lnSpcReduction="10000"/>
          </a:bodyPr>
          <a:lstStyle/>
          <a:p>
            <a:pPr eaLnBrk="1" hangingPunct="1">
              <a:defRPr/>
            </a:pPr>
            <a:r>
              <a:rPr lang="en-US" altLang="en-US" dirty="0">
                <a:ea typeface="+mn-ea"/>
              </a:rPr>
              <a:t>O</a:t>
            </a:r>
            <a:r>
              <a:rPr lang="en-US" altLang="en-US" baseline="-25000" dirty="0">
                <a:ea typeface="+mn-ea"/>
              </a:rPr>
              <a:t>2</a:t>
            </a:r>
            <a:r>
              <a:rPr lang="en-US" altLang="en-US" dirty="0">
                <a:ea typeface="+mn-ea"/>
              </a:rPr>
              <a:t> transported in muscle by myoglobin</a:t>
            </a:r>
          </a:p>
          <a:p>
            <a:pPr lvl="1" eaLnBrk="1" hangingPunct="1">
              <a:defRPr/>
            </a:pPr>
            <a:r>
              <a:rPr lang="en-US" altLang="en-US" dirty="0">
                <a:ea typeface="ＭＳ Ｐゴシック" charset="0"/>
              </a:rPr>
              <a:t>Similar structure to hemoglobin</a:t>
            </a:r>
          </a:p>
          <a:p>
            <a:pPr lvl="1" eaLnBrk="1" hangingPunct="1">
              <a:defRPr/>
            </a:pPr>
            <a:r>
              <a:rPr lang="en-US" altLang="en-US" dirty="0">
                <a:ea typeface="ＭＳ Ｐゴシック" charset="0"/>
              </a:rPr>
              <a:t>Higher affinity for O</a:t>
            </a:r>
            <a:r>
              <a:rPr lang="en-US" altLang="en-US" baseline="-25000" dirty="0">
                <a:ea typeface="ＭＳ Ｐゴシック" charset="0"/>
              </a:rPr>
              <a:t>2</a:t>
            </a:r>
          </a:p>
          <a:p>
            <a:pPr eaLnBrk="1" hangingPunct="1">
              <a:defRPr/>
            </a:pPr>
            <a:endParaRPr lang="en-US" altLang="en-US" sz="800" dirty="0">
              <a:ea typeface="+mn-ea"/>
            </a:endParaRPr>
          </a:p>
          <a:p>
            <a:pPr eaLnBrk="1" hangingPunct="1">
              <a:defRPr/>
            </a:pPr>
            <a:r>
              <a:rPr lang="en-US" altLang="en-US" dirty="0">
                <a:ea typeface="+mn-ea"/>
              </a:rPr>
              <a:t>O</a:t>
            </a:r>
            <a:r>
              <a:rPr lang="en-US" altLang="en-US" baseline="-25000" dirty="0">
                <a:ea typeface="+mn-ea"/>
              </a:rPr>
              <a:t>2</a:t>
            </a:r>
            <a:r>
              <a:rPr lang="en-US" altLang="en-US" dirty="0">
                <a:ea typeface="+mn-ea"/>
              </a:rPr>
              <a:t>-myoglobin dissociation cu</a:t>
            </a:r>
            <a:r>
              <a:rPr lang="en-US" altLang="en-US" spc="100" dirty="0">
                <a:ea typeface="+mn-ea"/>
              </a:rPr>
              <a:t>r</a:t>
            </a:r>
            <a:r>
              <a:rPr lang="en-US" altLang="en-US" dirty="0">
                <a:ea typeface="+mn-ea"/>
              </a:rPr>
              <a:t>ve shaped differently</a:t>
            </a:r>
          </a:p>
          <a:p>
            <a:pPr lvl="1" eaLnBrk="1" hangingPunct="1">
              <a:defRPr/>
            </a:pPr>
            <a:r>
              <a:rPr lang="en-US" altLang="en-US" dirty="0">
                <a:ea typeface="ＭＳ Ｐゴシック" charset="0"/>
              </a:rPr>
              <a:t>At PO</a:t>
            </a:r>
            <a:r>
              <a:rPr lang="en-US" altLang="en-US" baseline="-25000" dirty="0">
                <a:ea typeface="ＭＳ Ｐゴシック" charset="0"/>
              </a:rPr>
              <a:t>2</a:t>
            </a:r>
            <a:r>
              <a:rPr lang="en-US" altLang="en-US" dirty="0">
                <a:ea typeface="ＭＳ Ｐゴシック" charset="0"/>
              </a:rPr>
              <a:t> 0 to 20 mmHg, slope very steep</a:t>
            </a:r>
          </a:p>
          <a:p>
            <a:pPr lvl="1" eaLnBrk="1" hangingPunct="1">
              <a:defRPr/>
            </a:pPr>
            <a:r>
              <a:rPr lang="en-US" altLang="en-US" dirty="0">
                <a:ea typeface="ＭＳ Ｐゴシック" charset="0"/>
              </a:rPr>
              <a:t>Loading portion at PO</a:t>
            </a:r>
            <a:r>
              <a:rPr lang="en-US" altLang="en-US" baseline="-25000" dirty="0">
                <a:ea typeface="ＭＳ Ｐゴシック" charset="0"/>
              </a:rPr>
              <a:t>2</a:t>
            </a:r>
            <a:r>
              <a:rPr lang="en-US" altLang="en-US" dirty="0">
                <a:ea typeface="ＭＳ Ｐゴシック" charset="0"/>
              </a:rPr>
              <a:t> = 20 mmHg</a:t>
            </a:r>
          </a:p>
          <a:p>
            <a:pPr lvl="1" eaLnBrk="1" hangingPunct="1">
              <a:defRPr/>
            </a:pPr>
            <a:r>
              <a:rPr lang="en-US" altLang="en-US" dirty="0">
                <a:ea typeface="ＭＳ Ｐゴシック" charset="0"/>
              </a:rPr>
              <a:t>Releasing portion at PO</a:t>
            </a:r>
            <a:r>
              <a:rPr lang="en-US" altLang="en-US" baseline="-25000" dirty="0">
                <a:ea typeface="ＭＳ Ｐゴシック" charset="0"/>
              </a:rPr>
              <a:t>2</a:t>
            </a:r>
            <a:r>
              <a:rPr lang="en-US" altLang="en-US" dirty="0">
                <a:ea typeface="ＭＳ Ｐゴシック" charset="0"/>
              </a:rPr>
              <a:t> = 1 to 2 mmHg</a:t>
            </a:r>
            <a:endParaRPr lang="en-US" altLang="en-US" baseline="-25000" dirty="0">
              <a:ea typeface="ＭＳ Ｐゴシック"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2"/>
          <p:cNvSpPr>
            <a:spLocks noGrp="1"/>
          </p:cNvSpPr>
          <p:nvPr>
            <p:ph type="title"/>
          </p:nvPr>
        </p:nvSpPr>
        <p:spPr/>
        <p:txBody>
          <a:bodyPr/>
          <a:lstStyle/>
          <a:p>
            <a:pPr eaLnBrk="1" hangingPunct="1"/>
            <a:r>
              <a:rPr lang="en-US" altLang="en-US">
                <a:effectLst/>
              </a:rPr>
              <a:t>Figure 7.12</a:t>
            </a:r>
          </a:p>
        </p:txBody>
      </p:sp>
      <p:pic>
        <p:nvPicPr>
          <p:cNvPr id="62467" name="Content Placeholder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601787" y="493136"/>
            <a:ext cx="5940425" cy="5116512"/>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2"/>
          <p:cNvSpPr>
            <a:spLocks noGrp="1"/>
          </p:cNvSpPr>
          <p:nvPr>
            <p:ph type="title"/>
          </p:nvPr>
        </p:nvSpPr>
        <p:spPr/>
        <p:txBody>
          <a:bodyPr>
            <a:normAutofit fontScale="90000"/>
          </a:bodyPr>
          <a:lstStyle/>
          <a:p>
            <a:pPr eaLnBrk="1" hangingPunct="1"/>
            <a:r>
              <a:rPr lang="en-US" altLang="en-US">
                <a:effectLst/>
              </a:rPr>
              <a:t>Factors Influencing Oxygen</a:t>
            </a:r>
            <a:br>
              <a:rPr lang="en-US" altLang="en-US">
                <a:effectLst/>
              </a:rPr>
            </a:br>
            <a:r>
              <a:rPr lang="en-US" altLang="en-US">
                <a:effectLst/>
              </a:rPr>
              <a:t>Delivery and Uptake</a:t>
            </a:r>
          </a:p>
        </p:txBody>
      </p:sp>
      <p:sp>
        <p:nvSpPr>
          <p:cNvPr id="63491" name="Content Placeholder 13"/>
          <p:cNvSpPr>
            <a:spLocks noGrp="1"/>
          </p:cNvSpPr>
          <p:nvPr>
            <p:ph idx="1"/>
          </p:nvPr>
        </p:nvSpPr>
        <p:spPr>
          <a:xfrm>
            <a:off x="571500" y="1689100"/>
            <a:ext cx="8051800" cy="4108585"/>
          </a:xfrm>
        </p:spPr>
        <p:txBody>
          <a:bodyPr>
            <a:normAutofit fontScale="85000" lnSpcReduction="10000"/>
          </a:bodyPr>
          <a:lstStyle/>
          <a:p>
            <a:pPr eaLnBrk="1" hangingPunct="1"/>
            <a:r>
              <a:rPr lang="en-US" altLang="en-US" dirty="0"/>
              <a:t>O</a:t>
            </a:r>
            <a:r>
              <a:rPr lang="en-US" altLang="en-US" baseline="-25000" dirty="0"/>
              <a:t>2</a:t>
            </a:r>
            <a:r>
              <a:rPr lang="en-US" altLang="en-US" dirty="0"/>
              <a:t> content of blood</a:t>
            </a:r>
          </a:p>
          <a:p>
            <a:pPr lvl="1" eaLnBrk="1" hangingPunct="1"/>
            <a:r>
              <a:rPr lang="en-US" altLang="en-US" dirty="0"/>
              <a:t>Represented by PO</a:t>
            </a:r>
            <a:r>
              <a:rPr lang="en-US" altLang="en-US" baseline="-25000" dirty="0"/>
              <a:t>2</a:t>
            </a:r>
            <a:r>
              <a:rPr lang="en-US" altLang="en-US" dirty="0"/>
              <a:t>,</a:t>
            </a:r>
            <a:r>
              <a:rPr lang="en-US" altLang="en-US" baseline="-25000" dirty="0"/>
              <a:t> </a:t>
            </a:r>
            <a:r>
              <a:rPr lang="en-US" altLang="en-US" dirty="0" err="1"/>
              <a:t>Hb</a:t>
            </a:r>
            <a:r>
              <a:rPr lang="en-US" altLang="en-US" dirty="0"/>
              <a:t> percent saturation </a:t>
            </a:r>
            <a:endParaRPr lang="en-US" altLang="en-US" baseline="-25000" dirty="0"/>
          </a:p>
          <a:p>
            <a:pPr lvl="1" eaLnBrk="1" hangingPunct="1"/>
            <a:r>
              <a:rPr lang="en-US" altLang="en-US" dirty="0"/>
              <a:t>Creates arterial PO</a:t>
            </a:r>
            <a:r>
              <a:rPr lang="en-US" altLang="en-US" baseline="-25000" dirty="0"/>
              <a:t>2</a:t>
            </a:r>
            <a:r>
              <a:rPr lang="en-US" altLang="en-US" dirty="0"/>
              <a:t> gradient for tissue exchange</a:t>
            </a:r>
          </a:p>
          <a:p>
            <a:pPr eaLnBrk="1" hangingPunct="1"/>
            <a:endParaRPr lang="en-US" altLang="en-US" sz="800" dirty="0"/>
          </a:p>
          <a:p>
            <a:pPr eaLnBrk="1" hangingPunct="1"/>
            <a:r>
              <a:rPr lang="en-US" altLang="en-US" dirty="0"/>
              <a:t>Blood flow</a:t>
            </a:r>
          </a:p>
          <a:p>
            <a:pPr lvl="1" eaLnBrk="1" hangingPunct="1">
              <a:buFontTx/>
              <a:buNone/>
            </a:pPr>
            <a:r>
              <a:rPr lang="en-US" altLang="en-US" dirty="0"/>
              <a:t>– </a:t>
            </a:r>
            <a:r>
              <a:rPr lang="en-US" altLang="en-US" dirty="0">
                <a:sym typeface="Wingdings" panose="05000000000000000000" pitchFamily="2" charset="2"/>
              </a:rPr>
              <a:t></a:t>
            </a:r>
            <a:r>
              <a:rPr lang="en-US" altLang="en-US" dirty="0"/>
              <a:t> Blood flow = </a:t>
            </a:r>
            <a:r>
              <a:rPr lang="en-US" altLang="en-US" dirty="0">
                <a:sym typeface="Wingdings" panose="05000000000000000000" pitchFamily="2" charset="2"/>
              </a:rPr>
              <a:t></a:t>
            </a:r>
            <a:r>
              <a:rPr lang="en-US" altLang="en-US" dirty="0"/>
              <a:t> opportunity to deliver O</a:t>
            </a:r>
            <a:r>
              <a:rPr lang="en-US" altLang="en-US" baseline="-25000" dirty="0"/>
              <a:t>2</a:t>
            </a:r>
            <a:r>
              <a:rPr lang="en-US" altLang="en-US" dirty="0"/>
              <a:t> to tissue</a:t>
            </a:r>
          </a:p>
          <a:p>
            <a:pPr lvl="1" eaLnBrk="1" hangingPunct="1"/>
            <a:r>
              <a:rPr lang="en-US" altLang="en-US" dirty="0"/>
              <a:t>Exercise </a:t>
            </a:r>
            <a:r>
              <a:rPr lang="en-US" altLang="en-US" dirty="0">
                <a:sym typeface="Wingdings" panose="05000000000000000000" pitchFamily="2" charset="2"/>
              </a:rPr>
              <a:t></a:t>
            </a:r>
            <a:r>
              <a:rPr lang="en-US" altLang="en-US" dirty="0"/>
              <a:t> blood flow to muscle</a:t>
            </a:r>
          </a:p>
          <a:p>
            <a:pPr eaLnBrk="1" hangingPunct="1"/>
            <a:endParaRPr lang="en-US" altLang="en-US" sz="800" dirty="0"/>
          </a:p>
          <a:p>
            <a:pPr eaLnBrk="1" hangingPunct="1"/>
            <a:r>
              <a:rPr lang="en-US" altLang="en-US" dirty="0"/>
              <a:t>Local conditions (pH, temperature)</a:t>
            </a:r>
          </a:p>
          <a:p>
            <a:pPr lvl="1" eaLnBrk="1" hangingPunct="1"/>
            <a:r>
              <a:rPr lang="en-US" altLang="en-US" dirty="0"/>
              <a:t>Shift O</a:t>
            </a:r>
            <a:r>
              <a:rPr lang="en-US" altLang="en-US" baseline="-25000" dirty="0"/>
              <a:t>2</a:t>
            </a:r>
            <a:r>
              <a:rPr lang="en-US" altLang="en-US" dirty="0"/>
              <a:t>-Hb dissociation curve</a:t>
            </a:r>
          </a:p>
          <a:p>
            <a:pPr lvl="1" eaLnBrk="1" hangingPunct="1">
              <a:buFontTx/>
              <a:buNone/>
            </a:pPr>
            <a:r>
              <a:rPr lang="en-US" altLang="en-US" dirty="0"/>
              <a:t>– </a:t>
            </a:r>
            <a:r>
              <a:rPr lang="en-US" altLang="en-US" dirty="0">
                <a:sym typeface="Wingdings" panose="05000000000000000000" pitchFamily="2" charset="2"/>
              </a:rPr>
              <a:t></a:t>
            </a:r>
            <a:r>
              <a:rPr lang="en-US" altLang="en-US" dirty="0"/>
              <a:t> pH, </a:t>
            </a:r>
            <a:r>
              <a:rPr lang="en-US" altLang="en-US" dirty="0">
                <a:sym typeface="Wingdings" panose="05000000000000000000" pitchFamily="2" charset="2"/>
              </a:rPr>
              <a:t></a:t>
            </a:r>
            <a:r>
              <a:rPr lang="en-US" altLang="en-US" dirty="0"/>
              <a:t> temperature promote unloading in tissue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2"/>
          <p:cNvSpPr>
            <a:spLocks noGrp="1"/>
          </p:cNvSpPr>
          <p:nvPr>
            <p:ph type="title"/>
          </p:nvPr>
        </p:nvSpPr>
        <p:spPr/>
        <p:txBody>
          <a:bodyPr>
            <a:normAutofit fontScale="90000"/>
          </a:bodyPr>
          <a:lstStyle/>
          <a:p>
            <a:pPr eaLnBrk="1" hangingPunct="1"/>
            <a:r>
              <a:rPr lang="en-US" altLang="en-US">
                <a:effectLst/>
              </a:rPr>
              <a:t>Gas Exchange at Muscles:</a:t>
            </a:r>
            <a:br>
              <a:rPr lang="en-US" altLang="en-US">
                <a:effectLst/>
              </a:rPr>
            </a:br>
            <a:r>
              <a:rPr lang="en-US" altLang="en-US">
                <a:effectLst/>
              </a:rPr>
              <a:t>Carbon Dioxide Removal</a:t>
            </a:r>
          </a:p>
        </p:txBody>
      </p:sp>
      <p:sp>
        <p:nvSpPr>
          <p:cNvPr id="64515" name="Content Placeholder 13"/>
          <p:cNvSpPr>
            <a:spLocks noGrp="1"/>
          </p:cNvSpPr>
          <p:nvPr>
            <p:ph idx="1"/>
          </p:nvPr>
        </p:nvSpPr>
        <p:spPr>
          <a:xfrm>
            <a:off x="571500" y="1874838"/>
            <a:ext cx="8051800" cy="4273550"/>
          </a:xfrm>
        </p:spPr>
        <p:txBody>
          <a:bodyPr/>
          <a:lstStyle/>
          <a:p>
            <a:pPr eaLnBrk="1" hangingPunct="1"/>
            <a:r>
              <a:rPr lang="en-US" altLang="en-US"/>
              <a:t>CO</a:t>
            </a:r>
            <a:r>
              <a:rPr lang="en-US" altLang="en-US" baseline="-25000"/>
              <a:t>2</a:t>
            </a:r>
            <a:r>
              <a:rPr lang="en-US" altLang="en-US"/>
              <a:t> exits cells by simple diffusion</a:t>
            </a:r>
          </a:p>
          <a:p>
            <a:pPr eaLnBrk="1" hangingPunct="1"/>
            <a:endParaRPr lang="en-US" altLang="en-US" sz="800"/>
          </a:p>
          <a:p>
            <a:pPr eaLnBrk="1" hangingPunct="1"/>
            <a:r>
              <a:rPr lang="en-US" altLang="en-US"/>
              <a:t>Driven by PCO</a:t>
            </a:r>
            <a:r>
              <a:rPr lang="en-US" altLang="en-US" baseline="-25000"/>
              <a:t>2</a:t>
            </a:r>
            <a:r>
              <a:rPr lang="en-US" altLang="en-US"/>
              <a:t> gradient </a:t>
            </a:r>
          </a:p>
          <a:p>
            <a:pPr lvl="1" eaLnBrk="1" hangingPunct="1"/>
            <a:r>
              <a:rPr lang="en-US" altLang="en-US"/>
              <a:t>Tissue (muscle) PCO</a:t>
            </a:r>
            <a:r>
              <a:rPr lang="en-US" altLang="en-US" baseline="-25000"/>
              <a:t>2</a:t>
            </a:r>
            <a:r>
              <a:rPr lang="en-US" altLang="en-US"/>
              <a:t> high</a:t>
            </a:r>
          </a:p>
          <a:p>
            <a:pPr lvl="1" eaLnBrk="1" hangingPunct="1"/>
            <a:r>
              <a:rPr lang="en-US" altLang="en-US"/>
              <a:t>Blood PCO</a:t>
            </a:r>
            <a:r>
              <a:rPr lang="en-US" altLang="en-US" baseline="-25000"/>
              <a:t>2</a:t>
            </a:r>
            <a:r>
              <a:rPr lang="en-US" altLang="en-US"/>
              <a:t> low</a:t>
            </a:r>
          </a:p>
          <a:p>
            <a:pPr eaLnBrk="1" hangingPunct="1"/>
            <a:endParaRPr lang="en-US"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2"/>
          <p:cNvSpPr>
            <a:spLocks noGrp="1"/>
          </p:cNvSpPr>
          <p:nvPr>
            <p:ph type="title"/>
          </p:nvPr>
        </p:nvSpPr>
        <p:spPr/>
        <p:txBody>
          <a:bodyPr>
            <a:normAutofit fontScale="90000"/>
          </a:bodyPr>
          <a:lstStyle/>
          <a:p>
            <a:pPr eaLnBrk="1" hangingPunct="1"/>
            <a:r>
              <a:rPr lang="en-US" altLang="en-US">
                <a:effectLst/>
              </a:rPr>
              <a:t>Regulation of Pulmonary Ventilation</a:t>
            </a:r>
          </a:p>
        </p:txBody>
      </p:sp>
      <p:sp>
        <p:nvSpPr>
          <p:cNvPr id="65539" name="Content Placeholder 13"/>
          <p:cNvSpPr>
            <a:spLocks noGrp="1"/>
          </p:cNvSpPr>
          <p:nvPr>
            <p:ph idx="1"/>
          </p:nvPr>
        </p:nvSpPr>
        <p:spPr>
          <a:xfrm>
            <a:off x="571500" y="1874838"/>
            <a:ext cx="8051800" cy="4273550"/>
          </a:xfrm>
        </p:spPr>
        <p:txBody>
          <a:bodyPr/>
          <a:lstStyle/>
          <a:p>
            <a:pPr eaLnBrk="1" hangingPunct="1"/>
            <a:r>
              <a:rPr lang="en-US" altLang="en-US"/>
              <a:t>Body must maintain homeostatic balance between blood PO</a:t>
            </a:r>
            <a:r>
              <a:rPr lang="en-US" altLang="en-US" baseline="-25000"/>
              <a:t>2</a:t>
            </a:r>
            <a:r>
              <a:rPr lang="en-US" altLang="en-US"/>
              <a:t>, PCO</a:t>
            </a:r>
            <a:r>
              <a:rPr lang="en-US" altLang="en-US" baseline="-25000"/>
              <a:t>2</a:t>
            </a:r>
            <a:r>
              <a:rPr lang="en-US" altLang="en-US"/>
              <a:t>, pH</a:t>
            </a:r>
          </a:p>
          <a:p>
            <a:pPr eaLnBrk="1" hangingPunct="1"/>
            <a:endParaRPr lang="en-US" altLang="en-US" sz="800"/>
          </a:p>
          <a:p>
            <a:pPr eaLnBrk="1" hangingPunct="1"/>
            <a:r>
              <a:rPr lang="en-US" altLang="en-US"/>
              <a:t>Requires coordination between respiratory and cardiovascular systems</a:t>
            </a:r>
          </a:p>
          <a:p>
            <a:pPr eaLnBrk="1" hangingPunct="1"/>
            <a:endParaRPr lang="en-US" altLang="en-US" sz="800"/>
          </a:p>
          <a:p>
            <a:pPr eaLnBrk="1" hangingPunct="1"/>
            <a:r>
              <a:rPr lang="en-US" altLang="en-US"/>
              <a:t>Coordination occurs via involuntary regulation of pulmonary ventilation</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2"/>
          <p:cNvSpPr>
            <a:spLocks noGrp="1"/>
          </p:cNvSpPr>
          <p:nvPr>
            <p:ph type="title"/>
          </p:nvPr>
        </p:nvSpPr>
        <p:spPr/>
        <p:txBody>
          <a:bodyPr/>
          <a:lstStyle/>
          <a:p>
            <a:pPr eaLnBrk="1" hangingPunct="1"/>
            <a:r>
              <a:rPr lang="en-US" altLang="en-US">
                <a:effectLst/>
              </a:rPr>
              <a:t>Animation 7.13</a:t>
            </a:r>
          </a:p>
        </p:txBody>
      </p:sp>
      <p:pic>
        <p:nvPicPr>
          <p:cNvPr id="69635" name="Content Placeholder 2">
            <a:hlinkClick r:id="rId3" invalidUrl="http://bcove.me/0u9vfnk8"/>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2354178" y="500975"/>
            <a:ext cx="4435643" cy="3916363"/>
          </a:xfr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Kenney template">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85000"/>
          </a:lnSpc>
          <a:spcBef>
            <a:spcPct val="0"/>
          </a:spcBef>
          <a:spcAft>
            <a:spcPct val="0"/>
          </a:spcAft>
          <a:buClrTx/>
          <a:buSzTx/>
          <a:buFontTx/>
          <a:buNone/>
          <a:tabLst/>
          <a:defRPr kumimoji="0" lang="en-US" sz="3600" b="1" i="0" u="none" strike="noStrike" cap="none" normalizeH="0" baseline="0" smtClean="0">
            <a:ln>
              <a:noFill/>
            </a:ln>
            <a:solidFill>
              <a:schemeClr val="accent2"/>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85000"/>
          </a:lnSpc>
          <a:spcBef>
            <a:spcPct val="0"/>
          </a:spcBef>
          <a:spcAft>
            <a:spcPct val="0"/>
          </a:spcAft>
          <a:buClrTx/>
          <a:buSzTx/>
          <a:buFontTx/>
          <a:buNone/>
          <a:tabLst/>
          <a:defRPr kumimoji="0" lang="en-US" sz="3600" b="1" i="0" u="none" strike="noStrike" cap="none" normalizeH="0" baseline="0" smtClean="0">
            <a:ln>
              <a:noFill/>
            </a:ln>
            <a:solidFill>
              <a:schemeClr val="accent2"/>
            </a:solidFill>
            <a:effectLst/>
            <a:latin typeface="Arial"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Kenney">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85000"/>
          </a:lnSpc>
          <a:spcBef>
            <a:spcPct val="0"/>
          </a:spcBef>
          <a:spcAft>
            <a:spcPct val="0"/>
          </a:spcAft>
          <a:buClrTx/>
          <a:buSzTx/>
          <a:buFontTx/>
          <a:buNone/>
          <a:tabLst/>
          <a:defRPr kumimoji="0" lang="en-US" sz="3600" b="1" i="0" u="none" strike="noStrike" cap="none" normalizeH="0" baseline="0" smtClean="0">
            <a:ln>
              <a:noFill/>
            </a:ln>
            <a:solidFill>
              <a:schemeClr val="accent2"/>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85000"/>
          </a:lnSpc>
          <a:spcBef>
            <a:spcPct val="0"/>
          </a:spcBef>
          <a:spcAft>
            <a:spcPct val="0"/>
          </a:spcAft>
          <a:buClrTx/>
          <a:buSzTx/>
          <a:buFontTx/>
          <a:buNone/>
          <a:tabLst/>
          <a:defRPr kumimoji="0" lang="en-US" sz="3600" b="1" i="0" u="none" strike="noStrike" cap="none" normalizeH="0" baseline="0" smtClean="0">
            <a:ln>
              <a:noFill/>
            </a:ln>
            <a:solidFill>
              <a:schemeClr val="accent2"/>
            </a:solidFill>
            <a:effectLst/>
            <a:latin typeface="Arial"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UWTSD Them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Theme" id="{10D972B7-BFBC-44A0-9B82-59713C03C3F3}" vid="{67678DB2-6FC2-487C-91B6-FDE91D257739}"/>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225</TotalTime>
  <Words>1172</Words>
  <Application>Microsoft Office PowerPoint</Application>
  <PresentationFormat>On-screen Show (4:3)</PresentationFormat>
  <Paragraphs>244</Paragraphs>
  <Slides>39</Slides>
  <Notes>6</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39</vt:i4>
      </vt:variant>
    </vt:vector>
  </HeadingPairs>
  <TitlesOfParts>
    <vt:vector size="53" baseType="lpstr">
      <vt:lpstr>MS PGothic</vt:lpstr>
      <vt:lpstr>MS PGothic</vt:lpstr>
      <vt:lpstr>Arial</vt:lpstr>
      <vt:lpstr>Arial (Body)</vt:lpstr>
      <vt:lpstr>Arial (Headings)</vt:lpstr>
      <vt:lpstr>Myriad Pro</vt:lpstr>
      <vt:lpstr>Symbol</vt:lpstr>
      <vt:lpstr>Times New Roman</vt:lpstr>
      <vt:lpstr>Wingdings</vt:lpstr>
      <vt:lpstr>Kenney template</vt:lpstr>
      <vt:lpstr>1_Kenney</vt:lpstr>
      <vt:lpstr>Office Theme</vt:lpstr>
      <vt:lpstr>1_Office Theme</vt:lpstr>
      <vt:lpstr>UWTSD Theme</vt:lpstr>
      <vt:lpstr>The Respiratory System and Its Regulation </vt:lpstr>
      <vt:lpstr>Respiratory System Introduction</vt:lpstr>
      <vt:lpstr>Pulmonary Ventilation</vt:lpstr>
      <vt:lpstr>Figure 7.1</vt:lpstr>
      <vt:lpstr>Pulmonary Ventilation:  Inspiration</vt:lpstr>
      <vt:lpstr>Pulmonary Ventilation:  Inspiration (continued)</vt:lpstr>
      <vt:lpstr>Pulmonary Ventilation:  Expiration</vt:lpstr>
      <vt:lpstr>Figure 7.2a</vt:lpstr>
      <vt:lpstr>Figure 7.2b</vt:lpstr>
      <vt:lpstr>Figure 7.2c</vt:lpstr>
      <vt:lpstr>Pulmonary Ventilation:  Expiration (continued)</vt:lpstr>
      <vt:lpstr>Pulmonary Volumes</vt:lpstr>
      <vt:lpstr>Figure 7.3</vt:lpstr>
      <vt:lpstr>Pulmonary Diffusion: Respiratory Membrane</vt:lpstr>
      <vt:lpstr>Figure 7.5</vt:lpstr>
      <vt:lpstr>Pulmonary Diffusion: Partial Pressures of Gases</vt:lpstr>
      <vt:lpstr>Pulmonary Diffusion: Partial Pressures of Gases (continued)</vt:lpstr>
      <vt:lpstr>Gas Exchange in the Alveoli: Oxygen Exchange</vt:lpstr>
      <vt:lpstr>Figure 7.6</vt:lpstr>
      <vt:lpstr>Animation 7.6</vt:lpstr>
      <vt:lpstr>Gas Exchange in the Alveoli: Carbon Dioxide Exchange</vt:lpstr>
      <vt:lpstr>Table 7.1</vt:lpstr>
      <vt:lpstr>Transport of Oxygen in the Blood</vt:lpstr>
      <vt:lpstr>Transport of Oxygen in the Blood: Hemoglobin Saturation</vt:lpstr>
      <vt:lpstr>Animation 7.9</vt:lpstr>
      <vt:lpstr>Factors Affecting  Hemoglobin Saturation</vt:lpstr>
      <vt:lpstr>PowerPoint Presentation</vt:lpstr>
      <vt:lpstr>Carbon Dioxide Transport</vt:lpstr>
      <vt:lpstr>Carbon Dioxide Transport: Bicarbonate Ion</vt:lpstr>
      <vt:lpstr>Carbon Dioxide Transport: Dissolved Carbon Dioxide</vt:lpstr>
      <vt:lpstr>Carbon Dioxide Transport: Carbaminohemoglobin</vt:lpstr>
      <vt:lpstr>Gas Exchange at the Muscles: Arterial–Venous Oxygen Difference</vt:lpstr>
      <vt:lpstr>Figure 7.11</vt:lpstr>
      <vt:lpstr>Gas Exchange at the Muscles: Oxygen Transport in the Muscle</vt:lpstr>
      <vt:lpstr>Figure 7.12</vt:lpstr>
      <vt:lpstr>Factors Influencing Oxygen Delivery and Uptake</vt:lpstr>
      <vt:lpstr>Gas Exchange at Muscles: Carbon Dioxide Removal</vt:lpstr>
      <vt:lpstr>Regulation of Pulmonary Ventilation</vt:lpstr>
      <vt:lpstr>Animation 7.13</vt:lpstr>
    </vt:vector>
  </TitlesOfParts>
  <Company>Human Kinetics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Nancy Rasmus</dc:creator>
  <cp:lastModifiedBy>Geraint Forster</cp:lastModifiedBy>
  <cp:revision>54</cp:revision>
  <dcterms:created xsi:type="dcterms:W3CDTF">2011-09-08T15:45:31Z</dcterms:created>
  <dcterms:modified xsi:type="dcterms:W3CDTF">2017-11-15T16:27:49Z</dcterms:modified>
</cp:coreProperties>
</file>