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2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059D5-C85E-4AFA-BEC2-F0454B07AE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D6589F-ED2A-4869-844E-BB4229C286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B2214-68A0-4406-BCF3-B4A4226ED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8DEC34-E920-4058-82A2-4F82622AB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E35786-A595-46CC-91E4-BB48B8B0E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456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D3CC1-D39A-4CCA-B600-1706E34B1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78F1A-675B-4263-8690-EAE802043B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80594-3334-4F46-BA8D-5AA777A89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B8B17-7E16-4D8F-A606-0AAE7B2AC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0B477A-EA4B-46BE-A103-8EE715437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899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A774F-1639-4F7C-8F77-D8D869DC4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245488-3F27-4BC0-8FD4-CA285CE6C1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BECC7D-AC2A-4B93-839C-0ED69EBF1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33124-3F07-4AB1-BB1B-661898D74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264B3F-FDDB-4DEE-BAA5-E70689123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3D3CC-A7D2-4BD9-8537-58F38AEAF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5ED45-0447-4794-AD70-E95A124844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F398DA-9FF2-44DA-B9D9-8A2AD5F75B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E00336-6031-491B-8E0C-CB95BF247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10346F-AAF4-4691-BA26-5294D750C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3FB18E-7247-4962-B58E-01841C522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102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2F80E-F14B-497D-9211-C494E4A91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B8CB2C-86B6-436F-B66B-1EB9E353CB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878874-4E99-4D01-A483-3BE673C2B4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3874FC-72EA-4B33-86C2-85323588F5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680F15-C119-4DE3-94A4-8561B0FBA7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1B013A-C3DD-4A48-8E41-EDC47D911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7D6EC-6B74-4705-878A-E782E0549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03BC61-4A13-498E-B104-371B37708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966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F80DC-3070-4496-9B4D-A91951F00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57C095-B34D-4057-A292-EF8C7C0F1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778483-9824-4AD0-8AFE-94B1DE100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CA63BD-E2D2-465E-B208-8A3BEAA1C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160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7AC972-3A0F-4229-B771-750E4EF81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3ED481-3332-4B50-8B53-966C90D22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FB014A-A554-4EC4-A395-E8A5F90EE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084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DC081-22AE-4505-B69C-30E3B8E36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DA528-C832-40A1-A76A-5CDFFE7C3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7CEDF5-6974-4627-ADCF-2E60F23BDA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AE6650-96FB-403D-8DA7-C089655C1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959C83-8719-4755-AD43-35F21E2A6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80E6B6-A910-4CC3-AA22-999CC2ECE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450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B9F54-0A99-41D4-A6F4-D25F3160E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ACAADA-13A7-44F2-A777-C9456A89FC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C6E87E-8B20-4A1B-8989-F9B12F6BE8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742C31-AE3C-46D0-89E2-F52DDFB38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04FD63-DC58-4DD6-BBBC-D3BA6076B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EAC3CD-B795-44C9-B99A-AF1DD0832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1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45FE5-D294-439B-97E8-A74EF9100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794B7A-1880-4BF2-B513-857074E714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6BB0A-7616-4EA4-886A-B78BA9B25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35CDD6-6032-4CFA-819E-48E982D24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57A7D4-352D-4B6E-B2BA-40FBFFFD6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910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209123-E21E-4F1C-A096-7435BE9870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F84F-BBA7-44C9-9AE8-E0E9BEA043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5057F-FBB8-4604-8000-372BF58E6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20CC-CBC5-4705-9B47-E7E6C405C0CD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ECD8D3-768F-481A-BD69-7B001F6F1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7039F-F273-477C-A637-3E37E0E1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639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0D9795-8330-4A7B-B2A5-EC724C784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F79623-48F8-4C69-BCAA-827B8EA9FA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09F6AA-56D5-4803-B549-E976BC274C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6C20CC-CBC5-4705-9B47-E7E6C405C0CD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91E16-9F5C-46C0-932F-0C3861F43C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8A3D7E-2969-4F7F-983F-2DEBFB765D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CC4053-9FE1-4DAD-86F5-5C70B4239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837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CC53B-B05E-4EA8-9EF6-47D1473085F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Flexible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98C66C-4756-4AD7-B8EE-EC81AF1F91C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0606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6767AE-3145-4923-8F45-788587B968D0}"/>
              </a:ext>
            </a:extLst>
          </p:cNvPr>
          <p:cNvSpPr txBox="1"/>
          <p:nvPr/>
        </p:nvSpPr>
        <p:spPr>
          <a:xfrm>
            <a:off x="2079413" y="1762667"/>
            <a:ext cx="60960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/>
              <a:t>Flexible Working</a:t>
            </a:r>
            <a:endParaRPr lang="en-GB" sz="2400" dirty="0"/>
          </a:p>
          <a:p>
            <a:r>
              <a:rPr lang="en-GB" sz="2400" dirty="0"/>
              <a:t> has become increasingly more of a factor in organisations </a:t>
            </a:r>
          </a:p>
          <a:p>
            <a:r>
              <a:rPr lang="en-GB" sz="2400" dirty="0"/>
              <a:t>Organisations have become flatter and leaner in recent times</a:t>
            </a:r>
          </a:p>
          <a:p>
            <a:r>
              <a:rPr lang="en-GB" sz="2400" dirty="0"/>
              <a:t>The pandemic and working for home</a:t>
            </a:r>
          </a:p>
          <a:p>
            <a:r>
              <a:rPr lang="en-GB" sz="2400" dirty="0"/>
              <a:t>Note theories such as Atkinsons flexible firms</a:t>
            </a:r>
          </a:p>
        </p:txBody>
      </p:sp>
    </p:spTree>
    <p:extLst>
      <p:ext uri="{BB962C8B-B14F-4D97-AF65-F5344CB8AC3E}">
        <p14:creationId xmlns:p14="http://schemas.microsoft.com/office/powerpoint/2010/main" val="3325410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BDA6C3A-6E85-4001-8001-31BA3ADBE1A4}"/>
              </a:ext>
            </a:extLst>
          </p:cNvPr>
          <p:cNvSpPr txBox="1"/>
          <p:nvPr/>
        </p:nvSpPr>
        <p:spPr>
          <a:xfrm>
            <a:off x="1767840" y="1004053"/>
            <a:ext cx="6001173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dirty="0"/>
              <a:t>Flexible Working Arrangements</a:t>
            </a:r>
          </a:p>
          <a:p>
            <a:r>
              <a:rPr lang="en-GB" sz="2800" dirty="0"/>
              <a:t>Part time working</a:t>
            </a:r>
          </a:p>
          <a:p>
            <a:r>
              <a:rPr lang="en-GB" sz="2800" dirty="0"/>
              <a:t>Flexitime</a:t>
            </a:r>
          </a:p>
          <a:p>
            <a:r>
              <a:rPr lang="en-GB" sz="2800" dirty="0"/>
              <a:t>Shift Swapping</a:t>
            </a:r>
          </a:p>
          <a:p>
            <a:r>
              <a:rPr lang="en-GB" sz="2800" dirty="0"/>
              <a:t>Annual hours</a:t>
            </a:r>
          </a:p>
          <a:p>
            <a:r>
              <a:rPr lang="en-GB" sz="2800" dirty="0"/>
              <a:t>Work at or from home</a:t>
            </a:r>
          </a:p>
          <a:p>
            <a:r>
              <a:rPr lang="en-GB" sz="2800" dirty="0"/>
              <a:t>Term time working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84088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352706-BDDD-4CE6-90E9-C055D3F5904E}"/>
              </a:ext>
            </a:extLst>
          </p:cNvPr>
          <p:cNvSpPr txBox="1"/>
          <p:nvPr/>
        </p:nvSpPr>
        <p:spPr>
          <a:xfrm>
            <a:off x="961813" y="812800"/>
            <a:ext cx="8182187" cy="2985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dirty="0"/>
              <a:t>Flexible Working Arrangements</a:t>
            </a:r>
          </a:p>
          <a:p>
            <a:r>
              <a:rPr lang="en-GB" sz="2800" dirty="0"/>
              <a:t>Staggered hours</a:t>
            </a:r>
          </a:p>
          <a:p>
            <a:r>
              <a:rPr lang="en-GB" sz="2800" dirty="0"/>
              <a:t>Career breaks from work</a:t>
            </a:r>
          </a:p>
          <a:p>
            <a:r>
              <a:rPr lang="en-GB" sz="2800" dirty="0"/>
              <a:t>Mobile working hours/teams/zoom</a:t>
            </a:r>
          </a:p>
          <a:p>
            <a:r>
              <a:rPr lang="en-GB" sz="2800" dirty="0"/>
              <a:t>Time off in lieu</a:t>
            </a:r>
          </a:p>
          <a:p>
            <a:r>
              <a:rPr lang="en-GB" sz="2800" dirty="0"/>
              <a:t>Job sharing</a:t>
            </a:r>
          </a:p>
        </p:txBody>
      </p:sp>
    </p:spTree>
    <p:extLst>
      <p:ext uri="{BB962C8B-B14F-4D97-AF65-F5344CB8AC3E}">
        <p14:creationId xmlns:p14="http://schemas.microsoft.com/office/powerpoint/2010/main" val="1177902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</Words>
  <Application>Microsoft Office PowerPoint</Application>
  <PresentationFormat>Widescreen</PresentationFormat>
  <Paragraphs>19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Flexible Working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Flexible Working</dc:title>
  <dc:creator>Brynach Heffernan</dc:creator>
  <cp:lastModifiedBy>Brynach Heffernan</cp:lastModifiedBy>
  <cp:revision>2</cp:revision>
  <dcterms:created xsi:type="dcterms:W3CDTF">2022-05-24T07:25:39Z</dcterms:created>
  <dcterms:modified xsi:type="dcterms:W3CDTF">2022-09-18T16:43:41Z</dcterms:modified>
</cp:coreProperties>
</file>