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6.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7.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8.xml" ContentType="application/vnd.openxmlformats-officedocument.theme+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9.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10.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theme/theme11.xml" ContentType="application/vnd.openxmlformats-officedocument.theme+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theme/theme12.xml" ContentType="application/vnd.openxmlformats-officedocument.theme+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theme/theme13.xml" ContentType="application/vnd.openxmlformats-officedocument.theme+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4.xml" ContentType="application/vnd.openxmlformats-officedocument.theme+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5.xml" ContentType="application/vnd.openxmlformats-officedocument.theme+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theme/theme16.xml" ContentType="application/vnd.openxmlformats-officedocument.theme+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7.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18.xml" ContentType="application/vnd.openxmlformats-officedocument.theme+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theme/theme19.xml" ContentType="application/vnd.openxmlformats-officedocument.theme+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theme/theme20.xml" ContentType="application/vnd.openxmlformats-officedocument.theme+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theme/theme21.xml" ContentType="application/vnd.openxmlformats-officedocument.theme+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theme/theme22.xml" ContentType="application/vnd.openxmlformats-officedocument.theme+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 id="2147483701" r:id="rId4"/>
    <p:sldMasterId id="2147483713" r:id="rId5"/>
    <p:sldMasterId id="2147483726" r:id="rId6"/>
    <p:sldMasterId id="2147483756" r:id="rId7"/>
    <p:sldMasterId id="2147483770" r:id="rId8"/>
    <p:sldMasterId id="2147483795" r:id="rId9"/>
    <p:sldMasterId id="2147483838" r:id="rId10"/>
    <p:sldMasterId id="2147483884" r:id="rId11"/>
    <p:sldMasterId id="2147483929" r:id="rId12"/>
    <p:sldMasterId id="2147483946" r:id="rId13"/>
    <p:sldMasterId id="2147483959" r:id="rId14"/>
    <p:sldMasterId id="2147483975" r:id="rId15"/>
    <p:sldMasterId id="2147483988" r:id="rId16"/>
    <p:sldMasterId id="2147484001" r:id="rId17"/>
    <p:sldMasterId id="2147484017" r:id="rId18"/>
    <p:sldMasterId id="2147484030" r:id="rId19"/>
    <p:sldMasterId id="2147484047" r:id="rId20"/>
    <p:sldMasterId id="2147484061" r:id="rId21"/>
    <p:sldMasterId id="2147484077" r:id="rId22"/>
    <p:sldMasterId id="2147484093" r:id="rId23"/>
  </p:sldMasterIdLst>
  <p:notesMasterIdLst>
    <p:notesMasterId r:id="rId66"/>
  </p:notesMasterIdLst>
  <p:sldIdLst>
    <p:sldId id="257" r:id="rId24"/>
    <p:sldId id="652" r:id="rId25"/>
    <p:sldId id="599" r:id="rId26"/>
    <p:sldId id="651" r:id="rId27"/>
    <p:sldId id="543" r:id="rId28"/>
    <p:sldId id="545" r:id="rId29"/>
    <p:sldId id="630" r:id="rId30"/>
    <p:sldId id="634" r:id="rId31"/>
    <p:sldId id="650" r:id="rId32"/>
    <p:sldId id="638" r:id="rId33"/>
    <p:sldId id="628" r:id="rId34"/>
    <p:sldId id="631" r:id="rId35"/>
    <p:sldId id="633" r:id="rId36"/>
    <p:sldId id="623" r:id="rId37"/>
    <p:sldId id="649" r:id="rId38"/>
    <p:sldId id="642" r:id="rId39"/>
    <p:sldId id="641" r:id="rId40"/>
    <p:sldId id="644" r:id="rId41"/>
    <p:sldId id="611" r:id="rId42"/>
    <p:sldId id="612" r:id="rId43"/>
    <p:sldId id="615" r:id="rId44"/>
    <p:sldId id="616" r:id="rId45"/>
    <p:sldId id="618" r:id="rId46"/>
    <p:sldId id="619" r:id="rId47"/>
    <p:sldId id="646" r:id="rId48"/>
    <p:sldId id="546" r:id="rId49"/>
    <p:sldId id="547" r:id="rId50"/>
    <p:sldId id="635" r:id="rId51"/>
    <p:sldId id="548" r:id="rId52"/>
    <p:sldId id="549" r:id="rId53"/>
    <p:sldId id="556" r:id="rId54"/>
    <p:sldId id="559" r:id="rId55"/>
    <p:sldId id="560" r:id="rId56"/>
    <p:sldId id="578" r:id="rId57"/>
    <p:sldId id="561" r:id="rId58"/>
    <p:sldId id="568" r:id="rId59"/>
    <p:sldId id="585" r:id="rId60"/>
    <p:sldId id="590" r:id="rId61"/>
    <p:sldId id="591" r:id="rId62"/>
    <p:sldId id="592" r:id="rId63"/>
    <p:sldId id="593" r:id="rId64"/>
    <p:sldId id="595"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21.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6.xml"/><Relationship Id="rId11" Type="http://schemas.openxmlformats.org/officeDocument/2006/relationships/slideMaster" Target="slideMasters/slideMaster11.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slide" Target="slides/slide38.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2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presProps" Target="presProps.xml"/><Relationship Id="rId20" Type="http://schemas.openxmlformats.org/officeDocument/2006/relationships/slideMaster" Target="slideMasters/slideMaster20.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10.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CCDF17-921E-425B-A0AE-D8A2C61FE003}" type="datetimeFigureOut">
              <a:rPr lang="en-US" smtClean="0"/>
              <a:pPr/>
              <a:t>11/25/2024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A9B5DF-B069-4070-897C-24CE31A2D767}" type="slidenum">
              <a:rPr lang="en-US" smtClean="0"/>
              <a:pPr/>
              <a:t>‹#›</a:t>
            </a:fld>
            <a:endParaRPr lang="en-US"/>
          </a:p>
        </p:txBody>
      </p:sp>
    </p:spTree>
    <p:extLst>
      <p:ext uri="{BB962C8B-B14F-4D97-AF65-F5344CB8AC3E}">
        <p14:creationId xmlns:p14="http://schemas.microsoft.com/office/powerpoint/2010/main" val="4072402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64D469-5B43-47B0-9FBB-03C40A6E17D6}" type="slidenum">
              <a:rPr lang="en-US">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3273366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Assmann</a:t>
            </a:r>
            <a:r>
              <a:rPr lang="en-GB" dirty="0"/>
              <a:t> 1970)</a:t>
            </a:r>
          </a:p>
        </p:txBody>
      </p:sp>
      <p:sp>
        <p:nvSpPr>
          <p:cNvPr id="4" name="Slide Number Placeholder 3"/>
          <p:cNvSpPr>
            <a:spLocks noGrp="1"/>
          </p:cNvSpPr>
          <p:nvPr>
            <p:ph type="sldNum" sz="quarter" idx="5"/>
          </p:nvPr>
        </p:nvSpPr>
        <p:spPr/>
        <p:txBody>
          <a:bodyPr/>
          <a:lstStyle/>
          <a:p>
            <a:fld id="{07A9B5DF-B069-4070-897C-24CE31A2D767}" type="slidenum">
              <a:rPr lang="en-US" smtClean="0"/>
              <a:pPr/>
              <a:t>4</a:t>
            </a:fld>
            <a:endParaRPr lang="en-US"/>
          </a:p>
        </p:txBody>
      </p:sp>
    </p:spTree>
    <p:extLst>
      <p:ext uri="{BB962C8B-B14F-4D97-AF65-F5344CB8AC3E}">
        <p14:creationId xmlns:p14="http://schemas.microsoft.com/office/powerpoint/2010/main" val="1341999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Trigger,</a:t>
            </a:r>
            <a:r>
              <a:rPr lang="en-GB" baseline="0" dirty="0"/>
              <a:t> Kemp, O’Connor: Ancient Egypt: A social History, 208</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2098668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2461627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http://wadsworth.com/art_d/templates/student_resources/0495004782_kleiner/studyguide/ch03w/ch03_2.html</a:t>
            </a:r>
          </a:p>
        </p:txBody>
      </p:sp>
      <p:sp>
        <p:nvSpPr>
          <p:cNvPr id="4" name="Slide Number Placeholder 3"/>
          <p:cNvSpPr>
            <a:spLocks noGrp="1"/>
          </p:cNvSpPr>
          <p:nvPr>
            <p:ph type="sldNum" sz="quarter" idx="10"/>
          </p:nvPr>
        </p:nvSpPr>
        <p:spPr/>
        <p:txBody>
          <a:bodyPr/>
          <a:lstStyle/>
          <a:p>
            <a:fld id="{6F3BBE5C-9E9D-48FE-8BCC-E4D1C46F6917}"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1092064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de-DE" dirty="0"/>
              <a:t>http://en.wikipedia.org/wiki/Narmer_Palette</a:t>
            </a:r>
          </a:p>
        </p:txBody>
      </p:sp>
      <p:sp>
        <p:nvSpPr>
          <p:cNvPr id="4" name="Slide Number Placeholder 3"/>
          <p:cNvSpPr>
            <a:spLocks noGrp="1"/>
          </p:cNvSpPr>
          <p:nvPr>
            <p:ph type="sldNum" sz="quarter" idx="10"/>
          </p:nvPr>
        </p:nvSpPr>
        <p:spPr/>
        <p:txBody>
          <a:bodyPr/>
          <a:lstStyle/>
          <a:p>
            <a:fld id="{13039BC6-5649-40C7-980F-2D9B78F31930}" type="slidenum">
              <a:rPr lang="de-DE" smtClean="0">
                <a:solidFill>
                  <a:prstClr val="black"/>
                </a:solidFill>
              </a:rPr>
              <a:pPr/>
              <a:t>8</a:t>
            </a:fld>
            <a:endParaRPr lang="de-DE">
              <a:solidFill>
                <a:prstClr val="black"/>
              </a:solidFill>
            </a:endParaRPr>
          </a:p>
        </p:txBody>
      </p:sp>
    </p:spTree>
    <p:extLst>
      <p:ext uri="{BB962C8B-B14F-4D97-AF65-F5344CB8AC3E}">
        <p14:creationId xmlns:p14="http://schemas.microsoft.com/office/powerpoint/2010/main" val="1749379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https://www.montclair.edu/chss/center-heritage-archaeological-studies/news-and-events/divine-kingship-egypt/</a:t>
            </a:r>
          </a:p>
        </p:txBody>
      </p:sp>
      <p:sp>
        <p:nvSpPr>
          <p:cNvPr id="4" name="Slide Number Placeholder 3"/>
          <p:cNvSpPr>
            <a:spLocks noGrp="1"/>
          </p:cNvSpPr>
          <p:nvPr>
            <p:ph type="sldNum" sz="quarter" idx="10"/>
          </p:nvPr>
        </p:nvSpPr>
        <p:spPr/>
        <p:txBody>
          <a:bodyPr/>
          <a:lstStyle/>
          <a:p>
            <a:fld id="{07A9B5DF-B069-4070-897C-24CE31A2D767}" type="slidenum">
              <a:rPr lang="en-US" smtClean="0"/>
              <a:pPr/>
              <a:t>9</a:t>
            </a:fld>
            <a:endParaRPr lang="en-US"/>
          </a:p>
        </p:txBody>
      </p:sp>
    </p:spTree>
    <p:extLst>
      <p:ext uri="{BB962C8B-B14F-4D97-AF65-F5344CB8AC3E}">
        <p14:creationId xmlns:p14="http://schemas.microsoft.com/office/powerpoint/2010/main" val="3954576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1753042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https://www.montclair.edu/chss/center-heritage-archaeological-studies/news-and-events/divine-kingship-egypt/</a:t>
            </a:r>
          </a:p>
        </p:txBody>
      </p:sp>
      <p:sp>
        <p:nvSpPr>
          <p:cNvPr id="4" name="Slide Number Placeholder 3"/>
          <p:cNvSpPr>
            <a:spLocks noGrp="1"/>
          </p:cNvSpPr>
          <p:nvPr>
            <p:ph type="sldNum" sz="quarter" idx="10"/>
          </p:nvPr>
        </p:nvSpPr>
        <p:spPr/>
        <p:txBody>
          <a:bodyPr/>
          <a:lstStyle/>
          <a:p>
            <a:fld id="{07A9B5DF-B069-4070-897C-24CE31A2D767}" type="slidenum">
              <a:rPr lang="en-US" smtClean="0"/>
              <a:pPr/>
              <a:t>11</a:t>
            </a:fld>
            <a:endParaRPr lang="en-US"/>
          </a:p>
        </p:txBody>
      </p:sp>
    </p:spTree>
    <p:extLst>
      <p:ext uri="{BB962C8B-B14F-4D97-AF65-F5344CB8AC3E}">
        <p14:creationId xmlns:p14="http://schemas.microsoft.com/office/powerpoint/2010/main" val="2684218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http://www.arce.org/chapters/newyork/events/2012/03/u569/lecture-mythology-and-iconography-of-divine-kingship-in-ancient-egypt</a:t>
            </a:r>
          </a:p>
        </p:txBody>
      </p:sp>
      <p:sp>
        <p:nvSpPr>
          <p:cNvPr id="4" name="Slide Number Placeholder 3"/>
          <p:cNvSpPr>
            <a:spLocks noGrp="1"/>
          </p:cNvSpPr>
          <p:nvPr>
            <p:ph type="sldNum" sz="quarter" idx="10"/>
          </p:nvPr>
        </p:nvSpPr>
        <p:spPr/>
        <p:txBody>
          <a:bodyPr/>
          <a:lstStyle/>
          <a:p>
            <a:fld id="{07A9B5DF-B069-4070-897C-24CE31A2D767}" type="slidenum">
              <a:rPr lang="en-US" smtClean="0"/>
              <a:pPr/>
              <a:t>12</a:t>
            </a:fld>
            <a:endParaRPr lang="en-US"/>
          </a:p>
        </p:txBody>
      </p:sp>
    </p:spTree>
    <p:extLst>
      <p:ext uri="{BB962C8B-B14F-4D97-AF65-F5344CB8AC3E}">
        <p14:creationId xmlns:p14="http://schemas.microsoft.com/office/powerpoint/2010/main" val="549206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https://www.montclair.edu/chss/center-heritage-archaeological-studies/news-and-events/divine-kingship-egypt/</a:t>
            </a:r>
          </a:p>
        </p:txBody>
      </p:sp>
      <p:sp>
        <p:nvSpPr>
          <p:cNvPr id="4" name="Slide Number Placeholder 3"/>
          <p:cNvSpPr>
            <a:spLocks noGrp="1"/>
          </p:cNvSpPr>
          <p:nvPr>
            <p:ph type="sldNum" sz="quarter" idx="10"/>
          </p:nvPr>
        </p:nvSpPr>
        <p:spPr/>
        <p:txBody>
          <a:bodyPr/>
          <a:lstStyle/>
          <a:p>
            <a:fld id="{07A9B5DF-B069-4070-897C-24CE31A2D767}" type="slidenum">
              <a:rPr lang="en-US" smtClean="0"/>
              <a:pPr/>
              <a:t>13</a:t>
            </a:fld>
            <a:endParaRPr lang="en-US"/>
          </a:p>
        </p:txBody>
      </p:sp>
    </p:spTree>
    <p:extLst>
      <p:ext uri="{BB962C8B-B14F-4D97-AF65-F5344CB8AC3E}">
        <p14:creationId xmlns:p14="http://schemas.microsoft.com/office/powerpoint/2010/main" val="2913732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3506457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https://www.montclair.edu/chss/center-heritage-archaeological-studies/news-and-events/divine-kingship-egypt/</a:t>
            </a:r>
          </a:p>
        </p:txBody>
      </p:sp>
      <p:sp>
        <p:nvSpPr>
          <p:cNvPr id="4" name="Slide Number Placeholder 3"/>
          <p:cNvSpPr>
            <a:spLocks noGrp="1"/>
          </p:cNvSpPr>
          <p:nvPr>
            <p:ph type="sldNum" sz="quarter" idx="10"/>
          </p:nvPr>
        </p:nvSpPr>
        <p:spPr/>
        <p:txBody>
          <a:bodyPr/>
          <a:lstStyle/>
          <a:p>
            <a:fld id="{07A9B5DF-B069-4070-897C-24CE31A2D767}" type="slidenum">
              <a:rPr lang="en-US" smtClean="0"/>
              <a:pPr/>
              <a:t>15</a:t>
            </a:fld>
            <a:endParaRPr lang="en-US"/>
          </a:p>
        </p:txBody>
      </p:sp>
    </p:spTree>
    <p:extLst>
      <p:ext uri="{BB962C8B-B14F-4D97-AF65-F5344CB8AC3E}">
        <p14:creationId xmlns:p14="http://schemas.microsoft.com/office/powerpoint/2010/main" val="3281401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4153850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http://www.maat-ka-ra.de/german/bauwerke/djeser/dj_portico_2_hall_birth.htm</a:t>
            </a:r>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35785623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27757423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http://commons.wikimedia.org/wiki/File:WLA_brooklynmuseum_Statuette_of_Queen_Ankhnesmeryre_II.jpg</a:t>
            </a:r>
          </a:p>
        </p:txBody>
      </p:sp>
    </p:spTree>
    <p:extLst>
      <p:ext uri="{BB962C8B-B14F-4D97-AF65-F5344CB8AC3E}">
        <p14:creationId xmlns:p14="http://schemas.microsoft.com/office/powerpoint/2010/main" val="579793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0242"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r>
              <a:rPr lang="en-US" sz="1600" dirty="0" err="1">
                <a:latin typeface="Lucida Grande" charset="0"/>
                <a:ea typeface="Lucida Grande" charset="0"/>
                <a:cs typeface="Lucida Grande" charset="0"/>
                <a:sym typeface="Lucida Grande" charset="0"/>
              </a:rPr>
              <a:t>Ramesses</a:t>
            </a:r>
            <a:r>
              <a:rPr lang="en-US" sz="1600" dirty="0">
                <a:latin typeface="Lucida Grande" charset="0"/>
                <a:ea typeface="Lucida Grande" charset="0"/>
                <a:cs typeface="Lucida Grande" charset="0"/>
                <a:sym typeface="Lucida Grande" charset="0"/>
              </a:rPr>
              <a:t> II &amp; </a:t>
            </a:r>
            <a:r>
              <a:rPr lang="en-US" sz="1600" dirty="0" err="1">
                <a:latin typeface="Lucida Grande" charset="0"/>
                <a:ea typeface="Lucida Grande" charset="0"/>
                <a:cs typeface="Lucida Grande" charset="0"/>
                <a:sym typeface="Lucida Grande" charset="0"/>
              </a:rPr>
              <a:t>Ahmose</a:t>
            </a:r>
            <a:r>
              <a:rPr lang="en-US" sz="1600" dirty="0">
                <a:latin typeface="Lucida Grande" charset="0"/>
                <a:ea typeface="Lucida Grande" charset="0"/>
                <a:cs typeface="Lucida Grande" charset="0"/>
                <a:sym typeface="Lucida Grande" charset="0"/>
              </a:rPr>
              <a:t> </a:t>
            </a:r>
            <a:r>
              <a:rPr lang="en-US" sz="1600" dirty="0" err="1">
                <a:latin typeface="Lucida Grande" charset="0"/>
                <a:ea typeface="Lucida Grande" charset="0"/>
                <a:cs typeface="Lucida Grande" charset="0"/>
                <a:sym typeface="Lucida Grande" charset="0"/>
              </a:rPr>
              <a:t>Nefertari</a:t>
            </a:r>
            <a:endParaRPr lang="en-US" sz="1600" dirty="0">
              <a:latin typeface="Lucida Grande" charset="0"/>
              <a:ea typeface="Lucida Grande" charset="0"/>
              <a:cs typeface="Lucida Grande" charset="0"/>
              <a:sym typeface="Lucida Grande" charset="0"/>
            </a:endParaRPr>
          </a:p>
        </p:txBody>
      </p:sp>
    </p:spTree>
    <p:extLst>
      <p:ext uri="{BB962C8B-B14F-4D97-AF65-F5344CB8AC3E}">
        <p14:creationId xmlns:p14="http://schemas.microsoft.com/office/powerpoint/2010/main" val="3231779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http://alain.guilleux.free.fr/abou_simbel/petit_temple_abou_simbel_ibshek.php</a:t>
            </a:r>
          </a:p>
        </p:txBody>
      </p:sp>
    </p:spTree>
    <p:extLst>
      <p:ext uri="{BB962C8B-B14F-4D97-AF65-F5344CB8AC3E}">
        <p14:creationId xmlns:p14="http://schemas.microsoft.com/office/powerpoint/2010/main" val="766933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http://www.metmuseum.org/Collections/search-the-collections/546200?pos=2</a:t>
            </a:r>
          </a:p>
        </p:txBody>
      </p:sp>
    </p:spTree>
    <p:extLst>
      <p:ext uri="{BB962C8B-B14F-4D97-AF65-F5344CB8AC3E}">
        <p14:creationId xmlns:p14="http://schemas.microsoft.com/office/powerpoint/2010/main" val="5409738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http://www.metmuseum.org/Collections/search-the-collections/546200?pos=2</a:t>
            </a:r>
          </a:p>
        </p:txBody>
      </p:sp>
    </p:spTree>
    <p:extLst>
      <p:ext uri="{BB962C8B-B14F-4D97-AF65-F5344CB8AC3E}">
        <p14:creationId xmlns:p14="http://schemas.microsoft.com/office/powerpoint/2010/main" val="13119244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15566918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40763403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27529202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http://picasaweb.google.com/110639411659969633794/EgyptJune2006Part2#5069539415746874322</a:t>
            </a:r>
          </a:p>
        </p:txBody>
      </p:sp>
      <p:sp>
        <p:nvSpPr>
          <p:cNvPr id="4" name="Slide Number Placeholder 3"/>
          <p:cNvSpPr>
            <a:spLocks noGrp="1"/>
          </p:cNvSpPr>
          <p:nvPr>
            <p:ph type="sldNum" sz="quarter" idx="10"/>
          </p:nvPr>
        </p:nvSpPr>
        <p:spPr/>
        <p:txBody>
          <a:bodyPr/>
          <a:lstStyle/>
          <a:p>
            <a:fld id="{14B6C9C7-4B27-476C-927D-9090669FC3DA}"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val="9541429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Kemp: Anatomy, 254</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29</a:t>
            </a:fld>
            <a:endParaRPr lang="en-US">
              <a:solidFill>
                <a:prstClr val="black"/>
              </a:solidFill>
            </a:endParaRPr>
          </a:p>
        </p:txBody>
      </p:sp>
    </p:spTree>
    <p:extLst>
      <p:ext uri="{BB962C8B-B14F-4D97-AF65-F5344CB8AC3E}">
        <p14:creationId xmlns:p14="http://schemas.microsoft.com/office/powerpoint/2010/main" val="42859710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1925032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31</a:t>
            </a:fld>
            <a:endParaRPr lang="en-US">
              <a:solidFill>
                <a:prstClr val="black"/>
              </a:solidFill>
            </a:endParaRPr>
          </a:p>
        </p:txBody>
      </p:sp>
    </p:spTree>
    <p:extLst>
      <p:ext uri="{BB962C8B-B14F-4D97-AF65-F5344CB8AC3E}">
        <p14:creationId xmlns:p14="http://schemas.microsoft.com/office/powerpoint/2010/main" val="20530167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http://www.osirisnet.net/tombes/nobles/ramose/e_ramose.htm</a:t>
            </a:r>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32</a:t>
            </a:fld>
            <a:endParaRPr lang="en-US">
              <a:solidFill>
                <a:prstClr val="black"/>
              </a:solidFill>
            </a:endParaRPr>
          </a:p>
        </p:txBody>
      </p:sp>
    </p:spTree>
    <p:extLst>
      <p:ext uri="{BB962C8B-B14F-4D97-AF65-F5344CB8AC3E}">
        <p14:creationId xmlns:p14="http://schemas.microsoft.com/office/powerpoint/2010/main" val="14631895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33</a:t>
            </a:fld>
            <a:endParaRPr lang="en-US">
              <a:solidFill>
                <a:prstClr val="black"/>
              </a:solidFill>
            </a:endParaRPr>
          </a:p>
        </p:txBody>
      </p:sp>
    </p:spTree>
    <p:extLst>
      <p:ext uri="{BB962C8B-B14F-4D97-AF65-F5344CB8AC3E}">
        <p14:creationId xmlns:p14="http://schemas.microsoft.com/office/powerpoint/2010/main" val="12942319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http://www.osirisnet.net/tombes/amarna/ay_amarna/e_ay_amarna.htm</a:t>
            </a:r>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39017835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24727531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34545977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33535681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191055043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3070274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15337142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41</a:t>
            </a:fld>
            <a:endParaRPr lang="en-US">
              <a:solidFill>
                <a:prstClr val="black"/>
              </a:solidFill>
            </a:endParaRPr>
          </a:p>
        </p:txBody>
      </p:sp>
    </p:spTree>
    <p:extLst>
      <p:ext uri="{BB962C8B-B14F-4D97-AF65-F5344CB8AC3E}">
        <p14:creationId xmlns:p14="http://schemas.microsoft.com/office/powerpoint/2010/main" val="13645250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Trigger,</a:t>
            </a:r>
            <a:r>
              <a:rPr lang="en-GB" baseline="0" dirty="0"/>
              <a:t> Kemp, O’Connor: Ancient Egypt: A social History, 208</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1513683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A641DBA-D7F1-4FA8-8219-497C8983C6CB}" type="slidenum">
              <a:rPr lang="en-GB" smtClean="0"/>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858681CE-1A7B-462C-B84B-31150581F2BF}" type="slidenum">
              <a:rPr lang="en-GB" smtClean="0"/>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320BA81-EDD8-4B67-9948-1D328045F21B}" type="slidenum">
              <a:rPr lang="en-GB" smtClean="0"/>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44893E90-96EF-40FD-84D7-D0418BC55C4C}" type="slidenum">
              <a:rPr lang="en-GB" smtClean="0"/>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31E4A529-9C3C-46AB-A4CF-BF17B535B83D}" type="slidenum">
              <a:rPr lang="en-GB" smtClean="0"/>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EC524DC-9DC6-47DB-AF38-8C8F94BBF2FD}" type="slidenum">
              <a:rPr lang="en-GB" smtClean="0"/>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C1E7104-0726-449F-8D63-AEE536B8778F}" type="slidenum">
              <a:rPr lang="en-GB" smtClean="0"/>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5C81E754-8EB8-4202-AB0B-072C9957838D}" type="slidenum">
              <a:rPr lang="en-GB" smtClean="0"/>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675DBADD-28AF-4012-AB01-53CCE277B800}" type="slidenum">
              <a:rPr lang="en-GB" smtClean="0"/>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3D465FEC-6161-4143-8ADE-7ED23383B172}" type="slidenum">
              <a:rPr lang="en-GB" smtClean="0"/>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F16A31CB-845C-47AC-8D2B-D21825071E2D}" type="slidenum">
              <a:rPr lang="en-GB" smtClean="0"/>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44CFC1DE-588F-4F0A-838C-7696D58DFE12}"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7E1734F8-4F90-43E4-8173-DA2450C90D5B}"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6E35FD60-2CE6-481B-9A33-23F82689334A}" type="datetimeFigureOut">
              <a:rPr lang="de-DE">
                <a:solidFill>
                  <a:srgbClr val="FFFFFF"/>
                </a:solidFill>
              </a:rPr>
              <a:pPr/>
              <a:t>25.11.2024</a:t>
            </a:fld>
            <a:endParaRPr lang="de-DE">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de-DE">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C722B2D8-945B-4ECF-B028-99B08F46F2B0}" type="slidenum">
              <a:rPr lang="de-DE">
                <a:solidFill>
                  <a:srgbClr val="FFFFFF"/>
                </a:solidFill>
              </a:rPr>
              <a:pPr/>
              <a:t>‹#›</a:t>
            </a:fld>
            <a:endParaRPr lang="de-DE">
              <a:solidFill>
                <a:srgbClr val="FFFFFF"/>
              </a:solidFill>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6E35FD60-2CE6-481B-9A33-23F82689334A}" type="datetimeFigureOut">
              <a:rPr lang="de-DE" smtClean="0">
                <a:solidFill>
                  <a:srgbClr val="FFFFFF"/>
                </a:solidFill>
              </a:rPr>
              <a:pPr/>
              <a:t>25.11.2024</a:t>
            </a:fld>
            <a:endParaRPr lang="de-DE">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C722B2D8-945B-4ECF-B028-99B08F46F2B0}"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A641DBA-D7F1-4FA8-8219-497C8983C6CB}" type="slidenum">
              <a:rPr lang="en-GB" smtClean="0"/>
              <a:pPr/>
              <a:t>‹#›</a:t>
            </a:fld>
            <a:endParaRPr lang="en-GB"/>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858681CE-1A7B-462C-B84B-31150581F2BF}" type="slidenum">
              <a:rPr lang="en-GB" smtClean="0"/>
              <a:pPr/>
              <a:t>‹#›</a:t>
            </a:fld>
            <a:endParaRPr lang="en-GB"/>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320BA81-EDD8-4B67-9948-1D328045F21B}" type="slidenum">
              <a:rPr lang="en-GB" smtClean="0"/>
              <a:pPr/>
              <a:t>‹#›</a:t>
            </a:fld>
            <a:endParaRPr lang="en-GB"/>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44893E90-96EF-40FD-84D7-D0418BC55C4C}" type="slidenum">
              <a:rPr lang="en-GB" smtClean="0"/>
              <a:pPr/>
              <a:t>‹#›</a:t>
            </a:fld>
            <a:endParaRPr lang="en-GB"/>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31E4A529-9C3C-46AB-A4CF-BF17B535B83D}" type="slidenum">
              <a:rPr lang="en-GB" smtClean="0"/>
              <a:pPr/>
              <a:t>‹#›</a:t>
            </a:fld>
            <a:endParaRPr lang="en-GB"/>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EC524DC-9DC6-47DB-AF38-8C8F94BBF2FD}" type="slidenum">
              <a:rPr lang="en-GB" smtClean="0"/>
              <a:pPr/>
              <a:t>‹#›</a:t>
            </a:fld>
            <a:endParaRPr lang="en-GB"/>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C1E7104-0726-449F-8D63-AEE536B8778F}" type="slidenum">
              <a:rPr lang="en-GB" smtClean="0"/>
              <a:pPr/>
              <a:t>‹#›</a:t>
            </a:fld>
            <a:endParaRPr lang="en-GB"/>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5C81E754-8EB8-4202-AB0B-072C9957838D}" type="slidenum">
              <a:rPr lang="en-GB" smtClean="0"/>
              <a:pPr/>
              <a:t>‹#›</a:t>
            </a:fld>
            <a:endParaRPr lang="en-GB"/>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675DBADD-28AF-4012-AB01-53CCE277B800}" type="slidenum">
              <a:rPr lang="en-GB" smtClean="0"/>
              <a:pPr/>
              <a:t>‹#›</a:t>
            </a:fld>
            <a:endParaRPr lang="en-GB"/>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3D465FEC-6161-4143-8ADE-7ED23383B172}" type="slidenum">
              <a:rPr lang="en-GB" smtClean="0"/>
              <a:pPr/>
              <a:t>‹#›</a:t>
            </a:fld>
            <a:endParaRPr lang="en-GB"/>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F16A31CB-845C-47AC-8D2B-D21825071E2D}" type="slidenum">
              <a:rPr lang="en-GB" smtClean="0"/>
              <a:pPr/>
              <a:t>‹#›</a:t>
            </a:fld>
            <a:endParaRPr lang="en-GB"/>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156A3DE4-7D11-4316-B6D8-2B1EAC32FC5A}" type="slidenum">
              <a:rPr lang="en-GB" smtClean="0"/>
              <a:pPr/>
              <a:t>‹#›</a:t>
            </a:fld>
            <a:endParaRPr lang="en-GB"/>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endParaRPr lang="en-US"/>
          </a:p>
        </p:txBody>
      </p:sp>
      <p:sp>
        <p:nvSpPr>
          <p:cNvPr id="7" name="Rectangle 8"/>
          <p:cNvSpPr>
            <a:spLocks noGrp="1" noChangeArrowheads="1"/>
          </p:cNvSpPr>
          <p:nvPr>
            <p:ph type="ftr" sz="quarter" idx="11"/>
          </p:nvPr>
        </p:nvSpPr>
        <p:spPr>
          <a:ln/>
        </p:spPr>
        <p:txBody>
          <a:bodyPr/>
          <a:lstStyle>
            <a:lvl1pPr>
              <a:defRPr/>
            </a:lvl1pPr>
          </a:lstStyle>
          <a:p>
            <a:endParaRPr lang="en-US"/>
          </a:p>
        </p:txBody>
      </p:sp>
      <p:sp>
        <p:nvSpPr>
          <p:cNvPr id="8" name="Rectangle 9"/>
          <p:cNvSpPr>
            <a:spLocks noGrp="1" noChangeArrowheads="1"/>
          </p:cNvSpPr>
          <p:nvPr>
            <p:ph type="sldNum" sz="quarter" idx="12"/>
          </p:nvPr>
        </p:nvSpPr>
        <p:spPr>
          <a:ln/>
        </p:spPr>
        <p:txBody>
          <a:bodyPr/>
          <a:lstStyle>
            <a:lvl1pPr>
              <a:defRPr/>
            </a:lvl1pPr>
          </a:lstStyle>
          <a:p>
            <a:fld id="{D3F1C320-365F-41F3-8F5A-D769A066F85F}" type="slidenum">
              <a:rPr lang="en-US"/>
              <a:pPr/>
              <a:t>‹#›</a:t>
            </a:fld>
            <a:endParaRPr lang="en-US"/>
          </a:p>
        </p:txBody>
      </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8" name="Rectangle 7"/>
          <p:cNvSpPr>
            <a:spLocks noGrp="1" noChangeArrowheads="1"/>
          </p:cNvSpPr>
          <p:nvPr>
            <p:ph type="ftr" idx="11"/>
          </p:nvPr>
        </p:nvSpPr>
        <p:spPr>
          <a:ln/>
        </p:spPr>
        <p:txBody>
          <a:bodyPr/>
          <a:lstStyle>
            <a:lvl1pPr>
              <a:defRPr/>
            </a:lvl1pPr>
          </a:lstStyle>
          <a:p>
            <a:endParaRPr lang="en-GB"/>
          </a:p>
        </p:txBody>
      </p:sp>
      <p:sp>
        <p:nvSpPr>
          <p:cNvPr id="9"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4" name="Rectangle 7"/>
          <p:cNvSpPr>
            <a:spLocks noGrp="1" noChangeArrowheads="1"/>
          </p:cNvSpPr>
          <p:nvPr>
            <p:ph type="ftr" idx="11"/>
          </p:nvPr>
        </p:nvSpPr>
        <p:spPr>
          <a:ln/>
        </p:spPr>
        <p:txBody>
          <a:bodyPr/>
          <a:lstStyle>
            <a:lvl1pPr>
              <a:defRPr/>
            </a:lvl1pPr>
          </a:lstStyle>
          <a:p>
            <a:endParaRPr lang="en-GB"/>
          </a:p>
        </p:txBody>
      </p:sp>
      <p:sp>
        <p:nvSpPr>
          <p:cNvPr id="5"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3" name="Rectangle 7"/>
          <p:cNvSpPr>
            <a:spLocks noGrp="1" noChangeArrowheads="1"/>
          </p:cNvSpPr>
          <p:nvPr>
            <p:ph type="ftr" idx="11"/>
          </p:nvPr>
        </p:nvSpPr>
        <p:spPr>
          <a:ln/>
        </p:spPr>
        <p:txBody>
          <a:bodyPr/>
          <a:lstStyle>
            <a:lvl1pPr>
              <a:defRPr/>
            </a:lvl1pPr>
          </a:lstStyle>
          <a:p>
            <a:endParaRPr lang="en-GB"/>
          </a:p>
        </p:txBody>
      </p:sp>
      <p:sp>
        <p:nvSpPr>
          <p:cNvPr id="4"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8" name="Rectangle 7"/>
          <p:cNvSpPr>
            <a:spLocks noGrp="1" noChangeArrowheads="1"/>
          </p:cNvSpPr>
          <p:nvPr>
            <p:ph type="ftr" idx="11"/>
          </p:nvPr>
        </p:nvSpPr>
        <p:spPr>
          <a:ln/>
        </p:spPr>
        <p:txBody>
          <a:bodyPr/>
          <a:lstStyle>
            <a:lvl1pPr>
              <a:defRPr/>
            </a:lvl1pPr>
          </a:lstStyle>
          <a:p>
            <a:endParaRPr lang="en-GB"/>
          </a:p>
        </p:txBody>
      </p:sp>
      <p:sp>
        <p:nvSpPr>
          <p:cNvPr id="9"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11/25/2024</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endParaRPr lang="en-US"/>
          </a:p>
        </p:txBody>
      </p:sp>
      <p:sp>
        <p:nvSpPr>
          <p:cNvPr id="7" name="Rectangle 8"/>
          <p:cNvSpPr>
            <a:spLocks noGrp="1" noChangeArrowheads="1"/>
          </p:cNvSpPr>
          <p:nvPr>
            <p:ph type="ftr" sz="quarter" idx="11"/>
          </p:nvPr>
        </p:nvSpPr>
        <p:spPr>
          <a:ln/>
        </p:spPr>
        <p:txBody>
          <a:bodyPr/>
          <a:lstStyle>
            <a:lvl1pPr>
              <a:defRPr/>
            </a:lvl1pPr>
          </a:lstStyle>
          <a:p>
            <a:endParaRPr lang="en-US"/>
          </a:p>
        </p:txBody>
      </p:sp>
      <p:sp>
        <p:nvSpPr>
          <p:cNvPr id="8" name="Rectangle 9"/>
          <p:cNvSpPr>
            <a:spLocks noGrp="1" noChangeArrowheads="1"/>
          </p:cNvSpPr>
          <p:nvPr>
            <p:ph type="sldNum" sz="quarter" idx="12"/>
          </p:nvPr>
        </p:nvSpPr>
        <p:spPr>
          <a:ln/>
        </p:spPr>
        <p:txBody>
          <a:bodyPr/>
          <a:lstStyle>
            <a:lvl1pPr>
              <a:defRPr/>
            </a:lvl1pPr>
          </a:lstStyle>
          <a:p>
            <a:fld id="{D3F1C320-365F-41F3-8F5A-D769A066F85F}" type="slidenum">
              <a:rPr lang="en-US"/>
              <a:pPr/>
              <a:t>‹#›</a:t>
            </a:fld>
            <a:endParaRPr lang="en-US"/>
          </a:p>
        </p:txBody>
      </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9B1C8267-E4F3-4B85-989C-5EC79AC9E379}" type="datetimeFigureOut">
              <a:rPr lang="en-US"/>
              <a:pPr>
                <a:defRPr/>
              </a:pPr>
              <a:t>11/25/2024</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0214757D-7BBF-4E09-BD97-C73EEE02FF0E}" type="slidenum">
              <a:rPr lang="en-US"/>
              <a:pPr>
                <a:defRPr/>
              </a:pPr>
              <a:t>‹#›</a:t>
            </a:fld>
            <a:endParaRPr lang="en-US"/>
          </a:p>
        </p:txBody>
      </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5B564548-205D-4E2B-8DAE-D9761032A940}" type="datetimeFigureOut">
              <a:rPr lang="en-US"/>
              <a:pPr>
                <a:defRPr/>
              </a:pPr>
              <a:t>11/25/2024</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7A44FE66-90E5-47DB-AAF1-043B0B87D169}" type="slidenum">
              <a:rPr lang="en-US"/>
              <a:pPr>
                <a:defRPr/>
              </a:pPr>
              <a:t>‹#›</a:t>
            </a:fld>
            <a:endParaRPr lang="en-US"/>
          </a:p>
        </p:txBody>
      </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991B4562-94EC-428E-8710-D5C69B3AF2E2}" type="datetimeFigureOut">
              <a:rPr lang="en-US"/>
              <a:pPr>
                <a:defRPr/>
              </a:pPr>
              <a:t>11/25/2024</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F5D1D70D-729F-4B66-A13E-3736345DD274}" type="slidenum">
              <a:rPr lang="en-US"/>
              <a:pPr>
                <a:defRPr/>
              </a:pPr>
              <a:t>‹#›</a:t>
            </a:fld>
            <a:endParaRPr lang="en-US"/>
          </a:p>
        </p:txBody>
      </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871F4D51-10E0-4741-96EA-56817AEC3F6D}" type="datetimeFigureOut">
              <a:rPr lang="en-US"/>
              <a:pPr>
                <a:defRPr/>
              </a:pPr>
              <a:t>11/25/2024</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83B3B209-57CD-4745-B5FC-5A0131ED1709}" type="slidenum">
              <a:rPr lang="en-US"/>
              <a:pPr>
                <a:defRPr/>
              </a:pPr>
              <a:t>‹#›</a:t>
            </a:fld>
            <a:endParaRPr lang="en-US"/>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A9EF7484-28AE-4394-B63E-90C2E15A65AC}" type="datetimeFigureOut">
              <a:rPr lang="en-US"/>
              <a:pPr>
                <a:defRPr/>
              </a:pPr>
              <a:t>11/25/2024</a:t>
            </a:fld>
            <a:endParaRPr lang="en-US"/>
          </a:p>
        </p:txBody>
      </p:sp>
      <p:sp>
        <p:nvSpPr>
          <p:cNvPr id="8"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9"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5F8206FD-48F4-44A4-8C3D-6B36DC570AD9}" type="slidenum">
              <a:rPr lang="en-US"/>
              <a:pPr>
                <a:defRPr/>
              </a:pPr>
              <a:t>‹#›</a:t>
            </a:fld>
            <a:endParaRPr lang="en-US"/>
          </a:p>
        </p:txBody>
      </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360F0964-F6B7-4105-AC81-F5E50434BCC9}" type="datetimeFigureOut">
              <a:rPr lang="en-US"/>
              <a:pPr>
                <a:defRPr/>
              </a:pPr>
              <a:t>11/25/2024</a:t>
            </a:fld>
            <a:endParaRPr lang="en-US"/>
          </a:p>
        </p:txBody>
      </p:sp>
      <p:sp>
        <p:nvSpPr>
          <p:cNvPr id="4"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5"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B9D26608-9E17-49EE-A5AC-2C6F95731AFA}" type="slidenum">
              <a:rPr lang="en-US"/>
              <a:pPr>
                <a:defRPr/>
              </a:pPr>
              <a:t>‹#›</a:t>
            </a:fld>
            <a:endParaRPr lang="en-US"/>
          </a:p>
        </p:txBody>
      </p:sp>
    </p:spTree>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FC2B4A82-A8D7-4C67-B80B-2B804F3E2053}" type="datetimeFigureOut">
              <a:rPr lang="en-US"/>
              <a:pPr>
                <a:defRPr/>
              </a:pPr>
              <a:t>11/25/2024</a:t>
            </a:fld>
            <a:endParaRPr lang="en-US"/>
          </a:p>
        </p:txBody>
      </p:sp>
      <p:sp>
        <p:nvSpPr>
          <p:cNvPr id="3"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4"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2BB25E1E-4514-46E3-A678-038B92C3D869}" type="slidenum">
              <a:rPr lang="en-US"/>
              <a:pPr>
                <a:defRPr/>
              </a:pPr>
              <a:t>‹#›</a:t>
            </a:fld>
            <a:endParaRPr lang="en-US"/>
          </a:p>
        </p:txBody>
      </p:sp>
    </p:spTree>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6E1E9FD5-6C5C-41AD-8F82-8FCF66E987A3}" type="datetimeFigureOut">
              <a:rPr lang="en-US"/>
              <a:pPr>
                <a:defRPr/>
              </a:pPr>
              <a:t>11/25/2024</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54518AFE-0B18-4EB1-B658-AB0ED984EA49}" type="slidenum">
              <a:rPr lang="en-US"/>
              <a:pPr>
                <a:defRPr/>
              </a:pPr>
              <a:t>‹#›</a:t>
            </a:fld>
            <a:endParaRPr lang="en-US"/>
          </a:p>
        </p:txBody>
      </p:sp>
    </p:spTree>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BF941988-70F7-4AC6-91D6-FFEF20A732DA}" type="datetimeFigureOut">
              <a:rPr lang="en-US"/>
              <a:pPr>
                <a:defRPr/>
              </a:pPr>
              <a:t>11/25/2024</a:t>
            </a:fld>
            <a:endParaRPr lang="en-US"/>
          </a:p>
        </p:txBody>
      </p:sp>
      <p:sp>
        <p:nvSpPr>
          <p:cNvPr id="6"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7"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9E41284B-58B3-4BDF-BB33-7407D69A07D1}" type="slidenum">
              <a:rPr lang="en-US"/>
              <a:pPr>
                <a:defRPr/>
              </a:pPr>
              <a:t>‹#›</a:t>
            </a:fld>
            <a:endParaRPr lang="en-US"/>
          </a:p>
        </p:txBody>
      </p:sp>
    </p:spTree>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E841B722-0312-4562-BD8B-FBA9C3130910}" type="datetimeFigureOut">
              <a:rPr lang="en-US"/>
              <a:pPr>
                <a:defRPr/>
              </a:pPr>
              <a:t>11/25/2024</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EBFF3FF8-5660-41D7-B212-6356EDE184D6}" type="slidenum">
              <a:rPr lang="en-US"/>
              <a:pPr>
                <a:defRPr/>
              </a:pPr>
              <a:t>‹#›</a:t>
            </a:fld>
            <a:endParaRPr lang="en-US"/>
          </a:p>
        </p:txBody>
      </p:sp>
    </p:spTree>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D13FAA94-DD1A-4EBB-86F4-CDDAD88DC222}" type="datetimeFigureOut">
              <a:rPr lang="en-US"/>
              <a:pPr>
                <a:defRPr/>
              </a:pPr>
              <a:t>11/25/2024</a:t>
            </a:fld>
            <a:endParaRPr lang="en-US"/>
          </a:p>
        </p:txBody>
      </p:sp>
      <p:sp>
        <p:nvSpPr>
          <p:cNvPr id="5"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6"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19001191-9BD3-4A7A-8FD1-1D39984012E3}" type="slidenum">
              <a:rPr lang="en-US"/>
              <a:pPr>
                <a:defRPr/>
              </a:pPr>
              <a:t>‹#›</a:t>
            </a:fld>
            <a:endParaRPr lang="en-US"/>
          </a:p>
        </p:txBody>
      </p:sp>
    </p:spTree>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0FA8AA63-1E7C-44BC-822F-9A192514B0C5}" type="datetimeFigureOut">
              <a:rPr lang="en-US"/>
              <a:pPr>
                <a:defRPr/>
              </a:pPr>
              <a:t>11/25/2024</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61AF3A6F-B5EA-4E3F-891B-1095CD6BC68B}" type="slidenum">
              <a:rPr lang="en-US"/>
              <a:pPr>
                <a:defRPr/>
              </a:pPr>
              <a:t>‹#›</a:t>
            </a:fld>
            <a:endParaRPr lang="en-US"/>
          </a:p>
        </p:txBody>
      </p:sp>
    </p:spTree>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E0D22F21-A11A-4F0B-8AFB-749D466739B3}" type="datetimeFigureOut">
              <a:rPr lang="en-US"/>
              <a:pPr>
                <a:defRPr/>
              </a:pPr>
              <a:t>11/25/2024</a:t>
            </a:fld>
            <a:endParaRPr lang="en-US"/>
          </a:p>
        </p:txBody>
      </p:sp>
      <p:sp>
        <p:nvSpPr>
          <p:cNvPr id="8"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9"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92F24E1F-69D0-43A8-B309-37D976406DBD}" type="slidenum">
              <a:rPr lang="en-US"/>
              <a:pPr>
                <a:defRPr/>
              </a:pPr>
              <a:t>‹#›</a:t>
            </a:fld>
            <a:endParaRPr lang="en-US"/>
          </a:p>
        </p:txBody>
      </p:sp>
    </p:spTree>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F28D52A9-07B9-4A70-9FB7-26E3BAD08D12}" type="datetimeFigureOut">
              <a:rPr lang="en-US"/>
              <a:pPr>
                <a:defRPr/>
              </a:pPr>
              <a:t>11/25/2024</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B8D9140E-7B87-4E11-92DF-9FB6EBA769F9}" type="slidenum">
              <a:rPr lang="en-US"/>
              <a:pPr>
                <a:defRPr/>
              </a:pPr>
              <a:t>‹#›</a:t>
            </a:fld>
            <a:endParaRPr lang="en-US"/>
          </a:p>
        </p:txBody>
      </p:sp>
    </p:spTree>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p:txBody>
          <a:bodyPr/>
          <a:lstStyle>
            <a:lvl1pPr fontAlgn="base">
              <a:spcBef>
                <a:spcPct val="0"/>
              </a:spcBef>
              <a:spcAft>
                <a:spcPct val="0"/>
              </a:spcAft>
              <a:defRPr smtClean="0">
                <a:cs typeface="Arial" charset="0"/>
              </a:defRPr>
            </a:lvl1pPr>
          </a:lstStyle>
          <a:p>
            <a:pPr>
              <a:defRPr/>
            </a:pPr>
            <a:fld id="{37EDCA2A-C7B8-4835-B5E6-02B8B8EB9B3D}" type="datetimeFigureOut">
              <a:rPr lang="en-US"/>
              <a:pPr>
                <a:defRPr/>
              </a:pPr>
              <a:t>11/25/2024</a:t>
            </a:fld>
            <a:endParaRPr lang="en-US"/>
          </a:p>
        </p:txBody>
      </p:sp>
      <p:sp>
        <p:nvSpPr>
          <p:cNvPr id="7" name="Rectangle 7"/>
          <p:cNvSpPr>
            <a:spLocks noGrp="1" noChangeArrowheads="1"/>
          </p:cNvSpPr>
          <p:nvPr>
            <p:ph type="ftr" idx="11"/>
          </p:nvPr>
        </p:nvSpPr>
        <p:spPr/>
        <p:txBody>
          <a:bodyPr/>
          <a:lstStyle>
            <a:lvl1pPr fontAlgn="base">
              <a:spcBef>
                <a:spcPct val="0"/>
              </a:spcBef>
              <a:spcAft>
                <a:spcPct val="0"/>
              </a:spcAft>
              <a:defRPr>
                <a:cs typeface="Arial" charset="0"/>
              </a:defRPr>
            </a:lvl1pPr>
          </a:lstStyle>
          <a:p>
            <a:pPr>
              <a:defRPr/>
            </a:pPr>
            <a:endParaRPr lang="en-US"/>
          </a:p>
        </p:txBody>
      </p:sp>
      <p:sp>
        <p:nvSpPr>
          <p:cNvPr id="8" name="Rectangle 8"/>
          <p:cNvSpPr>
            <a:spLocks noGrp="1" noChangeArrowheads="1"/>
          </p:cNvSpPr>
          <p:nvPr>
            <p:ph type="sldNum" idx="12"/>
          </p:nvPr>
        </p:nvSpPr>
        <p:spPr/>
        <p:txBody>
          <a:bodyPr/>
          <a:lstStyle>
            <a:lvl1pPr fontAlgn="base">
              <a:spcBef>
                <a:spcPct val="0"/>
              </a:spcBef>
              <a:spcAft>
                <a:spcPct val="0"/>
              </a:spcAft>
              <a:defRPr smtClean="0">
                <a:cs typeface="Arial" charset="0"/>
              </a:defRPr>
            </a:lvl1pPr>
          </a:lstStyle>
          <a:p>
            <a:pPr>
              <a:defRPr/>
            </a:pPr>
            <a:fld id="{E4818AA5-0B10-4CFE-9182-3C710D9881A2}" type="slidenum">
              <a:rPr lang="en-US"/>
              <a:pPr>
                <a:defRPr/>
              </a:pPr>
              <a:t>‹#›</a:t>
            </a:fld>
            <a:endParaRPr lang="en-US"/>
          </a:p>
        </p:txBody>
      </p:sp>
    </p:spTree>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183" indent="0" algn="ctr">
              <a:buNone/>
              <a:defRPr/>
            </a:lvl2pPr>
            <a:lvl3pPr marL="912386" indent="0" algn="ctr">
              <a:buNone/>
              <a:defRPr/>
            </a:lvl3pPr>
            <a:lvl4pPr marL="1368590" indent="0" algn="ctr">
              <a:buNone/>
              <a:defRPr/>
            </a:lvl4pPr>
            <a:lvl5pPr marL="1824781" indent="0" algn="ctr">
              <a:buNone/>
              <a:defRPr/>
            </a:lvl5pPr>
            <a:lvl6pPr marL="2280970" indent="0" algn="ctr">
              <a:buNone/>
              <a:defRPr/>
            </a:lvl6pPr>
            <a:lvl7pPr marL="2737175" indent="0" algn="ctr">
              <a:buNone/>
              <a:defRPr/>
            </a:lvl7pPr>
            <a:lvl8pPr marL="3193366" indent="0" algn="ctr">
              <a:buNone/>
              <a:defRPr/>
            </a:lvl8pPr>
            <a:lvl9pPr marL="3649559"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extLst>
      <p:ext uri="{BB962C8B-B14F-4D97-AF65-F5344CB8AC3E}">
        <p14:creationId xmlns:p14="http://schemas.microsoft.com/office/powerpoint/2010/main" val="56306015"/>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extLst>
      <p:ext uri="{BB962C8B-B14F-4D97-AF65-F5344CB8AC3E}">
        <p14:creationId xmlns:p14="http://schemas.microsoft.com/office/powerpoint/2010/main" val="161524331"/>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43"/>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56"/>
            <a:ext cx="7772400" cy="1500187"/>
          </a:xfrm>
        </p:spPr>
        <p:txBody>
          <a:bodyPr anchor="b"/>
          <a:lstStyle>
            <a:lvl1pPr marL="0" indent="0">
              <a:buNone/>
              <a:defRPr sz="1969"/>
            </a:lvl1pPr>
            <a:lvl2pPr marL="456183" indent="0">
              <a:buNone/>
              <a:defRPr sz="1828"/>
            </a:lvl2pPr>
            <a:lvl3pPr marL="912386" indent="0">
              <a:buNone/>
              <a:defRPr sz="1617"/>
            </a:lvl3pPr>
            <a:lvl4pPr marL="1368590" indent="0">
              <a:buNone/>
              <a:defRPr sz="1406"/>
            </a:lvl4pPr>
            <a:lvl5pPr marL="1824781" indent="0">
              <a:buNone/>
              <a:defRPr sz="1406"/>
            </a:lvl5pPr>
            <a:lvl6pPr marL="2280970" indent="0">
              <a:buNone/>
              <a:defRPr sz="1406"/>
            </a:lvl6pPr>
            <a:lvl7pPr marL="2737175" indent="0">
              <a:buNone/>
              <a:defRPr sz="1406"/>
            </a:lvl7pPr>
            <a:lvl8pPr marL="3193366" indent="0">
              <a:buNone/>
              <a:defRPr sz="1406"/>
            </a:lvl8pPr>
            <a:lvl9pPr marL="3649559" indent="0">
              <a:buNone/>
              <a:defRPr sz="1406"/>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extLst>
      <p:ext uri="{BB962C8B-B14F-4D97-AF65-F5344CB8AC3E}">
        <p14:creationId xmlns:p14="http://schemas.microsoft.com/office/powerpoint/2010/main" val="2455335999"/>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828800"/>
            <a:ext cx="4037013" cy="429895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extLst>
      <p:ext uri="{BB962C8B-B14F-4D97-AF65-F5344CB8AC3E}">
        <p14:creationId xmlns:p14="http://schemas.microsoft.com/office/powerpoint/2010/main" val="3381976030"/>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183" indent="0">
              <a:buNone/>
              <a:defRPr sz="1969" b="1"/>
            </a:lvl2pPr>
            <a:lvl3pPr marL="912386" indent="0">
              <a:buNone/>
              <a:defRPr sz="1828" b="1"/>
            </a:lvl3pPr>
            <a:lvl4pPr marL="1368590" indent="0">
              <a:buNone/>
              <a:defRPr sz="1617" b="1"/>
            </a:lvl4pPr>
            <a:lvl5pPr marL="1824781" indent="0">
              <a:buNone/>
              <a:defRPr sz="1617" b="1"/>
            </a:lvl5pPr>
            <a:lvl6pPr marL="2280970" indent="0">
              <a:buNone/>
              <a:defRPr sz="1617" b="1"/>
            </a:lvl6pPr>
            <a:lvl7pPr marL="2737175" indent="0">
              <a:buNone/>
              <a:defRPr sz="1617" b="1"/>
            </a:lvl7pPr>
            <a:lvl8pPr marL="3193366" indent="0">
              <a:buNone/>
              <a:defRPr sz="1617" b="1"/>
            </a:lvl8pPr>
            <a:lvl9pPr marL="3649559"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183" indent="0">
              <a:buNone/>
              <a:defRPr sz="1969" b="1"/>
            </a:lvl2pPr>
            <a:lvl3pPr marL="912386" indent="0">
              <a:buNone/>
              <a:defRPr sz="1828" b="1"/>
            </a:lvl3pPr>
            <a:lvl4pPr marL="1368590" indent="0">
              <a:buNone/>
              <a:defRPr sz="1617" b="1"/>
            </a:lvl4pPr>
            <a:lvl5pPr marL="1824781" indent="0">
              <a:buNone/>
              <a:defRPr sz="1617" b="1"/>
            </a:lvl5pPr>
            <a:lvl6pPr marL="2280970" indent="0">
              <a:buNone/>
              <a:defRPr sz="1617" b="1"/>
            </a:lvl6pPr>
            <a:lvl7pPr marL="2737175" indent="0">
              <a:buNone/>
              <a:defRPr sz="1617" b="1"/>
            </a:lvl7pPr>
            <a:lvl8pPr marL="3193366" indent="0">
              <a:buNone/>
              <a:defRPr sz="1617" b="1"/>
            </a:lvl8pPr>
            <a:lvl9pPr marL="3649559"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extLst>
      <p:ext uri="{BB962C8B-B14F-4D97-AF65-F5344CB8AC3E}">
        <p14:creationId xmlns:p14="http://schemas.microsoft.com/office/powerpoint/2010/main" val="3779825366"/>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extLst>
      <p:ext uri="{BB962C8B-B14F-4D97-AF65-F5344CB8AC3E}">
        <p14:creationId xmlns:p14="http://schemas.microsoft.com/office/powerpoint/2010/main" val="3649436685"/>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extLst>
      <p:ext uri="{BB962C8B-B14F-4D97-AF65-F5344CB8AC3E}">
        <p14:creationId xmlns:p14="http://schemas.microsoft.com/office/powerpoint/2010/main" val="1452897841"/>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93"/>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183" indent="0">
              <a:buNone/>
              <a:defRPr sz="1195"/>
            </a:lvl2pPr>
            <a:lvl3pPr marL="912386" indent="0">
              <a:buNone/>
              <a:defRPr sz="984"/>
            </a:lvl3pPr>
            <a:lvl4pPr marL="1368590" indent="0">
              <a:buNone/>
              <a:defRPr sz="914"/>
            </a:lvl4pPr>
            <a:lvl5pPr marL="1824781" indent="0">
              <a:buNone/>
              <a:defRPr sz="914"/>
            </a:lvl5pPr>
            <a:lvl6pPr marL="2280970" indent="0">
              <a:buNone/>
              <a:defRPr sz="914"/>
            </a:lvl6pPr>
            <a:lvl7pPr marL="2737175" indent="0">
              <a:buNone/>
              <a:defRPr sz="914"/>
            </a:lvl7pPr>
            <a:lvl8pPr marL="3193366" indent="0">
              <a:buNone/>
              <a:defRPr sz="914"/>
            </a:lvl8pPr>
            <a:lvl9pPr marL="3649559" indent="0">
              <a:buNone/>
              <a:defRPr sz="914"/>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extLst>
      <p:ext uri="{BB962C8B-B14F-4D97-AF65-F5344CB8AC3E}">
        <p14:creationId xmlns:p14="http://schemas.microsoft.com/office/powerpoint/2010/main" val="610689146"/>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183" indent="0">
              <a:buNone/>
              <a:defRPr sz="2812"/>
            </a:lvl2pPr>
            <a:lvl3pPr marL="912386" indent="0">
              <a:buNone/>
              <a:defRPr sz="2391"/>
            </a:lvl3pPr>
            <a:lvl4pPr marL="1368590" indent="0">
              <a:buNone/>
              <a:defRPr sz="1969"/>
            </a:lvl4pPr>
            <a:lvl5pPr marL="1824781" indent="0">
              <a:buNone/>
              <a:defRPr sz="1969"/>
            </a:lvl5pPr>
            <a:lvl6pPr marL="2280970" indent="0">
              <a:buNone/>
              <a:defRPr sz="1969"/>
            </a:lvl6pPr>
            <a:lvl7pPr marL="2737175" indent="0">
              <a:buNone/>
              <a:defRPr sz="1969"/>
            </a:lvl7pPr>
            <a:lvl8pPr marL="3193366" indent="0">
              <a:buNone/>
              <a:defRPr sz="1969"/>
            </a:lvl8pPr>
            <a:lvl9pPr marL="3649559"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183" indent="0">
              <a:buNone/>
              <a:defRPr sz="1195"/>
            </a:lvl2pPr>
            <a:lvl3pPr marL="912386" indent="0">
              <a:buNone/>
              <a:defRPr sz="984"/>
            </a:lvl3pPr>
            <a:lvl4pPr marL="1368590" indent="0">
              <a:buNone/>
              <a:defRPr sz="914"/>
            </a:lvl4pPr>
            <a:lvl5pPr marL="1824781" indent="0">
              <a:buNone/>
              <a:defRPr sz="914"/>
            </a:lvl5pPr>
            <a:lvl6pPr marL="2280970" indent="0">
              <a:buNone/>
              <a:defRPr sz="914"/>
            </a:lvl6pPr>
            <a:lvl7pPr marL="2737175" indent="0">
              <a:buNone/>
              <a:defRPr sz="914"/>
            </a:lvl7pPr>
            <a:lvl8pPr marL="3193366" indent="0">
              <a:buNone/>
              <a:defRPr sz="914"/>
            </a:lvl8pPr>
            <a:lvl9pPr marL="3649559" indent="0">
              <a:buNone/>
              <a:defRPr sz="914"/>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extLst>
      <p:ext uri="{BB962C8B-B14F-4D97-AF65-F5344CB8AC3E}">
        <p14:creationId xmlns:p14="http://schemas.microsoft.com/office/powerpoint/2010/main" val="1416678328"/>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extLst>
      <p:ext uri="{BB962C8B-B14F-4D97-AF65-F5344CB8AC3E}">
        <p14:creationId xmlns:p14="http://schemas.microsoft.com/office/powerpoint/2010/main" val="2987703027"/>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extLst>
      <p:ext uri="{BB962C8B-B14F-4D97-AF65-F5344CB8AC3E}">
        <p14:creationId xmlns:p14="http://schemas.microsoft.com/office/powerpoint/2010/main" val="303521746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241301"/>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2"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extLst>
      <p:ext uri="{BB962C8B-B14F-4D97-AF65-F5344CB8AC3E}">
        <p14:creationId xmlns:p14="http://schemas.microsoft.com/office/powerpoint/2010/main" val="2205168973"/>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183" indent="0" algn="ctr">
              <a:buNone/>
              <a:defRPr/>
            </a:lvl2pPr>
            <a:lvl3pPr marL="912386" indent="0" algn="ctr">
              <a:buNone/>
              <a:defRPr/>
            </a:lvl3pPr>
            <a:lvl4pPr marL="1368590" indent="0" algn="ctr">
              <a:buNone/>
              <a:defRPr/>
            </a:lvl4pPr>
            <a:lvl5pPr marL="1824781" indent="0" algn="ctr">
              <a:buNone/>
              <a:defRPr/>
            </a:lvl5pPr>
            <a:lvl6pPr marL="2280970" indent="0" algn="ctr">
              <a:buNone/>
              <a:defRPr/>
            </a:lvl6pPr>
            <a:lvl7pPr marL="2737175" indent="0" algn="ctr">
              <a:buNone/>
              <a:defRPr/>
            </a:lvl7pPr>
            <a:lvl8pPr marL="3193366" indent="0" algn="ctr">
              <a:buNone/>
              <a:defRPr/>
            </a:lvl8pPr>
            <a:lvl9pPr marL="3649559"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0090E3AD-9C3A-4058-ABBC-8750E3608E2F}" type="slidenum">
              <a:rPr lang="en-GB"/>
              <a:pPr>
                <a:defRPr/>
              </a:pPr>
              <a:t>‹#›</a:t>
            </a:fld>
            <a:endParaRPr lang="en-GB"/>
          </a:p>
        </p:txBody>
      </p:sp>
    </p:spTree>
    <p:extLst>
      <p:ext uri="{BB962C8B-B14F-4D97-AF65-F5344CB8AC3E}">
        <p14:creationId xmlns:p14="http://schemas.microsoft.com/office/powerpoint/2010/main" val="4029585154"/>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2A8C3530-50DF-4E4E-A70B-5FFF55AFDCB5}" type="slidenum">
              <a:rPr lang="en-GB"/>
              <a:pPr>
                <a:defRPr/>
              </a:pPr>
              <a:t>‹#›</a:t>
            </a:fld>
            <a:endParaRPr lang="en-GB"/>
          </a:p>
        </p:txBody>
      </p:sp>
    </p:spTree>
    <p:extLst>
      <p:ext uri="{BB962C8B-B14F-4D97-AF65-F5344CB8AC3E}">
        <p14:creationId xmlns:p14="http://schemas.microsoft.com/office/powerpoint/2010/main" val="1565484934"/>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43"/>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56"/>
            <a:ext cx="7772400" cy="1500187"/>
          </a:xfrm>
        </p:spPr>
        <p:txBody>
          <a:bodyPr anchor="b"/>
          <a:lstStyle>
            <a:lvl1pPr marL="0" indent="0">
              <a:buNone/>
              <a:defRPr sz="1969"/>
            </a:lvl1pPr>
            <a:lvl2pPr marL="456183" indent="0">
              <a:buNone/>
              <a:defRPr sz="1828"/>
            </a:lvl2pPr>
            <a:lvl3pPr marL="912386" indent="0">
              <a:buNone/>
              <a:defRPr sz="1617"/>
            </a:lvl3pPr>
            <a:lvl4pPr marL="1368590" indent="0">
              <a:buNone/>
              <a:defRPr sz="1406"/>
            </a:lvl4pPr>
            <a:lvl5pPr marL="1824781" indent="0">
              <a:buNone/>
              <a:defRPr sz="1406"/>
            </a:lvl5pPr>
            <a:lvl6pPr marL="2280970" indent="0">
              <a:buNone/>
              <a:defRPr sz="1406"/>
            </a:lvl6pPr>
            <a:lvl7pPr marL="2737175" indent="0">
              <a:buNone/>
              <a:defRPr sz="1406"/>
            </a:lvl7pPr>
            <a:lvl8pPr marL="3193366" indent="0">
              <a:buNone/>
              <a:defRPr sz="1406"/>
            </a:lvl8pPr>
            <a:lvl9pPr marL="3649559" indent="0">
              <a:buNone/>
              <a:defRPr sz="1406"/>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0545A41C-1140-450A-BA3B-A69CD06831F1}" type="slidenum">
              <a:rPr lang="en-GB"/>
              <a:pPr>
                <a:defRPr/>
              </a:pPr>
              <a:t>‹#›</a:t>
            </a:fld>
            <a:endParaRPr lang="en-GB"/>
          </a:p>
        </p:txBody>
      </p:sp>
    </p:spTree>
    <p:extLst>
      <p:ext uri="{BB962C8B-B14F-4D97-AF65-F5344CB8AC3E}">
        <p14:creationId xmlns:p14="http://schemas.microsoft.com/office/powerpoint/2010/main" val="56163164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828800"/>
            <a:ext cx="4037013" cy="429895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7304645F-3032-444B-8C0A-563191E9F9EA}" type="slidenum">
              <a:rPr lang="en-GB"/>
              <a:pPr>
                <a:defRPr/>
              </a:pPr>
              <a:t>‹#›</a:t>
            </a:fld>
            <a:endParaRPr lang="en-GB"/>
          </a:p>
        </p:txBody>
      </p:sp>
    </p:spTree>
    <p:extLst>
      <p:ext uri="{BB962C8B-B14F-4D97-AF65-F5344CB8AC3E}">
        <p14:creationId xmlns:p14="http://schemas.microsoft.com/office/powerpoint/2010/main" val="3060368097"/>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183" indent="0">
              <a:buNone/>
              <a:defRPr sz="1969" b="1"/>
            </a:lvl2pPr>
            <a:lvl3pPr marL="912386" indent="0">
              <a:buNone/>
              <a:defRPr sz="1828" b="1"/>
            </a:lvl3pPr>
            <a:lvl4pPr marL="1368590" indent="0">
              <a:buNone/>
              <a:defRPr sz="1617" b="1"/>
            </a:lvl4pPr>
            <a:lvl5pPr marL="1824781" indent="0">
              <a:buNone/>
              <a:defRPr sz="1617" b="1"/>
            </a:lvl5pPr>
            <a:lvl6pPr marL="2280970" indent="0">
              <a:buNone/>
              <a:defRPr sz="1617" b="1"/>
            </a:lvl6pPr>
            <a:lvl7pPr marL="2737175" indent="0">
              <a:buNone/>
              <a:defRPr sz="1617" b="1"/>
            </a:lvl7pPr>
            <a:lvl8pPr marL="3193366" indent="0">
              <a:buNone/>
              <a:defRPr sz="1617" b="1"/>
            </a:lvl8pPr>
            <a:lvl9pPr marL="3649559"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183" indent="0">
              <a:buNone/>
              <a:defRPr sz="1969" b="1"/>
            </a:lvl2pPr>
            <a:lvl3pPr marL="912386" indent="0">
              <a:buNone/>
              <a:defRPr sz="1828" b="1"/>
            </a:lvl3pPr>
            <a:lvl4pPr marL="1368590" indent="0">
              <a:buNone/>
              <a:defRPr sz="1617" b="1"/>
            </a:lvl4pPr>
            <a:lvl5pPr marL="1824781" indent="0">
              <a:buNone/>
              <a:defRPr sz="1617" b="1"/>
            </a:lvl5pPr>
            <a:lvl6pPr marL="2280970" indent="0">
              <a:buNone/>
              <a:defRPr sz="1617" b="1"/>
            </a:lvl6pPr>
            <a:lvl7pPr marL="2737175" indent="0">
              <a:buNone/>
              <a:defRPr sz="1617" b="1"/>
            </a:lvl7pPr>
            <a:lvl8pPr marL="3193366" indent="0">
              <a:buNone/>
              <a:defRPr sz="1617" b="1"/>
            </a:lvl8pPr>
            <a:lvl9pPr marL="3649559"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pPr>
              <a:defRPr/>
            </a:pPr>
            <a:endParaRPr lang="en-US"/>
          </a:p>
        </p:txBody>
      </p:sp>
      <p:sp>
        <p:nvSpPr>
          <p:cNvPr id="8" name="Rectangle 4"/>
          <p:cNvSpPr>
            <a:spLocks noGrp="1" noChangeArrowheads="1"/>
          </p:cNvSpPr>
          <p:nvPr>
            <p:ph type="ftr" idx="11"/>
          </p:nvPr>
        </p:nvSpPr>
        <p:spPr>
          <a:ln/>
        </p:spPr>
        <p:txBody>
          <a:bodyPr/>
          <a:lstStyle>
            <a:lvl1pPr>
              <a:defRPr/>
            </a:lvl1pPr>
          </a:lstStyle>
          <a:p>
            <a:pPr>
              <a:defRPr/>
            </a:pPr>
            <a:endParaRPr lang="en-US"/>
          </a:p>
        </p:txBody>
      </p:sp>
      <p:sp>
        <p:nvSpPr>
          <p:cNvPr id="9" name="Rectangle 5"/>
          <p:cNvSpPr>
            <a:spLocks noGrp="1" noChangeArrowheads="1"/>
          </p:cNvSpPr>
          <p:nvPr>
            <p:ph type="sldNum" idx="12"/>
          </p:nvPr>
        </p:nvSpPr>
        <p:spPr>
          <a:ln/>
        </p:spPr>
        <p:txBody>
          <a:bodyPr/>
          <a:lstStyle>
            <a:lvl1pPr>
              <a:defRPr/>
            </a:lvl1pPr>
          </a:lstStyle>
          <a:p>
            <a:pPr>
              <a:defRPr/>
            </a:pPr>
            <a:fld id="{779D7A02-29E3-4E7C-85A8-69DB7A5FEB8F}" type="slidenum">
              <a:rPr lang="en-GB"/>
              <a:pPr>
                <a:defRPr/>
              </a:pPr>
              <a:t>‹#›</a:t>
            </a:fld>
            <a:endParaRPr lang="en-GB"/>
          </a:p>
        </p:txBody>
      </p:sp>
    </p:spTree>
    <p:extLst>
      <p:ext uri="{BB962C8B-B14F-4D97-AF65-F5344CB8AC3E}">
        <p14:creationId xmlns:p14="http://schemas.microsoft.com/office/powerpoint/2010/main" val="3366518520"/>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pPr>
              <a:defRPr/>
            </a:pPr>
            <a:endParaRPr lang="en-US"/>
          </a:p>
        </p:txBody>
      </p:sp>
      <p:sp>
        <p:nvSpPr>
          <p:cNvPr id="4" name="Rectangle 4"/>
          <p:cNvSpPr>
            <a:spLocks noGrp="1" noChangeArrowheads="1"/>
          </p:cNvSpPr>
          <p:nvPr>
            <p:ph type="ftr" idx="11"/>
          </p:nvPr>
        </p:nvSpPr>
        <p:spPr>
          <a:ln/>
        </p:spPr>
        <p:txBody>
          <a:bodyPr/>
          <a:lstStyle>
            <a:lvl1pPr>
              <a:defRPr/>
            </a:lvl1pPr>
          </a:lstStyle>
          <a:p>
            <a:pPr>
              <a:defRPr/>
            </a:pPr>
            <a:endParaRPr lang="en-US"/>
          </a:p>
        </p:txBody>
      </p:sp>
      <p:sp>
        <p:nvSpPr>
          <p:cNvPr id="5" name="Rectangle 5"/>
          <p:cNvSpPr>
            <a:spLocks noGrp="1" noChangeArrowheads="1"/>
          </p:cNvSpPr>
          <p:nvPr>
            <p:ph type="sldNum" idx="12"/>
          </p:nvPr>
        </p:nvSpPr>
        <p:spPr>
          <a:ln/>
        </p:spPr>
        <p:txBody>
          <a:bodyPr/>
          <a:lstStyle>
            <a:lvl1pPr>
              <a:defRPr/>
            </a:lvl1pPr>
          </a:lstStyle>
          <a:p>
            <a:pPr>
              <a:defRPr/>
            </a:pPr>
            <a:fld id="{38EAE27D-2F2B-483E-9C00-ABF5C8E1763B}" type="slidenum">
              <a:rPr lang="en-GB"/>
              <a:pPr>
                <a:defRPr/>
              </a:pPr>
              <a:t>‹#›</a:t>
            </a:fld>
            <a:endParaRPr lang="en-GB"/>
          </a:p>
        </p:txBody>
      </p:sp>
    </p:spTree>
    <p:extLst>
      <p:ext uri="{BB962C8B-B14F-4D97-AF65-F5344CB8AC3E}">
        <p14:creationId xmlns:p14="http://schemas.microsoft.com/office/powerpoint/2010/main" val="3558176937"/>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pPr>
              <a:defRPr/>
            </a:pPr>
            <a:endParaRPr lang="en-US"/>
          </a:p>
        </p:txBody>
      </p:sp>
      <p:sp>
        <p:nvSpPr>
          <p:cNvPr id="3" name="Rectangle 4"/>
          <p:cNvSpPr>
            <a:spLocks noGrp="1" noChangeArrowheads="1"/>
          </p:cNvSpPr>
          <p:nvPr>
            <p:ph type="ftr" idx="11"/>
          </p:nvPr>
        </p:nvSpPr>
        <p:spPr>
          <a:ln/>
        </p:spPr>
        <p:txBody>
          <a:bodyPr/>
          <a:lstStyle>
            <a:lvl1pPr>
              <a:defRPr/>
            </a:lvl1pPr>
          </a:lstStyle>
          <a:p>
            <a:pPr>
              <a:defRPr/>
            </a:pPr>
            <a:endParaRPr lang="en-US"/>
          </a:p>
        </p:txBody>
      </p:sp>
      <p:sp>
        <p:nvSpPr>
          <p:cNvPr id="4" name="Rectangle 5"/>
          <p:cNvSpPr>
            <a:spLocks noGrp="1" noChangeArrowheads="1"/>
          </p:cNvSpPr>
          <p:nvPr>
            <p:ph type="sldNum" idx="12"/>
          </p:nvPr>
        </p:nvSpPr>
        <p:spPr>
          <a:ln/>
        </p:spPr>
        <p:txBody>
          <a:bodyPr/>
          <a:lstStyle>
            <a:lvl1pPr>
              <a:defRPr/>
            </a:lvl1pPr>
          </a:lstStyle>
          <a:p>
            <a:pPr>
              <a:defRPr/>
            </a:pPr>
            <a:fld id="{6FA41AC9-AA50-44BF-8CA1-B6CDCE35D2B9}" type="slidenum">
              <a:rPr lang="en-GB"/>
              <a:pPr>
                <a:defRPr/>
              </a:pPr>
              <a:t>‹#›</a:t>
            </a:fld>
            <a:endParaRPr lang="en-GB"/>
          </a:p>
        </p:txBody>
      </p:sp>
    </p:spTree>
    <p:extLst>
      <p:ext uri="{BB962C8B-B14F-4D97-AF65-F5344CB8AC3E}">
        <p14:creationId xmlns:p14="http://schemas.microsoft.com/office/powerpoint/2010/main" val="1088249883"/>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93"/>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183" indent="0">
              <a:buNone/>
              <a:defRPr sz="1195"/>
            </a:lvl2pPr>
            <a:lvl3pPr marL="912386" indent="0">
              <a:buNone/>
              <a:defRPr sz="984"/>
            </a:lvl3pPr>
            <a:lvl4pPr marL="1368590" indent="0">
              <a:buNone/>
              <a:defRPr sz="914"/>
            </a:lvl4pPr>
            <a:lvl5pPr marL="1824781" indent="0">
              <a:buNone/>
              <a:defRPr sz="914"/>
            </a:lvl5pPr>
            <a:lvl6pPr marL="2280970" indent="0">
              <a:buNone/>
              <a:defRPr sz="914"/>
            </a:lvl6pPr>
            <a:lvl7pPr marL="2737175" indent="0">
              <a:buNone/>
              <a:defRPr sz="914"/>
            </a:lvl7pPr>
            <a:lvl8pPr marL="3193366" indent="0">
              <a:buNone/>
              <a:defRPr sz="914"/>
            </a:lvl8pPr>
            <a:lvl9pPr marL="3649559" indent="0">
              <a:buNone/>
              <a:defRPr sz="914"/>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C8E97042-0536-4204-AEED-50BCBB50C305}" type="slidenum">
              <a:rPr lang="en-GB"/>
              <a:pPr>
                <a:defRPr/>
              </a:pPr>
              <a:t>‹#›</a:t>
            </a:fld>
            <a:endParaRPr lang="en-GB"/>
          </a:p>
        </p:txBody>
      </p:sp>
    </p:spTree>
    <p:extLst>
      <p:ext uri="{BB962C8B-B14F-4D97-AF65-F5344CB8AC3E}">
        <p14:creationId xmlns:p14="http://schemas.microsoft.com/office/powerpoint/2010/main" val="2259079378"/>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183" indent="0">
              <a:buNone/>
              <a:defRPr sz="2812"/>
            </a:lvl2pPr>
            <a:lvl3pPr marL="912386" indent="0">
              <a:buNone/>
              <a:defRPr sz="2391"/>
            </a:lvl3pPr>
            <a:lvl4pPr marL="1368590" indent="0">
              <a:buNone/>
              <a:defRPr sz="1969"/>
            </a:lvl4pPr>
            <a:lvl5pPr marL="1824781" indent="0">
              <a:buNone/>
              <a:defRPr sz="1969"/>
            </a:lvl5pPr>
            <a:lvl6pPr marL="2280970" indent="0">
              <a:buNone/>
              <a:defRPr sz="1969"/>
            </a:lvl6pPr>
            <a:lvl7pPr marL="2737175" indent="0">
              <a:buNone/>
              <a:defRPr sz="1969"/>
            </a:lvl7pPr>
            <a:lvl8pPr marL="3193366" indent="0">
              <a:buNone/>
              <a:defRPr sz="1969"/>
            </a:lvl8pPr>
            <a:lvl9pPr marL="3649559"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183" indent="0">
              <a:buNone/>
              <a:defRPr sz="1195"/>
            </a:lvl2pPr>
            <a:lvl3pPr marL="912386" indent="0">
              <a:buNone/>
              <a:defRPr sz="984"/>
            </a:lvl3pPr>
            <a:lvl4pPr marL="1368590" indent="0">
              <a:buNone/>
              <a:defRPr sz="914"/>
            </a:lvl4pPr>
            <a:lvl5pPr marL="1824781" indent="0">
              <a:buNone/>
              <a:defRPr sz="914"/>
            </a:lvl5pPr>
            <a:lvl6pPr marL="2280970" indent="0">
              <a:buNone/>
              <a:defRPr sz="914"/>
            </a:lvl6pPr>
            <a:lvl7pPr marL="2737175" indent="0">
              <a:buNone/>
              <a:defRPr sz="914"/>
            </a:lvl7pPr>
            <a:lvl8pPr marL="3193366" indent="0">
              <a:buNone/>
              <a:defRPr sz="914"/>
            </a:lvl8pPr>
            <a:lvl9pPr marL="3649559" indent="0">
              <a:buNone/>
              <a:defRPr sz="914"/>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1E6E3E5D-C93D-49F5-BFBC-90C7B23044DA}" type="slidenum">
              <a:rPr lang="en-GB"/>
              <a:pPr>
                <a:defRPr/>
              </a:pPr>
              <a:t>‹#›</a:t>
            </a:fld>
            <a:endParaRPr lang="en-GB"/>
          </a:p>
        </p:txBody>
      </p:sp>
    </p:spTree>
    <p:extLst>
      <p:ext uri="{BB962C8B-B14F-4D97-AF65-F5344CB8AC3E}">
        <p14:creationId xmlns:p14="http://schemas.microsoft.com/office/powerpoint/2010/main" val="3023946685"/>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37E363FD-BCA1-4F3E-9A94-238780A35824}" type="slidenum">
              <a:rPr lang="en-GB"/>
              <a:pPr>
                <a:defRPr/>
              </a:pPr>
              <a:t>‹#›</a:t>
            </a:fld>
            <a:endParaRPr lang="en-GB"/>
          </a:p>
        </p:txBody>
      </p:sp>
    </p:spTree>
    <p:extLst>
      <p:ext uri="{BB962C8B-B14F-4D97-AF65-F5344CB8AC3E}">
        <p14:creationId xmlns:p14="http://schemas.microsoft.com/office/powerpoint/2010/main" val="716302683"/>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836F3120-80B0-4398-9820-80DB86D3161F}" type="slidenum">
              <a:rPr lang="en-GB"/>
              <a:pPr>
                <a:defRPr/>
              </a:pPr>
              <a:t>‹#›</a:t>
            </a:fld>
            <a:endParaRPr lang="en-GB"/>
          </a:p>
        </p:txBody>
      </p:sp>
    </p:spTree>
    <p:extLst>
      <p:ext uri="{BB962C8B-B14F-4D97-AF65-F5344CB8AC3E}">
        <p14:creationId xmlns:p14="http://schemas.microsoft.com/office/powerpoint/2010/main" val="127100516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241301"/>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2"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9AD98DEE-D4DA-4D76-A31E-B3F35CBE00A2}" type="slidenum">
              <a:rPr lang="en-GB"/>
              <a:pPr>
                <a:defRPr/>
              </a:pPr>
              <a:t>‹#›</a:t>
            </a:fld>
            <a:endParaRPr lang="en-GB"/>
          </a:p>
        </p:txBody>
      </p:sp>
    </p:spTree>
    <p:extLst>
      <p:ext uri="{BB962C8B-B14F-4D97-AF65-F5344CB8AC3E}">
        <p14:creationId xmlns:p14="http://schemas.microsoft.com/office/powerpoint/2010/main" val="4275547283"/>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254" indent="0" algn="ctr">
              <a:buNone/>
              <a:defRPr/>
            </a:lvl2pPr>
            <a:lvl3pPr marL="912526" indent="0" algn="ctr">
              <a:buNone/>
              <a:defRPr/>
            </a:lvl3pPr>
            <a:lvl4pPr marL="1368800" indent="0" algn="ctr">
              <a:buNone/>
              <a:defRPr/>
            </a:lvl4pPr>
            <a:lvl5pPr marL="1825061" indent="0" algn="ctr">
              <a:buNone/>
              <a:defRPr/>
            </a:lvl5pPr>
            <a:lvl6pPr marL="2281320" indent="0" algn="ctr">
              <a:buNone/>
              <a:defRPr/>
            </a:lvl6pPr>
            <a:lvl7pPr marL="2737595" indent="0" algn="ctr">
              <a:buNone/>
              <a:defRPr/>
            </a:lvl7pPr>
            <a:lvl8pPr marL="3193856" indent="0" algn="ctr">
              <a:buNone/>
              <a:defRPr/>
            </a:lvl8pPr>
            <a:lvl9pPr marL="365012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226785AC-E2F3-4B6B-963F-813D3933028A}" type="slidenum">
              <a:rPr lang="en-GB"/>
              <a:pPr/>
              <a:t>‹#›</a:t>
            </a:fld>
            <a:endParaRPr lang="en-GB"/>
          </a:p>
        </p:txBody>
      </p:sp>
    </p:spTree>
    <p:extLst>
      <p:ext uri="{BB962C8B-B14F-4D97-AF65-F5344CB8AC3E}">
        <p14:creationId xmlns:p14="http://schemas.microsoft.com/office/powerpoint/2010/main" val="2370098173"/>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A6D333-11D1-4621-9F80-02244B3DF8A4}" type="slidenum">
              <a:rPr lang="en-GB"/>
              <a:pPr/>
              <a:t>‹#›</a:t>
            </a:fld>
            <a:endParaRPr lang="en-GB"/>
          </a:p>
        </p:txBody>
      </p:sp>
    </p:spTree>
    <p:extLst>
      <p:ext uri="{BB962C8B-B14F-4D97-AF65-F5344CB8AC3E}">
        <p14:creationId xmlns:p14="http://schemas.microsoft.com/office/powerpoint/2010/main" val="43489266"/>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40"/>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53"/>
            <a:ext cx="7772400" cy="1500187"/>
          </a:xfrm>
        </p:spPr>
        <p:txBody>
          <a:bodyPr anchor="b"/>
          <a:lstStyle>
            <a:lvl1pPr marL="0" indent="0">
              <a:buNone/>
              <a:defRPr sz="1969"/>
            </a:lvl1pPr>
            <a:lvl2pPr marL="456254" indent="0">
              <a:buNone/>
              <a:defRPr sz="1828"/>
            </a:lvl2pPr>
            <a:lvl3pPr marL="912526" indent="0">
              <a:buNone/>
              <a:defRPr sz="1617"/>
            </a:lvl3pPr>
            <a:lvl4pPr marL="1368800" indent="0">
              <a:buNone/>
              <a:defRPr sz="1406"/>
            </a:lvl4pPr>
            <a:lvl5pPr marL="1825061" indent="0">
              <a:buNone/>
              <a:defRPr sz="1406"/>
            </a:lvl5pPr>
            <a:lvl6pPr marL="2281320" indent="0">
              <a:buNone/>
              <a:defRPr sz="1406"/>
            </a:lvl6pPr>
            <a:lvl7pPr marL="2737595" indent="0">
              <a:buNone/>
              <a:defRPr sz="1406"/>
            </a:lvl7pPr>
            <a:lvl8pPr marL="3193856" indent="0">
              <a:buNone/>
              <a:defRPr sz="1406"/>
            </a:lvl8pPr>
            <a:lvl9pPr marL="3650120" indent="0">
              <a:buNone/>
              <a:defRPr sz="1406"/>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277B180-7374-426E-90E9-B2FB1AF7476B}" type="slidenum">
              <a:rPr lang="en-GB"/>
              <a:pPr/>
              <a:t>‹#›</a:t>
            </a:fld>
            <a:endParaRPr lang="en-GB"/>
          </a:p>
        </p:txBody>
      </p:sp>
    </p:spTree>
    <p:extLst>
      <p:ext uri="{BB962C8B-B14F-4D97-AF65-F5344CB8AC3E}">
        <p14:creationId xmlns:p14="http://schemas.microsoft.com/office/powerpoint/2010/main" val="1065225900"/>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600240"/>
            <a:ext cx="4037013"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40"/>
            <a:ext cx="4037012"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875B5F5-A4FC-4C7C-86E6-A18CEA693E43}" type="slidenum">
              <a:rPr lang="en-GB"/>
              <a:pPr/>
              <a:t>‹#›</a:t>
            </a:fld>
            <a:endParaRPr lang="en-GB"/>
          </a:p>
        </p:txBody>
      </p:sp>
    </p:spTree>
    <p:extLst>
      <p:ext uri="{BB962C8B-B14F-4D97-AF65-F5344CB8AC3E}">
        <p14:creationId xmlns:p14="http://schemas.microsoft.com/office/powerpoint/2010/main" val="3037817730"/>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254" indent="0">
              <a:buNone/>
              <a:defRPr sz="1969" b="1"/>
            </a:lvl2pPr>
            <a:lvl3pPr marL="912526" indent="0">
              <a:buNone/>
              <a:defRPr sz="1828" b="1"/>
            </a:lvl3pPr>
            <a:lvl4pPr marL="1368800" indent="0">
              <a:buNone/>
              <a:defRPr sz="1617" b="1"/>
            </a:lvl4pPr>
            <a:lvl5pPr marL="1825061" indent="0">
              <a:buNone/>
              <a:defRPr sz="1617" b="1"/>
            </a:lvl5pPr>
            <a:lvl6pPr marL="2281320" indent="0">
              <a:buNone/>
              <a:defRPr sz="1617" b="1"/>
            </a:lvl6pPr>
            <a:lvl7pPr marL="2737595" indent="0">
              <a:buNone/>
              <a:defRPr sz="1617" b="1"/>
            </a:lvl7pPr>
            <a:lvl8pPr marL="3193856" indent="0">
              <a:buNone/>
              <a:defRPr sz="1617" b="1"/>
            </a:lvl8pPr>
            <a:lvl9pPr marL="3650120"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254" indent="0">
              <a:buNone/>
              <a:defRPr sz="1969" b="1"/>
            </a:lvl2pPr>
            <a:lvl3pPr marL="912526" indent="0">
              <a:buNone/>
              <a:defRPr sz="1828" b="1"/>
            </a:lvl3pPr>
            <a:lvl4pPr marL="1368800" indent="0">
              <a:buNone/>
              <a:defRPr sz="1617" b="1"/>
            </a:lvl4pPr>
            <a:lvl5pPr marL="1825061" indent="0">
              <a:buNone/>
              <a:defRPr sz="1617" b="1"/>
            </a:lvl5pPr>
            <a:lvl6pPr marL="2281320" indent="0">
              <a:buNone/>
              <a:defRPr sz="1617" b="1"/>
            </a:lvl6pPr>
            <a:lvl7pPr marL="2737595" indent="0">
              <a:buNone/>
              <a:defRPr sz="1617" b="1"/>
            </a:lvl7pPr>
            <a:lvl8pPr marL="3193856" indent="0">
              <a:buNone/>
              <a:defRPr sz="1617" b="1"/>
            </a:lvl8pPr>
            <a:lvl9pPr marL="3650120"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AB170E5B-50FB-44D1-838A-7597DE12DBEC}" type="slidenum">
              <a:rPr lang="en-GB"/>
              <a:pPr/>
              <a:t>‹#›</a:t>
            </a:fld>
            <a:endParaRPr lang="en-GB"/>
          </a:p>
        </p:txBody>
      </p:sp>
    </p:spTree>
    <p:extLst>
      <p:ext uri="{BB962C8B-B14F-4D97-AF65-F5344CB8AC3E}">
        <p14:creationId xmlns:p14="http://schemas.microsoft.com/office/powerpoint/2010/main" val="1774238847"/>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4EC37FBF-1C63-450B-B412-D4437ADE0FB7}" type="slidenum">
              <a:rPr lang="en-GB"/>
              <a:pPr/>
              <a:t>‹#›</a:t>
            </a:fld>
            <a:endParaRPr lang="en-GB"/>
          </a:p>
        </p:txBody>
      </p:sp>
    </p:spTree>
    <p:extLst>
      <p:ext uri="{BB962C8B-B14F-4D97-AF65-F5344CB8AC3E}">
        <p14:creationId xmlns:p14="http://schemas.microsoft.com/office/powerpoint/2010/main" val="2675000476"/>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231C6893-C473-4403-A562-F1F9198DCD94}" type="slidenum">
              <a:rPr lang="en-GB"/>
              <a:pPr/>
              <a:t>‹#›</a:t>
            </a:fld>
            <a:endParaRPr lang="en-GB"/>
          </a:p>
        </p:txBody>
      </p:sp>
    </p:spTree>
    <p:extLst>
      <p:ext uri="{BB962C8B-B14F-4D97-AF65-F5344CB8AC3E}">
        <p14:creationId xmlns:p14="http://schemas.microsoft.com/office/powerpoint/2010/main" val="404161127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90"/>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254" indent="0">
              <a:buNone/>
              <a:defRPr sz="1195"/>
            </a:lvl2pPr>
            <a:lvl3pPr marL="912526" indent="0">
              <a:buNone/>
              <a:defRPr sz="984"/>
            </a:lvl3pPr>
            <a:lvl4pPr marL="1368800" indent="0">
              <a:buNone/>
              <a:defRPr sz="914"/>
            </a:lvl4pPr>
            <a:lvl5pPr marL="1825061" indent="0">
              <a:buNone/>
              <a:defRPr sz="914"/>
            </a:lvl5pPr>
            <a:lvl6pPr marL="2281320" indent="0">
              <a:buNone/>
              <a:defRPr sz="914"/>
            </a:lvl6pPr>
            <a:lvl7pPr marL="2737595" indent="0">
              <a:buNone/>
              <a:defRPr sz="914"/>
            </a:lvl7pPr>
            <a:lvl8pPr marL="3193856" indent="0">
              <a:buNone/>
              <a:defRPr sz="914"/>
            </a:lvl8pPr>
            <a:lvl9pPr marL="3650120"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ED0EC07-810F-44B6-92BC-FE1C1451082C}" type="slidenum">
              <a:rPr lang="en-GB"/>
              <a:pPr/>
              <a:t>‹#›</a:t>
            </a:fld>
            <a:endParaRPr lang="en-GB"/>
          </a:p>
        </p:txBody>
      </p:sp>
    </p:spTree>
    <p:extLst>
      <p:ext uri="{BB962C8B-B14F-4D97-AF65-F5344CB8AC3E}">
        <p14:creationId xmlns:p14="http://schemas.microsoft.com/office/powerpoint/2010/main" val="3083299437"/>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254" indent="0">
              <a:buNone/>
              <a:defRPr sz="2812"/>
            </a:lvl2pPr>
            <a:lvl3pPr marL="912526" indent="0">
              <a:buNone/>
              <a:defRPr sz="2391"/>
            </a:lvl3pPr>
            <a:lvl4pPr marL="1368800" indent="0">
              <a:buNone/>
              <a:defRPr sz="1969"/>
            </a:lvl4pPr>
            <a:lvl5pPr marL="1825061" indent="0">
              <a:buNone/>
              <a:defRPr sz="1969"/>
            </a:lvl5pPr>
            <a:lvl6pPr marL="2281320" indent="0">
              <a:buNone/>
              <a:defRPr sz="1969"/>
            </a:lvl6pPr>
            <a:lvl7pPr marL="2737595" indent="0">
              <a:buNone/>
              <a:defRPr sz="1969"/>
            </a:lvl7pPr>
            <a:lvl8pPr marL="3193856" indent="0">
              <a:buNone/>
              <a:defRPr sz="1969"/>
            </a:lvl8pPr>
            <a:lvl9pPr marL="3650120"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254" indent="0">
              <a:buNone/>
              <a:defRPr sz="1195"/>
            </a:lvl2pPr>
            <a:lvl3pPr marL="912526" indent="0">
              <a:buNone/>
              <a:defRPr sz="984"/>
            </a:lvl3pPr>
            <a:lvl4pPr marL="1368800" indent="0">
              <a:buNone/>
              <a:defRPr sz="914"/>
            </a:lvl4pPr>
            <a:lvl5pPr marL="1825061" indent="0">
              <a:buNone/>
              <a:defRPr sz="914"/>
            </a:lvl5pPr>
            <a:lvl6pPr marL="2281320" indent="0">
              <a:buNone/>
              <a:defRPr sz="914"/>
            </a:lvl6pPr>
            <a:lvl7pPr marL="2737595" indent="0">
              <a:buNone/>
              <a:defRPr sz="914"/>
            </a:lvl7pPr>
            <a:lvl8pPr marL="3193856" indent="0">
              <a:buNone/>
              <a:defRPr sz="914"/>
            </a:lvl8pPr>
            <a:lvl9pPr marL="3650120"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EF1978ED-2B63-4328-9DEB-8223C0E64138}" type="slidenum">
              <a:rPr lang="en-GB"/>
              <a:pPr/>
              <a:t>‹#›</a:t>
            </a:fld>
            <a:endParaRPr lang="en-GB"/>
          </a:p>
        </p:txBody>
      </p:sp>
    </p:spTree>
    <p:extLst>
      <p:ext uri="{BB962C8B-B14F-4D97-AF65-F5344CB8AC3E}">
        <p14:creationId xmlns:p14="http://schemas.microsoft.com/office/powerpoint/2010/main" val="3134079177"/>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F35038FE-AFB8-4575-ABCC-F0804F8E9831}" type="slidenum">
              <a:rPr lang="en-GB"/>
              <a:pPr/>
              <a:t>‹#›</a:t>
            </a:fld>
            <a:endParaRPr lang="en-GB"/>
          </a:p>
        </p:txBody>
      </p:sp>
    </p:spTree>
    <p:extLst>
      <p:ext uri="{BB962C8B-B14F-4D97-AF65-F5344CB8AC3E}">
        <p14:creationId xmlns:p14="http://schemas.microsoft.com/office/powerpoint/2010/main" val="1353273838"/>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CE19AAB-3ED5-46EF-9D68-4D8321AD154A}" type="slidenum">
              <a:rPr lang="en-GB"/>
              <a:pPr/>
              <a:t>‹#›</a:t>
            </a:fld>
            <a:endParaRPr lang="en-GB"/>
          </a:p>
        </p:txBody>
      </p:sp>
    </p:spTree>
    <p:extLst>
      <p:ext uri="{BB962C8B-B14F-4D97-AF65-F5344CB8AC3E}">
        <p14:creationId xmlns:p14="http://schemas.microsoft.com/office/powerpoint/2010/main" val="4271757947"/>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4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4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81BFDE57-3483-42FD-BFAE-2A66C11A15A6}" type="slidenum">
              <a:rPr lang="en-GB"/>
              <a:pPr/>
              <a:t>‹#›</a:t>
            </a:fld>
            <a:endParaRPr lang="en-GB"/>
          </a:p>
        </p:txBody>
      </p:sp>
    </p:spTree>
    <p:extLst>
      <p:ext uri="{BB962C8B-B14F-4D97-AF65-F5344CB8AC3E}">
        <p14:creationId xmlns:p14="http://schemas.microsoft.com/office/powerpoint/2010/main" val="4173613763"/>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4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4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0C811CF1-330E-41CB-8399-7FFF34D2B8E6}" type="slidenum">
              <a:rPr lang="en-GB"/>
              <a:pPr/>
              <a:t>‹#›</a:t>
            </a:fld>
            <a:endParaRPr lang="en-GB"/>
          </a:p>
        </p:txBody>
      </p:sp>
    </p:spTree>
    <p:extLst>
      <p:ext uri="{BB962C8B-B14F-4D97-AF65-F5344CB8AC3E}">
        <p14:creationId xmlns:p14="http://schemas.microsoft.com/office/powerpoint/2010/main" val="691186051"/>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4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4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F17E812E-7FF0-4004-A9E5-E33C9FC15645}" type="slidenum">
              <a:rPr lang="en-GB"/>
              <a:pPr/>
              <a:t>‹#›</a:t>
            </a:fld>
            <a:endParaRPr lang="en-GB"/>
          </a:p>
        </p:txBody>
      </p:sp>
    </p:spTree>
    <p:extLst>
      <p:ext uri="{BB962C8B-B14F-4D97-AF65-F5344CB8AC3E}">
        <p14:creationId xmlns:p14="http://schemas.microsoft.com/office/powerpoint/2010/main" val="1660375650"/>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2" y="160024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4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347F507E-0BC2-4377-B837-2D24BEFBB516}" type="slidenum">
              <a:rPr lang="en-GB"/>
              <a:pPr/>
              <a:t>‹#›</a:t>
            </a:fld>
            <a:endParaRPr lang="en-GB"/>
          </a:p>
        </p:txBody>
      </p:sp>
    </p:spTree>
    <p:extLst>
      <p:ext uri="{BB962C8B-B14F-4D97-AF65-F5344CB8AC3E}">
        <p14:creationId xmlns:p14="http://schemas.microsoft.com/office/powerpoint/2010/main" val="2634092091"/>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372" indent="0" algn="ctr">
              <a:buNone/>
              <a:defRPr/>
            </a:lvl2pPr>
            <a:lvl3pPr marL="912760" indent="0" algn="ctr">
              <a:buNone/>
              <a:defRPr/>
            </a:lvl3pPr>
            <a:lvl4pPr marL="1369150" indent="0" algn="ctr">
              <a:buNone/>
              <a:defRPr/>
            </a:lvl4pPr>
            <a:lvl5pPr marL="1825529" indent="0" algn="ctr">
              <a:buNone/>
              <a:defRPr/>
            </a:lvl5pPr>
            <a:lvl6pPr marL="2281905" indent="0" algn="ctr">
              <a:buNone/>
              <a:defRPr/>
            </a:lvl6pPr>
            <a:lvl7pPr marL="2738295" indent="0" algn="ctr">
              <a:buNone/>
              <a:defRPr/>
            </a:lvl7pPr>
            <a:lvl8pPr marL="3194673" indent="0" algn="ctr">
              <a:buNone/>
              <a:defRPr/>
            </a:lvl8pPr>
            <a:lvl9pPr marL="3651055"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C0D768FB-639F-427C-BCA5-09F266B93508}" type="slidenum">
              <a:rPr lang="en-GB"/>
              <a:pPr>
                <a:defRPr/>
              </a:pPr>
              <a:t>‹#›</a:t>
            </a:fld>
            <a:endParaRPr lang="en-GB"/>
          </a:p>
        </p:txBody>
      </p:sp>
    </p:spTree>
    <p:extLst>
      <p:ext uri="{BB962C8B-B14F-4D97-AF65-F5344CB8AC3E}">
        <p14:creationId xmlns:p14="http://schemas.microsoft.com/office/powerpoint/2010/main" val="1606972691"/>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D5C56CB5-5975-4064-B657-444F1D713B28}" type="slidenum">
              <a:rPr lang="en-GB"/>
              <a:pPr>
                <a:defRPr/>
              </a:pPr>
              <a:t>‹#›</a:t>
            </a:fld>
            <a:endParaRPr lang="en-GB"/>
          </a:p>
        </p:txBody>
      </p:sp>
    </p:spTree>
    <p:extLst>
      <p:ext uri="{BB962C8B-B14F-4D97-AF65-F5344CB8AC3E}">
        <p14:creationId xmlns:p14="http://schemas.microsoft.com/office/powerpoint/2010/main" val="1310077841"/>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35"/>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48"/>
            <a:ext cx="7772400" cy="1500187"/>
          </a:xfrm>
        </p:spPr>
        <p:txBody>
          <a:bodyPr anchor="b"/>
          <a:lstStyle>
            <a:lvl1pPr marL="0" indent="0">
              <a:buNone/>
              <a:defRPr sz="1969"/>
            </a:lvl1pPr>
            <a:lvl2pPr marL="456372" indent="0">
              <a:buNone/>
              <a:defRPr sz="1828"/>
            </a:lvl2pPr>
            <a:lvl3pPr marL="912760" indent="0">
              <a:buNone/>
              <a:defRPr sz="1617"/>
            </a:lvl3pPr>
            <a:lvl4pPr marL="1369150" indent="0">
              <a:buNone/>
              <a:defRPr sz="1406"/>
            </a:lvl4pPr>
            <a:lvl5pPr marL="1825529" indent="0">
              <a:buNone/>
              <a:defRPr sz="1406"/>
            </a:lvl5pPr>
            <a:lvl6pPr marL="2281905" indent="0">
              <a:buNone/>
              <a:defRPr sz="1406"/>
            </a:lvl6pPr>
            <a:lvl7pPr marL="2738295" indent="0">
              <a:buNone/>
              <a:defRPr sz="1406"/>
            </a:lvl7pPr>
            <a:lvl8pPr marL="3194673" indent="0">
              <a:buNone/>
              <a:defRPr sz="1406"/>
            </a:lvl8pPr>
            <a:lvl9pPr marL="3651055" indent="0">
              <a:buNone/>
              <a:defRPr sz="1406"/>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2CD746C7-1338-4EC0-BBA6-491A2FAF4754}" type="slidenum">
              <a:rPr lang="en-GB"/>
              <a:pPr>
                <a:defRPr/>
              </a:pPr>
              <a:t>‹#›</a:t>
            </a:fld>
            <a:endParaRPr lang="en-GB"/>
          </a:p>
        </p:txBody>
      </p:sp>
    </p:spTree>
    <p:extLst>
      <p:ext uri="{BB962C8B-B14F-4D97-AF65-F5344CB8AC3E}">
        <p14:creationId xmlns:p14="http://schemas.microsoft.com/office/powerpoint/2010/main" val="1395053134"/>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828800"/>
            <a:ext cx="4037013" cy="429895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F10CA4B4-ADF9-423D-B335-A46523DBB431}" type="slidenum">
              <a:rPr lang="en-GB"/>
              <a:pPr>
                <a:defRPr/>
              </a:pPr>
              <a:t>‹#›</a:t>
            </a:fld>
            <a:endParaRPr lang="en-GB"/>
          </a:p>
        </p:txBody>
      </p:sp>
    </p:spTree>
    <p:extLst>
      <p:ext uri="{BB962C8B-B14F-4D97-AF65-F5344CB8AC3E}">
        <p14:creationId xmlns:p14="http://schemas.microsoft.com/office/powerpoint/2010/main" val="2973853043"/>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372" indent="0">
              <a:buNone/>
              <a:defRPr sz="1969" b="1"/>
            </a:lvl2pPr>
            <a:lvl3pPr marL="912760" indent="0">
              <a:buNone/>
              <a:defRPr sz="1828" b="1"/>
            </a:lvl3pPr>
            <a:lvl4pPr marL="1369150" indent="0">
              <a:buNone/>
              <a:defRPr sz="1617" b="1"/>
            </a:lvl4pPr>
            <a:lvl5pPr marL="1825529" indent="0">
              <a:buNone/>
              <a:defRPr sz="1617" b="1"/>
            </a:lvl5pPr>
            <a:lvl6pPr marL="2281905" indent="0">
              <a:buNone/>
              <a:defRPr sz="1617" b="1"/>
            </a:lvl6pPr>
            <a:lvl7pPr marL="2738295" indent="0">
              <a:buNone/>
              <a:defRPr sz="1617" b="1"/>
            </a:lvl7pPr>
            <a:lvl8pPr marL="3194673" indent="0">
              <a:buNone/>
              <a:defRPr sz="1617" b="1"/>
            </a:lvl8pPr>
            <a:lvl9pPr marL="3651055"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372" indent="0">
              <a:buNone/>
              <a:defRPr sz="1969" b="1"/>
            </a:lvl2pPr>
            <a:lvl3pPr marL="912760" indent="0">
              <a:buNone/>
              <a:defRPr sz="1828" b="1"/>
            </a:lvl3pPr>
            <a:lvl4pPr marL="1369150" indent="0">
              <a:buNone/>
              <a:defRPr sz="1617" b="1"/>
            </a:lvl4pPr>
            <a:lvl5pPr marL="1825529" indent="0">
              <a:buNone/>
              <a:defRPr sz="1617" b="1"/>
            </a:lvl5pPr>
            <a:lvl6pPr marL="2281905" indent="0">
              <a:buNone/>
              <a:defRPr sz="1617" b="1"/>
            </a:lvl6pPr>
            <a:lvl7pPr marL="2738295" indent="0">
              <a:buNone/>
              <a:defRPr sz="1617" b="1"/>
            </a:lvl7pPr>
            <a:lvl8pPr marL="3194673" indent="0">
              <a:buNone/>
              <a:defRPr sz="1617" b="1"/>
            </a:lvl8pPr>
            <a:lvl9pPr marL="3651055"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pPr>
              <a:defRPr/>
            </a:pPr>
            <a:endParaRPr lang="en-US"/>
          </a:p>
        </p:txBody>
      </p:sp>
      <p:sp>
        <p:nvSpPr>
          <p:cNvPr id="8" name="Rectangle 4"/>
          <p:cNvSpPr>
            <a:spLocks noGrp="1" noChangeArrowheads="1"/>
          </p:cNvSpPr>
          <p:nvPr>
            <p:ph type="ftr" idx="11"/>
          </p:nvPr>
        </p:nvSpPr>
        <p:spPr>
          <a:ln/>
        </p:spPr>
        <p:txBody>
          <a:bodyPr/>
          <a:lstStyle>
            <a:lvl1pPr>
              <a:defRPr/>
            </a:lvl1pPr>
          </a:lstStyle>
          <a:p>
            <a:pPr>
              <a:defRPr/>
            </a:pPr>
            <a:endParaRPr lang="en-US"/>
          </a:p>
        </p:txBody>
      </p:sp>
      <p:sp>
        <p:nvSpPr>
          <p:cNvPr id="9" name="Rectangle 5"/>
          <p:cNvSpPr>
            <a:spLocks noGrp="1" noChangeArrowheads="1"/>
          </p:cNvSpPr>
          <p:nvPr>
            <p:ph type="sldNum" idx="12"/>
          </p:nvPr>
        </p:nvSpPr>
        <p:spPr>
          <a:ln/>
        </p:spPr>
        <p:txBody>
          <a:bodyPr/>
          <a:lstStyle>
            <a:lvl1pPr>
              <a:defRPr/>
            </a:lvl1pPr>
          </a:lstStyle>
          <a:p>
            <a:pPr>
              <a:defRPr/>
            </a:pPr>
            <a:fld id="{7BA68D86-7992-453D-8879-8FE52239DBFB}" type="slidenum">
              <a:rPr lang="en-GB"/>
              <a:pPr>
                <a:defRPr/>
              </a:pPr>
              <a:t>‹#›</a:t>
            </a:fld>
            <a:endParaRPr lang="en-GB"/>
          </a:p>
        </p:txBody>
      </p:sp>
    </p:spTree>
    <p:extLst>
      <p:ext uri="{BB962C8B-B14F-4D97-AF65-F5344CB8AC3E}">
        <p14:creationId xmlns:p14="http://schemas.microsoft.com/office/powerpoint/2010/main" val="1934065149"/>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pPr>
              <a:defRPr/>
            </a:pPr>
            <a:endParaRPr lang="en-US"/>
          </a:p>
        </p:txBody>
      </p:sp>
      <p:sp>
        <p:nvSpPr>
          <p:cNvPr id="4" name="Rectangle 4"/>
          <p:cNvSpPr>
            <a:spLocks noGrp="1" noChangeArrowheads="1"/>
          </p:cNvSpPr>
          <p:nvPr>
            <p:ph type="ftr" idx="11"/>
          </p:nvPr>
        </p:nvSpPr>
        <p:spPr>
          <a:ln/>
        </p:spPr>
        <p:txBody>
          <a:bodyPr/>
          <a:lstStyle>
            <a:lvl1pPr>
              <a:defRPr/>
            </a:lvl1pPr>
          </a:lstStyle>
          <a:p>
            <a:pPr>
              <a:defRPr/>
            </a:pPr>
            <a:endParaRPr lang="en-US"/>
          </a:p>
        </p:txBody>
      </p:sp>
      <p:sp>
        <p:nvSpPr>
          <p:cNvPr id="5" name="Rectangle 5"/>
          <p:cNvSpPr>
            <a:spLocks noGrp="1" noChangeArrowheads="1"/>
          </p:cNvSpPr>
          <p:nvPr>
            <p:ph type="sldNum" idx="12"/>
          </p:nvPr>
        </p:nvSpPr>
        <p:spPr>
          <a:ln/>
        </p:spPr>
        <p:txBody>
          <a:bodyPr/>
          <a:lstStyle>
            <a:lvl1pPr>
              <a:defRPr/>
            </a:lvl1pPr>
          </a:lstStyle>
          <a:p>
            <a:pPr>
              <a:defRPr/>
            </a:pPr>
            <a:fld id="{E3E1FBC3-DA38-4631-8E73-DFF00FB00C68}" type="slidenum">
              <a:rPr lang="en-GB"/>
              <a:pPr>
                <a:defRPr/>
              </a:pPr>
              <a:t>‹#›</a:t>
            </a:fld>
            <a:endParaRPr lang="en-GB"/>
          </a:p>
        </p:txBody>
      </p:sp>
    </p:spTree>
    <p:extLst>
      <p:ext uri="{BB962C8B-B14F-4D97-AF65-F5344CB8AC3E}">
        <p14:creationId xmlns:p14="http://schemas.microsoft.com/office/powerpoint/2010/main" val="4163086772"/>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pPr>
              <a:defRPr/>
            </a:pPr>
            <a:endParaRPr lang="en-US"/>
          </a:p>
        </p:txBody>
      </p:sp>
      <p:sp>
        <p:nvSpPr>
          <p:cNvPr id="3" name="Rectangle 4"/>
          <p:cNvSpPr>
            <a:spLocks noGrp="1" noChangeArrowheads="1"/>
          </p:cNvSpPr>
          <p:nvPr>
            <p:ph type="ftr" idx="11"/>
          </p:nvPr>
        </p:nvSpPr>
        <p:spPr>
          <a:ln/>
        </p:spPr>
        <p:txBody>
          <a:bodyPr/>
          <a:lstStyle>
            <a:lvl1pPr>
              <a:defRPr/>
            </a:lvl1pPr>
          </a:lstStyle>
          <a:p>
            <a:pPr>
              <a:defRPr/>
            </a:pPr>
            <a:endParaRPr lang="en-US"/>
          </a:p>
        </p:txBody>
      </p:sp>
      <p:sp>
        <p:nvSpPr>
          <p:cNvPr id="4" name="Rectangle 5"/>
          <p:cNvSpPr>
            <a:spLocks noGrp="1" noChangeArrowheads="1"/>
          </p:cNvSpPr>
          <p:nvPr>
            <p:ph type="sldNum" idx="12"/>
          </p:nvPr>
        </p:nvSpPr>
        <p:spPr>
          <a:ln/>
        </p:spPr>
        <p:txBody>
          <a:bodyPr/>
          <a:lstStyle>
            <a:lvl1pPr>
              <a:defRPr/>
            </a:lvl1pPr>
          </a:lstStyle>
          <a:p>
            <a:pPr>
              <a:defRPr/>
            </a:pPr>
            <a:fld id="{BB350272-12E9-41EA-8603-370B200F0CDD}" type="slidenum">
              <a:rPr lang="en-GB"/>
              <a:pPr>
                <a:defRPr/>
              </a:pPr>
              <a:t>‹#›</a:t>
            </a:fld>
            <a:endParaRPr lang="en-GB"/>
          </a:p>
        </p:txBody>
      </p:sp>
    </p:spTree>
    <p:extLst>
      <p:ext uri="{BB962C8B-B14F-4D97-AF65-F5344CB8AC3E}">
        <p14:creationId xmlns:p14="http://schemas.microsoft.com/office/powerpoint/2010/main" val="236781568"/>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85"/>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372" indent="0">
              <a:buNone/>
              <a:defRPr sz="1195"/>
            </a:lvl2pPr>
            <a:lvl3pPr marL="912760" indent="0">
              <a:buNone/>
              <a:defRPr sz="984"/>
            </a:lvl3pPr>
            <a:lvl4pPr marL="1369150" indent="0">
              <a:buNone/>
              <a:defRPr sz="914"/>
            </a:lvl4pPr>
            <a:lvl5pPr marL="1825529" indent="0">
              <a:buNone/>
              <a:defRPr sz="914"/>
            </a:lvl5pPr>
            <a:lvl6pPr marL="2281905" indent="0">
              <a:buNone/>
              <a:defRPr sz="914"/>
            </a:lvl6pPr>
            <a:lvl7pPr marL="2738295" indent="0">
              <a:buNone/>
              <a:defRPr sz="914"/>
            </a:lvl7pPr>
            <a:lvl8pPr marL="3194673" indent="0">
              <a:buNone/>
              <a:defRPr sz="914"/>
            </a:lvl8pPr>
            <a:lvl9pPr marL="3651055" indent="0">
              <a:buNone/>
              <a:defRPr sz="914"/>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6FCA2E30-EA9D-40A6-970F-5B9F5FEE0426}" type="slidenum">
              <a:rPr lang="en-GB"/>
              <a:pPr>
                <a:defRPr/>
              </a:pPr>
              <a:t>‹#›</a:t>
            </a:fld>
            <a:endParaRPr lang="en-GB"/>
          </a:p>
        </p:txBody>
      </p:sp>
    </p:spTree>
    <p:extLst>
      <p:ext uri="{BB962C8B-B14F-4D97-AF65-F5344CB8AC3E}">
        <p14:creationId xmlns:p14="http://schemas.microsoft.com/office/powerpoint/2010/main" val="2126177566"/>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372" indent="0">
              <a:buNone/>
              <a:defRPr sz="2812"/>
            </a:lvl2pPr>
            <a:lvl3pPr marL="912760" indent="0">
              <a:buNone/>
              <a:defRPr sz="2391"/>
            </a:lvl3pPr>
            <a:lvl4pPr marL="1369150" indent="0">
              <a:buNone/>
              <a:defRPr sz="1969"/>
            </a:lvl4pPr>
            <a:lvl5pPr marL="1825529" indent="0">
              <a:buNone/>
              <a:defRPr sz="1969"/>
            </a:lvl5pPr>
            <a:lvl6pPr marL="2281905" indent="0">
              <a:buNone/>
              <a:defRPr sz="1969"/>
            </a:lvl6pPr>
            <a:lvl7pPr marL="2738295" indent="0">
              <a:buNone/>
              <a:defRPr sz="1969"/>
            </a:lvl7pPr>
            <a:lvl8pPr marL="3194673" indent="0">
              <a:buNone/>
              <a:defRPr sz="1969"/>
            </a:lvl8pPr>
            <a:lvl9pPr marL="3651055"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372" indent="0">
              <a:buNone/>
              <a:defRPr sz="1195"/>
            </a:lvl2pPr>
            <a:lvl3pPr marL="912760" indent="0">
              <a:buNone/>
              <a:defRPr sz="984"/>
            </a:lvl3pPr>
            <a:lvl4pPr marL="1369150" indent="0">
              <a:buNone/>
              <a:defRPr sz="914"/>
            </a:lvl4pPr>
            <a:lvl5pPr marL="1825529" indent="0">
              <a:buNone/>
              <a:defRPr sz="914"/>
            </a:lvl5pPr>
            <a:lvl6pPr marL="2281905" indent="0">
              <a:buNone/>
              <a:defRPr sz="914"/>
            </a:lvl6pPr>
            <a:lvl7pPr marL="2738295" indent="0">
              <a:buNone/>
              <a:defRPr sz="914"/>
            </a:lvl7pPr>
            <a:lvl8pPr marL="3194673" indent="0">
              <a:buNone/>
              <a:defRPr sz="914"/>
            </a:lvl8pPr>
            <a:lvl9pPr marL="3651055" indent="0">
              <a:buNone/>
              <a:defRPr sz="914"/>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7868207D-24FB-41B8-A373-ACED76161AF6}" type="slidenum">
              <a:rPr lang="en-GB"/>
              <a:pPr>
                <a:defRPr/>
              </a:pPr>
              <a:t>‹#›</a:t>
            </a:fld>
            <a:endParaRPr lang="en-GB"/>
          </a:p>
        </p:txBody>
      </p:sp>
    </p:spTree>
    <p:extLst>
      <p:ext uri="{BB962C8B-B14F-4D97-AF65-F5344CB8AC3E}">
        <p14:creationId xmlns:p14="http://schemas.microsoft.com/office/powerpoint/2010/main" val="372323408"/>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BFAAD7EC-2131-405F-B5D0-80A195A57954}" type="slidenum">
              <a:rPr lang="en-GB"/>
              <a:pPr>
                <a:defRPr/>
              </a:pPr>
              <a:t>‹#›</a:t>
            </a:fld>
            <a:endParaRPr lang="en-GB"/>
          </a:p>
        </p:txBody>
      </p:sp>
    </p:spTree>
    <p:extLst>
      <p:ext uri="{BB962C8B-B14F-4D97-AF65-F5344CB8AC3E}">
        <p14:creationId xmlns:p14="http://schemas.microsoft.com/office/powerpoint/2010/main" val="1767820732"/>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1595FFE8-E530-4E03-B259-B833CB3019EE}" type="slidenum">
              <a:rPr lang="en-GB"/>
              <a:pPr>
                <a:defRPr/>
              </a:pPr>
              <a:t>‹#›</a:t>
            </a:fld>
            <a:endParaRPr lang="en-GB"/>
          </a:p>
        </p:txBody>
      </p:sp>
    </p:spTree>
    <p:extLst>
      <p:ext uri="{BB962C8B-B14F-4D97-AF65-F5344CB8AC3E}">
        <p14:creationId xmlns:p14="http://schemas.microsoft.com/office/powerpoint/2010/main" val="41298835"/>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241301"/>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2"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BB78AEFA-BE77-4653-90E4-CA5C47E5844F}" type="slidenum">
              <a:rPr lang="en-GB"/>
              <a:pPr>
                <a:defRPr/>
              </a:pPr>
              <a:t>‹#›</a:t>
            </a:fld>
            <a:endParaRPr lang="en-GB"/>
          </a:p>
        </p:txBody>
      </p:sp>
    </p:spTree>
    <p:extLst>
      <p:ext uri="{BB962C8B-B14F-4D97-AF65-F5344CB8AC3E}">
        <p14:creationId xmlns:p14="http://schemas.microsoft.com/office/powerpoint/2010/main" val="558866236"/>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277" indent="0" algn="ctr">
              <a:buNone/>
              <a:defRPr/>
            </a:lvl2pPr>
            <a:lvl3pPr marL="912573" indent="0" algn="ctr">
              <a:buNone/>
              <a:defRPr/>
            </a:lvl3pPr>
            <a:lvl4pPr marL="1368870" indent="0" algn="ctr">
              <a:buNone/>
              <a:defRPr/>
            </a:lvl4pPr>
            <a:lvl5pPr marL="1825155" indent="0" algn="ctr">
              <a:buNone/>
              <a:defRPr/>
            </a:lvl5pPr>
            <a:lvl6pPr marL="2281437" indent="0" algn="ctr">
              <a:buNone/>
              <a:defRPr/>
            </a:lvl6pPr>
            <a:lvl7pPr marL="2737735" indent="0" algn="ctr">
              <a:buNone/>
              <a:defRPr/>
            </a:lvl7pPr>
            <a:lvl8pPr marL="3194019" indent="0" algn="ctr">
              <a:buNone/>
              <a:defRPr/>
            </a:lvl8pPr>
            <a:lvl9pPr marL="3650307"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604098853"/>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3615549598"/>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39"/>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52"/>
            <a:ext cx="7772400" cy="1500187"/>
          </a:xfrm>
        </p:spPr>
        <p:txBody>
          <a:bodyPr anchor="b"/>
          <a:lstStyle>
            <a:lvl1pPr marL="0" indent="0">
              <a:buNone/>
              <a:defRPr sz="1969"/>
            </a:lvl1pPr>
            <a:lvl2pPr marL="456277" indent="0">
              <a:buNone/>
              <a:defRPr sz="1828"/>
            </a:lvl2pPr>
            <a:lvl3pPr marL="912573" indent="0">
              <a:buNone/>
              <a:defRPr sz="1617"/>
            </a:lvl3pPr>
            <a:lvl4pPr marL="1368870" indent="0">
              <a:buNone/>
              <a:defRPr sz="1406"/>
            </a:lvl4pPr>
            <a:lvl5pPr marL="1825155" indent="0">
              <a:buNone/>
              <a:defRPr sz="1406"/>
            </a:lvl5pPr>
            <a:lvl6pPr marL="2281437" indent="0">
              <a:buNone/>
              <a:defRPr sz="1406"/>
            </a:lvl6pPr>
            <a:lvl7pPr marL="2737735" indent="0">
              <a:buNone/>
              <a:defRPr sz="1406"/>
            </a:lvl7pPr>
            <a:lvl8pPr marL="3194019" indent="0">
              <a:buNone/>
              <a:defRPr sz="1406"/>
            </a:lvl8pPr>
            <a:lvl9pPr marL="3650307" indent="0">
              <a:buNone/>
              <a:defRPr sz="1406"/>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1093205299"/>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600239"/>
            <a:ext cx="4037013"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39"/>
            <a:ext cx="4037012"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1133998518"/>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277" indent="0">
              <a:buNone/>
              <a:defRPr sz="1969" b="1"/>
            </a:lvl2pPr>
            <a:lvl3pPr marL="912573" indent="0">
              <a:buNone/>
              <a:defRPr sz="1828" b="1"/>
            </a:lvl3pPr>
            <a:lvl4pPr marL="1368870" indent="0">
              <a:buNone/>
              <a:defRPr sz="1617" b="1"/>
            </a:lvl4pPr>
            <a:lvl5pPr marL="1825155" indent="0">
              <a:buNone/>
              <a:defRPr sz="1617" b="1"/>
            </a:lvl5pPr>
            <a:lvl6pPr marL="2281437" indent="0">
              <a:buNone/>
              <a:defRPr sz="1617" b="1"/>
            </a:lvl6pPr>
            <a:lvl7pPr marL="2737735" indent="0">
              <a:buNone/>
              <a:defRPr sz="1617" b="1"/>
            </a:lvl7pPr>
            <a:lvl8pPr marL="3194019" indent="0">
              <a:buNone/>
              <a:defRPr sz="1617" b="1"/>
            </a:lvl8pPr>
            <a:lvl9pPr marL="3650307"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277" indent="0">
              <a:buNone/>
              <a:defRPr sz="1969" b="1"/>
            </a:lvl2pPr>
            <a:lvl3pPr marL="912573" indent="0">
              <a:buNone/>
              <a:defRPr sz="1828" b="1"/>
            </a:lvl3pPr>
            <a:lvl4pPr marL="1368870" indent="0">
              <a:buNone/>
              <a:defRPr sz="1617" b="1"/>
            </a:lvl4pPr>
            <a:lvl5pPr marL="1825155" indent="0">
              <a:buNone/>
              <a:defRPr sz="1617" b="1"/>
            </a:lvl5pPr>
            <a:lvl6pPr marL="2281437" indent="0">
              <a:buNone/>
              <a:defRPr sz="1617" b="1"/>
            </a:lvl6pPr>
            <a:lvl7pPr marL="2737735" indent="0">
              <a:buNone/>
              <a:defRPr sz="1617" b="1"/>
            </a:lvl7pPr>
            <a:lvl8pPr marL="3194019" indent="0">
              <a:buNone/>
              <a:defRPr sz="1617" b="1"/>
            </a:lvl8pPr>
            <a:lvl9pPr marL="3650307"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129481044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2555421395"/>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3441405280"/>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89"/>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277" indent="0">
              <a:buNone/>
              <a:defRPr sz="1195"/>
            </a:lvl2pPr>
            <a:lvl3pPr marL="912573" indent="0">
              <a:buNone/>
              <a:defRPr sz="984"/>
            </a:lvl3pPr>
            <a:lvl4pPr marL="1368870" indent="0">
              <a:buNone/>
              <a:defRPr sz="914"/>
            </a:lvl4pPr>
            <a:lvl5pPr marL="1825155" indent="0">
              <a:buNone/>
              <a:defRPr sz="914"/>
            </a:lvl5pPr>
            <a:lvl6pPr marL="2281437" indent="0">
              <a:buNone/>
              <a:defRPr sz="914"/>
            </a:lvl6pPr>
            <a:lvl7pPr marL="2737735" indent="0">
              <a:buNone/>
              <a:defRPr sz="914"/>
            </a:lvl7pPr>
            <a:lvl8pPr marL="3194019" indent="0">
              <a:buNone/>
              <a:defRPr sz="914"/>
            </a:lvl8pPr>
            <a:lvl9pPr marL="3650307"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3672427734"/>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277" indent="0">
              <a:buNone/>
              <a:defRPr sz="2812"/>
            </a:lvl2pPr>
            <a:lvl3pPr marL="912573" indent="0">
              <a:buNone/>
              <a:defRPr sz="2391"/>
            </a:lvl3pPr>
            <a:lvl4pPr marL="1368870" indent="0">
              <a:buNone/>
              <a:defRPr sz="1969"/>
            </a:lvl4pPr>
            <a:lvl5pPr marL="1825155" indent="0">
              <a:buNone/>
              <a:defRPr sz="1969"/>
            </a:lvl5pPr>
            <a:lvl6pPr marL="2281437" indent="0">
              <a:buNone/>
              <a:defRPr sz="1969"/>
            </a:lvl6pPr>
            <a:lvl7pPr marL="2737735" indent="0">
              <a:buNone/>
              <a:defRPr sz="1969"/>
            </a:lvl7pPr>
            <a:lvl8pPr marL="3194019" indent="0">
              <a:buNone/>
              <a:defRPr sz="1969"/>
            </a:lvl8pPr>
            <a:lvl9pPr marL="3650307"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277" indent="0">
              <a:buNone/>
              <a:defRPr sz="1195"/>
            </a:lvl2pPr>
            <a:lvl3pPr marL="912573" indent="0">
              <a:buNone/>
              <a:defRPr sz="984"/>
            </a:lvl3pPr>
            <a:lvl4pPr marL="1368870" indent="0">
              <a:buNone/>
              <a:defRPr sz="914"/>
            </a:lvl4pPr>
            <a:lvl5pPr marL="1825155" indent="0">
              <a:buNone/>
              <a:defRPr sz="914"/>
            </a:lvl5pPr>
            <a:lvl6pPr marL="2281437" indent="0">
              <a:buNone/>
              <a:defRPr sz="914"/>
            </a:lvl6pPr>
            <a:lvl7pPr marL="2737735" indent="0">
              <a:buNone/>
              <a:defRPr sz="914"/>
            </a:lvl7pPr>
            <a:lvl8pPr marL="3194019" indent="0">
              <a:buNone/>
              <a:defRPr sz="914"/>
            </a:lvl8pPr>
            <a:lvl9pPr marL="3650307"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386772941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44761954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530650956"/>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39"/>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39"/>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1956565062"/>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39"/>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39"/>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119082276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39"/>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39"/>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3754380420"/>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2" y="1600239"/>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39"/>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3E9A3D9B-F784-48A9-BD50-1DB56A8B36C8}" type="datetimeFigureOut">
              <a:rPr lang="en-US" smtClean="0"/>
              <a:pPr/>
              <a:t>11/25/2024</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6EDB277-E49C-4715-8746-E06F066DC174}" type="slidenum">
              <a:rPr lang="en-US" smtClean="0"/>
              <a:pPr/>
              <a:t>‹#›</a:t>
            </a:fld>
            <a:endParaRPr lang="en-US"/>
          </a:p>
        </p:txBody>
      </p:sp>
    </p:spTree>
    <p:extLst>
      <p:ext uri="{BB962C8B-B14F-4D97-AF65-F5344CB8AC3E}">
        <p14:creationId xmlns:p14="http://schemas.microsoft.com/office/powerpoint/2010/main" val="2736612796"/>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sz="1266" dirty="0">
                <a:solidFill>
                  <a:srgbClr val="FFFFFF"/>
                </a:solidFill>
                <a:sym typeface="Optima" charset="0"/>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sz="1266" dirty="0">
                <a:solidFill>
                  <a:srgbClr val="FFFFFF"/>
                </a:solidFill>
                <a:sym typeface="Optima" charset="0"/>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92"/>
            <a:ext cx="7772400" cy="1736725"/>
          </a:xfrm>
        </p:spPr>
        <p:txBody>
          <a:bodyPr anchor="b" anchorCtr="1"/>
          <a:lstStyle>
            <a:lvl1pPr>
              <a:defRPr sz="5414"/>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a:lvl1pPr>
          </a:lstStyle>
          <a:p>
            <a:pPr>
              <a:defRPr/>
            </a:pPr>
            <a:fld id="{943B030B-08DC-41AA-8AFC-8A7C26DD4F38}" type="datetimeFigureOut">
              <a:rPr lang="de-DE"/>
              <a:pPr>
                <a:defRPr/>
              </a:pPr>
              <a:t>25.11.2024</a:t>
            </a:fld>
            <a:endParaRPr lang="de-DE"/>
          </a:p>
        </p:txBody>
      </p:sp>
      <p:sp>
        <p:nvSpPr>
          <p:cNvPr id="8" name="Rectangle 7"/>
          <p:cNvSpPr>
            <a:spLocks noGrp="1" noChangeArrowheads="1"/>
          </p:cNvSpPr>
          <p:nvPr>
            <p:ph type="ftr" sz="quarter" idx="11"/>
          </p:nvPr>
        </p:nvSpPr>
        <p:spPr/>
        <p:txBody>
          <a:bodyPr/>
          <a:lstStyle>
            <a:lvl1pPr>
              <a:defRPr/>
            </a:lvl1pPr>
          </a:lstStyle>
          <a:p>
            <a:pPr>
              <a:defRPr/>
            </a:pPr>
            <a:endParaRPr lang="de-DE"/>
          </a:p>
        </p:txBody>
      </p:sp>
      <p:sp>
        <p:nvSpPr>
          <p:cNvPr id="9" name="Rectangle 8"/>
          <p:cNvSpPr>
            <a:spLocks noGrp="1" noChangeArrowheads="1"/>
          </p:cNvSpPr>
          <p:nvPr>
            <p:ph type="sldNum" sz="quarter" idx="12"/>
          </p:nvPr>
        </p:nvSpPr>
        <p:spPr/>
        <p:txBody>
          <a:bodyPr/>
          <a:lstStyle>
            <a:lvl1pPr>
              <a:defRPr/>
            </a:lvl1pPr>
          </a:lstStyle>
          <a:p>
            <a:pPr>
              <a:defRPr/>
            </a:pPr>
            <a:fld id="{B27B0089-15F5-43D8-9C1D-0F184ECB6FA1}" type="slidenum">
              <a:rPr lang="de-DE"/>
              <a:pPr>
                <a:defRPr/>
              </a:pPr>
              <a:t>‹#›</a:t>
            </a:fld>
            <a:endParaRPr lang="de-DE"/>
          </a:p>
        </p:txBody>
      </p:sp>
    </p:spTree>
    <p:extLst>
      <p:ext uri="{BB962C8B-B14F-4D97-AF65-F5344CB8AC3E}">
        <p14:creationId xmlns:p14="http://schemas.microsoft.com/office/powerpoint/2010/main" val="4287930959"/>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pPr>
              <a:defRPr/>
            </a:pPr>
            <a:fld id="{FF679A69-6713-4DDB-AC02-6B4693D2BBCB}" type="datetimeFigureOut">
              <a:rPr lang="de-DE"/>
              <a:pPr>
                <a:defRPr/>
              </a:pPr>
              <a:t>25.11.2024</a:t>
            </a:fld>
            <a:endParaRPr lang="de-DE"/>
          </a:p>
        </p:txBody>
      </p:sp>
      <p:sp>
        <p:nvSpPr>
          <p:cNvPr id="5" name="Rectangle 8"/>
          <p:cNvSpPr>
            <a:spLocks noGrp="1" noChangeArrowheads="1"/>
          </p:cNvSpPr>
          <p:nvPr>
            <p:ph type="ftr" sz="quarter" idx="11"/>
          </p:nvPr>
        </p:nvSpPr>
        <p:spPr>
          <a:ln/>
        </p:spPr>
        <p:txBody>
          <a:bodyPr/>
          <a:lstStyle>
            <a:lvl1pPr>
              <a:defRPr/>
            </a:lvl1pPr>
          </a:lstStyle>
          <a:p>
            <a:pPr>
              <a:defRPr/>
            </a:pPr>
            <a:endParaRPr lang="de-DE"/>
          </a:p>
        </p:txBody>
      </p:sp>
      <p:sp>
        <p:nvSpPr>
          <p:cNvPr id="6" name="Rectangle 9"/>
          <p:cNvSpPr>
            <a:spLocks noGrp="1" noChangeArrowheads="1"/>
          </p:cNvSpPr>
          <p:nvPr>
            <p:ph type="sldNum" sz="quarter" idx="12"/>
          </p:nvPr>
        </p:nvSpPr>
        <p:spPr>
          <a:ln/>
        </p:spPr>
        <p:txBody>
          <a:bodyPr/>
          <a:lstStyle>
            <a:lvl1pPr>
              <a:defRPr/>
            </a:lvl1pPr>
          </a:lstStyle>
          <a:p>
            <a:pPr>
              <a:defRPr/>
            </a:pPr>
            <a:fld id="{1C763C7A-1F52-4167-B582-2680FFC19AF1}" type="slidenum">
              <a:rPr lang="de-DE"/>
              <a:pPr>
                <a:defRPr/>
              </a:pPr>
              <a:t>‹#›</a:t>
            </a:fld>
            <a:endParaRPr lang="de-DE"/>
          </a:p>
        </p:txBody>
      </p:sp>
    </p:spTree>
    <p:extLst>
      <p:ext uri="{BB962C8B-B14F-4D97-AF65-F5344CB8AC3E}">
        <p14:creationId xmlns:p14="http://schemas.microsoft.com/office/powerpoint/2010/main" val="1612249093"/>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7"/>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30"/>
            <a:ext cx="7772400" cy="1500187"/>
          </a:xfrm>
        </p:spPr>
        <p:txBody>
          <a:bodyPr anchor="b"/>
          <a:lstStyle>
            <a:lvl1pPr marL="0" indent="0">
              <a:buNone/>
              <a:defRPr sz="1969"/>
            </a:lvl1pPr>
            <a:lvl2pPr marL="456798" indent="0">
              <a:buNone/>
              <a:defRPr sz="1828"/>
            </a:lvl2pPr>
            <a:lvl3pPr marL="913603" indent="0">
              <a:buNone/>
              <a:defRPr sz="1617"/>
            </a:lvl3pPr>
            <a:lvl4pPr marL="1370410" indent="0">
              <a:buNone/>
              <a:defRPr sz="1406"/>
            </a:lvl4pPr>
            <a:lvl5pPr marL="1827211" indent="0">
              <a:buNone/>
              <a:defRPr sz="1406"/>
            </a:lvl5pPr>
            <a:lvl6pPr marL="2284011" indent="0">
              <a:buNone/>
              <a:defRPr sz="1406"/>
            </a:lvl6pPr>
            <a:lvl7pPr marL="2740817" indent="0">
              <a:buNone/>
              <a:defRPr sz="1406"/>
            </a:lvl7pPr>
            <a:lvl8pPr marL="3197614" indent="0">
              <a:buNone/>
              <a:defRPr sz="1406"/>
            </a:lvl8pPr>
            <a:lvl9pPr marL="3654421" indent="0">
              <a:buNone/>
              <a:defRPr sz="1406"/>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pPr>
              <a:defRPr/>
            </a:pPr>
            <a:fld id="{40174122-68B4-40E0-A206-4DBD6BBA88B2}" type="datetimeFigureOut">
              <a:rPr lang="de-DE"/>
              <a:pPr>
                <a:defRPr/>
              </a:pPr>
              <a:t>25.11.2024</a:t>
            </a:fld>
            <a:endParaRPr lang="de-DE"/>
          </a:p>
        </p:txBody>
      </p:sp>
      <p:sp>
        <p:nvSpPr>
          <p:cNvPr id="5" name="Rectangle 8"/>
          <p:cNvSpPr>
            <a:spLocks noGrp="1" noChangeArrowheads="1"/>
          </p:cNvSpPr>
          <p:nvPr>
            <p:ph type="ftr" sz="quarter" idx="11"/>
          </p:nvPr>
        </p:nvSpPr>
        <p:spPr>
          <a:ln/>
        </p:spPr>
        <p:txBody>
          <a:bodyPr/>
          <a:lstStyle>
            <a:lvl1pPr>
              <a:defRPr/>
            </a:lvl1pPr>
          </a:lstStyle>
          <a:p>
            <a:pPr>
              <a:defRPr/>
            </a:pPr>
            <a:endParaRPr lang="de-DE"/>
          </a:p>
        </p:txBody>
      </p:sp>
      <p:sp>
        <p:nvSpPr>
          <p:cNvPr id="6" name="Rectangle 9"/>
          <p:cNvSpPr>
            <a:spLocks noGrp="1" noChangeArrowheads="1"/>
          </p:cNvSpPr>
          <p:nvPr>
            <p:ph type="sldNum" sz="quarter" idx="12"/>
          </p:nvPr>
        </p:nvSpPr>
        <p:spPr>
          <a:ln/>
        </p:spPr>
        <p:txBody>
          <a:bodyPr/>
          <a:lstStyle>
            <a:lvl1pPr>
              <a:defRPr/>
            </a:lvl1pPr>
          </a:lstStyle>
          <a:p>
            <a:pPr>
              <a:defRPr/>
            </a:pPr>
            <a:fld id="{5546D2C8-D865-4105-918D-44491C5599D2}" type="slidenum">
              <a:rPr lang="de-DE"/>
              <a:pPr>
                <a:defRPr/>
              </a:pPr>
              <a:t>‹#›</a:t>
            </a:fld>
            <a:endParaRPr lang="de-DE"/>
          </a:p>
        </p:txBody>
      </p:sp>
    </p:spTree>
    <p:extLst>
      <p:ext uri="{BB962C8B-B14F-4D97-AF65-F5344CB8AC3E}">
        <p14:creationId xmlns:p14="http://schemas.microsoft.com/office/powerpoint/2010/main" val="46114605"/>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pPr>
              <a:defRPr/>
            </a:pPr>
            <a:fld id="{3A0EAF3C-A46C-40EA-AB39-BB6BC4AA4586}" type="datetimeFigureOut">
              <a:rPr lang="de-DE"/>
              <a:pPr>
                <a:defRPr/>
              </a:pPr>
              <a:t>25.11.2024</a:t>
            </a:fld>
            <a:endParaRPr lang="de-DE"/>
          </a:p>
        </p:txBody>
      </p:sp>
      <p:sp>
        <p:nvSpPr>
          <p:cNvPr id="6" name="Rectangle 8"/>
          <p:cNvSpPr>
            <a:spLocks noGrp="1" noChangeArrowheads="1"/>
          </p:cNvSpPr>
          <p:nvPr>
            <p:ph type="ftr" sz="quarter" idx="11"/>
          </p:nvPr>
        </p:nvSpPr>
        <p:spPr>
          <a:ln/>
        </p:spPr>
        <p:txBody>
          <a:bodyPr/>
          <a:lstStyle>
            <a:lvl1pPr>
              <a:defRPr/>
            </a:lvl1pPr>
          </a:lstStyle>
          <a:p>
            <a:pPr>
              <a:defRPr/>
            </a:pPr>
            <a:endParaRPr lang="de-DE"/>
          </a:p>
        </p:txBody>
      </p:sp>
      <p:sp>
        <p:nvSpPr>
          <p:cNvPr id="7" name="Rectangle 9"/>
          <p:cNvSpPr>
            <a:spLocks noGrp="1" noChangeArrowheads="1"/>
          </p:cNvSpPr>
          <p:nvPr>
            <p:ph type="sldNum" sz="quarter" idx="12"/>
          </p:nvPr>
        </p:nvSpPr>
        <p:spPr>
          <a:ln/>
        </p:spPr>
        <p:txBody>
          <a:bodyPr/>
          <a:lstStyle>
            <a:lvl1pPr>
              <a:defRPr/>
            </a:lvl1pPr>
          </a:lstStyle>
          <a:p>
            <a:pPr>
              <a:defRPr/>
            </a:pPr>
            <a:fld id="{A3DB9C4A-B8F1-418F-BC62-D8AE83A3D7B2}" type="slidenum">
              <a:rPr lang="de-DE"/>
              <a:pPr>
                <a:defRPr/>
              </a:pPr>
              <a:t>‹#›</a:t>
            </a:fld>
            <a:endParaRPr lang="de-DE"/>
          </a:p>
        </p:txBody>
      </p:sp>
    </p:spTree>
    <p:extLst>
      <p:ext uri="{BB962C8B-B14F-4D97-AF65-F5344CB8AC3E}">
        <p14:creationId xmlns:p14="http://schemas.microsoft.com/office/powerpoint/2010/main" val="2491320005"/>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798" indent="0">
              <a:buNone/>
              <a:defRPr sz="1969" b="1"/>
            </a:lvl2pPr>
            <a:lvl3pPr marL="913603" indent="0">
              <a:buNone/>
              <a:defRPr sz="1828" b="1"/>
            </a:lvl3pPr>
            <a:lvl4pPr marL="1370410" indent="0">
              <a:buNone/>
              <a:defRPr sz="1617" b="1"/>
            </a:lvl4pPr>
            <a:lvl5pPr marL="1827211" indent="0">
              <a:buNone/>
              <a:defRPr sz="1617" b="1"/>
            </a:lvl5pPr>
            <a:lvl6pPr marL="2284011" indent="0">
              <a:buNone/>
              <a:defRPr sz="1617" b="1"/>
            </a:lvl6pPr>
            <a:lvl7pPr marL="2740817" indent="0">
              <a:buNone/>
              <a:defRPr sz="1617" b="1"/>
            </a:lvl7pPr>
            <a:lvl8pPr marL="3197614" indent="0">
              <a:buNone/>
              <a:defRPr sz="1617" b="1"/>
            </a:lvl8pPr>
            <a:lvl9pPr marL="3654421"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798" indent="0">
              <a:buNone/>
              <a:defRPr sz="1969" b="1"/>
            </a:lvl2pPr>
            <a:lvl3pPr marL="913603" indent="0">
              <a:buNone/>
              <a:defRPr sz="1828" b="1"/>
            </a:lvl3pPr>
            <a:lvl4pPr marL="1370410" indent="0">
              <a:buNone/>
              <a:defRPr sz="1617" b="1"/>
            </a:lvl4pPr>
            <a:lvl5pPr marL="1827211" indent="0">
              <a:buNone/>
              <a:defRPr sz="1617" b="1"/>
            </a:lvl5pPr>
            <a:lvl6pPr marL="2284011" indent="0">
              <a:buNone/>
              <a:defRPr sz="1617" b="1"/>
            </a:lvl6pPr>
            <a:lvl7pPr marL="2740817" indent="0">
              <a:buNone/>
              <a:defRPr sz="1617" b="1"/>
            </a:lvl7pPr>
            <a:lvl8pPr marL="3197614" indent="0">
              <a:buNone/>
              <a:defRPr sz="1617" b="1"/>
            </a:lvl8pPr>
            <a:lvl9pPr marL="3654421"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pPr>
              <a:defRPr/>
            </a:pPr>
            <a:fld id="{DF0AA913-3E9C-4D9F-BA64-84DC78D314FA}" type="datetimeFigureOut">
              <a:rPr lang="de-DE"/>
              <a:pPr>
                <a:defRPr/>
              </a:pPr>
              <a:t>25.11.2024</a:t>
            </a:fld>
            <a:endParaRPr lang="de-DE"/>
          </a:p>
        </p:txBody>
      </p:sp>
      <p:sp>
        <p:nvSpPr>
          <p:cNvPr id="8" name="Rectangle 8"/>
          <p:cNvSpPr>
            <a:spLocks noGrp="1" noChangeArrowheads="1"/>
          </p:cNvSpPr>
          <p:nvPr>
            <p:ph type="ftr" sz="quarter" idx="11"/>
          </p:nvPr>
        </p:nvSpPr>
        <p:spPr>
          <a:ln/>
        </p:spPr>
        <p:txBody>
          <a:bodyPr/>
          <a:lstStyle>
            <a:lvl1pPr>
              <a:defRPr/>
            </a:lvl1pPr>
          </a:lstStyle>
          <a:p>
            <a:pPr>
              <a:defRPr/>
            </a:pPr>
            <a:endParaRPr lang="de-DE"/>
          </a:p>
        </p:txBody>
      </p:sp>
      <p:sp>
        <p:nvSpPr>
          <p:cNvPr id="9" name="Rectangle 9"/>
          <p:cNvSpPr>
            <a:spLocks noGrp="1" noChangeArrowheads="1"/>
          </p:cNvSpPr>
          <p:nvPr>
            <p:ph type="sldNum" sz="quarter" idx="12"/>
          </p:nvPr>
        </p:nvSpPr>
        <p:spPr>
          <a:ln/>
        </p:spPr>
        <p:txBody>
          <a:bodyPr/>
          <a:lstStyle>
            <a:lvl1pPr>
              <a:defRPr/>
            </a:lvl1pPr>
          </a:lstStyle>
          <a:p>
            <a:pPr>
              <a:defRPr/>
            </a:pPr>
            <a:fld id="{A0D74964-65FA-48BE-85D9-78C70F1E38B0}" type="slidenum">
              <a:rPr lang="de-DE"/>
              <a:pPr>
                <a:defRPr/>
              </a:pPr>
              <a:t>‹#›</a:t>
            </a:fld>
            <a:endParaRPr lang="de-DE"/>
          </a:p>
        </p:txBody>
      </p:sp>
    </p:spTree>
    <p:extLst>
      <p:ext uri="{BB962C8B-B14F-4D97-AF65-F5344CB8AC3E}">
        <p14:creationId xmlns:p14="http://schemas.microsoft.com/office/powerpoint/2010/main" val="966716415"/>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pPr>
              <a:defRPr/>
            </a:pPr>
            <a:fld id="{2CE9FA60-3B5D-4898-9AA9-16D8BC3D09D8}" type="datetimeFigureOut">
              <a:rPr lang="de-DE"/>
              <a:pPr>
                <a:defRPr/>
              </a:pPr>
              <a:t>25.11.2024</a:t>
            </a:fld>
            <a:endParaRPr lang="de-DE"/>
          </a:p>
        </p:txBody>
      </p:sp>
      <p:sp>
        <p:nvSpPr>
          <p:cNvPr id="4" name="Rectangle 8"/>
          <p:cNvSpPr>
            <a:spLocks noGrp="1" noChangeArrowheads="1"/>
          </p:cNvSpPr>
          <p:nvPr>
            <p:ph type="ftr" sz="quarter" idx="11"/>
          </p:nvPr>
        </p:nvSpPr>
        <p:spPr>
          <a:ln/>
        </p:spPr>
        <p:txBody>
          <a:bodyPr/>
          <a:lstStyle>
            <a:lvl1pPr>
              <a:defRPr/>
            </a:lvl1pPr>
          </a:lstStyle>
          <a:p>
            <a:pPr>
              <a:defRPr/>
            </a:pPr>
            <a:endParaRPr lang="de-DE"/>
          </a:p>
        </p:txBody>
      </p:sp>
      <p:sp>
        <p:nvSpPr>
          <p:cNvPr id="5" name="Rectangle 9"/>
          <p:cNvSpPr>
            <a:spLocks noGrp="1" noChangeArrowheads="1"/>
          </p:cNvSpPr>
          <p:nvPr>
            <p:ph type="sldNum" sz="quarter" idx="12"/>
          </p:nvPr>
        </p:nvSpPr>
        <p:spPr>
          <a:ln/>
        </p:spPr>
        <p:txBody>
          <a:bodyPr/>
          <a:lstStyle>
            <a:lvl1pPr>
              <a:defRPr/>
            </a:lvl1pPr>
          </a:lstStyle>
          <a:p>
            <a:pPr>
              <a:defRPr/>
            </a:pPr>
            <a:fld id="{939E5848-2A5A-471C-8E28-C4A8FE170458}" type="slidenum">
              <a:rPr lang="de-DE"/>
              <a:pPr>
                <a:defRPr/>
              </a:pPr>
              <a:t>‹#›</a:t>
            </a:fld>
            <a:endParaRPr lang="de-DE"/>
          </a:p>
        </p:txBody>
      </p:sp>
    </p:spTree>
    <p:extLst>
      <p:ext uri="{BB962C8B-B14F-4D97-AF65-F5344CB8AC3E}">
        <p14:creationId xmlns:p14="http://schemas.microsoft.com/office/powerpoint/2010/main" val="975115735"/>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pPr>
              <a:defRPr/>
            </a:pPr>
            <a:fld id="{096A91C5-A70E-4868-BF19-EDD71E79E14F}" type="datetimeFigureOut">
              <a:rPr lang="de-DE"/>
              <a:pPr>
                <a:defRPr/>
              </a:pPr>
              <a:t>25.11.2024</a:t>
            </a:fld>
            <a:endParaRPr lang="de-DE"/>
          </a:p>
        </p:txBody>
      </p:sp>
      <p:sp>
        <p:nvSpPr>
          <p:cNvPr id="3" name="Rectangle 8"/>
          <p:cNvSpPr>
            <a:spLocks noGrp="1" noChangeArrowheads="1"/>
          </p:cNvSpPr>
          <p:nvPr>
            <p:ph type="ftr" sz="quarter" idx="11"/>
          </p:nvPr>
        </p:nvSpPr>
        <p:spPr>
          <a:ln/>
        </p:spPr>
        <p:txBody>
          <a:bodyPr/>
          <a:lstStyle>
            <a:lvl1pPr>
              <a:defRPr/>
            </a:lvl1pPr>
          </a:lstStyle>
          <a:p>
            <a:pPr>
              <a:defRPr/>
            </a:pPr>
            <a:endParaRPr lang="de-DE"/>
          </a:p>
        </p:txBody>
      </p:sp>
      <p:sp>
        <p:nvSpPr>
          <p:cNvPr id="4" name="Rectangle 9"/>
          <p:cNvSpPr>
            <a:spLocks noGrp="1" noChangeArrowheads="1"/>
          </p:cNvSpPr>
          <p:nvPr>
            <p:ph type="sldNum" sz="quarter" idx="12"/>
          </p:nvPr>
        </p:nvSpPr>
        <p:spPr>
          <a:ln/>
        </p:spPr>
        <p:txBody>
          <a:bodyPr/>
          <a:lstStyle>
            <a:lvl1pPr>
              <a:defRPr/>
            </a:lvl1pPr>
          </a:lstStyle>
          <a:p>
            <a:pPr>
              <a:defRPr/>
            </a:pPr>
            <a:fld id="{BE811D31-8A1B-4FE7-AB00-DC563F7E1D89}" type="slidenum">
              <a:rPr lang="de-DE"/>
              <a:pPr>
                <a:defRPr/>
              </a:pPr>
              <a:t>‹#›</a:t>
            </a:fld>
            <a:endParaRPr lang="de-DE"/>
          </a:p>
        </p:txBody>
      </p:sp>
    </p:spTree>
    <p:extLst>
      <p:ext uri="{BB962C8B-B14F-4D97-AF65-F5344CB8AC3E}">
        <p14:creationId xmlns:p14="http://schemas.microsoft.com/office/powerpoint/2010/main" val="440659665"/>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67"/>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798" indent="0">
              <a:buNone/>
              <a:defRPr sz="1195"/>
            </a:lvl2pPr>
            <a:lvl3pPr marL="913603" indent="0">
              <a:buNone/>
              <a:defRPr sz="984"/>
            </a:lvl3pPr>
            <a:lvl4pPr marL="1370410" indent="0">
              <a:buNone/>
              <a:defRPr sz="914"/>
            </a:lvl4pPr>
            <a:lvl5pPr marL="1827211" indent="0">
              <a:buNone/>
              <a:defRPr sz="914"/>
            </a:lvl5pPr>
            <a:lvl6pPr marL="2284011" indent="0">
              <a:buNone/>
              <a:defRPr sz="914"/>
            </a:lvl6pPr>
            <a:lvl7pPr marL="2740817" indent="0">
              <a:buNone/>
              <a:defRPr sz="914"/>
            </a:lvl7pPr>
            <a:lvl8pPr marL="3197614" indent="0">
              <a:buNone/>
              <a:defRPr sz="914"/>
            </a:lvl8pPr>
            <a:lvl9pPr marL="3654421" indent="0">
              <a:buNone/>
              <a:defRPr sz="914"/>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fld id="{1FA038BC-24E8-46D7-B572-A2B283F04BE6}" type="datetimeFigureOut">
              <a:rPr lang="de-DE"/>
              <a:pPr>
                <a:defRPr/>
              </a:pPr>
              <a:t>25.11.2024</a:t>
            </a:fld>
            <a:endParaRPr lang="de-DE"/>
          </a:p>
        </p:txBody>
      </p:sp>
      <p:sp>
        <p:nvSpPr>
          <p:cNvPr id="6" name="Rectangle 8"/>
          <p:cNvSpPr>
            <a:spLocks noGrp="1" noChangeArrowheads="1"/>
          </p:cNvSpPr>
          <p:nvPr>
            <p:ph type="ftr" sz="quarter" idx="11"/>
          </p:nvPr>
        </p:nvSpPr>
        <p:spPr>
          <a:ln/>
        </p:spPr>
        <p:txBody>
          <a:bodyPr/>
          <a:lstStyle>
            <a:lvl1pPr>
              <a:defRPr/>
            </a:lvl1pPr>
          </a:lstStyle>
          <a:p>
            <a:pPr>
              <a:defRPr/>
            </a:pPr>
            <a:endParaRPr lang="de-DE"/>
          </a:p>
        </p:txBody>
      </p:sp>
      <p:sp>
        <p:nvSpPr>
          <p:cNvPr id="7" name="Rectangle 9"/>
          <p:cNvSpPr>
            <a:spLocks noGrp="1" noChangeArrowheads="1"/>
          </p:cNvSpPr>
          <p:nvPr>
            <p:ph type="sldNum" sz="quarter" idx="12"/>
          </p:nvPr>
        </p:nvSpPr>
        <p:spPr>
          <a:ln/>
        </p:spPr>
        <p:txBody>
          <a:bodyPr/>
          <a:lstStyle>
            <a:lvl1pPr>
              <a:defRPr/>
            </a:lvl1pPr>
          </a:lstStyle>
          <a:p>
            <a:pPr>
              <a:defRPr/>
            </a:pPr>
            <a:fld id="{4BF8FD45-BC4E-4BDB-9C9B-903C7F443D71}" type="slidenum">
              <a:rPr lang="de-DE"/>
              <a:pPr>
                <a:defRPr/>
              </a:pPr>
              <a:t>‹#›</a:t>
            </a:fld>
            <a:endParaRPr lang="de-DE"/>
          </a:p>
        </p:txBody>
      </p:sp>
    </p:spTree>
    <p:extLst>
      <p:ext uri="{BB962C8B-B14F-4D97-AF65-F5344CB8AC3E}">
        <p14:creationId xmlns:p14="http://schemas.microsoft.com/office/powerpoint/2010/main" val="863320029"/>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798" indent="0">
              <a:buNone/>
              <a:defRPr sz="2812"/>
            </a:lvl2pPr>
            <a:lvl3pPr marL="913603" indent="0">
              <a:buNone/>
              <a:defRPr sz="2391"/>
            </a:lvl3pPr>
            <a:lvl4pPr marL="1370410" indent="0">
              <a:buNone/>
              <a:defRPr sz="1969"/>
            </a:lvl4pPr>
            <a:lvl5pPr marL="1827211" indent="0">
              <a:buNone/>
              <a:defRPr sz="1969"/>
            </a:lvl5pPr>
            <a:lvl6pPr marL="2284011" indent="0">
              <a:buNone/>
              <a:defRPr sz="1969"/>
            </a:lvl6pPr>
            <a:lvl7pPr marL="2740817" indent="0">
              <a:buNone/>
              <a:defRPr sz="1969"/>
            </a:lvl7pPr>
            <a:lvl8pPr marL="3197614" indent="0">
              <a:buNone/>
              <a:defRPr sz="1969"/>
            </a:lvl8pPr>
            <a:lvl9pPr marL="3654421"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798" indent="0">
              <a:buNone/>
              <a:defRPr sz="1195"/>
            </a:lvl2pPr>
            <a:lvl3pPr marL="913603" indent="0">
              <a:buNone/>
              <a:defRPr sz="984"/>
            </a:lvl3pPr>
            <a:lvl4pPr marL="1370410" indent="0">
              <a:buNone/>
              <a:defRPr sz="914"/>
            </a:lvl4pPr>
            <a:lvl5pPr marL="1827211" indent="0">
              <a:buNone/>
              <a:defRPr sz="914"/>
            </a:lvl5pPr>
            <a:lvl6pPr marL="2284011" indent="0">
              <a:buNone/>
              <a:defRPr sz="914"/>
            </a:lvl6pPr>
            <a:lvl7pPr marL="2740817" indent="0">
              <a:buNone/>
              <a:defRPr sz="914"/>
            </a:lvl7pPr>
            <a:lvl8pPr marL="3197614" indent="0">
              <a:buNone/>
              <a:defRPr sz="914"/>
            </a:lvl8pPr>
            <a:lvl9pPr marL="3654421" indent="0">
              <a:buNone/>
              <a:defRPr sz="914"/>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fld id="{831535EF-C6E4-4181-ADAF-02E352901DC2}" type="datetimeFigureOut">
              <a:rPr lang="de-DE"/>
              <a:pPr>
                <a:defRPr/>
              </a:pPr>
              <a:t>25.11.2024</a:t>
            </a:fld>
            <a:endParaRPr lang="de-DE"/>
          </a:p>
        </p:txBody>
      </p:sp>
      <p:sp>
        <p:nvSpPr>
          <p:cNvPr id="6" name="Rectangle 8"/>
          <p:cNvSpPr>
            <a:spLocks noGrp="1" noChangeArrowheads="1"/>
          </p:cNvSpPr>
          <p:nvPr>
            <p:ph type="ftr" sz="quarter" idx="11"/>
          </p:nvPr>
        </p:nvSpPr>
        <p:spPr>
          <a:ln/>
        </p:spPr>
        <p:txBody>
          <a:bodyPr/>
          <a:lstStyle>
            <a:lvl1pPr>
              <a:defRPr/>
            </a:lvl1pPr>
          </a:lstStyle>
          <a:p>
            <a:pPr>
              <a:defRPr/>
            </a:pPr>
            <a:endParaRPr lang="de-DE"/>
          </a:p>
        </p:txBody>
      </p:sp>
      <p:sp>
        <p:nvSpPr>
          <p:cNvPr id="7" name="Rectangle 9"/>
          <p:cNvSpPr>
            <a:spLocks noGrp="1" noChangeArrowheads="1"/>
          </p:cNvSpPr>
          <p:nvPr>
            <p:ph type="sldNum" sz="quarter" idx="12"/>
          </p:nvPr>
        </p:nvSpPr>
        <p:spPr>
          <a:ln/>
        </p:spPr>
        <p:txBody>
          <a:bodyPr/>
          <a:lstStyle>
            <a:lvl1pPr>
              <a:defRPr/>
            </a:lvl1pPr>
          </a:lstStyle>
          <a:p>
            <a:pPr>
              <a:defRPr/>
            </a:pPr>
            <a:fld id="{C46C889F-EDA8-4093-B7CB-B3B76C0CFCE5}" type="slidenum">
              <a:rPr lang="de-DE"/>
              <a:pPr>
                <a:defRPr/>
              </a:pPr>
              <a:t>‹#›</a:t>
            </a:fld>
            <a:endParaRPr lang="de-DE"/>
          </a:p>
        </p:txBody>
      </p:sp>
    </p:spTree>
    <p:extLst>
      <p:ext uri="{BB962C8B-B14F-4D97-AF65-F5344CB8AC3E}">
        <p14:creationId xmlns:p14="http://schemas.microsoft.com/office/powerpoint/2010/main" val="3061248538"/>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pPr>
              <a:defRPr/>
            </a:pPr>
            <a:fld id="{27288070-788E-4EEC-BC7A-F35898AD8BBD}" type="datetimeFigureOut">
              <a:rPr lang="de-DE"/>
              <a:pPr>
                <a:defRPr/>
              </a:pPr>
              <a:t>25.11.2024</a:t>
            </a:fld>
            <a:endParaRPr lang="de-DE"/>
          </a:p>
        </p:txBody>
      </p:sp>
      <p:sp>
        <p:nvSpPr>
          <p:cNvPr id="5" name="Rectangle 8"/>
          <p:cNvSpPr>
            <a:spLocks noGrp="1" noChangeArrowheads="1"/>
          </p:cNvSpPr>
          <p:nvPr>
            <p:ph type="ftr" sz="quarter" idx="11"/>
          </p:nvPr>
        </p:nvSpPr>
        <p:spPr>
          <a:ln/>
        </p:spPr>
        <p:txBody>
          <a:bodyPr/>
          <a:lstStyle>
            <a:lvl1pPr>
              <a:defRPr/>
            </a:lvl1pPr>
          </a:lstStyle>
          <a:p>
            <a:pPr>
              <a:defRPr/>
            </a:pPr>
            <a:endParaRPr lang="de-DE"/>
          </a:p>
        </p:txBody>
      </p:sp>
      <p:sp>
        <p:nvSpPr>
          <p:cNvPr id="6" name="Rectangle 9"/>
          <p:cNvSpPr>
            <a:spLocks noGrp="1" noChangeArrowheads="1"/>
          </p:cNvSpPr>
          <p:nvPr>
            <p:ph type="sldNum" sz="quarter" idx="12"/>
          </p:nvPr>
        </p:nvSpPr>
        <p:spPr>
          <a:ln/>
        </p:spPr>
        <p:txBody>
          <a:bodyPr/>
          <a:lstStyle>
            <a:lvl1pPr>
              <a:defRPr/>
            </a:lvl1pPr>
          </a:lstStyle>
          <a:p>
            <a:pPr>
              <a:defRPr/>
            </a:pPr>
            <a:fld id="{A99C550E-1F83-426C-936F-57E97B1B11EE}" type="slidenum">
              <a:rPr lang="de-DE"/>
              <a:pPr>
                <a:defRPr/>
              </a:pPr>
              <a:t>‹#›</a:t>
            </a:fld>
            <a:endParaRPr lang="de-DE"/>
          </a:p>
        </p:txBody>
      </p:sp>
    </p:spTree>
    <p:extLst>
      <p:ext uri="{BB962C8B-B14F-4D97-AF65-F5344CB8AC3E}">
        <p14:creationId xmlns:p14="http://schemas.microsoft.com/office/powerpoint/2010/main" val="3418825642"/>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pPr>
              <a:defRPr/>
            </a:pPr>
            <a:fld id="{414E7931-08AC-4DED-A50E-018BC41CAECD}" type="datetimeFigureOut">
              <a:rPr lang="de-DE"/>
              <a:pPr>
                <a:defRPr/>
              </a:pPr>
              <a:t>25.11.2024</a:t>
            </a:fld>
            <a:endParaRPr lang="de-DE"/>
          </a:p>
        </p:txBody>
      </p:sp>
      <p:sp>
        <p:nvSpPr>
          <p:cNvPr id="5" name="Rectangle 8"/>
          <p:cNvSpPr>
            <a:spLocks noGrp="1" noChangeArrowheads="1"/>
          </p:cNvSpPr>
          <p:nvPr>
            <p:ph type="ftr" sz="quarter" idx="11"/>
          </p:nvPr>
        </p:nvSpPr>
        <p:spPr>
          <a:ln/>
        </p:spPr>
        <p:txBody>
          <a:bodyPr/>
          <a:lstStyle>
            <a:lvl1pPr>
              <a:defRPr/>
            </a:lvl1pPr>
          </a:lstStyle>
          <a:p>
            <a:pPr>
              <a:defRPr/>
            </a:pPr>
            <a:endParaRPr lang="de-DE"/>
          </a:p>
        </p:txBody>
      </p:sp>
      <p:sp>
        <p:nvSpPr>
          <p:cNvPr id="6" name="Rectangle 9"/>
          <p:cNvSpPr>
            <a:spLocks noGrp="1" noChangeArrowheads="1"/>
          </p:cNvSpPr>
          <p:nvPr>
            <p:ph type="sldNum" sz="quarter" idx="12"/>
          </p:nvPr>
        </p:nvSpPr>
        <p:spPr>
          <a:ln/>
        </p:spPr>
        <p:txBody>
          <a:bodyPr/>
          <a:lstStyle>
            <a:lvl1pPr>
              <a:defRPr/>
            </a:lvl1pPr>
          </a:lstStyle>
          <a:p>
            <a:pPr>
              <a:defRPr/>
            </a:pPr>
            <a:fld id="{091289D0-7DAA-42FD-A784-7DCB8532BF44}" type="slidenum">
              <a:rPr lang="de-DE"/>
              <a:pPr>
                <a:defRPr/>
              </a:pPr>
              <a:t>‹#›</a:t>
            </a:fld>
            <a:endParaRPr lang="de-DE"/>
          </a:p>
        </p:txBody>
      </p:sp>
    </p:spTree>
    <p:extLst>
      <p:ext uri="{BB962C8B-B14F-4D97-AF65-F5344CB8AC3E}">
        <p14:creationId xmlns:p14="http://schemas.microsoft.com/office/powerpoint/2010/main" val="3953348645"/>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pPr>
              <a:defRPr/>
            </a:pPr>
            <a:fld id="{199E7740-DF0F-4BAF-97EE-7C1BE4465F12}" type="datetimeFigureOut">
              <a:rPr lang="de-DE"/>
              <a:pPr>
                <a:defRPr/>
              </a:pPr>
              <a:t>25.11.2024</a:t>
            </a:fld>
            <a:endParaRPr lang="de-DE"/>
          </a:p>
        </p:txBody>
      </p:sp>
      <p:sp>
        <p:nvSpPr>
          <p:cNvPr id="7" name="Rectangle 8"/>
          <p:cNvSpPr>
            <a:spLocks noGrp="1" noChangeArrowheads="1"/>
          </p:cNvSpPr>
          <p:nvPr>
            <p:ph type="ftr" sz="quarter" idx="11"/>
          </p:nvPr>
        </p:nvSpPr>
        <p:spPr>
          <a:ln/>
        </p:spPr>
        <p:txBody>
          <a:bodyPr/>
          <a:lstStyle>
            <a:lvl1pPr>
              <a:defRPr/>
            </a:lvl1pPr>
          </a:lstStyle>
          <a:p>
            <a:pPr>
              <a:defRPr/>
            </a:pPr>
            <a:endParaRPr lang="de-DE"/>
          </a:p>
        </p:txBody>
      </p:sp>
      <p:sp>
        <p:nvSpPr>
          <p:cNvPr id="8" name="Rectangle 9"/>
          <p:cNvSpPr>
            <a:spLocks noGrp="1" noChangeArrowheads="1"/>
          </p:cNvSpPr>
          <p:nvPr>
            <p:ph type="sldNum" sz="quarter" idx="12"/>
          </p:nvPr>
        </p:nvSpPr>
        <p:spPr>
          <a:ln/>
        </p:spPr>
        <p:txBody>
          <a:bodyPr/>
          <a:lstStyle>
            <a:lvl1pPr>
              <a:defRPr/>
            </a:lvl1pPr>
          </a:lstStyle>
          <a:p>
            <a:pPr>
              <a:defRPr/>
            </a:pPr>
            <a:fld id="{0A681DB6-38E6-4A67-94E3-F3835D5EE39B}" type="slidenum">
              <a:rPr lang="de-DE"/>
              <a:pPr>
                <a:defRPr/>
              </a:pPr>
              <a:t>‹#›</a:t>
            </a:fld>
            <a:endParaRPr lang="de-DE"/>
          </a:p>
        </p:txBody>
      </p:sp>
    </p:spTree>
    <p:extLst>
      <p:ext uri="{BB962C8B-B14F-4D97-AF65-F5344CB8AC3E}">
        <p14:creationId xmlns:p14="http://schemas.microsoft.com/office/powerpoint/2010/main" val="1904935120"/>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pPr>
              <a:defRPr/>
            </a:pPr>
            <a:fld id="{9C55419B-4D75-43E1-BC66-29178E8F938B}" type="datetimeFigureOut">
              <a:rPr lang="de-DE"/>
              <a:pPr>
                <a:defRPr/>
              </a:pPr>
              <a:t>25.11.2024</a:t>
            </a:fld>
            <a:endParaRPr lang="de-DE"/>
          </a:p>
        </p:txBody>
      </p:sp>
      <p:sp>
        <p:nvSpPr>
          <p:cNvPr id="7" name="Rectangle 8"/>
          <p:cNvSpPr>
            <a:spLocks noGrp="1" noChangeArrowheads="1"/>
          </p:cNvSpPr>
          <p:nvPr>
            <p:ph type="ftr" sz="quarter" idx="11"/>
          </p:nvPr>
        </p:nvSpPr>
        <p:spPr>
          <a:ln/>
        </p:spPr>
        <p:txBody>
          <a:bodyPr/>
          <a:lstStyle>
            <a:lvl1pPr>
              <a:defRPr/>
            </a:lvl1pPr>
          </a:lstStyle>
          <a:p>
            <a:pPr>
              <a:defRPr/>
            </a:pPr>
            <a:endParaRPr lang="de-DE"/>
          </a:p>
        </p:txBody>
      </p:sp>
      <p:sp>
        <p:nvSpPr>
          <p:cNvPr id="8" name="Rectangle 9"/>
          <p:cNvSpPr>
            <a:spLocks noGrp="1" noChangeArrowheads="1"/>
          </p:cNvSpPr>
          <p:nvPr>
            <p:ph type="sldNum" sz="quarter" idx="12"/>
          </p:nvPr>
        </p:nvSpPr>
        <p:spPr>
          <a:ln/>
        </p:spPr>
        <p:txBody>
          <a:bodyPr/>
          <a:lstStyle>
            <a:lvl1pPr>
              <a:defRPr/>
            </a:lvl1pPr>
          </a:lstStyle>
          <a:p>
            <a:pPr>
              <a:defRPr/>
            </a:pPr>
            <a:fld id="{C75B9192-6DA2-4650-AB9D-DE04BC3CC5B9}" type="slidenum">
              <a:rPr lang="de-DE"/>
              <a:pPr>
                <a:defRPr/>
              </a:pPr>
              <a:t>‹#›</a:t>
            </a:fld>
            <a:endParaRPr lang="de-DE"/>
          </a:p>
        </p:txBody>
      </p:sp>
    </p:spTree>
    <p:extLst>
      <p:ext uri="{BB962C8B-B14F-4D97-AF65-F5344CB8AC3E}">
        <p14:creationId xmlns:p14="http://schemas.microsoft.com/office/powerpoint/2010/main" val="3505659549"/>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822" indent="0" algn="ctr">
              <a:buNone/>
              <a:defRPr/>
            </a:lvl2pPr>
            <a:lvl3pPr marL="913649" indent="0" algn="ctr">
              <a:buNone/>
              <a:defRPr/>
            </a:lvl3pPr>
            <a:lvl4pPr marL="1370480" indent="0" algn="ctr">
              <a:buNone/>
              <a:defRPr/>
            </a:lvl4pPr>
            <a:lvl5pPr marL="1827304" indent="0" algn="ctr">
              <a:buNone/>
              <a:defRPr/>
            </a:lvl5pPr>
            <a:lvl6pPr marL="2284128" indent="0" algn="ctr">
              <a:buNone/>
              <a:defRPr/>
            </a:lvl6pPr>
            <a:lvl7pPr marL="2740958" indent="0" algn="ctr">
              <a:buNone/>
              <a:defRPr/>
            </a:lvl7pPr>
            <a:lvl8pPr marL="3197778" indent="0" algn="ctr">
              <a:buNone/>
              <a:defRPr/>
            </a:lvl8pPr>
            <a:lvl9pPr marL="3654608"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pPr>
              <a:defRPr/>
            </a:pPr>
            <a:fld id="{8706D4E6-D6F5-417B-A157-39B3C8F6C35A}"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3D57DE43-47B4-4609-AAE0-7BED69AA8912}" type="slidenum">
              <a:rPr lang="en-US"/>
              <a:pPr>
                <a:defRPr/>
              </a:pPr>
              <a:t>‹#›</a:t>
            </a:fld>
            <a:endParaRPr lang="en-US"/>
          </a:p>
        </p:txBody>
      </p:sp>
    </p:spTree>
    <p:extLst>
      <p:ext uri="{BB962C8B-B14F-4D97-AF65-F5344CB8AC3E}">
        <p14:creationId xmlns:p14="http://schemas.microsoft.com/office/powerpoint/2010/main" val="3850284041"/>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B065D867-0D22-4818-B535-2E692C48EF73}"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FB217ACD-7A49-4141-9177-6D8468152006}" type="slidenum">
              <a:rPr lang="en-US"/>
              <a:pPr>
                <a:defRPr/>
              </a:pPr>
              <a:t>‹#›</a:t>
            </a:fld>
            <a:endParaRPr lang="en-US"/>
          </a:p>
        </p:txBody>
      </p:sp>
    </p:spTree>
    <p:extLst>
      <p:ext uri="{BB962C8B-B14F-4D97-AF65-F5344CB8AC3E}">
        <p14:creationId xmlns:p14="http://schemas.microsoft.com/office/powerpoint/2010/main" val="1053254828"/>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6"/>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29"/>
            <a:ext cx="7772400" cy="1500187"/>
          </a:xfrm>
        </p:spPr>
        <p:txBody>
          <a:bodyPr anchor="b"/>
          <a:lstStyle>
            <a:lvl1pPr marL="0" indent="0">
              <a:buNone/>
              <a:defRPr sz="1969"/>
            </a:lvl1pPr>
            <a:lvl2pPr marL="456822" indent="0">
              <a:buNone/>
              <a:defRPr sz="1828"/>
            </a:lvl2pPr>
            <a:lvl3pPr marL="913649" indent="0">
              <a:buNone/>
              <a:defRPr sz="1617"/>
            </a:lvl3pPr>
            <a:lvl4pPr marL="1370480" indent="0">
              <a:buNone/>
              <a:defRPr sz="1406"/>
            </a:lvl4pPr>
            <a:lvl5pPr marL="1827304" indent="0">
              <a:buNone/>
              <a:defRPr sz="1406"/>
            </a:lvl5pPr>
            <a:lvl6pPr marL="2284128" indent="0">
              <a:buNone/>
              <a:defRPr sz="1406"/>
            </a:lvl6pPr>
            <a:lvl7pPr marL="2740958" indent="0">
              <a:buNone/>
              <a:defRPr sz="1406"/>
            </a:lvl7pPr>
            <a:lvl8pPr marL="3197778" indent="0">
              <a:buNone/>
              <a:defRPr sz="1406"/>
            </a:lvl8pPr>
            <a:lvl9pPr marL="3654608" indent="0">
              <a:buNone/>
              <a:defRPr sz="1406"/>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pPr>
              <a:defRPr/>
            </a:pPr>
            <a:fld id="{0F862398-5FBB-40AC-BE92-4CD0BAE79E21}"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5938CFAF-B853-4440-B61D-CA2247D1270A}" type="slidenum">
              <a:rPr lang="en-US"/>
              <a:pPr>
                <a:defRPr/>
              </a:pPr>
              <a:t>‹#›</a:t>
            </a:fld>
            <a:endParaRPr lang="en-US"/>
          </a:p>
        </p:txBody>
      </p:sp>
    </p:spTree>
    <p:extLst>
      <p:ext uri="{BB962C8B-B14F-4D97-AF65-F5344CB8AC3E}">
        <p14:creationId xmlns:p14="http://schemas.microsoft.com/office/powerpoint/2010/main" val="797086774"/>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600216"/>
            <a:ext cx="4037013"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16"/>
            <a:ext cx="4037012"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pPr>
              <a:defRPr/>
            </a:pPr>
            <a:fld id="{626BAD45-B64E-4104-9425-C067FCBB8B39}"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26FEE8FC-4496-4C9A-AD4C-0E3DAFE247A9}" type="slidenum">
              <a:rPr lang="en-US"/>
              <a:pPr>
                <a:defRPr/>
              </a:pPr>
              <a:t>‹#›</a:t>
            </a:fld>
            <a:endParaRPr lang="en-US"/>
          </a:p>
        </p:txBody>
      </p:sp>
    </p:spTree>
    <p:extLst>
      <p:ext uri="{BB962C8B-B14F-4D97-AF65-F5344CB8AC3E}">
        <p14:creationId xmlns:p14="http://schemas.microsoft.com/office/powerpoint/2010/main" val="3084404124"/>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822" indent="0">
              <a:buNone/>
              <a:defRPr sz="1969" b="1"/>
            </a:lvl2pPr>
            <a:lvl3pPr marL="913649" indent="0">
              <a:buNone/>
              <a:defRPr sz="1828" b="1"/>
            </a:lvl3pPr>
            <a:lvl4pPr marL="1370480" indent="0">
              <a:buNone/>
              <a:defRPr sz="1617" b="1"/>
            </a:lvl4pPr>
            <a:lvl5pPr marL="1827304" indent="0">
              <a:buNone/>
              <a:defRPr sz="1617" b="1"/>
            </a:lvl5pPr>
            <a:lvl6pPr marL="2284128" indent="0">
              <a:buNone/>
              <a:defRPr sz="1617" b="1"/>
            </a:lvl6pPr>
            <a:lvl7pPr marL="2740958" indent="0">
              <a:buNone/>
              <a:defRPr sz="1617" b="1"/>
            </a:lvl7pPr>
            <a:lvl8pPr marL="3197778" indent="0">
              <a:buNone/>
              <a:defRPr sz="1617" b="1"/>
            </a:lvl8pPr>
            <a:lvl9pPr marL="3654608"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822" indent="0">
              <a:buNone/>
              <a:defRPr sz="1969" b="1"/>
            </a:lvl2pPr>
            <a:lvl3pPr marL="913649" indent="0">
              <a:buNone/>
              <a:defRPr sz="1828" b="1"/>
            </a:lvl3pPr>
            <a:lvl4pPr marL="1370480" indent="0">
              <a:buNone/>
              <a:defRPr sz="1617" b="1"/>
            </a:lvl4pPr>
            <a:lvl5pPr marL="1827304" indent="0">
              <a:buNone/>
              <a:defRPr sz="1617" b="1"/>
            </a:lvl5pPr>
            <a:lvl6pPr marL="2284128" indent="0">
              <a:buNone/>
              <a:defRPr sz="1617" b="1"/>
            </a:lvl6pPr>
            <a:lvl7pPr marL="2740958" indent="0">
              <a:buNone/>
              <a:defRPr sz="1617" b="1"/>
            </a:lvl7pPr>
            <a:lvl8pPr marL="3197778" indent="0">
              <a:buNone/>
              <a:defRPr sz="1617" b="1"/>
            </a:lvl8pPr>
            <a:lvl9pPr marL="3654608"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323922AB-EED9-4272-8194-D919A088944B}" type="datetimeFigureOut">
              <a:rPr lang="en-US"/>
              <a:pPr>
                <a:defRPr/>
              </a:pPr>
              <a:t>11/25/2024</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DC390C21-487B-41F4-B1FB-C588CA8358C0}" type="slidenum">
              <a:rPr lang="en-US"/>
              <a:pPr>
                <a:defRPr/>
              </a:pPr>
              <a:t>‹#›</a:t>
            </a:fld>
            <a:endParaRPr lang="en-US"/>
          </a:p>
        </p:txBody>
      </p:sp>
    </p:spTree>
    <p:extLst>
      <p:ext uri="{BB962C8B-B14F-4D97-AF65-F5344CB8AC3E}">
        <p14:creationId xmlns:p14="http://schemas.microsoft.com/office/powerpoint/2010/main" val="425498235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pPr>
              <a:defRPr/>
            </a:pPr>
            <a:fld id="{2E279FF5-D232-47F1-80EA-94A893DBDA95}" type="datetimeFigureOut">
              <a:rPr lang="en-US"/>
              <a:pPr>
                <a:defRPr/>
              </a:pPr>
              <a:t>11/25/2024</a:t>
            </a:fld>
            <a:endParaRPr lang="en-US"/>
          </a:p>
        </p:txBody>
      </p:sp>
      <p:sp>
        <p:nvSpPr>
          <p:cNvPr id="4" name="Rectangle 7"/>
          <p:cNvSpPr>
            <a:spLocks noGrp="1" noChangeArrowheads="1"/>
          </p:cNvSpPr>
          <p:nvPr>
            <p:ph type="ftr" idx="11"/>
          </p:nvPr>
        </p:nvSpPr>
        <p:spPr>
          <a:ln/>
        </p:spPr>
        <p:txBody>
          <a:bodyPr/>
          <a:lstStyle>
            <a:lvl1pPr>
              <a:defRPr/>
            </a:lvl1pPr>
          </a:lstStyle>
          <a:p>
            <a:pPr>
              <a:defRPr/>
            </a:pPr>
            <a:endParaRPr lang="en-US"/>
          </a:p>
        </p:txBody>
      </p:sp>
      <p:sp>
        <p:nvSpPr>
          <p:cNvPr id="5" name="Rectangle 8"/>
          <p:cNvSpPr>
            <a:spLocks noGrp="1" noChangeArrowheads="1"/>
          </p:cNvSpPr>
          <p:nvPr>
            <p:ph type="sldNum" idx="12"/>
          </p:nvPr>
        </p:nvSpPr>
        <p:spPr>
          <a:ln/>
        </p:spPr>
        <p:txBody>
          <a:bodyPr/>
          <a:lstStyle>
            <a:lvl1pPr>
              <a:defRPr/>
            </a:lvl1pPr>
          </a:lstStyle>
          <a:p>
            <a:pPr>
              <a:defRPr/>
            </a:pPr>
            <a:fld id="{4C43EFD5-D74C-4DFC-9263-557FC8223407}" type="slidenum">
              <a:rPr lang="en-US"/>
              <a:pPr>
                <a:defRPr/>
              </a:pPr>
              <a:t>‹#›</a:t>
            </a:fld>
            <a:endParaRPr lang="en-US"/>
          </a:p>
        </p:txBody>
      </p:sp>
    </p:spTree>
    <p:extLst>
      <p:ext uri="{BB962C8B-B14F-4D97-AF65-F5344CB8AC3E}">
        <p14:creationId xmlns:p14="http://schemas.microsoft.com/office/powerpoint/2010/main" val="775713353"/>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pPr>
              <a:defRPr/>
            </a:pPr>
            <a:fld id="{E7140BAF-F974-4A69-ACE8-A841BEAEE1C9}" type="datetimeFigureOut">
              <a:rPr lang="en-US"/>
              <a:pPr>
                <a:defRPr/>
              </a:pPr>
              <a:t>11/25/2024</a:t>
            </a:fld>
            <a:endParaRPr lang="en-US"/>
          </a:p>
        </p:txBody>
      </p:sp>
      <p:sp>
        <p:nvSpPr>
          <p:cNvPr id="3" name="Rectangle 7"/>
          <p:cNvSpPr>
            <a:spLocks noGrp="1" noChangeArrowheads="1"/>
          </p:cNvSpPr>
          <p:nvPr>
            <p:ph type="ftr" idx="11"/>
          </p:nvPr>
        </p:nvSpPr>
        <p:spPr>
          <a:ln/>
        </p:spPr>
        <p:txBody>
          <a:bodyPr/>
          <a:lstStyle>
            <a:lvl1pPr>
              <a:defRPr/>
            </a:lvl1pPr>
          </a:lstStyle>
          <a:p>
            <a:pPr>
              <a:defRPr/>
            </a:pPr>
            <a:endParaRPr lang="en-US"/>
          </a:p>
        </p:txBody>
      </p:sp>
      <p:sp>
        <p:nvSpPr>
          <p:cNvPr id="4" name="Rectangle 8"/>
          <p:cNvSpPr>
            <a:spLocks noGrp="1" noChangeArrowheads="1"/>
          </p:cNvSpPr>
          <p:nvPr>
            <p:ph type="sldNum" idx="12"/>
          </p:nvPr>
        </p:nvSpPr>
        <p:spPr>
          <a:ln/>
        </p:spPr>
        <p:txBody>
          <a:bodyPr/>
          <a:lstStyle>
            <a:lvl1pPr>
              <a:defRPr/>
            </a:lvl1pPr>
          </a:lstStyle>
          <a:p>
            <a:pPr>
              <a:defRPr/>
            </a:pPr>
            <a:fld id="{E46ECB6D-B8C5-4C95-9A3A-A4D252F60464}" type="slidenum">
              <a:rPr lang="en-US"/>
              <a:pPr>
                <a:defRPr/>
              </a:pPr>
              <a:t>‹#›</a:t>
            </a:fld>
            <a:endParaRPr lang="en-US"/>
          </a:p>
        </p:txBody>
      </p:sp>
    </p:spTree>
    <p:extLst>
      <p:ext uri="{BB962C8B-B14F-4D97-AF65-F5344CB8AC3E}">
        <p14:creationId xmlns:p14="http://schemas.microsoft.com/office/powerpoint/2010/main" val="1644684221"/>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66"/>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822" indent="0">
              <a:buNone/>
              <a:defRPr sz="1195"/>
            </a:lvl2pPr>
            <a:lvl3pPr marL="913649" indent="0">
              <a:buNone/>
              <a:defRPr sz="984"/>
            </a:lvl3pPr>
            <a:lvl4pPr marL="1370480" indent="0">
              <a:buNone/>
              <a:defRPr sz="914"/>
            </a:lvl4pPr>
            <a:lvl5pPr marL="1827304" indent="0">
              <a:buNone/>
              <a:defRPr sz="914"/>
            </a:lvl5pPr>
            <a:lvl6pPr marL="2284128" indent="0">
              <a:buNone/>
              <a:defRPr sz="914"/>
            </a:lvl6pPr>
            <a:lvl7pPr marL="2740958" indent="0">
              <a:buNone/>
              <a:defRPr sz="914"/>
            </a:lvl7pPr>
            <a:lvl8pPr marL="3197778" indent="0">
              <a:buNone/>
              <a:defRPr sz="914"/>
            </a:lvl8pPr>
            <a:lvl9pPr marL="3654608"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DCE9E644-7C7E-49D9-8223-8909E6FF9FB5}"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685416B0-7CD9-4C67-AB6C-4C044AD326AC}" type="slidenum">
              <a:rPr lang="en-US"/>
              <a:pPr>
                <a:defRPr/>
              </a:pPr>
              <a:t>‹#›</a:t>
            </a:fld>
            <a:endParaRPr lang="en-US"/>
          </a:p>
        </p:txBody>
      </p:sp>
    </p:spTree>
    <p:extLst>
      <p:ext uri="{BB962C8B-B14F-4D97-AF65-F5344CB8AC3E}">
        <p14:creationId xmlns:p14="http://schemas.microsoft.com/office/powerpoint/2010/main" val="1441158586"/>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822" indent="0">
              <a:buNone/>
              <a:defRPr sz="2812"/>
            </a:lvl2pPr>
            <a:lvl3pPr marL="913649" indent="0">
              <a:buNone/>
              <a:defRPr sz="2391"/>
            </a:lvl3pPr>
            <a:lvl4pPr marL="1370480" indent="0">
              <a:buNone/>
              <a:defRPr sz="1969"/>
            </a:lvl4pPr>
            <a:lvl5pPr marL="1827304" indent="0">
              <a:buNone/>
              <a:defRPr sz="1969"/>
            </a:lvl5pPr>
            <a:lvl6pPr marL="2284128" indent="0">
              <a:buNone/>
              <a:defRPr sz="1969"/>
            </a:lvl6pPr>
            <a:lvl7pPr marL="2740958" indent="0">
              <a:buNone/>
              <a:defRPr sz="1969"/>
            </a:lvl7pPr>
            <a:lvl8pPr marL="3197778" indent="0">
              <a:buNone/>
              <a:defRPr sz="1969"/>
            </a:lvl8pPr>
            <a:lvl9pPr marL="3654608"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822" indent="0">
              <a:buNone/>
              <a:defRPr sz="1195"/>
            </a:lvl2pPr>
            <a:lvl3pPr marL="913649" indent="0">
              <a:buNone/>
              <a:defRPr sz="984"/>
            </a:lvl3pPr>
            <a:lvl4pPr marL="1370480" indent="0">
              <a:buNone/>
              <a:defRPr sz="914"/>
            </a:lvl4pPr>
            <a:lvl5pPr marL="1827304" indent="0">
              <a:buNone/>
              <a:defRPr sz="914"/>
            </a:lvl5pPr>
            <a:lvl6pPr marL="2284128" indent="0">
              <a:buNone/>
              <a:defRPr sz="914"/>
            </a:lvl6pPr>
            <a:lvl7pPr marL="2740958" indent="0">
              <a:buNone/>
              <a:defRPr sz="914"/>
            </a:lvl7pPr>
            <a:lvl8pPr marL="3197778" indent="0">
              <a:buNone/>
              <a:defRPr sz="914"/>
            </a:lvl8pPr>
            <a:lvl9pPr marL="3654608"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67B20F18-39D6-4374-81DB-0C69A7B34415}"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99891BCA-C004-40F8-AC6B-326EB6387557}" type="slidenum">
              <a:rPr lang="en-US"/>
              <a:pPr>
                <a:defRPr/>
              </a:pPr>
              <a:t>‹#›</a:t>
            </a:fld>
            <a:endParaRPr lang="en-US"/>
          </a:p>
        </p:txBody>
      </p:sp>
    </p:spTree>
    <p:extLst>
      <p:ext uri="{BB962C8B-B14F-4D97-AF65-F5344CB8AC3E}">
        <p14:creationId xmlns:p14="http://schemas.microsoft.com/office/powerpoint/2010/main" val="3676947904"/>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98FEF683-11FC-4EF4-985C-ADB4AFEE5C29}"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32E22DEC-7FF6-4593-9ADA-DB6E18387AA4}" type="slidenum">
              <a:rPr lang="en-US"/>
              <a:pPr>
                <a:defRPr/>
              </a:pPr>
              <a:t>‹#›</a:t>
            </a:fld>
            <a:endParaRPr lang="en-US"/>
          </a:p>
        </p:txBody>
      </p:sp>
    </p:spTree>
    <p:extLst>
      <p:ext uri="{BB962C8B-B14F-4D97-AF65-F5344CB8AC3E}">
        <p14:creationId xmlns:p14="http://schemas.microsoft.com/office/powerpoint/2010/main" val="363609632"/>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BBB032EB-0816-499B-9C56-96760D0D930F}"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33C89D75-0CE8-4558-8DD0-ED9DEB6FD39B}" type="slidenum">
              <a:rPr lang="en-US"/>
              <a:pPr>
                <a:defRPr/>
              </a:pPr>
              <a:t>‹#›</a:t>
            </a:fld>
            <a:endParaRPr lang="en-US"/>
          </a:p>
        </p:txBody>
      </p:sp>
    </p:spTree>
    <p:extLst>
      <p:ext uri="{BB962C8B-B14F-4D97-AF65-F5344CB8AC3E}">
        <p14:creationId xmlns:p14="http://schemas.microsoft.com/office/powerpoint/2010/main" val="3387409500"/>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16"/>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16"/>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29528675-7B75-4F0D-B854-EA1568EC8C40}"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E52BA342-72CB-483D-B77D-C4364834530D}" type="slidenum">
              <a:rPr lang="en-US"/>
              <a:pPr>
                <a:defRPr/>
              </a:pPr>
              <a:t>‹#›</a:t>
            </a:fld>
            <a:endParaRPr lang="en-US"/>
          </a:p>
        </p:txBody>
      </p:sp>
    </p:spTree>
    <p:extLst>
      <p:ext uri="{BB962C8B-B14F-4D97-AF65-F5344CB8AC3E}">
        <p14:creationId xmlns:p14="http://schemas.microsoft.com/office/powerpoint/2010/main" val="1959844901"/>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16"/>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16"/>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F2F8EE55-3922-4717-90DC-94DA9304916A}" type="datetimeFigureOut">
              <a:rPr lang="en-US"/>
              <a:pPr>
                <a:defRPr/>
              </a:pPr>
              <a:t>11/25/2024</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1D815E0A-0A64-4E5C-AFEF-7C85095DEB34}" type="slidenum">
              <a:rPr lang="en-US"/>
              <a:pPr>
                <a:defRPr/>
              </a:pPr>
              <a:t>‹#›</a:t>
            </a:fld>
            <a:endParaRPr lang="en-US"/>
          </a:p>
        </p:txBody>
      </p:sp>
    </p:spTree>
    <p:extLst>
      <p:ext uri="{BB962C8B-B14F-4D97-AF65-F5344CB8AC3E}">
        <p14:creationId xmlns:p14="http://schemas.microsoft.com/office/powerpoint/2010/main" val="3757110462"/>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16"/>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16"/>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AD36DF6E-1B33-4F32-902D-48161BC0D3B4}"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3CAE2A8E-A286-4C8B-9D5E-12BDF211595C}" type="slidenum">
              <a:rPr lang="en-US"/>
              <a:pPr>
                <a:defRPr/>
              </a:pPr>
              <a:t>‹#›</a:t>
            </a:fld>
            <a:endParaRPr lang="en-US"/>
          </a:p>
        </p:txBody>
      </p:sp>
    </p:spTree>
    <p:extLst>
      <p:ext uri="{BB962C8B-B14F-4D97-AF65-F5344CB8AC3E}">
        <p14:creationId xmlns:p14="http://schemas.microsoft.com/office/powerpoint/2010/main" val="86535314"/>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2" y="1600216"/>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16"/>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FF47CAA5-21A0-4890-BB2F-4524333EC05A}"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135B9DF0-88B1-4C13-833C-DB6CD72832AB}" type="slidenum">
              <a:rPr lang="en-US"/>
              <a:pPr>
                <a:defRPr/>
              </a:pPr>
              <a:t>‹#›</a:t>
            </a:fld>
            <a:endParaRPr lang="en-US"/>
          </a:p>
        </p:txBody>
      </p:sp>
    </p:spTree>
    <p:extLst>
      <p:ext uri="{BB962C8B-B14F-4D97-AF65-F5344CB8AC3E}">
        <p14:creationId xmlns:p14="http://schemas.microsoft.com/office/powerpoint/2010/main" val="2578864244"/>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585" indent="0" algn="ctr">
              <a:buNone/>
              <a:defRPr/>
            </a:lvl2pPr>
            <a:lvl3pPr marL="913180" indent="0" algn="ctr">
              <a:buNone/>
              <a:defRPr/>
            </a:lvl3pPr>
            <a:lvl4pPr marL="1369780" indent="0" algn="ctr">
              <a:buNone/>
              <a:defRPr/>
            </a:lvl4pPr>
            <a:lvl5pPr marL="1826370" indent="0" algn="ctr">
              <a:buNone/>
              <a:defRPr/>
            </a:lvl5pPr>
            <a:lvl6pPr marL="2282958" indent="0" algn="ctr">
              <a:buNone/>
              <a:defRPr/>
            </a:lvl6pPr>
            <a:lvl7pPr marL="2739556" indent="0" algn="ctr">
              <a:buNone/>
              <a:defRPr/>
            </a:lvl7pPr>
            <a:lvl8pPr marL="3196144" indent="0" algn="ctr">
              <a:buNone/>
              <a:defRPr/>
            </a:lvl8pPr>
            <a:lvl9pPr marL="3652738"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pPr>
              <a:defRPr/>
            </a:pPr>
            <a:fld id="{FADE56ED-9212-434F-B7FE-DC4EBF6F1DED}"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9968E3A5-368C-43DE-9A2A-5D7DA163375E}" type="slidenum">
              <a:rPr lang="en-US"/>
              <a:pPr>
                <a:defRPr/>
              </a:pPr>
              <a:t>‹#›</a:t>
            </a:fld>
            <a:endParaRPr lang="en-US"/>
          </a:p>
        </p:txBody>
      </p:sp>
    </p:spTree>
    <p:extLst>
      <p:ext uri="{BB962C8B-B14F-4D97-AF65-F5344CB8AC3E}">
        <p14:creationId xmlns:p14="http://schemas.microsoft.com/office/powerpoint/2010/main" val="2539375617"/>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CF33ED11-7703-4E96-A18F-D60E1349A5F4}"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3330AA9C-681B-4B66-85B2-9E2A20025898}" type="slidenum">
              <a:rPr lang="en-US"/>
              <a:pPr>
                <a:defRPr/>
              </a:pPr>
              <a:t>‹#›</a:t>
            </a:fld>
            <a:endParaRPr lang="en-US"/>
          </a:p>
        </p:txBody>
      </p:sp>
    </p:spTree>
    <p:extLst>
      <p:ext uri="{BB962C8B-B14F-4D97-AF65-F5344CB8AC3E}">
        <p14:creationId xmlns:p14="http://schemas.microsoft.com/office/powerpoint/2010/main" val="272372566"/>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26"/>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39"/>
            <a:ext cx="7772400" cy="1500187"/>
          </a:xfrm>
        </p:spPr>
        <p:txBody>
          <a:bodyPr anchor="b"/>
          <a:lstStyle>
            <a:lvl1pPr marL="0" indent="0">
              <a:buNone/>
              <a:defRPr sz="1969"/>
            </a:lvl1pPr>
            <a:lvl2pPr marL="456585" indent="0">
              <a:buNone/>
              <a:defRPr sz="1828"/>
            </a:lvl2pPr>
            <a:lvl3pPr marL="913180" indent="0">
              <a:buNone/>
              <a:defRPr sz="1617"/>
            </a:lvl3pPr>
            <a:lvl4pPr marL="1369780" indent="0">
              <a:buNone/>
              <a:defRPr sz="1406"/>
            </a:lvl4pPr>
            <a:lvl5pPr marL="1826370" indent="0">
              <a:buNone/>
              <a:defRPr sz="1406"/>
            </a:lvl5pPr>
            <a:lvl6pPr marL="2282958" indent="0">
              <a:buNone/>
              <a:defRPr sz="1406"/>
            </a:lvl6pPr>
            <a:lvl7pPr marL="2739556" indent="0">
              <a:buNone/>
              <a:defRPr sz="1406"/>
            </a:lvl7pPr>
            <a:lvl8pPr marL="3196144" indent="0">
              <a:buNone/>
              <a:defRPr sz="1406"/>
            </a:lvl8pPr>
            <a:lvl9pPr marL="3652738" indent="0">
              <a:buNone/>
              <a:defRPr sz="1406"/>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pPr>
              <a:defRPr/>
            </a:pPr>
            <a:fld id="{8C00BF64-66A5-4BEC-A269-30B351FA9ACF}"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B3D21856-2B59-4C73-99ED-133DA2CB2CAC}" type="slidenum">
              <a:rPr lang="en-US"/>
              <a:pPr>
                <a:defRPr/>
              </a:pPr>
              <a:t>‹#›</a:t>
            </a:fld>
            <a:endParaRPr lang="en-US"/>
          </a:p>
        </p:txBody>
      </p:sp>
    </p:spTree>
    <p:extLst>
      <p:ext uri="{BB962C8B-B14F-4D97-AF65-F5344CB8AC3E}">
        <p14:creationId xmlns:p14="http://schemas.microsoft.com/office/powerpoint/2010/main" val="2853420080"/>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600226"/>
            <a:ext cx="4037013"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26"/>
            <a:ext cx="4037012"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pPr>
              <a:defRPr/>
            </a:pPr>
            <a:fld id="{2C84F611-FDA2-4A45-B738-76DC63A6FC72}"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0CB62BF5-07FF-47EB-9459-DD42C91E0D59}" type="slidenum">
              <a:rPr lang="en-US"/>
              <a:pPr>
                <a:defRPr/>
              </a:pPr>
              <a:t>‹#›</a:t>
            </a:fld>
            <a:endParaRPr lang="en-US"/>
          </a:p>
        </p:txBody>
      </p:sp>
    </p:spTree>
    <p:extLst>
      <p:ext uri="{BB962C8B-B14F-4D97-AF65-F5344CB8AC3E}">
        <p14:creationId xmlns:p14="http://schemas.microsoft.com/office/powerpoint/2010/main" val="2249727559"/>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585" indent="0">
              <a:buNone/>
              <a:defRPr sz="1969" b="1"/>
            </a:lvl2pPr>
            <a:lvl3pPr marL="913180" indent="0">
              <a:buNone/>
              <a:defRPr sz="1828" b="1"/>
            </a:lvl3pPr>
            <a:lvl4pPr marL="1369780" indent="0">
              <a:buNone/>
              <a:defRPr sz="1617" b="1"/>
            </a:lvl4pPr>
            <a:lvl5pPr marL="1826370" indent="0">
              <a:buNone/>
              <a:defRPr sz="1617" b="1"/>
            </a:lvl5pPr>
            <a:lvl6pPr marL="2282958" indent="0">
              <a:buNone/>
              <a:defRPr sz="1617" b="1"/>
            </a:lvl6pPr>
            <a:lvl7pPr marL="2739556" indent="0">
              <a:buNone/>
              <a:defRPr sz="1617" b="1"/>
            </a:lvl7pPr>
            <a:lvl8pPr marL="3196144" indent="0">
              <a:buNone/>
              <a:defRPr sz="1617" b="1"/>
            </a:lvl8pPr>
            <a:lvl9pPr marL="3652738"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585" indent="0">
              <a:buNone/>
              <a:defRPr sz="1969" b="1"/>
            </a:lvl2pPr>
            <a:lvl3pPr marL="913180" indent="0">
              <a:buNone/>
              <a:defRPr sz="1828" b="1"/>
            </a:lvl3pPr>
            <a:lvl4pPr marL="1369780" indent="0">
              <a:buNone/>
              <a:defRPr sz="1617" b="1"/>
            </a:lvl4pPr>
            <a:lvl5pPr marL="1826370" indent="0">
              <a:buNone/>
              <a:defRPr sz="1617" b="1"/>
            </a:lvl5pPr>
            <a:lvl6pPr marL="2282958" indent="0">
              <a:buNone/>
              <a:defRPr sz="1617" b="1"/>
            </a:lvl6pPr>
            <a:lvl7pPr marL="2739556" indent="0">
              <a:buNone/>
              <a:defRPr sz="1617" b="1"/>
            </a:lvl7pPr>
            <a:lvl8pPr marL="3196144" indent="0">
              <a:buNone/>
              <a:defRPr sz="1617" b="1"/>
            </a:lvl8pPr>
            <a:lvl9pPr marL="3652738"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66474DDF-2294-4D4A-ACA4-7A5C2921CDEA}" type="datetimeFigureOut">
              <a:rPr lang="en-US"/>
              <a:pPr>
                <a:defRPr/>
              </a:pPr>
              <a:t>11/25/2024</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14CE27BC-3813-44FF-84A7-EACDF6F179B5}" type="slidenum">
              <a:rPr lang="en-US"/>
              <a:pPr>
                <a:defRPr/>
              </a:pPr>
              <a:t>‹#›</a:t>
            </a:fld>
            <a:endParaRPr lang="en-US"/>
          </a:p>
        </p:txBody>
      </p:sp>
    </p:spTree>
    <p:extLst>
      <p:ext uri="{BB962C8B-B14F-4D97-AF65-F5344CB8AC3E}">
        <p14:creationId xmlns:p14="http://schemas.microsoft.com/office/powerpoint/2010/main" val="1576951421"/>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pPr>
              <a:defRPr/>
            </a:pPr>
            <a:fld id="{F973B732-75A3-4C6B-B2FD-23F5AB43536D}" type="datetimeFigureOut">
              <a:rPr lang="en-US"/>
              <a:pPr>
                <a:defRPr/>
              </a:pPr>
              <a:t>11/25/2024</a:t>
            </a:fld>
            <a:endParaRPr lang="en-US"/>
          </a:p>
        </p:txBody>
      </p:sp>
      <p:sp>
        <p:nvSpPr>
          <p:cNvPr id="4" name="Rectangle 7"/>
          <p:cNvSpPr>
            <a:spLocks noGrp="1" noChangeArrowheads="1"/>
          </p:cNvSpPr>
          <p:nvPr>
            <p:ph type="ftr" idx="11"/>
          </p:nvPr>
        </p:nvSpPr>
        <p:spPr>
          <a:ln/>
        </p:spPr>
        <p:txBody>
          <a:bodyPr/>
          <a:lstStyle>
            <a:lvl1pPr>
              <a:defRPr/>
            </a:lvl1pPr>
          </a:lstStyle>
          <a:p>
            <a:pPr>
              <a:defRPr/>
            </a:pPr>
            <a:endParaRPr lang="en-US"/>
          </a:p>
        </p:txBody>
      </p:sp>
      <p:sp>
        <p:nvSpPr>
          <p:cNvPr id="5" name="Rectangle 8"/>
          <p:cNvSpPr>
            <a:spLocks noGrp="1" noChangeArrowheads="1"/>
          </p:cNvSpPr>
          <p:nvPr>
            <p:ph type="sldNum" idx="12"/>
          </p:nvPr>
        </p:nvSpPr>
        <p:spPr>
          <a:ln/>
        </p:spPr>
        <p:txBody>
          <a:bodyPr/>
          <a:lstStyle>
            <a:lvl1pPr>
              <a:defRPr/>
            </a:lvl1pPr>
          </a:lstStyle>
          <a:p>
            <a:pPr>
              <a:defRPr/>
            </a:pPr>
            <a:fld id="{F648F342-4612-4460-B520-472394100196}" type="slidenum">
              <a:rPr lang="en-US"/>
              <a:pPr>
                <a:defRPr/>
              </a:pPr>
              <a:t>‹#›</a:t>
            </a:fld>
            <a:endParaRPr lang="en-US"/>
          </a:p>
        </p:txBody>
      </p:sp>
    </p:spTree>
    <p:extLst>
      <p:ext uri="{BB962C8B-B14F-4D97-AF65-F5344CB8AC3E}">
        <p14:creationId xmlns:p14="http://schemas.microsoft.com/office/powerpoint/2010/main" val="2420040047"/>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pPr>
              <a:defRPr/>
            </a:pPr>
            <a:fld id="{2F22F659-FD46-4CDF-8E61-1D28243376DA}" type="datetimeFigureOut">
              <a:rPr lang="en-US"/>
              <a:pPr>
                <a:defRPr/>
              </a:pPr>
              <a:t>11/25/2024</a:t>
            </a:fld>
            <a:endParaRPr lang="en-US"/>
          </a:p>
        </p:txBody>
      </p:sp>
      <p:sp>
        <p:nvSpPr>
          <p:cNvPr id="3" name="Rectangle 7"/>
          <p:cNvSpPr>
            <a:spLocks noGrp="1" noChangeArrowheads="1"/>
          </p:cNvSpPr>
          <p:nvPr>
            <p:ph type="ftr" idx="11"/>
          </p:nvPr>
        </p:nvSpPr>
        <p:spPr>
          <a:ln/>
        </p:spPr>
        <p:txBody>
          <a:bodyPr/>
          <a:lstStyle>
            <a:lvl1pPr>
              <a:defRPr/>
            </a:lvl1pPr>
          </a:lstStyle>
          <a:p>
            <a:pPr>
              <a:defRPr/>
            </a:pPr>
            <a:endParaRPr lang="en-US"/>
          </a:p>
        </p:txBody>
      </p:sp>
      <p:sp>
        <p:nvSpPr>
          <p:cNvPr id="4" name="Rectangle 8"/>
          <p:cNvSpPr>
            <a:spLocks noGrp="1" noChangeArrowheads="1"/>
          </p:cNvSpPr>
          <p:nvPr>
            <p:ph type="sldNum" idx="12"/>
          </p:nvPr>
        </p:nvSpPr>
        <p:spPr>
          <a:ln/>
        </p:spPr>
        <p:txBody>
          <a:bodyPr/>
          <a:lstStyle>
            <a:lvl1pPr>
              <a:defRPr/>
            </a:lvl1pPr>
          </a:lstStyle>
          <a:p>
            <a:pPr>
              <a:defRPr/>
            </a:pPr>
            <a:fld id="{A29E9C9B-9B19-4569-83DC-BFF905940D65}" type="slidenum">
              <a:rPr lang="en-US"/>
              <a:pPr>
                <a:defRPr/>
              </a:pPr>
              <a:t>‹#›</a:t>
            </a:fld>
            <a:endParaRPr lang="en-US"/>
          </a:p>
        </p:txBody>
      </p:sp>
    </p:spTree>
    <p:extLst>
      <p:ext uri="{BB962C8B-B14F-4D97-AF65-F5344CB8AC3E}">
        <p14:creationId xmlns:p14="http://schemas.microsoft.com/office/powerpoint/2010/main" val="3037635086"/>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76"/>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585" indent="0">
              <a:buNone/>
              <a:defRPr sz="1195"/>
            </a:lvl2pPr>
            <a:lvl3pPr marL="913180" indent="0">
              <a:buNone/>
              <a:defRPr sz="984"/>
            </a:lvl3pPr>
            <a:lvl4pPr marL="1369780" indent="0">
              <a:buNone/>
              <a:defRPr sz="914"/>
            </a:lvl4pPr>
            <a:lvl5pPr marL="1826370" indent="0">
              <a:buNone/>
              <a:defRPr sz="914"/>
            </a:lvl5pPr>
            <a:lvl6pPr marL="2282958" indent="0">
              <a:buNone/>
              <a:defRPr sz="914"/>
            </a:lvl6pPr>
            <a:lvl7pPr marL="2739556" indent="0">
              <a:buNone/>
              <a:defRPr sz="914"/>
            </a:lvl7pPr>
            <a:lvl8pPr marL="3196144" indent="0">
              <a:buNone/>
              <a:defRPr sz="914"/>
            </a:lvl8pPr>
            <a:lvl9pPr marL="3652738"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5FD4D66D-A7C4-4671-8665-E9D66ADD85BB}"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B799FA2E-3877-4C85-8EC4-F8439EC6D1AE}" type="slidenum">
              <a:rPr lang="en-US"/>
              <a:pPr>
                <a:defRPr/>
              </a:pPr>
              <a:t>‹#›</a:t>
            </a:fld>
            <a:endParaRPr lang="en-US"/>
          </a:p>
        </p:txBody>
      </p:sp>
    </p:spTree>
    <p:extLst>
      <p:ext uri="{BB962C8B-B14F-4D97-AF65-F5344CB8AC3E}">
        <p14:creationId xmlns:p14="http://schemas.microsoft.com/office/powerpoint/2010/main" val="1971243102"/>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585" indent="0">
              <a:buNone/>
              <a:defRPr sz="2812"/>
            </a:lvl2pPr>
            <a:lvl3pPr marL="913180" indent="0">
              <a:buNone/>
              <a:defRPr sz="2391"/>
            </a:lvl3pPr>
            <a:lvl4pPr marL="1369780" indent="0">
              <a:buNone/>
              <a:defRPr sz="1969"/>
            </a:lvl4pPr>
            <a:lvl5pPr marL="1826370" indent="0">
              <a:buNone/>
              <a:defRPr sz="1969"/>
            </a:lvl5pPr>
            <a:lvl6pPr marL="2282958" indent="0">
              <a:buNone/>
              <a:defRPr sz="1969"/>
            </a:lvl6pPr>
            <a:lvl7pPr marL="2739556" indent="0">
              <a:buNone/>
              <a:defRPr sz="1969"/>
            </a:lvl7pPr>
            <a:lvl8pPr marL="3196144" indent="0">
              <a:buNone/>
              <a:defRPr sz="1969"/>
            </a:lvl8pPr>
            <a:lvl9pPr marL="3652738"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585" indent="0">
              <a:buNone/>
              <a:defRPr sz="1195"/>
            </a:lvl2pPr>
            <a:lvl3pPr marL="913180" indent="0">
              <a:buNone/>
              <a:defRPr sz="984"/>
            </a:lvl3pPr>
            <a:lvl4pPr marL="1369780" indent="0">
              <a:buNone/>
              <a:defRPr sz="914"/>
            </a:lvl4pPr>
            <a:lvl5pPr marL="1826370" indent="0">
              <a:buNone/>
              <a:defRPr sz="914"/>
            </a:lvl5pPr>
            <a:lvl6pPr marL="2282958" indent="0">
              <a:buNone/>
              <a:defRPr sz="914"/>
            </a:lvl6pPr>
            <a:lvl7pPr marL="2739556" indent="0">
              <a:buNone/>
              <a:defRPr sz="914"/>
            </a:lvl7pPr>
            <a:lvl8pPr marL="3196144" indent="0">
              <a:buNone/>
              <a:defRPr sz="914"/>
            </a:lvl8pPr>
            <a:lvl9pPr marL="3652738"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146C4321-668A-497F-A93F-046BCDD0EF2C}"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212790F2-E2F6-499A-B399-85A7B36C379B}" type="slidenum">
              <a:rPr lang="en-US"/>
              <a:pPr>
                <a:defRPr/>
              </a:pPr>
              <a:t>‹#›</a:t>
            </a:fld>
            <a:endParaRPr lang="en-US"/>
          </a:p>
        </p:txBody>
      </p:sp>
    </p:spTree>
    <p:extLst>
      <p:ext uri="{BB962C8B-B14F-4D97-AF65-F5344CB8AC3E}">
        <p14:creationId xmlns:p14="http://schemas.microsoft.com/office/powerpoint/2010/main" val="762521264"/>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46BC754C-C8D9-4983-8B92-C9B60960F70E}"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7793D95C-05D6-4D57-8EFD-D27DA874AA21}" type="slidenum">
              <a:rPr lang="en-US"/>
              <a:pPr>
                <a:defRPr/>
              </a:pPr>
              <a:t>‹#›</a:t>
            </a:fld>
            <a:endParaRPr lang="en-US"/>
          </a:p>
        </p:txBody>
      </p:sp>
    </p:spTree>
    <p:extLst>
      <p:ext uri="{BB962C8B-B14F-4D97-AF65-F5344CB8AC3E}">
        <p14:creationId xmlns:p14="http://schemas.microsoft.com/office/powerpoint/2010/main" val="2894276764"/>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89B14D32-9E48-464A-8BC5-32730AC919B2}"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E2757566-7923-4CC2-902F-E4B9B82A6C35}" type="slidenum">
              <a:rPr lang="en-US"/>
              <a:pPr>
                <a:defRPr/>
              </a:pPr>
              <a:t>‹#›</a:t>
            </a:fld>
            <a:endParaRPr lang="en-US"/>
          </a:p>
        </p:txBody>
      </p:sp>
    </p:spTree>
    <p:extLst>
      <p:ext uri="{BB962C8B-B14F-4D97-AF65-F5344CB8AC3E}">
        <p14:creationId xmlns:p14="http://schemas.microsoft.com/office/powerpoint/2010/main" val="1488575764"/>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26"/>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26"/>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25C6205D-C741-4B4C-B18E-522F108574EA}"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3822198B-049B-4460-A975-43D1FBE8899F}" type="slidenum">
              <a:rPr lang="en-US"/>
              <a:pPr>
                <a:defRPr/>
              </a:pPr>
              <a:t>‹#›</a:t>
            </a:fld>
            <a:endParaRPr lang="en-US"/>
          </a:p>
        </p:txBody>
      </p:sp>
    </p:spTree>
    <p:extLst>
      <p:ext uri="{BB962C8B-B14F-4D97-AF65-F5344CB8AC3E}">
        <p14:creationId xmlns:p14="http://schemas.microsoft.com/office/powerpoint/2010/main" val="108048273"/>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26"/>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26"/>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A627EBEC-B91D-4186-B90E-D2247752DF65}" type="datetimeFigureOut">
              <a:rPr lang="en-US"/>
              <a:pPr>
                <a:defRPr/>
              </a:pPr>
              <a:t>11/25/2024</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50095D89-629A-49EF-A57E-C697C4C5A9A1}" type="slidenum">
              <a:rPr lang="en-US"/>
              <a:pPr>
                <a:defRPr/>
              </a:pPr>
              <a:t>‹#›</a:t>
            </a:fld>
            <a:endParaRPr lang="en-US"/>
          </a:p>
        </p:txBody>
      </p:sp>
    </p:spTree>
    <p:extLst>
      <p:ext uri="{BB962C8B-B14F-4D97-AF65-F5344CB8AC3E}">
        <p14:creationId xmlns:p14="http://schemas.microsoft.com/office/powerpoint/2010/main" val="1397773728"/>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26"/>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26"/>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A0B62B4D-5649-4A28-8DFA-AC6C0AE2FE97}"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4FB389F5-D6EF-43F7-AF3E-2EFD00AB38DE}" type="slidenum">
              <a:rPr lang="en-US"/>
              <a:pPr>
                <a:defRPr/>
              </a:pPr>
              <a:t>‹#›</a:t>
            </a:fld>
            <a:endParaRPr lang="en-US"/>
          </a:p>
        </p:txBody>
      </p:sp>
    </p:spTree>
    <p:extLst>
      <p:ext uri="{BB962C8B-B14F-4D97-AF65-F5344CB8AC3E}">
        <p14:creationId xmlns:p14="http://schemas.microsoft.com/office/powerpoint/2010/main" val="382618134"/>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2" y="1600226"/>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26"/>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CD4B4E01-E6E6-4C1B-BC20-31E7EB5554D5}"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D5EFBCAE-3757-4731-98B2-89D4675842B6}" type="slidenum">
              <a:rPr lang="en-US"/>
              <a:pPr>
                <a:defRPr/>
              </a:pPr>
              <a:t>‹#›</a:t>
            </a:fld>
            <a:endParaRPr lang="en-US"/>
          </a:p>
        </p:txBody>
      </p:sp>
    </p:spTree>
    <p:extLst>
      <p:ext uri="{BB962C8B-B14F-4D97-AF65-F5344CB8AC3E}">
        <p14:creationId xmlns:p14="http://schemas.microsoft.com/office/powerpoint/2010/main" val="3141104018"/>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6964" indent="0" algn="ctr">
              <a:buNone/>
              <a:defRPr/>
            </a:lvl2pPr>
            <a:lvl3pPr marL="913930" indent="0" algn="ctr">
              <a:buNone/>
              <a:defRPr/>
            </a:lvl3pPr>
            <a:lvl4pPr marL="1370900" indent="0" algn="ctr">
              <a:buNone/>
              <a:defRPr/>
            </a:lvl4pPr>
            <a:lvl5pPr marL="1827865" indent="0" algn="ctr">
              <a:buNone/>
              <a:defRPr/>
            </a:lvl5pPr>
            <a:lvl6pPr marL="2284830" indent="0" algn="ctr">
              <a:buNone/>
              <a:defRPr/>
            </a:lvl6pPr>
            <a:lvl7pPr marL="2741799" indent="0" algn="ctr">
              <a:buNone/>
              <a:defRPr/>
            </a:lvl7pPr>
            <a:lvl8pPr marL="3198760" indent="0" algn="ctr">
              <a:buNone/>
              <a:defRPr/>
            </a:lvl8pPr>
            <a:lvl9pPr marL="365573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pPr>
              <a:defRPr/>
            </a:pPr>
            <a:fld id="{666F8AED-5CAF-4405-8DEF-D1D93328F15C}"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F05722BB-0048-479E-A78D-4407A1B078C6}" type="slidenum">
              <a:rPr lang="en-US"/>
              <a:pPr>
                <a:defRPr/>
              </a:pPr>
              <a:t>‹#›</a:t>
            </a:fld>
            <a:endParaRPr lang="en-US"/>
          </a:p>
        </p:txBody>
      </p:sp>
    </p:spTree>
    <p:extLst>
      <p:ext uri="{BB962C8B-B14F-4D97-AF65-F5344CB8AC3E}">
        <p14:creationId xmlns:p14="http://schemas.microsoft.com/office/powerpoint/2010/main" val="1859911703"/>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A06EDF23-EC11-4B7C-9C68-7C6D9FA7F2F7}"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A0E0D9B0-10E6-4B8E-A0D6-13EDC1193FBB}" type="slidenum">
              <a:rPr lang="en-US"/>
              <a:pPr>
                <a:defRPr/>
              </a:pPr>
              <a:t>‹#›</a:t>
            </a:fld>
            <a:endParaRPr lang="en-US"/>
          </a:p>
        </p:txBody>
      </p:sp>
    </p:spTree>
    <p:extLst>
      <p:ext uri="{BB962C8B-B14F-4D97-AF65-F5344CB8AC3E}">
        <p14:creationId xmlns:p14="http://schemas.microsoft.com/office/powerpoint/2010/main" val="335183337"/>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0"/>
            <a:ext cx="7772400" cy="1362075"/>
          </a:xfrm>
        </p:spPr>
        <p:txBody>
          <a:bodyPr anchor="t"/>
          <a:lstStyle>
            <a:lvl1pPr algn="l">
              <a:defRPr sz="4008" b="1" cap="all"/>
            </a:lvl1pPr>
          </a:lstStyle>
          <a:p>
            <a:r>
              <a:rPr lang="en-US"/>
              <a:t>Click to edit Master title style</a:t>
            </a:r>
            <a:endParaRPr lang="de-DE"/>
          </a:p>
        </p:txBody>
      </p:sp>
      <p:sp>
        <p:nvSpPr>
          <p:cNvPr id="3" name="Text Placeholder 2"/>
          <p:cNvSpPr>
            <a:spLocks noGrp="1"/>
          </p:cNvSpPr>
          <p:nvPr>
            <p:ph type="body" idx="1"/>
          </p:nvPr>
        </p:nvSpPr>
        <p:spPr>
          <a:xfrm>
            <a:off x="722313" y="2906723"/>
            <a:ext cx="7772400" cy="1500187"/>
          </a:xfrm>
        </p:spPr>
        <p:txBody>
          <a:bodyPr anchor="b"/>
          <a:lstStyle>
            <a:lvl1pPr marL="0" indent="0">
              <a:buNone/>
              <a:defRPr sz="1969"/>
            </a:lvl1pPr>
            <a:lvl2pPr marL="456964" indent="0">
              <a:buNone/>
              <a:defRPr sz="1828"/>
            </a:lvl2pPr>
            <a:lvl3pPr marL="913930" indent="0">
              <a:buNone/>
              <a:defRPr sz="1617"/>
            </a:lvl3pPr>
            <a:lvl4pPr marL="1370900" indent="0">
              <a:buNone/>
              <a:defRPr sz="1406"/>
            </a:lvl4pPr>
            <a:lvl5pPr marL="1827865" indent="0">
              <a:buNone/>
              <a:defRPr sz="1406"/>
            </a:lvl5pPr>
            <a:lvl6pPr marL="2284830" indent="0">
              <a:buNone/>
              <a:defRPr sz="1406"/>
            </a:lvl6pPr>
            <a:lvl7pPr marL="2741799" indent="0">
              <a:buNone/>
              <a:defRPr sz="1406"/>
            </a:lvl7pPr>
            <a:lvl8pPr marL="3198760" indent="0">
              <a:buNone/>
              <a:defRPr sz="1406"/>
            </a:lvl8pPr>
            <a:lvl9pPr marL="3655730" indent="0">
              <a:buNone/>
              <a:defRPr sz="1406"/>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pPr>
              <a:defRPr/>
            </a:pPr>
            <a:fld id="{31417756-842F-4414-B49A-E01F587C4B5B}"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1657F2F3-634D-407F-8D53-65D35AB7C9C5}" type="slidenum">
              <a:rPr lang="en-US"/>
              <a:pPr>
                <a:defRPr/>
              </a:pPr>
              <a:t>‹#›</a:t>
            </a:fld>
            <a:endParaRPr lang="en-US"/>
          </a:p>
        </p:txBody>
      </p:sp>
    </p:spTree>
    <p:extLst>
      <p:ext uri="{BB962C8B-B14F-4D97-AF65-F5344CB8AC3E}">
        <p14:creationId xmlns:p14="http://schemas.microsoft.com/office/powerpoint/2010/main" val="556274629"/>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2" y="1600210"/>
            <a:ext cx="4037013"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10"/>
            <a:ext cx="4037012" cy="4492625"/>
          </a:xfrm>
        </p:spPr>
        <p:txBody>
          <a:bodyPr/>
          <a:lstStyle>
            <a:lvl1pPr>
              <a:defRPr sz="2812"/>
            </a:lvl1pPr>
            <a:lvl2pPr>
              <a:defRPr sz="2391"/>
            </a:lvl2pPr>
            <a:lvl3pPr>
              <a:defRPr sz="1969"/>
            </a:lvl3pPr>
            <a:lvl4pPr>
              <a:defRPr sz="1828"/>
            </a:lvl4pPr>
            <a:lvl5pPr>
              <a:defRPr sz="1828"/>
            </a:lvl5pPr>
            <a:lvl6pPr>
              <a:defRPr sz="1828"/>
            </a:lvl6pPr>
            <a:lvl7pPr>
              <a:defRPr sz="1828"/>
            </a:lvl7pPr>
            <a:lvl8pPr>
              <a:defRPr sz="1828"/>
            </a:lvl8pPr>
            <a:lvl9pPr>
              <a:defRPr sz="18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pPr>
              <a:defRPr/>
            </a:pPr>
            <a:fld id="{EB47AF3C-7B7F-49C8-8175-46FE1512E17B}"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FFA77136-AD3D-418D-930F-D36683261C1C}" type="slidenum">
              <a:rPr lang="en-US"/>
              <a:pPr>
                <a:defRPr/>
              </a:pPr>
              <a:t>‹#›</a:t>
            </a:fld>
            <a:endParaRPr lang="en-US"/>
          </a:p>
        </p:txBody>
      </p:sp>
    </p:spTree>
    <p:extLst>
      <p:ext uri="{BB962C8B-B14F-4D97-AF65-F5344CB8AC3E}">
        <p14:creationId xmlns:p14="http://schemas.microsoft.com/office/powerpoint/2010/main" val="2076468385"/>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391" b="1"/>
            </a:lvl1pPr>
            <a:lvl2pPr marL="456964" indent="0">
              <a:buNone/>
              <a:defRPr sz="1969" b="1"/>
            </a:lvl2pPr>
            <a:lvl3pPr marL="913930" indent="0">
              <a:buNone/>
              <a:defRPr sz="1828" b="1"/>
            </a:lvl3pPr>
            <a:lvl4pPr marL="1370900" indent="0">
              <a:buNone/>
              <a:defRPr sz="1617" b="1"/>
            </a:lvl4pPr>
            <a:lvl5pPr marL="1827865" indent="0">
              <a:buNone/>
              <a:defRPr sz="1617" b="1"/>
            </a:lvl5pPr>
            <a:lvl6pPr marL="2284830" indent="0">
              <a:buNone/>
              <a:defRPr sz="1617" b="1"/>
            </a:lvl6pPr>
            <a:lvl7pPr marL="2741799" indent="0">
              <a:buNone/>
              <a:defRPr sz="1617" b="1"/>
            </a:lvl7pPr>
            <a:lvl8pPr marL="3198760" indent="0">
              <a:buNone/>
              <a:defRPr sz="1617" b="1"/>
            </a:lvl8pPr>
            <a:lvl9pPr marL="3655730" indent="0">
              <a:buNone/>
              <a:defRPr sz="1617"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391" b="1"/>
            </a:lvl1pPr>
            <a:lvl2pPr marL="456964" indent="0">
              <a:buNone/>
              <a:defRPr sz="1969" b="1"/>
            </a:lvl2pPr>
            <a:lvl3pPr marL="913930" indent="0">
              <a:buNone/>
              <a:defRPr sz="1828" b="1"/>
            </a:lvl3pPr>
            <a:lvl4pPr marL="1370900" indent="0">
              <a:buNone/>
              <a:defRPr sz="1617" b="1"/>
            </a:lvl4pPr>
            <a:lvl5pPr marL="1827865" indent="0">
              <a:buNone/>
              <a:defRPr sz="1617" b="1"/>
            </a:lvl5pPr>
            <a:lvl6pPr marL="2284830" indent="0">
              <a:buNone/>
              <a:defRPr sz="1617" b="1"/>
            </a:lvl6pPr>
            <a:lvl7pPr marL="2741799" indent="0">
              <a:buNone/>
              <a:defRPr sz="1617" b="1"/>
            </a:lvl7pPr>
            <a:lvl8pPr marL="3198760" indent="0">
              <a:buNone/>
              <a:defRPr sz="1617" b="1"/>
            </a:lvl8pPr>
            <a:lvl9pPr marL="3655730" indent="0">
              <a:buNone/>
              <a:defRPr sz="1617"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391"/>
            </a:lvl1pPr>
            <a:lvl2pPr>
              <a:defRPr sz="1969"/>
            </a:lvl2pPr>
            <a:lvl3pPr>
              <a:defRPr sz="1828"/>
            </a:lvl3pPr>
            <a:lvl4pPr>
              <a:defRPr sz="1617"/>
            </a:lvl4pPr>
            <a:lvl5pPr>
              <a:defRPr sz="1617"/>
            </a:lvl5pPr>
            <a:lvl6pPr>
              <a:defRPr sz="1617"/>
            </a:lvl6pPr>
            <a:lvl7pPr>
              <a:defRPr sz="1617"/>
            </a:lvl7pPr>
            <a:lvl8pPr>
              <a:defRPr sz="1617"/>
            </a:lvl8pPr>
            <a:lvl9pPr>
              <a:defRPr sz="16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1A1302D1-B9FB-472F-8FF9-9B1E1B7E48DD}" type="datetimeFigureOut">
              <a:rPr lang="en-US"/>
              <a:pPr>
                <a:defRPr/>
              </a:pPr>
              <a:t>11/25/2024</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A392357B-399E-4ABA-8C43-D016F9371094}" type="slidenum">
              <a:rPr lang="en-US"/>
              <a:pPr>
                <a:defRPr/>
              </a:pPr>
              <a:t>‹#›</a:t>
            </a:fld>
            <a:endParaRPr lang="en-US"/>
          </a:p>
        </p:txBody>
      </p:sp>
    </p:spTree>
    <p:extLst>
      <p:ext uri="{BB962C8B-B14F-4D97-AF65-F5344CB8AC3E}">
        <p14:creationId xmlns:p14="http://schemas.microsoft.com/office/powerpoint/2010/main" val="1672931563"/>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pPr>
              <a:defRPr/>
            </a:pPr>
            <a:fld id="{F50B7E1C-EA1C-4A86-9FD4-C8CD03C0CA4D}" type="datetimeFigureOut">
              <a:rPr lang="en-US"/>
              <a:pPr>
                <a:defRPr/>
              </a:pPr>
              <a:t>11/25/2024</a:t>
            </a:fld>
            <a:endParaRPr lang="en-US"/>
          </a:p>
        </p:txBody>
      </p:sp>
      <p:sp>
        <p:nvSpPr>
          <p:cNvPr id="4" name="Rectangle 7"/>
          <p:cNvSpPr>
            <a:spLocks noGrp="1" noChangeArrowheads="1"/>
          </p:cNvSpPr>
          <p:nvPr>
            <p:ph type="ftr" idx="11"/>
          </p:nvPr>
        </p:nvSpPr>
        <p:spPr>
          <a:ln/>
        </p:spPr>
        <p:txBody>
          <a:bodyPr/>
          <a:lstStyle>
            <a:lvl1pPr>
              <a:defRPr/>
            </a:lvl1pPr>
          </a:lstStyle>
          <a:p>
            <a:pPr>
              <a:defRPr/>
            </a:pPr>
            <a:endParaRPr lang="en-US"/>
          </a:p>
        </p:txBody>
      </p:sp>
      <p:sp>
        <p:nvSpPr>
          <p:cNvPr id="5" name="Rectangle 8"/>
          <p:cNvSpPr>
            <a:spLocks noGrp="1" noChangeArrowheads="1"/>
          </p:cNvSpPr>
          <p:nvPr>
            <p:ph type="sldNum" idx="12"/>
          </p:nvPr>
        </p:nvSpPr>
        <p:spPr>
          <a:ln/>
        </p:spPr>
        <p:txBody>
          <a:bodyPr/>
          <a:lstStyle>
            <a:lvl1pPr>
              <a:defRPr/>
            </a:lvl1pPr>
          </a:lstStyle>
          <a:p>
            <a:pPr>
              <a:defRPr/>
            </a:pPr>
            <a:fld id="{53E78608-5E53-4EC1-8F8A-28ABE5B38888}" type="slidenum">
              <a:rPr lang="en-US"/>
              <a:pPr>
                <a:defRPr/>
              </a:pPr>
              <a:t>‹#›</a:t>
            </a:fld>
            <a:endParaRPr lang="en-US"/>
          </a:p>
        </p:txBody>
      </p:sp>
    </p:spTree>
    <p:extLst>
      <p:ext uri="{BB962C8B-B14F-4D97-AF65-F5344CB8AC3E}">
        <p14:creationId xmlns:p14="http://schemas.microsoft.com/office/powerpoint/2010/main" val="2482338134"/>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pPr>
              <a:defRPr/>
            </a:pPr>
            <a:fld id="{CC938122-54AE-4B81-BD2F-95A1B51BE851}" type="datetimeFigureOut">
              <a:rPr lang="en-US"/>
              <a:pPr>
                <a:defRPr/>
              </a:pPr>
              <a:t>11/25/2024</a:t>
            </a:fld>
            <a:endParaRPr lang="en-US"/>
          </a:p>
        </p:txBody>
      </p:sp>
      <p:sp>
        <p:nvSpPr>
          <p:cNvPr id="3" name="Rectangle 7"/>
          <p:cNvSpPr>
            <a:spLocks noGrp="1" noChangeArrowheads="1"/>
          </p:cNvSpPr>
          <p:nvPr>
            <p:ph type="ftr" idx="11"/>
          </p:nvPr>
        </p:nvSpPr>
        <p:spPr>
          <a:ln/>
        </p:spPr>
        <p:txBody>
          <a:bodyPr/>
          <a:lstStyle>
            <a:lvl1pPr>
              <a:defRPr/>
            </a:lvl1pPr>
          </a:lstStyle>
          <a:p>
            <a:pPr>
              <a:defRPr/>
            </a:pPr>
            <a:endParaRPr lang="en-US"/>
          </a:p>
        </p:txBody>
      </p:sp>
      <p:sp>
        <p:nvSpPr>
          <p:cNvPr id="4" name="Rectangle 8"/>
          <p:cNvSpPr>
            <a:spLocks noGrp="1" noChangeArrowheads="1"/>
          </p:cNvSpPr>
          <p:nvPr>
            <p:ph type="sldNum" idx="12"/>
          </p:nvPr>
        </p:nvSpPr>
        <p:spPr>
          <a:ln/>
        </p:spPr>
        <p:txBody>
          <a:bodyPr/>
          <a:lstStyle>
            <a:lvl1pPr>
              <a:defRPr/>
            </a:lvl1pPr>
          </a:lstStyle>
          <a:p>
            <a:pPr>
              <a:defRPr/>
            </a:pPr>
            <a:fld id="{223C5F5E-ADF7-48D8-8221-BBA674F07390}" type="slidenum">
              <a:rPr lang="en-US"/>
              <a:pPr>
                <a:defRPr/>
              </a:pPr>
              <a:t>‹#›</a:t>
            </a:fld>
            <a:endParaRPr lang="en-US"/>
          </a:p>
        </p:txBody>
      </p:sp>
    </p:spTree>
    <p:extLst>
      <p:ext uri="{BB962C8B-B14F-4D97-AF65-F5344CB8AC3E}">
        <p14:creationId xmlns:p14="http://schemas.microsoft.com/office/powerpoint/2010/main" val="3157606925"/>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969" b="1"/>
            </a:lvl1pPr>
          </a:lstStyle>
          <a:p>
            <a:r>
              <a:rPr lang="en-US"/>
              <a:t>Click to edit Master title style</a:t>
            </a:r>
            <a:endParaRPr lang="de-DE"/>
          </a:p>
        </p:txBody>
      </p:sp>
      <p:sp>
        <p:nvSpPr>
          <p:cNvPr id="3" name="Content Placeholder 2"/>
          <p:cNvSpPr>
            <a:spLocks noGrp="1"/>
          </p:cNvSpPr>
          <p:nvPr>
            <p:ph idx="1"/>
          </p:nvPr>
        </p:nvSpPr>
        <p:spPr>
          <a:xfrm>
            <a:off x="3575050" y="273060"/>
            <a:ext cx="5111750" cy="5853113"/>
          </a:xfrm>
        </p:spPr>
        <p:txBody>
          <a:bodyPr/>
          <a:lstStyle>
            <a:lvl1pPr>
              <a:defRPr sz="3234"/>
            </a:lvl1pPr>
            <a:lvl2pPr>
              <a:defRPr sz="2812"/>
            </a:lvl2pPr>
            <a:lvl3pPr>
              <a:defRPr sz="2391"/>
            </a:lvl3pPr>
            <a:lvl4pPr>
              <a:defRPr sz="1969"/>
            </a:lvl4pPr>
            <a:lvl5pPr>
              <a:defRPr sz="1969"/>
            </a:lvl5pPr>
            <a:lvl6pPr>
              <a:defRPr sz="1969"/>
            </a:lvl6pPr>
            <a:lvl7pPr>
              <a:defRPr sz="1969"/>
            </a:lvl7pPr>
            <a:lvl8pPr>
              <a:defRPr sz="1969"/>
            </a:lvl8pPr>
            <a:lvl9pPr>
              <a:defRPr sz="19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2" y="1435101"/>
            <a:ext cx="3008313" cy="4691063"/>
          </a:xfrm>
        </p:spPr>
        <p:txBody>
          <a:bodyPr/>
          <a:lstStyle>
            <a:lvl1pPr marL="0" indent="0">
              <a:buNone/>
              <a:defRPr sz="1406"/>
            </a:lvl1pPr>
            <a:lvl2pPr marL="456964" indent="0">
              <a:buNone/>
              <a:defRPr sz="1195"/>
            </a:lvl2pPr>
            <a:lvl3pPr marL="913930" indent="0">
              <a:buNone/>
              <a:defRPr sz="984"/>
            </a:lvl3pPr>
            <a:lvl4pPr marL="1370900" indent="0">
              <a:buNone/>
              <a:defRPr sz="914"/>
            </a:lvl4pPr>
            <a:lvl5pPr marL="1827865" indent="0">
              <a:buNone/>
              <a:defRPr sz="914"/>
            </a:lvl5pPr>
            <a:lvl6pPr marL="2284830" indent="0">
              <a:buNone/>
              <a:defRPr sz="914"/>
            </a:lvl6pPr>
            <a:lvl7pPr marL="2741799" indent="0">
              <a:buNone/>
              <a:defRPr sz="914"/>
            </a:lvl7pPr>
            <a:lvl8pPr marL="3198760" indent="0">
              <a:buNone/>
              <a:defRPr sz="914"/>
            </a:lvl8pPr>
            <a:lvl9pPr marL="3655730"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F6A6B691-C320-4B02-8F8C-B1FE346C66D3}"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9AA6A05C-D13D-48A3-BFF7-D13580A3E461}" type="slidenum">
              <a:rPr lang="en-US"/>
              <a:pPr>
                <a:defRPr/>
              </a:pPr>
              <a:t>‹#›</a:t>
            </a:fld>
            <a:endParaRPr lang="en-US"/>
          </a:p>
        </p:txBody>
      </p:sp>
    </p:spTree>
    <p:extLst>
      <p:ext uri="{BB962C8B-B14F-4D97-AF65-F5344CB8AC3E}">
        <p14:creationId xmlns:p14="http://schemas.microsoft.com/office/powerpoint/2010/main" val="1191047773"/>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969"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34"/>
            </a:lvl1pPr>
            <a:lvl2pPr marL="456964" indent="0">
              <a:buNone/>
              <a:defRPr sz="2812"/>
            </a:lvl2pPr>
            <a:lvl3pPr marL="913930" indent="0">
              <a:buNone/>
              <a:defRPr sz="2391"/>
            </a:lvl3pPr>
            <a:lvl4pPr marL="1370900" indent="0">
              <a:buNone/>
              <a:defRPr sz="1969"/>
            </a:lvl4pPr>
            <a:lvl5pPr marL="1827865" indent="0">
              <a:buNone/>
              <a:defRPr sz="1969"/>
            </a:lvl5pPr>
            <a:lvl6pPr marL="2284830" indent="0">
              <a:buNone/>
              <a:defRPr sz="1969"/>
            </a:lvl6pPr>
            <a:lvl7pPr marL="2741799" indent="0">
              <a:buNone/>
              <a:defRPr sz="1969"/>
            </a:lvl7pPr>
            <a:lvl8pPr marL="3198760" indent="0">
              <a:buNone/>
              <a:defRPr sz="1969"/>
            </a:lvl8pPr>
            <a:lvl9pPr marL="3655730" indent="0">
              <a:buNone/>
              <a:defRPr sz="1969"/>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6"/>
            </a:lvl1pPr>
            <a:lvl2pPr marL="456964" indent="0">
              <a:buNone/>
              <a:defRPr sz="1195"/>
            </a:lvl2pPr>
            <a:lvl3pPr marL="913930" indent="0">
              <a:buNone/>
              <a:defRPr sz="984"/>
            </a:lvl3pPr>
            <a:lvl4pPr marL="1370900" indent="0">
              <a:buNone/>
              <a:defRPr sz="914"/>
            </a:lvl4pPr>
            <a:lvl5pPr marL="1827865" indent="0">
              <a:buNone/>
              <a:defRPr sz="914"/>
            </a:lvl5pPr>
            <a:lvl6pPr marL="2284830" indent="0">
              <a:buNone/>
              <a:defRPr sz="914"/>
            </a:lvl6pPr>
            <a:lvl7pPr marL="2741799" indent="0">
              <a:buNone/>
              <a:defRPr sz="914"/>
            </a:lvl7pPr>
            <a:lvl8pPr marL="3198760" indent="0">
              <a:buNone/>
              <a:defRPr sz="914"/>
            </a:lvl8pPr>
            <a:lvl9pPr marL="3655730" indent="0">
              <a:buNone/>
              <a:defRPr sz="914"/>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557F3937-83E1-485D-AD90-A39767B1CA6F}" type="datetimeFigureOut">
              <a:rPr lang="en-US"/>
              <a:pPr>
                <a:defRPr/>
              </a:pPr>
              <a:t>11/25/2024</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1F734395-AEFE-4168-950B-AC345321B6EA}" type="slidenum">
              <a:rPr lang="en-US"/>
              <a:pPr>
                <a:defRPr/>
              </a:pPr>
              <a:t>‹#›</a:t>
            </a:fld>
            <a:endParaRPr lang="en-US"/>
          </a:p>
        </p:txBody>
      </p:sp>
    </p:spTree>
    <p:extLst>
      <p:ext uri="{BB962C8B-B14F-4D97-AF65-F5344CB8AC3E}">
        <p14:creationId xmlns:p14="http://schemas.microsoft.com/office/powerpoint/2010/main" val="4282660096"/>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B71F70BC-FF69-41AF-BF11-55A70BAEA6BA}"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4F23DADC-EBE0-457A-9FE4-2844CF6BA2D1}" type="slidenum">
              <a:rPr lang="en-US"/>
              <a:pPr>
                <a:defRPr/>
              </a:pPr>
              <a:t>‹#›</a:t>
            </a:fld>
            <a:endParaRPr lang="en-US"/>
          </a:p>
        </p:txBody>
      </p:sp>
    </p:spTree>
    <p:extLst>
      <p:ext uri="{BB962C8B-B14F-4D97-AF65-F5344CB8AC3E}">
        <p14:creationId xmlns:p14="http://schemas.microsoft.com/office/powerpoint/2010/main" val="1410247369"/>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1"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B662D773-7583-4FF0-8B8E-DF33B5CE83E3}" type="datetimeFigureOut">
              <a:rPr lang="en-US"/>
              <a:pPr>
                <a:defRPr/>
              </a:pPr>
              <a:t>11/25/2024</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C5247F21-0602-4173-A70F-67B835AF28C7}" type="slidenum">
              <a:rPr lang="en-US"/>
              <a:pPr>
                <a:defRPr/>
              </a:pPr>
              <a:t>‹#›</a:t>
            </a:fld>
            <a:endParaRPr lang="en-US"/>
          </a:p>
        </p:txBody>
      </p:sp>
    </p:spTree>
    <p:extLst>
      <p:ext uri="{BB962C8B-B14F-4D97-AF65-F5344CB8AC3E}">
        <p14:creationId xmlns:p14="http://schemas.microsoft.com/office/powerpoint/2010/main" val="2787948212"/>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1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1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72393763-D2BB-4929-B1D7-F8C4D9F4C2EE}"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0A3964F4-A301-49DD-B226-25B260853106}" type="slidenum">
              <a:rPr lang="en-US"/>
              <a:pPr>
                <a:defRPr/>
              </a:pPr>
              <a:t>‹#›</a:t>
            </a:fld>
            <a:endParaRPr lang="en-US"/>
          </a:p>
        </p:txBody>
      </p:sp>
    </p:spTree>
    <p:extLst>
      <p:ext uri="{BB962C8B-B14F-4D97-AF65-F5344CB8AC3E}">
        <p14:creationId xmlns:p14="http://schemas.microsoft.com/office/powerpoint/2010/main" val="245440601"/>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1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1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5EC1482F-343E-44E6-BBB2-3A9347C7E92B}" type="datetimeFigureOut">
              <a:rPr lang="en-US"/>
              <a:pPr>
                <a:defRPr/>
              </a:pPr>
              <a:t>11/25/2024</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BCEA9D4B-ACC5-444B-B4E5-FD74C7DB1EC4}" type="slidenum">
              <a:rPr lang="en-US"/>
              <a:pPr>
                <a:defRPr/>
              </a:pPr>
              <a:t>‹#›</a:t>
            </a:fld>
            <a:endParaRPr lang="en-US"/>
          </a:p>
        </p:txBody>
      </p:sp>
    </p:spTree>
    <p:extLst>
      <p:ext uri="{BB962C8B-B14F-4D97-AF65-F5344CB8AC3E}">
        <p14:creationId xmlns:p14="http://schemas.microsoft.com/office/powerpoint/2010/main" val="2819419255"/>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2" y="160021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2"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1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2A3AD118-FB63-414F-AA83-954968952B0C}"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57D2F888-5FBC-4F17-9629-F42C5421C87B}" type="slidenum">
              <a:rPr lang="en-US"/>
              <a:pPr>
                <a:defRPr/>
              </a:pPr>
              <a:t>‹#›</a:t>
            </a:fld>
            <a:endParaRPr lang="en-US"/>
          </a:p>
        </p:txBody>
      </p:sp>
    </p:spTree>
    <p:extLst>
      <p:ext uri="{BB962C8B-B14F-4D97-AF65-F5344CB8AC3E}">
        <p14:creationId xmlns:p14="http://schemas.microsoft.com/office/powerpoint/2010/main" val="807668768"/>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122239"/>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2" y="160021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1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755794A1-D339-4B00-8FAD-77859F0FE9B5}" type="datetimeFigureOut">
              <a:rPr lang="en-US"/>
              <a:pPr>
                <a:defRPr/>
              </a:pPr>
              <a:t>11/25/2024</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E4F73274-254B-467A-A42D-F3A83341E579}" type="slidenum">
              <a:rPr lang="en-US"/>
              <a:pPr>
                <a:defRPr/>
              </a:pPr>
              <a:t>‹#›</a:t>
            </a:fld>
            <a:endParaRPr lang="en-US"/>
          </a:p>
        </p:txBody>
      </p:sp>
    </p:spTree>
    <p:extLst>
      <p:ext uri="{BB962C8B-B14F-4D97-AF65-F5344CB8AC3E}">
        <p14:creationId xmlns:p14="http://schemas.microsoft.com/office/powerpoint/2010/main" val="3953208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theme" Target="../theme/theme3.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theme" Target="../theme/theme5.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slideLayout" Target="../slideLayouts/slideLayout74.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2" Type="http://schemas.openxmlformats.org/officeDocument/2006/relationships/slideLayout" Target="../slideLayouts/slideLayout63.xml"/><Relationship Id="rId16" Type="http://schemas.openxmlformats.org/officeDocument/2006/relationships/theme" Target="../theme/theme6.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7.xml"/><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theme" Target="../theme/theme8.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8.xml"/><Relationship Id="rId13" Type="http://schemas.openxmlformats.org/officeDocument/2006/relationships/slideLayout" Target="../slideLayouts/slideLayout113.xml"/><Relationship Id="rId3" Type="http://schemas.openxmlformats.org/officeDocument/2006/relationships/slideLayout" Target="../slideLayouts/slideLayout103.xml"/><Relationship Id="rId7" Type="http://schemas.openxmlformats.org/officeDocument/2006/relationships/slideLayout" Target="../slideLayouts/slideLayout107.xml"/><Relationship Id="rId12" Type="http://schemas.openxmlformats.org/officeDocument/2006/relationships/slideLayout" Target="../slideLayouts/slideLayout112.xml"/><Relationship Id="rId2" Type="http://schemas.openxmlformats.org/officeDocument/2006/relationships/slideLayout" Target="../slideLayouts/slideLayout102.xml"/><Relationship Id="rId16" Type="http://schemas.openxmlformats.org/officeDocument/2006/relationships/theme" Target="../theme/theme9.xml"/><Relationship Id="rId1" Type="http://schemas.openxmlformats.org/officeDocument/2006/relationships/slideLayout" Target="../slideLayouts/slideLayout101.xml"/><Relationship Id="rId6" Type="http://schemas.openxmlformats.org/officeDocument/2006/relationships/slideLayout" Target="../slideLayouts/slideLayout106.xml"/><Relationship Id="rId11" Type="http://schemas.openxmlformats.org/officeDocument/2006/relationships/slideLayout" Target="../slideLayouts/slideLayout111.xml"/><Relationship Id="rId5" Type="http://schemas.openxmlformats.org/officeDocument/2006/relationships/slideLayout" Target="../slideLayouts/slideLayout105.xml"/><Relationship Id="rId15" Type="http://schemas.openxmlformats.org/officeDocument/2006/relationships/slideLayout" Target="../slideLayouts/slideLayout115.xml"/><Relationship Id="rId10" Type="http://schemas.openxmlformats.org/officeDocument/2006/relationships/slideLayout" Target="../slideLayouts/slideLayout110.xml"/><Relationship Id="rId4" Type="http://schemas.openxmlformats.org/officeDocument/2006/relationships/slideLayout" Target="../slideLayouts/slideLayout104.xml"/><Relationship Id="rId9" Type="http://schemas.openxmlformats.org/officeDocument/2006/relationships/slideLayout" Target="../slideLayouts/slideLayout109.xml"/><Relationship Id="rId14" Type="http://schemas.openxmlformats.org/officeDocument/2006/relationships/slideLayout" Target="../slideLayouts/slideLayout1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slideLayout" Target="../slideLayouts/slideLayout128.xml"/><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17" Type="http://schemas.openxmlformats.org/officeDocument/2006/relationships/theme" Target="../theme/theme10.xml"/><Relationship Id="rId2" Type="http://schemas.openxmlformats.org/officeDocument/2006/relationships/slideLayout" Target="../slideLayouts/slideLayout117.xml"/><Relationship Id="rId16" Type="http://schemas.openxmlformats.org/officeDocument/2006/relationships/slideLayout" Target="../slideLayouts/slideLayout131.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5" Type="http://schemas.openxmlformats.org/officeDocument/2006/relationships/slideLayout" Target="../slideLayouts/slideLayout13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 Id="rId14" Type="http://schemas.openxmlformats.org/officeDocument/2006/relationships/slideLayout" Target="../slideLayouts/slideLayout12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9.xml"/><Relationship Id="rId13" Type="http://schemas.openxmlformats.org/officeDocument/2006/relationships/slideLayout" Target="../slideLayouts/slideLayout144.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12" Type="http://schemas.openxmlformats.org/officeDocument/2006/relationships/slideLayout" Target="../slideLayouts/slideLayout143.xml"/><Relationship Id="rId2" Type="http://schemas.openxmlformats.org/officeDocument/2006/relationships/slideLayout" Target="../slideLayouts/slideLayout133.xml"/><Relationship Id="rId16" Type="http://schemas.openxmlformats.org/officeDocument/2006/relationships/theme" Target="../theme/theme11.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11" Type="http://schemas.openxmlformats.org/officeDocument/2006/relationships/slideLayout" Target="../slideLayouts/slideLayout142.xml"/><Relationship Id="rId5" Type="http://schemas.openxmlformats.org/officeDocument/2006/relationships/slideLayout" Target="../slideLayouts/slideLayout136.xml"/><Relationship Id="rId15" Type="http://schemas.openxmlformats.org/officeDocument/2006/relationships/slideLayout" Target="../slideLayouts/slideLayout146.xml"/><Relationship Id="rId10" Type="http://schemas.openxmlformats.org/officeDocument/2006/relationships/slideLayout" Target="../slideLayouts/slideLayout141.xml"/><Relationship Id="rId4" Type="http://schemas.openxmlformats.org/officeDocument/2006/relationships/slideLayout" Target="../slideLayouts/slideLayout135.xml"/><Relationship Id="rId9" Type="http://schemas.openxmlformats.org/officeDocument/2006/relationships/slideLayout" Target="../slideLayouts/slideLayout140.xml"/><Relationship Id="rId14" Type="http://schemas.openxmlformats.org/officeDocument/2006/relationships/slideLayout" Target="../slideLayouts/slideLayout145.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4.xml"/><Relationship Id="rId13" Type="http://schemas.openxmlformats.org/officeDocument/2006/relationships/slideLayout" Target="../slideLayouts/slideLayout159.xml"/><Relationship Id="rId3" Type="http://schemas.openxmlformats.org/officeDocument/2006/relationships/slideLayout" Target="../slideLayouts/slideLayout149.xml"/><Relationship Id="rId7" Type="http://schemas.openxmlformats.org/officeDocument/2006/relationships/slideLayout" Target="../slideLayouts/slideLayout153.xml"/><Relationship Id="rId12" Type="http://schemas.openxmlformats.org/officeDocument/2006/relationships/slideLayout" Target="../slideLayouts/slideLayout158.xml"/><Relationship Id="rId17" Type="http://schemas.openxmlformats.org/officeDocument/2006/relationships/theme" Target="../theme/theme12.xml"/><Relationship Id="rId2" Type="http://schemas.openxmlformats.org/officeDocument/2006/relationships/slideLayout" Target="../slideLayouts/slideLayout148.xml"/><Relationship Id="rId16" Type="http://schemas.openxmlformats.org/officeDocument/2006/relationships/slideLayout" Target="../slideLayouts/slideLayout162.xml"/><Relationship Id="rId1" Type="http://schemas.openxmlformats.org/officeDocument/2006/relationships/slideLayout" Target="../slideLayouts/slideLayout147.xml"/><Relationship Id="rId6" Type="http://schemas.openxmlformats.org/officeDocument/2006/relationships/slideLayout" Target="../slideLayouts/slideLayout152.xml"/><Relationship Id="rId11" Type="http://schemas.openxmlformats.org/officeDocument/2006/relationships/slideLayout" Target="../slideLayouts/slideLayout157.xml"/><Relationship Id="rId5" Type="http://schemas.openxmlformats.org/officeDocument/2006/relationships/slideLayout" Target="../slideLayouts/slideLayout151.xml"/><Relationship Id="rId15" Type="http://schemas.openxmlformats.org/officeDocument/2006/relationships/slideLayout" Target="../slideLayouts/slideLayout161.xml"/><Relationship Id="rId10" Type="http://schemas.openxmlformats.org/officeDocument/2006/relationships/slideLayout" Target="../slideLayouts/slideLayout156.xml"/><Relationship Id="rId4" Type="http://schemas.openxmlformats.org/officeDocument/2006/relationships/slideLayout" Target="../slideLayouts/slideLayout150.xml"/><Relationship Id="rId9" Type="http://schemas.openxmlformats.org/officeDocument/2006/relationships/slideLayout" Target="../slideLayouts/slideLayout155.xml"/><Relationship Id="rId14" Type="http://schemas.openxmlformats.org/officeDocument/2006/relationships/slideLayout" Target="../slideLayouts/slideLayout16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70.xml"/><Relationship Id="rId13" Type="http://schemas.openxmlformats.org/officeDocument/2006/relationships/theme" Target="../theme/theme13.xml"/><Relationship Id="rId3" Type="http://schemas.openxmlformats.org/officeDocument/2006/relationships/slideLayout" Target="../slideLayouts/slideLayout165.xml"/><Relationship Id="rId7" Type="http://schemas.openxmlformats.org/officeDocument/2006/relationships/slideLayout" Target="../slideLayouts/slideLayout169.xml"/><Relationship Id="rId12" Type="http://schemas.openxmlformats.org/officeDocument/2006/relationships/slideLayout" Target="../slideLayouts/slideLayout174.xml"/><Relationship Id="rId2" Type="http://schemas.openxmlformats.org/officeDocument/2006/relationships/slideLayout" Target="../slideLayouts/slideLayout164.xml"/><Relationship Id="rId1" Type="http://schemas.openxmlformats.org/officeDocument/2006/relationships/slideLayout" Target="../slideLayouts/slideLayout163.xml"/><Relationship Id="rId6" Type="http://schemas.openxmlformats.org/officeDocument/2006/relationships/slideLayout" Target="../slideLayouts/slideLayout168.xml"/><Relationship Id="rId11" Type="http://schemas.openxmlformats.org/officeDocument/2006/relationships/slideLayout" Target="../slideLayouts/slideLayout173.xml"/><Relationship Id="rId5" Type="http://schemas.openxmlformats.org/officeDocument/2006/relationships/slideLayout" Target="../slideLayouts/slideLayout167.xml"/><Relationship Id="rId10" Type="http://schemas.openxmlformats.org/officeDocument/2006/relationships/slideLayout" Target="../slideLayouts/slideLayout172.xml"/><Relationship Id="rId4" Type="http://schemas.openxmlformats.org/officeDocument/2006/relationships/slideLayout" Target="../slideLayouts/slideLayout166.xml"/><Relationship Id="rId9" Type="http://schemas.openxmlformats.org/officeDocument/2006/relationships/slideLayout" Target="../slideLayouts/slideLayout17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82.xml"/><Relationship Id="rId13" Type="http://schemas.openxmlformats.org/officeDocument/2006/relationships/slideLayout" Target="../slideLayouts/slideLayout187.xml"/><Relationship Id="rId3" Type="http://schemas.openxmlformats.org/officeDocument/2006/relationships/slideLayout" Target="../slideLayouts/slideLayout177.xml"/><Relationship Id="rId7" Type="http://schemas.openxmlformats.org/officeDocument/2006/relationships/slideLayout" Target="../slideLayouts/slideLayout181.xml"/><Relationship Id="rId12" Type="http://schemas.openxmlformats.org/officeDocument/2006/relationships/slideLayout" Target="../slideLayouts/slideLayout186.xml"/><Relationship Id="rId2" Type="http://schemas.openxmlformats.org/officeDocument/2006/relationships/slideLayout" Target="../slideLayouts/slideLayout176.xml"/><Relationship Id="rId16" Type="http://schemas.openxmlformats.org/officeDocument/2006/relationships/theme" Target="../theme/theme14.xml"/><Relationship Id="rId1" Type="http://schemas.openxmlformats.org/officeDocument/2006/relationships/slideLayout" Target="../slideLayouts/slideLayout175.xml"/><Relationship Id="rId6" Type="http://schemas.openxmlformats.org/officeDocument/2006/relationships/slideLayout" Target="../slideLayouts/slideLayout180.xml"/><Relationship Id="rId11" Type="http://schemas.openxmlformats.org/officeDocument/2006/relationships/slideLayout" Target="../slideLayouts/slideLayout185.xml"/><Relationship Id="rId5" Type="http://schemas.openxmlformats.org/officeDocument/2006/relationships/slideLayout" Target="../slideLayouts/slideLayout179.xml"/><Relationship Id="rId15" Type="http://schemas.openxmlformats.org/officeDocument/2006/relationships/slideLayout" Target="../slideLayouts/slideLayout189.xml"/><Relationship Id="rId10" Type="http://schemas.openxmlformats.org/officeDocument/2006/relationships/slideLayout" Target="../slideLayouts/slideLayout184.xml"/><Relationship Id="rId4" Type="http://schemas.openxmlformats.org/officeDocument/2006/relationships/slideLayout" Target="../slideLayouts/slideLayout178.xml"/><Relationship Id="rId9" Type="http://schemas.openxmlformats.org/officeDocument/2006/relationships/slideLayout" Target="../slideLayouts/slideLayout183.xml"/><Relationship Id="rId14" Type="http://schemas.openxmlformats.org/officeDocument/2006/relationships/slideLayout" Target="../slideLayouts/slideLayout18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97.xml"/><Relationship Id="rId13" Type="http://schemas.openxmlformats.org/officeDocument/2006/relationships/theme" Target="../theme/theme15.xml"/><Relationship Id="rId3" Type="http://schemas.openxmlformats.org/officeDocument/2006/relationships/slideLayout" Target="../slideLayouts/slideLayout192.xml"/><Relationship Id="rId7" Type="http://schemas.openxmlformats.org/officeDocument/2006/relationships/slideLayout" Target="../slideLayouts/slideLayout196.xml"/><Relationship Id="rId12" Type="http://schemas.openxmlformats.org/officeDocument/2006/relationships/slideLayout" Target="../slideLayouts/slideLayout201.xml"/><Relationship Id="rId2" Type="http://schemas.openxmlformats.org/officeDocument/2006/relationships/slideLayout" Target="../slideLayouts/slideLayout191.xml"/><Relationship Id="rId1" Type="http://schemas.openxmlformats.org/officeDocument/2006/relationships/slideLayout" Target="../slideLayouts/slideLayout190.xml"/><Relationship Id="rId6" Type="http://schemas.openxmlformats.org/officeDocument/2006/relationships/slideLayout" Target="../slideLayouts/slideLayout195.xml"/><Relationship Id="rId11" Type="http://schemas.openxmlformats.org/officeDocument/2006/relationships/slideLayout" Target="../slideLayouts/slideLayout200.xml"/><Relationship Id="rId5" Type="http://schemas.openxmlformats.org/officeDocument/2006/relationships/slideLayout" Target="../slideLayouts/slideLayout194.xml"/><Relationship Id="rId10" Type="http://schemas.openxmlformats.org/officeDocument/2006/relationships/slideLayout" Target="../slideLayouts/slideLayout199.xml"/><Relationship Id="rId4" Type="http://schemas.openxmlformats.org/officeDocument/2006/relationships/slideLayout" Target="../slideLayouts/slideLayout193.xml"/><Relationship Id="rId9" Type="http://schemas.openxmlformats.org/officeDocument/2006/relationships/slideLayout" Target="../slideLayouts/slideLayout19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09.xml"/><Relationship Id="rId13" Type="http://schemas.openxmlformats.org/officeDocument/2006/relationships/theme" Target="../theme/theme16.xml"/><Relationship Id="rId3" Type="http://schemas.openxmlformats.org/officeDocument/2006/relationships/slideLayout" Target="../slideLayouts/slideLayout204.xml"/><Relationship Id="rId7" Type="http://schemas.openxmlformats.org/officeDocument/2006/relationships/slideLayout" Target="../slideLayouts/slideLayout208.xml"/><Relationship Id="rId12" Type="http://schemas.openxmlformats.org/officeDocument/2006/relationships/slideLayout" Target="../slideLayouts/slideLayout213.xml"/><Relationship Id="rId2" Type="http://schemas.openxmlformats.org/officeDocument/2006/relationships/slideLayout" Target="../slideLayouts/slideLayout203.xml"/><Relationship Id="rId1" Type="http://schemas.openxmlformats.org/officeDocument/2006/relationships/slideLayout" Target="../slideLayouts/slideLayout202.xml"/><Relationship Id="rId6" Type="http://schemas.openxmlformats.org/officeDocument/2006/relationships/slideLayout" Target="../slideLayouts/slideLayout207.xml"/><Relationship Id="rId11" Type="http://schemas.openxmlformats.org/officeDocument/2006/relationships/slideLayout" Target="../slideLayouts/slideLayout212.xml"/><Relationship Id="rId5" Type="http://schemas.openxmlformats.org/officeDocument/2006/relationships/slideLayout" Target="../slideLayouts/slideLayout206.xml"/><Relationship Id="rId10" Type="http://schemas.openxmlformats.org/officeDocument/2006/relationships/slideLayout" Target="../slideLayouts/slideLayout211.xml"/><Relationship Id="rId4" Type="http://schemas.openxmlformats.org/officeDocument/2006/relationships/slideLayout" Target="../slideLayouts/slideLayout205.xml"/><Relationship Id="rId9" Type="http://schemas.openxmlformats.org/officeDocument/2006/relationships/slideLayout" Target="../slideLayouts/slideLayout21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21.xml"/><Relationship Id="rId13" Type="http://schemas.openxmlformats.org/officeDocument/2006/relationships/slideLayout" Target="../slideLayouts/slideLayout226.xml"/><Relationship Id="rId3" Type="http://schemas.openxmlformats.org/officeDocument/2006/relationships/slideLayout" Target="../slideLayouts/slideLayout216.xml"/><Relationship Id="rId7" Type="http://schemas.openxmlformats.org/officeDocument/2006/relationships/slideLayout" Target="../slideLayouts/slideLayout220.xml"/><Relationship Id="rId12" Type="http://schemas.openxmlformats.org/officeDocument/2006/relationships/slideLayout" Target="../slideLayouts/slideLayout225.xml"/><Relationship Id="rId2" Type="http://schemas.openxmlformats.org/officeDocument/2006/relationships/slideLayout" Target="../slideLayouts/slideLayout215.xml"/><Relationship Id="rId16" Type="http://schemas.openxmlformats.org/officeDocument/2006/relationships/theme" Target="../theme/theme17.xml"/><Relationship Id="rId1" Type="http://schemas.openxmlformats.org/officeDocument/2006/relationships/slideLayout" Target="../slideLayouts/slideLayout214.xml"/><Relationship Id="rId6" Type="http://schemas.openxmlformats.org/officeDocument/2006/relationships/slideLayout" Target="../slideLayouts/slideLayout219.xml"/><Relationship Id="rId11" Type="http://schemas.openxmlformats.org/officeDocument/2006/relationships/slideLayout" Target="../slideLayouts/slideLayout224.xml"/><Relationship Id="rId5" Type="http://schemas.openxmlformats.org/officeDocument/2006/relationships/slideLayout" Target="../slideLayouts/slideLayout218.xml"/><Relationship Id="rId15" Type="http://schemas.openxmlformats.org/officeDocument/2006/relationships/slideLayout" Target="../slideLayouts/slideLayout228.xml"/><Relationship Id="rId10" Type="http://schemas.openxmlformats.org/officeDocument/2006/relationships/slideLayout" Target="../slideLayouts/slideLayout223.xml"/><Relationship Id="rId4" Type="http://schemas.openxmlformats.org/officeDocument/2006/relationships/slideLayout" Target="../slideLayouts/slideLayout217.xml"/><Relationship Id="rId9" Type="http://schemas.openxmlformats.org/officeDocument/2006/relationships/slideLayout" Target="../slideLayouts/slideLayout222.xml"/><Relationship Id="rId14" Type="http://schemas.openxmlformats.org/officeDocument/2006/relationships/slideLayout" Target="../slideLayouts/slideLayout22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theme" Target="../theme/theme18.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2" Type="http://schemas.openxmlformats.org/officeDocument/2006/relationships/slideLayout" Target="../slideLayouts/slideLayout230.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0" Type="http://schemas.openxmlformats.org/officeDocument/2006/relationships/slideLayout" Target="../slideLayouts/slideLayout238.xml"/><Relationship Id="rId4" Type="http://schemas.openxmlformats.org/officeDocument/2006/relationships/slideLayout" Target="../slideLayouts/slideLayout232.xml"/><Relationship Id="rId9" Type="http://schemas.openxmlformats.org/officeDocument/2006/relationships/slideLayout" Target="../slideLayouts/slideLayout2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48.xml"/><Relationship Id="rId13" Type="http://schemas.openxmlformats.org/officeDocument/2006/relationships/slideLayout" Target="../slideLayouts/slideLayout253.xml"/><Relationship Id="rId3" Type="http://schemas.openxmlformats.org/officeDocument/2006/relationships/slideLayout" Target="../slideLayouts/slideLayout243.xml"/><Relationship Id="rId7" Type="http://schemas.openxmlformats.org/officeDocument/2006/relationships/slideLayout" Target="../slideLayouts/slideLayout247.xml"/><Relationship Id="rId12" Type="http://schemas.openxmlformats.org/officeDocument/2006/relationships/slideLayout" Target="../slideLayouts/slideLayout252.xml"/><Relationship Id="rId2" Type="http://schemas.openxmlformats.org/officeDocument/2006/relationships/slideLayout" Target="../slideLayouts/slideLayout242.xml"/><Relationship Id="rId16" Type="http://schemas.openxmlformats.org/officeDocument/2006/relationships/theme" Target="../theme/theme19.xml"/><Relationship Id="rId1" Type="http://schemas.openxmlformats.org/officeDocument/2006/relationships/slideLayout" Target="../slideLayouts/slideLayout241.xml"/><Relationship Id="rId6" Type="http://schemas.openxmlformats.org/officeDocument/2006/relationships/slideLayout" Target="../slideLayouts/slideLayout246.xml"/><Relationship Id="rId11" Type="http://schemas.openxmlformats.org/officeDocument/2006/relationships/slideLayout" Target="../slideLayouts/slideLayout251.xml"/><Relationship Id="rId5" Type="http://schemas.openxmlformats.org/officeDocument/2006/relationships/slideLayout" Target="../slideLayouts/slideLayout245.xml"/><Relationship Id="rId15" Type="http://schemas.openxmlformats.org/officeDocument/2006/relationships/slideLayout" Target="../slideLayouts/slideLayout255.xml"/><Relationship Id="rId10" Type="http://schemas.openxmlformats.org/officeDocument/2006/relationships/slideLayout" Target="../slideLayouts/slideLayout250.xml"/><Relationship Id="rId4" Type="http://schemas.openxmlformats.org/officeDocument/2006/relationships/slideLayout" Target="../slideLayouts/slideLayout244.xml"/><Relationship Id="rId9" Type="http://schemas.openxmlformats.org/officeDocument/2006/relationships/slideLayout" Target="../slideLayouts/slideLayout249.xml"/><Relationship Id="rId14" Type="http://schemas.openxmlformats.org/officeDocument/2006/relationships/slideLayout" Target="../slideLayouts/slideLayout254.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63.xml"/><Relationship Id="rId13" Type="http://schemas.openxmlformats.org/officeDocument/2006/relationships/slideLayout" Target="../slideLayouts/slideLayout268.xml"/><Relationship Id="rId3" Type="http://schemas.openxmlformats.org/officeDocument/2006/relationships/slideLayout" Target="../slideLayouts/slideLayout258.xml"/><Relationship Id="rId7" Type="http://schemas.openxmlformats.org/officeDocument/2006/relationships/slideLayout" Target="../slideLayouts/slideLayout262.xml"/><Relationship Id="rId12" Type="http://schemas.openxmlformats.org/officeDocument/2006/relationships/slideLayout" Target="../slideLayouts/slideLayout267.xml"/><Relationship Id="rId2" Type="http://schemas.openxmlformats.org/officeDocument/2006/relationships/slideLayout" Target="../slideLayouts/slideLayout257.xml"/><Relationship Id="rId1" Type="http://schemas.openxmlformats.org/officeDocument/2006/relationships/slideLayout" Target="../slideLayouts/slideLayout256.xml"/><Relationship Id="rId6" Type="http://schemas.openxmlformats.org/officeDocument/2006/relationships/slideLayout" Target="../slideLayouts/slideLayout261.xml"/><Relationship Id="rId11" Type="http://schemas.openxmlformats.org/officeDocument/2006/relationships/slideLayout" Target="../slideLayouts/slideLayout266.xml"/><Relationship Id="rId5" Type="http://schemas.openxmlformats.org/officeDocument/2006/relationships/slideLayout" Target="../slideLayouts/slideLayout260.xml"/><Relationship Id="rId10" Type="http://schemas.openxmlformats.org/officeDocument/2006/relationships/slideLayout" Target="../slideLayouts/slideLayout265.xml"/><Relationship Id="rId4" Type="http://schemas.openxmlformats.org/officeDocument/2006/relationships/slideLayout" Target="../slideLayouts/slideLayout259.xml"/><Relationship Id="rId9" Type="http://schemas.openxmlformats.org/officeDocument/2006/relationships/slideLayout" Target="../slideLayouts/slideLayout264.xml"/><Relationship Id="rId14"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76.xml"/><Relationship Id="rId13" Type="http://schemas.openxmlformats.org/officeDocument/2006/relationships/slideLayout" Target="../slideLayouts/slideLayout281.xml"/><Relationship Id="rId3" Type="http://schemas.openxmlformats.org/officeDocument/2006/relationships/slideLayout" Target="../slideLayouts/slideLayout271.xml"/><Relationship Id="rId7" Type="http://schemas.openxmlformats.org/officeDocument/2006/relationships/slideLayout" Target="../slideLayouts/slideLayout275.xml"/><Relationship Id="rId12" Type="http://schemas.openxmlformats.org/officeDocument/2006/relationships/slideLayout" Target="../slideLayouts/slideLayout280.xml"/><Relationship Id="rId2" Type="http://schemas.openxmlformats.org/officeDocument/2006/relationships/slideLayout" Target="../slideLayouts/slideLayout270.xml"/><Relationship Id="rId16" Type="http://schemas.openxmlformats.org/officeDocument/2006/relationships/theme" Target="../theme/theme21.xml"/><Relationship Id="rId1" Type="http://schemas.openxmlformats.org/officeDocument/2006/relationships/slideLayout" Target="../slideLayouts/slideLayout269.xml"/><Relationship Id="rId6" Type="http://schemas.openxmlformats.org/officeDocument/2006/relationships/slideLayout" Target="../slideLayouts/slideLayout274.xml"/><Relationship Id="rId11" Type="http://schemas.openxmlformats.org/officeDocument/2006/relationships/slideLayout" Target="../slideLayouts/slideLayout279.xml"/><Relationship Id="rId5" Type="http://schemas.openxmlformats.org/officeDocument/2006/relationships/slideLayout" Target="../slideLayouts/slideLayout273.xml"/><Relationship Id="rId15" Type="http://schemas.openxmlformats.org/officeDocument/2006/relationships/slideLayout" Target="../slideLayouts/slideLayout283.xml"/><Relationship Id="rId10" Type="http://schemas.openxmlformats.org/officeDocument/2006/relationships/slideLayout" Target="../slideLayouts/slideLayout278.xml"/><Relationship Id="rId4" Type="http://schemas.openxmlformats.org/officeDocument/2006/relationships/slideLayout" Target="../slideLayouts/slideLayout272.xml"/><Relationship Id="rId9" Type="http://schemas.openxmlformats.org/officeDocument/2006/relationships/slideLayout" Target="../slideLayouts/slideLayout277.xml"/><Relationship Id="rId14" Type="http://schemas.openxmlformats.org/officeDocument/2006/relationships/slideLayout" Target="../slideLayouts/slideLayout282.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91.xml"/><Relationship Id="rId13" Type="http://schemas.openxmlformats.org/officeDocument/2006/relationships/slideLayout" Target="../slideLayouts/slideLayout296.xml"/><Relationship Id="rId3" Type="http://schemas.openxmlformats.org/officeDocument/2006/relationships/slideLayout" Target="../slideLayouts/slideLayout286.xml"/><Relationship Id="rId7" Type="http://schemas.openxmlformats.org/officeDocument/2006/relationships/slideLayout" Target="../slideLayouts/slideLayout290.xml"/><Relationship Id="rId12" Type="http://schemas.openxmlformats.org/officeDocument/2006/relationships/slideLayout" Target="../slideLayouts/slideLayout295.xml"/><Relationship Id="rId2" Type="http://schemas.openxmlformats.org/officeDocument/2006/relationships/slideLayout" Target="../slideLayouts/slideLayout285.xml"/><Relationship Id="rId16" Type="http://schemas.openxmlformats.org/officeDocument/2006/relationships/theme" Target="../theme/theme22.xml"/><Relationship Id="rId1" Type="http://schemas.openxmlformats.org/officeDocument/2006/relationships/slideLayout" Target="../slideLayouts/slideLayout284.xml"/><Relationship Id="rId6" Type="http://schemas.openxmlformats.org/officeDocument/2006/relationships/slideLayout" Target="../slideLayouts/slideLayout289.xml"/><Relationship Id="rId11" Type="http://schemas.openxmlformats.org/officeDocument/2006/relationships/slideLayout" Target="../slideLayouts/slideLayout294.xml"/><Relationship Id="rId5" Type="http://schemas.openxmlformats.org/officeDocument/2006/relationships/slideLayout" Target="../slideLayouts/slideLayout288.xml"/><Relationship Id="rId15" Type="http://schemas.openxmlformats.org/officeDocument/2006/relationships/slideLayout" Target="../slideLayouts/slideLayout298.xml"/><Relationship Id="rId10" Type="http://schemas.openxmlformats.org/officeDocument/2006/relationships/slideLayout" Target="../slideLayouts/slideLayout293.xml"/><Relationship Id="rId4" Type="http://schemas.openxmlformats.org/officeDocument/2006/relationships/slideLayout" Target="../slideLayouts/slideLayout287.xml"/><Relationship Id="rId9" Type="http://schemas.openxmlformats.org/officeDocument/2006/relationships/slideLayout" Target="../slideLayouts/slideLayout292.xml"/><Relationship Id="rId14" Type="http://schemas.openxmlformats.org/officeDocument/2006/relationships/slideLayout" Target="../slideLayouts/slideLayout297.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306.xml"/><Relationship Id="rId13" Type="http://schemas.openxmlformats.org/officeDocument/2006/relationships/slideLayout" Target="../slideLayouts/slideLayout311.xml"/><Relationship Id="rId3" Type="http://schemas.openxmlformats.org/officeDocument/2006/relationships/slideLayout" Target="../slideLayouts/slideLayout301.xml"/><Relationship Id="rId7" Type="http://schemas.openxmlformats.org/officeDocument/2006/relationships/slideLayout" Target="../slideLayouts/slideLayout305.xml"/><Relationship Id="rId12" Type="http://schemas.openxmlformats.org/officeDocument/2006/relationships/slideLayout" Target="../slideLayouts/slideLayout310.xml"/><Relationship Id="rId2" Type="http://schemas.openxmlformats.org/officeDocument/2006/relationships/slideLayout" Target="../slideLayouts/slideLayout300.xml"/><Relationship Id="rId16" Type="http://schemas.openxmlformats.org/officeDocument/2006/relationships/theme" Target="../theme/theme23.xml"/><Relationship Id="rId1" Type="http://schemas.openxmlformats.org/officeDocument/2006/relationships/slideLayout" Target="../slideLayouts/slideLayout299.xml"/><Relationship Id="rId6" Type="http://schemas.openxmlformats.org/officeDocument/2006/relationships/slideLayout" Target="../slideLayouts/slideLayout304.xml"/><Relationship Id="rId11" Type="http://schemas.openxmlformats.org/officeDocument/2006/relationships/slideLayout" Target="../slideLayouts/slideLayout309.xml"/><Relationship Id="rId5" Type="http://schemas.openxmlformats.org/officeDocument/2006/relationships/slideLayout" Target="../slideLayouts/slideLayout303.xml"/><Relationship Id="rId15" Type="http://schemas.openxmlformats.org/officeDocument/2006/relationships/slideLayout" Target="../slideLayouts/slideLayout313.xml"/><Relationship Id="rId10" Type="http://schemas.openxmlformats.org/officeDocument/2006/relationships/slideLayout" Target="../slideLayouts/slideLayout308.xml"/><Relationship Id="rId4" Type="http://schemas.openxmlformats.org/officeDocument/2006/relationships/slideLayout" Target="../slideLayouts/slideLayout302.xml"/><Relationship Id="rId9" Type="http://schemas.openxmlformats.org/officeDocument/2006/relationships/slideLayout" Target="../slideLayouts/slideLayout307.xml"/><Relationship Id="rId14" Type="http://schemas.openxmlformats.org/officeDocument/2006/relationships/slideLayout" Target="../slideLayouts/slideLayout3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23D7FE43-4653-4145-A8AD-8550458651C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44CFC1DE-588F-4F0A-838C-7696D58DFE12}" type="datetimeFigureOut">
              <a:rPr lang="en-US" smtClean="0"/>
              <a:pPr/>
              <a:t>11/25/2024</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7E1734F8-4F90-43E4-8173-DA2450C90D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6E35FD60-2CE6-481B-9A33-23F82689334A}" type="datetimeFigureOut">
              <a:rPr lang="de-DE">
                <a:solidFill>
                  <a:srgbClr val="FFFFFF"/>
                </a:solidFill>
              </a:rPr>
              <a:pPr/>
              <a:t>25.11.2024</a:t>
            </a:fld>
            <a:endParaRPr lang="de-DE">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de-DE">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C722B2D8-945B-4ECF-B028-99B08F46F2B0}" type="slidenum">
              <a:rPr lang="de-DE">
                <a:solidFill>
                  <a:srgbClr val="FFFFFF"/>
                </a:solidFill>
              </a:rPr>
              <a:pPr/>
              <a:t>‹#›</a:t>
            </a:fld>
            <a:endParaRPr lang="de-DE">
              <a:solidFill>
                <a:srgbClr val="FFFFFF"/>
              </a:solidFill>
            </a:endParaRPr>
          </a:p>
        </p:txBody>
      </p:sp>
    </p:spTree>
  </p:cSld>
  <p:clrMap bg1="dk2" tx1="lt1" bg2="dk1"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23D7FE43-4653-4145-A8AD-8550458651C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3E9A3D9B-F784-48A9-BD50-1DB56A8B36C8}" type="datetimeFigureOut">
              <a:rPr lang="en-US" smtClean="0"/>
              <a:pPr/>
              <a:t>11/25/2024</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B6EDB277-E49C-4715-8746-E06F066DC17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850" r:id="rId12"/>
    <p:sldLayoutId id="2147483851" r:id="rId13"/>
    <p:sldLayoutId id="2147483852" r:id="rId14"/>
    <p:sldLayoutId id="2147483853" r:id="rId15"/>
    <p:sldLayoutId id="2147483854" r:id="rId16"/>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760EA38C-A028-42FA-9407-755B2BBBFCDF}" type="datetimeFigureOut">
              <a:rPr lang="en-US" smtClean="0"/>
              <a:pPr/>
              <a:t>11/25/2024</a:t>
            </a:fld>
            <a:endParaRPr lang="en-GB"/>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GB"/>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CB36011F-C8D4-42E4-9F1E-5CBC848F1CD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 id="2147483898" r:id="rId14"/>
    <p:sldLayoutId id="2147483899"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3E9A3D9B-F784-48A9-BD50-1DB56A8B36C8}" type="datetimeFigureOut">
              <a:rPr lang="en-US" smtClean="0"/>
              <a:pPr/>
              <a:t>11/25/2024</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B6EDB277-E49C-4715-8746-E06F066DC17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 id="2147483941" r:id="rId12"/>
    <p:sldLayoutId id="2147483942" r:id="rId13"/>
    <p:sldLayoutId id="2147483943" r:id="rId14"/>
    <p:sldLayoutId id="2147483944" r:id="rId15"/>
    <p:sldLayoutId id="2147483945" r:id="rId16"/>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 id="2147483953" r:id="rId7"/>
    <p:sldLayoutId id="2147483954" r:id="rId8"/>
    <p:sldLayoutId id="2147483955" r:id="rId9"/>
    <p:sldLayoutId id="2147483956" r:id="rId10"/>
    <p:sldLayoutId id="2147483957" r:id="rId11"/>
    <p:sldLayoutId id="2147483958"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a:defRPr/>
              </a:pPr>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a:defRPr/>
              </a:pPr>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fontAlgn="auto">
              <a:lnSpc>
                <a:spcPct val="100000"/>
              </a:lnSpc>
              <a:spcBef>
                <a:spcPts val="0"/>
              </a:spcBef>
              <a:spcAft>
                <a:spcPts val="0"/>
              </a:spcAft>
              <a:buFont typeface="Tahoma" pitchFamily="34" charset="0"/>
              <a:buNone/>
              <a:defRPr sz="1200" smtClean="0">
                <a:solidFill>
                  <a:srgbClr val="000000"/>
                </a:solidFill>
                <a:effectLst>
                  <a:outerShdw blurRad="38100" dist="38100" dir="2700000" algn="tl">
                    <a:srgbClr val="FFFFFF"/>
                  </a:outerShdw>
                </a:effectLst>
                <a:latin typeface="Tahoma" pitchFamily="34" charset="0"/>
                <a:cs typeface="Arial"/>
              </a:defRPr>
            </a:lvl1pPr>
          </a:lstStyle>
          <a:p>
            <a:pPr>
              <a:defRPr/>
            </a:pPr>
            <a:fld id="{907CA82F-438B-4B32-BA82-F75EB725DFF6}" type="datetimeFigureOut">
              <a:rPr lang="en-US"/>
              <a:pPr>
                <a:defRPr/>
              </a:pPr>
              <a:t>11/25/2024</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fontAlgn="auto">
              <a:lnSpc>
                <a:spcPct val="100000"/>
              </a:lnSpc>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Arial"/>
              </a:defRPr>
            </a:lvl1pPr>
          </a:lstStyle>
          <a:p>
            <a:pPr>
              <a:defRPr/>
            </a:pPr>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fontAlgn="auto">
              <a:lnSpc>
                <a:spcPct val="100000"/>
              </a:lnSpc>
              <a:spcBef>
                <a:spcPts val="0"/>
              </a:spcBef>
              <a:spcAft>
                <a:spcPts val="0"/>
              </a:spcAft>
              <a:buFont typeface="Tahoma" pitchFamily="34" charset="0"/>
              <a:buNone/>
              <a:defRPr sz="1200" smtClean="0">
                <a:solidFill>
                  <a:srgbClr val="000000"/>
                </a:solidFill>
                <a:effectLst>
                  <a:outerShdw blurRad="38100" dist="38100" dir="2700000" algn="tl">
                    <a:srgbClr val="FFFFFF"/>
                  </a:outerShdw>
                </a:effectLst>
                <a:latin typeface="Tahoma" pitchFamily="34" charset="0"/>
                <a:cs typeface="Arial"/>
              </a:defRPr>
            </a:lvl1pPr>
          </a:lstStyle>
          <a:p>
            <a:pPr>
              <a:defRPr/>
            </a:pPr>
            <a:fld id="{73B066EE-D9CB-44A7-9B02-5CA7C9C0DA52}"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 id="2147483971" r:id="rId12"/>
    <p:sldLayoutId id="2147483972" r:id="rId13"/>
    <p:sldLayoutId id="2147483973" r:id="rId14"/>
    <p:sldLayoutId id="2147483974" r:id="rId15"/>
  </p:sldLayoutIdLst>
  <p:txStyles>
    <p:titleStyle>
      <a:lvl1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fontAlgn="base">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fontAlgn="base">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fontAlgn="base">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fontAlgn="base">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fontAlgn="base">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fontAlgn="base">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1" y="241301"/>
            <a:ext cx="8226425" cy="1431925"/>
          </a:xfrm>
          <a:prstGeom prst="rect">
            <a:avLst/>
          </a:prstGeom>
          <a:noFill/>
          <a:ln w="9525">
            <a:noFill/>
            <a:round/>
            <a:headEnd/>
            <a:tailEnd/>
          </a:ln>
        </p:spPr>
        <p:txBody>
          <a:bodyPr vert="horz" wrap="square" lIns="127722" tIns="66421" rIns="127722" bIns="66421" numCol="1" anchor="b" anchorCtr="0" compatLnSpc="1">
            <a:prstTxWarp prst="textNoShape">
              <a:avLst/>
            </a:prstTxWarp>
          </a:bodyPr>
          <a:lstStyle/>
          <a:p>
            <a:pPr lvl="0"/>
            <a:r>
              <a:rPr lang="en-GB"/>
              <a:t>Klicken Sie, um das Format des Titeltextes zu bearbeiten</a:t>
            </a:r>
          </a:p>
        </p:txBody>
      </p:sp>
      <p:sp>
        <p:nvSpPr>
          <p:cNvPr id="3075" name="Rectangle 2"/>
          <p:cNvSpPr>
            <a:spLocks noGrp="1" noChangeArrowheads="1"/>
          </p:cNvSpPr>
          <p:nvPr>
            <p:ph type="body" idx="1"/>
          </p:nvPr>
        </p:nvSpPr>
        <p:spPr bwMode="auto">
          <a:xfrm>
            <a:off x="457201" y="1828800"/>
            <a:ext cx="8226425" cy="4298950"/>
          </a:xfrm>
          <a:prstGeom prst="rect">
            <a:avLst/>
          </a:prstGeom>
          <a:noFill/>
          <a:ln w="9525">
            <a:noFill/>
            <a:round/>
            <a:headEnd/>
            <a:tailEnd/>
          </a:ln>
        </p:spPr>
        <p:txBody>
          <a:bodyPr vert="horz" wrap="square" lIns="127722" tIns="66421" rIns="127722" bIns="66421"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1" y="6248400"/>
            <a:ext cx="1673225" cy="454025"/>
          </a:xfrm>
          <a:prstGeom prst="rect">
            <a:avLst/>
          </a:prstGeom>
          <a:noFill/>
          <a:ln w="9525">
            <a:noFill/>
            <a:round/>
            <a:headEnd/>
            <a:tailEnd/>
          </a:ln>
          <a:effectLst/>
        </p:spPr>
        <p:txBody>
          <a:bodyPr vert="horz" wrap="square" lIns="127722" tIns="66421" rIns="127722" bIns="66421" numCol="1" anchor="t" anchorCtr="0" compatLnSpc="1">
            <a:prstTxWarp prst="textNoShape">
              <a:avLst/>
            </a:prstTxWarp>
          </a:bodyPr>
          <a:lstStyle>
            <a:lvl1pPr>
              <a:lnSpc>
                <a:spcPct val="100000"/>
              </a:lnSpc>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algn="ctr" fontAlgn="base">
              <a:spcBef>
                <a:spcPct val="0"/>
              </a:spcBef>
              <a:spcAft>
                <a:spcPct val="0"/>
              </a:spcAft>
            </a:pPr>
            <a:endParaRPr lang="en-US">
              <a:sym typeface="Optima" charset="0"/>
            </a:endParaRPr>
          </a:p>
        </p:txBody>
      </p:sp>
      <p:sp>
        <p:nvSpPr>
          <p:cNvPr id="3076" name="Rectangle 4"/>
          <p:cNvSpPr>
            <a:spLocks noGrp="1" noChangeArrowheads="1"/>
          </p:cNvSpPr>
          <p:nvPr>
            <p:ph type="ftr"/>
          </p:nvPr>
        </p:nvSpPr>
        <p:spPr bwMode="auto">
          <a:xfrm>
            <a:off x="3124242" y="6248400"/>
            <a:ext cx="2892425" cy="454025"/>
          </a:xfrm>
          <a:prstGeom prst="rect">
            <a:avLst/>
          </a:prstGeom>
          <a:noFill/>
          <a:ln w="9525">
            <a:noFill/>
            <a:round/>
            <a:headEnd/>
            <a:tailEnd/>
          </a:ln>
          <a:effectLst/>
        </p:spPr>
        <p:txBody>
          <a:bodyPr vert="horz" wrap="square" lIns="127722" tIns="66421" rIns="127722" bIns="66421" numCol="1" anchor="t" anchorCtr="0" compatLnSpc="1">
            <a:prstTxWarp prst="textNoShape">
              <a:avLst/>
            </a:prstTxWarp>
          </a:bodyPr>
          <a:lstStyle>
            <a:lvl1pPr algn="ctr">
              <a:lnSpc>
                <a:spcPct val="100000"/>
              </a:lnSpc>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fontAlgn="base">
              <a:spcBef>
                <a:spcPct val="0"/>
              </a:spcBef>
              <a:spcAft>
                <a:spcPct val="0"/>
              </a:spcAft>
            </a:pPr>
            <a:endParaRPr lang="en-US">
              <a:sym typeface="Optima" charset="0"/>
            </a:endParaRPr>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127722" tIns="66421" rIns="127722" bIns="66421" numCol="1" anchor="t" anchorCtr="0" compatLnSpc="1">
            <a:prstTxWarp prst="textNoShape">
              <a:avLst/>
            </a:prstTxWarp>
          </a:bodyPr>
          <a:lstStyle>
            <a:lvl1pPr algn="r">
              <a:lnSpc>
                <a:spcPct val="100000"/>
              </a:lnSpc>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fontAlgn="base">
              <a:spcBef>
                <a:spcPct val="0"/>
              </a:spcBef>
              <a:spcAft>
                <a:spcPct val="0"/>
              </a:spcAft>
            </a:pPr>
            <a:fld id="{156A3DE4-7D11-4316-B6D8-2B1EAC32FC5A}" type="slidenum">
              <a:rPr lang="en-GB">
                <a:sym typeface="Optima" charset="0"/>
              </a:rPr>
              <a:pPr fontAlgn="base">
                <a:spcBef>
                  <a:spcPct val="0"/>
                </a:spcBef>
                <a:spcAft>
                  <a:spcPct val="0"/>
                </a:spcAft>
              </a:pPr>
              <a:t>‹#›</a:t>
            </a:fld>
            <a:endParaRPr lang="en-GB">
              <a:sym typeface="Optima" charset="0"/>
            </a:endParaRPr>
          </a:p>
        </p:txBody>
      </p:sp>
      <p:grpSp>
        <p:nvGrpSpPr>
          <p:cNvPr id="4" name="Group 6"/>
          <p:cNvGrpSpPr>
            <a:grpSpLocks/>
          </p:cNvGrpSpPr>
          <p:nvPr/>
        </p:nvGrpSpPr>
        <p:grpSpPr bwMode="auto">
          <a:xfrm>
            <a:off x="279442"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lgn="ctr" fontAlgn="base">
                <a:spcBef>
                  <a:spcPct val="0"/>
                </a:spcBef>
                <a:spcAft>
                  <a:spcPct val="0"/>
                </a:spcAft>
                <a:defRPr/>
              </a:pPr>
              <a:endParaRPr lang="de-DE" sz="2672">
                <a:solidFill>
                  <a:srgbClr val="F2F2F2"/>
                </a:solidFill>
                <a:latin typeface="Optima" charset="0"/>
                <a:sym typeface="Optima" charset="0"/>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pPr algn="ctr" fontAlgn="base">
                <a:spcBef>
                  <a:spcPct val="0"/>
                </a:spcBef>
                <a:spcAft>
                  <a:spcPct val="0"/>
                </a:spcAft>
              </a:pPr>
              <a:endParaRPr lang="de-DE" sz="2672">
                <a:solidFill>
                  <a:srgbClr val="F2F2F2"/>
                </a:solidFill>
                <a:latin typeface="Optima" charset="0"/>
                <a:sym typeface="Optima" charset="0"/>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pPr algn="ctr" fontAlgn="base">
                <a:spcBef>
                  <a:spcPct val="0"/>
                </a:spcBef>
                <a:spcAft>
                  <a:spcPct val="0"/>
                </a:spcAft>
              </a:pPr>
              <a:endParaRPr lang="de-DE" sz="2672">
                <a:solidFill>
                  <a:srgbClr val="F2F2F2"/>
                </a:solidFill>
                <a:latin typeface="Optima" charset="0"/>
                <a:sym typeface="Optima" charset="0"/>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pPr algn="ctr" fontAlgn="base">
                <a:spcBef>
                  <a:spcPct val="0"/>
                </a:spcBef>
                <a:spcAft>
                  <a:spcPct val="0"/>
                </a:spcAft>
              </a:pPr>
              <a:endParaRPr lang="de-DE" sz="2672">
                <a:solidFill>
                  <a:srgbClr val="F2F2F2"/>
                </a:solidFill>
                <a:latin typeface="Optima" charset="0"/>
                <a:sym typeface="Optima" charset="0"/>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pPr algn="ctr" fontAlgn="base">
                <a:spcBef>
                  <a:spcPct val="0"/>
                </a:spcBef>
                <a:spcAft>
                  <a:spcPct val="0"/>
                </a:spcAft>
              </a:pPr>
              <a:endParaRPr lang="de-DE" sz="2672">
                <a:solidFill>
                  <a:srgbClr val="F2F2F2"/>
                </a:solidFill>
                <a:latin typeface="Optima" charset="0"/>
                <a:sym typeface="Optima" charset="0"/>
              </a:endParaRPr>
            </a:p>
          </p:txBody>
        </p:sp>
      </p:grpSp>
    </p:spTree>
    <p:extLst>
      <p:ext uri="{BB962C8B-B14F-4D97-AF65-F5344CB8AC3E}">
        <p14:creationId xmlns:p14="http://schemas.microsoft.com/office/powerpoint/2010/main" val="719808456"/>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Lst>
  <p:txStyles>
    <p:titleStyle>
      <a:lvl1pPr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mj-lt"/>
          <a:ea typeface="+mj-ea"/>
          <a:cs typeface="+mj-cs"/>
        </a:defRPr>
      </a:lvl1pPr>
      <a:lvl2pPr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2pPr>
      <a:lvl3pPr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3pPr>
      <a:lvl4pPr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4pPr>
      <a:lvl5pPr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5pPr>
      <a:lvl6pPr marL="456206"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6pPr>
      <a:lvl7pPr marL="912433"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7pPr>
      <a:lvl8pPr marL="1368660"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8pPr>
      <a:lvl9pPr marL="1824874"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9pPr>
    </p:titleStyle>
    <p:bodyStyle>
      <a:lvl1pPr marL="465717" indent="-465717" algn="l" defTabSz="448297" rtl="0" eaLnBrk="1" fontAlgn="base" hangingPunct="1">
        <a:lnSpc>
          <a:spcPct val="90000"/>
        </a:lnSpc>
        <a:spcBef>
          <a:spcPts val="800"/>
        </a:spcBef>
        <a:spcAft>
          <a:spcPct val="0"/>
        </a:spcAft>
        <a:buClr>
          <a:srgbClr val="660000"/>
        </a:buClr>
        <a:buSzPct val="70000"/>
        <a:buFont typeface="Wingdings" pitchFamily="2" charset="2"/>
        <a:buChar char=""/>
        <a:defRPr sz="3234">
          <a:solidFill>
            <a:srgbClr val="000000"/>
          </a:solidFill>
          <a:latin typeface="+mn-lt"/>
          <a:ea typeface="+mn-ea"/>
          <a:cs typeface="+mn-cs"/>
        </a:defRPr>
      </a:lvl1pPr>
      <a:lvl2pPr marL="902935" indent="-434030" algn="l" defTabSz="448297" rtl="0" eaLnBrk="1" fontAlgn="base" hangingPunct="1">
        <a:lnSpc>
          <a:spcPct val="90000"/>
        </a:lnSpc>
        <a:spcBef>
          <a:spcPts val="700"/>
        </a:spcBef>
        <a:spcAft>
          <a:spcPct val="0"/>
        </a:spcAft>
        <a:buClr>
          <a:srgbClr val="999966"/>
        </a:buClr>
        <a:buSzPct val="75000"/>
        <a:buFont typeface="Wingdings" pitchFamily="2" charset="2"/>
        <a:buChar char=""/>
        <a:defRPr sz="2812">
          <a:solidFill>
            <a:srgbClr val="000000"/>
          </a:solidFill>
          <a:latin typeface="+mn-lt"/>
          <a:cs typeface="+mn-cs"/>
        </a:defRPr>
      </a:lvl2pPr>
      <a:lvl3pPr marL="1371806" indent="-467305" algn="l" defTabSz="448297" rtl="0" eaLnBrk="1" fontAlgn="base" hangingPunct="1">
        <a:lnSpc>
          <a:spcPct val="90000"/>
        </a:lnSpc>
        <a:spcBef>
          <a:spcPts val="600"/>
        </a:spcBef>
        <a:spcAft>
          <a:spcPct val="0"/>
        </a:spcAft>
        <a:buClr>
          <a:srgbClr val="660000"/>
        </a:buClr>
        <a:buSzPct val="65000"/>
        <a:buFont typeface="Wingdings" pitchFamily="2" charset="2"/>
        <a:buChar char=""/>
        <a:defRPr sz="2391">
          <a:solidFill>
            <a:srgbClr val="000000"/>
          </a:solidFill>
          <a:latin typeface="+mn-lt"/>
          <a:cs typeface="+mn-cs"/>
        </a:defRPr>
      </a:lvl3pPr>
      <a:lvl4pPr marL="1820123" indent="-435619" algn="l" defTabSz="448297" rtl="0" eaLnBrk="1" fontAlgn="base" hangingPunct="1">
        <a:lnSpc>
          <a:spcPct val="90000"/>
        </a:lnSpc>
        <a:spcBef>
          <a:spcPts val="500"/>
        </a:spcBef>
        <a:spcAft>
          <a:spcPct val="0"/>
        </a:spcAft>
        <a:buClr>
          <a:srgbClr val="999966"/>
        </a:buClr>
        <a:buSzPct val="75000"/>
        <a:buFont typeface="Wingdings" pitchFamily="2" charset="2"/>
        <a:buChar char=""/>
        <a:defRPr sz="1969">
          <a:solidFill>
            <a:srgbClr val="000000"/>
          </a:solidFill>
          <a:latin typeface="+mn-lt"/>
          <a:cs typeface="+mn-cs"/>
        </a:defRPr>
      </a:lvl4pPr>
      <a:lvl5pPr marL="2289016"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5pPr>
      <a:lvl6pPr marL="2745232"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6pPr>
      <a:lvl7pPr marL="3201450"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7pPr>
      <a:lvl8pPr marL="3657679"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8pPr>
      <a:lvl9pPr marL="4113880"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9pPr>
    </p:bodyStyle>
    <p:otherStyle>
      <a:defPPr>
        <a:defRPr lang="de-DE"/>
      </a:defPPr>
      <a:lvl1pPr marL="0" algn="l" defTabSz="912433" rtl="0" eaLnBrk="1" latinLnBrk="0" hangingPunct="1">
        <a:defRPr sz="1828" kern="1200">
          <a:solidFill>
            <a:schemeClr val="tx1"/>
          </a:solidFill>
          <a:latin typeface="+mn-lt"/>
          <a:ea typeface="+mn-ea"/>
          <a:cs typeface="+mn-cs"/>
        </a:defRPr>
      </a:lvl1pPr>
      <a:lvl2pPr marL="456206" algn="l" defTabSz="912433" rtl="0" eaLnBrk="1" latinLnBrk="0" hangingPunct="1">
        <a:defRPr sz="1828" kern="1200">
          <a:solidFill>
            <a:schemeClr val="tx1"/>
          </a:solidFill>
          <a:latin typeface="+mn-lt"/>
          <a:ea typeface="+mn-ea"/>
          <a:cs typeface="+mn-cs"/>
        </a:defRPr>
      </a:lvl2pPr>
      <a:lvl3pPr marL="912433" algn="l" defTabSz="912433" rtl="0" eaLnBrk="1" latinLnBrk="0" hangingPunct="1">
        <a:defRPr sz="1828" kern="1200">
          <a:solidFill>
            <a:schemeClr val="tx1"/>
          </a:solidFill>
          <a:latin typeface="+mn-lt"/>
          <a:ea typeface="+mn-ea"/>
          <a:cs typeface="+mn-cs"/>
        </a:defRPr>
      </a:lvl3pPr>
      <a:lvl4pPr marL="1368660" algn="l" defTabSz="912433" rtl="0" eaLnBrk="1" latinLnBrk="0" hangingPunct="1">
        <a:defRPr sz="1828" kern="1200">
          <a:solidFill>
            <a:schemeClr val="tx1"/>
          </a:solidFill>
          <a:latin typeface="+mn-lt"/>
          <a:ea typeface="+mn-ea"/>
          <a:cs typeface="+mn-cs"/>
        </a:defRPr>
      </a:lvl4pPr>
      <a:lvl5pPr marL="1824874" algn="l" defTabSz="912433" rtl="0" eaLnBrk="1" latinLnBrk="0" hangingPunct="1">
        <a:defRPr sz="1828" kern="1200">
          <a:solidFill>
            <a:schemeClr val="tx1"/>
          </a:solidFill>
          <a:latin typeface="+mn-lt"/>
          <a:ea typeface="+mn-ea"/>
          <a:cs typeface="+mn-cs"/>
        </a:defRPr>
      </a:lvl5pPr>
      <a:lvl6pPr marL="2281086" algn="l" defTabSz="912433" rtl="0" eaLnBrk="1" latinLnBrk="0" hangingPunct="1">
        <a:defRPr sz="1828" kern="1200">
          <a:solidFill>
            <a:schemeClr val="tx1"/>
          </a:solidFill>
          <a:latin typeface="+mn-lt"/>
          <a:ea typeface="+mn-ea"/>
          <a:cs typeface="+mn-cs"/>
        </a:defRPr>
      </a:lvl6pPr>
      <a:lvl7pPr marL="2737315" algn="l" defTabSz="912433" rtl="0" eaLnBrk="1" latinLnBrk="0" hangingPunct="1">
        <a:defRPr sz="1828" kern="1200">
          <a:solidFill>
            <a:schemeClr val="tx1"/>
          </a:solidFill>
          <a:latin typeface="+mn-lt"/>
          <a:ea typeface="+mn-ea"/>
          <a:cs typeface="+mn-cs"/>
        </a:defRPr>
      </a:lvl7pPr>
      <a:lvl8pPr marL="3193529" algn="l" defTabSz="912433" rtl="0" eaLnBrk="1" latinLnBrk="0" hangingPunct="1">
        <a:defRPr sz="1828" kern="1200">
          <a:solidFill>
            <a:schemeClr val="tx1"/>
          </a:solidFill>
          <a:latin typeface="+mn-lt"/>
          <a:ea typeface="+mn-ea"/>
          <a:cs typeface="+mn-cs"/>
        </a:defRPr>
      </a:lvl8pPr>
      <a:lvl9pPr marL="3649746" algn="l" defTabSz="912433" rtl="0" eaLnBrk="1" latinLnBrk="0" hangingPunct="1">
        <a:defRPr sz="1828"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14338" name="Rectangle 1"/>
          <p:cNvSpPr>
            <a:spLocks noGrp="1" noChangeArrowheads="1"/>
          </p:cNvSpPr>
          <p:nvPr>
            <p:ph type="title"/>
          </p:nvPr>
        </p:nvSpPr>
        <p:spPr bwMode="auto">
          <a:xfrm>
            <a:off x="457647" y="241141"/>
            <a:ext cx="8226475" cy="1432099"/>
          </a:xfrm>
          <a:prstGeom prst="rect">
            <a:avLst/>
          </a:prstGeom>
          <a:noFill/>
          <a:ln w="9525">
            <a:noFill/>
            <a:round/>
            <a:headEnd/>
            <a:tailEnd/>
          </a:ln>
        </p:spPr>
        <p:txBody>
          <a:bodyPr vert="horz" wrap="square" lIns="127722" tIns="66421" rIns="127722" bIns="66421" numCol="1" anchor="b" anchorCtr="0" compatLnSpc="1">
            <a:prstTxWarp prst="textNoShape">
              <a:avLst/>
            </a:prstTxWarp>
          </a:bodyPr>
          <a:lstStyle/>
          <a:p>
            <a:pPr lvl="0"/>
            <a:r>
              <a:rPr lang="en-GB"/>
              <a:t>Klicken Sie, um das Format des Titeltextes zu bearbeiten</a:t>
            </a:r>
          </a:p>
        </p:txBody>
      </p:sp>
      <p:sp>
        <p:nvSpPr>
          <p:cNvPr id="14339" name="Rectangle 2"/>
          <p:cNvSpPr>
            <a:spLocks noGrp="1" noChangeArrowheads="1"/>
          </p:cNvSpPr>
          <p:nvPr>
            <p:ph type="body" idx="1"/>
          </p:nvPr>
        </p:nvSpPr>
        <p:spPr bwMode="auto">
          <a:xfrm>
            <a:off x="457647" y="1828392"/>
            <a:ext cx="8226475" cy="4299645"/>
          </a:xfrm>
          <a:prstGeom prst="rect">
            <a:avLst/>
          </a:prstGeom>
          <a:noFill/>
          <a:ln w="9525">
            <a:noFill/>
            <a:round/>
            <a:headEnd/>
            <a:tailEnd/>
          </a:ln>
        </p:spPr>
        <p:txBody>
          <a:bodyPr vert="horz" wrap="square" lIns="127722" tIns="66421" rIns="127722" bIns="66421"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647" y="6248549"/>
            <a:ext cx="1673201" cy="454298"/>
          </a:xfrm>
          <a:prstGeom prst="rect">
            <a:avLst/>
          </a:prstGeom>
          <a:noFill/>
          <a:ln w="9525">
            <a:noFill/>
            <a:round/>
            <a:headEnd/>
            <a:tailEnd/>
          </a:ln>
          <a:effectLst/>
        </p:spPr>
        <p:txBody>
          <a:bodyPr vert="horz" wrap="square" lIns="127722" tIns="66421" rIns="127722" bIns="66421" numCol="1" anchor="t" anchorCtr="0" compatLnSpc="1">
            <a:prstTxWarp prst="textNoShape">
              <a:avLst/>
            </a:prstTxWarp>
          </a:bodyPr>
          <a:lstStyle>
            <a:lvl1pPr>
              <a:lnSpc>
                <a:spcPct val="100000"/>
              </a:lnSpc>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algn="ctr" fontAlgn="base">
              <a:spcBef>
                <a:spcPct val="0"/>
              </a:spcBef>
              <a:spcAft>
                <a:spcPct val="0"/>
              </a:spcAft>
              <a:defRPr/>
            </a:pPr>
            <a:endParaRPr lang="en-US">
              <a:sym typeface="Georgia" charset="0"/>
            </a:endParaRPr>
          </a:p>
        </p:txBody>
      </p:sp>
      <p:sp>
        <p:nvSpPr>
          <p:cNvPr id="3076" name="Rectangle 4"/>
          <p:cNvSpPr>
            <a:spLocks noGrp="1" noChangeArrowheads="1"/>
          </p:cNvSpPr>
          <p:nvPr>
            <p:ph type="ftr"/>
          </p:nvPr>
        </p:nvSpPr>
        <p:spPr bwMode="auto">
          <a:xfrm>
            <a:off x="3124275" y="6248549"/>
            <a:ext cx="2892102" cy="454298"/>
          </a:xfrm>
          <a:prstGeom prst="rect">
            <a:avLst/>
          </a:prstGeom>
          <a:noFill/>
          <a:ln w="9525">
            <a:noFill/>
            <a:round/>
            <a:headEnd/>
            <a:tailEnd/>
          </a:ln>
          <a:effectLst/>
        </p:spPr>
        <p:txBody>
          <a:bodyPr vert="horz" wrap="square" lIns="127722" tIns="66421" rIns="127722" bIns="66421" numCol="1" anchor="t" anchorCtr="0" compatLnSpc="1">
            <a:prstTxWarp prst="textNoShape">
              <a:avLst/>
            </a:prstTxWarp>
          </a:bodyPr>
          <a:lstStyle>
            <a:lvl1pPr algn="ctr">
              <a:lnSpc>
                <a:spcPct val="100000"/>
              </a:lnSpc>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fontAlgn="base">
              <a:spcBef>
                <a:spcPct val="0"/>
              </a:spcBef>
              <a:spcAft>
                <a:spcPct val="0"/>
              </a:spcAft>
              <a:defRPr/>
            </a:pPr>
            <a:endParaRPr lang="en-US">
              <a:sym typeface="Georgia" charset="0"/>
            </a:endParaRPr>
          </a:p>
        </p:txBody>
      </p:sp>
      <p:sp>
        <p:nvSpPr>
          <p:cNvPr id="3077" name="Rectangle 5"/>
          <p:cNvSpPr>
            <a:spLocks noGrp="1" noChangeArrowheads="1"/>
          </p:cNvSpPr>
          <p:nvPr>
            <p:ph type="sldNum"/>
          </p:nvPr>
        </p:nvSpPr>
        <p:spPr bwMode="auto">
          <a:xfrm>
            <a:off x="6782137" y="6248549"/>
            <a:ext cx="1902023" cy="454298"/>
          </a:xfrm>
          <a:prstGeom prst="rect">
            <a:avLst/>
          </a:prstGeom>
          <a:noFill/>
          <a:ln w="9525">
            <a:noFill/>
            <a:round/>
            <a:headEnd/>
            <a:tailEnd/>
          </a:ln>
          <a:effectLst/>
        </p:spPr>
        <p:txBody>
          <a:bodyPr vert="horz" wrap="square" lIns="127722" tIns="66421" rIns="127722" bIns="66421" numCol="1" anchor="t" anchorCtr="0" compatLnSpc="1">
            <a:prstTxWarp prst="textNoShape">
              <a:avLst/>
            </a:prstTxWarp>
          </a:bodyPr>
          <a:lstStyle>
            <a:lvl1pPr algn="r">
              <a:lnSpc>
                <a:spcPct val="100000"/>
              </a:lnSpc>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fontAlgn="base">
              <a:spcBef>
                <a:spcPct val="0"/>
              </a:spcBef>
              <a:spcAft>
                <a:spcPct val="0"/>
              </a:spcAft>
              <a:defRPr/>
            </a:pPr>
            <a:fld id="{852EF83C-906F-48F4-8A9B-2693C6F1C4B6}" type="slidenum">
              <a:rPr lang="en-GB">
                <a:sym typeface="Georgia" charset="0"/>
              </a:rPr>
              <a:pPr fontAlgn="base">
                <a:spcBef>
                  <a:spcPct val="0"/>
                </a:spcBef>
                <a:spcAft>
                  <a:spcPct val="0"/>
                </a:spcAft>
                <a:defRPr/>
              </a:pPr>
              <a:t>‹#›</a:t>
            </a:fld>
            <a:endParaRPr lang="en-GB">
              <a:sym typeface="Georgia" charset="0"/>
            </a:endParaRPr>
          </a:p>
        </p:txBody>
      </p:sp>
      <p:grpSp>
        <p:nvGrpSpPr>
          <p:cNvPr id="4" name="Group 6"/>
          <p:cNvGrpSpPr>
            <a:grpSpLocks/>
          </p:cNvGrpSpPr>
          <p:nvPr/>
        </p:nvGrpSpPr>
        <p:grpSpPr bwMode="auto">
          <a:xfrm>
            <a:off x="279053" y="152922"/>
            <a:ext cx="8685238" cy="159953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lgn="ctr" fontAlgn="base">
                <a:spcBef>
                  <a:spcPct val="0"/>
                </a:spcBef>
                <a:spcAft>
                  <a:spcPct val="0"/>
                </a:spcAft>
                <a:defRPr/>
              </a:pPr>
              <a:endParaRPr lang="de-DE" sz="2531" dirty="0">
                <a:solidFill>
                  <a:srgbClr val="004E74"/>
                </a:solidFill>
                <a:latin typeface="Georgia" charset="0"/>
                <a:sym typeface="Georgia" charset="0"/>
              </a:endParaRPr>
            </a:p>
          </p:txBody>
        </p:sp>
        <p:sp>
          <p:nvSpPr>
            <p:cNvPr id="3080" name="Rectangle 8"/>
            <p:cNvSpPr>
              <a:spLocks noChangeArrowheads="1"/>
            </p:cNvSpPr>
            <p:nvPr/>
          </p:nvSpPr>
          <p:spPr bwMode="auto">
            <a:xfrm>
              <a:off x="5504" y="96"/>
              <a:ext cx="143" cy="144"/>
            </a:xfrm>
            <a:prstGeom prst="rect">
              <a:avLst/>
            </a:prstGeom>
            <a:solidFill>
              <a:srgbClr val="660000"/>
            </a:solidFill>
            <a:ln w="12600">
              <a:solidFill>
                <a:srgbClr val="000000"/>
              </a:solidFill>
              <a:miter lim="800000"/>
              <a:headEnd/>
              <a:tailEnd/>
            </a:ln>
            <a:effectLst/>
          </p:spPr>
          <p:txBody>
            <a:bodyPr wrap="none" anchor="ctr"/>
            <a:lstStyle/>
            <a:p>
              <a:pPr algn="ctr" fontAlgn="base">
                <a:spcBef>
                  <a:spcPct val="0"/>
                </a:spcBef>
                <a:spcAft>
                  <a:spcPct val="0"/>
                </a:spcAft>
                <a:defRPr/>
              </a:pPr>
              <a:endParaRPr lang="de-DE" sz="2531" dirty="0">
                <a:solidFill>
                  <a:srgbClr val="004E74"/>
                </a:solidFill>
                <a:latin typeface="Georgia" charset="0"/>
                <a:sym typeface="Georgia" charset="0"/>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pPr algn="ctr" fontAlgn="base">
                <a:spcBef>
                  <a:spcPct val="0"/>
                </a:spcBef>
                <a:spcAft>
                  <a:spcPct val="0"/>
                </a:spcAft>
                <a:defRPr/>
              </a:pPr>
              <a:endParaRPr lang="de-DE" sz="2531" dirty="0">
                <a:solidFill>
                  <a:srgbClr val="004E74"/>
                </a:solidFill>
                <a:latin typeface="Georgia" charset="0"/>
                <a:sym typeface="Georgia" charset="0"/>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pPr algn="ctr" fontAlgn="base">
                <a:spcBef>
                  <a:spcPct val="0"/>
                </a:spcBef>
                <a:spcAft>
                  <a:spcPct val="0"/>
                </a:spcAft>
                <a:defRPr/>
              </a:pPr>
              <a:endParaRPr lang="de-DE" sz="2531" dirty="0">
                <a:solidFill>
                  <a:srgbClr val="004E74"/>
                </a:solidFill>
                <a:latin typeface="Georgia" charset="0"/>
                <a:sym typeface="Georgia" charset="0"/>
              </a:endParaRPr>
            </a:p>
          </p:txBody>
        </p:sp>
        <p:sp>
          <p:nvSpPr>
            <p:cNvPr id="3083" name="Rectangle 11"/>
            <p:cNvSpPr>
              <a:spLocks noChangeArrowheads="1"/>
            </p:cNvSpPr>
            <p:nvPr/>
          </p:nvSpPr>
          <p:spPr bwMode="auto">
            <a:xfrm>
              <a:off x="5504" y="241"/>
              <a:ext cx="143" cy="86"/>
            </a:xfrm>
            <a:prstGeom prst="rect">
              <a:avLst/>
            </a:prstGeom>
            <a:solidFill>
              <a:srgbClr val="999966"/>
            </a:solidFill>
            <a:ln w="12600">
              <a:solidFill>
                <a:srgbClr val="000000"/>
              </a:solidFill>
              <a:miter lim="800000"/>
              <a:headEnd/>
              <a:tailEnd/>
            </a:ln>
            <a:effectLst/>
          </p:spPr>
          <p:txBody>
            <a:bodyPr wrap="none" anchor="ctr"/>
            <a:lstStyle/>
            <a:p>
              <a:pPr algn="ctr" fontAlgn="base">
                <a:spcBef>
                  <a:spcPct val="0"/>
                </a:spcBef>
                <a:spcAft>
                  <a:spcPct val="0"/>
                </a:spcAft>
                <a:defRPr/>
              </a:pPr>
              <a:endParaRPr lang="de-DE" sz="2531" dirty="0">
                <a:solidFill>
                  <a:srgbClr val="004E74"/>
                </a:solidFill>
                <a:latin typeface="Georgia" charset="0"/>
                <a:sym typeface="Georgia" charset="0"/>
              </a:endParaRPr>
            </a:p>
          </p:txBody>
        </p:sp>
      </p:grpSp>
    </p:spTree>
    <p:extLst>
      <p:ext uri="{BB962C8B-B14F-4D97-AF65-F5344CB8AC3E}">
        <p14:creationId xmlns:p14="http://schemas.microsoft.com/office/powerpoint/2010/main" val="3176638633"/>
      </p:ext>
    </p:extLst>
  </p:cSld>
  <p:clrMap bg1="lt1" tx1="dk1" bg2="lt2" tx2="dk2" accent1="accent1" accent2="accent2" accent3="accent3" accent4="accent4" accent5="accent5" accent6="accent6" hlink="hlink" folHlink="folHlink"/>
  <p:sldLayoutIdLst>
    <p:sldLayoutId id="2147483989" r:id="rId1"/>
    <p:sldLayoutId id="2147483990" r:id="rId2"/>
    <p:sldLayoutId id="2147483991" r:id="rId3"/>
    <p:sldLayoutId id="2147483992" r:id="rId4"/>
    <p:sldLayoutId id="2147483993" r:id="rId5"/>
    <p:sldLayoutId id="2147483994" r:id="rId6"/>
    <p:sldLayoutId id="2147483995" r:id="rId7"/>
    <p:sldLayoutId id="2147483996" r:id="rId8"/>
    <p:sldLayoutId id="2147483997" r:id="rId9"/>
    <p:sldLayoutId id="2147483998" r:id="rId10"/>
    <p:sldLayoutId id="2147483999" r:id="rId11"/>
    <p:sldLayoutId id="2147484000" r:id="rId12"/>
  </p:sldLayoutIdLst>
  <p:txStyles>
    <p:titleStyle>
      <a:lvl1pPr algn="l" defTabSz="447804"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mj-lt"/>
          <a:ea typeface="+mj-ea"/>
          <a:cs typeface="+mj-cs"/>
        </a:defRPr>
      </a:lvl1pPr>
      <a:lvl2pPr algn="l" defTabSz="447804"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2pPr>
      <a:lvl3pPr algn="l" defTabSz="447804"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3pPr>
      <a:lvl4pPr algn="l" defTabSz="447804"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4pPr>
      <a:lvl5pPr algn="l" defTabSz="447804"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5pPr>
      <a:lvl6pPr marL="456206"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6pPr>
      <a:lvl7pPr marL="912433"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7pPr>
      <a:lvl8pPr marL="1368660"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8pPr>
      <a:lvl9pPr marL="1824874" algn="l" defTabSz="448297"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9pPr>
    </p:titleStyle>
    <p:bodyStyle>
      <a:lvl1pPr marL="465625" indent="-465625" algn="l" defTabSz="447804" rtl="0" eaLnBrk="0" fontAlgn="base" hangingPunct="0">
        <a:lnSpc>
          <a:spcPct val="90000"/>
        </a:lnSpc>
        <a:spcBef>
          <a:spcPts val="800"/>
        </a:spcBef>
        <a:spcAft>
          <a:spcPct val="0"/>
        </a:spcAft>
        <a:buClr>
          <a:srgbClr val="660000"/>
        </a:buClr>
        <a:buSzPct val="70000"/>
        <a:buFont typeface="Wingdings" pitchFamily="2" charset="2"/>
        <a:buChar char=""/>
        <a:defRPr sz="3234">
          <a:solidFill>
            <a:srgbClr val="000000"/>
          </a:solidFill>
          <a:latin typeface="+mn-lt"/>
          <a:ea typeface="+mn-ea"/>
          <a:cs typeface="+mn-cs"/>
        </a:defRPr>
      </a:lvl1pPr>
      <a:lvl2pPr marL="902301" indent="-433313" algn="l" defTabSz="447804" rtl="0" eaLnBrk="0" fontAlgn="base" hangingPunct="0">
        <a:lnSpc>
          <a:spcPct val="90000"/>
        </a:lnSpc>
        <a:spcBef>
          <a:spcPts val="703"/>
        </a:spcBef>
        <a:spcAft>
          <a:spcPct val="0"/>
        </a:spcAft>
        <a:buClr>
          <a:srgbClr val="999966"/>
        </a:buClr>
        <a:buSzPct val="75000"/>
        <a:buFont typeface="Wingdings" pitchFamily="2" charset="2"/>
        <a:buChar char=""/>
        <a:defRPr sz="2812">
          <a:solidFill>
            <a:srgbClr val="000000"/>
          </a:solidFill>
          <a:latin typeface="+mn-lt"/>
          <a:cs typeface="+mn-cs"/>
        </a:defRPr>
      </a:lvl2pPr>
      <a:lvl3pPr marL="1371260" indent="-466740" algn="l" defTabSz="447804" rtl="0" eaLnBrk="0" fontAlgn="base" hangingPunct="0">
        <a:lnSpc>
          <a:spcPct val="90000"/>
        </a:lnSpc>
        <a:spcBef>
          <a:spcPts val="598"/>
        </a:spcBef>
        <a:spcAft>
          <a:spcPct val="0"/>
        </a:spcAft>
        <a:buClr>
          <a:srgbClr val="660000"/>
        </a:buClr>
        <a:buSzPct val="65000"/>
        <a:buFont typeface="Wingdings" pitchFamily="2" charset="2"/>
        <a:buChar char=""/>
        <a:defRPr sz="2391">
          <a:solidFill>
            <a:srgbClr val="000000"/>
          </a:solidFill>
          <a:latin typeface="+mn-lt"/>
          <a:cs typeface="+mn-cs"/>
        </a:defRPr>
      </a:lvl3pPr>
      <a:lvl4pPr marL="1819073" indent="-435548" algn="l" defTabSz="447804" rtl="0" eaLnBrk="0" fontAlgn="base" hangingPunct="0">
        <a:lnSpc>
          <a:spcPct val="90000"/>
        </a:lnSpc>
        <a:spcBef>
          <a:spcPts val="501"/>
        </a:spcBef>
        <a:spcAft>
          <a:spcPct val="0"/>
        </a:spcAft>
        <a:buClr>
          <a:srgbClr val="999966"/>
        </a:buClr>
        <a:buSzPct val="75000"/>
        <a:buFont typeface="Wingdings" pitchFamily="2" charset="2"/>
        <a:buChar char=""/>
        <a:defRPr sz="1969">
          <a:solidFill>
            <a:srgbClr val="000000"/>
          </a:solidFill>
          <a:latin typeface="+mn-lt"/>
          <a:cs typeface="+mn-cs"/>
        </a:defRPr>
      </a:lvl4pPr>
      <a:lvl5pPr marL="2288047" indent="-463403" algn="l" defTabSz="447804" rtl="0" eaLnBrk="0" fontAlgn="base" hangingPunct="0">
        <a:lnSpc>
          <a:spcPct val="90000"/>
        </a:lnSpc>
        <a:spcBef>
          <a:spcPts val="501"/>
        </a:spcBef>
        <a:spcAft>
          <a:spcPct val="0"/>
        </a:spcAft>
        <a:buClr>
          <a:srgbClr val="999966"/>
        </a:buClr>
        <a:buSzPct val="50000"/>
        <a:buFont typeface="Wingdings" pitchFamily="2" charset="2"/>
        <a:buChar char=""/>
        <a:defRPr sz="1969">
          <a:solidFill>
            <a:srgbClr val="000000"/>
          </a:solidFill>
          <a:latin typeface="+mn-lt"/>
          <a:cs typeface="+mn-cs"/>
        </a:defRPr>
      </a:lvl5pPr>
      <a:lvl6pPr marL="2745232"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6pPr>
      <a:lvl7pPr marL="3201450"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7pPr>
      <a:lvl8pPr marL="3657679"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8pPr>
      <a:lvl9pPr marL="4113880" indent="-464137" algn="l" defTabSz="448297"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9pPr>
    </p:bodyStyle>
    <p:otherStyle>
      <a:defPPr>
        <a:defRPr lang="de-DE"/>
      </a:defPPr>
      <a:lvl1pPr marL="0" algn="l" defTabSz="912433" rtl="0" eaLnBrk="1" latinLnBrk="0" hangingPunct="1">
        <a:defRPr sz="1828" kern="1200">
          <a:solidFill>
            <a:schemeClr val="tx1"/>
          </a:solidFill>
          <a:latin typeface="+mn-lt"/>
          <a:ea typeface="+mn-ea"/>
          <a:cs typeface="+mn-cs"/>
        </a:defRPr>
      </a:lvl1pPr>
      <a:lvl2pPr marL="456206" algn="l" defTabSz="912433" rtl="0" eaLnBrk="1" latinLnBrk="0" hangingPunct="1">
        <a:defRPr sz="1828" kern="1200">
          <a:solidFill>
            <a:schemeClr val="tx1"/>
          </a:solidFill>
          <a:latin typeface="+mn-lt"/>
          <a:ea typeface="+mn-ea"/>
          <a:cs typeface="+mn-cs"/>
        </a:defRPr>
      </a:lvl2pPr>
      <a:lvl3pPr marL="912433" algn="l" defTabSz="912433" rtl="0" eaLnBrk="1" latinLnBrk="0" hangingPunct="1">
        <a:defRPr sz="1828" kern="1200">
          <a:solidFill>
            <a:schemeClr val="tx1"/>
          </a:solidFill>
          <a:latin typeface="+mn-lt"/>
          <a:ea typeface="+mn-ea"/>
          <a:cs typeface="+mn-cs"/>
        </a:defRPr>
      </a:lvl3pPr>
      <a:lvl4pPr marL="1368660" algn="l" defTabSz="912433" rtl="0" eaLnBrk="1" latinLnBrk="0" hangingPunct="1">
        <a:defRPr sz="1828" kern="1200">
          <a:solidFill>
            <a:schemeClr val="tx1"/>
          </a:solidFill>
          <a:latin typeface="+mn-lt"/>
          <a:ea typeface="+mn-ea"/>
          <a:cs typeface="+mn-cs"/>
        </a:defRPr>
      </a:lvl4pPr>
      <a:lvl5pPr marL="1824874" algn="l" defTabSz="912433" rtl="0" eaLnBrk="1" latinLnBrk="0" hangingPunct="1">
        <a:defRPr sz="1828" kern="1200">
          <a:solidFill>
            <a:schemeClr val="tx1"/>
          </a:solidFill>
          <a:latin typeface="+mn-lt"/>
          <a:ea typeface="+mn-ea"/>
          <a:cs typeface="+mn-cs"/>
        </a:defRPr>
      </a:lvl5pPr>
      <a:lvl6pPr marL="2281086" algn="l" defTabSz="912433" rtl="0" eaLnBrk="1" latinLnBrk="0" hangingPunct="1">
        <a:defRPr sz="1828" kern="1200">
          <a:solidFill>
            <a:schemeClr val="tx1"/>
          </a:solidFill>
          <a:latin typeface="+mn-lt"/>
          <a:ea typeface="+mn-ea"/>
          <a:cs typeface="+mn-cs"/>
        </a:defRPr>
      </a:lvl6pPr>
      <a:lvl7pPr marL="2737315" algn="l" defTabSz="912433" rtl="0" eaLnBrk="1" latinLnBrk="0" hangingPunct="1">
        <a:defRPr sz="1828" kern="1200">
          <a:solidFill>
            <a:schemeClr val="tx1"/>
          </a:solidFill>
          <a:latin typeface="+mn-lt"/>
          <a:ea typeface="+mn-ea"/>
          <a:cs typeface="+mn-cs"/>
        </a:defRPr>
      </a:lvl7pPr>
      <a:lvl8pPr marL="3193529" algn="l" defTabSz="912433" rtl="0" eaLnBrk="1" latinLnBrk="0" hangingPunct="1">
        <a:defRPr sz="1828" kern="1200">
          <a:solidFill>
            <a:schemeClr val="tx1"/>
          </a:solidFill>
          <a:latin typeface="+mn-lt"/>
          <a:ea typeface="+mn-ea"/>
          <a:cs typeface="+mn-cs"/>
        </a:defRPr>
      </a:lvl8pPr>
      <a:lvl9pPr marL="3649746" algn="l" defTabSz="912433" rtl="0" eaLnBrk="1" latinLnBrk="0" hangingPunct="1">
        <a:defRPr sz="1828"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2"/>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algn="ctr" fontAlgn="base">
                <a:spcBef>
                  <a:spcPct val="0"/>
                </a:spcBef>
                <a:spcAft>
                  <a:spcPct val="0"/>
                </a:spcAft>
              </a:pPr>
              <a:endParaRPr lang="de-DE" sz="2672">
                <a:solidFill>
                  <a:srgbClr val="F2F2F2"/>
                </a:solidFill>
                <a:latin typeface="Optima" charset="0"/>
                <a:sym typeface="Optima" charset="0"/>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algn="ctr" fontAlgn="base">
                <a:spcBef>
                  <a:spcPct val="0"/>
                </a:spcBef>
                <a:spcAft>
                  <a:spcPct val="0"/>
                </a:spcAft>
              </a:pPr>
              <a:endParaRPr lang="de-DE" sz="2672">
                <a:solidFill>
                  <a:srgbClr val="F2F2F2"/>
                </a:solidFill>
                <a:latin typeface="Optima" charset="0"/>
                <a:sym typeface="Optima" charset="0"/>
              </a:endParaRPr>
            </a:p>
          </p:txBody>
        </p:sp>
      </p:grpSp>
      <p:sp>
        <p:nvSpPr>
          <p:cNvPr id="1028" name="Rectangle 4"/>
          <p:cNvSpPr>
            <a:spLocks noGrp="1" noChangeArrowheads="1"/>
          </p:cNvSpPr>
          <p:nvPr>
            <p:ph type="title"/>
          </p:nvPr>
        </p:nvSpPr>
        <p:spPr bwMode="auto">
          <a:xfrm>
            <a:off x="457201" y="122239"/>
            <a:ext cx="8226425" cy="1446212"/>
          </a:xfrm>
          <a:prstGeom prst="rect">
            <a:avLst/>
          </a:prstGeom>
          <a:noFill/>
          <a:ln w="9525">
            <a:noFill/>
            <a:round/>
            <a:headEnd/>
            <a:tailEnd/>
          </a:ln>
          <a:effectLst/>
        </p:spPr>
        <p:txBody>
          <a:bodyPr vert="horz" wrap="square" lIns="127735" tIns="66428" rIns="127735" bIns="66428"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1" y="1600240"/>
            <a:ext cx="8226425" cy="4492625"/>
          </a:xfrm>
          <a:prstGeom prst="rect">
            <a:avLst/>
          </a:prstGeom>
          <a:noFill/>
          <a:ln w="9525">
            <a:noFill/>
            <a:round/>
            <a:headEnd/>
            <a:tailEnd/>
          </a:ln>
          <a:effectLst/>
        </p:spPr>
        <p:txBody>
          <a:bodyPr vert="horz" wrap="square" lIns="127735" tIns="66428" rIns="127735" bIns="66428"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1" y="6248400"/>
            <a:ext cx="2130425" cy="454025"/>
          </a:xfrm>
          <a:prstGeom prst="rect">
            <a:avLst/>
          </a:prstGeom>
          <a:noFill/>
          <a:ln w="9525">
            <a:noFill/>
            <a:round/>
            <a:headEnd/>
            <a:tailEnd/>
          </a:ln>
          <a:effectLst/>
        </p:spPr>
        <p:txBody>
          <a:bodyPr vert="horz" wrap="square" lIns="127735" tIns="66428" rIns="127735" bIns="66428" numCol="1" anchor="b" anchorCtr="0" compatLnSpc="1">
            <a:prstTxWarp prst="textNoShape">
              <a:avLst/>
            </a:prstTxWarp>
          </a:bodyPr>
          <a:lstStyle>
            <a:lvl1pPr>
              <a:lnSpc>
                <a:spcPct val="100000"/>
              </a:lnSpc>
              <a:buFont typeface="Tahoma" pitchFamily="34" charset="0"/>
              <a:buNone/>
              <a:defRPr sz="1195">
                <a:solidFill>
                  <a:srgbClr val="000000"/>
                </a:solidFill>
                <a:effectLst>
                  <a:outerShdw blurRad="38100" dist="38100" dir="2700000" algn="tl">
                    <a:srgbClr val="FFFFFF"/>
                  </a:outerShdw>
                </a:effectLst>
                <a:latin typeface="Tahoma" pitchFamily="34" charset="0"/>
              </a:defRPr>
            </a:lvl1pPr>
          </a:lstStyle>
          <a:p>
            <a:pPr algn="ctr" fontAlgn="base">
              <a:spcBef>
                <a:spcPct val="0"/>
              </a:spcBef>
              <a:spcAft>
                <a:spcPct val="0"/>
              </a:spcAft>
            </a:pPr>
            <a:endParaRPr lang="en-US">
              <a:sym typeface="Optima" charset="0"/>
            </a:endParaRPr>
          </a:p>
        </p:txBody>
      </p:sp>
      <p:sp>
        <p:nvSpPr>
          <p:cNvPr id="1031" name="Rectangle 7"/>
          <p:cNvSpPr>
            <a:spLocks noGrp="1" noChangeArrowheads="1"/>
          </p:cNvSpPr>
          <p:nvPr>
            <p:ph type="ftr"/>
          </p:nvPr>
        </p:nvSpPr>
        <p:spPr bwMode="auto">
          <a:xfrm>
            <a:off x="3124240" y="6248400"/>
            <a:ext cx="2892425" cy="454025"/>
          </a:xfrm>
          <a:prstGeom prst="rect">
            <a:avLst/>
          </a:prstGeom>
          <a:noFill/>
          <a:ln w="9525">
            <a:noFill/>
            <a:round/>
            <a:headEnd/>
            <a:tailEnd/>
          </a:ln>
          <a:effectLst/>
        </p:spPr>
        <p:txBody>
          <a:bodyPr vert="horz" wrap="square" lIns="127735" tIns="66428" rIns="127735" bIns="66428" numCol="1" anchor="b" anchorCtr="0" compatLnSpc="1">
            <a:prstTxWarp prst="textNoShape">
              <a:avLst/>
            </a:prstTxWarp>
          </a:bodyPr>
          <a:lstStyle>
            <a:lvl1pPr algn="ctr">
              <a:lnSpc>
                <a:spcPct val="100000"/>
              </a:lnSpc>
              <a:buFont typeface="Tahoma" pitchFamily="34" charset="0"/>
              <a:buNone/>
              <a:defRPr sz="1195">
                <a:solidFill>
                  <a:srgbClr val="000000"/>
                </a:solidFill>
                <a:effectLst>
                  <a:outerShdw blurRad="38100" dist="38100" dir="2700000" algn="tl">
                    <a:srgbClr val="FFFFFF"/>
                  </a:outerShdw>
                </a:effectLst>
                <a:latin typeface="Tahoma" pitchFamily="34" charset="0"/>
              </a:defRPr>
            </a:lvl1pPr>
          </a:lstStyle>
          <a:p>
            <a:pPr fontAlgn="base">
              <a:spcBef>
                <a:spcPct val="0"/>
              </a:spcBef>
              <a:spcAft>
                <a:spcPct val="0"/>
              </a:spcAft>
            </a:pPr>
            <a:endParaRPr lang="en-US">
              <a:sym typeface="Optima" charset="0"/>
            </a:endParaRPr>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127735" tIns="66428" rIns="127735" bIns="66428" numCol="1" anchor="b" anchorCtr="0" compatLnSpc="1">
            <a:prstTxWarp prst="textNoShape">
              <a:avLst/>
            </a:prstTxWarp>
          </a:bodyPr>
          <a:lstStyle>
            <a:lvl1pPr algn="r">
              <a:lnSpc>
                <a:spcPct val="100000"/>
              </a:lnSpc>
              <a:buFont typeface="Tahoma" pitchFamily="34" charset="0"/>
              <a:buNone/>
              <a:defRPr sz="1195">
                <a:solidFill>
                  <a:srgbClr val="000000"/>
                </a:solidFill>
                <a:effectLst>
                  <a:outerShdw blurRad="38100" dist="38100" dir="2700000" algn="tl">
                    <a:srgbClr val="FFFFFF"/>
                  </a:outerShdw>
                </a:effectLst>
                <a:latin typeface="Tahoma" pitchFamily="34" charset="0"/>
              </a:defRPr>
            </a:lvl1pPr>
          </a:lstStyle>
          <a:p>
            <a:pPr fontAlgn="base">
              <a:spcBef>
                <a:spcPct val="0"/>
              </a:spcBef>
              <a:spcAft>
                <a:spcPct val="0"/>
              </a:spcAft>
            </a:pPr>
            <a:fld id="{261B4BCE-905A-4F8C-85D5-C89254281935}" type="slidenum">
              <a:rPr lang="en-GB">
                <a:sym typeface="Optima" charset="0"/>
              </a:rPr>
              <a:pPr fontAlgn="base">
                <a:spcBef>
                  <a:spcPct val="0"/>
                </a:spcBef>
                <a:spcAft>
                  <a:spcPct val="0"/>
                </a:spcAft>
              </a:pPr>
              <a:t>‹#›</a:t>
            </a:fld>
            <a:endParaRPr lang="en-GB">
              <a:sym typeface="Optima" charset="0"/>
            </a:endParaRPr>
          </a:p>
        </p:txBody>
      </p:sp>
    </p:spTree>
    <p:extLst>
      <p:ext uri="{BB962C8B-B14F-4D97-AF65-F5344CB8AC3E}">
        <p14:creationId xmlns:p14="http://schemas.microsoft.com/office/powerpoint/2010/main" val="2927064392"/>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Lst>
  <p:txStyles>
    <p:titleStyle>
      <a:lvl1pPr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mj-lt"/>
          <a:ea typeface="+mj-ea"/>
          <a:cs typeface="+mj-cs"/>
        </a:defRPr>
      </a:lvl1pPr>
      <a:lvl2pPr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2pPr>
      <a:lvl3pPr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3pPr>
      <a:lvl4pPr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4pPr>
      <a:lvl5pPr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5pPr>
      <a:lvl6pPr marL="456254"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6pPr>
      <a:lvl7pPr marL="912526"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7pPr>
      <a:lvl8pPr marL="1368800"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8pPr>
      <a:lvl9pPr marL="1825061" algn="ctr" defTabSz="44834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9pPr>
    </p:titleStyle>
    <p:bodyStyle>
      <a:lvl1pPr marL="339033" indent="-339033" algn="l" defTabSz="448343" rtl="0" eaLnBrk="1" fontAlgn="base" hangingPunct="1">
        <a:lnSpc>
          <a:spcPct val="102000"/>
        </a:lnSpc>
        <a:spcBef>
          <a:spcPts val="800"/>
        </a:spcBef>
        <a:spcAft>
          <a:spcPct val="0"/>
        </a:spcAft>
        <a:buClr>
          <a:srgbClr val="FFCC66"/>
        </a:buClr>
        <a:buSzPct val="80000"/>
        <a:buFont typeface="Wingdings" pitchFamily="2" charset="2"/>
        <a:buChar char=""/>
        <a:defRPr sz="3234">
          <a:solidFill>
            <a:srgbClr val="FFFFFF"/>
          </a:solidFill>
          <a:effectLst>
            <a:outerShdw blurRad="38100" dist="38100" dir="2700000" algn="tl">
              <a:srgbClr val="000000"/>
            </a:outerShdw>
          </a:effectLst>
          <a:latin typeface="+mn-lt"/>
          <a:ea typeface="+mn-ea"/>
          <a:cs typeface="+mn-cs"/>
        </a:defRPr>
      </a:lvl1pPr>
      <a:lvl2pPr marL="738256" indent="-282006" algn="l" defTabSz="448343" rtl="0" eaLnBrk="1" fontAlgn="base" hangingPunct="1">
        <a:lnSpc>
          <a:spcPct val="102000"/>
        </a:lnSpc>
        <a:spcBef>
          <a:spcPts val="700"/>
        </a:spcBef>
        <a:spcAft>
          <a:spcPct val="0"/>
        </a:spcAft>
        <a:buClr>
          <a:srgbClr val="FFFFFF"/>
        </a:buClr>
        <a:buSzPct val="100000"/>
        <a:buFont typeface="Tahoma" pitchFamily="34" charset="0"/>
        <a:buChar char="–"/>
        <a:defRPr sz="2812">
          <a:solidFill>
            <a:srgbClr val="FFFFFF"/>
          </a:solidFill>
          <a:effectLst>
            <a:outerShdw blurRad="38100" dist="38100" dir="2700000" algn="tl">
              <a:srgbClr val="000000"/>
            </a:outerShdw>
          </a:effectLst>
          <a:latin typeface="+mn-lt"/>
          <a:cs typeface="+mn-cs"/>
        </a:defRPr>
      </a:lvl2pPr>
      <a:lvl3pPr marL="1140660" indent="-228126" algn="l" defTabSz="448343" rtl="0" eaLnBrk="1" fontAlgn="base" hangingPunct="1">
        <a:lnSpc>
          <a:spcPct val="102000"/>
        </a:lnSpc>
        <a:spcBef>
          <a:spcPts val="600"/>
        </a:spcBef>
        <a:spcAft>
          <a:spcPct val="0"/>
        </a:spcAft>
        <a:buClr>
          <a:srgbClr val="FFCC66"/>
        </a:buClr>
        <a:buSzPct val="100000"/>
        <a:buFont typeface="Wingdings" pitchFamily="2" charset="2"/>
        <a:buChar char=""/>
        <a:defRPr sz="2391">
          <a:solidFill>
            <a:srgbClr val="FFFFFF"/>
          </a:solidFill>
          <a:effectLst>
            <a:outerShdw blurRad="38100" dist="38100" dir="2700000" algn="tl">
              <a:srgbClr val="000000"/>
            </a:outerShdw>
          </a:effectLst>
          <a:latin typeface="+mn-lt"/>
          <a:cs typeface="+mn-cs"/>
        </a:defRPr>
      </a:lvl3pPr>
      <a:lvl4pPr marL="1596922" indent="-228126" algn="l" defTabSz="448343" rtl="0" eaLnBrk="1" fontAlgn="base" hangingPunct="1">
        <a:lnSpc>
          <a:spcPct val="102000"/>
        </a:lnSpc>
        <a:spcBef>
          <a:spcPts val="500"/>
        </a:spcBef>
        <a:spcAft>
          <a:spcPct val="0"/>
        </a:spcAft>
        <a:buClr>
          <a:srgbClr val="FFFFFF"/>
        </a:buClr>
        <a:buSzPct val="100000"/>
        <a:buFont typeface="Tahoma" pitchFamily="34" charset="0"/>
        <a:buChar char="–"/>
        <a:defRPr sz="1969">
          <a:solidFill>
            <a:srgbClr val="FFFFFF"/>
          </a:solidFill>
          <a:effectLst>
            <a:outerShdw blurRad="38100" dist="38100" dir="2700000" algn="tl">
              <a:srgbClr val="000000"/>
            </a:outerShdw>
          </a:effectLst>
          <a:latin typeface="+mn-lt"/>
          <a:cs typeface="+mn-cs"/>
        </a:defRPr>
      </a:lvl4pPr>
      <a:lvl5pPr marL="2053200" indent="-228126" algn="l" defTabSz="44834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5pPr>
      <a:lvl6pPr marL="2509462" indent="-228126" algn="l" defTabSz="44834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6pPr>
      <a:lvl7pPr marL="2965722" indent="-228126" algn="l" defTabSz="44834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7pPr>
      <a:lvl8pPr marL="3421992" indent="-228126" algn="l" defTabSz="44834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8pPr>
      <a:lvl9pPr marL="3878243" indent="-228126" algn="l" defTabSz="44834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2526" rtl="0" eaLnBrk="1" latinLnBrk="0" hangingPunct="1">
        <a:defRPr sz="1828" kern="1200">
          <a:solidFill>
            <a:schemeClr val="tx1"/>
          </a:solidFill>
          <a:latin typeface="+mn-lt"/>
          <a:ea typeface="+mn-ea"/>
          <a:cs typeface="+mn-cs"/>
        </a:defRPr>
      </a:lvl1pPr>
      <a:lvl2pPr marL="456254" algn="l" defTabSz="912526" rtl="0" eaLnBrk="1" latinLnBrk="0" hangingPunct="1">
        <a:defRPr sz="1828" kern="1200">
          <a:solidFill>
            <a:schemeClr val="tx1"/>
          </a:solidFill>
          <a:latin typeface="+mn-lt"/>
          <a:ea typeface="+mn-ea"/>
          <a:cs typeface="+mn-cs"/>
        </a:defRPr>
      </a:lvl2pPr>
      <a:lvl3pPr marL="912526" algn="l" defTabSz="912526" rtl="0" eaLnBrk="1" latinLnBrk="0" hangingPunct="1">
        <a:defRPr sz="1828" kern="1200">
          <a:solidFill>
            <a:schemeClr val="tx1"/>
          </a:solidFill>
          <a:latin typeface="+mn-lt"/>
          <a:ea typeface="+mn-ea"/>
          <a:cs typeface="+mn-cs"/>
        </a:defRPr>
      </a:lvl3pPr>
      <a:lvl4pPr marL="1368800" algn="l" defTabSz="912526" rtl="0" eaLnBrk="1" latinLnBrk="0" hangingPunct="1">
        <a:defRPr sz="1828" kern="1200">
          <a:solidFill>
            <a:schemeClr val="tx1"/>
          </a:solidFill>
          <a:latin typeface="+mn-lt"/>
          <a:ea typeface="+mn-ea"/>
          <a:cs typeface="+mn-cs"/>
        </a:defRPr>
      </a:lvl4pPr>
      <a:lvl5pPr marL="1825061" algn="l" defTabSz="912526" rtl="0" eaLnBrk="1" latinLnBrk="0" hangingPunct="1">
        <a:defRPr sz="1828" kern="1200">
          <a:solidFill>
            <a:schemeClr val="tx1"/>
          </a:solidFill>
          <a:latin typeface="+mn-lt"/>
          <a:ea typeface="+mn-ea"/>
          <a:cs typeface="+mn-cs"/>
        </a:defRPr>
      </a:lvl5pPr>
      <a:lvl6pPr marL="2281320" algn="l" defTabSz="912526" rtl="0" eaLnBrk="1" latinLnBrk="0" hangingPunct="1">
        <a:defRPr sz="1828" kern="1200">
          <a:solidFill>
            <a:schemeClr val="tx1"/>
          </a:solidFill>
          <a:latin typeface="+mn-lt"/>
          <a:ea typeface="+mn-ea"/>
          <a:cs typeface="+mn-cs"/>
        </a:defRPr>
      </a:lvl6pPr>
      <a:lvl7pPr marL="2737595" algn="l" defTabSz="912526" rtl="0" eaLnBrk="1" latinLnBrk="0" hangingPunct="1">
        <a:defRPr sz="1828" kern="1200">
          <a:solidFill>
            <a:schemeClr val="tx1"/>
          </a:solidFill>
          <a:latin typeface="+mn-lt"/>
          <a:ea typeface="+mn-ea"/>
          <a:cs typeface="+mn-cs"/>
        </a:defRPr>
      </a:lvl7pPr>
      <a:lvl8pPr marL="3193856" algn="l" defTabSz="912526" rtl="0" eaLnBrk="1" latinLnBrk="0" hangingPunct="1">
        <a:defRPr sz="1828" kern="1200">
          <a:solidFill>
            <a:schemeClr val="tx1"/>
          </a:solidFill>
          <a:latin typeface="+mn-lt"/>
          <a:ea typeface="+mn-ea"/>
          <a:cs typeface="+mn-cs"/>
        </a:defRPr>
      </a:lvl8pPr>
      <a:lvl9pPr marL="3650120" algn="l" defTabSz="912526" rtl="0" eaLnBrk="1" latinLnBrk="0" hangingPunct="1">
        <a:defRPr sz="1828"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9698" name="Rectangle 1"/>
          <p:cNvSpPr>
            <a:spLocks noGrp="1" noChangeArrowheads="1"/>
          </p:cNvSpPr>
          <p:nvPr>
            <p:ph type="title"/>
          </p:nvPr>
        </p:nvSpPr>
        <p:spPr bwMode="auto">
          <a:xfrm>
            <a:off x="457201" y="241301"/>
            <a:ext cx="8226425" cy="1431925"/>
          </a:xfrm>
          <a:prstGeom prst="rect">
            <a:avLst/>
          </a:prstGeom>
          <a:noFill/>
          <a:ln w="9525">
            <a:noFill/>
            <a:round/>
            <a:headEnd/>
            <a:tailEnd/>
          </a:ln>
        </p:spPr>
        <p:txBody>
          <a:bodyPr vert="horz" wrap="square" lIns="127769" tIns="66445" rIns="127769" bIns="66445" numCol="1" anchor="b" anchorCtr="0" compatLnSpc="1">
            <a:prstTxWarp prst="textNoShape">
              <a:avLst/>
            </a:prstTxWarp>
          </a:bodyPr>
          <a:lstStyle/>
          <a:p>
            <a:pPr lvl="0"/>
            <a:r>
              <a:rPr lang="en-GB"/>
              <a:t>Klicken Sie, um das Format des Titeltextes zu bearbeiten</a:t>
            </a:r>
          </a:p>
        </p:txBody>
      </p:sp>
      <p:sp>
        <p:nvSpPr>
          <p:cNvPr id="29699" name="Rectangle 2"/>
          <p:cNvSpPr>
            <a:spLocks noGrp="1" noChangeArrowheads="1"/>
          </p:cNvSpPr>
          <p:nvPr>
            <p:ph type="body" idx="1"/>
          </p:nvPr>
        </p:nvSpPr>
        <p:spPr bwMode="auto">
          <a:xfrm>
            <a:off x="457201" y="1828800"/>
            <a:ext cx="8226425" cy="4298950"/>
          </a:xfrm>
          <a:prstGeom prst="rect">
            <a:avLst/>
          </a:prstGeom>
          <a:noFill/>
          <a:ln w="9525">
            <a:noFill/>
            <a:round/>
            <a:headEnd/>
            <a:tailEnd/>
          </a:ln>
        </p:spPr>
        <p:txBody>
          <a:bodyPr vert="horz" wrap="square" lIns="127769" tIns="66445" rIns="127769" bIns="66445"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1" y="6248400"/>
            <a:ext cx="1673225" cy="454025"/>
          </a:xfrm>
          <a:prstGeom prst="rect">
            <a:avLst/>
          </a:prstGeom>
          <a:noFill/>
          <a:ln w="9525">
            <a:noFill/>
            <a:round/>
            <a:headEnd/>
            <a:tailEnd/>
          </a:ln>
          <a:effectLst/>
        </p:spPr>
        <p:txBody>
          <a:bodyPr vert="horz" wrap="square" lIns="127769" tIns="66445" rIns="127769" bIns="66445" numCol="1" anchor="t" anchorCtr="0" compatLnSpc="1">
            <a:prstTxWarp prst="textNoShape">
              <a:avLst/>
            </a:prstTxWarp>
          </a:bodyPr>
          <a:lstStyle>
            <a:lvl1pPr fontAlgn="auto">
              <a:lnSpc>
                <a:spcPct val="100000"/>
              </a:lnSpc>
              <a:spcBef>
                <a:spcPts val="0"/>
              </a:spcBef>
              <a:spcAft>
                <a:spcPts val="0"/>
              </a:spcAft>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a:defRPr/>
            </a:pPr>
            <a:endParaRPr lang="en-US">
              <a:sym typeface="Optima" charset="0"/>
            </a:endParaRPr>
          </a:p>
        </p:txBody>
      </p:sp>
      <p:sp>
        <p:nvSpPr>
          <p:cNvPr id="3076" name="Rectangle 4"/>
          <p:cNvSpPr>
            <a:spLocks noGrp="1" noChangeArrowheads="1"/>
          </p:cNvSpPr>
          <p:nvPr>
            <p:ph type="ftr"/>
          </p:nvPr>
        </p:nvSpPr>
        <p:spPr bwMode="auto">
          <a:xfrm>
            <a:off x="3124235" y="6248400"/>
            <a:ext cx="2892425" cy="454025"/>
          </a:xfrm>
          <a:prstGeom prst="rect">
            <a:avLst/>
          </a:prstGeom>
          <a:noFill/>
          <a:ln w="9525">
            <a:noFill/>
            <a:round/>
            <a:headEnd/>
            <a:tailEnd/>
          </a:ln>
          <a:effectLst/>
        </p:spPr>
        <p:txBody>
          <a:bodyPr vert="horz" wrap="square" lIns="127769" tIns="66445" rIns="127769" bIns="66445" numCol="1" anchor="t" anchorCtr="0" compatLnSpc="1">
            <a:prstTxWarp prst="textNoShape">
              <a:avLst/>
            </a:prstTxWarp>
          </a:bodyPr>
          <a:lstStyle>
            <a:lvl1pPr algn="ctr" fontAlgn="auto">
              <a:lnSpc>
                <a:spcPct val="100000"/>
              </a:lnSpc>
              <a:spcBef>
                <a:spcPts val="0"/>
              </a:spcBef>
              <a:spcAft>
                <a:spcPts val="0"/>
              </a:spcAft>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a:defRPr/>
            </a:pPr>
            <a:endParaRPr lang="en-US">
              <a:sym typeface="Optima" charset="0"/>
            </a:endParaRPr>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127769" tIns="66445" rIns="127769" bIns="66445" numCol="1" anchor="t" anchorCtr="0" compatLnSpc="1">
            <a:prstTxWarp prst="textNoShape">
              <a:avLst/>
            </a:prstTxWarp>
          </a:bodyPr>
          <a:lstStyle>
            <a:lvl1pPr algn="r" fontAlgn="auto">
              <a:lnSpc>
                <a:spcPct val="100000"/>
              </a:lnSpc>
              <a:spcBef>
                <a:spcPts val="0"/>
              </a:spcBef>
              <a:spcAft>
                <a:spcPts val="0"/>
              </a:spcAft>
              <a:buClr>
                <a:srgbClr val="000000"/>
              </a:buClr>
              <a:buSzPct val="45000"/>
              <a:buFont typeface="Wingdings" pitchFamily="2" charset="2"/>
              <a:buNone/>
              <a:defRPr sz="984">
                <a:solidFill>
                  <a:srgbClr val="000000"/>
                </a:solidFill>
                <a:latin typeface="Times New Roman" pitchFamily="18" charset="0"/>
                <a:cs typeface="Lucida Sans Unicode" pitchFamily="34" charset="0"/>
              </a:defRPr>
            </a:lvl1pPr>
          </a:lstStyle>
          <a:p>
            <a:pPr>
              <a:defRPr/>
            </a:pPr>
            <a:fld id="{AC1FC8F3-996D-4925-9E3E-B1642688ED05}" type="slidenum">
              <a:rPr lang="en-GB">
                <a:sym typeface="Optima" charset="0"/>
              </a:rPr>
              <a:pPr>
                <a:defRPr/>
              </a:pPr>
              <a:t>‹#›</a:t>
            </a:fld>
            <a:endParaRPr lang="en-GB">
              <a:sym typeface="Optima" charset="0"/>
            </a:endParaRPr>
          </a:p>
        </p:txBody>
      </p:sp>
      <p:grpSp>
        <p:nvGrpSpPr>
          <p:cNvPr id="4" name="Group 6"/>
          <p:cNvGrpSpPr>
            <a:grpSpLocks/>
          </p:cNvGrpSpPr>
          <p:nvPr/>
        </p:nvGrpSpPr>
        <p:grpSpPr bwMode="auto">
          <a:xfrm>
            <a:off x="279435"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sz="1266" dirty="0">
                <a:solidFill>
                  <a:srgbClr val="000000"/>
                </a:solidFill>
                <a:sym typeface="Optima" charset="0"/>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pPr>
                <a:defRPr/>
              </a:pPr>
              <a:endParaRPr lang="de-DE" sz="1266" dirty="0">
                <a:solidFill>
                  <a:srgbClr val="000000"/>
                </a:solidFill>
                <a:sym typeface="Optima" charset="0"/>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pPr>
                <a:defRPr/>
              </a:pPr>
              <a:endParaRPr lang="de-DE" sz="1266" dirty="0">
                <a:solidFill>
                  <a:srgbClr val="000000"/>
                </a:solidFill>
                <a:sym typeface="Optima" charset="0"/>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pPr>
                <a:defRPr/>
              </a:pPr>
              <a:endParaRPr lang="de-DE" sz="1266" dirty="0">
                <a:solidFill>
                  <a:srgbClr val="000000"/>
                </a:solidFill>
                <a:sym typeface="Optima" charset="0"/>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pPr>
                <a:defRPr/>
              </a:pPr>
              <a:endParaRPr lang="de-DE" sz="1266" dirty="0">
                <a:solidFill>
                  <a:srgbClr val="000000"/>
                </a:solidFill>
                <a:sym typeface="Optima" charset="0"/>
              </a:endParaRPr>
            </a:p>
          </p:txBody>
        </p:sp>
      </p:grpSp>
    </p:spTree>
    <p:extLst>
      <p:ext uri="{BB962C8B-B14F-4D97-AF65-F5344CB8AC3E}">
        <p14:creationId xmlns:p14="http://schemas.microsoft.com/office/powerpoint/2010/main" val="1763092584"/>
      </p:ext>
    </p:extLst>
  </p:cSld>
  <p:clrMap bg1="lt1" tx1="dk1" bg2="lt2" tx2="dk2" accent1="accent1" accent2="accent2" accent3="accent3" accent4="accent4" accent5="accent5" accent6="accent6" hlink="hlink" folHlink="folHlink"/>
  <p:sldLayoutIdLst>
    <p:sldLayoutId id="2147484018" r:id="rId1"/>
    <p:sldLayoutId id="2147484019" r:id="rId2"/>
    <p:sldLayoutId id="2147484020" r:id="rId3"/>
    <p:sldLayoutId id="2147484021" r:id="rId4"/>
    <p:sldLayoutId id="2147484022" r:id="rId5"/>
    <p:sldLayoutId id="2147484023" r:id="rId6"/>
    <p:sldLayoutId id="2147484024" r:id="rId7"/>
    <p:sldLayoutId id="2147484025" r:id="rId8"/>
    <p:sldLayoutId id="2147484026" r:id="rId9"/>
    <p:sldLayoutId id="2147484027" r:id="rId10"/>
    <p:sldLayoutId id="2147484028" r:id="rId11"/>
    <p:sldLayoutId id="2147484029" r:id="rId12"/>
  </p:sldLayoutIdLst>
  <p:txStyles>
    <p:titleStyle>
      <a:lvl1pPr algn="l" defTabSz="448458"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mj-lt"/>
          <a:ea typeface="+mj-ea"/>
          <a:cs typeface="+mj-cs"/>
        </a:defRPr>
      </a:lvl1pPr>
      <a:lvl2pPr algn="l" defTabSz="448458"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2pPr>
      <a:lvl3pPr algn="l" defTabSz="448458"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3pPr>
      <a:lvl4pPr algn="l" defTabSz="448458"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4pPr>
      <a:lvl5pPr algn="l" defTabSz="448458" rtl="0" eaLnBrk="0" fontAlgn="base" hangingPunct="0">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5pPr>
      <a:lvl6pPr marL="456372" algn="l" defTabSz="448458"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6pPr>
      <a:lvl7pPr marL="912760" algn="l" defTabSz="448458"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7pPr>
      <a:lvl8pPr marL="1369150" algn="l" defTabSz="448458"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8pPr>
      <a:lvl9pPr marL="1825529" algn="l" defTabSz="448458" rtl="0" eaLnBrk="1" fontAlgn="base" hangingPunct="1">
        <a:lnSpc>
          <a:spcPct val="90000"/>
        </a:lnSpc>
        <a:spcBef>
          <a:spcPct val="0"/>
        </a:spcBef>
        <a:spcAft>
          <a:spcPct val="0"/>
        </a:spcAft>
        <a:buClr>
          <a:srgbClr val="420000"/>
        </a:buClr>
        <a:buSzPct val="100000"/>
        <a:buFont typeface="Times New Roman" pitchFamily="18" charset="0"/>
        <a:defRPr sz="4430">
          <a:solidFill>
            <a:srgbClr val="420000"/>
          </a:solidFill>
          <a:latin typeface="Times New Roman" pitchFamily="18" charset="0"/>
          <a:cs typeface="Arial" charset="0"/>
        </a:defRPr>
      </a:lvl9pPr>
    </p:titleStyle>
    <p:bodyStyle>
      <a:lvl1pPr marL="465885" indent="-465885" algn="l" defTabSz="448458" rtl="0" eaLnBrk="0" fontAlgn="base" hangingPunct="0">
        <a:lnSpc>
          <a:spcPct val="90000"/>
        </a:lnSpc>
        <a:spcBef>
          <a:spcPts val="800"/>
        </a:spcBef>
        <a:spcAft>
          <a:spcPct val="0"/>
        </a:spcAft>
        <a:buClr>
          <a:srgbClr val="660000"/>
        </a:buClr>
        <a:buSzPct val="70000"/>
        <a:buFont typeface="Wingdings" pitchFamily="2" charset="2"/>
        <a:buChar char=""/>
        <a:defRPr sz="3234">
          <a:solidFill>
            <a:srgbClr val="000000"/>
          </a:solidFill>
          <a:latin typeface="+mn-lt"/>
          <a:ea typeface="+mn-ea"/>
          <a:cs typeface="+mn-cs"/>
        </a:defRPr>
      </a:lvl1pPr>
      <a:lvl2pPr marL="903258" indent="-434187" algn="l" defTabSz="448458" rtl="0" eaLnBrk="0" fontAlgn="base" hangingPunct="0">
        <a:lnSpc>
          <a:spcPct val="90000"/>
        </a:lnSpc>
        <a:spcBef>
          <a:spcPts val="700"/>
        </a:spcBef>
        <a:spcAft>
          <a:spcPct val="0"/>
        </a:spcAft>
        <a:buClr>
          <a:srgbClr val="999966"/>
        </a:buClr>
        <a:buSzPct val="75000"/>
        <a:buFont typeface="Wingdings" pitchFamily="2" charset="2"/>
        <a:buChar char=""/>
        <a:defRPr sz="2812">
          <a:solidFill>
            <a:srgbClr val="000000"/>
          </a:solidFill>
          <a:latin typeface="+mn-lt"/>
          <a:cs typeface="+mn-cs"/>
        </a:defRPr>
      </a:lvl2pPr>
      <a:lvl3pPr marL="1372301" indent="-467473" algn="l" defTabSz="448458" rtl="0" eaLnBrk="0" fontAlgn="base" hangingPunct="0">
        <a:lnSpc>
          <a:spcPct val="90000"/>
        </a:lnSpc>
        <a:spcBef>
          <a:spcPts val="600"/>
        </a:spcBef>
        <a:spcAft>
          <a:spcPct val="0"/>
        </a:spcAft>
        <a:buClr>
          <a:srgbClr val="660000"/>
        </a:buClr>
        <a:buSzPct val="65000"/>
        <a:buFont typeface="Wingdings" pitchFamily="2" charset="2"/>
        <a:buChar char=""/>
        <a:defRPr sz="2391">
          <a:solidFill>
            <a:srgbClr val="000000"/>
          </a:solidFill>
          <a:latin typeface="+mn-lt"/>
          <a:cs typeface="+mn-cs"/>
        </a:defRPr>
      </a:lvl3pPr>
      <a:lvl4pPr marL="1820774" indent="-435776" algn="l" defTabSz="448458" rtl="0" eaLnBrk="0" fontAlgn="base" hangingPunct="0">
        <a:lnSpc>
          <a:spcPct val="90000"/>
        </a:lnSpc>
        <a:spcBef>
          <a:spcPts val="500"/>
        </a:spcBef>
        <a:spcAft>
          <a:spcPct val="0"/>
        </a:spcAft>
        <a:buClr>
          <a:srgbClr val="999966"/>
        </a:buClr>
        <a:buSzPct val="75000"/>
        <a:buFont typeface="Wingdings" pitchFamily="2" charset="2"/>
        <a:buChar char=""/>
        <a:defRPr sz="1969">
          <a:solidFill>
            <a:srgbClr val="000000"/>
          </a:solidFill>
          <a:latin typeface="+mn-lt"/>
          <a:cs typeface="+mn-cs"/>
        </a:defRPr>
      </a:lvl4pPr>
      <a:lvl5pPr marL="2289835" indent="-464303" algn="l" defTabSz="448458" rtl="0" eaLnBrk="0" fontAlgn="base" hangingPunct="0">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5pPr>
      <a:lvl6pPr marL="2746214" indent="-464303" algn="l" defTabSz="448458"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6pPr>
      <a:lvl7pPr marL="3202598" indent="-464303" algn="l" defTabSz="448458"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7pPr>
      <a:lvl8pPr marL="3658989" indent="-464303" algn="l" defTabSz="448458"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8pPr>
      <a:lvl9pPr marL="4115355" indent="-464303" algn="l" defTabSz="448458" rtl="0" eaLnBrk="1" fontAlgn="base" hangingPunct="1">
        <a:lnSpc>
          <a:spcPct val="90000"/>
        </a:lnSpc>
        <a:spcBef>
          <a:spcPts val="500"/>
        </a:spcBef>
        <a:spcAft>
          <a:spcPct val="0"/>
        </a:spcAft>
        <a:buClr>
          <a:srgbClr val="999966"/>
        </a:buClr>
        <a:buSzPct val="50000"/>
        <a:buFont typeface="Wingdings" pitchFamily="2" charset="2"/>
        <a:buChar char=""/>
        <a:defRPr sz="1969">
          <a:solidFill>
            <a:srgbClr val="000000"/>
          </a:solidFill>
          <a:latin typeface="+mn-lt"/>
          <a:cs typeface="+mn-cs"/>
        </a:defRPr>
      </a:lvl9pPr>
    </p:bodyStyle>
    <p:otherStyle>
      <a:defPPr>
        <a:defRPr lang="de-DE"/>
      </a:defPPr>
      <a:lvl1pPr marL="0" algn="l" defTabSz="912760" rtl="0" eaLnBrk="1" latinLnBrk="0" hangingPunct="1">
        <a:defRPr sz="1828" kern="1200">
          <a:solidFill>
            <a:schemeClr val="tx1"/>
          </a:solidFill>
          <a:latin typeface="+mn-lt"/>
          <a:ea typeface="+mn-ea"/>
          <a:cs typeface="+mn-cs"/>
        </a:defRPr>
      </a:lvl1pPr>
      <a:lvl2pPr marL="456372" algn="l" defTabSz="912760" rtl="0" eaLnBrk="1" latinLnBrk="0" hangingPunct="1">
        <a:defRPr sz="1828" kern="1200">
          <a:solidFill>
            <a:schemeClr val="tx1"/>
          </a:solidFill>
          <a:latin typeface="+mn-lt"/>
          <a:ea typeface="+mn-ea"/>
          <a:cs typeface="+mn-cs"/>
        </a:defRPr>
      </a:lvl2pPr>
      <a:lvl3pPr marL="912760" algn="l" defTabSz="912760" rtl="0" eaLnBrk="1" latinLnBrk="0" hangingPunct="1">
        <a:defRPr sz="1828" kern="1200">
          <a:solidFill>
            <a:schemeClr val="tx1"/>
          </a:solidFill>
          <a:latin typeface="+mn-lt"/>
          <a:ea typeface="+mn-ea"/>
          <a:cs typeface="+mn-cs"/>
        </a:defRPr>
      </a:lvl3pPr>
      <a:lvl4pPr marL="1369150" algn="l" defTabSz="912760" rtl="0" eaLnBrk="1" latinLnBrk="0" hangingPunct="1">
        <a:defRPr sz="1828" kern="1200">
          <a:solidFill>
            <a:schemeClr val="tx1"/>
          </a:solidFill>
          <a:latin typeface="+mn-lt"/>
          <a:ea typeface="+mn-ea"/>
          <a:cs typeface="+mn-cs"/>
        </a:defRPr>
      </a:lvl4pPr>
      <a:lvl5pPr marL="1825529" algn="l" defTabSz="912760" rtl="0" eaLnBrk="1" latinLnBrk="0" hangingPunct="1">
        <a:defRPr sz="1828" kern="1200">
          <a:solidFill>
            <a:schemeClr val="tx1"/>
          </a:solidFill>
          <a:latin typeface="+mn-lt"/>
          <a:ea typeface="+mn-ea"/>
          <a:cs typeface="+mn-cs"/>
        </a:defRPr>
      </a:lvl5pPr>
      <a:lvl6pPr marL="2281905" algn="l" defTabSz="912760" rtl="0" eaLnBrk="1" latinLnBrk="0" hangingPunct="1">
        <a:defRPr sz="1828" kern="1200">
          <a:solidFill>
            <a:schemeClr val="tx1"/>
          </a:solidFill>
          <a:latin typeface="+mn-lt"/>
          <a:ea typeface="+mn-ea"/>
          <a:cs typeface="+mn-cs"/>
        </a:defRPr>
      </a:lvl6pPr>
      <a:lvl7pPr marL="2738295" algn="l" defTabSz="912760" rtl="0" eaLnBrk="1" latinLnBrk="0" hangingPunct="1">
        <a:defRPr sz="1828" kern="1200">
          <a:solidFill>
            <a:schemeClr val="tx1"/>
          </a:solidFill>
          <a:latin typeface="+mn-lt"/>
          <a:ea typeface="+mn-ea"/>
          <a:cs typeface="+mn-cs"/>
        </a:defRPr>
      </a:lvl7pPr>
      <a:lvl8pPr marL="3194673" algn="l" defTabSz="912760" rtl="0" eaLnBrk="1" latinLnBrk="0" hangingPunct="1">
        <a:defRPr sz="1828" kern="1200">
          <a:solidFill>
            <a:schemeClr val="tx1"/>
          </a:solidFill>
          <a:latin typeface="+mn-lt"/>
          <a:ea typeface="+mn-ea"/>
          <a:cs typeface="+mn-cs"/>
        </a:defRPr>
      </a:lvl8pPr>
      <a:lvl9pPr marL="3651055" algn="l" defTabSz="912760" rtl="0" eaLnBrk="1" latinLnBrk="0" hangingPunct="1">
        <a:defRPr sz="1828"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2"/>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defTabSz="912573"/>
              <a:endParaRPr lang="de-DE" sz="1828" dirty="0">
                <a:solidFill>
                  <a:srgbClr val="000000"/>
                </a:solidFill>
                <a:sym typeface="Optima" charset="0"/>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defTabSz="912573"/>
              <a:endParaRPr lang="de-DE" sz="1828" dirty="0">
                <a:solidFill>
                  <a:srgbClr val="000000"/>
                </a:solidFill>
                <a:sym typeface="Optima" charset="0"/>
              </a:endParaRPr>
            </a:p>
          </p:txBody>
        </p:sp>
      </p:grpSp>
      <p:sp>
        <p:nvSpPr>
          <p:cNvPr id="1028" name="Rectangle 4"/>
          <p:cNvSpPr>
            <a:spLocks noGrp="1" noChangeArrowheads="1"/>
          </p:cNvSpPr>
          <p:nvPr>
            <p:ph type="title"/>
          </p:nvPr>
        </p:nvSpPr>
        <p:spPr bwMode="auto">
          <a:xfrm>
            <a:off x="457201" y="122239"/>
            <a:ext cx="8226425" cy="1446212"/>
          </a:xfrm>
          <a:prstGeom prst="rect">
            <a:avLst/>
          </a:prstGeom>
          <a:noFill/>
          <a:ln w="9525">
            <a:noFill/>
            <a:round/>
            <a:headEnd/>
            <a:tailEnd/>
          </a:ln>
          <a:effectLst/>
        </p:spPr>
        <p:txBody>
          <a:bodyPr vert="horz" wrap="square" lIns="127742" tIns="66431" rIns="127742" bIns="66431"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1" y="1600239"/>
            <a:ext cx="8226425" cy="4492625"/>
          </a:xfrm>
          <a:prstGeom prst="rect">
            <a:avLst/>
          </a:prstGeom>
          <a:noFill/>
          <a:ln w="9525">
            <a:noFill/>
            <a:round/>
            <a:headEnd/>
            <a:tailEnd/>
          </a:ln>
          <a:effectLst/>
        </p:spPr>
        <p:txBody>
          <a:bodyPr vert="horz" wrap="square" lIns="127742" tIns="66431" rIns="127742" bIns="66431"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1" y="6248400"/>
            <a:ext cx="2130425" cy="454025"/>
          </a:xfrm>
          <a:prstGeom prst="rect">
            <a:avLst/>
          </a:prstGeom>
          <a:noFill/>
          <a:ln w="9525">
            <a:noFill/>
            <a:round/>
            <a:headEnd/>
            <a:tailEnd/>
          </a:ln>
          <a:effectLst/>
        </p:spPr>
        <p:txBody>
          <a:bodyPr vert="horz" wrap="square" lIns="127742" tIns="66431" rIns="127742" bIns="66431" numCol="1" anchor="b" anchorCtr="0" compatLnSpc="1">
            <a:prstTxWarp prst="textNoShape">
              <a:avLst/>
            </a:prstTxWarp>
          </a:bodyPr>
          <a:lstStyle>
            <a:lvl1pPr algn="l" defTabSz="912573"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defRPr>
            </a:lvl1pPr>
          </a:lstStyle>
          <a:p>
            <a:fld id="{3E9A3D9B-F784-48A9-BD50-1DB56A8B36C8}" type="datetimeFigureOut">
              <a:rPr lang="en-US" smtClean="0">
                <a:sym typeface="Optima" charset="0"/>
              </a:rPr>
              <a:pPr/>
              <a:t>11/25/2024</a:t>
            </a:fld>
            <a:endParaRPr lang="en-US" dirty="0">
              <a:sym typeface="Optima" charset="0"/>
            </a:endParaRPr>
          </a:p>
        </p:txBody>
      </p:sp>
      <p:sp>
        <p:nvSpPr>
          <p:cNvPr id="1031" name="Rectangle 7"/>
          <p:cNvSpPr>
            <a:spLocks noGrp="1" noChangeArrowheads="1"/>
          </p:cNvSpPr>
          <p:nvPr>
            <p:ph type="ftr"/>
          </p:nvPr>
        </p:nvSpPr>
        <p:spPr bwMode="auto">
          <a:xfrm>
            <a:off x="3124239" y="6248400"/>
            <a:ext cx="2892425" cy="454025"/>
          </a:xfrm>
          <a:prstGeom prst="rect">
            <a:avLst/>
          </a:prstGeom>
          <a:noFill/>
          <a:ln w="9525">
            <a:noFill/>
            <a:round/>
            <a:headEnd/>
            <a:tailEnd/>
          </a:ln>
          <a:effectLst/>
        </p:spPr>
        <p:txBody>
          <a:bodyPr vert="horz" wrap="square" lIns="127742" tIns="66431" rIns="127742" bIns="66431" numCol="1" anchor="b" anchorCtr="0" compatLnSpc="1">
            <a:prstTxWarp prst="textNoShape">
              <a:avLst/>
            </a:prstTxWarp>
          </a:bodyPr>
          <a:lstStyle>
            <a:lvl1pPr algn="ctr" defTabSz="912573"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defRPr>
            </a:lvl1pPr>
          </a:lstStyle>
          <a:p>
            <a:endParaRPr lang="en-US" dirty="0">
              <a:sym typeface="Optima" charset="0"/>
            </a:endParaRPr>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127742" tIns="66431" rIns="127742" bIns="66431" numCol="1" anchor="b" anchorCtr="0" compatLnSpc="1">
            <a:prstTxWarp prst="textNoShape">
              <a:avLst/>
            </a:prstTxWarp>
          </a:bodyPr>
          <a:lstStyle>
            <a:lvl1pPr algn="r" defTabSz="912573"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defRPr>
            </a:lvl1pPr>
          </a:lstStyle>
          <a:p>
            <a:fld id="{B6EDB277-E49C-4715-8746-E06F066DC174}" type="slidenum">
              <a:rPr lang="en-US" smtClean="0">
                <a:sym typeface="Optima" charset="0"/>
              </a:rPr>
              <a:pPr/>
              <a:t>‹#›</a:t>
            </a:fld>
            <a:endParaRPr lang="en-US" dirty="0">
              <a:sym typeface="Optima" charset="0"/>
            </a:endParaRPr>
          </a:p>
        </p:txBody>
      </p:sp>
    </p:spTree>
    <p:extLst>
      <p:ext uri="{BB962C8B-B14F-4D97-AF65-F5344CB8AC3E}">
        <p14:creationId xmlns:p14="http://schemas.microsoft.com/office/powerpoint/2010/main" val="2314622313"/>
      </p:ext>
    </p:extLst>
  </p:cSld>
  <p:clrMap bg1="lt1" tx1="dk1" bg2="lt2" tx2="dk2" accent1="accent1" accent2="accent2" accent3="accent3" accent4="accent4" accent5="accent5" accent6="accent6" hlink="hlink" folHlink="folHlink"/>
  <p:sldLayoutIdLst>
    <p:sldLayoutId id="2147484031" r:id="rId1"/>
    <p:sldLayoutId id="2147484032" r:id="rId2"/>
    <p:sldLayoutId id="2147484033" r:id="rId3"/>
    <p:sldLayoutId id="2147484034" r:id="rId4"/>
    <p:sldLayoutId id="2147484035" r:id="rId5"/>
    <p:sldLayoutId id="2147484036" r:id="rId6"/>
    <p:sldLayoutId id="2147484037" r:id="rId7"/>
    <p:sldLayoutId id="2147484038" r:id="rId8"/>
    <p:sldLayoutId id="2147484039" r:id="rId9"/>
    <p:sldLayoutId id="2147484040" r:id="rId10"/>
    <p:sldLayoutId id="2147484041" r:id="rId11"/>
    <p:sldLayoutId id="2147484042" r:id="rId12"/>
    <p:sldLayoutId id="2147484043" r:id="rId13"/>
    <p:sldLayoutId id="2147484044" r:id="rId14"/>
    <p:sldLayoutId id="2147484045" r:id="rId15"/>
  </p:sldLayoutIdLst>
  <p:txStyles>
    <p:titleStyle>
      <a:lvl1pPr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mj-lt"/>
          <a:ea typeface="+mj-ea"/>
          <a:cs typeface="+mj-cs"/>
        </a:defRPr>
      </a:lvl1pPr>
      <a:lvl2pPr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2pPr>
      <a:lvl3pPr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3pPr>
      <a:lvl4pPr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4pPr>
      <a:lvl5pPr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5pPr>
      <a:lvl6pPr marL="456277"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6pPr>
      <a:lvl7pPr marL="912573"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7pPr>
      <a:lvl8pPr marL="1368870"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8pPr>
      <a:lvl9pPr marL="1825155" algn="ctr" defTabSz="448366"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9pPr>
    </p:titleStyle>
    <p:bodyStyle>
      <a:lvl1pPr marL="339051" indent="-339051" algn="l" defTabSz="448366" rtl="0" eaLnBrk="1" fontAlgn="base" hangingPunct="1">
        <a:lnSpc>
          <a:spcPct val="102000"/>
        </a:lnSpc>
        <a:spcBef>
          <a:spcPts val="800"/>
        </a:spcBef>
        <a:spcAft>
          <a:spcPct val="0"/>
        </a:spcAft>
        <a:buClr>
          <a:srgbClr val="FFCC66"/>
        </a:buClr>
        <a:buSzPct val="80000"/>
        <a:buFont typeface="Wingdings" pitchFamily="2" charset="2"/>
        <a:buChar char=""/>
        <a:defRPr sz="3234">
          <a:solidFill>
            <a:srgbClr val="FFFFFF"/>
          </a:solidFill>
          <a:effectLst>
            <a:outerShdw blurRad="38100" dist="38100" dir="2700000" algn="tl">
              <a:srgbClr val="000000"/>
            </a:outerShdw>
          </a:effectLst>
          <a:latin typeface="+mn-lt"/>
          <a:ea typeface="+mn-ea"/>
          <a:cs typeface="+mn-cs"/>
        </a:defRPr>
      </a:lvl1pPr>
      <a:lvl2pPr marL="738294" indent="-282020" algn="l" defTabSz="448366" rtl="0" eaLnBrk="1" fontAlgn="base" hangingPunct="1">
        <a:lnSpc>
          <a:spcPct val="102000"/>
        </a:lnSpc>
        <a:spcBef>
          <a:spcPts val="700"/>
        </a:spcBef>
        <a:spcAft>
          <a:spcPct val="0"/>
        </a:spcAft>
        <a:buClr>
          <a:srgbClr val="FFFFFF"/>
        </a:buClr>
        <a:buSzPct val="100000"/>
        <a:buFont typeface="Tahoma" pitchFamily="34" charset="0"/>
        <a:buChar char="–"/>
        <a:defRPr sz="2812">
          <a:solidFill>
            <a:srgbClr val="FFFFFF"/>
          </a:solidFill>
          <a:effectLst>
            <a:outerShdw blurRad="38100" dist="38100" dir="2700000" algn="tl">
              <a:srgbClr val="000000"/>
            </a:outerShdw>
          </a:effectLst>
          <a:latin typeface="+mn-lt"/>
          <a:cs typeface="+mn-cs"/>
        </a:defRPr>
      </a:lvl2pPr>
      <a:lvl3pPr marL="1140718" indent="-228138" algn="l" defTabSz="448366" rtl="0" eaLnBrk="1" fontAlgn="base" hangingPunct="1">
        <a:lnSpc>
          <a:spcPct val="102000"/>
        </a:lnSpc>
        <a:spcBef>
          <a:spcPts val="600"/>
        </a:spcBef>
        <a:spcAft>
          <a:spcPct val="0"/>
        </a:spcAft>
        <a:buClr>
          <a:srgbClr val="FFCC66"/>
        </a:buClr>
        <a:buSzPct val="100000"/>
        <a:buFont typeface="Wingdings" pitchFamily="2" charset="2"/>
        <a:buChar char=""/>
        <a:defRPr sz="2391">
          <a:solidFill>
            <a:srgbClr val="FFFFFF"/>
          </a:solidFill>
          <a:effectLst>
            <a:outerShdw blurRad="38100" dist="38100" dir="2700000" algn="tl">
              <a:srgbClr val="000000"/>
            </a:outerShdw>
          </a:effectLst>
          <a:latin typeface="+mn-lt"/>
          <a:cs typeface="+mn-cs"/>
        </a:defRPr>
      </a:lvl3pPr>
      <a:lvl4pPr marL="1597004" indent="-228138" algn="l" defTabSz="448366" rtl="0" eaLnBrk="1" fontAlgn="base" hangingPunct="1">
        <a:lnSpc>
          <a:spcPct val="102000"/>
        </a:lnSpc>
        <a:spcBef>
          <a:spcPts val="500"/>
        </a:spcBef>
        <a:spcAft>
          <a:spcPct val="0"/>
        </a:spcAft>
        <a:buClr>
          <a:srgbClr val="FFFFFF"/>
        </a:buClr>
        <a:buSzPct val="100000"/>
        <a:buFont typeface="Tahoma" pitchFamily="34" charset="0"/>
        <a:buChar char="–"/>
        <a:defRPr sz="1969">
          <a:solidFill>
            <a:srgbClr val="FFFFFF"/>
          </a:solidFill>
          <a:effectLst>
            <a:outerShdw blurRad="38100" dist="38100" dir="2700000" algn="tl">
              <a:srgbClr val="000000"/>
            </a:outerShdw>
          </a:effectLst>
          <a:latin typeface="+mn-lt"/>
          <a:cs typeface="+mn-cs"/>
        </a:defRPr>
      </a:lvl4pPr>
      <a:lvl5pPr marL="2053305" indent="-228138" algn="l" defTabSz="448366"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5pPr>
      <a:lvl6pPr marL="2509590" indent="-228138" algn="l" defTabSz="448366"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6pPr>
      <a:lvl7pPr marL="2965873" indent="-228138" algn="l" defTabSz="448366"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7pPr>
      <a:lvl8pPr marL="3422167" indent="-228138" algn="l" defTabSz="448366"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8pPr>
      <a:lvl9pPr marL="3878442" indent="-228138" algn="l" defTabSz="448366"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2573" rtl="0" eaLnBrk="1" latinLnBrk="0" hangingPunct="1">
        <a:defRPr sz="1828" kern="1200">
          <a:solidFill>
            <a:schemeClr val="tx1"/>
          </a:solidFill>
          <a:latin typeface="+mn-lt"/>
          <a:ea typeface="+mn-ea"/>
          <a:cs typeface="+mn-cs"/>
        </a:defRPr>
      </a:lvl1pPr>
      <a:lvl2pPr marL="456277" algn="l" defTabSz="912573" rtl="0" eaLnBrk="1" latinLnBrk="0" hangingPunct="1">
        <a:defRPr sz="1828" kern="1200">
          <a:solidFill>
            <a:schemeClr val="tx1"/>
          </a:solidFill>
          <a:latin typeface="+mn-lt"/>
          <a:ea typeface="+mn-ea"/>
          <a:cs typeface="+mn-cs"/>
        </a:defRPr>
      </a:lvl2pPr>
      <a:lvl3pPr marL="912573" algn="l" defTabSz="912573" rtl="0" eaLnBrk="1" latinLnBrk="0" hangingPunct="1">
        <a:defRPr sz="1828" kern="1200">
          <a:solidFill>
            <a:schemeClr val="tx1"/>
          </a:solidFill>
          <a:latin typeface="+mn-lt"/>
          <a:ea typeface="+mn-ea"/>
          <a:cs typeface="+mn-cs"/>
        </a:defRPr>
      </a:lvl3pPr>
      <a:lvl4pPr marL="1368870" algn="l" defTabSz="912573" rtl="0" eaLnBrk="1" latinLnBrk="0" hangingPunct="1">
        <a:defRPr sz="1828" kern="1200">
          <a:solidFill>
            <a:schemeClr val="tx1"/>
          </a:solidFill>
          <a:latin typeface="+mn-lt"/>
          <a:ea typeface="+mn-ea"/>
          <a:cs typeface="+mn-cs"/>
        </a:defRPr>
      </a:lvl4pPr>
      <a:lvl5pPr marL="1825155" algn="l" defTabSz="912573" rtl="0" eaLnBrk="1" latinLnBrk="0" hangingPunct="1">
        <a:defRPr sz="1828" kern="1200">
          <a:solidFill>
            <a:schemeClr val="tx1"/>
          </a:solidFill>
          <a:latin typeface="+mn-lt"/>
          <a:ea typeface="+mn-ea"/>
          <a:cs typeface="+mn-cs"/>
        </a:defRPr>
      </a:lvl5pPr>
      <a:lvl6pPr marL="2281437" algn="l" defTabSz="912573" rtl="0" eaLnBrk="1" latinLnBrk="0" hangingPunct="1">
        <a:defRPr sz="1828" kern="1200">
          <a:solidFill>
            <a:schemeClr val="tx1"/>
          </a:solidFill>
          <a:latin typeface="+mn-lt"/>
          <a:ea typeface="+mn-ea"/>
          <a:cs typeface="+mn-cs"/>
        </a:defRPr>
      </a:lvl6pPr>
      <a:lvl7pPr marL="2737735" algn="l" defTabSz="912573" rtl="0" eaLnBrk="1" latinLnBrk="0" hangingPunct="1">
        <a:defRPr sz="1828" kern="1200">
          <a:solidFill>
            <a:schemeClr val="tx1"/>
          </a:solidFill>
          <a:latin typeface="+mn-lt"/>
          <a:ea typeface="+mn-ea"/>
          <a:cs typeface="+mn-cs"/>
        </a:defRPr>
      </a:lvl7pPr>
      <a:lvl8pPr marL="3194019" algn="l" defTabSz="912573" rtl="0" eaLnBrk="1" latinLnBrk="0" hangingPunct="1">
        <a:defRPr sz="1828" kern="1200">
          <a:solidFill>
            <a:schemeClr val="tx1"/>
          </a:solidFill>
          <a:latin typeface="+mn-lt"/>
          <a:ea typeface="+mn-ea"/>
          <a:cs typeface="+mn-cs"/>
        </a:defRPr>
      </a:lvl8pPr>
      <a:lvl9pPr marL="3650307" algn="l" defTabSz="912573" rtl="0" eaLnBrk="1" latinLnBrk="0" hangingPunct="1">
        <a:defRPr sz="1828"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1"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sz="1266" dirty="0">
                <a:solidFill>
                  <a:srgbClr val="FFFFFF"/>
                </a:solidFill>
                <a:sym typeface="Optima" charset="0"/>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sz="1266" dirty="0">
                <a:solidFill>
                  <a:srgbClr val="FFFFFF"/>
                </a:solidFill>
                <a:sym typeface="Optima" charset="0"/>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129938" tIns="64970" rIns="129938" bIns="6497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129938" tIns="64970" rIns="129938" bIns="6497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129938" tIns="64970" rIns="129938" bIns="64970" numCol="1" anchor="b" anchorCtr="0" compatLnSpc="1">
            <a:prstTxWarp prst="textNoShape">
              <a:avLst/>
            </a:prstTxWarp>
          </a:bodyPr>
          <a:lstStyle>
            <a:lvl1pPr algn="l" fontAlgn="auto">
              <a:spcBef>
                <a:spcPts val="0"/>
              </a:spcBef>
              <a:spcAft>
                <a:spcPts val="0"/>
              </a:spcAft>
              <a:defRPr sz="1195">
                <a:solidFill>
                  <a:srgbClr val="FFFFFF"/>
                </a:solidFill>
                <a:effectLst>
                  <a:outerShdw blurRad="38100" dist="38100" dir="2700000" algn="tl">
                    <a:srgbClr val="000000"/>
                  </a:outerShdw>
                </a:effectLst>
                <a:latin typeface="+mn-lt"/>
                <a:cs typeface="+mn-cs"/>
              </a:defRPr>
            </a:lvl1pPr>
          </a:lstStyle>
          <a:p>
            <a:pPr>
              <a:defRPr/>
            </a:pPr>
            <a:fld id="{6FFC7AE4-CAB2-438A-830A-37B454CE746F}" type="datetimeFigureOut">
              <a:rPr lang="de-DE">
                <a:sym typeface="Optima" charset="0"/>
              </a:rPr>
              <a:pPr>
                <a:defRPr/>
              </a:pPr>
              <a:t>25.11.2024</a:t>
            </a:fld>
            <a:endParaRPr lang="de-DE">
              <a:sym typeface="Optima" charset="0"/>
            </a:endParaRPr>
          </a:p>
        </p:txBody>
      </p:sp>
      <p:sp>
        <p:nvSpPr>
          <p:cNvPr id="112648" name="Rectangle 8"/>
          <p:cNvSpPr>
            <a:spLocks noGrp="1" noChangeArrowheads="1"/>
          </p:cNvSpPr>
          <p:nvPr>
            <p:ph type="ftr" sz="quarter" idx="3"/>
          </p:nvPr>
        </p:nvSpPr>
        <p:spPr bwMode="auto">
          <a:xfrm>
            <a:off x="3124201" y="6248400"/>
            <a:ext cx="2895600" cy="457200"/>
          </a:xfrm>
          <a:prstGeom prst="rect">
            <a:avLst/>
          </a:prstGeom>
          <a:noFill/>
          <a:ln w="9525">
            <a:noFill/>
            <a:miter lim="800000"/>
            <a:headEnd/>
            <a:tailEnd/>
          </a:ln>
          <a:effectLst/>
        </p:spPr>
        <p:txBody>
          <a:bodyPr vert="horz" wrap="square" lIns="129938" tIns="64970" rIns="129938" bIns="64970" numCol="1" anchor="b" anchorCtr="0" compatLnSpc="1">
            <a:prstTxWarp prst="textNoShape">
              <a:avLst/>
            </a:prstTxWarp>
          </a:bodyPr>
          <a:lstStyle>
            <a:lvl1pPr fontAlgn="auto">
              <a:spcBef>
                <a:spcPts val="0"/>
              </a:spcBef>
              <a:spcAft>
                <a:spcPts val="0"/>
              </a:spcAft>
              <a:defRPr sz="1195">
                <a:solidFill>
                  <a:srgbClr val="FFFFFF"/>
                </a:solidFill>
                <a:effectLst>
                  <a:outerShdw blurRad="38100" dist="38100" dir="2700000" algn="tl">
                    <a:srgbClr val="000000"/>
                  </a:outerShdw>
                </a:effectLst>
                <a:latin typeface="+mn-lt"/>
                <a:cs typeface="+mn-cs"/>
              </a:defRPr>
            </a:lvl1pPr>
          </a:lstStyle>
          <a:p>
            <a:pPr>
              <a:defRPr/>
            </a:pPr>
            <a:endParaRPr lang="de-DE">
              <a:sym typeface="Optima" charset="0"/>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129938" tIns="64970" rIns="129938" bIns="64970" numCol="1" anchor="b" anchorCtr="0" compatLnSpc="1">
            <a:prstTxWarp prst="textNoShape">
              <a:avLst/>
            </a:prstTxWarp>
          </a:bodyPr>
          <a:lstStyle>
            <a:lvl1pPr algn="r" fontAlgn="auto">
              <a:spcBef>
                <a:spcPts val="0"/>
              </a:spcBef>
              <a:spcAft>
                <a:spcPts val="0"/>
              </a:spcAft>
              <a:defRPr sz="1195">
                <a:solidFill>
                  <a:srgbClr val="FFFFFF"/>
                </a:solidFill>
                <a:effectLst>
                  <a:outerShdw blurRad="38100" dist="38100" dir="2700000" algn="tl">
                    <a:srgbClr val="000000"/>
                  </a:outerShdw>
                </a:effectLst>
                <a:latin typeface="+mn-lt"/>
                <a:cs typeface="+mn-cs"/>
              </a:defRPr>
            </a:lvl1pPr>
          </a:lstStyle>
          <a:p>
            <a:pPr>
              <a:defRPr/>
            </a:pPr>
            <a:fld id="{887DAC09-237E-46E3-9F91-AD84F27FD513}" type="slidenum">
              <a:rPr lang="de-DE">
                <a:sym typeface="Optima" charset="0"/>
              </a:rPr>
              <a:pPr>
                <a:defRPr/>
              </a:pPr>
              <a:t>‹#›</a:t>
            </a:fld>
            <a:endParaRPr lang="de-DE">
              <a:sym typeface="Optima" charset="0"/>
            </a:endParaRPr>
          </a:p>
        </p:txBody>
      </p:sp>
    </p:spTree>
    <p:extLst>
      <p:ext uri="{BB962C8B-B14F-4D97-AF65-F5344CB8AC3E}">
        <p14:creationId xmlns:p14="http://schemas.microsoft.com/office/powerpoint/2010/main" val="4113833742"/>
      </p:ext>
    </p:extLst>
  </p:cSld>
  <p:clrMap bg1="dk2" tx1="lt1" bg2="dk1" tx2="lt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 id="2147484059" r:id="rId12"/>
    <p:sldLayoutId id="2147484060" r:id="rId13"/>
  </p:sldLayoutIdLst>
  <p:txStyles>
    <p:titleStyle>
      <a:lvl1pPr algn="ctr" rtl="0" eaLnBrk="0" fontAlgn="base" hangingPunct="0">
        <a:spcBef>
          <a:spcPct val="0"/>
        </a:spcBef>
        <a:spcAft>
          <a:spcPct val="0"/>
        </a:spcAft>
        <a:defRPr sz="443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5pPr>
      <a:lvl6pPr marL="456798" algn="ctr" rtl="0" eaLnBrk="1" fontAlgn="base" hangingPunct="1">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6pPr>
      <a:lvl7pPr marL="913603" algn="ctr" rtl="0" eaLnBrk="1" fontAlgn="base" hangingPunct="1">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7pPr>
      <a:lvl8pPr marL="1370410" algn="ctr" rtl="0" eaLnBrk="1" fontAlgn="base" hangingPunct="1">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8pPr>
      <a:lvl9pPr marL="1827211" algn="ctr" rtl="0" eaLnBrk="1" fontAlgn="base" hangingPunct="1">
        <a:spcBef>
          <a:spcPct val="0"/>
        </a:spcBef>
        <a:spcAft>
          <a:spcPct val="0"/>
        </a:spcAft>
        <a:defRPr sz="4430">
          <a:solidFill>
            <a:schemeClr val="tx2"/>
          </a:solidFill>
          <a:effectLst>
            <a:outerShdw blurRad="38100" dist="38100" dir="2700000" algn="tl">
              <a:srgbClr val="000000"/>
            </a:outerShdw>
          </a:effectLst>
          <a:latin typeface="Tahoma" pitchFamily="34" charset="0"/>
          <a:cs typeface="Arial" charset="0"/>
        </a:defRPr>
      </a:lvl9pPr>
    </p:titleStyle>
    <p:bodyStyle>
      <a:lvl1pPr marL="342605" indent="-342605" algn="l" rtl="0" eaLnBrk="0" fontAlgn="base" hangingPunct="0">
        <a:spcBef>
          <a:spcPct val="20000"/>
        </a:spcBef>
        <a:spcAft>
          <a:spcPct val="0"/>
        </a:spcAft>
        <a:buClr>
          <a:schemeClr val="hlink"/>
        </a:buClr>
        <a:buSzPct val="80000"/>
        <a:buFont typeface="Wingdings" pitchFamily="2" charset="2"/>
        <a:buChar char="n"/>
        <a:defRPr sz="3234">
          <a:solidFill>
            <a:schemeClr val="tx1"/>
          </a:solidFill>
          <a:effectLst>
            <a:outerShdw blurRad="38100" dist="38100" dir="2700000" algn="tl">
              <a:srgbClr val="000000"/>
            </a:outerShdw>
          </a:effectLst>
          <a:latin typeface="+mn-lt"/>
          <a:ea typeface="+mn-ea"/>
          <a:cs typeface="+mn-cs"/>
        </a:defRPr>
      </a:lvl1pPr>
      <a:lvl2pPr marL="742304" indent="-285504" algn="l" rtl="0" eaLnBrk="0" fontAlgn="base" hangingPunct="0">
        <a:spcBef>
          <a:spcPct val="20000"/>
        </a:spcBef>
        <a:spcAft>
          <a:spcPct val="0"/>
        </a:spcAft>
        <a:buClr>
          <a:schemeClr val="tx1"/>
        </a:buClr>
        <a:buChar char="–"/>
        <a:defRPr sz="2812">
          <a:solidFill>
            <a:schemeClr val="tx1"/>
          </a:solidFill>
          <a:effectLst>
            <a:outerShdw blurRad="38100" dist="38100" dir="2700000" algn="tl">
              <a:srgbClr val="000000"/>
            </a:outerShdw>
          </a:effectLst>
          <a:latin typeface="+mn-lt"/>
          <a:cs typeface="+mn-cs"/>
        </a:defRPr>
      </a:lvl2pPr>
      <a:lvl3pPr marL="1142004" indent="-228399" algn="l" rtl="0" eaLnBrk="0" fontAlgn="base" hangingPunct="0">
        <a:spcBef>
          <a:spcPct val="20000"/>
        </a:spcBef>
        <a:spcAft>
          <a:spcPct val="0"/>
        </a:spcAft>
        <a:buClr>
          <a:schemeClr val="hlink"/>
        </a:buClr>
        <a:buFont typeface="Wingdings" pitchFamily="2" charset="2"/>
        <a:buChar char="§"/>
        <a:defRPr sz="2391">
          <a:solidFill>
            <a:schemeClr val="tx1"/>
          </a:solidFill>
          <a:effectLst>
            <a:outerShdw blurRad="38100" dist="38100" dir="2700000" algn="tl">
              <a:srgbClr val="000000"/>
            </a:outerShdw>
          </a:effectLst>
          <a:latin typeface="+mn-lt"/>
          <a:cs typeface="+mn-cs"/>
        </a:defRPr>
      </a:lvl3pPr>
      <a:lvl4pPr marL="1598807" indent="-228399" algn="l" rtl="0" eaLnBrk="0" fontAlgn="base" hangingPunct="0">
        <a:spcBef>
          <a:spcPct val="20000"/>
        </a:spcBef>
        <a:spcAft>
          <a:spcPct val="0"/>
        </a:spcAft>
        <a:buChar char="–"/>
        <a:defRPr sz="1969">
          <a:solidFill>
            <a:schemeClr val="tx1"/>
          </a:solidFill>
          <a:effectLst>
            <a:outerShdw blurRad="38100" dist="38100" dir="2700000" algn="tl">
              <a:srgbClr val="000000"/>
            </a:outerShdw>
          </a:effectLst>
          <a:latin typeface="+mn-lt"/>
          <a:cs typeface="+mn-cs"/>
        </a:defRPr>
      </a:lvl4pPr>
      <a:lvl5pPr marL="2055615" indent="-228399" algn="l" rtl="0" eaLnBrk="0" fontAlgn="base" hangingPunct="0">
        <a:spcBef>
          <a:spcPct val="20000"/>
        </a:spcBef>
        <a:spcAft>
          <a:spcPct val="0"/>
        </a:spcAft>
        <a:buClr>
          <a:schemeClr val="hlink"/>
        </a:buClr>
        <a:buFont typeface="Wingdings" pitchFamily="2" charset="2"/>
        <a:buChar char="§"/>
        <a:defRPr sz="1969">
          <a:solidFill>
            <a:schemeClr val="tx1"/>
          </a:solidFill>
          <a:effectLst>
            <a:outerShdw blurRad="38100" dist="38100" dir="2700000" algn="tl">
              <a:srgbClr val="000000"/>
            </a:outerShdw>
          </a:effectLst>
          <a:latin typeface="+mn-lt"/>
          <a:cs typeface="+mn-cs"/>
        </a:defRPr>
      </a:lvl5pPr>
      <a:lvl6pPr marL="2512416" indent="-228399" algn="l" rtl="0" eaLnBrk="1" fontAlgn="base" hangingPunct="1">
        <a:spcBef>
          <a:spcPct val="20000"/>
        </a:spcBef>
        <a:spcAft>
          <a:spcPct val="0"/>
        </a:spcAft>
        <a:buClr>
          <a:schemeClr val="hlink"/>
        </a:buClr>
        <a:buFont typeface="Wingdings" pitchFamily="2" charset="2"/>
        <a:buChar char="§"/>
        <a:defRPr sz="1969">
          <a:solidFill>
            <a:schemeClr val="tx1"/>
          </a:solidFill>
          <a:effectLst>
            <a:outerShdw blurRad="38100" dist="38100" dir="2700000" algn="tl">
              <a:srgbClr val="000000"/>
            </a:outerShdw>
          </a:effectLst>
          <a:latin typeface="+mn-lt"/>
          <a:cs typeface="+mn-cs"/>
        </a:defRPr>
      </a:lvl6pPr>
      <a:lvl7pPr marL="2969216" indent="-228399" algn="l" rtl="0" eaLnBrk="1" fontAlgn="base" hangingPunct="1">
        <a:spcBef>
          <a:spcPct val="20000"/>
        </a:spcBef>
        <a:spcAft>
          <a:spcPct val="0"/>
        </a:spcAft>
        <a:buClr>
          <a:schemeClr val="hlink"/>
        </a:buClr>
        <a:buFont typeface="Wingdings" pitchFamily="2" charset="2"/>
        <a:buChar char="§"/>
        <a:defRPr sz="1969">
          <a:solidFill>
            <a:schemeClr val="tx1"/>
          </a:solidFill>
          <a:effectLst>
            <a:outerShdw blurRad="38100" dist="38100" dir="2700000" algn="tl">
              <a:srgbClr val="000000"/>
            </a:outerShdw>
          </a:effectLst>
          <a:latin typeface="+mn-lt"/>
          <a:cs typeface="+mn-cs"/>
        </a:defRPr>
      </a:lvl7pPr>
      <a:lvl8pPr marL="3426021" indent="-228399" algn="l" rtl="0" eaLnBrk="1" fontAlgn="base" hangingPunct="1">
        <a:spcBef>
          <a:spcPct val="20000"/>
        </a:spcBef>
        <a:spcAft>
          <a:spcPct val="0"/>
        </a:spcAft>
        <a:buClr>
          <a:schemeClr val="hlink"/>
        </a:buClr>
        <a:buFont typeface="Wingdings" pitchFamily="2" charset="2"/>
        <a:buChar char="§"/>
        <a:defRPr sz="1969">
          <a:solidFill>
            <a:schemeClr val="tx1"/>
          </a:solidFill>
          <a:effectLst>
            <a:outerShdw blurRad="38100" dist="38100" dir="2700000" algn="tl">
              <a:srgbClr val="000000"/>
            </a:outerShdw>
          </a:effectLst>
          <a:latin typeface="+mn-lt"/>
          <a:cs typeface="+mn-cs"/>
        </a:defRPr>
      </a:lvl8pPr>
      <a:lvl9pPr marL="3882818" indent="-228399" algn="l" rtl="0" eaLnBrk="1" fontAlgn="base" hangingPunct="1">
        <a:spcBef>
          <a:spcPct val="20000"/>
        </a:spcBef>
        <a:spcAft>
          <a:spcPct val="0"/>
        </a:spcAft>
        <a:buClr>
          <a:schemeClr val="hlink"/>
        </a:buClr>
        <a:buFont typeface="Wingdings" pitchFamily="2" charset="2"/>
        <a:buChar char="§"/>
        <a:defRPr sz="1969">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3603" rtl="0" eaLnBrk="1" latinLnBrk="0" hangingPunct="1">
        <a:defRPr sz="1828" kern="1200">
          <a:solidFill>
            <a:schemeClr val="tx1"/>
          </a:solidFill>
          <a:latin typeface="+mn-lt"/>
          <a:ea typeface="+mn-ea"/>
          <a:cs typeface="+mn-cs"/>
        </a:defRPr>
      </a:lvl1pPr>
      <a:lvl2pPr marL="456798" algn="l" defTabSz="913603" rtl="0" eaLnBrk="1" latinLnBrk="0" hangingPunct="1">
        <a:defRPr sz="1828" kern="1200">
          <a:solidFill>
            <a:schemeClr val="tx1"/>
          </a:solidFill>
          <a:latin typeface="+mn-lt"/>
          <a:ea typeface="+mn-ea"/>
          <a:cs typeface="+mn-cs"/>
        </a:defRPr>
      </a:lvl2pPr>
      <a:lvl3pPr marL="913603" algn="l" defTabSz="913603" rtl="0" eaLnBrk="1" latinLnBrk="0" hangingPunct="1">
        <a:defRPr sz="1828" kern="1200">
          <a:solidFill>
            <a:schemeClr val="tx1"/>
          </a:solidFill>
          <a:latin typeface="+mn-lt"/>
          <a:ea typeface="+mn-ea"/>
          <a:cs typeface="+mn-cs"/>
        </a:defRPr>
      </a:lvl3pPr>
      <a:lvl4pPr marL="1370410" algn="l" defTabSz="913603" rtl="0" eaLnBrk="1" latinLnBrk="0" hangingPunct="1">
        <a:defRPr sz="1828" kern="1200">
          <a:solidFill>
            <a:schemeClr val="tx1"/>
          </a:solidFill>
          <a:latin typeface="+mn-lt"/>
          <a:ea typeface="+mn-ea"/>
          <a:cs typeface="+mn-cs"/>
        </a:defRPr>
      </a:lvl4pPr>
      <a:lvl5pPr marL="1827211" algn="l" defTabSz="913603" rtl="0" eaLnBrk="1" latinLnBrk="0" hangingPunct="1">
        <a:defRPr sz="1828" kern="1200">
          <a:solidFill>
            <a:schemeClr val="tx1"/>
          </a:solidFill>
          <a:latin typeface="+mn-lt"/>
          <a:ea typeface="+mn-ea"/>
          <a:cs typeface="+mn-cs"/>
        </a:defRPr>
      </a:lvl5pPr>
      <a:lvl6pPr marL="2284011" algn="l" defTabSz="913603" rtl="0" eaLnBrk="1" latinLnBrk="0" hangingPunct="1">
        <a:defRPr sz="1828" kern="1200">
          <a:solidFill>
            <a:schemeClr val="tx1"/>
          </a:solidFill>
          <a:latin typeface="+mn-lt"/>
          <a:ea typeface="+mn-ea"/>
          <a:cs typeface="+mn-cs"/>
        </a:defRPr>
      </a:lvl6pPr>
      <a:lvl7pPr marL="2740817" algn="l" defTabSz="913603" rtl="0" eaLnBrk="1" latinLnBrk="0" hangingPunct="1">
        <a:defRPr sz="1828" kern="1200">
          <a:solidFill>
            <a:schemeClr val="tx1"/>
          </a:solidFill>
          <a:latin typeface="+mn-lt"/>
          <a:ea typeface="+mn-ea"/>
          <a:cs typeface="+mn-cs"/>
        </a:defRPr>
      </a:lvl7pPr>
      <a:lvl8pPr marL="3197614" algn="l" defTabSz="913603" rtl="0" eaLnBrk="1" latinLnBrk="0" hangingPunct="1">
        <a:defRPr sz="1828" kern="1200">
          <a:solidFill>
            <a:schemeClr val="tx1"/>
          </a:solidFill>
          <a:latin typeface="+mn-lt"/>
          <a:ea typeface="+mn-ea"/>
          <a:cs typeface="+mn-cs"/>
        </a:defRPr>
      </a:lvl8pPr>
      <a:lvl9pPr marL="3654421" algn="l" defTabSz="913603" rtl="0" eaLnBrk="1" latinLnBrk="0" hangingPunct="1">
        <a:defRPr sz="1828"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2"/>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a:defRPr/>
              </a:pPr>
              <a:endParaRPr lang="de-DE" sz="1266" dirty="0">
                <a:solidFill>
                  <a:srgbClr val="000000"/>
                </a:solidFill>
                <a:sym typeface="Optima" charset="0"/>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a:defRPr/>
              </a:pPr>
              <a:endParaRPr lang="de-DE" sz="1266" dirty="0">
                <a:solidFill>
                  <a:srgbClr val="000000"/>
                </a:solidFill>
                <a:sym typeface="Optima" charset="0"/>
              </a:endParaRPr>
            </a:p>
          </p:txBody>
        </p:sp>
      </p:grpSp>
      <p:sp>
        <p:nvSpPr>
          <p:cNvPr id="1028" name="Rectangle 4"/>
          <p:cNvSpPr>
            <a:spLocks noGrp="1" noChangeArrowheads="1"/>
          </p:cNvSpPr>
          <p:nvPr>
            <p:ph type="title"/>
          </p:nvPr>
        </p:nvSpPr>
        <p:spPr bwMode="auto">
          <a:xfrm>
            <a:off x="457201" y="122239"/>
            <a:ext cx="8226425" cy="1446212"/>
          </a:xfrm>
          <a:prstGeom prst="rect">
            <a:avLst/>
          </a:prstGeom>
          <a:noFill/>
          <a:ln w="9525">
            <a:noFill/>
            <a:round/>
            <a:headEnd/>
            <a:tailEnd/>
          </a:ln>
          <a:effectLst/>
        </p:spPr>
        <p:txBody>
          <a:bodyPr vert="horz" wrap="square" lIns="127897" tIns="66509" rIns="127897" bIns="66509"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1" y="1600216"/>
            <a:ext cx="8226425" cy="4492625"/>
          </a:xfrm>
          <a:prstGeom prst="rect">
            <a:avLst/>
          </a:prstGeom>
          <a:noFill/>
          <a:ln w="9525">
            <a:noFill/>
            <a:round/>
            <a:headEnd/>
            <a:tailEnd/>
          </a:ln>
          <a:effectLst/>
        </p:spPr>
        <p:txBody>
          <a:bodyPr vert="horz" wrap="square" lIns="127897" tIns="66509" rIns="127897" bIns="66509"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1" y="6248400"/>
            <a:ext cx="2130425" cy="454025"/>
          </a:xfrm>
          <a:prstGeom prst="rect">
            <a:avLst/>
          </a:prstGeom>
          <a:noFill/>
          <a:ln w="9525">
            <a:noFill/>
            <a:round/>
            <a:headEnd/>
            <a:tailEnd/>
          </a:ln>
          <a:effectLst/>
        </p:spPr>
        <p:txBody>
          <a:bodyPr vert="horz" wrap="square" lIns="127897" tIns="66509" rIns="127897" bIns="66509" numCol="1" anchor="b" anchorCtr="0" compatLnSpc="1">
            <a:prstTxWarp prst="textNoShape">
              <a:avLst/>
            </a:prstTxWarp>
          </a:bodyPr>
          <a:lstStyle>
            <a:lvl1pP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fld id="{12A3E4C0-FCA4-41A6-AC64-5E00C1348AFA}" type="datetimeFigureOut">
              <a:rPr lang="en-US">
                <a:sym typeface="Optima" charset="0"/>
              </a:rPr>
              <a:pPr>
                <a:defRPr/>
              </a:pPr>
              <a:t>11/25/2024</a:t>
            </a:fld>
            <a:endParaRPr lang="en-US">
              <a:sym typeface="Optima" charset="0"/>
            </a:endParaRPr>
          </a:p>
        </p:txBody>
      </p:sp>
      <p:sp>
        <p:nvSpPr>
          <p:cNvPr id="1031" name="Rectangle 7"/>
          <p:cNvSpPr>
            <a:spLocks noGrp="1" noChangeArrowheads="1"/>
          </p:cNvSpPr>
          <p:nvPr>
            <p:ph type="ftr"/>
          </p:nvPr>
        </p:nvSpPr>
        <p:spPr bwMode="auto">
          <a:xfrm>
            <a:off x="3124216" y="6248400"/>
            <a:ext cx="2892425" cy="454025"/>
          </a:xfrm>
          <a:prstGeom prst="rect">
            <a:avLst/>
          </a:prstGeom>
          <a:noFill/>
          <a:ln w="9525">
            <a:noFill/>
            <a:round/>
            <a:headEnd/>
            <a:tailEnd/>
          </a:ln>
          <a:effectLst/>
        </p:spPr>
        <p:txBody>
          <a:bodyPr vert="horz" wrap="square" lIns="127897" tIns="66509" rIns="127897" bIns="66509" numCol="1" anchor="b" anchorCtr="0" compatLnSpc="1">
            <a:prstTxWarp prst="textNoShape">
              <a:avLst/>
            </a:prstTxWarp>
          </a:bodyPr>
          <a:lstStyle>
            <a:lvl1pPr algn="ct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endParaRPr lang="en-US">
              <a:sym typeface="Optima" charset="0"/>
            </a:endParaRPr>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127897" tIns="66509" rIns="127897" bIns="66509" numCol="1" anchor="b" anchorCtr="0" compatLnSpc="1">
            <a:prstTxWarp prst="textNoShape">
              <a:avLst/>
            </a:prstTxWarp>
          </a:bodyPr>
          <a:lstStyle>
            <a:lvl1pPr algn="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fld id="{D7732205-2E64-486B-B89F-C806DB5C27BB}" type="slidenum">
              <a:rPr lang="en-US">
                <a:sym typeface="Optima" charset="0"/>
              </a:rPr>
              <a:pPr>
                <a:defRPr/>
              </a:pPr>
              <a:t>‹#›</a:t>
            </a:fld>
            <a:endParaRPr lang="en-US">
              <a:sym typeface="Optima" charset="0"/>
            </a:endParaRPr>
          </a:p>
        </p:txBody>
      </p:sp>
    </p:spTree>
    <p:extLst>
      <p:ext uri="{BB962C8B-B14F-4D97-AF65-F5344CB8AC3E}">
        <p14:creationId xmlns:p14="http://schemas.microsoft.com/office/powerpoint/2010/main" val="1542454440"/>
      </p:ext>
    </p:extLst>
  </p:cSld>
  <p:clrMap bg1="lt1" tx1="dk1" bg2="lt2" tx2="dk2" accent1="accent1" accent2="accent2" accent3="accent3" accent4="accent4" accent5="accent5" accent6="accent6" hlink="hlink" folHlink="folHlink"/>
  <p:sldLayoutIdLst>
    <p:sldLayoutId id="2147484062" r:id="rId1"/>
    <p:sldLayoutId id="2147484063" r:id="rId2"/>
    <p:sldLayoutId id="2147484064" r:id="rId3"/>
    <p:sldLayoutId id="2147484065" r:id="rId4"/>
    <p:sldLayoutId id="2147484066" r:id="rId5"/>
    <p:sldLayoutId id="2147484067" r:id="rId6"/>
    <p:sldLayoutId id="2147484068" r:id="rId7"/>
    <p:sldLayoutId id="2147484069" r:id="rId8"/>
    <p:sldLayoutId id="2147484070" r:id="rId9"/>
    <p:sldLayoutId id="2147484071" r:id="rId10"/>
    <p:sldLayoutId id="2147484072" r:id="rId11"/>
    <p:sldLayoutId id="2147484073" r:id="rId12"/>
    <p:sldLayoutId id="2147484074" r:id="rId13"/>
    <p:sldLayoutId id="2147484075" r:id="rId14"/>
    <p:sldLayoutId id="2147484076" r:id="rId15"/>
  </p:sldLayoutIdLst>
  <p:txStyles>
    <p:titleStyle>
      <a:lvl1pPr algn="ctr" defTabSz="44889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mj-lt"/>
          <a:ea typeface="+mj-ea"/>
          <a:cs typeface="+mj-cs"/>
        </a:defRPr>
      </a:lvl1pPr>
      <a:lvl2pPr algn="ctr" defTabSz="44889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2pPr>
      <a:lvl3pPr algn="ctr" defTabSz="44889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3pPr>
      <a:lvl4pPr algn="ctr" defTabSz="44889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4pPr>
      <a:lvl5pPr algn="ctr" defTabSz="44889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5pPr>
      <a:lvl6pPr marL="456822" algn="ctr" defTabSz="44889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6pPr>
      <a:lvl7pPr marL="913649" algn="ctr" defTabSz="44889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7pPr>
      <a:lvl8pPr marL="1370480" algn="ctr" defTabSz="44889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8pPr>
      <a:lvl9pPr marL="1827304" algn="ctr" defTabSz="44889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9pPr>
    </p:titleStyle>
    <p:bodyStyle>
      <a:lvl1pPr marL="339449" indent="-339449" algn="l" defTabSz="448895" rtl="0" eaLnBrk="0" fontAlgn="base" hangingPunct="0">
        <a:lnSpc>
          <a:spcPct val="102000"/>
        </a:lnSpc>
        <a:spcBef>
          <a:spcPts val="800"/>
        </a:spcBef>
        <a:spcAft>
          <a:spcPct val="0"/>
        </a:spcAft>
        <a:buClr>
          <a:srgbClr val="FFCC66"/>
        </a:buClr>
        <a:buSzPct val="80000"/>
        <a:buFont typeface="Wingdings" pitchFamily="2" charset="2"/>
        <a:buChar char=""/>
        <a:defRPr sz="3234">
          <a:solidFill>
            <a:srgbClr val="FFFFFF"/>
          </a:solidFill>
          <a:effectLst>
            <a:outerShdw blurRad="38100" dist="38100" dir="2700000" algn="tl">
              <a:srgbClr val="000000"/>
            </a:outerShdw>
          </a:effectLst>
          <a:latin typeface="+mn-lt"/>
          <a:ea typeface="+mn-ea"/>
          <a:cs typeface="+mn-cs"/>
        </a:defRPr>
      </a:lvl1pPr>
      <a:lvl2pPr marL="739167" indent="-282347" algn="l" defTabSz="448895" rtl="0" eaLnBrk="0" fontAlgn="base" hangingPunct="0">
        <a:lnSpc>
          <a:spcPct val="102000"/>
        </a:lnSpc>
        <a:spcBef>
          <a:spcPts val="700"/>
        </a:spcBef>
        <a:spcAft>
          <a:spcPct val="0"/>
        </a:spcAft>
        <a:buClr>
          <a:srgbClr val="FFFFFF"/>
        </a:buClr>
        <a:buSzPct val="100000"/>
        <a:buFont typeface="Tahoma" pitchFamily="34" charset="0"/>
        <a:buChar char="–"/>
        <a:defRPr sz="2812">
          <a:solidFill>
            <a:srgbClr val="FFFFFF"/>
          </a:solidFill>
          <a:effectLst>
            <a:outerShdw blurRad="38100" dist="38100" dir="2700000" algn="tl">
              <a:srgbClr val="000000"/>
            </a:outerShdw>
          </a:effectLst>
          <a:latin typeface="+mn-lt"/>
          <a:cs typeface="+mn-cs"/>
        </a:defRPr>
      </a:lvl2pPr>
      <a:lvl3pPr marL="1142062" indent="-228410" algn="l" defTabSz="448895" rtl="0" eaLnBrk="0" fontAlgn="base" hangingPunct="0">
        <a:lnSpc>
          <a:spcPct val="102000"/>
        </a:lnSpc>
        <a:spcBef>
          <a:spcPts val="600"/>
        </a:spcBef>
        <a:spcAft>
          <a:spcPct val="0"/>
        </a:spcAft>
        <a:buClr>
          <a:srgbClr val="FFCC66"/>
        </a:buClr>
        <a:buSzPct val="100000"/>
        <a:buFont typeface="Wingdings" pitchFamily="2" charset="2"/>
        <a:buChar char=""/>
        <a:defRPr sz="2391">
          <a:solidFill>
            <a:srgbClr val="FFFFFF"/>
          </a:solidFill>
          <a:effectLst>
            <a:outerShdw blurRad="38100" dist="38100" dir="2700000" algn="tl">
              <a:srgbClr val="000000"/>
            </a:outerShdw>
          </a:effectLst>
          <a:latin typeface="+mn-lt"/>
          <a:cs typeface="+mn-cs"/>
        </a:defRPr>
      </a:lvl3pPr>
      <a:lvl4pPr marL="1598888" indent="-228410" algn="l" defTabSz="448895" rtl="0" eaLnBrk="0" fontAlgn="base" hangingPunct="0">
        <a:lnSpc>
          <a:spcPct val="102000"/>
        </a:lnSpc>
        <a:spcBef>
          <a:spcPts val="500"/>
        </a:spcBef>
        <a:spcAft>
          <a:spcPct val="0"/>
        </a:spcAft>
        <a:buClr>
          <a:srgbClr val="FFFFFF"/>
        </a:buClr>
        <a:buSzPct val="100000"/>
        <a:buFont typeface="Tahoma" pitchFamily="34" charset="0"/>
        <a:buChar char="–"/>
        <a:defRPr sz="1969">
          <a:solidFill>
            <a:srgbClr val="FFFFFF"/>
          </a:solidFill>
          <a:effectLst>
            <a:outerShdw blurRad="38100" dist="38100" dir="2700000" algn="tl">
              <a:srgbClr val="000000"/>
            </a:outerShdw>
          </a:effectLst>
          <a:latin typeface="+mn-lt"/>
          <a:cs typeface="+mn-cs"/>
        </a:defRPr>
      </a:lvl4pPr>
      <a:lvl5pPr marL="2055720" indent="-228410" algn="l" defTabSz="448895" rtl="0" eaLnBrk="0" fontAlgn="base" hangingPunct="0">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5pPr>
      <a:lvl6pPr marL="2512545" indent="-228410" algn="l" defTabSz="44889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6pPr>
      <a:lvl7pPr marL="2969368" indent="-228410" algn="l" defTabSz="44889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7pPr>
      <a:lvl8pPr marL="3426196" indent="-228410" algn="l" defTabSz="44889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8pPr>
      <a:lvl9pPr marL="3883017" indent="-228410" algn="l" defTabSz="44889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3649" rtl="0" eaLnBrk="1" latinLnBrk="0" hangingPunct="1">
        <a:defRPr sz="1828" kern="1200">
          <a:solidFill>
            <a:schemeClr val="tx1"/>
          </a:solidFill>
          <a:latin typeface="+mn-lt"/>
          <a:ea typeface="+mn-ea"/>
          <a:cs typeface="+mn-cs"/>
        </a:defRPr>
      </a:lvl1pPr>
      <a:lvl2pPr marL="456822" algn="l" defTabSz="913649" rtl="0" eaLnBrk="1" latinLnBrk="0" hangingPunct="1">
        <a:defRPr sz="1828" kern="1200">
          <a:solidFill>
            <a:schemeClr val="tx1"/>
          </a:solidFill>
          <a:latin typeface="+mn-lt"/>
          <a:ea typeface="+mn-ea"/>
          <a:cs typeface="+mn-cs"/>
        </a:defRPr>
      </a:lvl2pPr>
      <a:lvl3pPr marL="913649" algn="l" defTabSz="913649" rtl="0" eaLnBrk="1" latinLnBrk="0" hangingPunct="1">
        <a:defRPr sz="1828" kern="1200">
          <a:solidFill>
            <a:schemeClr val="tx1"/>
          </a:solidFill>
          <a:latin typeface="+mn-lt"/>
          <a:ea typeface="+mn-ea"/>
          <a:cs typeface="+mn-cs"/>
        </a:defRPr>
      </a:lvl3pPr>
      <a:lvl4pPr marL="1370480" algn="l" defTabSz="913649" rtl="0" eaLnBrk="1" latinLnBrk="0" hangingPunct="1">
        <a:defRPr sz="1828" kern="1200">
          <a:solidFill>
            <a:schemeClr val="tx1"/>
          </a:solidFill>
          <a:latin typeface="+mn-lt"/>
          <a:ea typeface="+mn-ea"/>
          <a:cs typeface="+mn-cs"/>
        </a:defRPr>
      </a:lvl4pPr>
      <a:lvl5pPr marL="1827304" algn="l" defTabSz="913649" rtl="0" eaLnBrk="1" latinLnBrk="0" hangingPunct="1">
        <a:defRPr sz="1828" kern="1200">
          <a:solidFill>
            <a:schemeClr val="tx1"/>
          </a:solidFill>
          <a:latin typeface="+mn-lt"/>
          <a:ea typeface="+mn-ea"/>
          <a:cs typeface="+mn-cs"/>
        </a:defRPr>
      </a:lvl5pPr>
      <a:lvl6pPr marL="2284128" algn="l" defTabSz="913649" rtl="0" eaLnBrk="1" latinLnBrk="0" hangingPunct="1">
        <a:defRPr sz="1828" kern="1200">
          <a:solidFill>
            <a:schemeClr val="tx1"/>
          </a:solidFill>
          <a:latin typeface="+mn-lt"/>
          <a:ea typeface="+mn-ea"/>
          <a:cs typeface="+mn-cs"/>
        </a:defRPr>
      </a:lvl6pPr>
      <a:lvl7pPr marL="2740958" algn="l" defTabSz="913649" rtl="0" eaLnBrk="1" latinLnBrk="0" hangingPunct="1">
        <a:defRPr sz="1828" kern="1200">
          <a:solidFill>
            <a:schemeClr val="tx1"/>
          </a:solidFill>
          <a:latin typeface="+mn-lt"/>
          <a:ea typeface="+mn-ea"/>
          <a:cs typeface="+mn-cs"/>
        </a:defRPr>
      </a:lvl7pPr>
      <a:lvl8pPr marL="3197778" algn="l" defTabSz="913649" rtl="0" eaLnBrk="1" latinLnBrk="0" hangingPunct="1">
        <a:defRPr sz="1828" kern="1200">
          <a:solidFill>
            <a:schemeClr val="tx1"/>
          </a:solidFill>
          <a:latin typeface="+mn-lt"/>
          <a:ea typeface="+mn-ea"/>
          <a:cs typeface="+mn-cs"/>
        </a:defRPr>
      </a:lvl8pPr>
      <a:lvl9pPr marL="3654608" algn="l" defTabSz="913649" rtl="0" eaLnBrk="1" latinLnBrk="0" hangingPunct="1">
        <a:defRPr sz="1828"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2"/>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a:defRPr/>
              </a:pPr>
              <a:endParaRPr lang="de-DE" sz="1266" dirty="0">
                <a:solidFill>
                  <a:srgbClr val="000000"/>
                </a:solidFill>
                <a:sym typeface="Optima" charset="0"/>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a:defRPr/>
              </a:pPr>
              <a:endParaRPr lang="de-DE" sz="1266" dirty="0">
                <a:solidFill>
                  <a:srgbClr val="000000"/>
                </a:solidFill>
                <a:sym typeface="Optima" charset="0"/>
              </a:endParaRPr>
            </a:p>
          </p:txBody>
        </p:sp>
      </p:grpSp>
      <p:sp>
        <p:nvSpPr>
          <p:cNvPr id="1028" name="Rectangle 4"/>
          <p:cNvSpPr>
            <a:spLocks noGrp="1" noChangeArrowheads="1"/>
          </p:cNvSpPr>
          <p:nvPr>
            <p:ph type="title"/>
          </p:nvPr>
        </p:nvSpPr>
        <p:spPr bwMode="auto">
          <a:xfrm>
            <a:off x="457201" y="122239"/>
            <a:ext cx="8226425" cy="1446212"/>
          </a:xfrm>
          <a:prstGeom prst="rect">
            <a:avLst/>
          </a:prstGeom>
          <a:noFill/>
          <a:ln w="9525">
            <a:noFill/>
            <a:round/>
            <a:headEnd/>
            <a:tailEnd/>
          </a:ln>
          <a:effectLst/>
        </p:spPr>
        <p:txBody>
          <a:bodyPr vert="horz" wrap="square" lIns="127829" tIns="66475" rIns="127829" bIns="66475"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1" y="1600226"/>
            <a:ext cx="8226425" cy="4492625"/>
          </a:xfrm>
          <a:prstGeom prst="rect">
            <a:avLst/>
          </a:prstGeom>
          <a:noFill/>
          <a:ln w="9525">
            <a:noFill/>
            <a:round/>
            <a:headEnd/>
            <a:tailEnd/>
          </a:ln>
          <a:effectLst/>
        </p:spPr>
        <p:txBody>
          <a:bodyPr vert="horz" wrap="square" lIns="127829" tIns="66475" rIns="127829" bIns="66475"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1" y="6248400"/>
            <a:ext cx="2130425" cy="454025"/>
          </a:xfrm>
          <a:prstGeom prst="rect">
            <a:avLst/>
          </a:prstGeom>
          <a:noFill/>
          <a:ln w="9525">
            <a:noFill/>
            <a:round/>
            <a:headEnd/>
            <a:tailEnd/>
          </a:ln>
          <a:effectLst/>
        </p:spPr>
        <p:txBody>
          <a:bodyPr vert="horz" wrap="square" lIns="127829" tIns="66475" rIns="127829" bIns="66475" numCol="1" anchor="b" anchorCtr="0" compatLnSpc="1">
            <a:prstTxWarp prst="textNoShape">
              <a:avLst/>
            </a:prstTxWarp>
          </a:bodyPr>
          <a:lstStyle>
            <a:lvl1pP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fld id="{38A5EF6F-BD00-4E78-8F06-E58F50A8DF88}" type="datetimeFigureOut">
              <a:rPr lang="en-US">
                <a:sym typeface="Optima" charset="0"/>
              </a:rPr>
              <a:pPr>
                <a:defRPr/>
              </a:pPr>
              <a:t>11/25/2024</a:t>
            </a:fld>
            <a:endParaRPr lang="en-US">
              <a:sym typeface="Optima" charset="0"/>
            </a:endParaRPr>
          </a:p>
        </p:txBody>
      </p:sp>
      <p:sp>
        <p:nvSpPr>
          <p:cNvPr id="1031" name="Rectangle 7"/>
          <p:cNvSpPr>
            <a:spLocks noGrp="1" noChangeArrowheads="1"/>
          </p:cNvSpPr>
          <p:nvPr>
            <p:ph type="ftr"/>
          </p:nvPr>
        </p:nvSpPr>
        <p:spPr bwMode="auto">
          <a:xfrm>
            <a:off x="3124226" y="6248400"/>
            <a:ext cx="2892425" cy="454025"/>
          </a:xfrm>
          <a:prstGeom prst="rect">
            <a:avLst/>
          </a:prstGeom>
          <a:noFill/>
          <a:ln w="9525">
            <a:noFill/>
            <a:round/>
            <a:headEnd/>
            <a:tailEnd/>
          </a:ln>
          <a:effectLst/>
        </p:spPr>
        <p:txBody>
          <a:bodyPr vert="horz" wrap="square" lIns="127829" tIns="66475" rIns="127829" bIns="66475" numCol="1" anchor="b" anchorCtr="0" compatLnSpc="1">
            <a:prstTxWarp prst="textNoShape">
              <a:avLst/>
            </a:prstTxWarp>
          </a:bodyPr>
          <a:lstStyle>
            <a:lvl1pPr algn="ct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endParaRPr lang="en-US">
              <a:sym typeface="Optima" charset="0"/>
            </a:endParaRPr>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127829" tIns="66475" rIns="127829" bIns="66475" numCol="1" anchor="b" anchorCtr="0" compatLnSpc="1">
            <a:prstTxWarp prst="textNoShape">
              <a:avLst/>
            </a:prstTxWarp>
          </a:bodyPr>
          <a:lstStyle>
            <a:lvl1pPr algn="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fld id="{FA8D105A-3D3C-48CF-839B-2269E19C6128}" type="slidenum">
              <a:rPr lang="en-US">
                <a:sym typeface="Optima" charset="0"/>
              </a:rPr>
              <a:pPr>
                <a:defRPr/>
              </a:pPr>
              <a:t>‹#›</a:t>
            </a:fld>
            <a:endParaRPr lang="en-US">
              <a:sym typeface="Optima" charset="0"/>
            </a:endParaRPr>
          </a:p>
        </p:txBody>
      </p:sp>
    </p:spTree>
    <p:extLst>
      <p:ext uri="{BB962C8B-B14F-4D97-AF65-F5344CB8AC3E}">
        <p14:creationId xmlns:p14="http://schemas.microsoft.com/office/powerpoint/2010/main" val="846052453"/>
      </p:ext>
    </p:extLst>
  </p:cSld>
  <p:clrMap bg1="lt1" tx1="dk1" bg2="lt2" tx2="dk2" accent1="accent1" accent2="accent2" accent3="accent3" accent4="accent4" accent5="accent5" accent6="accent6" hlink="hlink" folHlink="folHlink"/>
  <p:sldLayoutIdLst>
    <p:sldLayoutId id="2147484078" r:id="rId1"/>
    <p:sldLayoutId id="2147484079"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 id="2147484089" r:id="rId12"/>
    <p:sldLayoutId id="2147484090" r:id="rId13"/>
    <p:sldLayoutId id="2147484091" r:id="rId14"/>
    <p:sldLayoutId id="2147484092" r:id="rId15"/>
  </p:sldLayoutIdLst>
  <p:txStyles>
    <p:titleStyle>
      <a:lvl1pPr algn="ctr" defTabSz="44866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mj-lt"/>
          <a:ea typeface="+mj-ea"/>
          <a:cs typeface="+mj-cs"/>
        </a:defRPr>
      </a:lvl1pPr>
      <a:lvl2pPr algn="ctr" defTabSz="44866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2pPr>
      <a:lvl3pPr algn="ctr" defTabSz="44866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3pPr>
      <a:lvl4pPr algn="ctr" defTabSz="44866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4pPr>
      <a:lvl5pPr algn="ctr" defTabSz="448665"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5pPr>
      <a:lvl6pPr marL="456585" algn="ctr" defTabSz="44866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6pPr>
      <a:lvl7pPr marL="913180" algn="ctr" defTabSz="44866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7pPr>
      <a:lvl8pPr marL="1369780" algn="ctr" defTabSz="44866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8pPr>
      <a:lvl9pPr marL="1826370" algn="ctr" defTabSz="448665"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9pPr>
    </p:titleStyle>
    <p:bodyStyle>
      <a:lvl1pPr marL="339276" indent="-339276" algn="l" defTabSz="448665" rtl="0" eaLnBrk="0" fontAlgn="base" hangingPunct="0">
        <a:lnSpc>
          <a:spcPct val="102000"/>
        </a:lnSpc>
        <a:spcBef>
          <a:spcPts val="800"/>
        </a:spcBef>
        <a:spcAft>
          <a:spcPct val="0"/>
        </a:spcAft>
        <a:buClr>
          <a:srgbClr val="FFCC66"/>
        </a:buClr>
        <a:buSzPct val="80000"/>
        <a:buFont typeface="Wingdings" pitchFamily="2" charset="2"/>
        <a:buChar char=""/>
        <a:defRPr sz="3234">
          <a:solidFill>
            <a:srgbClr val="FFFFFF"/>
          </a:solidFill>
          <a:effectLst>
            <a:outerShdw blurRad="38100" dist="38100" dir="2700000" algn="tl">
              <a:srgbClr val="000000"/>
            </a:outerShdw>
          </a:effectLst>
          <a:latin typeface="+mn-lt"/>
          <a:ea typeface="+mn-ea"/>
          <a:cs typeface="+mn-cs"/>
        </a:defRPr>
      </a:lvl1pPr>
      <a:lvl2pPr marL="738787" indent="-282205" algn="l" defTabSz="448665" rtl="0" eaLnBrk="0" fontAlgn="base" hangingPunct="0">
        <a:lnSpc>
          <a:spcPct val="102000"/>
        </a:lnSpc>
        <a:spcBef>
          <a:spcPts val="700"/>
        </a:spcBef>
        <a:spcAft>
          <a:spcPct val="0"/>
        </a:spcAft>
        <a:buClr>
          <a:srgbClr val="FFFFFF"/>
        </a:buClr>
        <a:buSzPct val="100000"/>
        <a:buFont typeface="Tahoma" pitchFamily="34" charset="0"/>
        <a:buChar char="–"/>
        <a:defRPr sz="2812">
          <a:solidFill>
            <a:srgbClr val="FFFFFF"/>
          </a:solidFill>
          <a:effectLst>
            <a:outerShdw blurRad="38100" dist="38100" dir="2700000" algn="tl">
              <a:srgbClr val="000000"/>
            </a:outerShdw>
          </a:effectLst>
          <a:latin typeface="+mn-lt"/>
          <a:cs typeface="+mn-cs"/>
        </a:defRPr>
      </a:lvl2pPr>
      <a:lvl3pPr marL="1141477" indent="-228292" algn="l" defTabSz="448665" rtl="0" eaLnBrk="0" fontAlgn="base" hangingPunct="0">
        <a:lnSpc>
          <a:spcPct val="102000"/>
        </a:lnSpc>
        <a:spcBef>
          <a:spcPts val="600"/>
        </a:spcBef>
        <a:spcAft>
          <a:spcPct val="0"/>
        </a:spcAft>
        <a:buClr>
          <a:srgbClr val="FFCC66"/>
        </a:buClr>
        <a:buSzPct val="100000"/>
        <a:buFont typeface="Wingdings" pitchFamily="2" charset="2"/>
        <a:buChar char=""/>
        <a:defRPr sz="2391">
          <a:solidFill>
            <a:srgbClr val="FFFFFF"/>
          </a:solidFill>
          <a:effectLst>
            <a:outerShdw blurRad="38100" dist="38100" dir="2700000" algn="tl">
              <a:srgbClr val="000000"/>
            </a:outerShdw>
          </a:effectLst>
          <a:latin typeface="+mn-lt"/>
          <a:cs typeface="+mn-cs"/>
        </a:defRPr>
      </a:lvl3pPr>
      <a:lvl4pPr marL="1598069" indent="-228292" algn="l" defTabSz="448665" rtl="0" eaLnBrk="0" fontAlgn="base" hangingPunct="0">
        <a:lnSpc>
          <a:spcPct val="102000"/>
        </a:lnSpc>
        <a:spcBef>
          <a:spcPts val="500"/>
        </a:spcBef>
        <a:spcAft>
          <a:spcPct val="0"/>
        </a:spcAft>
        <a:buClr>
          <a:srgbClr val="FFFFFF"/>
        </a:buClr>
        <a:buSzPct val="100000"/>
        <a:buFont typeface="Tahoma" pitchFamily="34" charset="0"/>
        <a:buChar char="–"/>
        <a:defRPr sz="1969">
          <a:solidFill>
            <a:srgbClr val="FFFFFF"/>
          </a:solidFill>
          <a:effectLst>
            <a:outerShdw blurRad="38100" dist="38100" dir="2700000" algn="tl">
              <a:srgbClr val="000000"/>
            </a:outerShdw>
          </a:effectLst>
          <a:latin typeface="+mn-lt"/>
          <a:cs typeface="+mn-cs"/>
        </a:defRPr>
      </a:lvl4pPr>
      <a:lvl5pPr marL="2054670" indent="-228292" algn="l" defTabSz="448665" rtl="0" eaLnBrk="0" fontAlgn="base" hangingPunct="0">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5pPr>
      <a:lvl6pPr marL="2511259" indent="-228292" algn="l" defTabSz="44866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6pPr>
      <a:lvl7pPr marL="2967848" indent="-228292" algn="l" defTabSz="44866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7pPr>
      <a:lvl8pPr marL="3424444" indent="-228292" algn="l" defTabSz="44866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8pPr>
      <a:lvl9pPr marL="3881028" indent="-228292" algn="l" defTabSz="448665"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3180" rtl="0" eaLnBrk="1" latinLnBrk="0" hangingPunct="1">
        <a:defRPr sz="1828" kern="1200">
          <a:solidFill>
            <a:schemeClr val="tx1"/>
          </a:solidFill>
          <a:latin typeface="+mn-lt"/>
          <a:ea typeface="+mn-ea"/>
          <a:cs typeface="+mn-cs"/>
        </a:defRPr>
      </a:lvl1pPr>
      <a:lvl2pPr marL="456585" algn="l" defTabSz="913180" rtl="0" eaLnBrk="1" latinLnBrk="0" hangingPunct="1">
        <a:defRPr sz="1828" kern="1200">
          <a:solidFill>
            <a:schemeClr val="tx1"/>
          </a:solidFill>
          <a:latin typeface="+mn-lt"/>
          <a:ea typeface="+mn-ea"/>
          <a:cs typeface="+mn-cs"/>
        </a:defRPr>
      </a:lvl2pPr>
      <a:lvl3pPr marL="913180" algn="l" defTabSz="913180" rtl="0" eaLnBrk="1" latinLnBrk="0" hangingPunct="1">
        <a:defRPr sz="1828" kern="1200">
          <a:solidFill>
            <a:schemeClr val="tx1"/>
          </a:solidFill>
          <a:latin typeface="+mn-lt"/>
          <a:ea typeface="+mn-ea"/>
          <a:cs typeface="+mn-cs"/>
        </a:defRPr>
      </a:lvl3pPr>
      <a:lvl4pPr marL="1369780" algn="l" defTabSz="913180" rtl="0" eaLnBrk="1" latinLnBrk="0" hangingPunct="1">
        <a:defRPr sz="1828" kern="1200">
          <a:solidFill>
            <a:schemeClr val="tx1"/>
          </a:solidFill>
          <a:latin typeface="+mn-lt"/>
          <a:ea typeface="+mn-ea"/>
          <a:cs typeface="+mn-cs"/>
        </a:defRPr>
      </a:lvl4pPr>
      <a:lvl5pPr marL="1826370" algn="l" defTabSz="913180" rtl="0" eaLnBrk="1" latinLnBrk="0" hangingPunct="1">
        <a:defRPr sz="1828" kern="1200">
          <a:solidFill>
            <a:schemeClr val="tx1"/>
          </a:solidFill>
          <a:latin typeface="+mn-lt"/>
          <a:ea typeface="+mn-ea"/>
          <a:cs typeface="+mn-cs"/>
        </a:defRPr>
      </a:lvl5pPr>
      <a:lvl6pPr marL="2282958" algn="l" defTabSz="913180" rtl="0" eaLnBrk="1" latinLnBrk="0" hangingPunct="1">
        <a:defRPr sz="1828" kern="1200">
          <a:solidFill>
            <a:schemeClr val="tx1"/>
          </a:solidFill>
          <a:latin typeface="+mn-lt"/>
          <a:ea typeface="+mn-ea"/>
          <a:cs typeface="+mn-cs"/>
        </a:defRPr>
      </a:lvl6pPr>
      <a:lvl7pPr marL="2739556" algn="l" defTabSz="913180" rtl="0" eaLnBrk="1" latinLnBrk="0" hangingPunct="1">
        <a:defRPr sz="1828" kern="1200">
          <a:solidFill>
            <a:schemeClr val="tx1"/>
          </a:solidFill>
          <a:latin typeface="+mn-lt"/>
          <a:ea typeface="+mn-ea"/>
          <a:cs typeface="+mn-cs"/>
        </a:defRPr>
      </a:lvl7pPr>
      <a:lvl8pPr marL="3196144" algn="l" defTabSz="913180" rtl="0" eaLnBrk="1" latinLnBrk="0" hangingPunct="1">
        <a:defRPr sz="1828" kern="1200">
          <a:solidFill>
            <a:schemeClr val="tx1"/>
          </a:solidFill>
          <a:latin typeface="+mn-lt"/>
          <a:ea typeface="+mn-ea"/>
          <a:cs typeface="+mn-cs"/>
        </a:defRPr>
      </a:lvl8pPr>
      <a:lvl9pPr marL="3652738" algn="l" defTabSz="913180" rtl="0" eaLnBrk="1" latinLnBrk="0" hangingPunct="1">
        <a:defRPr sz="1828"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2"/>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a:defRPr/>
              </a:pPr>
              <a:endParaRPr lang="de-DE" sz="1266" dirty="0">
                <a:solidFill>
                  <a:srgbClr val="000000"/>
                </a:solidFill>
                <a:sym typeface="Optima" charset="0"/>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a:defRPr/>
              </a:pPr>
              <a:endParaRPr lang="de-DE" sz="1266" dirty="0">
                <a:solidFill>
                  <a:srgbClr val="000000"/>
                </a:solidFill>
                <a:sym typeface="Optima" charset="0"/>
              </a:endParaRPr>
            </a:p>
          </p:txBody>
        </p:sp>
      </p:grpSp>
      <p:sp>
        <p:nvSpPr>
          <p:cNvPr id="1028" name="Rectangle 4"/>
          <p:cNvSpPr>
            <a:spLocks noGrp="1" noChangeArrowheads="1"/>
          </p:cNvSpPr>
          <p:nvPr>
            <p:ph type="title"/>
          </p:nvPr>
        </p:nvSpPr>
        <p:spPr bwMode="auto">
          <a:xfrm>
            <a:off x="457201" y="122239"/>
            <a:ext cx="8226425" cy="1446212"/>
          </a:xfrm>
          <a:prstGeom prst="rect">
            <a:avLst/>
          </a:prstGeom>
          <a:noFill/>
          <a:ln w="9525">
            <a:noFill/>
            <a:round/>
            <a:headEnd/>
            <a:tailEnd/>
          </a:ln>
          <a:effectLst/>
        </p:spPr>
        <p:txBody>
          <a:bodyPr vert="horz" wrap="square" lIns="127937" tIns="66529" rIns="127937" bIns="66529"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1" y="1600210"/>
            <a:ext cx="8226425" cy="4492625"/>
          </a:xfrm>
          <a:prstGeom prst="rect">
            <a:avLst/>
          </a:prstGeom>
          <a:noFill/>
          <a:ln w="9525">
            <a:noFill/>
            <a:round/>
            <a:headEnd/>
            <a:tailEnd/>
          </a:ln>
          <a:effectLst/>
        </p:spPr>
        <p:txBody>
          <a:bodyPr vert="horz" wrap="square" lIns="127937" tIns="66529" rIns="127937" bIns="66529"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1" y="6248400"/>
            <a:ext cx="2130425" cy="454025"/>
          </a:xfrm>
          <a:prstGeom prst="rect">
            <a:avLst/>
          </a:prstGeom>
          <a:noFill/>
          <a:ln w="9525">
            <a:noFill/>
            <a:round/>
            <a:headEnd/>
            <a:tailEnd/>
          </a:ln>
          <a:effectLst/>
        </p:spPr>
        <p:txBody>
          <a:bodyPr vert="horz" wrap="square" lIns="127937" tIns="66529" rIns="127937" bIns="66529" numCol="1" anchor="b" anchorCtr="0" compatLnSpc="1">
            <a:prstTxWarp prst="textNoShape">
              <a:avLst/>
            </a:prstTxWarp>
          </a:bodyPr>
          <a:lstStyle>
            <a:lvl1pP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fld id="{7BB9D367-A13B-41F4-A8AA-0C273B11D49A}" type="datetimeFigureOut">
              <a:rPr lang="en-US">
                <a:sym typeface="Optima" charset="0"/>
              </a:rPr>
              <a:pPr>
                <a:defRPr/>
              </a:pPr>
              <a:t>11/25/2024</a:t>
            </a:fld>
            <a:endParaRPr lang="en-US">
              <a:sym typeface="Optima" charset="0"/>
            </a:endParaRPr>
          </a:p>
        </p:txBody>
      </p:sp>
      <p:sp>
        <p:nvSpPr>
          <p:cNvPr id="1031" name="Rectangle 7"/>
          <p:cNvSpPr>
            <a:spLocks noGrp="1" noChangeArrowheads="1"/>
          </p:cNvSpPr>
          <p:nvPr>
            <p:ph type="ftr"/>
          </p:nvPr>
        </p:nvSpPr>
        <p:spPr bwMode="auto">
          <a:xfrm>
            <a:off x="3124210" y="6248400"/>
            <a:ext cx="2892425" cy="454025"/>
          </a:xfrm>
          <a:prstGeom prst="rect">
            <a:avLst/>
          </a:prstGeom>
          <a:noFill/>
          <a:ln w="9525">
            <a:noFill/>
            <a:round/>
            <a:headEnd/>
            <a:tailEnd/>
          </a:ln>
          <a:effectLst/>
        </p:spPr>
        <p:txBody>
          <a:bodyPr vert="horz" wrap="square" lIns="127937" tIns="66529" rIns="127937" bIns="66529" numCol="1" anchor="b" anchorCtr="0" compatLnSpc="1">
            <a:prstTxWarp prst="textNoShape">
              <a:avLst/>
            </a:prstTxWarp>
          </a:bodyPr>
          <a:lstStyle>
            <a:lvl1pPr algn="ct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endParaRPr lang="en-US">
              <a:sym typeface="Optima" charset="0"/>
            </a:endParaRPr>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127937" tIns="66529" rIns="127937" bIns="66529" numCol="1" anchor="b" anchorCtr="0" compatLnSpc="1">
            <a:prstTxWarp prst="textNoShape">
              <a:avLst/>
            </a:prstTxWarp>
          </a:bodyPr>
          <a:lstStyle>
            <a:lvl1pPr algn="r" fontAlgn="auto">
              <a:lnSpc>
                <a:spcPct val="100000"/>
              </a:lnSpc>
              <a:spcBef>
                <a:spcPts val="0"/>
              </a:spcBef>
              <a:spcAft>
                <a:spcPts val="0"/>
              </a:spcAft>
              <a:buFont typeface="Tahoma" pitchFamily="34" charset="0"/>
              <a:buNone/>
              <a:defRPr sz="1195">
                <a:solidFill>
                  <a:srgbClr val="000000"/>
                </a:solidFill>
                <a:effectLst>
                  <a:outerShdw blurRad="38100" dist="38100" dir="2700000" algn="tl">
                    <a:srgbClr val="FFFFFF"/>
                  </a:outerShdw>
                </a:effectLst>
                <a:latin typeface="Tahoma" pitchFamily="34" charset="0"/>
                <a:cs typeface="+mn-cs"/>
              </a:defRPr>
            </a:lvl1pPr>
          </a:lstStyle>
          <a:p>
            <a:pPr>
              <a:defRPr/>
            </a:pPr>
            <a:fld id="{BBC77DD7-97D3-4AC5-BAF9-508265F09891}" type="slidenum">
              <a:rPr lang="en-US">
                <a:sym typeface="Optima" charset="0"/>
              </a:rPr>
              <a:pPr>
                <a:defRPr/>
              </a:pPr>
              <a:t>‹#›</a:t>
            </a:fld>
            <a:endParaRPr lang="en-US">
              <a:sym typeface="Optima" charset="0"/>
            </a:endParaRPr>
          </a:p>
        </p:txBody>
      </p:sp>
    </p:spTree>
    <p:extLst>
      <p:ext uri="{BB962C8B-B14F-4D97-AF65-F5344CB8AC3E}">
        <p14:creationId xmlns:p14="http://schemas.microsoft.com/office/powerpoint/2010/main" val="2642802129"/>
      </p:ext>
    </p:extLst>
  </p:cSld>
  <p:clrMap bg1="lt1" tx1="dk1" bg2="lt2" tx2="dk2" accent1="accent1" accent2="accent2" accent3="accent3" accent4="accent4" accent5="accent5" accent6="accent6" hlink="hlink" folHlink="folHlink"/>
  <p:sldLayoutIdLst>
    <p:sldLayoutId id="2147484094" r:id="rId1"/>
    <p:sldLayoutId id="2147484095" r:id="rId2"/>
    <p:sldLayoutId id="2147484096" r:id="rId3"/>
    <p:sldLayoutId id="2147484097" r:id="rId4"/>
    <p:sldLayoutId id="2147484098" r:id="rId5"/>
    <p:sldLayoutId id="2147484099" r:id="rId6"/>
    <p:sldLayoutId id="2147484100" r:id="rId7"/>
    <p:sldLayoutId id="2147484101" r:id="rId8"/>
    <p:sldLayoutId id="2147484102" r:id="rId9"/>
    <p:sldLayoutId id="2147484103" r:id="rId10"/>
    <p:sldLayoutId id="2147484104" r:id="rId11"/>
    <p:sldLayoutId id="2147484105" r:id="rId12"/>
    <p:sldLayoutId id="2147484106" r:id="rId13"/>
    <p:sldLayoutId id="2147484107" r:id="rId14"/>
    <p:sldLayoutId id="2147484108" r:id="rId15"/>
  </p:sldLayoutIdLst>
  <p:txStyles>
    <p:titleStyle>
      <a:lvl1pPr algn="ctr" defTabSz="449033"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mj-lt"/>
          <a:ea typeface="+mj-ea"/>
          <a:cs typeface="+mj-cs"/>
        </a:defRPr>
      </a:lvl1pPr>
      <a:lvl2pPr algn="ctr" defTabSz="449033"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2pPr>
      <a:lvl3pPr algn="ctr" defTabSz="449033"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3pPr>
      <a:lvl4pPr algn="ctr" defTabSz="449033"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4pPr>
      <a:lvl5pPr algn="ctr" defTabSz="449033" rtl="0" eaLnBrk="0" fontAlgn="base" hangingPunct="0">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5pPr>
      <a:lvl6pPr marL="456964" algn="ctr" defTabSz="44903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6pPr>
      <a:lvl7pPr marL="913930" algn="ctr" defTabSz="44903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7pPr>
      <a:lvl8pPr marL="1370900" algn="ctr" defTabSz="44903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8pPr>
      <a:lvl9pPr marL="1827865" algn="ctr" defTabSz="449033" rtl="0" eaLnBrk="1" fontAlgn="base" hangingPunct="1">
        <a:lnSpc>
          <a:spcPct val="102000"/>
        </a:lnSpc>
        <a:spcBef>
          <a:spcPct val="0"/>
        </a:spcBef>
        <a:spcAft>
          <a:spcPct val="0"/>
        </a:spcAft>
        <a:buClr>
          <a:srgbClr val="FFFFCC"/>
        </a:buClr>
        <a:buSzPct val="100000"/>
        <a:buFont typeface="Tahoma" pitchFamily="34" charset="0"/>
        <a:defRPr sz="4430">
          <a:solidFill>
            <a:srgbClr val="FFFFCC"/>
          </a:solidFill>
          <a:effectLst>
            <a:outerShdw blurRad="38100" dist="38100" dir="2700000" algn="tl">
              <a:srgbClr val="000000"/>
            </a:outerShdw>
          </a:effectLst>
          <a:latin typeface="Tahoma" pitchFamily="34" charset="0"/>
          <a:cs typeface="Arial" charset="0"/>
        </a:defRPr>
      </a:lvl9pPr>
    </p:titleStyle>
    <p:bodyStyle>
      <a:lvl1pPr marL="339552" indent="-339552" algn="l" defTabSz="449033" rtl="0" eaLnBrk="0" fontAlgn="base" hangingPunct="0">
        <a:lnSpc>
          <a:spcPct val="102000"/>
        </a:lnSpc>
        <a:spcBef>
          <a:spcPts val="800"/>
        </a:spcBef>
        <a:spcAft>
          <a:spcPct val="0"/>
        </a:spcAft>
        <a:buClr>
          <a:srgbClr val="FFCC66"/>
        </a:buClr>
        <a:buSzPct val="80000"/>
        <a:buFont typeface="Wingdings" pitchFamily="2" charset="2"/>
        <a:buChar char=""/>
        <a:defRPr sz="3234">
          <a:solidFill>
            <a:srgbClr val="FFFFFF"/>
          </a:solidFill>
          <a:effectLst>
            <a:outerShdw blurRad="38100" dist="38100" dir="2700000" algn="tl">
              <a:srgbClr val="000000"/>
            </a:outerShdw>
          </a:effectLst>
          <a:latin typeface="+mn-lt"/>
          <a:ea typeface="+mn-ea"/>
          <a:cs typeface="+mn-cs"/>
        </a:defRPr>
      </a:lvl1pPr>
      <a:lvl2pPr marL="739395" indent="-282432" algn="l" defTabSz="449033" rtl="0" eaLnBrk="0" fontAlgn="base" hangingPunct="0">
        <a:lnSpc>
          <a:spcPct val="102000"/>
        </a:lnSpc>
        <a:spcBef>
          <a:spcPts val="700"/>
        </a:spcBef>
        <a:spcAft>
          <a:spcPct val="0"/>
        </a:spcAft>
        <a:buClr>
          <a:srgbClr val="FFFFFF"/>
        </a:buClr>
        <a:buSzPct val="100000"/>
        <a:buFont typeface="Tahoma" pitchFamily="34" charset="0"/>
        <a:buChar char="–"/>
        <a:defRPr sz="2812">
          <a:solidFill>
            <a:srgbClr val="FFFFFF"/>
          </a:solidFill>
          <a:effectLst>
            <a:outerShdw blurRad="38100" dist="38100" dir="2700000" algn="tl">
              <a:srgbClr val="000000"/>
            </a:outerShdw>
          </a:effectLst>
          <a:latin typeface="+mn-lt"/>
          <a:cs typeface="+mn-cs"/>
        </a:defRPr>
      </a:lvl2pPr>
      <a:lvl3pPr marL="1142412" indent="-228481" algn="l" defTabSz="449033" rtl="0" eaLnBrk="0" fontAlgn="base" hangingPunct="0">
        <a:lnSpc>
          <a:spcPct val="102000"/>
        </a:lnSpc>
        <a:spcBef>
          <a:spcPts val="600"/>
        </a:spcBef>
        <a:spcAft>
          <a:spcPct val="0"/>
        </a:spcAft>
        <a:buClr>
          <a:srgbClr val="FFCC66"/>
        </a:buClr>
        <a:buSzPct val="100000"/>
        <a:buFont typeface="Wingdings" pitchFamily="2" charset="2"/>
        <a:buChar char=""/>
        <a:defRPr sz="2391">
          <a:solidFill>
            <a:srgbClr val="FFFFFF"/>
          </a:solidFill>
          <a:effectLst>
            <a:outerShdw blurRad="38100" dist="38100" dir="2700000" algn="tl">
              <a:srgbClr val="000000"/>
            </a:outerShdw>
          </a:effectLst>
          <a:latin typeface="+mn-lt"/>
          <a:cs typeface="+mn-cs"/>
        </a:defRPr>
      </a:lvl3pPr>
      <a:lvl4pPr marL="1599380" indent="-228481" algn="l" defTabSz="449033" rtl="0" eaLnBrk="0" fontAlgn="base" hangingPunct="0">
        <a:lnSpc>
          <a:spcPct val="102000"/>
        </a:lnSpc>
        <a:spcBef>
          <a:spcPts val="500"/>
        </a:spcBef>
        <a:spcAft>
          <a:spcPct val="0"/>
        </a:spcAft>
        <a:buClr>
          <a:srgbClr val="FFFFFF"/>
        </a:buClr>
        <a:buSzPct val="100000"/>
        <a:buFont typeface="Tahoma" pitchFamily="34" charset="0"/>
        <a:buChar char="–"/>
        <a:defRPr sz="1969">
          <a:solidFill>
            <a:srgbClr val="FFFFFF"/>
          </a:solidFill>
          <a:effectLst>
            <a:outerShdw blurRad="38100" dist="38100" dir="2700000" algn="tl">
              <a:srgbClr val="000000"/>
            </a:outerShdw>
          </a:effectLst>
          <a:latin typeface="+mn-lt"/>
          <a:cs typeface="+mn-cs"/>
        </a:defRPr>
      </a:lvl4pPr>
      <a:lvl5pPr marL="2056350" indent="-228481" algn="l" defTabSz="449033" rtl="0" eaLnBrk="0" fontAlgn="base" hangingPunct="0">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5pPr>
      <a:lvl6pPr marL="2513316" indent="-228481" algn="l" defTabSz="44903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6pPr>
      <a:lvl7pPr marL="2970280" indent="-228481" algn="l" defTabSz="44903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7pPr>
      <a:lvl8pPr marL="3427248" indent="-228481" algn="l" defTabSz="44903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8pPr>
      <a:lvl9pPr marL="3884211" indent="-228481" algn="l" defTabSz="449033" rtl="0" eaLnBrk="1" fontAlgn="base" hangingPunct="1">
        <a:lnSpc>
          <a:spcPct val="102000"/>
        </a:lnSpc>
        <a:spcBef>
          <a:spcPts val="500"/>
        </a:spcBef>
        <a:spcAft>
          <a:spcPct val="0"/>
        </a:spcAft>
        <a:buClr>
          <a:srgbClr val="FFFFFF"/>
        </a:buClr>
        <a:buSzPct val="100000"/>
        <a:buFont typeface="Wingdings" pitchFamily="2" charset="2"/>
        <a:buChar char=""/>
        <a:defRPr sz="1969">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3930" rtl="0" eaLnBrk="1" latinLnBrk="0" hangingPunct="1">
        <a:defRPr sz="1828" kern="1200">
          <a:solidFill>
            <a:schemeClr val="tx1"/>
          </a:solidFill>
          <a:latin typeface="+mn-lt"/>
          <a:ea typeface="+mn-ea"/>
          <a:cs typeface="+mn-cs"/>
        </a:defRPr>
      </a:lvl1pPr>
      <a:lvl2pPr marL="456964" algn="l" defTabSz="913930" rtl="0" eaLnBrk="1" latinLnBrk="0" hangingPunct="1">
        <a:defRPr sz="1828" kern="1200">
          <a:solidFill>
            <a:schemeClr val="tx1"/>
          </a:solidFill>
          <a:latin typeface="+mn-lt"/>
          <a:ea typeface="+mn-ea"/>
          <a:cs typeface="+mn-cs"/>
        </a:defRPr>
      </a:lvl2pPr>
      <a:lvl3pPr marL="913930" algn="l" defTabSz="913930" rtl="0" eaLnBrk="1" latinLnBrk="0" hangingPunct="1">
        <a:defRPr sz="1828" kern="1200">
          <a:solidFill>
            <a:schemeClr val="tx1"/>
          </a:solidFill>
          <a:latin typeface="+mn-lt"/>
          <a:ea typeface="+mn-ea"/>
          <a:cs typeface="+mn-cs"/>
        </a:defRPr>
      </a:lvl3pPr>
      <a:lvl4pPr marL="1370900" algn="l" defTabSz="913930" rtl="0" eaLnBrk="1" latinLnBrk="0" hangingPunct="1">
        <a:defRPr sz="1828" kern="1200">
          <a:solidFill>
            <a:schemeClr val="tx1"/>
          </a:solidFill>
          <a:latin typeface="+mn-lt"/>
          <a:ea typeface="+mn-ea"/>
          <a:cs typeface="+mn-cs"/>
        </a:defRPr>
      </a:lvl4pPr>
      <a:lvl5pPr marL="1827865" algn="l" defTabSz="913930" rtl="0" eaLnBrk="1" latinLnBrk="0" hangingPunct="1">
        <a:defRPr sz="1828" kern="1200">
          <a:solidFill>
            <a:schemeClr val="tx1"/>
          </a:solidFill>
          <a:latin typeface="+mn-lt"/>
          <a:ea typeface="+mn-ea"/>
          <a:cs typeface="+mn-cs"/>
        </a:defRPr>
      </a:lvl5pPr>
      <a:lvl6pPr marL="2284830" algn="l" defTabSz="913930" rtl="0" eaLnBrk="1" latinLnBrk="0" hangingPunct="1">
        <a:defRPr sz="1828" kern="1200">
          <a:solidFill>
            <a:schemeClr val="tx1"/>
          </a:solidFill>
          <a:latin typeface="+mn-lt"/>
          <a:ea typeface="+mn-ea"/>
          <a:cs typeface="+mn-cs"/>
        </a:defRPr>
      </a:lvl6pPr>
      <a:lvl7pPr marL="2741799" algn="l" defTabSz="913930" rtl="0" eaLnBrk="1" latinLnBrk="0" hangingPunct="1">
        <a:defRPr sz="1828" kern="1200">
          <a:solidFill>
            <a:schemeClr val="tx1"/>
          </a:solidFill>
          <a:latin typeface="+mn-lt"/>
          <a:ea typeface="+mn-ea"/>
          <a:cs typeface="+mn-cs"/>
        </a:defRPr>
      </a:lvl7pPr>
      <a:lvl8pPr marL="3198760" algn="l" defTabSz="913930" rtl="0" eaLnBrk="1" latinLnBrk="0" hangingPunct="1">
        <a:defRPr sz="1828" kern="1200">
          <a:solidFill>
            <a:schemeClr val="tx1"/>
          </a:solidFill>
          <a:latin typeface="+mn-lt"/>
          <a:ea typeface="+mn-ea"/>
          <a:cs typeface="+mn-cs"/>
        </a:defRPr>
      </a:lvl8pPr>
      <a:lvl9pPr marL="3655730" algn="l" defTabSz="913930" rtl="0" eaLnBrk="1" latinLnBrk="0" hangingPunct="1">
        <a:defRPr sz="182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xml"/><Relationship Id="rId1" Type="http://schemas.openxmlformats.org/officeDocument/2006/relationships/slideLayout" Target="../slideLayouts/slideLayout16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3.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6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2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1.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215.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23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1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17.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4.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5.xml"/><Relationship Id="rId1" Type="http://schemas.openxmlformats.org/officeDocument/2006/relationships/slideLayout" Target="../slideLayouts/slideLayout7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4.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9.xml"/><Relationship Id="rId1" Type="http://schemas.openxmlformats.org/officeDocument/2006/relationships/slideLayout" Target="../slideLayouts/slideLayout14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64.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14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6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6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64.xml"/></Relationships>
</file>

<file path=ppt/slides/_rels/slide3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6.xml"/><Relationship Id="rId1" Type="http://schemas.openxmlformats.org/officeDocument/2006/relationships/slideLayout" Target="../slideLayouts/slideLayout150.xml"/><Relationship Id="rId4" Type="http://schemas.openxmlformats.org/officeDocument/2006/relationships/image" Target="../media/image19.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6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4.xml"/></Relationships>
</file>

<file path=ppt/slides/_rels/slide4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9.xml"/><Relationship Id="rId1" Type="http://schemas.openxmlformats.org/officeDocument/2006/relationships/slideLayout" Target="../slideLayouts/slideLayout16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548681"/>
            <a:ext cx="8496944" cy="2592287"/>
          </a:xfrm>
        </p:spPr>
        <p:txBody>
          <a:bodyPr/>
          <a:lstStyle/>
          <a:p>
            <a:br>
              <a:rPr lang="en-GB" dirty="0"/>
            </a:br>
            <a:r>
              <a:rPr lang="en-GB" b="1" dirty="0">
                <a:effectLst/>
              </a:rPr>
              <a:t>Kingship</a:t>
            </a:r>
            <a:r>
              <a:rPr lang="en-GB" dirty="0">
                <a:effectLst/>
              </a:rPr>
              <a:t> – Egypt</a:t>
            </a:r>
            <a:br>
              <a:rPr lang="en-GB" dirty="0">
                <a:effectLst/>
              </a:rPr>
            </a:br>
            <a:endParaRPr lang="en-US" dirty="0"/>
          </a:p>
        </p:txBody>
      </p:sp>
      <p:sp>
        <p:nvSpPr>
          <p:cNvPr id="3" name="Subtitle 2"/>
          <p:cNvSpPr>
            <a:spLocks noGrp="1"/>
          </p:cNvSpPr>
          <p:nvPr>
            <p:ph type="subTitle" idx="1"/>
          </p:nvPr>
        </p:nvSpPr>
        <p:spPr>
          <a:xfrm>
            <a:off x="755576" y="3886200"/>
            <a:ext cx="7920880" cy="2279104"/>
          </a:xfrm>
        </p:spPr>
        <p:txBody>
          <a:bodyPr/>
          <a:lstStyle/>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E001-0AB6-92F5-78E1-7D9A78551212}"/>
              </a:ext>
            </a:extLst>
          </p:cNvPr>
          <p:cNvSpPr>
            <a:spLocks noGrp="1"/>
          </p:cNvSpPr>
          <p:nvPr>
            <p:ph type="title"/>
          </p:nvPr>
        </p:nvSpPr>
        <p:spPr/>
        <p:txBody>
          <a:bodyPr/>
          <a:lstStyle/>
          <a:p>
            <a:r>
              <a:rPr lang="en-GB" dirty="0"/>
              <a:t>The king in ancient Egypt</a:t>
            </a:r>
          </a:p>
        </p:txBody>
      </p:sp>
      <p:sp>
        <p:nvSpPr>
          <p:cNvPr id="3" name="Content Placeholder 2">
            <a:extLst>
              <a:ext uri="{FF2B5EF4-FFF2-40B4-BE49-F238E27FC236}">
                <a16:creationId xmlns:a16="http://schemas.microsoft.com/office/drawing/2014/main" id="{38727529-8543-363E-B0C4-8FC3104976F5}"/>
              </a:ext>
            </a:extLst>
          </p:cNvPr>
          <p:cNvSpPr>
            <a:spLocks noGrp="1"/>
          </p:cNvSpPr>
          <p:nvPr>
            <p:ph idx="1"/>
          </p:nvPr>
        </p:nvSpPr>
        <p:spPr>
          <a:xfrm>
            <a:off x="107504" y="1828800"/>
            <a:ext cx="8928992" cy="4298950"/>
          </a:xfrm>
        </p:spPr>
        <p:txBody>
          <a:bodyPr/>
          <a:lstStyle/>
          <a:p>
            <a:pPr>
              <a:spcBef>
                <a:spcPts val="200"/>
              </a:spcBef>
            </a:pPr>
            <a:r>
              <a:rPr lang="en-GB" sz="2800" b="0" i="0" dirty="0">
                <a:solidFill>
                  <a:srgbClr val="000000"/>
                </a:solidFill>
                <a:effectLst/>
                <a:latin typeface="Times New Roman" panose="02020603050405020304" pitchFamily="18" charset="0"/>
              </a:rPr>
              <a:t>several Ancient Egyptian words for king</a:t>
            </a:r>
          </a:p>
          <a:p>
            <a:pPr lvl="1">
              <a:spcBef>
                <a:spcPts val="200"/>
              </a:spcBef>
            </a:pPr>
            <a:r>
              <a:rPr lang="en-GB" sz="2400" b="0" i="0" dirty="0" err="1">
                <a:solidFill>
                  <a:srgbClr val="000000"/>
                </a:solidFill>
                <a:effectLst/>
                <a:latin typeface="Times New Roman" panose="02020603050405020304" pitchFamily="18" charset="0"/>
              </a:rPr>
              <a:t>nswt</a:t>
            </a:r>
            <a:r>
              <a:rPr lang="en-GB" sz="2400" b="0" i="0" dirty="0">
                <a:solidFill>
                  <a:srgbClr val="000000"/>
                </a:solidFill>
                <a:effectLst/>
                <a:latin typeface="Times New Roman" panose="02020603050405020304" pitchFamily="18" charset="0"/>
              </a:rPr>
              <a:t> and </a:t>
            </a:r>
            <a:r>
              <a:rPr lang="en-GB" sz="2400" b="0" i="0" dirty="0" err="1">
                <a:solidFill>
                  <a:srgbClr val="000000"/>
                </a:solidFill>
                <a:effectLst/>
                <a:latin typeface="Times New Roman" panose="02020603050405020304" pitchFamily="18" charset="0"/>
              </a:rPr>
              <a:t>ity</a:t>
            </a:r>
            <a:r>
              <a:rPr lang="en-GB" sz="2400" b="0" i="0" dirty="0">
                <a:solidFill>
                  <a:srgbClr val="000000"/>
                </a:solidFill>
                <a:effectLst/>
                <a:latin typeface="Times New Roman" panose="02020603050405020304" pitchFamily="18" charset="0"/>
              </a:rPr>
              <a:t> = most common</a:t>
            </a:r>
          </a:p>
          <a:p>
            <a:pPr>
              <a:spcBef>
                <a:spcPts val="200"/>
              </a:spcBef>
            </a:pPr>
            <a:r>
              <a:rPr lang="en-GB" sz="2800" b="0" i="0" dirty="0">
                <a:solidFill>
                  <a:srgbClr val="000000"/>
                </a:solidFill>
                <a:effectLst/>
                <a:latin typeface="Times New Roman" panose="02020603050405020304" pitchFamily="18" charset="0"/>
              </a:rPr>
              <a:t>Ancient Egyptian word for kingship is </a:t>
            </a:r>
            <a:r>
              <a:rPr lang="en-GB" sz="2800" b="0" i="0" dirty="0" err="1">
                <a:solidFill>
                  <a:srgbClr val="000000"/>
                </a:solidFill>
                <a:effectLst/>
                <a:latin typeface="Times New Roman" panose="02020603050405020304" pitchFamily="18" charset="0"/>
              </a:rPr>
              <a:t>nsyt</a:t>
            </a:r>
            <a:endParaRPr lang="en-GB" sz="2800" b="0" i="0" dirty="0">
              <a:solidFill>
                <a:srgbClr val="000000"/>
              </a:solidFill>
              <a:effectLst/>
              <a:latin typeface="Times New Roman" panose="02020603050405020304" pitchFamily="18" charset="0"/>
            </a:endParaRPr>
          </a:p>
          <a:p>
            <a:pPr>
              <a:spcBef>
                <a:spcPts val="200"/>
              </a:spcBef>
            </a:pPr>
            <a:r>
              <a:rPr lang="en-GB" sz="2800" b="0" i="0" dirty="0">
                <a:solidFill>
                  <a:srgbClr val="000000"/>
                </a:solidFill>
                <a:effectLst/>
                <a:latin typeface="Times New Roman" panose="02020603050405020304" pitchFamily="18" charset="0"/>
              </a:rPr>
              <a:t>In Ancient Egyptian lists of words ('</a:t>
            </a:r>
            <a:r>
              <a:rPr lang="en-GB" sz="2800" b="0" i="0" dirty="0" err="1">
                <a:effectLst/>
                <a:latin typeface="Times New Roman" panose="02020603050405020304" pitchFamily="18" charset="0"/>
              </a:rPr>
              <a:t>onomastica</a:t>
            </a:r>
            <a:r>
              <a:rPr lang="en-GB" sz="2800" b="0" i="0" dirty="0">
                <a:solidFill>
                  <a:srgbClr val="000000"/>
                </a:solidFill>
                <a:effectLst/>
                <a:latin typeface="Times New Roman" panose="02020603050405020304" pitchFamily="18" charset="0"/>
              </a:rPr>
              <a:t>’): kings = separate category of beings</a:t>
            </a:r>
          </a:p>
          <a:p>
            <a:pPr>
              <a:spcBef>
                <a:spcPts val="200"/>
              </a:spcBef>
            </a:pPr>
            <a:r>
              <a:rPr lang="en-GB" sz="2800" b="0" i="0" dirty="0">
                <a:solidFill>
                  <a:srgbClr val="000000"/>
                </a:solidFill>
                <a:effectLst/>
                <a:latin typeface="Times New Roman" panose="02020603050405020304" pitchFamily="18" charset="0"/>
              </a:rPr>
              <a:t>character of kingship doubtless changed considerably over 3500 years of Ancient Egyptian history, but there are some constant features:</a:t>
            </a:r>
          </a:p>
          <a:p>
            <a:pPr lvl="1">
              <a:spcBef>
                <a:spcPts val="200"/>
              </a:spcBef>
            </a:pPr>
            <a:r>
              <a:rPr lang="en-GB" sz="2400" dirty="0"/>
              <a:t>Earliest: king called Horus – god of order and celestial power</a:t>
            </a:r>
          </a:p>
          <a:p>
            <a:pPr lvl="1">
              <a:spcBef>
                <a:spcPts val="200"/>
              </a:spcBef>
            </a:pPr>
            <a:r>
              <a:rPr lang="en-GB" sz="2400" dirty="0"/>
              <a:t>Becomes 'son of (the sun god) Ra’ </a:t>
            </a:r>
          </a:p>
          <a:p>
            <a:pPr lvl="1">
              <a:spcBef>
                <a:spcPts val="200"/>
              </a:spcBef>
            </a:pPr>
            <a:r>
              <a:rPr lang="en-GB" sz="2400" dirty="0"/>
              <a:t>set of names and titles </a:t>
            </a:r>
          </a:p>
          <a:p>
            <a:pPr lvl="1">
              <a:spcBef>
                <a:spcPts val="200"/>
              </a:spcBef>
            </a:pPr>
            <a:r>
              <a:rPr lang="en-GB" sz="2400" dirty="0"/>
              <a:t>throne name and birth name written in a special motif – the cartouche (name ring)</a:t>
            </a:r>
          </a:p>
        </p:txBody>
      </p:sp>
      <p:pic>
        <p:nvPicPr>
          <p:cNvPr id="4" name="Picture 3">
            <a:extLst>
              <a:ext uri="{FF2B5EF4-FFF2-40B4-BE49-F238E27FC236}">
                <a16:creationId xmlns:a16="http://schemas.microsoft.com/office/drawing/2014/main" id="{954DFAE1-2E63-58D3-8CDA-FB2C2F8D7BB4}"/>
              </a:ext>
            </a:extLst>
          </p:cNvPr>
          <p:cNvPicPr>
            <a:picLocks noChangeAspect="1"/>
          </p:cNvPicPr>
          <p:nvPr/>
        </p:nvPicPr>
        <p:blipFill>
          <a:blip r:embed="rId2"/>
          <a:srcRect l="32675" r="31888"/>
          <a:stretch/>
        </p:blipFill>
        <p:spPr>
          <a:xfrm>
            <a:off x="7308304" y="188640"/>
            <a:ext cx="1423423" cy="2683202"/>
          </a:xfrm>
          <a:prstGeom prst="rect">
            <a:avLst/>
          </a:prstGeom>
        </p:spPr>
      </p:pic>
    </p:spTree>
    <p:extLst>
      <p:ext uri="{BB962C8B-B14F-4D97-AF65-F5344CB8AC3E}">
        <p14:creationId xmlns:p14="http://schemas.microsoft.com/office/powerpoint/2010/main" val="3955145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Coffin Texts, spell 1130</a:t>
            </a:r>
            <a:br>
              <a:rPr lang="en-GB" dirty="0"/>
            </a:br>
            <a:r>
              <a:rPr lang="en-GB" sz="2000" dirty="0"/>
              <a:t>(Jan </a:t>
            </a:r>
            <a:r>
              <a:rPr lang="en-GB" sz="2000" dirty="0" err="1"/>
              <a:t>Assmann</a:t>
            </a:r>
            <a:r>
              <a:rPr lang="en-GB" sz="2000" dirty="0"/>
              <a:t>, </a:t>
            </a:r>
            <a:r>
              <a:rPr lang="en-GB" sz="2000" i="1" dirty="0"/>
              <a:t>The Mind of Egypt</a:t>
            </a:r>
            <a:r>
              <a:rPr lang="en-GB" sz="2000" dirty="0"/>
              <a:t>, </a:t>
            </a:r>
            <a:r>
              <a:rPr lang="en-GB" sz="2000" dirty="0" err="1"/>
              <a:t>Metropolitain</a:t>
            </a:r>
            <a:r>
              <a:rPr lang="en-GB" sz="2000" dirty="0"/>
              <a:t> Books 2002, p.193)</a:t>
            </a:r>
          </a:p>
        </p:txBody>
      </p:sp>
      <p:sp>
        <p:nvSpPr>
          <p:cNvPr id="5" name="Content Placeholder 4"/>
          <p:cNvSpPr>
            <a:spLocks noGrp="1"/>
          </p:cNvSpPr>
          <p:nvPr>
            <p:ph idx="1"/>
          </p:nvPr>
        </p:nvSpPr>
        <p:spPr/>
        <p:txBody>
          <a:bodyPr/>
          <a:lstStyle/>
          <a:p>
            <a:r>
              <a:rPr lang="en-GB" i="1" dirty="0"/>
              <a:t>I have made each man the same as his neighbour,</a:t>
            </a:r>
            <a:br>
              <a:rPr lang="en-GB" i="1" dirty="0"/>
            </a:br>
            <a:r>
              <a:rPr lang="en-GB" i="1" dirty="0"/>
              <a:t>and have prohibited that they should do wrong.</a:t>
            </a:r>
            <a:br>
              <a:rPr lang="en-GB" i="1" dirty="0"/>
            </a:br>
            <a:r>
              <a:rPr lang="en-GB" i="1" dirty="0"/>
              <a:t>But their hearts have resisted my commandments.</a:t>
            </a:r>
          </a:p>
          <a:p>
            <a:r>
              <a:rPr lang="en-GB" dirty="0"/>
              <a:t>= basic equality of men </a:t>
            </a:r>
          </a:p>
          <a:p>
            <a:r>
              <a:rPr lang="en-GB" dirty="0"/>
              <a:t>Mentioned by the creator god</a:t>
            </a:r>
          </a:p>
          <a:p>
            <a:r>
              <a:rPr lang="en-GB" dirty="0"/>
              <a:t>BUT…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4C719-9AA9-2CAB-2646-6AE2F16EAA97}"/>
              </a:ext>
            </a:extLst>
          </p:cNvPr>
          <p:cNvSpPr>
            <a:spLocks noGrp="1"/>
          </p:cNvSpPr>
          <p:nvPr>
            <p:ph type="title"/>
          </p:nvPr>
        </p:nvSpPr>
        <p:spPr>
          <a:xfrm>
            <a:off x="457200" y="241300"/>
            <a:ext cx="8226425" cy="1587500"/>
          </a:xfrm>
        </p:spPr>
        <p:txBody>
          <a:bodyPr/>
          <a:lstStyle/>
          <a:p>
            <a:r>
              <a:rPr lang="en-GB" dirty="0"/>
              <a:t>Principal functions of ancient Egyptian kingship</a:t>
            </a:r>
          </a:p>
        </p:txBody>
      </p:sp>
      <p:sp>
        <p:nvSpPr>
          <p:cNvPr id="3" name="Content Placeholder 2">
            <a:extLst>
              <a:ext uri="{FF2B5EF4-FFF2-40B4-BE49-F238E27FC236}">
                <a16:creationId xmlns:a16="http://schemas.microsoft.com/office/drawing/2014/main" id="{952E4C01-ACD7-63CD-21D4-756FBC87AB3A}"/>
              </a:ext>
            </a:extLst>
          </p:cNvPr>
          <p:cNvSpPr>
            <a:spLocks noGrp="1"/>
          </p:cNvSpPr>
          <p:nvPr>
            <p:ph idx="1"/>
          </p:nvPr>
        </p:nvSpPr>
        <p:spPr>
          <a:xfrm>
            <a:off x="179512" y="1828800"/>
            <a:ext cx="8856984" cy="4298950"/>
          </a:xfrm>
        </p:spPr>
        <p:txBody>
          <a:bodyPr/>
          <a:lstStyle/>
          <a:p>
            <a:r>
              <a:rPr lang="en-GB" sz="2800" dirty="0"/>
              <a:t>no ancient Egyptian treatise on kingship, but one religious composition (first copy from New Kingdom – about 1550-1069 BC – but maybe composed earlier :</a:t>
            </a:r>
          </a:p>
          <a:p>
            <a:pPr marL="438150" lvl="1" indent="0">
              <a:buNone/>
            </a:pPr>
            <a:r>
              <a:rPr lang="en-GB" sz="2400" i="1" dirty="0"/>
              <a:t>'Ra has placed the king on the earth of the living for ever and eternity</a:t>
            </a:r>
          </a:p>
          <a:p>
            <a:pPr marL="438150" lvl="1" indent="0">
              <a:buNone/>
            </a:pPr>
            <a:r>
              <a:rPr lang="en-GB" sz="2400" i="1" dirty="0"/>
              <a:t>to judge between men</a:t>
            </a:r>
          </a:p>
          <a:p>
            <a:pPr marL="438150" lvl="1" indent="0">
              <a:buNone/>
            </a:pPr>
            <a:r>
              <a:rPr lang="en-GB" sz="2400" i="1" dirty="0"/>
              <a:t>to make the gods content,</a:t>
            </a:r>
          </a:p>
          <a:p>
            <a:pPr marL="438150" lvl="1" indent="0">
              <a:buNone/>
            </a:pPr>
            <a:r>
              <a:rPr lang="en-GB" sz="2400" i="1" dirty="0"/>
              <a:t>to make what is Right happen,</a:t>
            </a:r>
          </a:p>
          <a:p>
            <a:pPr marL="438150" lvl="1" indent="0">
              <a:buNone/>
            </a:pPr>
            <a:r>
              <a:rPr lang="en-GB" sz="2400" i="1" dirty="0"/>
              <a:t>to annihilate what is Wrong,</a:t>
            </a:r>
          </a:p>
          <a:p>
            <a:pPr marL="438150" lvl="1" indent="0">
              <a:buNone/>
            </a:pPr>
            <a:r>
              <a:rPr lang="en-GB" sz="2400" i="1" dirty="0"/>
              <a:t>to offer divine offerings to the gods</a:t>
            </a:r>
          </a:p>
          <a:p>
            <a:pPr marL="438150" lvl="1" indent="0">
              <a:buNone/>
            </a:pPr>
            <a:r>
              <a:rPr lang="en-GB" sz="2400" i="1" dirty="0"/>
              <a:t>and voice offerings to the blessed dead.'</a:t>
            </a:r>
          </a:p>
        </p:txBody>
      </p:sp>
    </p:spTree>
    <p:extLst>
      <p:ext uri="{BB962C8B-B14F-4D97-AF65-F5344CB8AC3E}">
        <p14:creationId xmlns:p14="http://schemas.microsoft.com/office/powerpoint/2010/main" val="3430447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hema.GIF"/>
          <p:cNvPicPr>
            <a:picLocks noGrp="1"/>
          </p:cNvPicPr>
          <p:nvPr>
            <p:ph idx="1"/>
          </p:nvPr>
        </p:nvPicPr>
        <p:blipFill>
          <a:blip r:embed="rId3" cstate="print"/>
          <a:srcRect l="1645" r="2960" b="22540"/>
          <a:stretch>
            <a:fillRect/>
          </a:stretch>
        </p:blipFill>
        <p:spPr>
          <a:xfrm>
            <a:off x="-42856" y="857232"/>
            <a:ext cx="9115450" cy="573829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a:t>
            </a:r>
            <a:endParaRPr lang="en-US" dirty="0"/>
          </a:p>
        </p:txBody>
      </p:sp>
      <p:sp>
        <p:nvSpPr>
          <p:cNvPr id="3" name="Content Placeholder 2"/>
          <p:cNvSpPr>
            <a:spLocks noGrp="1"/>
          </p:cNvSpPr>
          <p:nvPr>
            <p:ph idx="1"/>
          </p:nvPr>
        </p:nvSpPr>
        <p:spPr>
          <a:xfrm>
            <a:off x="0" y="1714488"/>
            <a:ext cx="9144000" cy="4413262"/>
          </a:xfrm>
        </p:spPr>
        <p:txBody>
          <a:bodyPr/>
          <a:lstStyle/>
          <a:p>
            <a:r>
              <a:rPr lang="en-GB" dirty="0"/>
              <a:t>King different from court and serving household due to his divine role</a:t>
            </a:r>
          </a:p>
          <a:p>
            <a:pPr lvl="1">
              <a:buFont typeface="Wingdings"/>
              <a:buChar char="à"/>
            </a:pPr>
            <a:r>
              <a:rPr lang="en-GB" dirty="0">
                <a:sym typeface="Wingdings" pitchFamily="2" charset="2"/>
              </a:rPr>
              <a:t>But related to court due to his human side of his complex nature (including capability of error and weakness)</a:t>
            </a:r>
          </a:p>
          <a:p>
            <a:pPr>
              <a:buFont typeface="Wingdings"/>
              <a:buChar char="à"/>
            </a:pPr>
            <a:r>
              <a:rPr lang="en-GB" dirty="0">
                <a:sym typeface="Wingdings" pitchFamily="2" charset="2"/>
              </a:rPr>
              <a:t>King had significant power, carried out personally or by others in his name  comprises political and religious decisions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hierakonpolis_pntg.jpg"/>
          <p:cNvPicPr>
            <a:picLocks noGrp="1" noChangeAspect="1"/>
          </p:cNvPicPr>
          <p:nvPr>
            <p:ph idx="1"/>
          </p:nvPr>
        </p:nvPicPr>
        <p:blipFill>
          <a:blip r:embed="rId3" cstate="print"/>
          <a:srcRect r="5521"/>
          <a:stretch>
            <a:fillRect/>
          </a:stretch>
        </p:blipFill>
        <p:spPr>
          <a:xfrm>
            <a:off x="-36512" y="620688"/>
            <a:ext cx="9180512" cy="5742432"/>
          </a:xfrm>
        </p:spPr>
      </p:pic>
      <p:pic>
        <p:nvPicPr>
          <p:cNvPr id="3" name="Picture 2"/>
          <p:cNvPicPr>
            <a:picLocks noChangeAspect="1"/>
          </p:cNvPicPr>
          <p:nvPr/>
        </p:nvPicPr>
        <p:blipFill>
          <a:blip r:embed="rId4"/>
          <a:stretch>
            <a:fillRect/>
          </a:stretch>
        </p:blipFill>
        <p:spPr>
          <a:xfrm>
            <a:off x="2987824" y="764704"/>
            <a:ext cx="5511262" cy="4163929"/>
          </a:xfrm>
          <a:prstGeom prst="rect">
            <a:avLst/>
          </a:prstGeom>
        </p:spPr>
      </p:pic>
      <p:pic>
        <p:nvPicPr>
          <p:cNvPr id="5" name="Picture 4"/>
          <p:cNvPicPr>
            <a:picLocks noChangeAspect="1"/>
          </p:cNvPicPr>
          <p:nvPr/>
        </p:nvPicPr>
        <p:blipFill rotWithShape="1">
          <a:blip r:embed="rId5"/>
          <a:srcRect l="24978" r="25064"/>
          <a:stretch/>
        </p:blipFill>
        <p:spPr>
          <a:xfrm>
            <a:off x="487091" y="2636912"/>
            <a:ext cx="2016224" cy="4035902"/>
          </a:xfrm>
          <a:prstGeom prst="rect">
            <a:avLst/>
          </a:prstGeom>
        </p:spPr>
      </p:pic>
    </p:spTree>
    <p:extLst>
      <p:ext uri="{BB962C8B-B14F-4D97-AF65-F5344CB8AC3E}">
        <p14:creationId xmlns:p14="http://schemas.microsoft.com/office/powerpoint/2010/main" val="133361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650578"/>
          </a:xfrm>
        </p:spPr>
        <p:txBody>
          <a:bodyPr/>
          <a:lstStyle/>
          <a:p>
            <a:r>
              <a:rPr lang="de-DE" dirty="0"/>
              <a:t>Narmer Palette </a:t>
            </a:r>
            <a:r>
              <a:rPr lang="de-DE" sz="4000" dirty="0"/>
              <a:t>(31st century BC),</a:t>
            </a:r>
            <a:br>
              <a:rPr lang="de-DE" sz="4000" dirty="0"/>
            </a:br>
            <a:r>
              <a:rPr lang="de-DE" sz="4000" dirty="0"/>
              <a:t>found in Hierakonpolis, now Egyptian Museum</a:t>
            </a:r>
          </a:p>
        </p:txBody>
      </p:sp>
      <p:pic>
        <p:nvPicPr>
          <p:cNvPr id="4" name="Content Placeholder 3" descr="800px-NarmerPalette_ROM-gamma.jpg"/>
          <p:cNvPicPr>
            <a:picLocks noGrp="1" noChangeAspect="1"/>
          </p:cNvPicPr>
          <p:nvPr>
            <p:ph idx="1"/>
          </p:nvPr>
        </p:nvPicPr>
        <p:blipFill>
          <a:blip r:embed="rId3" cstate="print"/>
          <a:stretch>
            <a:fillRect/>
          </a:stretch>
        </p:blipFill>
        <p:spPr>
          <a:xfrm>
            <a:off x="1640408" y="1997030"/>
            <a:ext cx="6604000" cy="4672330"/>
          </a:xfrm>
        </p:spPr>
      </p:pic>
    </p:spTree>
    <p:extLst>
      <p:ext uri="{BB962C8B-B14F-4D97-AF65-F5344CB8AC3E}">
        <p14:creationId xmlns:p14="http://schemas.microsoft.com/office/powerpoint/2010/main" val="137597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a:t>
            </a:r>
            <a:r>
              <a:rPr lang="en-GB" i="1" dirty="0"/>
              <a:t>divine kingship</a:t>
            </a:r>
            <a:endParaRPr lang="en-GB" dirty="0"/>
          </a:p>
        </p:txBody>
      </p:sp>
      <p:sp>
        <p:nvSpPr>
          <p:cNvPr id="3" name="Content Placeholder 2"/>
          <p:cNvSpPr>
            <a:spLocks noGrp="1"/>
          </p:cNvSpPr>
          <p:nvPr>
            <p:ph idx="1"/>
          </p:nvPr>
        </p:nvSpPr>
        <p:spPr>
          <a:xfrm>
            <a:off x="107504" y="1828800"/>
            <a:ext cx="8856984" cy="4298950"/>
          </a:xfrm>
        </p:spPr>
        <p:txBody>
          <a:bodyPr/>
          <a:lstStyle/>
          <a:p>
            <a:r>
              <a:rPr lang="en-GB" dirty="0"/>
              <a:t>two aspects of divine kingship were represented in a single god-man</a:t>
            </a:r>
          </a:p>
          <a:p>
            <a:r>
              <a:rPr lang="en-GB" dirty="0"/>
              <a:t>a hybrid being with two natures</a:t>
            </a:r>
          </a:p>
          <a:p>
            <a:r>
              <a:rPr lang="en-GB" dirty="0"/>
              <a:t>uniquely and ideally suited to be the Intermediary between the human and divine worlds</a:t>
            </a:r>
          </a:p>
          <a:p>
            <a:r>
              <a:rPr lang="en-GB" b="1" dirty="0"/>
              <a:t>THE DUAL KING</a:t>
            </a:r>
          </a:p>
        </p:txBody>
      </p:sp>
    </p:spTree>
    <p:extLst>
      <p:ext uri="{BB962C8B-B14F-4D97-AF65-F5344CB8AC3E}">
        <p14:creationId xmlns:p14="http://schemas.microsoft.com/office/powerpoint/2010/main" val="1558513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531516"/>
          </a:xfrm>
        </p:spPr>
        <p:txBody>
          <a:bodyPr/>
          <a:lstStyle/>
          <a:p>
            <a:r>
              <a:rPr lang="en-GB" dirty="0"/>
              <a:t>The dual king: </a:t>
            </a:r>
            <a:br>
              <a:rPr lang="en-GB" dirty="0"/>
            </a:br>
            <a:r>
              <a:rPr lang="en-GB" dirty="0"/>
              <a:t>Divine kingship and mortality</a:t>
            </a:r>
            <a:endParaRPr lang="en-US" dirty="0"/>
          </a:p>
        </p:txBody>
      </p:sp>
      <p:sp>
        <p:nvSpPr>
          <p:cNvPr id="3" name="Content Placeholder 2"/>
          <p:cNvSpPr>
            <a:spLocks noGrp="1"/>
          </p:cNvSpPr>
          <p:nvPr>
            <p:ph idx="1"/>
          </p:nvPr>
        </p:nvSpPr>
        <p:spPr/>
        <p:txBody>
          <a:bodyPr/>
          <a:lstStyle/>
          <a:p>
            <a:r>
              <a:rPr lang="en-GB" dirty="0"/>
              <a:t>king is by nature divine</a:t>
            </a:r>
          </a:p>
          <a:p>
            <a:pPr lvl="1"/>
            <a:r>
              <a:rPr lang="en-GB" dirty="0"/>
              <a:t>he is Horus, and offspring of Ra</a:t>
            </a:r>
          </a:p>
          <a:p>
            <a:r>
              <a:rPr lang="en-GB" dirty="0"/>
              <a:t>also inhabiting a human body </a:t>
            </a:r>
            <a:r>
              <a:rPr lang="en-GB" dirty="0">
                <a:sym typeface="Wingdings" pitchFamily="2" charset="2"/>
              </a:rPr>
              <a:t> </a:t>
            </a:r>
            <a:r>
              <a:rPr lang="en-GB" dirty="0"/>
              <a:t>therefore mortal</a:t>
            </a:r>
          </a:p>
          <a:p>
            <a:r>
              <a:rPr lang="en-GB" dirty="0">
                <a:solidFill>
                  <a:srgbClr val="FF0000"/>
                </a:solidFill>
              </a:rPr>
              <a:t>duality of divine character and mortal constraints is the essence of Egyptian kingship</a:t>
            </a:r>
          </a:p>
        </p:txBody>
      </p:sp>
    </p:spTree>
    <p:extLst>
      <p:ext uri="{BB962C8B-B14F-4D97-AF65-F5344CB8AC3E}">
        <p14:creationId xmlns:p14="http://schemas.microsoft.com/office/powerpoint/2010/main" val="3134764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a:t>
            </a:r>
            <a:r>
              <a:rPr lang="en-GB" i="1" dirty="0"/>
              <a:t>divine kingship</a:t>
            </a:r>
            <a:endParaRPr lang="en-GB" dirty="0"/>
          </a:p>
        </p:txBody>
      </p:sp>
      <p:sp>
        <p:nvSpPr>
          <p:cNvPr id="3" name="Content Placeholder 2"/>
          <p:cNvSpPr>
            <a:spLocks noGrp="1"/>
          </p:cNvSpPr>
          <p:nvPr>
            <p:ph idx="1"/>
          </p:nvPr>
        </p:nvSpPr>
        <p:spPr>
          <a:xfrm>
            <a:off x="107504" y="1828800"/>
            <a:ext cx="8856984" cy="4298950"/>
          </a:xfrm>
        </p:spPr>
        <p:txBody>
          <a:bodyPr/>
          <a:lstStyle/>
          <a:p>
            <a:r>
              <a:rPr lang="en-GB" dirty="0"/>
              <a:t>one of the most fundamental tenets of ancient Egyptian religion</a:t>
            </a:r>
          </a:p>
          <a:p>
            <a:r>
              <a:rPr lang="en-GB" dirty="0"/>
              <a:t>Did ancient Egyptian people believed their kings as living gods? </a:t>
            </a:r>
          </a:p>
          <a:p>
            <a:r>
              <a:rPr lang="en-GB" dirty="0"/>
              <a:t>Officially – yes, realistically – maybe: </a:t>
            </a:r>
          </a:p>
          <a:p>
            <a:pPr lvl="1"/>
            <a:r>
              <a:rPr lang="en-GB" dirty="0"/>
              <a:t>king, priests, privileged ruling elite (benefited most from this idea) could not have been successful in cynically deceiving their people for more than three millennia</a:t>
            </a:r>
          </a:p>
        </p:txBody>
      </p:sp>
    </p:spTree>
    <p:extLst>
      <p:ext uri="{BB962C8B-B14F-4D97-AF65-F5344CB8AC3E}">
        <p14:creationId xmlns:p14="http://schemas.microsoft.com/office/powerpoint/2010/main" val="4272386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496" y="122238"/>
            <a:ext cx="9015826" cy="2226642"/>
          </a:xfrm>
        </p:spPr>
        <p:txBody>
          <a:bodyPr/>
          <a:lstStyle/>
          <a:p>
            <a:pPr algn="l"/>
            <a:r>
              <a:rPr lang="en-GB" sz="2400" dirty="0">
                <a:effectLst/>
              </a:rPr>
              <a:t>Philip </a:t>
            </a:r>
            <a:r>
              <a:rPr lang="en-GB" sz="2400" dirty="0" err="1">
                <a:effectLst/>
              </a:rPr>
              <a:t>Arrhidaios</a:t>
            </a:r>
            <a:r>
              <a:rPr lang="en-GB" sz="2400" dirty="0">
                <a:effectLst/>
              </a:rPr>
              <a:t> at </a:t>
            </a:r>
            <a:r>
              <a:rPr lang="en-GB" sz="2400" dirty="0" err="1">
                <a:effectLst/>
              </a:rPr>
              <a:t>Karnak</a:t>
            </a:r>
            <a:r>
              <a:rPr lang="en-GB" sz="2400" dirty="0">
                <a:effectLst/>
              </a:rPr>
              <a:t>:</a:t>
            </a:r>
            <a:br>
              <a:rPr lang="en-GB" sz="2400" dirty="0">
                <a:effectLst/>
              </a:rPr>
            </a:br>
            <a:r>
              <a:rPr lang="en-GB" sz="2400" dirty="0">
                <a:effectLst/>
              </a:rPr>
              <a:t>depicts the introduction and reception of the king into the presence of his divine father (</a:t>
            </a:r>
            <a:r>
              <a:rPr lang="en-GB" sz="2400" dirty="0" err="1">
                <a:effectLst/>
              </a:rPr>
              <a:t>Amun</a:t>
            </a:r>
            <a:r>
              <a:rPr lang="en-GB" sz="2400" dirty="0">
                <a:effectLst/>
              </a:rPr>
              <a:t>-Re) for induction to renewed kingship (by the god's laying on of hands)</a:t>
            </a:r>
            <a:br>
              <a:rPr lang="en-GB" sz="2400" dirty="0">
                <a:effectLst/>
              </a:rPr>
            </a:br>
            <a:r>
              <a:rPr lang="en-GB" sz="2400" dirty="0">
                <a:effectLst/>
              </a:rPr>
              <a:t>symbolized in his rebirth as a baby at the breast of </a:t>
            </a:r>
            <a:r>
              <a:rPr lang="en-GB" sz="2400" dirty="0" err="1">
                <a:effectLst/>
              </a:rPr>
              <a:t>Amunet</a:t>
            </a:r>
            <a:r>
              <a:rPr lang="en-GB" sz="2400" dirty="0">
                <a:effectLst/>
              </a:rPr>
              <a:t> (a consort of </a:t>
            </a:r>
            <a:r>
              <a:rPr lang="en-GB" sz="2400" dirty="0" err="1">
                <a:effectLst/>
              </a:rPr>
              <a:t>Amun</a:t>
            </a:r>
            <a:r>
              <a:rPr lang="en-GB" sz="2400" dirty="0">
                <a:effectLst/>
              </a:rPr>
              <a:t>)</a:t>
            </a:r>
            <a:endParaRPr lang="en-GB" sz="2000" dirty="0"/>
          </a:p>
        </p:txBody>
      </p:sp>
      <p:pic>
        <p:nvPicPr>
          <p:cNvPr id="6" name="Content Placeholder 5"/>
          <p:cNvPicPr>
            <a:picLocks noGrp="1" noChangeAspect="1"/>
          </p:cNvPicPr>
          <p:nvPr>
            <p:ph idx="1"/>
          </p:nvPr>
        </p:nvPicPr>
        <p:blipFill rotWithShape="1">
          <a:blip r:embed="rId3">
            <a:extLst>
              <a:ext uri="{28A0092B-C50C-407E-A947-70E740481C1C}">
                <a14:useLocalDpi xmlns:a14="http://schemas.microsoft.com/office/drawing/2010/main" val="0"/>
              </a:ext>
            </a:extLst>
          </a:blip>
          <a:srcRect r="4463"/>
          <a:stretch/>
        </p:blipFill>
        <p:spPr>
          <a:xfrm>
            <a:off x="35496" y="2487064"/>
            <a:ext cx="9015826" cy="4110288"/>
          </a:xfrm>
        </p:spPr>
      </p:pic>
    </p:spTree>
    <p:extLst>
      <p:ext uri="{BB962C8B-B14F-4D97-AF65-F5344CB8AC3E}">
        <p14:creationId xmlns:p14="http://schemas.microsoft.com/office/powerpoint/2010/main" val="3077423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a:t>
            </a:r>
            <a:r>
              <a:rPr lang="en-GB" i="1" dirty="0"/>
              <a:t>divine kingship</a:t>
            </a:r>
            <a:endParaRPr lang="en-GB" dirty="0"/>
          </a:p>
        </p:txBody>
      </p:sp>
      <p:sp>
        <p:nvSpPr>
          <p:cNvPr id="3" name="Content Placeholder 2"/>
          <p:cNvSpPr>
            <a:spLocks noGrp="1"/>
          </p:cNvSpPr>
          <p:nvPr>
            <p:ph idx="1"/>
          </p:nvPr>
        </p:nvSpPr>
        <p:spPr>
          <a:xfrm>
            <a:off x="107504" y="1828800"/>
            <a:ext cx="8856984" cy="4298950"/>
          </a:xfrm>
        </p:spPr>
        <p:txBody>
          <a:bodyPr/>
          <a:lstStyle/>
          <a:p>
            <a:r>
              <a:rPr lang="en-GB" dirty="0"/>
              <a:t>king ruled as the Sun as a solar incarnation (</a:t>
            </a:r>
            <a:r>
              <a:rPr lang="en-GB" dirty="0" err="1"/>
              <a:t>sA</a:t>
            </a:r>
            <a:r>
              <a:rPr lang="en-GB" dirty="0"/>
              <a:t> Ra – son of the sun god Ra)</a:t>
            </a:r>
          </a:p>
          <a:p>
            <a:r>
              <a:rPr lang="en-GB" dirty="0"/>
              <a:t>manifesting its powers</a:t>
            </a:r>
          </a:p>
          <a:p>
            <a:r>
              <a:rPr lang="en-GB" dirty="0"/>
              <a:t>when he died: his divine spirit re-joined the Sun, while his transfigured body was buried in a tomb where the drama of the sun’s nightly rebirth was re-enacted</a:t>
            </a:r>
          </a:p>
        </p:txBody>
      </p:sp>
    </p:spTree>
    <p:extLst>
      <p:ext uri="{BB962C8B-B14F-4D97-AF65-F5344CB8AC3E}">
        <p14:creationId xmlns:p14="http://schemas.microsoft.com/office/powerpoint/2010/main" val="2061064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1"/>
          <p:cNvPicPr>
            <a:picLocks noChangeArrowheads="1"/>
          </p:cNvPicPr>
          <p:nvPr/>
        </p:nvPicPr>
        <p:blipFill>
          <a:blip r:embed="rId3" cstate="print">
            <a:lum contrast="8000"/>
          </a:blip>
          <a:srcRect/>
          <a:stretch>
            <a:fillRect/>
          </a:stretch>
        </p:blipFill>
        <p:spPr bwMode="auto">
          <a:xfrm>
            <a:off x="3411180" y="0"/>
            <a:ext cx="5732859" cy="6858000"/>
          </a:xfrm>
          <a:prstGeom prst="rect">
            <a:avLst/>
          </a:prstGeom>
          <a:noFill/>
          <a:ln w="12700" cap="flat">
            <a:noFill/>
            <a:miter lim="800000"/>
            <a:headEnd/>
            <a:tailEnd/>
          </a:ln>
        </p:spPr>
      </p:pic>
      <p:sp>
        <p:nvSpPr>
          <p:cNvPr id="22530" name="Rectangle 2"/>
          <p:cNvSpPr>
            <a:spLocks/>
          </p:cNvSpPr>
          <p:nvPr/>
        </p:nvSpPr>
        <p:spPr bwMode="auto">
          <a:xfrm>
            <a:off x="365036" y="745630"/>
            <a:ext cx="2803252" cy="3787319"/>
          </a:xfrm>
          <a:prstGeom prst="rect">
            <a:avLst/>
          </a:prstGeom>
          <a:noFill/>
          <a:ln w="38100" cap="flat">
            <a:noFill/>
            <a:miter lim="800000"/>
            <a:headEnd type="none" w="med" len="med"/>
            <a:tailEnd type="none" w="med" len="med"/>
          </a:ln>
        </p:spPr>
        <p:txBody>
          <a:bodyPr wrap="none" lIns="0" tIns="0" rIns="40561" bIns="0">
            <a:spAutoFit/>
          </a:bodyPr>
          <a:lstStyle/>
          <a:p>
            <a:pPr marL="40104" fontAlgn="base">
              <a:spcBef>
                <a:spcPct val="0"/>
              </a:spcBef>
              <a:spcAft>
                <a:spcPct val="0"/>
              </a:spcAft>
            </a:pPr>
            <a:r>
              <a:rPr lang="en-US" sz="3516" dirty="0">
                <a:solidFill>
                  <a:srgbClr val="FFFF00"/>
                </a:solidFill>
                <a:latin typeface="Comic Sans MS" charset="0"/>
                <a:ea typeface="Comic Sans MS" charset="0"/>
                <a:cs typeface="Comic Sans MS" charset="0"/>
                <a:sym typeface="Comic Sans MS" charset="0"/>
              </a:rPr>
              <a:t>Hatshepsut </a:t>
            </a:r>
          </a:p>
          <a:p>
            <a:pPr marL="40104" fontAlgn="base">
              <a:spcBef>
                <a:spcPct val="0"/>
              </a:spcBef>
              <a:spcAft>
                <a:spcPct val="0"/>
              </a:spcAft>
            </a:pPr>
            <a:r>
              <a:rPr lang="en-US" sz="3516" dirty="0">
                <a:solidFill>
                  <a:srgbClr val="FFFF00"/>
                </a:solidFill>
                <a:latin typeface="Comic Sans MS" charset="0"/>
                <a:ea typeface="Comic Sans MS" charset="0"/>
                <a:cs typeface="Comic Sans MS" charset="0"/>
                <a:sym typeface="Comic Sans MS" charset="0"/>
              </a:rPr>
              <a:t>and </a:t>
            </a:r>
            <a:r>
              <a:rPr lang="en-US" sz="3516" dirty="0" err="1">
                <a:solidFill>
                  <a:srgbClr val="FFFF00"/>
                </a:solidFill>
                <a:latin typeface="Comic Sans MS" charset="0"/>
                <a:ea typeface="Comic Sans MS" charset="0"/>
                <a:cs typeface="Comic Sans MS" charset="0"/>
                <a:sym typeface="Comic Sans MS" charset="0"/>
              </a:rPr>
              <a:t>Amun</a:t>
            </a:r>
            <a:endParaRPr lang="en-US" sz="3516" dirty="0">
              <a:solidFill>
                <a:srgbClr val="FFFF00"/>
              </a:solidFill>
              <a:latin typeface="Comic Sans MS" charset="0"/>
              <a:ea typeface="Comic Sans MS" charset="0"/>
              <a:cs typeface="Comic Sans MS" charset="0"/>
              <a:sym typeface="Comic Sans MS" charset="0"/>
            </a:endParaRPr>
          </a:p>
          <a:p>
            <a:pPr marL="40104" fontAlgn="base">
              <a:spcBef>
                <a:spcPct val="0"/>
              </a:spcBef>
              <a:spcAft>
                <a:spcPct val="0"/>
              </a:spcAft>
            </a:pPr>
            <a:endParaRPr lang="en-US" sz="3516" dirty="0">
              <a:solidFill>
                <a:srgbClr val="FFFF00"/>
              </a:solidFill>
              <a:latin typeface="Comic Sans MS" charset="0"/>
              <a:ea typeface="Comic Sans MS" charset="0"/>
              <a:cs typeface="Comic Sans MS" charset="0"/>
              <a:sym typeface="Comic Sans MS" charset="0"/>
            </a:endParaRPr>
          </a:p>
          <a:p>
            <a:pPr marL="40104" fontAlgn="base">
              <a:spcBef>
                <a:spcPct val="0"/>
              </a:spcBef>
              <a:spcAft>
                <a:spcPct val="0"/>
              </a:spcAft>
            </a:pPr>
            <a:r>
              <a:rPr lang="en-US" sz="3516" dirty="0">
                <a:solidFill>
                  <a:srgbClr val="FFFF00"/>
                </a:solidFill>
                <a:latin typeface="Comic Sans MS" charset="0"/>
                <a:ea typeface="Comic Sans MS" charset="0"/>
                <a:cs typeface="Comic Sans MS" charset="0"/>
                <a:sym typeface="Comic Sans MS" charset="0"/>
              </a:rPr>
              <a:t>male rep.</a:t>
            </a:r>
          </a:p>
          <a:p>
            <a:pPr marL="40104" fontAlgn="base">
              <a:spcBef>
                <a:spcPct val="0"/>
              </a:spcBef>
              <a:spcAft>
                <a:spcPct val="0"/>
              </a:spcAft>
            </a:pPr>
            <a:endParaRPr lang="en-US" sz="3516" dirty="0">
              <a:solidFill>
                <a:srgbClr val="FFFF00"/>
              </a:solidFill>
              <a:latin typeface="Comic Sans MS" charset="0"/>
              <a:ea typeface="Comic Sans MS" charset="0"/>
              <a:cs typeface="Comic Sans MS" charset="0"/>
              <a:sym typeface="Comic Sans MS" charset="0"/>
            </a:endParaRPr>
          </a:p>
          <a:p>
            <a:pPr marL="40104" fontAlgn="base">
              <a:spcBef>
                <a:spcPct val="0"/>
              </a:spcBef>
              <a:spcAft>
                <a:spcPct val="0"/>
              </a:spcAft>
            </a:pPr>
            <a:r>
              <a:rPr lang="en-US" sz="3516" dirty="0">
                <a:solidFill>
                  <a:srgbClr val="FFFF00"/>
                </a:solidFill>
                <a:latin typeface="Comic Sans MS" charset="0"/>
                <a:ea typeface="Comic Sans MS" charset="0"/>
                <a:cs typeface="Comic Sans MS" charset="0"/>
                <a:sym typeface="Comic Sans MS" charset="0"/>
              </a:rPr>
              <a:t>‘daughter of </a:t>
            </a:r>
          </a:p>
          <a:p>
            <a:pPr marL="40104" fontAlgn="base">
              <a:spcBef>
                <a:spcPct val="0"/>
              </a:spcBef>
              <a:spcAft>
                <a:spcPct val="0"/>
              </a:spcAft>
            </a:pPr>
            <a:r>
              <a:rPr lang="en-US" sz="3516" dirty="0" err="1">
                <a:solidFill>
                  <a:srgbClr val="FFFF00"/>
                </a:solidFill>
                <a:latin typeface="Comic Sans MS" charset="0"/>
                <a:ea typeface="Comic Sans MS" charset="0"/>
                <a:cs typeface="Comic Sans MS" charset="0"/>
                <a:sym typeface="Comic Sans MS" charset="0"/>
              </a:rPr>
              <a:t>Amun</a:t>
            </a:r>
            <a:r>
              <a:rPr lang="en-US" sz="3516" dirty="0">
                <a:solidFill>
                  <a:srgbClr val="FFFF00"/>
                </a:solidFill>
                <a:latin typeface="Comic Sans MS" charset="0"/>
                <a:ea typeface="Comic Sans MS" charset="0"/>
                <a:cs typeface="Comic Sans MS" charset="0"/>
                <a:sym typeface="Comic Sans MS" charset="0"/>
              </a:rPr>
              <a:t>’</a:t>
            </a:r>
          </a:p>
        </p:txBody>
      </p:sp>
    </p:spTree>
    <p:extLst>
      <p:ext uri="{BB962C8B-B14F-4D97-AF65-F5344CB8AC3E}">
        <p14:creationId xmlns:p14="http://schemas.microsoft.com/office/powerpoint/2010/main" val="206745391"/>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a:t>
            </a:r>
            <a:r>
              <a:rPr lang="en-GB" i="1" dirty="0"/>
              <a:t>divine kingship</a:t>
            </a:r>
            <a:endParaRPr lang="en-GB" dirty="0"/>
          </a:p>
        </p:txBody>
      </p:sp>
      <p:sp>
        <p:nvSpPr>
          <p:cNvPr id="3" name="Content Placeholder 2"/>
          <p:cNvSpPr>
            <a:spLocks noGrp="1"/>
          </p:cNvSpPr>
          <p:nvPr>
            <p:ph idx="1"/>
          </p:nvPr>
        </p:nvSpPr>
        <p:spPr>
          <a:xfrm>
            <a:off x="107504" y="1828800"/>
            <a:ext cx="8856984" cy="4298950"/>
          </a:xfrm>
        </p:spPr>
        <p:txBody>
          <a:bodyPr/>
          <a:lstStyle/>
          <a:p>
            <a:r>
              <a:rPr lang="en-GB" dirty="0">
                <a:sym typeface="Wingdings" panose="05000000000000000000" pitchFamily="2" charset="2"/>
              </a:rPr>
              <a:t> </a:t>
            </a:r>
            <a:r>
              <a:rPr lang="en-GB" dirty="0"/>
              <a:t>there were always two kings on the Throne of Horus at the same time: </a:t>
            </a:r>
          </a:p>
          <a:p>
            <a:pPr lvl="1"/>
            <a:r>
              <a:rPr lang="en-GB" dirty="0"/>
              <a:t>mortal king</a:t>
            </a:r>
          </a:p>
          <a:p>
            <a:pPr lvl="2"/>
            <a:r>
              <a:rPr lang="en-GB" dirty="0"/>
              <a:t>had gained control of the throne and ruled from it on behalf of humankind</a:t>
            </a:r>
          </a:p>
          <a:p>
            <a:pPr lvl="2"/>
            <a:r>
              <a:rPr lang="en-GB" dirty="0"/>
              <a:t>High Priest, he made offerings to the gods for his subjects’ sake</a:t>
            </a:r>
          </a:p>
          <a:p>
            <a:pPr lvl="1"/>
            <a:r>
              <a:rPr lang="en-GB" dirty="0"/>
              <a:t>abstract king</a:t>
            </a:r>
          </a:p>
          <a:p>
            <a:pPr lvl="2"/>
            <a:r>
              <a:rPr lang="en-GB" dirty="0"/>
              <a:t>theological conception and political symbol</a:t>
            </a:r>
          </a:p>
          <a:p>
            <a:pPr lvl="2"/>
            <a:r>
              <a:rPr lang="en-GB" dirty="0"/>
              <a:t>regarded as the living incarnation of immortal Kingship; as heir and successor to the gods on earth, he was the recipient of his own offerings</a:t>
            </a:r>
          </a:p>
        </p:txBody>
      </p:sp>
    </p:spTree>
    <p:extLst>
      <p:ext uri="{BB962C8B-B14F-4D97-AF65-F5344CB8AC3E}">
        <p14:creationId xmlns:p14="http://schemas.microsoft.com/office/powerpoint/2010/main" val="662563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531516"/>
          </a:xfrm>
        </p:spPr>
        <p:txBody>
          <a:bodyPr/>
          <a:lstStyle/>
          <a:p>
            <a:r>
              <a:rPr lang="en-GB" b="1" dirty="0"/>
              <a:t>The Divine Birth Cycle in Egyptian art</a:t>
            </a:r>
            <a:endParaRPr lang="en-US" dirty="0">
              <a:solidFill>
                <a:schemeClr val="bg1">
                  <a:lumMod val="85000"/>
                </a:schemeClr>
              </a:solidFill>
            </a:endParaRPr>
          </a:p>
        </p:txBody>
      </p:sp>
      <p:sp>
        <p:nvSpPr>
          <p:cNvPr id="3" name="Content Placeholder 2"/>
          <p:cNvSpPr>
            <a:spLocks noGrp="1"/>
          </p:cNvSpPr>
          <p:nvPr>
            <p:ph idx="1"/>
          </p:nvPr>
        </p:nvSpPr>
        <p:spPr>
          <a:xfrm>
            <a:off x="0" y="1772816"/>
            <a:ext cx="9036496" cy="4354934"/>
          </a:xfrm>
        </p:spPr>
        <p:txBody>
          <a:bodyPr/>
          <a:lstStyle/>
          <a:p>
            <a:r>
              <a:rPr lang="en-GB" sz="2800" dirty="0"/>
              <a:t>cycle of figurative scenes narrating the divine birth of the king: shows creator-god Amun-Ra taking human form to impregnate queen chosen to give birth to the future king </a:t>
            </a:r>
            <a:r>
              <a:rPr lang="en-GB" sz="2800" dirty="0">
                <a:sym typeface="Wingdings" pitchFamily="2" charset="2"/>
              </a:rPr>
              <a:t> as</a:t>
            </a:r>
            <a:r>
              <a:rPr lang="en-GB" sz="2800" dirty="0"/>
              <a:t> human vessel within which purely divine seed of creator can grow </a:t>
            </a:r>
            <a:r>
              <a:rPr lang="en-GB" sz="2800" dirty="0">
                <a:sym typeface="Wingdings" pitchFamily="2" charset="2"/>
              </a:rPr>
              <a:t> </a:t>
            </a:r>
            <a:r>
              <a:rPr lang="en-GB" sz="2800" dirty="0"/>
              <a:t>Thoth (god of knowledge/writing) appears reveal the queen that she will give birth to son of creator</a:t>
            </a:r>
          </a:p>
          <a:p>
            <a:pPr lvl="1"/>
            <a:r>
              <a:rPr lang="en-GB" sz="2400" dirty="0" err="1"/>
              <a:t>Deir</a:t>
            </a:r>
            <a:r>
              <a:rPr lang="en-GB" sz="2400" dirty="0"/>
              <a:t> el-</a:t>
            </a:r>
            <a:r>
              <a:rPr lang="en-GB" sz="2400" dirty="0" err="1"/>
              <a:t>Bahari</a:t>
            </a:r>
            <a:r>
              <a:rPr lang="en-GB" sz="2400" dirty="0"/>
              <a:t> for Hatshepsut (18</a:t>
            </a:r>
            <a:r>
              <a:rPr lang="en-GB" sz="2400" baseline="30000" dirty="0"/>
              <a:t>th</a:t>
            </a:r>
            <a:r>
              <a:rPr lang="en-GB" sz="2400" dirty="0"/>
              <a:t> </a:t>
            </a:r>
            <a:r>
              <a:rPr lang="en-GB" sz="2400" dirty="0" err="1"/>
              <a:t>dyn</a:t>
            </a:r>
            <a:r>
              <a:rPr lang="en-GB" sz="2400" dirty="0"/>
              <a:t>)</a:t>
            </a:r>
          </a:p>
          <a:p>
            <a:pPr lvl="1"/>
            <a:r>
              <a:rPr lang="en-GB" sz="2400" dirty="0"/>
              <a:t>Luxor for </a:t>
            </a:r>
            <a:r>
              <a:rPr lang="en-GB" sz="2400" dirty="0" err="1"/>
              <a:t>Amenhotep</a:t>
            </a:r>
            <a:r>
              <a:rPr lang="en-GB" sz="2400" dirty="0"/>
              <a:t> III (18</a:t>
            </a:r>
            <a:r>
              <a:rPr lang="en-GB" sz="2400" baseline="30000" dirty="0"/>
              <a:t>th</a:t>
            </a:r>
            <a:r>
              <a:rPr lang="en-GB" sz="2400" dirty="0"/>
              <a:t> </a:t>
            </a:r>
            <a:r>
              <a:rPr lang="en-GB" sz="2400" dirty="0" err="1"/>
              <a:t>dyn</a:t>
            </a:r>
            <a:r>
              <a:rPr lang="en-GB" sz="2400" dirty="0"/>
              <a:t>)</a:t>
            </a:r>
          </a:p>
          <a:p>
            <a:pPr lvl="1"/>
            <a:r>
              <a:rPr lang="en-GB" sz="2400" dirty="0"/>
              <a:t>in temples of the Ptolemaic and Roman Periods </a:t>
            </a:r>
            <a:r>
              <a:rPr lang="en-GB" sz="2400" dirty="0">
                <a:sym typeface="Wingdings" pitchFamily="2" charset="2"/>
              </a:rPr>
              <a:t></a:t>
            </a:r>
            <a:r>
              <a:rPr lang="en-GB" sz="2400" dirty="0"/>
              <a:t> where the birth of the god Horus is the subject</a:t>
            </a:r>
          </a:p>
        </p:txBody>
      </p:sp>
    </p:spTree>
    <p:extLst>
      <p:ext uri="{BB962C8B-B14F-4D97-AF65-F5344CB8AC3E}">
        <p14:creationId xmlns:p14="http://schemas.microsoft.com/office/powerpoint/2010/main" val="3913548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a:t>Scenes of “divine birth”</a:t>
            </a:r>
            <a:endParaRPr lang="en-US" dirty="0"/>
          </a:p>
        </p:txBody>
      </p:sp>
      <p:pic>
        <p:nvPicPr>
          <p:cNvPr id="9" name="Content Placeholder 8" descr="gm_scene_4.jpg"/>
          <p:cNvPicPr>
            <a:picLocks noGrp="1" noChangeAspect="1"/>
          </p:cNvPicPr>
          <p:nvPr>
            <p:ph idx="1"/>
          </p:nvPr>
        </p:nvPicPr>
        <p:blipFill>
          <a:blip r:embed="rId3" cstate="print"/>
          <a:stretch>
            <a:fillRect/>
          </a:stretch>
        </p:blipFill>
        <p:spPr>
          <a:xfrm>
            <a:off x="3857620" y="71414"/>
            <a:ext cx="4909596" cy="6701089"/>
          </a:xfrm>
        </p:spPr>
      </p:pic>
      <p:sp>
        <p:nvSpPr>
          <p:cNvPr id="11" name="Text Placeholder 10"/>
          <p:cNvSpPr>
            <a:spLocks noGrp="1"/>
          </p:cNvSpPr>
          <p:nvPr>
            <p:ph type="body" sz="half" idx="2"/>
          </p:nvPr>
        </p:nvSpPr>
        <p:spPr/>
        <p:txBody>
          <a:bodyPr/>
          <a:lstStyle/>
          <a:p>
            <a:pPr>
              <a:buFont typeface="Arial" pitchFamily="34" charset="0"/>
              <a:buChar char="•"/>
            </a:pPr>
            <a:r>
              <a:rPr lang="en-GB" sz="2800" dirty="0"/>
              <a:t> </a:t>
            </a:r>
            <a:r>
              <a:rPr lang="en-GB" sz="2800" dirty="0" err="1"/>
              <a:t>Deir</a:t>
            </a:r>
            <a:r>
              <a:rPr lang="en-GB" sz="2800" dirty="0"/>
              <a:t> el-</a:t>
            </a:r>
            <a:r>
              <a:rPr lang="en-GB" sz="2800" dirty="0" err="1"/>
              <a:t>Bahari</a:t>
            </a:r>
            <a:r>
              <a:rPr lang="en-GB" sz="2800" dirty="0"/>
              <a:t>: Hatshepsut</a:t>
            </a:r>
          </a:p>
          <a:p>
            <a:pPr>
              <a:buFont typeface="Arial" pitchFamily="34" charset="0"/>
              <a:buChar char="•"/>
            </a:pPr>
            <a:r>
              <a:rPr lang="en-GB" sz="2800" dirty="0"/>
              <a:t> Luxor: </a:t>
            </a:r>
            <a:r>
              <a:rPr lang="en-GB" sz="2800" dirty="0" err="1"/>
              <a:t>Amenhotep</a:t>
            </a:r>
            <a:r>
              <a:rPr lang="en-GB" sz="2800" dirty="0"/>
              <a:t> III</a:t>
            </a:r>
            <a:endParaRPr lang="en-US" sz="2800" dirty="0"/>
          </a:p>
        </p:txBody>
      </p:sp>
      <p:sp>
        <p:nvSpPr>
          <p:cNvPr id="5" name="TextBox 4"/>
          <p:cNvSpPr txBox="1"/>
          <p:nvPr/>
        </p:nvSpPr>
        <p:spPr>
          <a:xfrm>
            <a:off x="3347864" y="2204864"/>
            <a:ext cx="1080120" cy="1477328"/>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txBody>
          <a:bodyPr wrap="square" rtlCol="0">
            <a:spAutoFit/>
          </a:bodyPr>
          <a:lstStyle/>
          <a:p>
            <a:r>
              <a:rPr lang="en-GB" dirty="0">
                <a:solidFill>
                  <a:srgbClr val="000000"/>
                </a:solidFill>
              </a:rPr>
              <a:t>Amun in the form of the reigning king</a:t>
            </a:r>
          </a:p>
        </p:txBody>
      </p:sp>
      <p:sp>
        <p:nvSpPr>
          <p:cNvPr id="6" name="TextBox 5"/>
          <p:cNvSpPr txBox="1"/>
          <p:nvPr/>
        </p:nvSpPr>
        <p:spPr>
          <a:xfrm>
            <a:off x="7524328" y="1772816"/>
            <a:ext cx="1512168" cy="2031325"/>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txBody>
          <a:bodyPr wrap="square" rtlCol="0">
            <a:spAutoFit/>
          </a:bodyPr>
          <a:lstStyle/>
          <a:p>
            <a:r>
              <a:rPr lang="en-GB" dirty="0">
                <a:solidFill>
                  <a:srgbClr val="000000"/>
                </a:solidFill>
              </a:rPr>
              <a:t>Queen which will be impregnated by Amun and will give birth to future king</a:t>
            </a:r>
          </a:p>
        </p:txBody>
      </p:sp>
    </p:spTree>
    <p:extLst>
      <p:ext uri="{BB962C8B-B14F-4D97-AF65-F5344CB8AC3E}">
        <p14:creationId xmlns:p14="http://schemas.microsoft.com/office/powerpoint/2010/main" val="2388430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531516"/>
          </a:xfrm>
        </p:spPr>
        <p:txBody>
          <a:bodyPr/>
          <a:lstStyle/>
          <a:p>
            <a:r>
              <a:rPr lang="en-GB" dirty="0"/>
              <a:t>The dual king: </a:t>
            </a:r>
            <a:br>
              <a:rPr lang="en-GB" dirty="0"/>
            </a:br>
            <a:r>
              <a:rPr lang="en-GB" dirty="0"/>
              <a:t>Divine kingship </a:t>
            </a:r>
            <a:r>
              <a:rPr lang="en-GB" dirty="0">
                <a:solidFill>
                  <a:schemeClr val="bg1">
                    <a:lumMod val="85000"/>
                  </a:schemeClr>
                </a:solidFill>
              </a:rPr>
              <a:t>and mortality</a:t>
            </a:r>
            <a:endParaRPr lang="en-US" dirty="0">
              <a:solidFill>
                <a:schemeClr val="bg1">
                  <a:lumMod val="85000"/>
                </a:schemeClr>
              </a:solidFill>
            </a:endParaRPr>
          </a:p>
        </p:txBody>
      </p:sp>
      <p:sp>
        <p:nvSpPr>
          <p:cNvPr id="3" name="Content Placeholder 2"/>
          <p:cNvSpPr>
            <a:spLocks noGrp="1"/>
          </p:cNvSpPr>
          <p:nvPr>
            <p:ph idx="1"/>
          </p:nvPr>
        </p:nvSpPr>
        <p:spPr>
          <a:xfrm>
            <a:off x="0" y="1772816"/>
            <a:ext cx="9144000" cy="4354934"/>
          </a:xfrm>
        </p:spPr>
        <p:txBody>
          <a:bodyPr/>
          <a:lstStyle/>
          <a:p>
            <a:r>
              <a:rPr lang="en-GB" sz="2800" dirty="0"/>
              <a:t>What are the implications of these narratives?</a:t>
            </a:r>
          </a:p>
          <a:p>
            <a:pPr lvl="1"/>
            <a:r>
              <a:rPr lang="en-GB" sz="2400" dirty="0"/>
              <a:t>the king is same substance as creator - not human, but divine </a:t>
            </a:r>
          </a:p>
          <a:p>
            <a:pPr lvl="1"/>
            <a:r>
              <a:rPr lang="en-GB" sz="2400" dirty="0"/>
              <a:t>no such thing as 'royal blood' or a royal family – only the direct descent from sun-god – </a:t>
            </a:r>
            <a:r>
              <a:rPr lang="en-GB" sz="2400" dirty="0">
                <a:solidFill>
                  <a:srgbClr val="FF0000"/>
                </a:solidFill>
              </a:rPr>
              <a:t>via the king’s mother</a:t>
            </a:r>
          </a:p>
          <a:p>
            <a:pPr lvl="1"/>
            <a:r>
              <a:rPr lang="en-GB" sz="2400" dirty="0"/>
              <a:t>human women are not easily 'sons of Ra' - the sun-god is male, and so his offspring is most naturally also male</a:t>
            </a:r>
          </a:p>
          <a:p>
            <a:pPr lvl="2"/>
            <a:r>
              <a:rPr lang="en-GB" sz="2000" dirty="0"/>
              <a:t>Nevertheless: several cases where a woman claimed kingship: Hatshepsut (18</a:t>
            </a:r>
            <a:r>
              <a:rPr lang="en-GB" sz="2000" baseline="30000" dirty="0"/>
              <a:t>th</a:t>
            </a:r>
            <a:r>
              <a:rPr lang="en-GB" sz="2000" dirty="0"/>
              <a:t> </a:t>
            </a:r>
            <a:r>
              <a:rPr lang="en-GB" sz="2000" dirty="0" err="1"/>
              <a:t>dyn</a:t>
            </a:r>
            <a:r>
              <a:rPr lang="en-GB" sz="2000" dirty="0"/>
              <a:t>), Sobekneferu (12</a:t>
            </a:r>
            <a:r>
              <a:rPr lang="en-GB" sz="2000" baseline="30000" dirty="0"/>
              <a:t>th</a:t>
            </a:r>
            <a:r>
              <a:rPr lang="en-GB" sz="2000" dirty="0"/>
              <a:t> </a:t>
            </a:r>
            <a:r>
              <a:rPr lang="en-GB" sz="2000" dirty="0" err="1"/>
              <a:t>dyn</a:t>
            </a:r>
            <a:r>
              <a:rPr lang="en-GB" sz="2000" dirty="0"/>
              <a:t>), Tausret (19</a:t>
            </a:r>
            <a:r>
              <a:rPr lang="en-GB" sz="2000" baseline="30000" dirty="0"/>
              <a:t>th</a:t>
            </a:r>
            <a:r>
              <a:rPr lang="en-GB" sz="2000" dirty="0"/>
              <a:t> </a:t>
            </a:r>
            <a:r>
              <a:rPr lang="en-GB" sz="2000" dirty="0" err="1"/>
              <a:t>dyn</a:t>
            </a:r>
            <a:r>
              <a:rPr lang="en-GB" sz="2000" dirty="0"/>
              <a:t>) </a:t>
            </a:r>
          </a:p>
          <a:p>
            <a:pPr lvl="1"/>
            <a:r>
              <a:rPr lang="en-GB" sz="2400" dirty="0"/>
              <a:t>although the king male, all others in close connection with kingship are female </a:t>
            </a:r>
          </a:p>
          <a:p>
            <a:pPr lvl="2"/>
            <a:r>
              <a:rPr lang="en-GB" sz="2000" dirty="0"/>
              <a:t>human women in direct physical contact with the sun-god to produce the next king </a:t>
            </a:r>
            <a:r>
              <a:rPr lang="en-GB" sz="2000" dirty="0">
                <a:sym typeface="Wingdings" pitchFamily="2" charset="2"/>
              </a:rPr>
              <a:t> </a:t>
            </a:r>
            <a:r>
              <a:rPr lang="en-GB" sz="2000" dirty="0"/>
              <a:t>'king's mother' </a:t>
            </a:r>
          </a:p>
          <a:p>
            <a:pPr lvl="2"/>
            <a:r>
              <a:rPr lang="en-GB" sz="2000" dirty="0"/>
              <a:t>Wife of reigning king </a:t>
            </a:r>
            <a:r>
              <a:rPr lang="en-GB" sz="2000" dirty="0">
                <a:sym typeface="Wingdings" pitchFamily="2" charset="2"/>
              </a:rPr>
              <a:t></a:t>
            </a:r>
            <a:r>
              <a:rPr lang="en-GB" sz="2000" dirty="0"/>
              <a:t> 'king's wife‘ </a:t>
            </a:r>
          </a:p>
          <a:p>
            <a:pPr lvl="2"/>
            <a:r>
              <a:rPr lang="en-GB" sz="2000" dirty="0"/>
              <a:t>“kings daughter”  as potential wife of the next king</a:t>
            </a:r>
          </a:p>
        </p:txBody>
      </p:sp>
    </p:spTree>
    <p:extLst>
      <p:ext uri="{BB962C8B-B14F-4D97-AF65-F5344CB8AC3E}">
        <p14:creationId xmlns:p14="http://schemas.microsoft.com/office/powerpoint/2010/main" val="25974934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1" y="122240"/>
            <a:ext cx="8226425" cy="1180275"/>
          </a:xfrm>
        </p:spPr>
        <p:txBody>
          <a:bodyPr/>
          <a:lstStyle/>
          <a:p>
            <a:r>
              <a:rPr lang="en-GB" dirty="0"/>
              <a:t>Queens: mother</a:t>
            </a:r>
          </a:p>
        </p:txBody>
      </p:sp>
      <p:pic>
        <p:nvPicPr>
          <p:cNvPr id="7" name="Content Placeholder 6" descr="400px-WLA_brooklynmuseum_Statuette_of_Queen_Ankhnesmeryre_II.jpg"/>
          <p:cNvPicPr>
            <a:picLocks noGrp="1" noChangeAspect="1"/>
          </p:cNvPicPr>
          <p:nvPr>
            <p:ph sz="half" idx="1"/>
          </p:nvPr>
        </p:nvPicPr>
        <p:blipFill>
          <a:blip r:embed="rId3" cstate="print"/>
          <a:stretch>
            <a:fillRect/>
          </a:stretch>
        </p:blipFill>
        <p:spPr>
          <a:xfrm>
            <a:off x="470920" y="1150623"/>
            <a:ext cx="3679031" cy="5518547"/>
          </a:xfrm>
        </p:spPr>
      </p:pic>
      <p:sp>
        <p:nvSpPr>
          <p:cNvPr id="6" name="Content Placeholder 5"/>
          <p:cNvSpPr>
            <a:spLocks noGrp="1"/>
          </p:cNvSpPr>
          <p:nvPr>
            <p:ph sz="half" idx="2"/>
          </p:nvPr>
        </p:nvSpPr>
        <p:spPr/>
        <p:txBody>
          <a:bodyPr/>
          <a:lstStyle/>
          <a:p>
            <a:r>
              <a:rPr lang="en-GB" dirty="0"/>
              <a:t>The Queen Mother</a:t>
            </a:r>
          </a:p>
          <a:p>
            <a:r>
              <a:rPr lang="en-GB" dirty="0" err="1"/>
              <a:t>Ankhenesmeryre</a:t>
            </a:r>
            <a:r>
              <a:rPr lang="en-GB" dirty="0"/>
              <a:t> II and </a:t>
            </a:r>
            <a:r>
              <a:rPr lang="en-GB" dirty="0" err="1"/>
              <a:t>Pepy</a:t>
            </a:r>
            <a:r>
              <a:rPr lang="en-GB" dirty="0"/>
              <a:t> II </a:t>
            </a:r>
            <a:r>
              <a:rPr lang="en-GB" dirty="0" err="1"/>
              <a:t>Neferkara</a:t>
            </a:r>
            <a:endParaRPr lang="en-GB" dirty="0"/>
          </a:p>
          <a:p>
            <a:r>
              <a:rPr lang="en-GB" dirty="0"/>
              <a:t>OK, 6</a:t>
            </a:r>
            <a:r>
              <a:rPr lang="en-GB" baseline="30000" dirty="0"/>
              <a:t>th</a:t>
            </a:r>
            <a:r>
              <a:rPr lang="en-GB" dirty="0"/>
              <a:t> </a:t>
            </a:r>
            <a:r>
              <a:rPr lang="en-GB" dirty="0" err="1"/>
              <a:t>dyn</a:t>
            </a:r>
            <a:r>
              <a:rPr lang="en-GB" dirty="0"/>
              <a:t>.</a:t>
            </a:r>
          </a:p>
          <a:p>
            <a:r>
              <a:rPr lang="en-GB" dirty="0"/>
              <a:t>New York, Brooklyn Museum of Art 39.119</a:t>
            </a:r>
          </a:p>
        </p:txBody>
      </p:sp>
    </p:spTree>
    <p:extLst>
      <p:ext uri="{BB962C8B-B14F-4D97-AF65-F5344CB8AC3E}">
        <p14:creationId xmlns:p14="http://schemas.microsoft.com/office/powerpoint/2010/main" val="3953974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4640" dirty="0" err="1"/>
              <a:t>mwt-nesw</a:t>
            </a:r>
            <a:r>
              <a:rPr lang="en-GB" sz="4640" dirty="0"/>
              <a:t> (king’s mother)</a:t>
            </a:r>
            <a:endParaRPr lang="en-GB" dirty="0"/>
          </a:p>
        </p:txBody>
      </p:sp>
      <p:sp>
        <p:nvSpPr>
          <p:cNvPr id="5" name="Content Placeholder 4"/>
          <p:cNvSpPr>
            <a:spLocks noGrp="1"/>
          </p:cNvSpPr>
          <p:nvPr>
            <p:ph idx="1"/>
          </p:nvPr>
        </p:nvSpPr>
        <p:spPr>
          <a:xfrm>
            <a:off x="167136" y="1828800"/>
            <a:ext cx="8759098" cy="4298950"/>
          </a:xfrm>
        </p:spPr>
        <p:txBody>
          <a:bodyPr/>
          <a:lstStyle/>
          <a:p>
            <a:r>
              <a:rPr lang="en-GB" sz="2812" dirty="0"/>
              <a:t>medium by which royal power transferred from father to son </a:t>
            </a:r>
          </a:p>
          <a:p>
            <a:r>
              <a:rPr lang="en-GB" sz="2812" dirty="0"/>
              <a:t>always also title “daughter of the god,” as reference to her father, the deceased king – passing divine birthright onto her son, legitimisation of his right to rule</a:t>
            </a:r>
          </a:p>
        </p:txBody>
      </p:sp>
    </p:spTree>
    <p:extLst>
      <p:ext uri="{BB962C8B-B14F-4D97-AF65-F5344CB8AC3E}">
        <p14:creationId xmlns:p14="http://schemas.microsoft.com/office/powerpoint/2010/main" val="2094877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p:cNvPicPr>
            <a:picLocks noChangeAspect="1" noChangeArrowheads="1"/>
          </p:cNvPicPr>
          <p:nvPr/>
        </p:nvPicPr>
        <p:blipFill>
          <a:blip r:embed="rId3" cstate="print"/>
          <a:srcRect/>
          <a:stretch>
            <a:fillRect/>
          </a:stretch>
        </p:blipFill>
        <p:spPr bwMode="auto">
          <a:xfrm>
            <a:off x="2496144" y="0"/>
            <a:ext cx="6482953" cy="6313289"/>
          </a:xfrm>
          <a:prstGeom prst="rect">
            <a:avLst/>
          </a:prstGeom>
          <a:noFill/>
          <a:ln w="25400" cap="flat">
            <a:noFill/>
            <a:miter lim="800000"/>
            <a:headEnd/>
            <a:tailEnd/>
          </a:ln>
        </p:spPr>
      </p:pic>
      <p:sp>
        <p:nvSpPr>
          <p:cNvPr id="3" name="TextBox 2"/>
          <p:cNvSpPr txBox="1"/>
          <p:nvPr/>
        </p:nvSpPr>
        <p:spPr>
          <a:xfrm>
            <a:off x="420289" y="4492243"/>
            <a:ext cx="3139099" cy="2061655"/>
          </a:xfrm>
          <a:prstGeom prst="rect">
            <a:avLst/>
          </a:prstGeom>
          <a:noFill/>
        </p:spPr>
        <p:txBody>
          <a:bodyPr wrap="square" rtlCol="0">
            <a:spAutoFit/>
          </a:bodyPr>
          <a:lstStyle/>
          <a:p>
            <a:pPr algn="ctr" fontAlgn="base">
              <a:spcBef>
                <a:spcPct val="0"/>
              </a:spcBef>
              <a:spcAft>
                <a:spcPct val="0"/>
              </a:spcAft>
            </a:pPr>
            <a:r>
              <a:rPr lang="en-US" sz="3375" b="1" dirty="0" err="1">
                <a:solidFill>
                  <a:srgbClr val="F2F2F2"/>
                </a:solidFill>
                <a:latin typeface="Lucida Grande" charset="0"/>
                <a:ea typeface="Lucida Grande" charset="0"/>
                <a:cs typeface="Lucida Grande" charset="0"/>
                <a:sym typeface="Lucida Grande" charset="0"/>
              </a:rPr>
              <a:t>Ramesses</a:t>
            </a:r>
            <a:r>
              <a:rPr lang="en-US" sz="3375" b="1" dirty="0">
                <a:solidFill>
                  <a:srgbClr val="F2F2F2"/>
                </a:solidFill>
                <a:latin typeface="Lucida Grande" charset="0"/>
                <a:ea typeface="Lucida Grande" charset="0"/>
                <a:cs typeface="Lucida Grande" charset="0"/>
                <a:sym typeface="Lucida Grande" charset="0"/>
              </a:rPr>
              <a:t> II &amp; </a:t>
            </a:r>
            <a:r>
              <a:rPr lang="en-US" sz="3375" b="1" dirty="0" err="1">
                <a:solidFill>
                  <a:srgbClr val="F2F2F2"/>
                </a:solidFill>
                <a:latin typeface="Lucida Grande" charset="0"/>
                <a:ea typeface="Lucida Grande" charset="0"/>
                <a:cs typeface="Lucida Grande" charset="0"/>
                <a:sym typeface="Lucida Grande" charset="0"/>
              </a:rPr>
              <a:t>Ahmose</a:t>
            </a:r>
            <a:r>
              <a:rPr lang="en-US" sz="3375" b="1" dirty="0">
                <a:solidFill>
                  <a:srgbClr val="F2F2F2"/>
                </a:solidFill>
                <a:latin typeface="Lucida Grande" charset="0"/>
                <a:ea typeface="Lucida Grande" charset="0"/>
                <a:cs typeface="Lucida Grande" charset="0"/>
                <a:sym typeface="Lucida Grande" charset="0"/>
              </a:rPr>
              <a:t> </a:t>
            </a:r>
            <a:r>
              <a:rPr lang="en-US" sz="3375" b="1" dirty="0" err="1">
                <a:solidFill>
                  <a:srgbClr val="F2F2F2"/>
                </a:solidFill>
                <a:latin typeface="Lucida Grande" charset="0"/>
                <a:ea typeface="Lucida Grande" charset="0"/>
                <a:cs typeface="Lucida Grande" charset="0"/>
                <a:sym typeface="Lucida Grande" charset="0"/>
              </a:rPr>
              <a:t>Nefertari</a:t>
            </a:r>
            <a:endParaRPr lang="en-US" sz="3375" b="1" dirty="0">
              <a:solidFill>
                <a:srgbClr val="F2F2F2"/>
              </a:solidFill>
              <a:latin typeface="Lucida Grande" charset="0"/>
              <a:ea typeface="Lucida Grande" charset="0"/>
              <a:cs typeface="Lucida Grande" charset="0"/>
              <a:sym typeface="Lucida Grande" charset="0"/>
            </a:endParaRPr>
          </a:p>
          <a:p>
            <a:pPr algn="ctr" fontAlgn="base">
              <a:spcBef>
                <a:spcPct val="0"/>
              </a:spcBef>
              <a:spcAft>
                <a:spcPct val="0"/>
              </a:spcAft>
            </a:pPr>
            <a:endParaRPr lang="en-GB" sz="2672" dirty="0">
              <a:solidFill>
                <a:srgbClr val="F2F2F2"/>
              </a:solidFill>
              <a:latin typeface="Optima" charset="0"/>
              <a:sym typeface="Optima" charset="0"/>
            </a:endParaRPr>
          </a:p>
        </p:txBody>
      </p:sp>
      <p:sp>
        <p:nvSpPr>
          <p:cNvPr id="2" name="Rectangle 1"/>
          <p:cNvSpPr/>
          <p:nvPr/>
        </p:nvSpPr>
        <p:spPr>
          <a:xfrm>
            <a:off x="107504" y="476672"/>
            <a:ext cx="2568332" cy="2317558"/>
          </a:xfrm>
          <a:prstGeom prst="rect">
            <a:avLst/>
          </a:prstGeom>
        </p:spPr>
        <p:txBody>
          <a:bodyPr wrap="none">
            <a:spAutoFit/>
          </a:bodyPr>
          <a:lstStyle/>
          <a:p>
            <a:r>
              <a:rPr lang="en-GB" sz="4430" kern="0" dirty="0">
                <a:solidFill>
                  <a:srgbClr val="FFFFCC"/>
                </a:solidFill>
                <a:effectLst>
                  <a:outerShdw blurRad="38100" dist="38100" dir="2700000" algn="tl">
                    <a:srgbClr val="000000"/>
                  </a:outerShdw>
                </a:effectLst>
              </a:rPr>
              <a:t>Queens: </a:t>
            </a:r>
          </a:p>
          <a:p>
            <a:r>
              <a:rPr lang="en-GB" sz="4430" kern="0" dirty="0">
                <a:solidFill>
                  <a:srgbClr val="FFFFCC"/>
                </a:solidFill>
                <a:effectLst>
                  <a:outerShdw blurRad="38100" dist="38100" dir="2700000" algn="tl">
                    <a:srgbClr val="000000"/>
                  </a:outerShdw>
                </a:effectLst>
              </a:rPr>
              <a:t>“mother”</a:t>
            </a:r>
          </a:p>
          <a:p>
            <a:pPr marL="685800" indent="-685800">
              <a:buFontTx/>
              <a:buChar char="-"/>
            </a:pPr>
            <a:r>
              <a:rPr lang="en-GB" sz="2800" kern="0" dirty="0">
                <a:solidFill>
                  <a:srgbClr val="FFFFCC"/>
                </a:solidFill>
                <a:effectLst>
                  <a:outerShdw blurRad="38100" dist="38100" dir="2700000" algn="tl">
                    <a:srgbClr val="000000"/>
                  </a:outerShdw>
                </a:effectLst>
              </a:rPr>
              <a:t>Mother</a:t>
            </a:r>
          </a:p>
          <a:p>
            <a:r>
              <a:rPr lang="en-GB" sz="2800" kern="0" dirty="0">
                <a:solidFill>
                  <a:srgbClr val="FFFFCC"/>
                </a:solidFill>
                <a:effectLst>
                  <a:outerShdw blurRad="38100" dist="38100" dir="2700000" algn="tl">
                    <a:srgbClr val="000000"/>
                  </a:outerShdw>
                </a:effectLst>
              </a:rPr>
              <a:t> of the dynasty</a:t>
            </a:r>
            <a:endParaRPr lang="en-GB" sz="1050" dirty="0"/>
          </a:p>
        </p:txBody>
      </p:sp>
    </p:spTree>
    <p:extLst>
      <p:ext uri="{BB962C8B-B14F-4D97-AF65-F5344CB8AC3E}">
        <p14:creationId xmlns:p14="http://schemas.microsoft.com/office/powerpoint/2010/main" val="16784714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Queens: wife</a:t>
            </a:r>
          </a:p>
        </p:txBody>
      </p:sp>
      <p:pic>
        <p:nvPicPr>
          <p:cNvPr id="7" name="Content Placeholder 6" descr="Abu Simbel.jpg"/>
          <p:cNvPicPr>
            <a:picLocks noGrp="1" noChangeAspect="1"/>
          </p:cNvPicPr>
          <p:nvPr>
            <p:ph sz="half" idx="1"/>
          </p:nvPr>
        </p:nvPicPr>
        <p:blipFill rotWithShape="1">
          <a:blip r:embed="rId3" cstate="print"/>
          <a:srcRect l="9018" r="6783"/>
          <a:stretch/>
        </p:blipFill>
        <p:spPr>
          <a:xfrm>
            <a:off x="108405" y="2112604"/>
            <a:ext cx="4564856" cy="36432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Content Placeholder 5"/>
          <p:cNvSpPr>
            <a:spLocks noGrp="1"/>
          </p:cNvSpPr>
          <p:nvPr>
            <p:ph sz="half" idx="2"/>
          </p:nvPr>
        </p:nvSpPr>
        <p:spPr>
          <a:xfrm>
            <a:off x="4875784" y="1828800"/>
            <a:ext cx="4050450" cy="4298950"/>
          </a:xfrm>
        </p:spPr>
        <p:txBody>
          <a:bodyPr/>
          <a:lstStyle/>
          <a:p>
            <a:r>
              <a:rPr lang="en-GB" dirty="0"/>
              <a:t>The Great Royal Wife</a:t>
            </a:r>
          </a:p>
          <a:p>
            <a:r>
              <a:rPr lang="en-GB" dirty="0" err="1"/>
              <a:t>Nefertari</a:t>
            </a:r>
            <a:r>
              <a:rPr lang="en-GB" dirty="0"/>
              <a:t>, Ramses II, 19</a:t>
            </a:r>
            <a:r>
              <a:rPr lang="en-GB" baseline="30000" dirty="0"/>
              <a:t>th</a:t>
            </a:r>
            <a:r>
              <a:rPr lang="en-GB" dirty="0"/>
              <a:t> </a:t>
            </a:r>
            <a:r>
              <a:rPr lang="en-GB" dirty="0" err="1"/>
              <a:t>dyn</a:t>
            </a:r>
            <a:r>
              <a:rPr lang="en-GB" dirty="0"/>
              <a:t>.</a:t>
            </a:r>
          </a:p>
          <a:p>
            <a:r>
              <a:rPr lang="en-GB" dirty="0"/>
              <a:t>Abu Simbel, small temple (temple of </a:t>
            </a:r>
            <a:r>
              <a:rPr lang="en-GB" dirty="0" err="1"/>
              <a:t>Ibshek</a:t>
            </a:r>
            <a:r>
              <a:rPr lang="en-GB" dirty="0"/>
              <a:t>), </a:t>
            </a:r>
            <a:r>
              <a:rPr lang="en-GB" dirty="0" err="1"/>
              <a:t>Hypostyl</a:t>
            </a:r>
            <a:r>
              <a:rPr lang="en-GB" dirty="0"/>
              <a:t> Hall</a:t>
            </a:r>
          </a:p>
          <a:p>
            <a:r>
              <a:rPr lang="en-GB" dirty="0"/>
              <a:t>New: queen is present at scene of smiting of the enemies</a:t>
            </a:r>
          </a:p>
        </p:txBody>
      </p:sp>
    </p:spTree>
    <p:extLst>
      <p:ext uri="{BB962C8B-B14F-4D97-AF65-F5344CB8AC3E}">
        <p14:creationId xmlns:p14="http://schemas.microsoft.com/office/powerpoint/2010/main" val="2284190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1" y="122239"/>
            <a:ext cx="8226425" cy="775230"/>
          </a:xfrm>
        </p:spPr>
        <p:txBody>
          <a:bodyPr/>
          <a:lstStyle/>
          <a:p>
            <a:r>
              <a:rPr lang="en-GB" dirty="0"/>
              <a:t>Queens: daughter</a:t>
            </a:r>
          </a:p>
        </p:txBody>
      </p:sp>
      <p:sp>
        <p:nvSpPr>
          <p:cNvPr id="6" name="Content Placeholder 5"/>
          <p:cNvSpPr>
            <a:spLocks noGrp="1"/>
          </p:cNvSpPr>
          <p:nvPr>
            <p:ph sz="half" idx="2"/>
          </p:nvPr>
        </p:nvSpPr>
        <p:spPr>
          <a:xfrm>
            <a:off x="724072" y="4188459"/>
            <a:ext cx="8419928" cy="1904404"/>
          </a:xfrm>
        </p:spPr>
        <p:txBody>
          <a:bodyPr/>
          <a:lstStyle/>
          <a:p>
            <a:r>
              <a:rPr lang="en-GB" sz="2180" dirty="0"/>
              <a:t>Carved Plaque of </a:t>
            </a:r>
            <a:r>
              <a:rPr lang="en-GB" sz="2180" dirty="0" err="1"/>
              <a:t>Amenhotep</a:t>
            </a:r>
            <a:r>
              <a:rPr lang="en-GB" sz="2180" dirty="0"/>
              <a:t> III (MMA 44.2.1)</a:t>
            </a:r>
          </a:p>
          <a:p>
            <a:r>
              <a:rPr lang="en-GB" sz="2180" dirty="0"/>
              <a:t>Princesses </a:t>
            </a:r>
            <a:r>
              <a:rPr lang="en-GB" sz="2180" dirty="0" err="1"/>
              <a:t>Henuttaneb</a:t>
            </a:r>
            <a:r>
              <a:rPr lang="en-GB" sz="2180" dirty="0"/>
              <a:t> and Isis in front of their parents, playing </a:t>
            </a:r>
            <a:r>
              <a:rPr lang="en-GB" sz="2180" dirty="0" err="1"/>
              <a:t>sistrum</a:t>
            </a:r>
            <a:endParaRPr lang="en-GB" sz="2180" dirty="0"/>
          </a:p>
          <a:p>
            <a:r>
              <a:rPr lang="en-GB" sz="2180" dirty="0"/>
              <a:t>AIII celebrating jubilee together with </a:t>
            </a:r>
            <a:r>
              <a:rPr lang="en-GB" sz="2180" dirty="0" err="1"/>
              <a:t>Tiye</a:t>
            </a:r>
            <a:endParaRPr lang="en-GB" sz="2180" dirty="0"/>
          </a:p>
          <a:p>
            <a:endParaRPr lang="en-GB" dirty="0"/>
          </a:p>
        </p:txBody>
      </p:sp>
      <p:pic>
        <p:nvPicPr>
          <p:cNvPr id="9" name="Content Placeholder 8" descr="MMA plaque AIII.jpg"/>
          <p:cNvPicPr>
            <a:picLocks noGrp="1" noChangeAspect="1"/>
          </p:cNvPicPr>
          <p:nvPr>
            <p:ph sz="half" idx="1"/>
          </p:nvPr>
        </p:nvPicPr>
        <p:blipFill>
          <a:blip r:embed="rId3" cstate="print"/>
          <a:srcRect l="11065" t="13055" r="10776" b="17069"/>
          <a:stretch>
            <a:fillRect/>
          </a:stretch>
        </p:blipFill>
        <p:spPr>
          <a:xfrm>
            <a:off x="116505" y="897470"/>
            <a:ext cx="5366846" cy="3189729"/>
          </a:xfrm>
        </p:spPr>
      </p:pic>
    </p:spTree>
    <p:extLst>
      <p:ext uri="{BB962C8B-B14F-4D97-AF65-F5344CB8AC3E}">
        <p14:creationId xmlns:p14="http://schemas.microsoft.com/office/powerpoint/2010/main" val="4090748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68216" y="122239"/>
            <a:ext cx="4415410" cy="2597932"/>
          </a:xfrm>
        </p:spPr>
        <p:txBody>
          <a:bodyPr/>
          <a:lstStyle/>
          <a:p>
            <a:r>
              <a:rPr lang="en-GB" dirty="0"/>
              <a:t>Queens: daughter AND wife</a:t>
            </a:r>
          </a:p>
        </p:txBody>
      </p:sp>
      <p:sp>
        <p:nvSpPr>
          <p:cNvPr id="6" name="Content Placeholder 5"/>
          <p:cNvSpPr>
            <a:spLocks noGrp="1"/>
          </p:cNvSpPr>
          <p:nvPr>
            <p:ph sz="half" idx="2"/>
          </p:nvPr>
        </p:nvSpPr>
        <p:spPr>
          <a:xfrm>
            <a:off x="724072" y="4188459"/>
            <a:ext cx="8419928" cy="1904404"/>
          </a:xfrm>
        </p:spPr>
        <p:txBody>
          <a:bodyPr/>
          <a:lstStyle/>
          <a:p>
            <a:endParaRPr lang="en-GB" dirty="0"/>
          </a:p>
        </p:txBody>
      </p:sp>
      <p:pic>
        <p:nvPicPr>
          <p:cNvPr id="9" name="Content Placeholder 8" descr="MMA plaque AIII.jpg"/>
          <p:cNvPicPr>
            <a:picLocks noGrp="1" noChangeAspect="1"/>
          </p:cNvPicPr>
          <p:nvPr>
            <p:ph sz="half" idx="1"/>
          </p:nvPr>
        </p:nvPicPr>
        <p:blipFill>
          <a:blip r:embed="rId3" cstate="print"/>
          <a:srcRect l="11065" t="13055" r="10776" b="17069"/>
          <a:stretch>
            <a:fillRect/>
          </a:stretch>
        </p:blipFill>
        <p:spPr>
          <a:xfrm>
            <a:off x="4369479" y="2973326"/>
            <a:ext cx="4472371" cy="2658117"/>
          </a:xfrm>
        </p:spPr>
      </p:pic>
      <p:sp>
        <p:nvSpPr>
          <p:cNvPr id="5" name="Rounded Rectangle 4"/>
          <p:cNvSpPr/>
          <p:nvPr/>
        </p:nvSpPr>
        <p:spPr bwMode="auto">
          <a:xfrm>
            <a:off x="7508577" y="3429001"/>
            <a:ext cx="759459" cy="1721441"/>
          </a:xfrm>
          <a:prstGeom prst="roundRect">
            <a:avLst/>
          </a:prstGeom>
          <a:noFill/>
          <a:ln w="88900" cap="flat" cmpd="sng" algn="ctr">
            <a:solidFill>
              <a:srgbClr val="FFC000"/>
            </a:solidFill>
            <a:prstDash val="solid"/>
            <a:round/>
            <a:headEnd type="none" w="med" len="med"/>
            <a:tailEnd type="none" w="med" len="med"/>
          </a:ln>
          <a:effectLst/>
        </p:spPr>
        <p:txBody>
          <a:bodyPr vert="horz" wrap="square" lIns="64290" tIns="32145" rIns="64290" bIns="32145" numCol="1" rtlCol="0" anchor="t" anchorCtr="0" compatLnSpc="1">
            <a:prstTxWarp prst="textNoShape">
              <a:avLst/>
            </a:prstTxWarp>
          </a:bodyPr>
          <a:lstStyle/>
          <a:p>
            <a:pPr defTabSz="315861" fontAlgn="base">
              <a:lnSpc>
                <a:spcPct val="87000"/>
              </a:lnSpc>
              <a:spcBef>
                <a:spcPct val="0"/>
              </a:spcBef>
              <a:spcAft>
                <a:spcPct val="0"/>
              </a:spcAft>
              <a:buClr>
                <a:srgbClr val="FFFFFF"/>
              </a:buClr>
              <a:buSzPct val="100000"/>
            </a:pPr>
            <a:endParaRPr lang="en-GB" sz="1266" dirty="0">
              <a:solidFill>
                <a:srgbClr val="FFFFFF"/>
              </a:solidFill>
              <a:latin typeface="Arial" charset="0"/>
              <a:sym typeface="Optima" charset="0"/>
            </a:endParaRPr>
          </a:p>
        </p:txBody>
      </p:sp>
      <p:pic>
        <p:nvPicPr>
          <p:cNvPr id="2050" name="Picture 2"/>
          <p:cNvPicPr>
            <a:picLocks noChangeAspect="1" noChangeArrowheads="1"/>
          </p:cNvPicPr>
          <p:nvPr/>
        </p:nvPicPr>
        <p:blipFill>
          <a:blip r:embed="rId4" cstate="print"/>
          <a:srcRect l="6695" t="2840" r="4220" b="1295"/>
          <a:stretch>
            <a:fillRect/>
          </a:stretch>
        </p:blipFill>
        <p:spPr bwMode="auto">
          <a:xfrm>
            <a:off x="926596" y="36748"/>
            <a:ext cx="3062123" cy="6784504"/>
          </a:xfrm>
          <a:prstGeom prst="rect">
            <a:avLst/>
          </a:prstGeom>
          <a:noFill/>
          <a:ln w="9525">
            <a:noFill/>
            <a:miter lim="800000"/>
            <a:headEnd/>
            <a:tailEnd/>
          </a:ln>
        </p:spPr>
      </p:pic>
    </p:spTree>
    <p:extLst>
      <p:ext uri="{BB962C8B-B14F-4D97-AF65-F5344CB8AC3E}">
        <p14:creationId xmlns:p14="http://schemas.microsoft.com/office/powerpoint/2010/main" val="3587966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531516"/>
          </a:xfrm>
        </p:spPr>
        <p:txBody>
          <a:bodyPr/>
          <a:lstStyle/>
          <a:p>
            <a:r>
              <a:rPr lang="en-GB" dirty="0"/>
              <a:t>The dual king: </a:t>
            </a:r>
            <a:br>
              <a:rPr lang="en-GB" dirty="0"/>
            </a:br>
            <a:r>
              <a:rPr lang="en-GB" dirty="0">
                <a:solidFill>
                  <a:schemeClr val="bg1">
                    <a:lumMod val="85000"/>
                  </a:schemeClr>
                </a:solidFill>
              </a:rPr>
              <a:t>Divine kingship and </a:t>
            </a:r>
            <a:r>
              <a:rPr lang="en-GB" dirty="0"/>
              <a:t>mortality</a:t>
            </a:r>
            <a:endParaRPr lang="en-US" dirty="0"/>
          </a:p>
        </p:txBody>
      </p:sp>
      <p:sp>
        <p:nvSpPr>
          <p:cNvPr id="3" name="Content Placeholder 2"/>
          <p:cNvSpPr>
            <a:spLocks noGrp="1"/>
          </p:cNvSpPr>
          <p:nvPr>
            <p:ph idx="1"/>
          </p:nvPr>
        </p:nvSpPr>
        <p:spPr>
          <a:xfrm>
            <a:off x="0" y="1828800"/>
            <a:ext cx="9036496" cy="4298950"/>
          </a:xfrm>
        </p:spPr>
        <p:txBody>
          <a:bodyPr/>
          <a:lstStyle/>
          <a:p>
            <a:r>
              <a:rPr lang="en-GB" sz="2800" b="1" dirty="0"/>
              <a:t>Questioning the divinity of the king</a:t>
            </a:r>
          </a:p>
          <a:p>
            <a:r>
              <a:rPr lang="en-GB" sz="2400" dirty="0"/>
              <a:t>Never any expression of opposition to the belief in divinity of king</a:t>
            </a:r>
          </a:p>
          <a:p>
            <a:r>
              <a:rPr lang="en-GB" sz="2400" dirty="0"/>
              <a:t>but mortality of human body occupied by king during his reign on earth </a:t>
            </a:r>
            <a:r>
              <a:rPr lang="en-GB" sz="2400" dirty="0">
                <a:sym typeface="Wingdings" pitchFamily="2" charset="2"/>
              </a:rPr>
              <a:t></a:t>
            </a:r>
            <a:r>
              <a:rPr lang="en-GB" sz="2400" dirty="0"/>
              <a:t> opportunities for attitudes other than reverence</a:t>
            </a:r>
          </a:p>
          <a:p>
            <a:r>
              <a:rPr lang="en-GB" sz="2400" dirty="0"/>
              <a:t>such expression principally in literature: narrative tales may depict a king with qualities inconsistent with behavioural norms</a:t>
            </a:r>
          </a:p>
          <a:p>
            <a:r>
              <a:rPr lang="en-GB" sz="2400" dirty="0"/>
              <a:t>Indicated in sources on political history: conspiracies against kings (murder of Ramses )</a:t>
            </a:r>
          </a:p>
          <a:p>
            <a:r>
              <a:rPr lang="en-GB" sz="2400" dirty="0">
                <a:solidFill>
                  <a:srgbClr val="FF0000"/>
                </a:solidFill>
              </a:rPr>
              <a:t>Such events seem not to have disrupted the structure of kingship and belief in the divinity of the king: human beings have unlimited capacity for adaptation, and devout believers are able to destroy what seems, externally, central to the belief system.</a:t>
            </a:r>
          </a:p>
        </p:txBody>
      </p:sp>
    </p:spTree>
    <p:extLst>
      <p:ext uri="{BB962C8B-B14F-4D97-AF65-F5344CB8AC3E}">
        <p14:creationId xmlns:p14="http://schemas.microsoft.com/office/powerpoint/2010/main" val="1777526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Monarchy in NK</a:t>
            </a:r>
            <a:endParaRPr lang="en-US" dirty="0"/>
          </a:p>
        </p:txBody>
      </p:sp>
      <p:sp>
        <p:nvSpPr>
          <p:cNvPr id="3" name="Content Placeholder 2"/>
          <p:cNvSpPr>
            <a:spLocks noGrp="1"/>
          </p:cNvSpPr>
          <p:nvPr>
            <p:ph idx="1"/>
          </p:nvPr>
        </p:nvSpPr>
        <p:spPr>
          <a:xfrm>
            <a:off x="142844" y="1785926"/>
            <a:ext cx="8858312" cy="4341824"/>
          </a:xfrm>
        </p:spPr>
        <p:txBody>
          <a:bodyPr/>
          <a:lstStyle/>
          <a:p>
            <a:r>
              <a:rPr lang="en-GB" dirty="0"/>
              <a:t>King: head of large administration which involved institutions of semi-independent nature (temples), leading battles and responsible for diplomatic activities (political role outside Egypt), hold state together (inner political role)</a:t>
            </a:r>
          </a:p>
          <a:p>
            <a:pPr>
              <a:buNone/>
            </a:pPr>
            <a:r>
              <a:rPr lang="en-GB" dirty="0">
                <a:sym typeface="Wingdings" pitchFamily="2" charset="2"/>
              </a:rPr>
              <a:t> to do this, respect needed, but monarchy on its own does not guarantees respect (“accident of birth”)</a:t>
            </a:r>
          </a:p>
          <a:p>
            <a:pPr>
              <a:buNone/>
            </a:pPr>
            <a:r>
              <a:rPr lang="en-GB" dirty="0">
                <a:sym typeface="Wingdings" pitchFamily="2" charset="2"/>
              </a:rPr>
              <a:t> Backing up needed: myth and regular reinforcement  help of religion and religious institutions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King in divine role – Priesthood </a:t>
            </a:r>
            <a:endParaRPr lang="en-US" dirty="0"/>
          </a:p>
        </p:txBody>
      </p:sp>
      <p:sp>
        <p:nvSpPr>
          <p:cNvPr id="3" name="Content Placeholder 2"/>
          <p:cNvSpPr>
            <a:spLocks noGrp="1"/>
          </p:cNvSpPr>
          <p:nvPr>
            <p:ph idx="1"/>
          </p:nvPr>
        </p:nvSpPr>
        <p:spPr/>
        <p:txBody>
          <a:bodyPr/>
          <a:lstStyle/>
          <a:p>
            <a:r>
              <a:rPr lang="en-GB" dirty="0"/>
              <a:t>Building / enlargement of temples = duty of king</a:t>
            </a:r>
          </a:p>
          <a:p>
            <a:r>
              <a:rPr lang="en-GB" dirty="0"/>
              <a:t>Temple income bestowed by the king</a:t>
            </a:r>
          </a:p>
          <a:p>
            <a:r>
              <a:rPr lang="en-GB" dirty="0"/>
              <a:t>Temples paid their own aggrandizement and fabric maintenance</a:t>
            </a:r>
          </a:p>
          <a:p>
            <a:r>
              <a:rPr lang="en-GB" dirty="0"/>
              <a:t>Temples fed royal workers from “reversion of offerings” </a:t>
            </a:r>
            <a:r>
              <a:rPr lang="en-GB" dirty="0">
                <a:sym typeface="Wingdings" pitchFamily="2" charset="2"/>
              </a:rPr>
              <a:t> </a:t>
            </a:r>
            <a:r>
              <a:rPr lang="en-GB" dirty="0" err="1">
                <a:sym typeface="Wingdings" pitchFamily="2" charset="2"/>
              </a:rPr>
              <a:t>Deir</a:t>
            </a:r>
            <a:r>
              <a:rPr lang="en-GB" dirty="0">
                <a:sym typeface="Wingdings" pitchFamily="2" charset="2"/>
              </a:rPr>
              <a:t> el-Medina</a:t>
            </a:r>
          </a:p>
          <a:p>
            <a:r>
              <a:rPr lang="en-GB" dirty="0">
                <a:sym typeface="Wingdings" pitchFamily="2" charset="2"/>
              </a:rPr>
              <a:t>Temples built up buffer-stocks of grain and other commodities</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65836" y="274638"/>
            <a:ext cx="3220963" cy="3658418"/>
          </a:xfrm>
        </p:spPr>
        <p:txBody>
          <a:bodyPr/>
          <a:lstStyle/>
          <a:p>
            <a:r>
              <a:rPr lang="en-GB" dirty="0" err="1"/>
              <a:t>Seti</a:t>
            </a:r>
            <a:r>
              <a:rPr lang="en-GB" dirty="0"/>
              <a:t> I opening shrine (temple in Abydos)</a:t>
            </a:r>
            <a:endParaRPr lang="en-US" dirty="0"/>
          </a:p>
        </p:txBody>
      </p:sp>
      <p:pic>
        <p:nvPicPr>
          <p:cNvPr id="6" name="Content Placeholder 5" descr="SetiTemplebeforeshrine.jpg"/>
          <p:cNvPicPr>
            <a:picLocks noGrp="1" noChangeAspect="1"/>
          </p:cNvPicPr>
          <p:nvPr>
            <p:ph idx="1"/>
          </p:nvPr>
        </p:nvPicPr>
        <p:blipFill>
          <a:blip r:embed="rId3" cstate="print"/>
          <a:stretch>
            <a:fillRect/>
          </a:stretch>
        </p:blipFill>
        <p:spPr>
          <a:xfrm>
            <a:off x="395536" y="52975"/>
            <a:ext cx="5070301" cy="6760401"/>
          </a:xfrm>
        </p:spPr>
      </p:pic>
    </p:spTree>
    <p:extLst>
      <p:ext uri="{BB962C8B-B14F-4D97-AF65-F5344CB8AC3E}">
        <p14:creationId xmlns:p14="http://schemas.microsoft.com/office/powerpoint/2010/main" val="204573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Priesthood </a:t>
            </a:r>
            <a:endParaRPr lang="en-US" dirty="0"/>
          </a:p>
        </p:txBody>
      </p:sp>
      <p:sp>
        <p:nvSpPr>
          <p:cNvPr id="3" name="Content Placeholder 2"/>
          <p:cNvSpPr>
            <a:spLocks noGrp="1"/>
          </p:cNvSpPr>
          <p:nvPr>
            <p:ph idx="1"/>
          </p:nvPr>
        </p:nvSpPr>
        <p:spPr>
          <a:xfrm>
            <a:off x="179512" y="1700808"/>
            <a:ext cx="8964488" cy="4426942"/>
          </a:xfrm>
        </p:spPr>
        <p:txBody>
          <a:bodyPr/>
          <a:lstStyle/>
          <a:p>
            <a:r>
              <a:rPr lang="en-GB" sz="2800" dirty="0">
                <a:solidFill>
                  <a:schemeClr val="tx1"/>
                </a:solidFill>
              </a:rPr>
              <a:t>Egypt as sacerdotal state: religion formulated + realised important matters of kingship + administration</a:t>
            </a:r>
          </a:p>
          <a:p>
            <a:r>
              <a:rPr lang="en-GB" sz="2800" dirty="0">
                <a:solidFill>
                  <a:schemeClr val="tx1"/>
                </a:solidFill>
              </a:rPr>
              <a:t>Priests </a:t>
            </a:r>
          </a:p>
          <a:p>
            <a:pPr lvl="1"/>
            <a:r>
              <a:rPr lang="en-GB" dirty="0">
                <a:solidFill>
                  <a:schemeClr val="tx1"/>
                </a:solidFill>
              </a:rPr>
              <a:t>= responsible for mythology and theology with king as highest priest</a:t>
            </a:r>
          </a:p>
          <a:p>
            <a:pPr lvl="1"/>
            <a:r>
              <a:rPr lang="en-GB" dirty="0">
                <a:solidFill>
                  <a:schemeClr val="tx1"/>
                </a:solidFill>
              </a:rPr>
              <a:t>, but also administrative officials in all matters of the temple society</a:t>
            </a:r>
          </a:p>
          <a:p>
            <a:r>
              <a:rPr lang="en-GB" sz="2800" dirty="0">
                <a:solidFill>
                  <a:schemeClr val="tx1"/>
                </a:solidFill>
              </a:rPr>
              <a:t>Not a class with distinctive lives: most work in temple = </a:t>
            </a:r>
          </a:p>
          <a:p>
            <a:pPr lvl="1"/>
            <a:r>
              <a:rPr lang="en-GB" dirty="0">
                <a:solidFill>
                  <a:schemeClr val="tx1"/>
                </a:solidFill>
              </a:rPr>
              <a:t>routine performance of well-established rituals, </a:t>
            </a:r>
          </a:p>
          <a:p>
            <a:pPr lvl="1"/>
            <a:r>
              <a:rPr lang="en-GB" dirty="0">
                <a:solidFill>
                  <a:schemeClr val="tx1"/>
                </a:solidFill>
              </a:rPr>
              <a:t>pure administration of commodities and personnel</a:t>
            </a:r>
            <a:endParaRPr lang="en-US" dirty="0">
              <a:solidFill>
                <a:schemeClr val="tx1"/>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Temples as institutions</a:t>
            </a:r>
            <a:endParaRPr lang="en-US" dirty="0"/>
          </a:p>
        </p:txBody>
      </p:sp>
      <p:sp>
        <p:nvSpPr>
          <p:cNvPr id="3" name="Content Placeholder 2"/>
          <p:cNvSpPr>
            <a:spLocks noGrp="1"/>
          </p:cNvSpPr>
          <p:nvPr>
            <p:ph idx="1"/>
          </p:nvPr>
        </p:nvSpPr>
        <p:spPr>
          <a:xfrm>
            <a:off x="142844" y="1714488"/>
            <a:ext cx="9001156" cy="4413262"/>
          </a:xfrm>
        </p:spPr>
        <p:txBody>
          <a:bodyPr/>
          <a:lstStyle/>
          <a:p>
            <a:r>
              <a:rPr lang="en-GB" dirty="0"/>
              <a:t>Economic role: temple owns productive sources (land, farmer, personnel) to produce offerings, renting out land (high proportion soldiers and women!)</a:t>
            </a:r>
          </a:p>
          <a:p>
            <a:r>
              <a:rPr lang="en-GB" dirty="0"/>
              <a:t>Spiritual contribution: shelter for divine image and gods with regular sustenance (food offerings)</a:t>
            </a:r>
          </a:p>
          <a:p>
            <a:r>
              <a:rPr lang="en-GB" dirty="0"/>
              <a:t>Bolstering monarchy as symbiotic relationship (theological, strengthen king’s role, economical) – exchange goods and ideas (temples get prisoners of war to work for them), </a:t>
            </a:r>
            <a:r>
              <a:rPr lang="en-GB" dirty="0">
                <a:sym typeface="Wingdings" pitchFamily="2" charset="2"/>
              </a:rPr>
              <a:t> </a:t>
            </a:r>
            <a:r>
              <a:rPr lang="en-GB" dirty="0"/>
              <a:t>land (owned by king, administered by temples)</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King - Court</a:t>
            </a:r>
            <a:endParaRPr lang="en-US" sz="4000" dirty="0"/>
          </a:p>
        </p:txBody>
      </p:sp>
      <p:sp>
        <p:nvSpPr>
          <p:cNvPr id="3" name="Content Placeholder 2"/>
          <p:cNvSpPr>
            <a:spLocks noGrp="1"/>
          </p:cNvSpPr>
          <p:nvPr>
            <p:ph idx="1"/>
          </p:nvPr>
        </p:nvSpPr>
        <p:spPr>
          <a:xfrm>
            <a:off x="539552" y="1785926"/>
            <a:ext cx="8280920" cy="4298950"/>
          </a:xfrm>
        </p:spPr>
        <p:txBody>
          <a:bodyPr/>
          <a:lstStyle/>
          <a:p>
            <a:r>
              <a:rPr lang="en-US" dirty="0"/>
              <a:t>Symbiotic relationship between king and courtiers as guarantee of social stability and divine approval: </a:t>
            </a:r>
          </a:p>
          <a:p>
            <a:pPr lvl="1"/>
            <a:r>
              <a:rPr lang="en-GB" dirty="0"/>
              <a:t>King gave social prestige</a:t>
            </a:r>
          </a:p>
          <a:p>
            <a:pPr lvl="1"/>
            <a:r>
              <a:rPr lang="en-GB" dirty="0"/>
              <a:t>Courtiers promoted ideal of divine king</a:t>
            </a:r>
          </a:p>
          <a:p>
            <a:r>
              <a:rPr lang="en-GB" dirty="0"/>
              <a:t> both dependent: king needs information and promulgation of authority, courtiers need prestige, resulting in position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260648"/>
            <a:ext cx="8226425" cy="1446212"/>
          </a:xfrm>
        </p:spPr>
        <p:txBody>
          <a:bodyPr/>
          <a:lstStyle/>
          <a:p>
            <a:r>
              <a:rPr lang="en-GB" sz="3200" dirty="0"/>
              <a:t>TT55: Ramose – (Funerary) Banquet scene </a:t>
            </a:r>
            <a:br>
              <a:rPr lang="en-GB" sz="3200" dirty="0"/>
            </a:br>
            <a:r>
              <a:rPr lang="en-GB" dirty="0"/>
              <a:t>The court in Thebes</a:t>
            </a:r>
            <a:endParaRPr lang="en-US" dirty="0"/>
          </a:p>
        </p:txBody>
      </p:sp>
      <p:pic>
        <p:nvPicPr>
          <p:cNvPr id="1026" name="Picture 2"/>
          <p:cNvPicPr>
            <a:picLocks noGrp="1" noChangeAspect="1" noChangeArrowheads="1"/>
          </p:cNvPicPr>
          <p:nvPr>
            <p:ph idx="1"/>
          </p:nvPr>
        </p:nvPicPr>
        <p:blipFill>
          <a:blip r:embed="rId3" cstate="print"/>
          <a:srcRect l="1325" t="7314" r="5221" b="13180"/>
          <a:stretch>
            <a:fillRect/>
          </a:stretch>
        </p:blipFill>
        <p:spPr bwMode="auto">
          <a:xfrm>
            <a:off x="71438" y="1928798"/>
            <a:ext cx="9001156" cy="4786102"/>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NO descriptive accounts on life at court</a:t>
            </a:r>
          </a:p>
          <a:p>
            <a:r>
              <a:rPr lang="en-GB" dirty="0"/>
              <a:t>Information is coming from</a:t>
            </a:r>
          </a:p>
          <a:p>
            <a:pPr lvl="1"/>
            <a:r>
              <a:rPr lang="en-GB" dirty="0"/>
              <a:t>Royal inscriptions</a:t>
            </a:r>
          </a:p>
          <a:p>
            <a:pPr lvl="1"/>
            <a:r>
              <a:rPr lang="en-GB" dirty="0"/>
              <a:t>Literary texts (</a:t>
            </a:r>
            <a:r>
              <a:rPr lang="en-GB" dirty="0" err="1"/>
              <a:t>Sinuhe</a:t>
            </a:r>
            <a:r>
              <a:rPr lang="en-GB" dirty="0"/>
              <a:t> – audience after return)</a:t>
            </a:r>
          </a:p>
          <a:p>
            <a:pPr lvl="1"/>
            <a:r>
              <a:rPr lang="en-GB" dirty="0"/>
              <a:t>Administrative texts (Pap. </a:t>
            </a:r>
            <a:r>
              <a:rPr lang="en-GB" dirty="0" err="1"/>
              <a:t>Boulaq</a:t>
            </a:r>
            <a:r>
              <a:rPr lang="en-GB" dirty="0"/>
              <a:t> 18 – account palace income MK)</a:t>
            </a:r>
          </a:p>
          <a:p>
            <a:pPr lvl="1"/>
            <a:r>
              <a:rPr lang="en-GB" dirty="0"/>
              <a:t>Private tomb autobiographies</a:t>
            </a:r>
          </a:p>
          <a:p>
            <a:pPr lvl="1"/>
            <a:r>
              <a:rPr lang="en-GB" dirty="0"/>
              <a:t>Archaeological evidence</a:t>
            </a:r>
          </a:p>
          <a:p>
            <a:pPr lvl="1"/>
            <a:r>
              <a:rPr lang="en-GB" dirty="0"/>
              <a:t>Tomb reliefs</a:t>
            </a:r>
          </a:p>
          <a:p>
            <a:pPr lvl="1"/>
            <a:r>
              <a:rPr lang="en-GB" dirty="0">
                <a:solidFill>
                  <a:schemeClr val="tx1"/>
                </a:solidFill>
              </a:rPr>
              <a:t>Titles</a:t>
            </a:r>
          </a:p>
          <a:p>
            <a:pPr lvl="1"/>
            <a:endParaRPr lang="en-GB" dirty="0"/>
          </a:p>
          <a:p>
            <a:pPr lvl="1"/>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22238"/>
            <a:ext cx="8858312" cy="1446212"/>
          </a:xfrm>
        </p:spPr>
        <p:txBody>
          <a:bodyPr/>
          <a:lstStyle/>
          <a:p>
            <a:r>
              <a:rPr lang="en-GB" dirty="0"/>
              <a:t>Window of appearance reward scene – Tomb of Ay, </a:t>
            </a:r>
            <a:r>
              <a:rPr lang="en-GB" dirty="0" err="1"/>
              <a:t>Amarna</a:t>
            </a:r>
            <a:endParaRPr lang="en-US" dirty="0"/>
          </a:p>
        </p:txBody>
      </p:sp>
      <p:pic>
        <p:nvPicPr>
          <p:cNvPr id="2050" name="Picture 2"/>
          <p:cNvPicPr>
            <a:picLocks noGrp="1" noChangeAspect="1" noChangeArrowheads="1"/>
          </p:cNvPicPr>
          <p:nvPr>
            <p:ph idx="1"/>
          </p:nvPr>
        </p:nvPicPr>
        <p:blipFill>
          <a:blip r:embed="rId3" cstate="print"/>
          <a:srcRect l="1325" t="5724" r="2274" b="6819"/>
          <a:stretch>
            <a:fillRect/>
          </a:stretch>
        </p:blipFill>
        <p:spPr bwMode="auto">
          <a:xfrm>
            <a:off x="22622" y="1655134"/>
            <a:ext cx="9049972" cy="5131452"/>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Careful!</a:t>
            </a:r>
            <a:endParaRPr lang="en-US" dirty="0"/>
          </a:p>
        </p:txBody>
      </p:sp>
      <p:sp>
        <p:nvSpPr>
          <p:cNvPr id="3" name="Content Placeholder 2"/>
          <p:cNvSpPr>
            <a:spLocks noGrp="1"/>
          </p:cNvSpPr>
          <p:nvPr>
            <p:ph idx="1"/>
          </p:nvPr>
        </p:nvSpPr>
        <p:spPr>
          <a:xfrm>
            <a:off x="214282" y="1828800"/>
            <a:ext cx="8786874" cy="4298950"/>
          </a:xfrm>
        </p:spPr>
        <p:txBody>
          <a:bodyPr/>
          <a:lstStyle/>
          <a:p>
            <a:pPr>
              <a:buNone/>
            </a:pPr>
            <a:r>
              <a:rPr lang="en-GB" dirty="0"/>
              <a:t>Evidence might be biased, limited + decorum </a:t>
            </a:r>
            <a:r>
              <a:rPr lang="en-GB" dirty="0">
                <a:sym typeface="Wingdings" pitchFamily="2" charset="2"/>
              </a:rPr>
              <a:t> unrepresentative</a:t>
            </a:r>
          </a:p>
          <a:p>
            <a:r>
              <a:rPr lang="en-GB" sz="2400" dirty="0">
                <a:sym typeface="Wingdings" pitchFamily="2" charset="2"/>
              </a:rPr>
              <a:t>In texts rarely interaction between king and courtiers, but in reality must this be the focus in life at court</a:t>
            </a:r>
          </a:p>
          <a:p>
            <a:r>
              <a:rPr lang="en-GB" sz="2400" dirty="0">
                <a:sym typeface="Wingdings" pitchFamily="2" charset="2"/>
              </a:rPr>
              <a:t>Nearly no royal sons mentioned after 5</a:t>
            </a:r>
            <a:r>
              <a:rPr lang="en-GB" sz="2400" baseline="30000" dirty="0">
                <a:sym typeface="Wingdings" pitchFamily="2" charset="2"/>
              </a:rPr>
              <a:t>th</a:t>
            </a:r>
            <a:r>
              <a:rPr lang="en-GB" sz="2400" dirty="0">
                <a:sym typeface="Wingdings" pitchFamily="2" charset="2"/>
              </a:rPr>
              <a:t> </a:t>
            </a:r>
            <a:r>
              <a:rPr lang="en-GB" sz="2400" dirty="0" err="1">
                <a:sym typeface="Wingdings" pitchFamily="2" charset="2"/>
              </a:rPr>
              <a:t>dyn</a:t>
            </a:r>
            <a:r>
              <a:rPr lang="en-GB" sz="2400" dirty="0">
                <a:sym typeface="Wingdings" pitchFamily="2" charset="2"/>
              </a:rPr>
              <a:t> until </a:t>
            </a:r>
            <a:r>
              <a:rPr lang="en-GB" sz="2400" dirty="0" err="1">
                <a:sym typeface="Wingdings" pitchFamily="2" charset="2"/>
              </a:rPr>
              <a:t>Ramesside</a:t>
            </a:r>
            <a:r>
              <a:rPr lang="en-GB" sz="2400" dirty="0">
                <a:sym typeface="Wingdings" pitchFamily="2" charset="2"/>
              </a:rPr>
              <a:t> period (some exceptions sons mentioned in military training and positions in priesthood), but at time death heir is always prepared to take over, must also be part of court life before</a:t>
            </a:r>
          </a:p>
          <a:p>
            <a:r>
              <a:rPr lang="en-GB" sz="2400" dirty="0">
                <a:sym typeface="Wingdings" pitchFamily="2" charset="2"/>
              </a:rPr>
              <a:t>No woman mentioned except just before and in </a:t>
            </a:r>
            <a:r>
              <a:rPr lang="en-GB" sz="2400" dirty="0" err="1">
                <a:sym typeface="Wingdings" pitchFamily="2" charset="2"/>
              </a:rPr>
              <a:t>Amarna</a:t>
            </a:r>
            <a:r>
              <a:rPr lang="en-GB" sz="2400" dirty="0">
                <a:sym typeface="Wingdings" pitchFamily="2" charset="2"/>
              </a:rPr>
              <a:t> (queens, other royal wives, wives of courtiers), but all of them had certainly influence</a:t>
            </a:r>
          </a:p>
          <a:p>
            <a:r>
              <a:rPr lang="en-GB" sz="2400" dirty="0">
                <a:sym typeface="Wingdings" pitchFamily="2" charset="2"/>
              </a:rPr>
              <a:t>NK: no evidence for military influence at court</a:t>
            </a:r>
            <a:endParaRPr lang="en-US" sz="2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Court is</a:t>
            </a:r>
            <a:endParaRPr lang="en-US" dirty="0"/>
          </a:p>
        </p:txBody>
      </p:sp>
      <p:sp>
        <p:nvSpPr>
          <p:cNvPr id="3" name="Content Placeholder 2"/>
          <p:cNvSpPr>
            <a:spLocks noGrp="1"/>
          </p:cNvSpPr>
          <p:nvPr>
            <p:ph idx="1"/>
          </p:nvPr>
        </p:nvSpPr>
        <p:spPr>
          <a:xfrm>
            <a:off x="0" y="1828800"/>
            <a:ext cx="9001156" cy="4298950"/>
          </a:xfrm>
        </p:spPr>
        <p:txBody>
          <a:bodyPr/>
          <a:lstStyle/>
          <a:p>
            <a:r>
              <a:rPr lang="en-GB" dirty="0"/>
              <a:t>Often major focus of elite activity</a:t>
            </a:r>
          </a:p>
          <a:p>
            <a:r>
              <a:rPr lang="en-GB" dirty="0"/>
              <a:t>Link between two representations of power and authority</a:t>
            </a:r>
          </a:p>
          <a:p>
            <a:pPr lvl="1"/>
            <a:r>
              <a:rPr lang="en-GB" sz="2400" dirty="0"/>
              <a:t>King: in royal text represented as absolute power, rules / acts in isolation, but rules through courtiers / administrators</a:t>
            </a:r>
          </a:p>
          <a:p>
            <a:pPr lvl="1"/>
            <a:r>
              <a:rPr lang="en-GB" sz="2400" dirty="0"/>
              <a:t>Administration: in administrative text state governed by hierarchical administration, led by one or two </a:t>
            </a:r>
            <a:r>
              <a:rPr lang="en-GB" sz="2400" dirty="0" err="1"/>
              <a:t>vezirs</a:t>
            </a:r>
            <a:r>
              <a:rPr lang="en-GB" sz="2400" dirty="0"/>
              <a:t>, follow king’s “line”</a:t>
            </a:r>
          </a:p>
          <a:p>
            <a:r>
              <a:rPr lang="en-GB" dirty="0"/>
              <a:t>BUT: difficult to state who made decision or hold power in specific case in reality, power balance between king / court = fluid and </a:t>
            </a:r>
            <a:r>
              <a:rPr lang="en-GB" dirty="0" err="1"/>
              <a:t>changable</a:t>
            </a:r>
            <a:endParaRPr lang="en-GB" dirty="0"/>
          </a:p>
          <a:p>
            <a:pPr lvl="1"/>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King - Military</a:t>
            </a:r>
            <a:endParaRPr lang="en-US" dirty="0"/>
          </a:p>
        </p:txBody>
      </p:sp>
      <p:sp>
        <p:nvSpPr>
          <p:cNvPr id="3" name="Content Placeholder 2"/>
          <p:cNvSpPr>
            <a:spLocks noGrp="1"/>
          </p:cNvSpPr>
          <p:nvPr>
            <p:ph idx="1"/>
          </p:nvPr>
        </p:nvSpPr>
        <p:spPr>
          <a:xfrm>
            <a:off x="0" y="1828800"/>
            <a:ext cx="9144000" cy="4298950"/>
          </a:xfrm>
        </p:spPr>
        <p:txBody>
          <a:bodyPr/>
          <a:lstStyle/>
          <a:p>
            <a:r>
              <a:rPr lang="en-GB" sz="3000" dirty="0"/>
              <a:t>King’s military role always alongside ultimate responsibility for civil administration based of king’s royal role as Egypt’s guardian in battle against chaos</a:t>
            </a:r>
          </a:p>
          <a:p>
            <a:r>
              <a:rPr lang="en-GB" sz="3000" dirty="0"/>
              <a:t>Military campaigns in the field (in NK evidence that king is fighting with its army)</a:t>
            </a:r>
          </a:p>
          <a:p>
            <a:r>
              <a:rPr lang="en-GB" sz="3000" dirty="0"/>
              <a:t>From 18</a:t>
            </a:r>
            <a:r>
              <a:rPr lang="en-GB" sz="3000" baseline="30000" dirty="0"/>
              <a:t>th</a:t>
            </a:r>
            <a:r>
              <a:rPr lang="en-GB" sz="3000" dirty="0"/>
              <a:t> </a:t>
            </a:r>
            <a:r>
              <a:rPr lang="en-GB" sz="3000" dirty="0" err="1"/>
              <a:t>dyn</a:t>
            </a:r>
            <a:r>
              <a:rPr lang="en-GB" sz="3000" dirty="0"/>
              <a:t>. war campaigns as normal activity (ideology of expanding)</a:t>
            </a:r>
            <a:r>
              <a:rPr lang="en-GB" sz="3000" dirty="0">
                <a:sym typeface="Wingdings" pitchFamily="2" charset="2"/>
              </a:rPr>
              <a:t> </a:t>
            </a:r>
            <a:r>
              <a:rPr lang="en-GB" sz="3000" dirty="0"/>
              <a:t>military caste of elite chariot warriors, princes are now fully integrated in army as charioteers together </a:t>
            </a:r>
            <a:r>
              <a:rPr lang="en-GB" sz="3000" dirty="0" err="1"/>
              <a:t>wth</a:t>
            </a:r>
            <a:r>
              <a:rPr lang="en-GB" sz="3000" dirty="0"/>
              <a:t> non-royal compatriots</a:t>
            </a:r>
            <a:endParaRPr lang="en-US" sz="3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Opposed interest groups</a:t>
            </a:r>
            <a:endParaRPr lang="en-US" dirty="0"/>
          </a:p>
        </p:txBody>
      </p:sp>
      <p:sp>
        <p:nvSpPr>
          <p:cNvPr id="3" name="Content Placeholder 2"/>
          <p:cNvSpPr>
            <a:spLocks noGrp="1"/>
          </p:cNvSpPr>
          <p:nvPr>
            <p:ph idx="1"/>
          </p:nvPr>
        </p:nvSpPr>
        <p:spPr/>
        <p:txBody>
          <a:bodyPr/>
          <a:lstStyle/>
          <a:p>
            <a:r>
              <a:rPr lang="en-GB" dirty="0"/>
              <a:t>Army vs. Civil scribes</a:t>
            </a:r>
          </a:p>
          <a:p>
            <a:pPr lvl="1"/>
            <a:r>
              <a:rPr lang="en-GB" dirty="0"/>
              <a:t>First = close connection to king (sons were trained in army, had friends at court) </a:t>
            </a:r>
            <a:r>
              <a:rPr lang="en-GB" dirty="0">
                <a:sym typeface="Wingdings" pitchFamily="2" charset="2"/>
              </a:rPr>
              <a:t> involvement of the court</a:t>
            </a:r>
            <a:endParaRPr lang="en-GB" dirty="0"/>
          </a:p>
          <a:p>
            <a:pPr lvl="1"/>
            <a:r>
              <a:rPr lang="en-GB" dirty="0"/>
              <a:t>Latter = well placed representatives under courtiers </a:t>
            </a:r>
            <a:r>
              <a:rPr lang="en-GB" dirty="0">
                <a:sym typeface="Wingdings" pitchFamily="2" charset="2"/>
              </a:rPr>
              <a:t> involvement of the court</a:t>
            </a: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US"/>
          </a:p>
        </p:txBody>
      </p:sp>
      <p:pic>
        <p:nvPicPr>
          <p:cNvPr id="11" name="Content Placeholder 10" descr="NebmerutefII.jpg"/>
          <p:cNvPicPr>
            <a:picLocks noGrp="1" noChangeAspect="1"/>
          </p:cNvPicPr>
          <p:nvPr>
            <p:ph sz="half" idx="1"/>
          </p:nvPr>
        </p:nvPicPr>
        <p:blipFill>
          <a:blip r:embed="rId3" cstate="print"/>
          <a:srcRect l="3083" r="5960"/>
          <a:stretch>
            <a:fillRect/>
          </a:stretch>
        </p:blipFill>
        <p:spPr>
          <a:xfrm>
            <a:off x="71406" y="1071546"/>
            <a:ext cx="5154874" cy="5035868"/>
          </a:xfrm>
        </p:spPr>
      </p:pic>
      <p:pic>
        <p:nvPicPr>
          <p:cNvPr id="12" name="Content Placeholder 11" descr="Lovrescribe besser.jpg"/>
          <p:cNvPicPr>
            <a:picLocks noGrp="1" noChangeAspect="1"/>
          </p:cNvPicPr>
          <p:nvPr>
            <p:ph sz="half" idx="2"/>
          </p:nvPr>
        </p:nvPicPr>
        <p:blipFill>
          <a:blip r:embed="rId4" cstate="print"/>
          <a:srcRect l="5565" r="6299"/>
          <a:stretch>
            <a:fillRect/>
          </a:stretch>
        </p:blipFill>
        <p:spPr>
          <a:xfrm>
            <a:off x="5357818" y="571480"/>
            <a:ext cx="3714776" cy="5619750"/>
          </a:xfr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Scribes – responsibilities</a:t>
            </a:r>
            <a:endParaRPr lang="en-US" dirty="0"/>
          </a:p>
        </p:txBody>
      </p:sp>
      <p:sp>
        <p:nvSpPr>
          <p:cNvPr id="3" name="Content Placeholder 2"/>
          <p:cNvSpPr>
            <a:spLocks noGrp="1"/>
          </p:cNvSpPr>
          <p:nvPr>
            <p:ph idx="1"/>
          </p:nvPr>
        </p:nvSpPr>
        <p:spPr>
          <a:xfrm>
            <a:off x="142844" y="1714488"/>
            <a:ext cx="8677628" cy="4413262"/>
          </a:xfrm>
        </p:spPr>
        <p:txBody>
          <a:bodyPr/>
          <a:lstStyle/>
          <a:p>
            <a:r>
              <a:rPr lang="en-US" sz="2400" dirty="0"/>
              <a:t>Record keepers and oversight in temple and secular administration</a:t>
            </a:r>
          </a:p>
          <a:p>
            <a:r>
              <a:rPr lang="en-GB" sz="2400" dirty="0"/>
              <a:t>Good education, skilled in writing and mathematics: </a:t>
            </a:r>
            <a:r>
              <a:rPr lang="en-US" sz="2400" dirty="0"/>
              <a:t>calculating labor, planning building work (temples, royal and private monuments), responsible for stock distribution</a:t>
            </a:r>
          </a:p>
          <a:p>
            <a:r>
              <a:rPr lang="en-US" sz="2400" dirty="0"/>
              <a:t>Involvement in military actions – writing campaign annals</a:t>
            </a:r>
          </a:p>
          <a:p>
            <a:r>
              <a:rPr lang="en-US" sz="2400" dirty="0"/>
              <a:t>Religious sphere: inventories of funerary gifts for the deceased, inventories of the daily offerings and sacrifices from the funerary priests in honor of the deceased, acted as priest in temples, read the instructions for the many religious rituals that they had to perform</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Class of scribes as administrative link between the institutions who governed Egypt:</a:t>
            </a:r>
          </a:p>
          <a:p>
            <a:pPr lvl="1"/>
            <a:r>
              <a:rPr lang="en-GB" dirty="0"/>
              <a:t>King</a:t>
            </a:r>
          </a:p>
          <a:p>
            <a:pPr lvl="1"/>
            <a:r>
              <a:rPr lang="en-GB" dirty="0"/>
              <a:t>Priests</a:t>
            </a:r>
          </a:p>
          <a:p>
            <a:pPr lvl="1"/>
            <a:r>
              <a:rPr lang="en-GB" dirty="0"/>
              <a:t>Military</a:t>
            </a:r>
          </a:p>
          <a:p>
            <a:pPr lvl="1"/>
            <a:r>
              <a:rPr lang="en-GB" dirty="0"/>
              <a:t>Court</a:t>
            </a:r>
          </a:p>
          <a:p>
            <a:pPr lvl="1"/>
            <a:endParaRPr 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hema.GIF"/>
          <p:cNvPicPr>
            <a:picLocks noGrp="1"/>
          </p:cNvPicPr>
          <p:nvPr>
            <p:ph idx="1"/>
          </p:nvPr>
        </p:nvPicPr>
        <p:blipFill>
          <a:blip r:embed="rId3" cstate="print"/>
          <a:srcRect l="1645" r="2960" b="22540"/>
          <a:stretch>
            <a:fillRect/>
          </a:stretch>
        </p:blipFill>
        <p:spPr>
          <a:xfrm>
            <a:off x="-42856" y="857232"/>
            <a:ext cx="9115450" cy="5738290"/>
          </a:xfrm>
        </p:spPr>
      </p:pic>
    </p:spTree>
  </p:cSld>
  <p:clrMapOvr>
    <a:masterClrMapping/>
  </p:clrMapOvr>
</p:sld>
</file>

<file path=ppt/theme/theme1.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4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2_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3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5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6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8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9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9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5.xml><?xml version="1.0" encoding="utf-8"?>
<a:theme xmlns:a="http://schemas.openxmlformats.org/drawingml/2006/main" name="10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6.xml><?xml version="1.0" encoding="utf-8"?>
<a:theme xmlns:a="http://schemas.openxmlformats.org/drawingml/2006/main" name="1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7.xml><?xml version="1.0" encoding="utf-8"?>
<a:theme xmlns:a="http://schemas.openxmlformats.org/drawingml/2006/main" name="KatharinaText">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8.xml><?xml version="1.0" encoding="utf-8"?>
<a:theme xmlns:a="http://schemas.openxmlformats.org/drawingml/2006/main" name="12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9.xml><?xml version="1.0" encoding="utf-8"?>
<a:theme xmlns:a="http://schemas.openxmlformats.org/drawingml/2006/main" name="10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0.xml><?xml version="1.0" encoding="utf-8"?>
<a:theme xmlns:a="http://schemas.openxmlformats.org/drawingml/2006/main" name="11_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1.xml><?xml version="1.0" encoding="utf-8"?>
<a:theme xmlns:a="http://schemas.openxmlformats.org/drawingml/2006/main" name="12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2.xml><?xml version="1.0" encoding="utf-8"?>
<a:theme xmlns:a="http://schemas.openxmlformats.org/drawingml/2006/main" name="13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3.xml><?xml version="1.0" encoding="utf-8"?>
<a:theme xmlns:a="http://schemas.openxmlformats.org/drawingml/2006/main" name="14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2469</Words>
  <Application>Microsoft Office PowerPoint</Application>
  <PresentationFormat>On-screen Show (4:3)</PresentationFormat>
  <Paragraphs>237</Paragraphs>
  <Slides>42</Slides>
  <Notes>39</Notes>
  <HiddenSlides>0</HiddenSlides>
  <MMClips>0</MMClips>
  <ScaleCrop>false</ScaleCrop>
  <HeadingPairs>
    <vt:vector size="6" baseType="variant">
      <vt:variant>
        <vt:lpstr>Fonts Used</vt:lpstr>
      </vt:variant>
      <vt:variant>
        <vt:i4>9</vt:i4>
      </vt:variant>
      <vt:variant>
        <vt:lpstr>Theme</vt:lpstr>
      </vt:variant>
      <vt:variant>
        <vt:i4>23</vt:i4>
      </vt:variant>
      <vt:variant>
        <vt:lpstr>Slide Titles</vt:lpstr>
      </vt:variant>
      <vt:variant>
        <vt:i4>42</vt:i4>
      </vt:variant>
    </vt:vector>
  </HeadingPairs>
  <TitlesOfParts>
    <vt:vector size="74" baseType="lpstr">
      <vt:lpstr>Lucida Grande</vt:lpstr>
      <vt:lpstr>Optima</vt:lpstr>
      <vt:lpstr>Arial</vt:lpstr>
      <vt:lpstr>Calibri</vt:lpstr>
      <vt:lpstr>Comic Sans MS</vt:lpstr>
      <vt:lpstr>Georgia</vt:lpstr>
      <vt:lpstr>Tahoma</vt:lpstr>
      <vt:lpstr>Times New Roman</vt:lpstr>
      <vt:lpstr>Wingdings</vt:lpstr>
      <vt:lpstr>1_Office Theme</vt:lpstr>
      <vt:lpstr>2_Office Theme</vt:lpstr>
      <vt:lpstr>Katharina</vt:lpstr>
      <vt:lpstr>3_Office Theme</vt:lpstr>
      <vt:lpstr>4_Office Theme</vt:lpstr>
      <vt:lpstr>1_Katharina</vt:lpstr>
      <vt:lpstr>2_Katharina</vt:lpstr>
      <vt:lpstr>Quadrant</vt:lpstr>
      <vt:lpstr>3_Katharina</vt:lpstr>
      <vt:lpstr>5_Katharina</vt:lpstr>
      <vt:lpstr>6_Katharina</vt:lpstr>
      <vt:lpstr>8_Katharina</vt:lpstr>
      <vt:lpstr>9_Office Theme</vt:lpstr>
      <vt:lpstr>9_Katharina</vt:lpstr>
      <vt:lpstr>10_Office Theme</vt:lpstr>
      <vt:lpstr>11_Office Theme</vt:lpstr>
      <vt:lpstr>KatharinaText</vt:lpstr>
      <vt:lpstr>12_Office Theme</vt:lpstr>
      <vt:lpstr>10_Katharina</vt:lpstr>
      <vt:lpstr>11_Katharina</vt:lpstr>
      <vt:lpstr>12_Katharina</vt:lpstr>
      <vt:lpstr>13_Katharina</vt:lpstr>
      <vt:lpstr>14_Katharina</vt:lpstr>
      <vt:lpstr> Kingship – Egypt </vt:lpstr>
      <vt:lpstr>The king in ancient Egypt</vt:lpstr>
      <vt:lpstr>Coffin Texts, spell 1130 (Jan Assmann, The Mind of Egypt, Metropolitain Books 2002, p.193)</vt:lpstr>
      <vt:lpstr>Principal functions of ancient Egyptian kingship</vt:lpstr>
      <vt:lpstr>PowerPoint Presentation</vt:lpstr>
      <vt:lpstr>Fact:</vt:lpstr>
      <vt:lpstr>PowerPoint Presentation</vt:lpstr>
      <vt:lpstr>Narmer Palette (31st century BC), found in Hierakonpolis, now Egyptian Museum</vt:lpstr>
      <vt:lpstr>The concept of divine kingship</vt:lpstr>
      <vt:lpstr>The dual king:  Divine kingship and mortality</vt:lpstr>
      <vt:lpstr>The concept of divine kingship</vt:lpstr>
      <vt:lpstr>Philip Arrhidaios at Karnak: depicts the introduction and reception of the king into the presence of his divine father (Amun-Re) for induction to renewed kingship (by the god's laying on of hands) symbolized in his rebirth as a baby at the breast of Amunet (a consort of Amun)</vt:lpstr>
      <vt:lpstr>The concept of divine kingship</vt:lpstr>
      <vt:lpstr>PowerPoint Presentation</vt:lpstr>
      <vt:lpstr>The concept of divine kingship</vt:lpstr>
      <vt:lpstr>The Divine Birth Cycle in Egyptian art</vt:lpstr>
      <vt:lpstr>Scenes of “divine birth”</vt:lpstr>
      <vt:lpstr>The dual king:  Divine kingship and mortality</vt:lpstr>
      <vt:lpstr>Queens: mother</vt:lpstr>
      <vt:lpstr>mwt-nesw (king’s mother)</vt:lpstr>
      <vt:lpstr>PowerPoint Presentation</vt:lpstr>
      <vt:lpstr>Queens: wife</vt:lpstr>
      <vt:lpstr>Queens: daughter</vt:lpstr>
      <vt:lpstr>Queens: daughter AND wife</vt:lpstr>
      <vt:lpstr>The dual king:  Divine kingship and mortality</vt:lpstr>
      <vt:lpstr>Monarchy in NK</vt:lpstr>
      <vt:lpstr>King in divine role – Priesthood </vt:lpstr>
      <vt:lpstr>Seti I opening shrine (temple in Abydos)</vt:lpstr>
      <vt:lpstr>Priesthood </vt:lpstr>
      <vt:lpstr>Temples as institutions</vt:lpstr>
      <vt:lpstr>King - Court</vt:lpstr>
      <vt:lpstr>TT55: Ramose – (Funerary) Banquet scene  The court in Thebes</vt:lpstr>
      <vt:lpstr>PowerPoint Presentation</vt:lpstr>
      <vt:lpstr>Window of appearance reward scene – Tomb of Ay, Amarna</vt:lpstr>
      <vt:lpstr>Careful!</vt:lpstr>
      <vt:lpstr>Court is</vt:lpstr>
      <vt:lpstr>King - Military</vt:lpstr>
      <vt:lpstr>Opposed interest groups</vt:lpstr>
      <vt:lpstr>PowerPoint Presentation</vt:lpstr>
      <vt:lpstr>The Scribes – responsibilities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Prehistory and the Naqada Period (4000-3200 BC)</dc:title>
  <dc:creator>Katharina</dc:creator>
  <cp:lastModifiedBy>Thomas Jansen</cp:lastModifiedBy>
  <cp:revision>176</cp:revision>
  <dcterms:created xsi:type="dcterms:W3CDTF">2010-10-14T16:10:38Z</dcterms:created>
  <dcterms:modified xsi:type="dcterms:W3CDTF">2024-11-25T15:47:21Z</dcterms:modified>
</cp:coreProperties>
</file>