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handoutMasterIdLst>
    <p:handoutMasterId r:id="rId9"/>
  </p:handoutMasterIdLst>
  <p:sldIdLst>
    <p:sldId id="622" r:id="rId5"/>
    <p:sldId id="392" r:id="rId6"/>
    <p:sldId id="623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8" autoAdjust="0"/>
    <p:restoredTop sz="89344"/>
  </p:normalViewPr>
  <p:slideViewPr>
    <p:cSldViewPr>
      <p:cViewPr varScale="1">
        <p:scale>
          <a:sx n="100" d="100"/>
          <a:sy n="100" d="100"/>
        </p:scale>
        <p:origin x="1890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10/30/2025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Thesaurus is an important tool to use when paraphrasing.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888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30/10/2025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9144000" cy="5733255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>
              <a:solidFill>
                <a:srgbClr val="FFFF00"/>
              </a:solidFill>
            </a:endParaRPr>
          </a:p>
          <a:p>
            <a:pPr marL="0" indent="0" algn="ctr">
              <a:buNone/>
            </a:pPr>
            <a:r>
              <a:rPr kumimoji="0" lang="en-US" altLang="en-US" sz="4800" b="1" i="0" u="sng" strike="noStrike" cap="none" normalizeH="0" baseline="0" dirty="0">
                <a:ln>
                  <a:noFill/>
                </a:ln>
                <a:solidFill>
                  <a:srgbClr val="FFFF00"/>
                </a:solidFill>
                <a:effectLst/>
                <a:latin typeface="Aptos" panose="020B0004020202020204" pitchFamily="34" charset="0"/>
              </a:rPr>
              <a:t>Ground rules for the quiz</a:t>
            </a:r>
            <a:endParaRPr lang="en-GB" sz="4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568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>
            <a:normAutofit fontScale="90000"/>
          </a:bodyPr>
          <a:lstStyle/>
          <a:p>
            <a:r>
              <a:rPr kumimoji="0" lang="en-US" altLang="en-US" sz="4400" b="1" i="0" u="sng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Ground rules for the quiz: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80728"/>
            <a:ext cx="8784976" cy="5184576"/>
          </a:xfrm>
        </p:spPr>
        <p:txBody>
          <a:bodyPr>
            <a:normAutofit fontScale="25000" lnSpcReduction="20000"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 quiz is done </a:t>
            </a:r>
            <a:r>
              <a:rPr lang="en-US" altLang="en-US" sz="8000" b="1" u="sng" dirty="0">
                <a:solidFill>
                  <a:srgbClr val="ED5C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 strict exam conditions</a:t>
            </a:r>
            <a:r>
              <a:rPr lang="en-US" altLang="en-US" sz="8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lasts 45 mins </a:t>
            </a: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 you can leave earlier if you finish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8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</a:t>
            </a: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please raise your hand to inform the lecturer)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talking</a:t>
            </a: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- this is non-negotiable. 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attempts to communicate</a:t>
            </a: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1 warning only, 2nd time - disqualification (0 marks for the quiz and you need to leave the room)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absolutely no attempts to use the phone or to photograph any parts of the quiz -</a:t>
            </a:r>
            <a:r>
              <a:rPr lang="en-US" altLang="en-US" sz="8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instant disqualification</a:t>
            </a:r>
            <a:r>
              <a:rPr lang="en-US" altLang="en-US" sz="8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(0 marks + leave the room)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have a question, you can raise your hand and the lecturer can come to you to explain (if possible)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each multiple-choice question has only 1 correct answer (circle it)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answers may need 1-2 words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it says 1/2/5 marks – this just means how many marks each question is worth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in a question about a full reference for a book, please ignore the mention of </a:t>
            </a:r>
            <a:r>
              <a:rPr lang="en-US" altLang="en-US" sz="80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place of publication</a:t>
            </a: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This means there are TWO correct answers (whichever </a:t>
            </a:r>
            <a:r>
              <a:rPr lang="en-US" altLang="en-US" sz="80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en-US" altLang="en-US" sz="8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two you choose, will be deemed as correct). </a:t>
            </a:r>
            <a:endParaRPr lang="en-US" altLang="en-US" sz="8000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42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ood Luck Wishes: Message Generator + 50+ Ready-to-Use Examples - Good  Wishes">
            <a:extLst>
              <a:ext uri="{FF2B5EF4-FFF2-40B4-BE49-F238E27FC236}">
                <a16:creationId xmlns:a16="http://schemas.microsoft.com/office/drawing/2014/main" id="{62847A97-D98C-735F-07D9-2E7EECC126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99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36040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217</Words>
  <Application>Microsoft Office PowerPoint</Application>
  <PresentationFormat>On-screen Show (4:3)</PresentationFormat>
  <Paragraphs>18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Myriad Pro</vt:lpstr>
      <vt:lpstr>Aptos</vt:lpstr>
      <vt:lpstr>Arial</vt:lpstr>
      <vt:lpstr>Calibri</vt:lpstr>
      <vt:lpstr>20140311PresentationUWTSDTemplate</vt:lpstr>
      <vt:lpstr>PowerPoint Presentation</vt:lpstr>
      <vt:lpstr>Ground rules for the quiz: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Academic and Employability Skills (LCLM4001) Understanding Referencing  &amp; Plagiarism</dc:title>
  <dc:creator>Matthew Brian</dc:creator>
  <cp:lastModifiedBy>Sylvia Hoffmann</cp:lastModifiedBy>
  <cp:revision>32</cp:revision>
  <dcterms:created xsi:type="dcterms:W3CDTF">2022-09-13T09:40:09Z</dcterms:created>
  <dcterms:modified xsi:type="dcterms:W3CDTF">2025-10-30T12:11:22Z</dcterms:modified>
</cp:coreProperties>
</file>