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Masters/slideMaster3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theme/theme17.xml" ContentType="application/vnd.openxmlformats-officedocument.theme+xml"/>
  <Override PartName="/ppt/slideLayouts/slideLayout18.xml" ContentType="application/vnd.openxmlformats-officedocument.presentationml.slideLayout+xml"/>
  <Override PartName="/ppt/theme/theme18.xml" ContentType="application/vnd.openxmlformats-officedocument.theme+xml"/>
  <Override PartName="/ppt/slideLayouts/slideLayout19.xml" ContentType="application/vnd.openxmlformats-officedocument.presentationml.slideLayout+xml"/>
  <Override PartName="/ppt/theme/theme19.xml" ContentType="application/vnd.openxmlformats-officedocument.theme+xml"/>
  <Override PartName="/ppt/slideLayouts/slideLayout20.xml" ContentType="application/vnd.openxmlformats-officedocument.presentationml.slideLayout+xml"/>
  <Override PartName="/ppt/theme/theme20.xml" ContentType="application/vnd.openxmlformats-officedocument.theme+xml"/>
  <Override PartName="/ppt/slideLayouts/slideLayout21.xml" ContentType="application/vnd.openxmlformats-officedocument.presentationml.slideLayout+xml"/>
  <Override PartName="/ppt/theme/theme21.xml" ContentType="application/vnd.openxmlformats-officedocument.theme+xml"/>
  <Override PartName="/ppt/slideLayouts/slideLayout22.xml" ContentType="application/vnd.openxmlformats-officedocument.presentationml.slideLayout+xml"/>
  <Override PartName="/ppt/theme/theme22.xml" ContentType="application/vnd.openxmlformats-officedocument.theme+xml"/>
  <Override PartName="/ppt/slideLayouts/slideLayout23.xml" ContentType="application/vnd.openxmlformats-officedocument.presentationml.slideLayout+xml"/>
  <Override PartName="/ppt/theme/theme23.xml" ContentType="application/vnd.openxmlformats-officedocument.theme+xml"/>
  <Override PartName="/ppt/slideLayouts/slideLayout24.xml" ContentType="application/vnd.openxmlformats-officedocument.presentationml.slideLayout+xml"/>
  <Override PartName="/ppt/theme/theme24.xml" ContentType="application/vnd.openxmlformats-officedocument.theme+xml"/>
  <Override PartName="/ppt/slideLayouts/slideLayout25.xml" ContentType="application/vnd.openxmlformats-officedocument.presentationml.slideLayout+xml"/>
  <Override PartName="/ppt/theme/theme25.xml" ContentType="application/vnd.openxmlformats-officedocument.theme+xml"/>
  <Override PartName="/ppt/slideLayouts/slideLayout26.xml" ContentType="application/vnd.openxmlformats-officedocument.presentationml.slideLayout+xml"/>
  <Override PartName="/ppt/theme/theme26.xml" ContentType="application/vnd.openxmlformats-officedocument.theme+xml"/>
  <Override PartName="/ppt/slideLayouts/slideLayout27.xml" ContentType="application/vnd.openxmlformats-officedocument.presentationml.slideLayout+xml"/>
  <Override PartName="/ppt/theme/theme27.xml" ContentType="application/vnd.openxmlformats-officedocument.theme+xml"/>
  <Override PartName="/ppt/slideLayouts/slideLayout28.xml" ContentType="application/vnd.openxmlformats-officedocument.presentationml.slideLayout+xml"/>
  <Override PartName="/ppt/theme/theme28.xml" ContentType="application/vnd.openxmlformats-officedocument.theme+xml"/>
  <Override PartName="/ppt/slideLayouts/slideLayout29.xml" ContentType="application/vnd.openxmlformats-officedocument.presentationml.slideLayout+xml"/>
  <Override PartName="/ppt/theme/theme29.xml" ContentType="application/vnd.openxmlformats-officedocument.theme+xml"/>
  <Override PartName="/ppt/slideLayouts/slideLayout30.xml" ContentType="application/vnd.openxmlformats-officedocument.presentationml.slideLayout+xml"/>
  <Override PartName="/ppt/theme/theme30.xml" ContentType="application/vnd.openxmlformats-officedocument.theme+xml"/>
  <Override PartName="/ppt/theme/theme3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7" r:id="rId1"/>
    <p:sldMasterId id="2147483670" r:id="rId2"/>
    <p:sldMasterId id="2147483698" r:id="rId3"/>
    <p:sldMasterId id="2147483673" r:id="rId4"/>
    <p:sldMasterId id="2147483675" r:id="rId5"/>
    <p:sldMasterId id="2147483677" r:id="rId6"/>
    <p:sldMasterId id="2147483679" r:id="rId7"/>
    <p:sldMasterId id="2147483681" r:id="rId8"/>
    <p:sldMasterId id="2147483683" r:id="rId9"/>
    <p:sldMasterId id="2147483685" r:id="rId10"/>
    <p:sldMasterId id="2147483687" r:id="rId11"/>
    <p:sldMasterId id="2147483689" r:id="rId12"/>
    <p:sldMasterId id="2147483691" r:id="rId13"/>
    <p:sldMasterId id="2147483693" r:id="rId14"/>
    <p:sldMasterId id="2147483695" r:id="rId15"/>
    <p:sldMasterId id="2147483697" r:id="rId16"/>
    <p:sldMasterId id="2147483699" r:id="rId17"/>
    <p:sldMasterId id="2147483701" r:id="rId18"/>
    <p:sldMasterId id="2147483703" r:id="rId19"/>
    <p:sldMasterId id="2147483705" r:id="rId20"/>
    <p:sldMasterId id="2147483707" r:id="rId21"/>
    <p:sldMasterId id="2147483709" r:id="rId22"/>
    <p:sldMasterId id="2147483711" r:id="rId23"/>
    <p:sldMasterId id="2147483713" r:id="rId24"/>
    <p:sldMasterId id="2147483715" r:id="rId25"/>
    <p:sldMasterId id="2147483717" r:id="rId26"/>
    <p:sldMasterId id="2147483719" r:id="rId27"/>
    <p:sldMasterId id="2147483721" r:id="rId28"/>
    <p:sldMasterId id="2147483723" r:id="rId29"/>
    <p:sldMasterId id="2147483725" r:id="rId30"/>
  </p:sldMasterIdLst>
  <p:notesMasterIdLst>
    <p:notesMasterId r:id="rId61"/>
  </p:notesMasterIdLst>
  <p:sldIdLst>
    <p:sldId id="257" r:id="rId31"/>
    <p:sldId id="258" r:id="rId32"/>
    <p:sldId id="259" r:id="rId33"/>
    <p:sldId id="260" r:id="rId34"/>
    <p:sldId id="261" r:id="rId35"/>
    <p:sldId id="262" r:id="rId36"/>
    <p:sldId id="263" r:id="rId37"/>
    <p:sldId id="264" r:id="rId38"/>
    <p:sldId id="265" r:id="rId39"/>
    <p:sldId id="266" r:id="rId40"/>
    <p:sldId id="267" r:id="rId41"/>
    <p:sldId id="268" r:id="rId42"/>
    <p:sldId id="269" r:id="rId43"/>
    <p:sldId id="270" r:id="rId44"/>
    <p:sldId id="271" r:id="rId45"/>
    <p:sldId id="272" r:id="rId46"/>
    <p:sldId id="273" r:id="rId47"/>
    <p:sldId id="274" r:id="rId48"/>
    <p:sldId id="275" r:id="rId49"/>
    <p:sldId id="276" r:id="rId50"/>
    <p:sldId id="277" r:id="rId51"/>
    <p:sldId id="278" r:id="rId52"/>
    <p:sldId id="279" r:id="rId53"/>
    <p:sldId id="280" r:id="rId54"/>
    <p:sldId id="281" r:id="rId55"/>
    <p:sldId id="282" r:id="rId56"/>
    <p:sldId id="283" r:id="rId57"/>
    <p:sldId id="284" r:id="rId58"/>
    <p:sldId id="285" r:id="rId59"/>
    <p:sldId id="286"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00" autoAdjust="0"/>
    <p:restoredTop sz="94660"/>
  </p:normalViewPr>
  <p:slideViewPr>
    <p:cSldViewPr snapToGrid="0">
      <p:cViewPr varScale="1">
        <p:scale>
          <a:sx n="97" d="100"/>
          <a:sy n="97" d="100"/>
        </p:scale>
        <p:origin x="60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Master" Target="slideMasters/slideMaster26.xml"/><Relationship Id="rId21" Type="http://schemas.openxmlformats.org/officeDocument/2006/relationships/slideMaster" Target="slideMasters/slideMaster21.xml"/><Relationship Id="rId34" Type="http://schemas.openxmlformats.org/officeDocument/2006/relationships/slide" Target="slides/slide4.xml"/><Relationship Id="rId42" Type="http://schemas.openxmlformats.org/officeDocument/2006/relationships/slide" Target="slides/slide12.xml"/><Relationship Id="rId47" Type="http://schemas.openxmlformats.org/officeDocument/2006/relationships/slide" Target="slides/slide17.xml"/><Relationship Id="rId50" Type="http://schemas.openxmlformats.org/officeDocument/2006/relationships/slide" Target="slides/slide20.xml"/><Relationship Id="rId55" Type="http://schemas.openxmlformats.org/officeDocument/2006/relationships/slide" Target="slides/slide25.xml"/><Relationship Id="rId63"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Master" Target="slideMasters/slideMaster29.xml"/><Relationship Id="rId11" Type="http://schemas.openxmlformats.org/officeDocument/2006/relationships/slideMaster" Target="slideMasters/slideMaster11.xml"/><Relationship Id="rId24" Type="http://schemas.openxmlformats.org/officeDocument/2006/relationships/slideMaster" Target="slideMasters/slideMaster24.xml"/><Relationship Id="rId32" Type="http://schemas.openxmlformats.org/officeDocument/2006/relationships/slide" Target="slides/slide2.xml"/><Relationship Id="rId37" Type="http://schemas.openxmlformats.org/officeDocument/2006/relationships/slide" Target="slides/slide7.xml"/><Relationship Id="rId40" Type="http://schemas.openxmlformats.org/officeDocument/2006/relationships/slide" Target="slides/slide10.xml"/><Relationship Id="rId45" Type="http://schemas.openxmlformats.org/officeDocument/2006/relationships/slide" Target="slides/slide15.xml"/><Relationship Id="rId53" Type="http://schemas.openxmlformats.org/officeDocument/2006/relationships/slide" Target="slides/slide23.xml"/><Relationship Id="rId58" Type="http://schemas.openxmlformats.org/officeDocument/2006/relationships/slide" Target="slides/slide28.xml"/><Relationship Id="rId5" Type="http://schemas.openxmlformats.org/officeDocument/2006/relationships/slideMaster" Target="slideMasters/slideMaster5.xml"/><Relationship Id="rId61" Type="http://schemas.openxmlformats.org/officeDocument/2006/relationships/notesMaster" Target="notesMasters/notesMaster1.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22" Type="http://schemas.openxmlformats.org/officeDocument/2006/relationships/slideMaster" Target="slideMasters/slideMaster22.xml"/><Relationship Id="rId27" Type="http://schemas.openxmlformats.org/officeDocument/2006/relationships/slideMaster" Target="slideMasters/slideMaster27.xml"/><Relationship Id="rId30" Type="http://schemas.openxmlformats.org/officeDocument/2006/relationships/slideMaster" Target="slideMasters/slideMaster30.xml"/><Relationship Id="rId35" Type="http://schemas.openxmlformats.org/officeDocument/2006/relationships/slide" Target="slides/slide5.xml"/><Relationship Id="rId43" Type="http://schemas.openxmlformats.org/officeDocument/2006/relationships/slide" Target="slides/slide13.xml"/><Relationship Id="rId48" Type="http://schemas.openxmlformats.org/officeDocument/2006/relationships/slide" Target="slides/slide18.xml"/><Relationship Id="rId56" Type="http://schemas.openxmlformats.org/officeDocument/2006/relationships/slide" Target="slides/slide26.xml"/><Relationship Id="rId64" Type="http://schemas.openxmlformats.org/officeDocument/2006/relationships/theme" Target="theme/theme1.xml"/><Relationship Id="rId8" Type="http://schemas.openxmlformats.org/officeDocument/2006/relationships/slideMaster" Target="slideMasters/slideMaster8.xml"/><Relationship Id="rId51" Type="http://schemas.openxmlformats.org/officeDocument/2006/relationships/slide" Target="slides/slide21.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Master" Target="slideMasters/slideMaster25.xml"/><Relationship Id="rId33" Type="http://schemas.openxmlformats.org/officeDocument/2006/relationships/slide" Target="slides/slide3.xml"/><Relationship Id="rId38" Type="http://schemas.openxmlformats.org/officeDocument/2006/relationships/slide" Target="slides/slide8.xml"/><Relationship Id="rId46" Type="http://schemas.openxmlformats.org/officeDocument/2006/relationships/slide" Target="slides/slide16.xml"/><Relationship Id="rId59" Type="http://schemas.openxmlformats.org/officeDocument/2006/relationships/slide" Target="slides/slide29.xml"/><Relationship Id="rId20" Type="http://schemas.openxmlformats.org/officeDocument/2006/relationships/slideMaster" Target="slideMasters/slideMaster20.xml"/><Relationship Id="rId41" Type="http://schemas.openxmlformats.org/officeDocument/2006/relationships/slide" Target="slides/slide11.xml"/><Relationship Id="rId54" Type="http://schemas.openxmlformats.org/officeDocument/2006/relationships/slide" Target="slides/slide24.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Master" Target="slideMasters/slideMaster23.xml"/><Relationship Id="rId28" Type="http://schemas.openxmlformats.org/officeDocument/2006/relationships/slideMaster" Target="slideMasters/slideMaster28.xml"/><Relationship Id="rId36" Type="http://schemas.openxmlformats.org/officeDocument/2006/relationships/slide" Target="slides/slide6.xml"/><Relationship Id="rId49" Type="http://schemas.openxmlformats.org/officeDocument/2006/relationships/slide" Target="slides/slide19.xml"/><Relationship Id="rId57" Type="http://schemas.openxmlformats.org/officeDocument/2006/relationships/slide" Target="slides/slide27.xml"/><Relationship Id="rId10" Type="http://schemas.openxmlformats.org/officeDocument/2006/relationships/slideMaster" Target="slideMasters/slideMaster10.xml"/><Relationship Id="rId31" Type="http://schemas.openxmlformats.org/officeDocument/2006/relationships/slide" Target="slides/slide1.xml"/><Relationship Id="rId44" Type="http://schemas.openxmlformats.org/officeDocument/2006/relationships/slide" Target="slides/slide14.xml"/><Relationship Id="rId52" Type="http://schemas.openxmlformats.org/officeDocument/2006/relationships/slide" Target="slides/slide22.xml"/><Relationship Id="rId60" Type="http://schemas.openxmlformats.org/officeDocument/2006/relationships/slide" Target="slides/slide30.xml"/><Relationship Id="rId65"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9.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9C1232-3D77-4383-AEDB-B32510E85B60}" type="datetimeFigureOut">
              <a:rPr lang="en-GB" smtClean="0"/>
              <a:t>09/12/2021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A5E63B-10F3-4FE9-84B8-471755407F20}" type="slidenum">
              <a:rPr lang="en-GB" smtClean="0"/>
              <a:t>‹#›</a:t>
            </a:fld>
            <a:endParaRPr lang="en-GB"/>
          </a:p>
        </p:txBody>
      </p:sp>
    </p:spTree>
    <p:extLst>
      <p:ext uri="{BB962C8B-B14F-4D97-AF65-F5344CB8AC3E}">
        <p14:creationId xmlns:p14="http://schemas.microsoft.com/office/powerpoint/2010/main" val="41409131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a:extLst>
              <a:ext uri="{FF2B5EF4-FFF2-40B4-BE49-F238E27FC236}">
                <a16:creationId xmlns:a16="http://schemas.microsoft.com/office/drawing/2014/main" id="{B695C2E2-3D08-42D4-99C1-C36D083D9314}"/>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D55F64-7896-4334-B298-08A010788169}" type="slidenum">
              <a:rPr lang="ar-SA" altLang="en-US"/>
              <a:pPr/>
              <a:t>3</a:t>
            </a:fld>
            <a:endParaRPr lang="en-US" altLang="en-US"/>
          </a:p>
        </p:txBody>
      </p:sp>
      <p:sp>
        <p:nvSpPr>
          <p:cNvPr id="7171" name="Rectangle 2">
            <a:extLst>
              <a:ext uri="{FF2B5EF4-FFF2-40B4-BE49-F238E27FC236}">
                <a16:creationId xmlns:a16="http://schemas.microsoft.com/office/drawing/2014/main" id="{7CB9B298-0E3E-43D2-9CF5-0669C1B8EDD6}"/>
              </a:ext>
            </a:extLst>
          </p:cNvPr>
          <p:cNvSpPr>
            <a:spLocks noChangeArrowheads="1"/>
          </p:cNvSpPr>
          <p:nvPr/>
        </p:nvSpPr>
        <p:spPr bwMode="auto">
          <a:xfrm>
            <a:off x="5181600" y="0"/>
            <a:ext cx="3962400" cy="341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r>
              <a:rPr lang="en-US" altLang="en-US" sz="1000" i="1">
                <a:latin typeface="Times New Roman" panose="02020603050405020304" pitchFamily="18" charset="0"/>
              </a:rPr>
              <a:t>09/22/97</a:t>
            </a:r>
          </a:p>
        </p:txBody>
      </p:sp>
      <p:sp>
        <p:nvSpPr>
          <p:cNvPr id="7172" name="Rectangle 3">
            <a:extLst>
              <a:ext uri="{FF2B5EF4-FFF2-40B4-BE49-F238E27FC236}">
                <a16:creationId xmlns:a16="http://schemas.microsoft.com/office/drawing/2014/main" id="{A17AD301-2823-43CE-AAF5-3C9C01A2D684}"/>
              </a:ext>
            </a:extLst>
          </p:cNvPr>
          <p:cNvSpPr>
            <a:spLocks noChangeArrowheads="1"/>
          </p:cNvSpPr>
          <p:nvPr/>
        </p:nvSpPr>
        <p:spPr bwMode="auto">
          <a:xfrm>
            <a:off x="5181600" y="6513513"/>
            <a:ext cx="3962400" cy="344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r>
              <a:rPr lang="en-US" altLang="en-US" sz="1000" i="1">
                <a:latin typeface="Times New Roman" panose="02020603050405020304" pitchFamily="18" charset="0"/>
              </a:rPr>
              <a:t>3</a:t>
            </a:r>
          </a:p>
        </p:txBody>
      </p:sp>
      <p:sp>
        <p:nvSpPr>
          <p:cNvPr id="7173" name="Rectangle 4">
            <a:extLst>
              <a:ext uri="{FF2B5EF4-FFF2-40B4-BE49-F238E27FC236}">
                <a16:creationId xmlns:a16="http://schemas.microsoft.com/office/drawing/2014/main" id="{FD76323A-0DC6-4211-AB40-EBA42B05FBCE}"/>
              </a:ext>
            </a:extLst>
          </p:cNvPr>
          <p:cNvSpPr>
            <a:spLocks noChangeArrowheads="1"/>
          </p:cNvSpPr>
          <p:nvPr/>
        </p:nvSpPr>
        <p:spPr bwMode="auto">
          <a:xfrm>
            <a:off x="0" y="6513513"/>
            <a:ext cx="3962400" cy="344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sz="1000" i="1">
                <a:latin typeface="Times New Roman" panose="02020603050405020304" pitchFamily="18" charset="0"/>
              </a:rPr>
              <a:t>University of Minnesota Extension Service</a:t>
            </a:r>
          </a:p>
        </p:txBody>
      </p:sp>
      <p:sp>
        <p:nvSpPr>
          <p:cNvPr id="7174" name="Rectangle 5">
            <a:extLst>
              <a:ext uri="{FF2B5EF4-FFF2-40B4-BE49-F238E27FC236}">
                <a16:creationId xmlns:a16="http://schemas.microsoft.com/office/drawing/2014/main" id="{435C4867-F114-4B58-BA19-4E7B3F3A6C18}"/>
              </a:ext>
            </a:extLst>
          </p:cNvPr>
          <p:cNvSpPr>
            <a:spLocks noChangeArrowheads="1"/>
          </p:cNvSpPr>
          <p:nvPr/>
        </p:nvSpPr>
        <p:spPr bwMode="auto">
          <a:xfrm>
            <a:off x="0" y="0"/>
            <a:ext cx="3962400" cy="341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sz="1000" i="1">
                <a:latin typeface="Times New Roman" panose="02020603050405020304" pitchFamily="18" charset="0"/>
              </a:rPr>
              <a:t>Master Internet Volunteer Program</a:t>
            </a:r>
          </a:p>
        </p:txBody>
      </p:sp>
      <p:sp>
        <p:nvSpPr>
          <p:cNvPr id="7175" name="Rectangle 6">
            <a:extLst>
              <a:ext uri="{FF2B5EF4-FFF2-40B4-BE49-F238E27FC236}">
                <a16:creationId xmlns:a16="http://schemas.microsoft.com/office/drawing/2014/main" id="{E808F0AF-69C6-4F92-9066-6E3A827D1823}"/>
              </a:ext>
            </a:extLst>
          </p:cNvPr>
          <p:cNvSpPr>
            <a:spLocks noGrp="1" noRot="1" noChangeAspect="1" noChangeArrowheads="1" noTextEdit="1"/>
          </p:cNvSpPr>
          <p:nvPr>
            <p:ph type="sldImg"/>
          </p:nvPr>
        </p:nvSpPr>
        <p:spPr>
          <a:ln w="12700" cap="flat">
            <a:solidFill>
              <a:schemeClr val="tx1"/>
            </a:solidFill>
          </a:ln>
        </p:spPr>
      </p:sp>
      <p:sp>
        <p:nvSpPr>
          <p:cNvPr id="7176" name="Rectangle 7">
            <a:extLst>
              <a:ext uri="{FF2B5EF4-FFF2-40B4-BE49-F238E27FC236}">
                <a16:creationId xmlns:a16="http://schemas.microsoft.com/office/drawing/2014/main" id="{CA45F61E-7612-421B-B093-6FD5834FCC64}"/>
              </a:ext>
            </a:extLst>
          </p:cNvPr>
          <p:cNvSpPr>
            <a:spLocks noGrp="1" noChangeArrowheads="1"/>
          </p:cNvSpPr>
          <p:nvPr>
            <p:ph type="body" idx="1"/>
          </p:nvPr>
        </p:nvSpPr>
        <p:spPr>
          <a:xfrm>
            <a:off x="1219200" y="3257550"/>
            <a:ext cx="6705600" cy="3086100"/>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pPr eaLnBrk="1" hangingPunct="1">
              <a:buFontTx/>
              <a:buChar char="•"/>
            </a:pPr>
            <a:r>
              <a:rPr lang="en-US" altLang="en-US"/>
              <a:t>Provide information in an organized way</a:t>
            </a:r>
          </a:p>
          <a:p>
            <a:pPr eaLnBrk="1" hangingPunct="1">
              <a:buFontTx/>
              <a:buChar char="•"/>
            </a:pPr>
            <a:r>
              <a:rPr lang="en-US" altLang="en-US"/>
              <a:t>Chat Groups</a:t>
            </a:r>
          </a:p>
          <a:p>
            <a:pPr eaLnBrk="1" hangingPunct="1">
              <a:buFontTx/>
              <a:buChar char="•"/>
            </a:pPr>
            <a:r>
              <a:rPr lang="en-US" altLang="en-US"/>
              <a:t>Specialized information areas</a:t>
            </a:r>
          </a:p>
          <a:p>
            <a:pPr eaLnBrk="1" hangingPunct="1">
              <a:buFontTx/>
              <a:buChar char="•"/>
            </a:pPr>
            <a:r>
              <a:rPr lang="en-US" altLang="en-US"/>
              <a:t>Internet access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0F604012-0710-45EB-9081-92693463E11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144D125-8CED-45F1-BCAD-D0F1834A2D5A}" type="slidenum">
              <a:rPr lang="ar-SA" altLang="en-US"/>
              <a:pPr/>
              <a:t>9</a:t>
            </a:fld>
            <a:endParaRPr lang="en-US" altLang="en-US"/>
          </a:p>
        </p:txBody>
      </p:sp>
      <p:sp>
        <p:nvSpPr>
          <p:cNvPr id="14339" name="Rectangle 2">
            <a:extLst>
              <a:ext uri="{FF2B5EF4-FFF2-40B4-BE49-F238E27FC236}">
                <a16:creationId xmlns:a16="http://schemas.microsoft.com/office/drawing/2014/main" id="{EA081389-4928-4240-924C-2B6C90E4E96E}"/>
              </a:ext>
            </a:extLst>
          </p:cNvPr>
          <p:cNvSpPr>
            <a:spLocks noChangeArrowheads="1"/>
          </p:cNvSpPr>
          <p:nvPr/>
        </p:nvSpPr>
        <p:spPr bwMode="auto">
          <a:xfrm>
            <a:off x="5181600" y="0"/>
            <a:ext cx="3962400" cy="341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r>
              <a:rPr lang="en-US" altLang="en-US" sz="1000" i="1">
                <a:latin typeface="Times New Roman" panose="02020603050405020304" pitchFamily="18" charset="0"/>
              </a:rPr>
              <a:t>09/22/97</a:t>
            </a:r>
          </a:p>
        </p:txBody>
      </p:sp>
      <p:sp>
        <p:nvSpPr>
          <p:cNvPr id="14340" name="Rectangle 3">
            <a:extLst>
              <a:ext uri="{FF2B5EF4-FFF2-40B4-BE49-F238E27FC236}">
                <a16:creationId xmlns:a16="http://schemas.microsoft.com/office/drawing/2014/main" id="{7419F772-6CDD-48EA-A97A-758F880956D1}"/>
              </a:ext>
            </a:extLst>
          </p:cNvPr>
          <p:cNvSpPr>
            <a:spLocks noChangeArrowheads="1"/>
          </p:cNvSpPr>
          <p:nvPr/>
        </p:nvSpPr>
        <p:spPr bwMode="auto">
          <a:xfrm>
            <a:off x="5181600" y="6513513"/>
            <a:ext cx="3962400" cy="344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r>
              <a:rPr lang="en-US" altLang="en-US" sz="1000" i="1">
                <a:latin typeface="Times New Roman" panose="02020603050405020304" pitchFamily="18" charset="0"/>
              </a:rPr>
              <a:t>9</a:t>
            </a:r>
          </a:p>
        </p:txBody>
      </p:sp>
      <p:sp>
        <p:nvSpPr>
          <p:cNvPr id="14341" name="Rectangle 4">
            <a:extLst>
              <a:ext uri="{FF2B5EF4-FFF2-40B4-BE49-F238E27FC236}">
                <a16:creationId xmlns:a16="http://schemas.microsoft.com/office/drawing/2014/main" id="{F2619D0C-2F53-4C6B-BBBA-D284E52EEFBC}"/>
              </a:ext>
            </a:extLst>
          </p:cNvPr>
          <p:cNvSpPr>
            <a:spLocks noChangeArrowheads="1"/>
          </p:cNvSpPr>
          <p:nvPr/>
        </p:nvSpPr>
        <p:spPr bwMode="auto">
          <a:xfrm>
            <a:off x="0" y="6513513"/>
            <a:ext cx="3962400" cy="344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sz="1000" i="1">
                <a:latin typeface="Times New Roman" panose="02020603050405020304" pitchFamily="18" charset="0"/>
              </a:rPr>
              <a:t>University of Minnesota Extension Service</a:t>
            </a:r>
          </a:p>
        </p:txBody>
      </p:sp>
      <p:sp>
        <p:nvSpPr>
          <p:cNvPr id="14342" name="Rectangle 5">
            <a:extLst>
              <a:ext uri="{FF2B5EF4-FFF2-40B4-BE49-F238E27FC236}">
                <a16:creationId xmlns:a16="http://schemas.microsoft.com/office/drawing/2014/main" id="{452701BD-AC4D-4822-85FB-F2EF67DDC4BB}"/>
              </a:ext>
            </a:extLst>
          </p:cNvPr>
          <p:cNvSpPr>
            <a:spLocks noChangeArrowheads="1"/>
          </p:cNvSpPr>
          <p:nvPr/>
        </p:nvSpPr>
        <p:spPr bwMode="auto">
          <a:xfrm>
            <a:off x="0" y="0"/>
            <a:ext cx="3962400" cy="341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sz="1000" i="1">
                <a:latin typeface="Times New Roman" panose="02020603050405020304" pitchFamily="18" charset="0"/>
              </a:rPr>
              <a:t>Master Internet Volunteer Program</a:t>
            </a:r>
          </a:p>
        </p:txBody>
      </p:sp>
      <p:sp>
        <p:nvSpPr>
          <p:cNvPr id="14343" name="Rectangle 6">
            <a:extLst>
              <a:ext uri="{FF2B5EF4-FFF2-40B4-BE49-F238E27FC236}">
                <a16:creationId xmlns:a16="http://schemas.microsoft.com/office/drawing/2014/main" id="{87252196-204C-439B-BEED-0381D71207C6}"/>
              </a:ext>
            </a:extLst>
          </p:cNvPr>
          <p:cNvSpPr>
            <a:spLocks noGrp="1" noRot="1" noChangeAspect="1" noChangeArrowheads="1" noTextEdit="1"/>
          </p:cNvSpPr>
          <p:nvPr>
            <p:ph type="sldImg"/>
          </p:nvPr>
        </p:nvSpPr>
        <p:spPr>
          <a:ln w="12700" cap="flat">
            <a:solidFill>
              <a:schemeClr val="tx1"/>
            </a:solidFill>
          </a:ln>
        </p:spPr>
      </p:sp>
      <p:sp>
        <p:nvSpPr>
          <p:cNvPr id="14344" name="Rectangle 7">
            <a:extLst>
              <a:ext uri="{FF2B5EF4-FFF2-40B4-BE49-F238E27FC236}">
                <a16:creationId xmlns:a16="http://schemas.microsoft.com/office/drawing/2014/main" id="{3B6D2742-246A-482C-80BF-B991268C8BB4}"/>
              </a:ext>
            </a:extLst>
          </p:cNvPr>
          <p:cNvSpPr>
            <a:spLocks noGrp="1" noChangeArrowheads="1"/>
          </p:cNvSpPr>
          <p:nvPr>
            <p:ph type="body" idx="1"/>
          </p:nvPr>
        </p:nvSpPr>
        <p:spPr>
          <a:xfrm>
            <a:off x="1219200" y="3257550"/>
            <a:ext cx="6705600" cy="3086100"/>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pPr eaLnBrk="1" hangingPunct="1">
              <a:buFontTx/>
              <a:buChar char="•"/>
            </a:pPr>
            <a:r>
              <a:rPr lang="en-US" altLang="en-US"/>
              <a:t>Tech help should be a local or toll-free call</a:t>
            </a:r>
          </a:p>
          <a:p>
            <a:pPr eaLnBrk="1" hangingPunct="1">
              <a:buFontTx/>
              <a:buChar char="•"/>
            </a:pPr>
            <a:r>
              <a:rPr lang="en-US" altLang="en-US"/>
              <a:t>Is it available when you are using the net?</a:t>
            </a:r>
          </a:p>
          <a:p>
            <a:pPr eaLnBrk="1" hangingPunct="1">
              <a:buFontTx/>
              <a:buChar char="•"/>
            </a:pPr>
            <a:r>
              <a:rPr lang="en-US" altLang="en-US"/>
              <a:t>Will you get a real person or have to leave voice mail? (voice mail is OK if the response time is fast and during a time you are not connected)</a:t>
            </a:r>
          </a:p>
          <a:p>
            <a:pPr eaLnBrk="1" hangingPunct="1">
              <a:buFontTx/>
              <a:buChar char="•"/>
            </a:pPr>
            <a:r>
              <a:rPr lang="en-US" altLang="en-US"/>
              <a:t>Try calling tech support before subscribing.</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Rectangle 4">
            <a:extLst>
              <a:ext uri="{FF2B5EF4-FFF2-40B4-BE49-F238E27FC236}">
                <a16:creationId xmlns:a16="http://schemas.microsoft.com/office/drawing/2014/main" id="{5BCE5158-D417-4D85-B106-20924FB84176}"/>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E1F6F496-30FC-43E8-9C10-95B1FBFCE865}"/>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213B1F24-7AA4-4644-82F7-C8335C8355C3}"/>
              </a:ext>
            </a:extLst>
          </p:cNvPr>
          <p:cNvSpPr>
            <a:spLocks noGrp="1" noChangeArrowheads="1"/>
          </p:cNvSpPr>
          <p:nvPr>
            <p:ph type="sldNum" sz="quarter" idx="12"/>
          </p:nvPr>
        </p:nvSpPr>
        <p:spPr>
          <a:ln/>
        </p:spPr>
        <p:txBody>
          <a:bodyPr/>
          <a:lstStyle>
            <a:lvl1pPr>
              <a:defRPr/>
            </a:lvl1pPr>
          </a:lstStyle>
          <a:p>
            <a:pPr>
              <a:defRPr/>
            </a:pPr>
            <a:fld id="{FA178298-BC13-43A4-A266-7F56C930DD00}" type="slidenum">
              <a:rPr lang="ar-SA" altLang="en-US"/>
              <a:pPr>
                <a:defRPr/>
              </a:pPr>
              <a:t>‹#›</a:t>
            </a:fld>
            <a:endParaRPr lang="en-US" altLang="en-US"/>
          </a:p>
        </p:txBody>
      </p:sp>
    </p:spTree>
    <p:extLst>
      <p:ext uri="{BB962C8B-B14F-4D97-AF65-F5344CB8AC3E}">
        <p14:creationId xmlns:p14="http://schemas.microsoft.com/office/powerpoint/2010/main" val="2970590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F51A399-2410-44BF-AE5A-92244D7539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867CF15-F5B8-47E8-800E-1FDE7F23FBD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C617384-4E2B-4A10-BE2F-997FA35EAF5F}"/>
              </a:ext>
            </a:extLst>
          </p:cNvPr>
          <p:cNvSpPr>
            <a:spLocks noGrp="1" noChangeArrowheads="1"/>
          </p:cNvSpPr>
          <p:nvPr>
            <p:ph type="sldNum" sz="quarter" idx="12"/>
          </p:nvPr>
        </p:nvSpPr>
        <p:spPr>
          <a:ln/>
        </p:spPr>
        <p:txBody>
          <a:bodyPr/>
          <a:lstStyle>
            <a:lvl1pPr>
              <a:defRPr/>
            </a:lvl1pPr>
          </a:lstStyle>
          <a:p>
            <a:pPr>
              <a:defRPr/>
            </a:pPr>
            <a:fld id="{2B6EE3FD-618A-4C21-9E6C-74E18BBDD245}" type="slidenum">
              <a:rPr lang="ar-SA" altLang="en-US"/>
              <a:pPr>
                <a:defRPr/>
              </a:pPr>
              <a:t>‹#›</a:t>
            </a:fld>
            <a:endParaRPr lang="en-US" altLang="en-US"/>
          </a:p>
        </p:txBody>
      </p:sp>
    </p:spTree>
    <p:extLst>
      <p:ext uri="{BB962C8B-B14F-4D97-AF65-F5344CB8AC3E}">
        <p14:creationId xmlns:p14="http://schemas.microsoft.com/office/powerpoint/2010/main" val="2990963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F51A399-2410-44BF-AE5A-92244D7539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867CF15-F5B8-47E8-800E-1FDE7F23FBD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C617384-4E2B-4A10-BE2F-997FA35EAF5F}"/>
              </a:ext>
            </a:extLst>
          </p:cNvPr>
          <p:cNvSpPr>
            <a:spLocks noGrp="1" noChangeArrowheads="1"/>
          </p:cNvSpPr>
          <p:nvPr>
            <p:ph type="sldNum" sz="quarter" idx="12"/>
          </p:nvPr>
        </p:nvSpPr>
        <p:spPr>
          <a:ln/>
        </p:spPr>
        <p:txBody>
          <a:bodyPr/>
          <a:lstStyle>
            <a:lvl1pPr>
              <a:defRPr/>
            </a:lvl1pPr>
          </a:lstStyle>
          <a:p>
            <a:pPr>
              <a:defRPr/>
            </a:pPr>
            <a:fld id="{2B6EE3FD-618A-4C21-9E6C-74E18BBDD245}" type="slidenum">
              <a:rPr lang="ar-SA" altLang="en-US"/>
              <a:pPr>
                <a:defRPr/>
              </a:pPr>
              <a:t>‹#›</a:t>
            </a:fld>
            <a:endParaRPr lang="en-US" altLang="en-US"/>
          </a:p>
        </p:txBody>
      </p:sp>
    </p:spTree>
    <p:extLst>
      <p:ext uri="{BB962C8B-B14F-4D97-AF65-F5344CB8AC3E}">
        <p14:creationId xmlns:p14="http://schemas.microsoft.com/office/powerpoint/2010/main" val="299096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F51A399-2410-44BF-AE5A-92244D7539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867CF15-F5B8-47E8-800E-1FDE7F23FBD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C617384-4E2B-4A10-BE2F-997FA35EAF5F}"/>
              </a:ext>
            </a:extLst>
          </p:cNvPr>
          <p:cNvSpPr>
            <a:spLocks noGrp="1" noChangeArrowheads="1"/>
          </p:cNvSpPr>
          <p:nvPr>
            <p:ph type="sldNum" sz="quarter" idx="12"/>
          </p:nvPr>
        </p:nvSpPr>
        <p:spPr>
          <a:ln/>
        </p:spPr>
        <p:txBody>
          <a:bodyPr/>
          <a:lstStyle>
            <a:lvl1pPr>
              <a:defRPr/>
            </a:lvl1pPr>
          </a:lstStyle>
          <a:p>
            <a:pPr>
              <a:defRPr/>
            </a:pPr>
            <a:fld id="{2B6EE3FD-618A-4C21-9E6C-74E18BBDD245}" type="slidenum">
              <a:rPr lang="ar-SA" altLang="en-US"/>
              <a:pPr>
                <a:defRPr/>
              </a:pPr>
              <a:t>‹#›</a:t>
            </a:fld>
            <a:endParaRPr lang="en-US" altLang="en-US"/>
          </a:p>
        </p:txBody>
      </p:sp>
    </p:spTree>
    <p:extLst>
      <p:ext uri="{BB962C8B-B14F-4D97-AF65-F5344CB8AC3E}">
        <p14:creationId xmlns:p14="http://schemas.microsoft.com/office/powerpoint/2010/main" val="299096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F51A399-2410-44BF-AE5A-92244D7539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867CF15-F5B8-47E8-800E-1FDE7F23FBD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C617384-4E2B-4A10-BE2F-997FA35EAF5F}"/>
              </a:ext>
            </a:extLst>
          </p:cNvPr>
          <p:cNvSpPr>
            <a:spLocks noGrp="1" noChangeArrowheads="1"/>
          </p:cNvSpPr>
          <p:nvPr>
            <p:ph type="sldNum" sz="quarter" idx="12"/>
          </p:nvPr>
        </p:nvSpPr>
        <p:spPr>
          <a:ln/>
        </p:spPr>
        <p:txBody>
          <a:bodyPr/>
          <a:lstStyle>
            <a:lvl1pPr>
              <a:defRPr/>
            </a:lvl1pPr>
          </a:lstStyle>
          <a:p>
            <a:pPr>
              <a:defRPr/>
            </a:pPr>
            <a:fld id="{2B6EE3FD-618A-4C21-9E6C-74E18BBDD245}" type="slidenum">
              <a:rPr lang="ar-SA" altLang="en-US"/>
              <a:pPr>
                <a:defRPr/>
              </a:pPr>
              <a:t>‹#›</a:t>
            </a:fld>
            <a:endParaRPr lang="en-US" altLang="en-US"/>
          </a:p>
        </p:txBody>
      </p:sp>
    </p:spTree>
    <p:extLst>
      <p:ext uri="{BB962C8B-B14F-4D97-AF65-F5344CB8AC3E}">
        <p14:creationId xmlns:p14="http://schemas.microsoft.com/office/powerpoint/2010/main" val="2990963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F51A399-2410-44BF-AE5A-92244D7539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867CF15-F5B8-47E8-800E-1FDE7F23FBD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C617384-4E2B-4A10-BE2F-997FA35EAF5F}"/>
              </a:ext>
            </a:extLst>
          </p:cNvPr>
          <p:cNvSpPr>
            <a:spLocks noGrp="1" noChangeArrowheads="1"/>
          </p:cNvSpPr>
          <p:nvPr>
            <p:ph type="sldNum" sz="quarter" idx="12"/>
          </p:nvPr>
        </p:nvSpPr>
        <p:spPr>
          <a:ln/>
        </p:spPr>
        <p:txBody>
          <a:bodyPr/>
          <a:lstStyle>
            <a:lvl1pPr>
              <a:defRPr/>
            </a:lvl1pPr>
          </a:lstStyle>
          <a:p>
            <a:pPr>
              <a:defRPr/>
            </a:pPr>
            <a:fld id="{2B6EE3FD-618A-4C21-9E6C-74E18BBDD245}" type="slidenum">
              <a:rPr lang="ar-SA" altLang="en-US"/>
              <a:pPr>
                <a:defRPr/>
              </a:pPr>
              <a:t>‹#›</a:t>
            </a:fld>
            <a:endParaRPr lang="en-US" altLang="en-US"/>
          </a:p>
        </p:txBody>
      </p:sp>
    </p:spTree>
    <p:extLst>
      <p:ext uri="{BB962C8B-B14F-4D97-AF65-F5344CB8AC3E}">
        <p14:creationId xmlns:p14="http://schemas.microsoft.com/office/powerpoint/2010/main" val="2990963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F51A399-2410-44BF-AE5A-92244D7539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867CF15-F5B8-47E8-800E-1FDE7F23FBD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C617384-4E2B-4A10-BE2F-997FA35EAF5F}"/>
              </a:ext>
            </a:extLst>
          </p:cNvPr>
          <p:cNvSpPr>
            <a:spLocks noGrp="1" noChangeArrowheads="1"/>
          </p:cNvSpPr>
          <p:nvPr>
            <p:ph type="sldNum" sz="quarter" idx="12"/>
          </p:nvPr>
        </p:nvSpPr>
        <p:spPr>
          <a:ln/>
        </p:spPr>
        <p:txBody>
          <a:bodyPr/>
          <a:lstStyle>
            <a:lvl1pPr>
              <a:defRPr/>
            </a:lvl1pPr>
          </a:lstStyle>
          <a:p>
            <a:pPr>
              <a:defRPr/>
            </a:pPr>
            <a:fld id="{2B6EE3FD-618A-4C21-9E6C-74E18BBDD245}" type="slidenum">
              <a:rPr lang="ar-SA" altLang="en-US"/>
              <a:pPr>
                <a:defRPr/>
              </a:pPr>
              <a:t>‹#›</a:t>
            </a:fld>
            <a:endParaRPr lang="en-US" altLang="en-US"/>
          </a:p>
        </p:txBody>
      </p:sp>
    </p:spTree>
    <p:extLst>
      <p:ext uri="{BB962C8B-B14F-4D97-AF65-F5344CB8AC3E}">
        <p14:creationId xmlns:p14="http://schemas.microsoft.com/office/powerpoint/2010/main" val="299096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F51A399-2410-44BF-AE5A-92244D7539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867CF15-F5B8-47E8-800E-1FDE7F23FBD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C617384-4E2B-4A10-BE2F-997FA35EAF5F}"/>
              </a:ext>
            </a:extLst>
          </p:cNvPr>
          <p:cNvSpPr>
            <a:spLocks noGrp="1" noChangeArrowheads="1"/>
          </p:cNvSpPr>
          <p:nvPr>
            <p:ph type="sldNum" sz="quarter" idx="12"/>
          </p:nvPr>
        </p:nvSpPr>
        <p:spPr>
          <a:ln/>
        </p:spPr>
        <p:txBody>
          <a:bodyPr/>
          <a:lstStyle>
            <a:lvl1pPr>
              <a:defRPr/>
            </a:lvl1pPr>
          </a:lstStyle>
          <a:p>
            <a:pPr>
              <a:defRPr/>
            </a:pPr>
            <a:fld id="{2B6EE3FD-618A-4C21-9E6C-74E18BBDD245}" type="slidenum">
              <a:rPr lang="ar-SA" altLang="en-US"/>
              <a:pPr>
                <a:defRPr/>
              </a:pPr>
              <a:t>‹#›</a:t>
            </a:fld>
            <a:endParaRPr lang="en-US" altLang="en-US"/>
          </a:p>
        </p:txBody>
      </p:sp>
    </p:spTree>
    <p:extLst>
      <p:ext uri="{BB962C8B-B14F-4D97-AF65-F5344CB8AC3E}">
        <p14:creationId xmlns:p14="http://schemas.microsoft.com/office/powerpoint/2010/main" val="299096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F51A399-2410-44BF-AE5A-92244D7539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867CF15-F5B8-47E8-800E-1FDE7F23FBD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C617384-4E2B-4A10-BE2F-997FA35EAF5F}"/>
              </a:ext>
            </a:extLst>
          </p:cNvPr>
          <p:cNvSpPr>
            <a:spLocks noGrp="1" noChangeArrowheads="1"/>
          </p:cNvSpPr>
          <p:nvPr>
            <p:ph type="sldNum" sz="quarter" idx="12"/>
          </p:nvPr>
        </p:nvSpPr>
        <p:spPr>
          <a:ln/>
        </p:spPr>
        <p:txBody>
          <a:bodyPr/>
          <a:lstStyle>
            <a:lvl1pPr>
              <a:defRPr/>
            </a:lvl1pPr>
          </a:lstStyle>
          <a:p>
            <a:pPr>
              <a:defRPr/>
            </a:pPr>
            <a:fld id="{2B6EE3FD-618A-4C21-9E6C-74E18BBDD245}" type="slidenum">
              <a:rPr lang="ar-SA" altLang="en-US"/>
              <a:pPr>
                <a:defRPr/>
              </a:pPr>
              <a:t>‹#›</a:t>
            </a:fld>
            <a:endParaRPr lang="en-US" altLang="en-US"/>
          </a:p>
        </p:txBody>
      </p:sp>
    </p:spTree>
    <p:extLst>
      <p:ext uri="{BB962C8B-B14F-4D97-AF65-F5344CB8AC3E}">
        <p14:creationId xmlns:p14="http://schemas.microsoft.com/office/powerpoint/2010/main" val="299096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F51A399-2410-44BF-AE5A-92244D7539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867CF15-F5B8-47E8-800E-1FDE7F23FBD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C617384-4E2B-4A10-BE2F-997FA35EAF5F}"/>
              </a:ext>
            </a:extLst>
          </p:cNvPr>
          <p:cNvSpPr>
            <a:spLocks noGrp="1" noChangeArrowheads="1"/>
          </p:cNvSpPr>
          <p:nvPr>
            <p:ph type="sldNum" sz="quarter" idx="12"/>
          </p:nvPr>
        </p:nvSpPr>
        <p:spPr>
          <a:ln/>
        </p:spPr>
        <p:txBody>
          <a:bodyPr/>
          <a:lstStyle>
            <a:lvl1pPr>
              <a:defRPr/>
            </a:lvl1pPr>
          </a:lstStyle>
          <a:p>
            <a:pPr>
              <a:defRPr/>
            </a:pPr>
            <a:fld id="{2B6EE3FD-618A-4C21-9E6C-74E18BBDD245}" type="slidenum">
              <a:rPr lang="ar-SA" altLang="en-US"/>
              <a:pPr>
                <a:defRPr/>
              </a:pPr>
              <a:t>‹#›</a:t>
            </a:fld>
            <a:endParaRPr lang="en-US" altLang="en-US"/>
          </a:p>
        </p:txBody>
      </p:sp>
    </p:spTree>
    <p:extLst>
      <p:ext uri="{BB962C8B-B14F-4D97-AF65-F5344CB8AC3E}">
        <p14:creationId xmlns:p14="http://schemas.microsoft.com/office/powerpoint/2010/main" val="299096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F51A399-2410-44BF-AE5A-92244D7539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867CF15-F5B8-47E8-800E-1FDE7F23FBD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C617384-4E2B-4A10-BE2F-997FA35EAF5F}"/>
              </a:ext>
            </a:extLst>
          </p:cNvPr>
          <p:cNvSpPr>
            <a:spLocks noGrp="1" noChangeArrowheads="1"/>
          </p:cNvSpPr>
          <p:nvPr>
            <p:ph type="sldNum" sz="quarter" idx="12"/>
          </p:nvPr>
        </p:nvSpPr>
        <p:spPr>
          <a:ln/>
        </p:spPr>
        <p:txBody>
          <a:bodyPr/>
          <a:lstStyle>
            <a:lvl1pPr>
              <a:defRPr/>
            </a:lvl1pPr>
          </a:lstStyle>
          <a:p>
            <a:pPr>
              <a:defRPr/>
            </a:pPr>
            <a:fld id="{2B6EE3FD-618A-4C21-9E6C-74E18BBDD245}" type="slidenum">
              <a:rPr lang="ar-SA" altLang="en-US"/>
              <a:pPr>
                <a:defRPr/>
              </a:pPr>
              <a:t>‹#›</a:t>
            </a:fld>
            <a:endParaRPr lang="en-US" altLang="en-US"/>
          </a:p>
        </p:txBody>
      </p:sp>
    </p:spTree>
    <p:extLst>
      <p:ext uri="{BB962C8B-B14F-4D97-AF65-F5344CB8AC3E}">
        <p14:creationId xmlns:p14="http://schemas.microsoft.com/office/powerpoint/2010/main" val="2990963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F51A399-2410-44BF-AE5A-92244D7539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867CF15-F5B8-47E8-800E-1FDE7F23FBD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C617384-4E2B-4A10-BE2F-997FA35EAF5F}"/>
              </a:ext>
            </a:extLst>
          </p:cNvPr>
          <p:cNvSpPr>
            <a:spLocks noGrp="1" noChangeArrowheads="1"/>
          </p:cNvSpPr>
          <p:nvPr>
            <p:ph type="sldNum" sz="quarter" idx="12"/>
          </p:nvPr>
        </p:nvSpPr>
        <p:spPr>
          <a:ln/>
        </p:spPr>
        <p:txBody>
          <a:bodyPr/>
          <a:lstStyle>
            <a:lvl1pPr>
              <a:defRPr/>
            </a:lvl1pPr>
          </a:lstStyle>
          <a:p>
            <a:pPr>
              <a:defRPr/>
            </a:pPr>
            <a:fld id="{2B6EE3FD-618A-4C21-9E6C-74E18BBDD245}" type="slidenum">
              <a:rPr lang="ar-SA" altLang="en-US"/>
              <a:pPr>
                <a:defRPr/>
              </a:pPr>
              <a:t>‹#›</a:t>
            </a:fld>
            <a:endParaRPr lang="en-US" altLang="en-US"/>
          </a:p>
        </p:txBody>
      </p:sp>
    </p:spTree>
    <p:extLst>
      <p:ext uri="{BB962C8B-B14F-4D97-AF65-F5344CB8AC3E}">
        <p14:creationId xmlns:p14="http://schemas.microsoft.com/office/powerpoint/2010/main" val="2990963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F51A399-2410-44BF-AE5A-92244D7539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867CF15-F5B8-47E8-800E-1FDE7F23FBD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C617384-4E2B-4A10-BE2F-997FA35EAF5F}"/>
              </a:ext>
            </a:extLst>
          </p:cNvPr>
          <p:cNvSpPr>
            <a:spLocks noGrp="1" noChangeArrowheads="1"/>
          </p:cNvSpPr>
          <p:nvPr>
            <p:ph type="sldNum" sz="quarter" idx="12"/>
          </p:nvPr>
        </p:nvSpPr>
        <p:spPr>
          <a:ln/>
        </p:spPr>
        <p:txBody>
          <a:bodyPr/>
          <a:lstStyle>
            <a:lvl1pPr>
              <a:defRPr/>
            </a:lvl1pPr>
          </a:lstStyle>
          <a:p>
            <a:pPr>
              <a:defRPr/>
            </a:pPr>
            <a:fld id="{2B6EE3FD-618A-4C21-9E6C-74E18BBDD245}" type="slidenum">
              <a:rPr lang="ar-SA" altLang="en-US"/>
              <a:pPr>
                <a:defRPr/>
              </a:pPr>
              <a:t>‹#›</a:t>
            </a:fld>
            <a:endParaRPr lang="en-US" altLang="en-US"/>
          </a:p>
        </p:txBody>
      </p:sp>
    </p:spTree>
    <p:extLst>
      <p:ext uri="{BB962C8B-B14F-4D97-AF65-F5344CB8AC3E}">
        <p14:creationId xmlns:p14="http://schemas.microsoft.com/office/powerpoint/2010/main" val="299096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F51A399-2410-44BF-AE5A-92244D7539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867CF15-F5B8-47E8-800E-1FDE7F23FBD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C617384-4E2B-4A10-BE2F-997FA35EAF5F}"/>
              </a:ext>
            </a:extLst>
          </p:cNvPr>
          <p:cNvSpPr>
            <a:spLocks noGrp="1" noChangeArrowheads="1"/>
          </p:cNvSpPr>
          <p:nvPr>
            <p:ph type="sldNum" sz="quarter" idx="12"/>
          </p:nvPr>
        </p:nvSpPr>
        <p:spPr>
          <a:ln/>
        </p:spPr>
        <p:txBody>
          <a:bodyPr/>
          <a:lstStyle>
            <a:lvl1pPr>
              <a:defRPr/>
            </a:lvl1pPr>
          </a:lstStyle>
          <a:p>
            <a:pPr>
              <a:defRPr/>
            </a:pPr>
            <a:fld id="{2B6EE3FD-618A-4C21-9E6C-74E18BBDD245}" type="slidenum">
              <a:rPr lang="ar-SA" altLang="en-US"/>
              <a:pPr>
                <a:defRPr/>
              </a:pPr>
              <a:t>‹#›</a:t>
            </a:fld>
            <a:endParaRPr lang="en-US" altLang="en-US"/>
          </a:p>
        </p:txBody>
      </p:sp>
    </p:spTree>
    <p:extLst>
      <p:ext uri="{BB962C8B-B14F-4D97-AF65-F5344CB8AC3E}">
        <p14:creationId xmlns:p14="http://schemas.microsoft.com/office/powerpoint/2010/main" val="2990963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F51A399-2410-44BF-AE5A-92244D7539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867CF15-F5B8-47E8-800E-1FDE7F23FBD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C617384-4E2B-4A10-BE2F-997FA35EAF5F}"/>
              </a:ext>
            </a:extLst>
          </p:cNvPr>
          <p:cNvSpPr>
            <a:spLocks noGrp="1" noChangeArrowheads="1"/>
          </p:cNvSpPr>
          <p:nvPr>
            <p:ph type="sldNum" sz="quarter" idx="12"/>
          </p:nvPr>
        </p:nvSpPr>
        <p:spPr>
          <a:ln/>
        </p:spPr>
        <p:txBody>
          <a:bodyPr/>
          <a:lstStyle>
            <a:lvl1pPr>
              <a:defRPr/>
            </a:lvl1pPr>
          </a:lstStyle>
          <a:p>
            <a:pPr>
              <a:defRPr/>
            </a:pPr>
            <a:fld id="{2B6EE3FD-618A-4C21-9E6C-74E18BBDD245}" type="slidenum">
              <a:rPr lang="ar-SA" altLang="en-US"/>
              <a:pPr>
                <a:defRPr/>
              </a:pPr>
              <a:t>‹#›</a:t>
            </a:fld>
            <a:endParaRPr lang="en-US" altLang="en-US"/>
          </a:p>
        </p:txBody>
      </p:sp>
    </p:spTree>
    <p:extLst>
      <p:ext uri="{BB962C8B-B14F-4D97-AF65-F5344CB8AC3E}">
        <p14:creationId xmlns:p14="http://schemas.microsoft.com/office/powerpoint/2010/main" val="2990963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ABEB28D3-F134-42E6-AC30-7027B8A7A344}"/>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17D8B79A-6E8E-4591-8710-586053EC683C}"/>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5D0B690D-FE83-4D5C-A460-26248A3152E1}"/>
              </a:ext>
            </a:extLst>
          </p:cNvPr>
          <p:cNvSpPr>
            <a:spLocks noGrp="1" noChangeArrowheads="1"/>
          </p:cNvSpPr>
          <p:nvPr>
            <p:ph type="sldNum" sz="quarter" idx="12"/>
          </p:nvPr>
        </p:nvSpPr>
        <p:spPr>
          <a:ln/>
        </p:spPr>
        <p:txBody>
          <a:bodyPr/>
          <a:lstStyle>
            <a:lvl1pPr>
              <a:defRPr/>
            </a:lvl1pPr>
          </a:lstStyle>
          <a:p>
            <a:pPr>
              <a:defRPr/>
            </a:pPr>
            <a:fld id="{3BF24DF8-459D-4EA9-89F4-45FCB01694B0}" type="slidenum">
              <a:rPr lang="ar-SA" altLang="en-US"/>
              <a:pPr>
                <a:defRPr/>
              </a:pPr>
              <a:t>‹#›</a:t>
            </a:fld>
            <a:endParaRPr lang="en-US" altLang="en-US"/>
          </a:p>
        </p:txBody>
      </p:sp>
    </p:spTree>
    <p:extLst>
      <p:ext uri="{BB962C8B-B14F-4D97-AF65-F5344CB8AC3E}">
        <p14:creationId xmlns:p14="http://schemas.microsoft.com/office/powerpoint/2010/main" val="5059387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F51A399-2410-44BF-AE5A-92244D7539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867CF15-F5B8-47E8-800E-1FDE7F23FBD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C617384-4E2B-4A10-BE2F-997FA35EAF5F}"/>
              </a:ext>
            </a:extLst>
          </p:cNvPr>
          <p:cNvSpPr>
            <a:spLocks noGrp="1" noChangeArrowheads="1"/>
          </p:cNvSpPr>
          <p:nvPr>
            <p:ph type="sldNum" sz="quarter" idx="12"/>
          </p:nvPr>
        </p:nvSpPr>
        <p:spPr>
          <a:ln/>
        </p:spPr>
        <p:txBody>
          <a:bodyPr/>
          <a:lstStyle>
            <a:lvl1pPr>
              <a:defRPr/>
            </a:lvl1pPr>
          </a:lstStyle>
          <a:p>
            <a:pPr>
              <a:defRPr/>
            </a:pPr>
            <a:fld id="{2B6EE3FD-618A-4C21-9E6C-74E18BBDD245}" type="slidenum">
              <a:rPr lang="ar-SA" altLang="en-US"/>
              <a:pPr>
                <a:defRPr/>
              </a:pPr>
              <a:t>‹#›</a:t>
            </a:fld>
            <a:endParaRPr lang="en-US" altLang="en-US"/>
          </a:p>
        </p:txBody>
      </p:sp>
    </p:spTree>
    <p:extLst>
      <p:ext uri="{BB962C8B-B14F-4D97-AF65-F5344CB8AC3E}">
        <p14:creationId xmlns:p14="http://schemas.microsoft.com/office/powerpoint/2010/main" val="29909634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F51A399-2410-44BF-AE5A-92244D7539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867CF15-F5B8-47E8-800E-1FDE7F23FBD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C617384-4E2B-4A10-BE2F-997FA35EAF5F}"/>
              </a:ext>
            </a:extLst>
          </p:cNvPr>
          <p:cNvSpPr>
            <a:spLocks noGrp="1" noChangeArrowheads="1"/>
          </p:cNvSpPr>
          <p:nvPr>
            <p:ph type="sldNum" sz="quarter" idx="12"/>
          </p:nvPr>
        </p:nvSpPr>
        <p:spPr>
          <a:ln/>
        </p:spPr>
        <p:txBody>
          <a:bodyPr/>
          <a:lstStyle>
            <a:lvl1pPr>
              <a:defRPr/>
            </a:lvl1pPr>
          </a:lstStyle>
          <a:p>
            <a:pPr>
              <a:defRPr/>
            </a:pPr>
            <a:fld id="{2B6EE3FD-618A-4C21-9E6C-74E18BBDD245}" type="slidenum">
              <a:rPr lang="ar-SA" altLang="en-US"/>
              <a:pPr>
                <a:defRPr/>
              </a:pPr>
              <a:t>‹#›</a:t>
            </a:fld>
            <a:endParaRPr lang="en-US" altLang="en-US"/>
          </a:p>
        </p:txBody>
      </p:sp>
    </p:spTree>
    <p:extLst>
      <p:ext uri="{BB962C8B-B14F-4D97-AF65-F5344CB8AC3E}">
        <p14:creationId xmlns:p14="http://schemas.microsoft.com/office/powerpoint/2010/main" val="2990963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F51A399-2410-44BF-AE5A-92244D7539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867CF15-F5B8-47E8-800E-1FDE7F23FBD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C617384-4E2B-4A10-BE2F-997FA35EAF5F}"/>
              </a:ext>
            </a:extLst>
          </p:cNvPr>
          <p:cNvSpPr>
            <a:spLocks noGrp="1" noChangeArrowheads="1"/>
          </p:cNvSpPr>
          <p:nvPr>
            <p:ph type="sldNum" sz="quarter" idx="12"/>
          </p:nvPr>
        </p:nvSpPr>
        <p:spPr>
          <a:ln/>
        </p:spPr>
        <p:txBody>
          <a:bodyPr/>
          <a:lstStyle>
            <a:lvl1pPr>
              <a:defRPr/>
            </a:lvl1pPr>
          </a:lstStyle>
          <a:p>
            <a:pPr>
              <a:defRPr/>
            </a:pPr>
            <a:fld id="{2B6EE3FD-618A-4C21-9E6C-74E18BBDD245}" type="slidenum">
              <a:rPr lang="ar-SA" altLang="en-US"/>
              <a:pPr>
                <a:defRPr/>
              </a:pPr>
              <a:t>‹#›</a:t>
            </a:fld>
            <a:endParaRPr lang="en-US" altLang="en-US"/>
          </a:p>
        </p:txBody>
      </p:sp>
    </p:spTree>
    <p:extLst>
      <p:ext uri="{BB962C8B-B14F-4D97-AF65-F5344CB8AC3E}">
        <p14:creationId xmlns:p14="http://schemas.microsoft.com/office/powerpoint/2010/main" val="2990963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F51A399-2410-44BF-AE5A-92244D7539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867CF15-F5B8-47E8-800E-1FDE7F23FBD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C617384-4E2B-4A10-BE2F-997FA35EAF5F}"/>
              </a:ext>
            </a:extLst>
          </p:cNvPr>
          <p:cNvSpPr>
            <a:spLocks noGrp="1" noChangeArrowheads="1"/>
          </p:cNvSpPr>
          <p:nvPr>
            <p:ph type="sldNum" sz="quarter" idx="12"/>
          </p:nvPr>
        </p:nvSpPr>
        <p:spPr>
          <a:ln/>
        </p:spPr>
        <p:txBody>
          <a:bodyPr/>
          <a:lstStyle>
            <a:lvl1pPr>
              <a:defRPr/>
            </a:lvl1pPr>
          </a:lstStyle>
          <a:p>
            <a:pPr>
              <a:defRPr/>
            </a:pPr>
            <a:fld id="{2B6EE3FD-618A-4C21-9E6C-74E18BBDD245}" type="slidenum">
              <a:rPr lang="ar-SA" altLang="en-US"/>
              <a:pPr>
                <a:defRPr/>
              </a:pPr>
              <a:t>‹#›</a:t>
            </a:fld>
            <a:endParaRPr lang="en-US" altLang="en-US"/>
          </a:p>
        </p:txBody>
      </p:sp>
    </p:spTree>
    <p:extLst>
      <p:ext uri="{BB962C8B-B14F-4D97-AF65-F5344CB8AC3E}">
        <p14:creationId xmlns:p14="http://schemas.microsoft.com/office/powerpoint/2010/main" val="2990963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F51A399-2410-44BF-AE5A-92244D7539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867CF15-F5B8-47E8-800E-1FDE7F23FBD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C617384-4E2B-4A10-BE2F-997FA35EAF5F}"/>
              </a:ext>
            </a:extLst>
          </p:cNvPr>
          <p:cNvSpPr>
            <a:spLocks noGrp="1" noChangeArrowheads="1"/>
          </p:cNvSpPr>
          <p:nvPr>
            <p:ph type="sldNum" sz="quarter" idx="12"/>
          </p:nvPr>
        </p:nvSpPr>
        <p:spPr>
          <a:ln/>
        </p:spPr>
        <p:txBody>
          <a:bodyPr/>
          <a:lstStyle>
            <a:lvl1pPr>
              <a:defRPr/>
            </a:lvl1pPr>
          </a:lstStyle>
          <a:p>
            <a:pPr>
              <a:defRPr/>
            </a:pPr>
            <a:fld id="{2B6EE3FD-618A-4C21-9E6C-74E18BBDD245}" type="slidenum">
              <a:rPr lang="ar-SA" altLang="en-US"/>
              <a:pPr>
                <a:defRPr/>
              </a:pPr>
              <a:t>‹#›</a:t>
            </a:fld>
            <a:endParaRPr lang="en-US" altLang="en-US"/>
          </a:p>
        </p:txBody>
      </p:sp>
    </p:spTree>
    <p:extLst>
      <p:ext uri="{BB962C8B-B14F-4D97-AF65-F5344CB8AC3E}">
        <p14:creationId xmlns:p14="http://schemas.microsoft.com/office/powerpoint/2010/main" val="2990963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F51A399-2410-44BF-AE5A-92244D7539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867CF15-F5B8-47E8-800E-1FDE7F23FBD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C617384-4E2B-4A10-BE2F-997FA35EAF5F}"/>
              </a:ext>
            </a:extLst>
          </p:cNvPr>
          <p:cNvSpPr>
            <a:spLocks noGrp="1" noChangeArrowheads="1"/>
          </p:cNvSpPr>
          <p:nvPr>
            <p:ph type="sldNum" sz="quarter" idx="12"/>
          </p:nvPr>
        </p:nvSpPr>
        <p:spPr>
          <a:ln/>
        </p:spPr>
        <p:txBody>
          <a:bodyPr/>
          <a:lstStyle>
            <a:lvl1pPr>
              <a:defRPr/>
            </a:lvl1pPr>
          </a:lstStyle>
          <a:p>
            <a:pPr>
              <a:defRPr/>
            </a:pPr>
            <a:fld id="{2B6EE3FD-618A-4C21-9E6C-74E18BBDD245}" type="slidenum">
              <a:rPr lang="ar-SA" altLang="en-US"/>
              <a:pPr>
                <a:defRPr/>
              </a:pPr>
              <a:t>‹#›</a:t>
            </a:fld>
            <a:endParaRPr lang="en-US" altLang="en-US"/>
          </a:p>
        </p:txBody>
      </p:sp>
    </p:spTree>
    <p:extLst>
      <p:ext uri="{BB962C8B-B14F-4D97-AF65-F5344CB8AC3E}">
        <p14:creationId xmlns:p14="http://schemas.microsoft.com/office/powerpoint/2010/main" val="2990963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F51A399-2410-44BF-AE5A-92244D7539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867CF15-F5B8-47E8-800E-1FDE7F23FBD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C617384-4E2B-4A10-BE2F-997FA35EAF5F}"/>
              </a:ext>
            </a:extLst>
          </p:cNvPr>
          <p:cNvSpPr>
            <a:spLocks noGrp="1" noChangeArrowheads="1"/>
          </p:cNvSpPr>
          <p:nvPr>
            <p:ph type="sldNum" sz="quarter" idx="12"/>
          </p:nvPr>
        </p:nvSpPr>
        <p:spPr>
          <a:ln/>
        </p:spPr>
        <p:txBody>
          <a:bodyPr/>
          <a:lstStyle>
            <a:lvl1pPr>
              <a:defRPr/>
            </a:lvl1pPr>
          </a:lstStyle>
          <a:p>
            <a:pPr>
              <a:defRPr/>
            </a:pPr>
            <a:fld id="{2B6EE3FD-618A-4C21-9E6C-74E18BBDD245}" type="slidenum">
              <a:rPr lang="ar-SA" altLang="en-US"/>
              <a:pPr>
                <a:defRPr/>
              </a:pPr>
              <a:t>‹#›</a:t>
            </a:fld>
            <a:endParaRPr lang="en-US" altLang="en-US"/>
          </a:p>
        </p:txBody>
      </p:sp>
    </p:spTree>
    <p:extLst>
      <p:ext uri="{BB962C8B-B14F-4D97-AF65-F5344CB8AC3E}">
        <p14:creationId xmlns:p14="http://schemas.microsoft.com/office/powerpoint/2010/main" val="2990963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F51A399-2410-44BF-AE5A-92244D7539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867CF15-F5B8-47E8-800E-1FDE7F23FBD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C617384-4E2B-4A10-BE2F-997FA35EAF5F}"/>
              </a:ext>
            </a:extLst>
          </p:cNvPr>
          <p:cNvSpPr>
            <a:spLocks noGrp="1" noChangeArrowheads="1"/>
          </p:cNvSpPr>
          <p:nvPr>
            <p:ph type="sldNum" sz="quarter" idx="12"/>
          </p:nvPr>
        </p:nvSpPr>
        <p:spPr>
          <a:ln/>
        </p:spPr>
        <p:txBody>
          <a:bodyPr/>
          <a:lstStyle>
            <a:lvl1pPr>
              <a:defRPr/>
            </a:lvl1pPr>
          </a:lstStyle>
          <a:p>
            <a:pPr>
              <a:defRPr/>
            </a:pPr>
            <a:fld id="{2B6EE3FD-618A-4C21-9E6C-74E18BBDD245}" type="slidenum">
              <a:rPr lang="ar-SA" altLang="en-US"/>
              <a:pPr>
                <a:defRPr/>
              </a:pPr>
              <a:t>‹#›</a:t>
            </a:fld>
            <a:endParaRPr lang="en-US" altLang="en-US"/>
          </a:p>
        </p:txBody>
      </p:sp>
    </p:spTree>
    <p:extLst>
      <p:ext uri="{BB962C8B-B14F-4D97-AF65-F5344CB8AC3E}">
        <p14:creationId xmlns:p14="http://schemas.microsoft.com/office/powerpoint/2010/main" val="2990963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F51A399-2410-44BF-AE5A-92244D7539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867CF15-F5B8-47E8-800E-1FDE7F23FBD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C617384-4E2B-4A10-BE2F-997FA35EAF5F}"/>
              </a:ext>
            </a:extLst>
          </p:cNvPr>
          <p:cNvSpPr>
            <a:spLocks noGrp="1" noChangeArrowheads="1"/>
          </p:cNvSpPr>
          <p:nvPr>
            <p:ph type="sldNum" sz="quarter" idx="12"/>
          </p:nvPr>
        </p:nvSpPr>
        <p:spPr>
          <a:ln/>
        </p:spPr>
        <p:txBody>
          <a:bodyPr/>
          <a:lstStyle>
            <a:lvl1pPr>
              <a:defRPr/>
            </a:lvl1pPr>
          </a:lstStyle>
          <a:p>
            <a:pPr>
              <a:defRPr/>
            </a:pPr>
            <a:fld id="{2B6EE3FD-618A-4C21-9E6C-74E18BBDD245}" type="slidenum">
              <a:rPr lang="ar-SA" altLang="en-US"/>
              <a:pPr>
                <a:defRPr/>
              </a:pPr>
              <a:t>‹#›</a:t>
            </a:fld>
            <a:endParaRPr lang="en-US" altLang="en-US"/>
          </a:p>
        </p:txBody>
      </p:sp>
    </p:spTree>
    <p:extLst>
      <p:ext uri="{BB962C8B-B14F-4D97-AF65-F5344CB8AC3E}">
        <p14:creationId xmlns:p14="http://schemas.microsoft.com/office/powerpoint/2010/main" val="2990963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F51A399-2410-44BF-AE5A-92244D7539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867CF15-F5B8-47E8-800E-1FDE7F23FBD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C617384-4E2B-4A10-BE2F-997FA35EAF5F}"/>
              </a:ext>
            </a:extLst>
          </p:cNvPr>
          <p:cNvSpPr>
            <a:spLocks noGrp="1" noChangeArrowheads="1"/>
          </p:cNvSpPr>
          <p:nvPr>
            <p:ph type="sldNum" sz="quarter" idx="12"/>
          </p:nvPr>
        </p:nvSpPr>
        <p:spPr>
          <a:ln/>
        </p:spPr>
        <p:txBody>
          <a:bodyPr/>
          <a:lstStyle>
            <a:lvl1pPr>
              <a:defRPr/>
            </a:lvl1pPr>
          </a:lstStyle>
          <a:p>
            <a:pPr>
              <a:defRPr/>
            </a:pPr>
            <a:fld id="{2B6EE3FD-618A-4C21-9E6C-74E18BBDD245}" type="slidenum">
              <a:rPr lang="ar-SA" altLang="en-US"/>
              <a:pPr>
                <a:defRPr/>
              </a:pPr>
              <a:t>‹#›</a:t>
            </a:fld>
            <a:endParaRPr lang="en-US" altLang="en-US"/>
          </a:p>
        </p:txBody>
      </p:sp>
    </p:spTree>
    <p:extLst>
      <p:ext uri="{BB962C8B-B14F-4D97-AF65-F5344CB8AC3E}">
        <p14:creationId xmlns:p14="http://schemas.microsoft.com/office/powerpoint/2010/main" val="29909634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F51A399-2410-44BF-AE5A-92244D7539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867CF15-F5B8-47E8-800E-1FDE7F23FBD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C617384-4E2B-4A10-BE2F-997FA35EAF5F}"/>
              </a:ext>
            </a:extLst>
          </p:cNvPr>
          <p:cNvSpPr>
            <a:spLocks noGrp="1" noChangeArrowheads="1"/>
          </p:cNvSpPr>
          <p:nvPr>
            <p:ph type="sldNum" sz="quarter" idx="12"/>
          </p:nvPr>
        </p:nvSpPr>
        <p:spPr>
          <a:ln/>
        </p:spPr>
        <p:txBody>
          <a:bodyPr/>
          <a:lstStyle>
            <a:lvl1pPr>
              <a:defRPr/>
            </a:lvl1pPr>
          </a:lstStyle>
          <a:p>
            <a:pPr>
              <a:defRPr/>
            </a:pPr>
            <a:fld id="{2B6EE3FD-618A-4C21-9E6C-74E18BBDD245}" type="slidenum">
              <a:rPr lang="ar-SA" altLang="en-US"/>
              <a:pPr>
                <a:defRPr/>
              </a:pPr>
              <a:t>‹#›</a:t>
            </a:fld>
            <a:endParaRPr lang="en-US" altLang="en-US"/>
          </a:p>
        </p:txBody>
      </p:sp>
    </p:spTree>
    <p:extLst>
      <p:ext uri="{BB962C8B-B14F-4D97-AF65-F5344CB8AC3E}">
        <p14:creationId xmlns:p14="http://schemas.microsoft.com/office/powerpoint/2010/main" val="2990963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ABEB28D3-F134-42E6-AC30-7027B8A7A344}"/>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17D8B79A-6E8E-4591-8710-586053EC683C}"/>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5D0B690D-FE83-4D5C-A460-26248A3152E1}"/>
              </a:ext>
            </a:extLst>
          </p:cNvPr>
          <p:cNvSpPr>
            <a:spLocks noGrp="1" noChangeArrowheads="1"/>
          </p:cNvSpPr>
          <p:nvPr>
            <p:ph type="sldNum" sz="quarter" idx="12"/>
          </p:nvPr>
        </p:nvSpPr>
        <p:spPr>
          <a:ln/>
        </p:spPr>
        <p:txBody>
          <a:bodyPr/>
          <a:lstStyle>
            <a:lvl1pPr>
              <a:defRPr/>
            </a:lvl1pPr>
          </a:lstStyle>
          <a:p>
            <a:pPr>
              <a:defRPr/>
            </a:pPr>
            <a:fld id="{3BF24DF8-459D-4EA9-89F4-45FCB01694B0}" type="slidenum">
              <a:rPr lang="ar-SA" altLang="en-US"/>
              <a:pPr>
                <a:defRPr/>
              </a:pPr>
              <a:t>‹#›</a:t>
            </a:fld>
            <a:endParaRPr lang="en-US" altLang="en-US"/>
          </a:p>
        </p:txBody>
      </p:sp>
    </p:spTree>
    <p:extLst>
      <p:ext uri="{BB962C8B-B14F-4D97-AF65-F5344CB8AC3E}">
        <p14:creationId xmlns:p14="http://schemas.microsoft.com/office/powerpoint/2010/main" val="50593870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F51A399-2410-44BF-AE5A-92244D7539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867CF15-F5B8-47E8-800E-1FDE7F23FBD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C617384-4E2B-4A10-BE2F-997FA35EAF5F}"/>
              </a:ext>
            </a:extLst>
          </p:cNvPr>
          <p:cNvSpPr>
            <a:spLocks noGrp="1" noChangeArrowheads="1"/>
          </p:cNvSpPr>
          <p:nvPr>
            <p:ph type="sldNum" sz="quarter" idx="12"/>
          </p:nvPr>
        </p:nvSpPr>
        <p:spPr>
          <a:ln/>
        </p:spPr>
        <p:txBody>
          <a:bodyPr/>
          <a:lstStyle>
            <a:lvl1pPr>
              <a:defRPr/>
            </a:lvl1pPr>
          </a:lstStyle>
          <a:p>
            <a:pPr>
              <a:defRPr/>
            </a:pPr>
            <a:fld id="{2B6EE3FD-618A-4C21-9E6C-74E18BBDD245}" type="slidenum">
              <a:rPr lang="ar-SA" altLang="en-US"/>
              <a:pPr>
                <a:defRPr/>
              </a:pPr>
              <a:t>‹#›</a:t>
            </a:fld>
            <a:endParaRPr lang="en-US" altLang="en-US"/>
          </a:p>
        </p:txBody>
      </p:sp>
    </p:spTree>
    <p:extLst>
      <p:ext uri="{BB962C8B-B14F-4D97-AF65-F5344CB8AC3E}">
        <p14:creationId xmlns:p14="http://schemas.microsoft.com/office/powerpoint/2010/main" val="2990963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ABEB28D3-F134-42E6-AC30-7027B8A7A344}"/>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17D8B79A-6E8E-4591-8710-586053EC683C}"/>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5D0B690D-FE83-4D5C-A460-26248A3152E1}"/>
              </a:ext>
            </a:extLst>
          </p:cNvPr>
          <p:cNvSpPr>
            <a:spLocks noGrp="1" noChangeArrowheads="1"/>
          </p:cNvSpPr>
          <p:nvPr>
            <p:ph type="sldNum" sz="quarter" idx="12"/>
          </p:nvPr>
        </p:nvSpPr>
        <p:spPr>
          <a:ln/>
        </p:spPr>
        <p:txBody>
          <a:bodyPr/>
          <a:lstStyle>
            <a:lvl1pPr>
              <a:defRPr/>
            </a:lvl1pPr>
          </a:lstStyle>
          <a:p>
            <a:pPr>
              <a:defRPr/>
            </a:pPr>
            <a:fld id="{3BF24DF8-459D-4EA9-89F4-45FCB01694B0}" type="slidenum">
              <a:rPr lang="ar-SA" altLang="en-US"/>
              <a:pPr>
                <a:defRPr/>
              </a:pPr>
              <a:t>‹#›</a:t>
            </a:fld>
            <a:endParaRPr lang="en-US" altLang="en-US"/>
          </a:p>
        </p:txBody>
      </p:sp>
    </p:spTree>
    <p:extLst>
      <p:ext uri="{BB962C8B-B14F-4D97-AF65-F5344CB8AC3E}">
        <p14:creationId xmlns:p14="http://schemas.microsoft.com/office/powerpoint/2010/main" val="505938705"/>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2" Type="http://schemas.openxmlformats.org/officeDocument/2006/relationships/theme" Target="../theme/theme17.xml"/><Relationship Id="rId1" Type="http://schemas.openxmlformats.org/officeDocument/2006/relationships/slideLayout" Target="../slideLayouts/slideLayout17.xml"/></Relationships>
</file>

<file path=ppt/slideMasters/_rels/slideMaster18.xml.rels><?xml version="1.0" encoding="UTF-8" standalone="yes"?>
<Relationships xmlns="http://schemas.openxmlformats.org/package/2006/relationships"><Relationship Id="rId2" Type="http://schemas.openxmlformats.org/officeDocument/2006/relationships/theme" Target="../theme/theme18.xml"/><Relationship Id="rId1" Type="http://schemas.openxmlformats.org/officeDocument/2006/relationships/slideLayout" Target="../slideLayouts/slideLayout18.xml"/></Relationships>
</file>

<file path=ppt/slideMasters/_rels/slideMaster19.xml.rels><?xml version="1.0" encoding="UTF-8" standalone="yes"?>
<Relationships xmlns="http://schemas.openxmlformats.org/package/2006/relationships"><Relationship Id="rId2" Type="http://schemas.openxmlformats.org/officeDocument/2006/relationships/theme" Target="../theme/theme19.xml"/><Relationship Id="rId1" Type="http://schemas.openxmlformats.org/officeDocument/2006/relationships/slideLayout" Target="../slideLayouts/slideLayout19.xml"/></Relationships>
</file>

<file path=ppt/slideMasters/_rels/slideMaster20.xml.rels><?xml version="1.0" encoding="UTF-8" standalone="yes"?>
<Relationships xmlns="http://schemas.openxmlformats.org/package/2006/relationships"><Relationship Id="rId2" Type="http://schemas.openxmlformats.org/officeDocument/2006/relationships/theme" Target="../theme/theme20.xml"/><Relationship Id="rId1" Type="http://schemas.openxmlformats.org/officeDocument/2006/relationships/slideLayout" Target="../slideLayouts/slideLayout20.xml"/></Relationships>
</file>

<file path=ppt/slideMasters/_rels/slideMaster21.xml.rels><?xml version="1.0" encoding="UTF-8" standalone="yes"?>
<Relationships xmlns="http://schemas.openxmlformats.org/package/2006/relationships"><Relationship Id="rId2" Type="http://schemas.openxmlformats.org/officeDocument/2006/relationships/theme" Target="../theme/theme21.xml"/><Relationship Id="rId1" Type="http://schemas.openxmlformats.org/officeDocument/2006/relationships/slideLayout" Target="../slideLayouts/slideLayout21.xml"/></Relationships>
</file>

<file path=ppt/slideMasters/_rels/slideMaster22.xml.rels><?xml version="1.0" encoding="UTF-8" standalone="yes"?>
<Relationships xmlns="http://schemas.openxmlformats.org/package/2006/relationships"><Relationship Id="rId2" Type="http://schemas.openxmlformats.org/officeDocument/2006/relationships/theme" Target="../theme/theme22.xml"/><Relationship Id="rId1" Type="http://schemas.openxmlformats.org/officeDocument/2006/relationships/slideLayout" Target="../slideLayouts/slideLayout22.xml"/></Relationships>
</file>

<file path=ppt/slideMasters/_rels/slideMaster23.xml.rels><?xml version="1.0" encoding="UTF-8" standalone="yes"?>
<Relationships xmlns="http://schemas.openxmlformats.org/package/2006/relationships"><Relationship Id="rId2" Type="http://schemas.openxmlformats.org/officeDocument/2006/relationships/theme" Target="../theme/theme23.xml"/><Relationship Id="rId1" Type="http://schemas.openxmlformats.org/officeDocument/2006/relationships/slideLayout" Target="../slideLayouts/slideLayout23.xml"/></Relationships>
</file>

<file path=ppt/slideMasters/_rels/slideMaster24.xml.rels><?xml version="1.0" encoding="UTF-8" standalone="yes"?>
<Relationships xmlns="http://schemas.openxmlformats.org/package/2006/relationships"><Relationship Id="rId2" Type="http://schemas.openxmlformats.org/officeDocument/2006/relationships/theme" Target="../theme/theme24.xml"/><Relationship Id="rId1" Type="http://schemas.openxmlformats.org/officeDocument/2006/relationships/slideLayout" Target="../slideLayouts/slideLayout24.xml"/></Relationships>
</file>

<file path=ppt/slideMasters/_rels/slideMaster25.xml.rels><?xml version="1.0" encoding="UTF-8" standalone="yes"?>
<Relationships xmlns="http://schemas.openxmlformats.org/package/2006/relationships"><Relationship Id="rId2" Type="http://schemas.openxmlformats.org/officeDocument/2006/relationships/theme" Target="../theme/theme25.xml"/><Relationship Id="rId1" Type="http://schemas.openxmlformats.org/officeDocument/2006/relationships/slideLayout" Target="../slideLayouts/slideLayout25.xml"/></Relationships>
</file>

<file path=ppt/slideMasters/_rels/slideMaster26.xml.rels><?xml version="1.0" encoding="UTF-8" standalone="yes"?>
<Relationships xmlns="http://schemas.openxmlformats.org/package/2006/relationships"><Relationship Id="rId2" Type="http://schemas.openxmlformats.org/officeDocument/2006/relationships/theme" Target="../theme/theme26.xml"/><Relationship Id="rId1" Type="http://schemas.openxmlformats.org/officeDocument/2006/relationships/slideLayout" Target="../slideLayouts/slideLayout26.xml"/></Relationships>
</file>

<file path=ppt/slideMasters/_rels/slideMaster27.xml.rels><?xml version="1.0" encoding="UTF-8" standalone="yes"?>
<Relationships xmlns="http://schemas.openxmlformats.org/package/2006/relationships"><Relationship Id="rId2" Type="http://schemas.openxmlformats.org/officeDocument/2006/relationships/theme" Target="../theme/theme27.xml"/><Relationship Id="rId1" Type="http://schemas.openxmlformats.org/officeDocument/2006/relationships/slideLayout" Target="../slideLayouts/slideLayout27.xml"/></Relationships>
</file>

<file path=ppt/slideMasters/_rels/slideMaster28.xml.rels><?xml version="1.0" encoding="UTF-8" standalone="yes"?>
<Relationships xmlns="http://schemas.openxmlformats.org/package/2006/relationships"><Relationship Id="rId2" Type="http://schemas.openxmlformats.org/officeDocument/2006/relationships/theme" Target="../theme/theme28.xml"/><Relationship Id="rId1" Type="http://schemas.openxmlformats.org/officeDocument/2006/relationships/slideLayout" Target="../slideLayouts/slideLayout28.xml"/></Relationships>
</file>

<file path=ppt/slideMasters/_rels/slideMaster29.xml.rels><?xml version="1.0" encoding="UTF-8" standalone="yes"?>
<Relationships xmlns="http://schemas.openxmlformats.org/package/2006/relationships"><Relationship Id="rId2" Type="http://schemas.openxmlformats.org/officeDocument/2006/relationships/theme" Target="../theme/theme29.xml"/><Relationship Id="rId1" Type="http://schemas.openxmlformats.org/officeDocument/2006/relationships/slideLayout" Target="../slideLayouts/slideLayout29.xml"/></Relationships>
</file>

<file path=ppt/slideMasters/_rels/slideMaster30.xml.rels><?xml version="1.0" encoding="UTF-8" standalone="yes"?>
<Relationships xmlns="http://schemas.openxmlformats.org/package/2006/relationships"><Relationship Id="rId2" Type="http://schemas.openxmlformats.org/officeDocument/2006/relationships/theme" Target="../theme/theme30.xml"/><Relationship Id="rId1"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68"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69"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72"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74"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76"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78"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80"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82"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84"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86"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88"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90"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92"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94"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96"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71"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700"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702"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704"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706"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708"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710"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712"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714"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716"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718"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720"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722"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724"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C61118-E117-41A4-BE9E-2587548B9B37}"/>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ar-SA" altLang="en-US"/>
              <a:t>انقر لتحرير نمط العنوان الرئيسي</a:t>
            </a:r>
            <a:endParaRPr lang="en-US" altLang="en-US"/>
          </a:p>
        </p:txBody>
      </p:sp>
      <p:sp>
        <p:nvSpPr>
          <p:cNvPr id="1027" name="Rectangle 3">
            <a:extLst>
              <a:ext uri="{FF2B5EF4-FFF2-40B4-BE49-F238E27FC236}">
                <a16:creationId xmlns:a16="http://schemas.microsoft.com/office/drawing/2014/main" id="{73C9E527-D61D-452B-97CE-67E8C34F055A}"/>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ar-SA" altLang="en-US"/>
              <a:t>انقر لتحرير أنماط النص الرئيسي</a:t>
            </a:r>
            <a:endParaRPr lang="en-US" altLang="en-US"/>
          </a:p>
          <a:p>
            <a:pPr lvl="1"/>
            <a:r>
              <a:rPr lang="ar-SA" altLang="en-US"/>
              <a:t>المستوى الثاني</a:t>
            </a:r>
            <a:endParaRPr lang="en-US" altLang="en-US"/>
          </a:p>
          <a:p>
            <a:pPr lvl="2"/>
            <a:r>
              <a:rPr lang="ar-SA" altLang="en-US"/>
              <a:t>المستوى الثالث</a:t>
            </a:r>
            <a:endParaRPr lang="en-US" altLang="en-US"/>
          </a:p>
          <a:p>
            <a:pPr lvl="3"/>
            <a:r>
              <a:rPr lang="ar-SA" altLang="en-US"/>
              <a:t>المستوى الرابع</a:t>
            </a:r>
            <a:endParaRPr lang="en-US" altLang="en-US"/>
          </a:p>
          <a:p>
            <a:pPr lvl="4"/>
            <a:r>
              <a:rPr lang="ar-SA" altLang="en-US"/>
              <a:t>المستوى الخامس</a:t>
            </a:r>
            <a:endParaRPr lang="en-US" altLang="en-US"/>
          </a:p>
        </p:txBody>
      </p:sp>
      <p:sp>
        <p:nvSpPr>
          <p:cNvPr id="246788" name="Rectangle 4">
            <a:extLst>
              <a:ext uri="{FF2B5EF4-FFF2-40B4-BE49-F238E27FC236}">
                <a16:creationId xmlns:a16="http://schemas.microsoft.com/office/drawing/2014/main" id="{8B916E28-FAF6-45D4-9973-09E3256F4EB2}"/>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246789" name="Rectangle 5">
            <a:extLst>
              <a:ext uri="{FF2B5EF4-FFF2-40B4-BE49-F238E27FC236}">
                <a16:creationId xmlns:a16="http://schemas.microsoft.com/office/drawing/2014/main" id="{E1590D24-D358-42BA-AA0F-771F9CAC3F1E}"/>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246790" name="Rectangle 6">
            <a:extLst>
              <a:ext uri="{FF2B5EF4-FFF2-40B4-BE49-F238E27FC236}">
                <a16:creationId xmlns:a16="http://schemas.microsoft.com/office/drawing/2014/main" id="{5FE9E1BA-7F43-4250-B4EE-A45BD8827BAF}"/>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8F036AF5-892E-4584-8044-8AE9D61CF686}" type="slidenum">
              <a:rPr lang="ar-SA"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726" r:id="rId1"/>
  </p:sldLayoutIdLst>
  <p:hf hdr="0" ft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5.xml"/><Relationship Id="rId1" Type="http://schemas.openxmlformats.org/officeDocument/2006/relationships/vmlDrawing" Target="../drawings/vmlDrawing1.vml"/><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4.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4.xml"/><Relationship Id="rId1" Type="http://schemas.openxmlformats.org/officeDocument/2006/relationships/vmlDrawing" Target="../drawings/vmlDrawing2.vml"/><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Number Placeholder 5">
            <a:extLst>
              <a:ext uri="{FF2B5EF4-FFF2-40B4-BE49-F238E27FC236}">
                <a16:creationId xmlns:a16="http://schemas.microsoft.com/office/drawing/2014/main" id="{6E70402F-B673-4942-A071-26E3CA052174}"/>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E39A3AA-8DB1-42CD-B51A-3F22480EAD00}" type="slidenum">
              <a:rPr lang="ar-SA" altLang="en-US"/>
              <a:pPr/>
              <a:t>1</a:t>
            </a:fld>
            <a:endParaRPr lang="en-US" altLang="en-US"/>
          </a:p>
        </p:txBody>
      </p:sp>
      <p:sp>
        <p:nvSpPr>
          <p:cNvPr id="4099" name="Rectangle 2">
            <a:extLst>
              <a:ext uri="{FF2B5EF4-FFF2-40B4-BE49-F238E27FC236}">
                <a16:creationId xmlns:a16="http://schemas.microsoft.com/office/drawing/2014/main" id="{EEB75470-63C2-466B-91F8-D64F4658A491}"/>
              </a:ext>
            </a:extLst>
          </p:cNvPr>
          <p:cNvSpPr>
            <a:spLocks noGrp="1" noChangeArrowheads="1"/>
          </p:cNvSpPr>
          <p:nvPr>
            <p:ph type="ctrTitle"/>
          </p:nvPr>
        </p:nvSpPr>
        <p:spPr>
          <a:xfrm>
            <a:off x="2209800" y="914400"/>
            <a:ext cx="7620000" cy="2686050"/>
          </a:xfrm>
          <a:solidFill>
            <a:srgbClr val="40949A"/>
          </a:solidFill>
          <a:scene3d>
            <a:camera prst="legacyObliqueBottomLeft"/>
            <a:lightRig rig="legacyFlat3" dir="t"/>
          </a:scene3d>
          <a:sp3d extrusionH="430200" prstMaterial="legacyMatte">
            <a:bevelT w="13500" h="13500" prst="angle"/>
            <a:bevelB w="13500" h="13500" prst="angle"/>
            <a:extrusionClr>
              <a:srgbClr val="40949A"/>
            </a:extrusionClr>
            <a:contourClr>
              <a:srgbClr val="40949A"/>
            </a:contourClr>
          </a:sp3d>
        </p:spPr>
        <p:txBody>
          <a:bodyPr anchor="ctr">
            <a:flatTx/>
          </a:bodyPr>
          <a:lstStyle/>
          <a:p>
            <a:pPr eaLnBrk="1" hangingPunct="1"/>
            <a:br>
              <a:rPr lang="en-US" altLang="en-US" dirty="0">
                <a:solidFill>
                  <a:srgbClr val="FF0000"/>
                </a:solidFill>
              </a:rPr>
            </a:br>
            <a:r>
              <a:rPr lang="en-US" altLang="en-US" sz="7200" dirty="0">
                <a:solidFill>
                  <a:schemeClr val="bg1"/>
                </a:solidFill>
              </a:rPr>
              <a:t>Introduction</a:t>
            </a:r>
            <a:r>
              <a:rPr lang="en-US" altLang="en-US" dirty="0">
                <a:solidFill>
                  <a:schemeClr val="bg1"/>
                </a:solidFill>
              </a:rPr>
              <a:t> to</a:t>
            </a:r>
            <a:br>
              <a:rPr lang="en-US" altLang="en-US" dirty="0">
                <a:solidFill>
                  <a:schemeClr val="bg1"/>
                </a:solidFill>
              </a:rPr>
            </a:br>
            <a:r>
              <a:rPr lang="en-US" altLang="en-US" dirty="0">
                <a:solidFill>
                  <a:schemeClr val="bg1"/>
                </a:solidFill>
              </a:rPr>
              <a:t> </a:t>
            </a:r>
            <a:r>
              <a:rPr lang="en-US" altLang="en-US" sz="8800" dirty="0">
                <a:solidFill>
                  <a:srgbClr val="FF0000"/>
                </a:solidFill>
              </a:rPr>
              <a:t>H</a:t>
            </a:r>
            <a:r>
              <a:rPr lang="en-US" altLang="en-US" sz="8800" dirty="0"/>
              <a:t>T</a:t>
            </a:r>
            <a:r>
              <a:rPr lang="en-US" altLang="en-US" sz="8800" dirty="0">
                <a:solidFill>
                  <a:schemeClr val="bg1"/>
                </a:solidFill>
              </a:rPr>
              <a:t>M</a:t>
            </a:r>
            <a:r>
              <a:rPr lang="en-US" altLang="en-US" sz="8800" dirty="0">
                <a:solidFill>
                  <a:srgbClr val="FFFF00"/>
                </a:solidFill>
              </a:rPr>
              <a:t>L</a:t>
            </a:r>
            <a:br>
              <a:rPr lang="en-US" altLang="en-US" sz="8800" dirty="0">
                <a:solidFill>
                  <a:schemeClr val="bg1"/>
                </a:solidFill>
              </a:rPr>
            </a:br>
            <a:endParaRPr lang="en-US" altLang="en-US" sz="8800" dirty="0">
              <a:solidFill>
                <a:schemeClr val="bg1"/>
              </a:solidFill>
            </a:endParaRPr>
          </a:p>
        </p:txBody>
      </p:sp>
      <p:grpSp>
        <p:nvGrpSpPr>
          <p:cNvPr id="4100" name="Group 4">
            <a:extLst>
              <a:ext uri="{FF2B5EF4-FFF2-40B4-BE49-F238E27FC236}">
                <a16:creationId xmlns:a16="http://schemas.microsoft.com/office/drawing/2014/main" id="{3D2CCA64-B721-4968-891E-FCC6F304BE60}"/>
              </a:ext>
            </a:extLst>
          </p:cNvPr>
          <p:cNvGrpSpPr>
            <a:grpSpLocks/>
          </p:cNvGrpSpPr>
          <p:nvPr/>
        </p:nvGrpSpPr>
        <p:grpSpPr bwMode="auto">
          <a:xfrm>
            <a:off x="2209801" y="5105400"/>
            <a:ext cx="925513" cy="1068388"/>
            <a:chOff x="480" y="3168"/>
            <a:chExt cx="583" cy="673"/>
          </a:xfrm>
        </p:grpSpPr>
        <p:sp>
          <p:nvSpPr>
            <p:cNvPr id="4101" name="Freeform 5">
              <a:extLst>
                <a:ext uri="{FF2B5EF4-FFF2-40B4-BE49-F238E27FC236}">
                  <a16:creationId xmlns:a16="http://schemas.microsoft.com/office/drawing/2014/main" id="{17BE13E9-EB8A-4AFE-B1ED-DB1C28306B6B}"/>
                </a:ext>
              </a:extLst>
            </p:cNvPr>
            <p:cNvSpPr>
              <a:spLocks/>
            </p:cNvSpPr>
            <p:nvPr/>
          </p:nvSpPr>
          <p:spPr bwMode="auto">
            <a:xfrm>
              <a:off x="487" y="3172"/>
              <a:ext cx="418" cy="663"/>
            </a:xfrm>
            <a:custGeom>
              <a:avLst/>
              <a:gdLst>
                <a:gd name="T0" fmla="*/ 401 w 2492"/>
                <a:gd name="T1" fmla="*/ 40 h 3687"/>
                <a:gd name="T2" fmla="*/ 294 w 2492"/>
                <a:gd name="T3" fmla="*/ 8 h 3687"/>
                <a:gd name="T4" fmla="*/ 107 w 2492"/>
                <a:gd name="T5" fmla="*/ 0 h 3687"/>
                <a:gd name="T6" fmla="*/ 13 w 2492"/>
                <a:gd name="T7" fmla="*/ 22 h 3687"/>
                <a:gd name="T8" fmla="*/ 12 w 2492"/>
                <a:gd name="T9" fmla="*/ 184 h 3687"/>
                <a:gd name="T10" fmla="*/ 42 w 2492"/>
                <a:gd name="T11" fmla="*/ 318 h 3687"/>
                <a:gd name="T12" fmla="*/ 70 w 2492"/>
                <a:gd name="T13" fmla="*/ 325 h 3687"/>
                <a:gd name="T14" fmla="*/ 42 w 2492"/>
                <a:gd name="T15" fmla="*/ 415 h 3687"/>
                <a:gd name="T16" fmla="*/ 68 w 2492"/>
                <a:gd name="T17" fmla="*/ 515 h 3687"/>
                <a:gd name="T18" fmla="*/ 38 w 2492"/>
                <a:gd name="T19" fmla="*/ 518 h 3687"/>
                <a:gd name="T20" fmla="*/ 0 w 2492"/>
                <a:gd name="T21" fmla="*/ 642 h 3687"/>
                <a:gd name="T22" fmla="*/ 19 w 2492"/>
                <a:gd name="T23" fmla="*/ 660 h 3687"/>
                <a:gd name="T24" fmla="*/ 401 w 2492"/>
                <a:gd name="T25" fmla="*/ 663 h 3687"/>
                <a:gd name="T26" fmla="*/ 418 w 2492"/>
                <a:gd name="T27" fmla="*/ 636 h 3687"/>
                <a:gd name="T28" fmla="*/ 364 w 2492"/>
                <a:gd name="T29" fmla="*/ 515 h 3687"/>
                <a:gd name="T30" fmla="*/ 334 w 2492"/>
                <a:gd name="T31" fmla="*/ 515 h 3687"/>
                <a:gd name="T32" fmla="*/ 375 w 2492"/>
                <a:gd name="T33" fmla="*/ 421 h 3687"/>
                <a:gd name="T34" fmla="*/ 335 w 2492"/>
                <a:gd name="T35" fmla="*/ 353 h 3687"/>
                <a:gd name="T36" fmla="*/ 342 w 2492"/>
                <a:gd name="T37" fmla="*/ 331 h 3687"/>
                <a:gd name="T38" fmla="*/ 365 w 2492"/>
                <a:gd name="T39" fmla="*/ 323 h 3687"/>
                <a:gd name="T40" fmla="*/ 394 w 2492"/>
                <a:gd name="T41" fmla="*/ 191 h 3687"/>
                <a:gd name="T42" fmla="*/ 401 w 2492"/>
                <a:gd name="T43" fmla="*/ 40 h 3687"/>
                <a:gd name="T44" fmla="*/ 401 w 2492"/>
                <a:gd name="T45" fmla="*/ 40 h 368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2492" h="3687">
                  <a:moveTo>
                    <a:pt x="2389" y="220"/>
                  </a:moveTo>
                  <a:lnTo>
                    <a:pt x="1751" y="45"/>
                  </a:lnTo>
                  <a:lnTo>
                    <a:pt x="639" y="0"/>
                  </a:lnTo>
                  <a:lnTo>
                    <a:pt x="78" y="123"/>
                  </a:lnTo>
                  <a:lnTo>
                    <a:pt x="72" y="1024"/>
                  </a:lnTo>
                  <a:lnTo>
                    <a:pt x="251" y="1767"/>
                  </a:lnTo>
                  <a:lnTo>
                    <a:pt x="418" y="1805"/>
                  </a:lnTo>
                  <a:lnTo>
                    <a:pt x="251" y="2307"/>
                  </a:lnTo>
                  <a:lnTo>
                    <a:pt x="407" y="2862"/>
                  </a:lnTo>
                  <a:lnTo>
                    <a:pt x="226" y="2881"/>
                  </a:lnTo>
                  <a:lnTo>
                    <a:pt x="0" y="3571"/>
                  </a:lnTo>
                  <a:lnTo>
                    <a:pt x="116" y="3668"/>
                  </a:lnTo>
                  <a:lnTo>
                    <a:pt x="2389" y="3687"/>
                  </a:lnTo>
                  <a:lnTo>
                    <a:pt x="2492" y="3539"/>
                  </a:lnTo>
                  <a:lnTo>
                    <a:pt x="2171" y="2862"/>
                  </a:lnTo>
                  <a:lnTo>
                    <a:pt x="1990" y="2862"/>
                  </a:lnTo>
                  <a:lnTo>
                    <a:pt x="2233" y="2339"/>
                  </a:lnTo>
                  <a:lnTo>
                    <a:pt x="1996" y="1965"/>
                  </a:lnTo>
                  <a:lnTo>
                    <a:pt x="2036" y="1838"/>
                  </a:lnTo>
                  <a:lnTo>
                    <a:pt x="2176" y="1798"/>
                  </a:lnTo>
                  <a:lnTo>
                    <a:pt x="2349" y="1064"/>
                  </a:lnTo>
                  <a:lnTo>
                    <a:pt x="2389" y="22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02" name="Freeform 6">
              <a:extLst>
                <a:ext uri="{FF2B5EF4-FFF2-40B4-BE49-F238E27FC236}">
                  <a16:creationId xmlns:a16="http://schemas.microsoft.com/office/drawing/2014/main" id="{3247BD17-5620-4C92-84C2-C443BA4B4041}"/>
                </a:ext>
              </a:extLst>
            </p:cNvPr>
            <p:cNvSpPr>
              <a:spLocks/>
            </p:cNvSpPr>
            <p:nvPr/>
          </p:nvSpPr>
          <p:spPr bwMode="auto">
            <a:xfrm>
              <a:off x="495" y="3188"/>
              <a:ext cx="411" cy="645"/>
            </a:xfrm>
            <a:custGeom>
              <a:avLst/>
              <a:gdLst>
                <a:gd name="T0" fmla="*/ 12 w 2449"/>
                <a:gd name="T1" fmla="*/ 19 h 3593"/>
                <a:gd name="T2" fmla="*/ 109 w 2449"/>
                <a:gd name="T3" fmla="*/ 0 h 3593"/>
                <a:gd name="T4" fmla="*/ 277 w 2449"/>
                <a:gd name="T5" fmla="*/ 5 h 3593"/>
                <a:gd name="T6" fmla="*/ 387 w 2449"/>
                <a:gd name="T7" fmla="*/ 22 h 3593"/>
                <a:gd name="T8" fmla="*/ 391 w 2449"/>
                <a:gd name="T9" fmla="*/ 132 h 3593"/>
                <a:gd name="T10" fmla="*/ 355 w 2449"/>
                <a:gd name="T11" fmla="*/ 311 h 3593"/>
                <a:gd name="T12" fmla="*/ 330 w 2449"/>
                <a:gd name="T13" fmla="*/ 320 h 3593"/>
                <a:gd name="T14" fmla="*/ 365 w 2449"/>
                <a:gd name="T15" fmla="*/ 410 h 3593"/>
                <a:gd name="T16" fmla="*/ 330 w 2449"/>
                <a:gd name="T17" fmla="*/ 501 h 3593"/>
                <a:gd name="T18" fmla="*/ 358 w 2449"/>
                <a:gd name="T19" fmla="*/ 503 h 3593"/>
                <a:gd name="T20" fmla="*/ 411 w 2449"/>
                <a:gd name="T21" fmla="*/ 606 h 3593"/>
                <a:gd name="T22" fmla="*/ 404 w 2449"/>
                <a:gd name="T23" fmla="*/ 634 h 3593"/>
                <a:gd name="T24" fmla="*/ 13 w 2449"/>
                <a:gd name="T25" fmla="*/ 645 h 3593"/>
                <a:gd name="T26" fmla="*/ 0 w 2449"/>
                <a:gd name="T27" fmla="*/ 618 h 3593"/>
                <a:gd name="T28" fmla="*/ 39 w 2449"/>
                <a:gd name="T29" fmla="*/ 508 h 3593"/>
                <a:gd name="T30" fmla="*/ 83 w 2449"/>
                <a:gd name="T31" fmla="*/ 504 h 3593"/>
                <a:gd name="T32" fmla="*/ 44 w 2449"/>
                <a:gd name="T33" fmla="*/ 408 h 3593"/>
                <a:gd name="T34" fmla="*/ 138 w 2449"/>
                <a:gd name="T35" fmla="*/ 409 h 3593"/>
                <a:gd name="T36" fmla="*/ 49 w 2449"/>
                <a:gd name="T37" fmla="*/ 390 h 3593"/>
                <a:gd name="T38" fmla="*/ 64 w 2449"/>
                <a:gd name="T39" fmla="*/ 304 h 3593"/>
                <a:gd name="T40" fmla="*/ 39 w 2449"/>
                <a:gd name="T41" fmla="*/ 296 h 3593"/>
                <a:gd name="T42" fmla="*/ 16 w 2449"/>
                <a:gd name="T43" fmla="*/ 150 h 3593"/>
                <a:gd name="T44" fmla="*/ 12 w 2449"/>
                <a:gd name="T45" fmla="*/ 19 h 3593"/>
                <a:gd name="T46" fmla="*/ 12 w 2449"/>
                <a:gd name="T47" fmla="*/ 19 h 359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2449" h="3593">
                  <a:moveTo>
                    <a:pt x="69" y="108"/>
                  </a:moveTo>
                  <a:lnTo>
                    <a:pt x="650" y="0"/>
                  </a:lnTo>
                  <a:lnTo>
                    <a:pt x="1648" y="27"/>
                  </a:lnTo>
                  <a:lnTo>
                    <a:pt x="2306" y="125"/>
                  </a:lnTo>
                  <a:lnTo>
                    <a:pt x="2331" y="734"/>
                  </a:lnTo>
                  <a:lnTo>
                    <a:pt x="2116" y="1734"/>
                  </a:lnTo>
                  <a:lnTo>
                    <a:pt x="1966" y="1783"/>
                  </a:lnTo>
                  <a:lnTo>
                    <a:pt x="2173" y="2283"/>
                  </a:lnTo>
                  <a:lnTo>
                    <a:pt x="1966" y="2792"/>
                  </a:lnTo>
                  <a:lnTo>
                    <a:pt x="2131" y="2800"/>
                  </a:lnTo>
                  <a:lnTo>
                    <a:pt x="2449" y="3376"/>
                  </a:lnTo>
                  <a:lnTo>
                    <a:pt x="2407" y="3534"/>
                  </a:lnTo>
                  <a:lnTo>
                    <a:pt x="76" y="3593"/>
                  </a:lnTo>
                  <a:lnTo>
                    <a:pt x="0" y="3444"/>
                  </a:lnTo>
                  <a:lnTo>
                    <a:pt x="232" y="2832"/>
                  </a:lnTo>
                  <a:lnTo>
                    <a:pt x="496" y="2807"/>
                  </a:lnTo>
                  <a:lnTo>
                    <a:pt x="265" y="2271"/>
                  </a:lnTo>
                  <a:lnTo>
                    <a:pt x="825" y="2279"/>
                  </a:lnTo>
                  <a:lnTo>
                    <a:pt x="291" y="2175"/>
                  </a:lnTo>
                  <a:lnTo>
                    <a:pt x="384" y="1692"/>
                  </a:lnTo>
                  <a:lnTo>
                    <a:pt x="234" y="1650"/>
                  </a:lnTo>
                  <a:lnTo>
                    <a:pt x="94" y="834"/>
                  </a:lnTo>
                  <a:lnTo>
                    <a:pt x="69" y="108"/>
                  </a:lnTo>
                  <a:close/>
                </a:path>
              </a:pathLst>
            </a:custGeom>
            <a:solidFill>
              <a:srgbClr val="E8D9D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03" name="Freeform 7">
              <a:extLst>
                <a:ext uri="{FF2B5EF4-FFF2-40B4-BE49-F238E27FC236}">
                  <a16:creationId xmlns:a16="http://schemas.microsoft.com/office/drawing/2014/main" id="{58B671F0-486A-42FD-B364-F33BD61CE880}"/>
                </a:ext>
              </a:extLst>
            </p:cNvPr>
            <p:cNvSpPr>
              <a:spLocks/>
            </p:cNvSpPr>
            <p:nvPr/>
          </p:nvSpPr>
          <p:spPr bwMode="auto">
            <a:xfrm>
              <a:off x="951" y="3740"/>
              <a:ext cx="106" cy="88"/>
            </a:xfrm>
            <a:custGeom>
              <a:avLst/>
              <a:gdLst>
                <a:gd name="T0" fmla="*/ 68 w 633"/>
                <a:gd name="T1" fmla="*/ 13 h 491"/>
                <a:gd name="T2" fmla="*/ 56 w 633"/>
                <a:gd name="T3" fmla="*/ 0 h 491"/>
                <a:gd name="T4" fmla="*/ 10 w 633"/>
                <a:gd name="T5" fmla="*/ 4 h 491"/>
                <a:gd name="T6" fmla="*/ 0 w 633"/>
                <a:gd name="T7" fmla="*/ 21 h 491"/>
                <a:gd name="T8" fmla="*/ 14 w 633"/>
                <a:gd name="T9" fmla="*/ 66 h 491"/>
                <a:gd name="T10" fmla="*/ 53 w 633"/>
                <a:gd name="T11" fmla="*/ 88 h 491"/>
                <a:gd name="T12" fmla="*/ 96 w 633"/>
                <a:gd name="T13" fmla="*/ 75 h 491"/>
                <a:gd name="T14" fmla="*/ 106 w 633"/>
                <a:gd name="T15" fmla="*/ 49 h 491"/>
                <a:gd name="T16" fmla="*/ 68 w 633"/>
                <a:gd name="T17" fmla="*/ 13 h 491"/>
                <a:gd name="T18" fmla="*/ 68 w 633"/>
                <a:gd name="T19" fmla="*/ 13 h 49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33" h="491">
                  <a:moveTo>
                    <a:pt x="406" y="75"/>
                  </a:moveTo>
                  <a:lnTo>
                    <a:pt x="332" y="0"/>
                  </a:lnTo>
                  <a:lnTo>
                    <a:pt x="57" y="25"/>
                  </a:lnTo>
                  <a:lnTo>
                    <a:pt x="0" y="116"/>
                  </a:lnTo>
                  <a:lnTo>
                    <a:pt x="83" y="367"/>
                  </a:lnTo>
                  <a:lnTo>
                    <a:pt x="315" y="491"/>
                  </a:lnTo>
                  <a:lnTo>
                    <a:pt x="574" y="417"/>
                  </a:lnTo>
                  <a:lnTo>
                    <a:pt x="633" y="274"/>
                  </a:lnTo>
                  <a:lnTo>
                    <a:pt x="406" y="75"/>
                  </a:lnTo>
                  <a:close/>
                </a:path>
              </a:pathLst>
            </a:custGeom>
            <a:solidFill>
              <a:srgbClr val="E8D9D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04" name="Freeform 8">
              <a:extLst>
                <a:ext uri="{FF2B5EF4-FFF2-40B4-BE49-F238E27FC236}">
                  <a16:creationId xmlns:a16="http://schemas.microsoft.com/office/drawing/2014/main" id="{8D72ECA6-A8F9-42B9-A07F-9F206F4DAEDD}"/>
                </a:ext>
              </a:extLst>
            </p:cNvPr>
            <p:cNvSpPr>
              <a:spLocks/>
            </p:cNvSpPr>
            <p:nvPr/>
          </p:nvSpPr>
          <p:spPr bwMode="auto">
            <a:xfrm>
              <a:off x="551" y="3228"/>
              <a:ext cx="283" cy="228"/>
            </a:xfrm>
            <a:custGeom>
              <a:avLst/>
              <a:gdLst>
                <a:gd name="T0" fmla="*/ 0 w 1688"/>
                <a:gd name="T1" fmla="*/ 15 h 1266"/>
                <a:gd name="T2" fmla="*/ 3 w 1688"/>
                <a:gd name="T3" fmla="*/ 117 h 1266"/>
                <a:gd name="T4" fmla="*/ 17 w 1688"/>
                <a:gd name="T5" fmla="*/ 213 h 1266"/>
                <a:gd name="T6" fmla="*/ 93 w 1688"/>
                <a:gd name="T7" fmla="*/ 225 h 1266"/>
                <a:gd name="T8" fmla="*/ 190 w 1688"/>
                <a:gd name="T9" fmla="*/ 228 h 1266"/>
                <a:gd name="T10" fmla="*/ 258 w 1688"/>
                <a:gd name="T11" fmla="*/ 220 h 1266"/>
                <a:gd name="T12" fmla="*/ 283 w 1688"/>
                <a:gd name="T13" fmla="*/ 132 h 1266"/>
                <a:gd name="T14" fmla="*/ 279 w 1688"/>
                <a:gd name="T15" fmla="*/ 13 h 1266"/>
                <a:gd name="T16" fmla="*/ 195 w 1688"/>
                <a:gd name="T17" fmla="*/ 5 h 1266"/>
                <a:gd name="T18" fmla="*/ 68 w 1688"/>
                <a:gd name="T19" fmla="*/ 0 h 1266"/>
                <a:gd name="T20" fmla="*/ 0 w 1688"/>
                <a:gd name="T21" fmla="*/ 15 h 1266"/>
                <a:gd name="T22" fmla="*/ 0 w 1688"/>
                <a:gd name="T23" fmla="*/ 15 h 126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688" h="1266">
                  <a:moveTo>
                    <a:pt x="0" y="84"/>
                  </a:moveTo>
                  <a:lnTo>
                    <a:pt x="15" y="650"/>
                  </a:lnTo>
                  <a:lnTo>
                    <a:pt x="99" y="1182"/>
                  </a:lnTo>
                  <a:lnTo>
                    <a:pt x="557" y="1249"/>
                  </a:lnTo>
                  <a:lnTo>
                    <a:pt x="1131" y="1266"/>
                  </a:lnTo>
                  <a:lnTo>
                    <a:pt x="1540" y="1224"/>
                  </a:lnTo>
                  <a:lnTo>
                    <a:pt x="1688" y="732"/>
                  </a:lnTo>
                  <a:lnTo>
                    <a:pt x="1663" y="74"/>
                  </a:lnTo>
                  <a:lnTo>
                    <a:pt x="1165" y="25"/>
                  </a:lnTo>
                  <a:lnTo>
                    <a:pt x="407" y="0"/>
                  </a:lnTo>
                  <a:lnTo>
                    <a:pt x="0" y="84"/>
                  </a:lnTo>
                  <a:close/>
                </a:path>
              </a:pathLst>
            </a:custGeom>
            <a:solidFill>
              <a:srgbClr val="FFCC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05" name="Freeform 9">
              <a:extLst>
                <a:ext uri="{FF2B5EF4-FFF2-40B4-BE49-F238E27FC236}">
                  <a16:creationId xmlns:a16="http://schemas.microsoft.com/office/drawing/2014/main" id="{E3473B1E-D2CF-47ED-BB97-3F7B62CE3C1B}"/>
                </a:ext>
              </a:extLst>
            </p:cNvPr>
            <p:cNvSpPr>
              <a:spLocks/>
            </p:cNvSpPr>
            <p:nvPr/>
          </p:nvSpPr>
          <p:spPr bwMode="auto">
            <a:xfrm>
              <a:off x="536" y="3592"/>
              <a:ext cx="342" cy="153"/>
            </a:xfrm>
            <a:custGeom>
              <a:avLst/>
              <a:gdLst>
                <a:gd name="T0" fmla="*/ 0 w 2039"/>
                <a:gd name="T1" fmla="*/ 4 h 849"/>
                <a:gd name="T2" fmla="*/ 20 w 2039"/>
                <a:gd name="T3" fmla="*/ 94 h 849"/>
                <a:gd name="T4" fmla="*/ 105 w 2039"/>
                <a:gd name="T5" fmla="*/ 115 h 849"/>
                <a:gd name="T6" fmla="*/ 303 w 2039"/>
                <a:gd name="T7" fmla="*/ 117 h 849"/>
                <a:gd name="T8" fmla="*/ 342 w 2039"/>
                <a:gd name="T9" fmla="*/ 153 h 849"/>
                <a:gd name="T10" fmla="*/ 311 w 2039"/>
                <a:gd name="T11" fmla="*/ 96 h 849"/>
                <a:gd name="T12" fmla="*/ 282 w 2039"/>
                <a:gd name="T13" fmla="*/ 93 h 849"/>
                <a:gd name="T14" fmla="*/ 324 w 2039"/>
                <a:gd name="T15" fmla="*/ 0 h 849"/>
                <a:gd name="T16" fmla="*/ 123 w 2039"/>
                <a:gd name="T17" fmla="*/ 21 h 849"/>
                <a:gd name="T18" fmla="*/ 108 w 2039"/>
                <a:gd name="T19" fmla="*/ 79 h 849"/>
                <a:gd name="T20" fmla="*/ 99 w 2039"/>
                <a:gd name="T21" fmla="*/ 10 h 849"/>
                <a:gd name="T22" fmla="*/ 0 w 2039"/>
                <a:gd name="T23" fmla="*/ 4 h 849"/>
                <a:gd name="T24" fmla="*/ 0 w 2039"/>
                <a:gd name="T25" fmla="*/ 4 h 84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39" h="849">
                  <a:moveTo>
                    <a:pt x="0" y="24"/>
                  </a:moveTo>
                  <a:lnTo>
                    <a:pt x="118" y="524"/>
                  </a:lnTo>
                  <a:lnTo>
                    <a:pt x="625" y="640"/>
                  </a:lnTo>
                  <a:lnTo>
                    <a:pt x="1807" y="650"/>
                  </a:lnTo>
                  <a:lnTo>
                    <a:pt x="2039" y="849"/>
                  </a:lnTo>
                  <a:lnTo>
                    <a:pt x="1857" y="532"/>
                  </a:lnTo>
                  <a:lnTo>
                    <a:pt x="1682" y="517"/>
                  </a:lnTo>
                  <a:lnTo>
                    <a:pt x="1931" y="0"/>
                  </a:lnTo>
                  <a:lnTo>
                    <a:pt x="733" y="115"/>
                  </a:lnTo>
                  <a:lnTo>
                    <a:pt x="642" y="441"/>
                  </a:lnTo>
                  <a:lnTo>
                    <a:pt x="591" y="58"/>
                  </a:lnTo>
                  <a:lnTo>
                    <a:pt x="0" y="24"/>
                  </a:lnTo>
                  <a:close/>
                </a:path>
              </a:pathLst>
            </a:custGeom>
            <a:solidFill>
              <a:srgbClr val="A3949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06" name="Freeform 10">
              <a:extLst>
                <a:ext uri="{FF2B5EF4-FFF2-40B4-BE49-F238E27FC236}">
                  <a16:creationId xmlns:a16="http://schemas.microsoft.com/office/drawing/2014/main" id="{F92F57EE-E6D3-4BCB-B6FF-B6AA9DF73D32}"/>
                </a:ext>
              </a:extLst>
            </p:cNvPr>
            <p:cNvSpPr>
              <a:spLocks/>
            </p:cNvSpPr>
            <p:nvPr/>
          </p:nvSpPr>
          <p:spPr bwMode="auto">
            <a:xfrm>
              <a:off x="491" y="3788"/>
              <a:ext cx="412" cy="45"/>
            </a:xfrm>
            <a:custGeom>
              <a:avLst/>
              <a:gdLst>
                <a:gd name="T0" fmla="*/ 0 w 2455"/>
                <a:gd name="T1" fmla="*/ 18 h 251"/>
                <a:gd name="T2" fmla="*/ 27 w 2455"/>
                <a:gd name="T3" fmla="*/ 25 h 251"/>
                <a:gd name="T4" fmla="*/ 394 w 2455"/>
                <a:gd name="T5" fmla="*/ 24 h 251"/>
                <a:gd name="T6" fmla="*/ 412 w 2455"/>
                <a:gd name="T7" fmla="*/ 0 h 251"/>
                <a:gd name="T8" fmla="*/ 408 w 2455"/>
                <a:gd name="T9" fmla="*/ 37 h 251"/>
                <a:gd name="T10" fmla="*/ 387 w 2455"/>
                <a:gd name="T11" fmla="*/ 45 h 251"/>
                <a:gd name="T12" fmla="*/ 13 w 2455"/>
                <a:gd name="T13" fmla="*/ 43 h 251"/>
                <a:gd name="T14" fmla="*/ 0 w 2455"/>
                <a:gd name="T15" fmla="*/ 18 h 251"/>
                <a:gd name="T16" fmla="*/ 0 w 2455"/>
                <a:gd name="T17" fmla="*/ 18 h 25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455" h="251">
                  <a:moveTo>
                    <a:pt x="0" y="100"/>
                  </a:moveTo>
                  <a:lnTo>
                    <a:pt x="159" y="142"/>
                  </a:lnTo>
                  <a:lnTo>
                    <a:pt x="2347" y="133"/>
                  </a:lnTo>
                  <a:lnTo>
                    <a:pt x="2455" y="0"/>
                  </a:lnTo>
                  <a:lnTo>
                    <a:pt x="2431" y="209"/>
                  </a:lnTo>
                  <a:lnTo>
                    <a:pt x="2305" y="251"/>
                  </a:lnTo>
                  <a:lnTo>
                    <a:pt x="76" y="241"/>
                  </a:lnTo>
                  <a:lnTo>
                    <a:pt x="0" y="100"/>
                  </a:lnTo>
                  <a:close/>
                </a:path>
              </a:pathLst>
            </a:custGeom>
            <a:solidFill>
              <a:srgbClr val="A3949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07" name="Freeform 11">
              <a:extLst>
                <a:ext uri="{FF2B5EF4-FFF2-40B4-BE49-F238E27FC236}">
                  <a16:creationId xmlns:a16="http://schemas.microsoft.com/office/drawing/2014/main" id="{1A88CB1A-2291-4FD6-AD61-2667B5FA5D01}"/>
                </a:ext>
              </a:extLst>
            </p:cNvPr>
            <p:cNvSpPr>
              <a:spLocks/>
            </p:cNvSpPr>
            <p:nvPr/>
          </p:nvSpPr>
          <p:spPr bwMode="auto">
            <a:xfrm>
              <a:off x="524" y="3204"/>
              <a:ext cx="368" cy="361"/>
            </a:xfrm>
            <a:custGeom>
              <a:avLst/>
              <a:gdLst>
                <a:gd name="T0" fmla="*/ 7 w 2195"/>
                <a:gd name="T1" fmla="*/ 28 h 2007"/>
                <a:gd name="T2" fmla="*/ 0 w 2195"/>
                <a:gd name="T3" fmla="*/ 133 h 2007"/>
                <a:gd name="T4" fmla="*/ 10 w 2195"/>
                <a:gd name="T5" fmla="*/ 280 h 2007"/>
                <a:gd name="T6" fmla="*/ 100 w 2195"/>
                <a:gd name="T7" fmla="*/ 306 h 2007"/>
                <a:gd name="T8" fmla="*/ 177 w 2195"/>
                <a:gd name="T9" fmla="*/ 360 h 2007"/>
                <a:gd name="T10" fmla="*/ 282 w 2195"/>
                <a:gd name="T11" fmla="*/ 361 h 2007"/>
                <a:gd name="T12" fmla="*/ 308 w 2195"/>
                <a:gd name="T13" fmla="*/ 294 h 2007"/>
                <a:gd name="T14" fmla="*/ 328 w 2195"/>
                <a:gd name="T15" fmla="*/ 291 h 2007"/>
                <a:gd name="T16" fmla="*/ 358 w 2195"/>
                <a:gd name="T17" fmla="*/ 157 h 2007"/>
                <a:gd name="T18" fmla="*/ 368 w 2195"/>
                <a:gd name="T19" fmla="*/ 13 h 2007"/>
                <a:gd name="T20" fmla="*/ 260 w 2195"/>
                <a:gd name="T21" fmla="*/ 0 h 2007"/>
                <a:gd name="T22" fmla="*/ 81 w 2195"/>
                <a:gd name="T23" fmla="*/ 12 h 2007"/>
                <a:gd name="T24" fmla="*/ 308 w 2195"/>
                <a:gd name="T25" fmla="*/ 41 h 2007"/>
                <a:gd name="T26" fmla="*/ 299 w 2195"/>
                <a:gd name="T27" fmla="*/ 258 h 2007"/>
                <a:gd name="T28" fmla="*/ 167 w 2195"/>
                <a:gd name="T29" fmla="*/ 268 h 2007"/>
                <a:gd name="T30" fmla="*/ 36 w 2195"/>
                <a:gd name="T31" fmla="*/ 252 h 2007"/>
                <a:gd name="T32" fmla="*/ 24 w 2195"/>
                <a:gd name="T33" fmla="*/ 47 h 2007"/>
                <a:gd name="T34" fmla="*/ 7 w 2195"/>
                <a:gd name="T35" fmla="*/ 28 h 2007"/>
                <a:gd name="T36" fmla="*/ 7 w 2195"/>
                <a:gd name="T37" fmla="*/ 28 h 200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2195" h="2007">
                  <a:moveTo>
                    <a:pt x="41" y="158"/>
                  </a:moveTo>
                  <a:lnTo>
                    <a:pt x="0" y="741"/>
                  </a:lnTo>
                  <a:lnTo>
                    <a:pt x="59" y="1557"/>
                  </a:lnTo>
                  <a:lnTo>
                    <a:pt x="598" y="1699"/>
                  </a:lnTo>
                  <a:lnTo>
                    <a:pt x="1056" y="2000"/>
                  </a:lnTo>
                  <a:lnTo>
                    <a:pt x="1680" y="2007"/>
                  </a:lnTo>
                  <a:lnTo>
                    <a:pt x="1840" y="1633"/>
                  </a:lnTo>
                  <a:lnTo>
                    <a:pt x="1956" y="1616"/>
                  </a:lnTo>
                  <a:lnTo>
                    <a:pt x="2138" y="874"/>
                  </a:lnTo>
                  <a:lnTo>
                    <a:pt x="2195" y="72"/>
                  </a:lnTo>
                  <a:lnTo>
                    <a:pt x="1553" y="0"/>
                  </a:lnTo>
                  <a:lnTo>
                    <a:pt x="484" y="65"/>
                  </a:lnTo>
                  <a:lnTo>
                    <a:pt x="1836" y="226"/>
                  </a:lnTo>
                  <a:lnTo>
                    <a:pt x="1781" y="1433"/>
                  </a:lnTo>
                  <a:lnTo>
                    <a:pt x="998" y="1490"/>
                  </a:lnTo>
                  <a:lnTo>
                    <a:pt x="216" y="1399"/>
                  </a:lnTo>
                  <a:lnTo>
                    <a:pt x="142" y="259"/>
                  </a:lnTo>
                  <a:lnTo>
                    <a:pt x="41" y="158"/>
                  </a:lnTo>
                  <a:close/>
                </a:path>
              </a:pathLst>
            </a:custGeom>
            <a:solidFill>
              <a:srgbClr val="A3949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08" name="Freeform 12">
              <a:extLst>
                <a:ext uri="{FF2B5EF4-FFF2-40B4-BE49-F238E27FC236}">
                  <a16:creationId xmlns:a16="http://schemas.microsoft.com/office/drawing/2014/main" id="{6E181B21-362D-4C5D-9885-2AB77BA1F40A}"/>
                </a:ext>
              </a:extLst>
            </p:cNvPr>
            <p:cNvSpPr>
              <a:spLocks/>
            </p:cNvSpPr>
            <p:nvPr/>
          </p:nvSpPr>
          <p:spPr bwMode="auto">
            <a:xfrm>
              <a:off x="596" y="3228"/>
              <a:ext cx="231" cy="229"/>
            </a:xfrm>
            <a:custGeom>
              <a:avLst/>
              <a:gdLst>
                <a:gd name="T0" fmla="*/ 228 w 1372"/>
                <a:gd name="T1" fmla="*/ 13 h 1274"/>
                <a:gd name="T2" fmla="*/ 231 w 1372"/>
                <a:gd name="T3" fmla="*/ 141 h 1274"/>
                <a:gd name="T4" fmla="*/ 217 w 1372"/>
                <a:gd name="T5" fmla="*/ 219 h 1274"/>
                <a:gd name="T6" fmla="*/ 144 w 1372"/>
                <a:gd name="T7" fmla="*/ 229 h 1274"/>
                <a:gd name="T8" fmla="*/ 56 w 1372"/>
                <a:gd name="T9" fmla="*/ 229 h 1274"/>
                <a:gd name="T10" fmla="*/ 0 w 1372"/>
                <a:gd name="T11" fmla="*/ 217 h 1274"/>
                <a:gd name="T12" fmla="*/ 101 w 1372"/>
                <a:gd name="T13" fmla="*/ 202 h 1274"/>
                <a:gd name="T14" fmla="*/ 183 w 1372"/>
                <a:gd name="T15" fmla="*/ 144 h 1274"/>
                <a:gd name="T16" fmla="*/ 176 w 1372"/>
                <a:gd name="T17" fmla="*/ 52 h 1274"/>
                <a:gd name="T18" fmla="*/ 32 w 1372"/>
                <a:gd name="T19" fmla="*/ 0 h 1274"/>
                <a:gd name="T20" fmla="*/ 228 w 1372"/>
                <a:gd name="T21" fmla="*/ 13 h 1274"/>
                <a:gd name="T22" fmla="*/ 228 w 1372"/>
                <a:gd name="T23" fmla="*/ 13 h 127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372" h="1274">
                  <a:moveTo>
                    <a:pt x="1355" y="74"/>
                  </a:moveTo>
                  <a:lnTo>
                    <a:pt x="1372" y="783"/>
                  </a:lnTo>
                  <a:lnTo>
                    <a:pt x="1289" y="1217"/>
                  </a:lnTo>
                  <a:lnTo>
                    <a:pt x="857" y="1274"/>
                  </a:lnTo>
                  <a:lnTo>
                    <a:pt x="333" y="1274"/>
                  </a:lnTo>
                  <a:lnTo>
                    <a:pt x="0" y="1207"/>
                  </a:lnTo>
                  <a:lnTo>
                    <a:pt x="599" y="1125"/>
                  </a:lnTo>
                  <a:lnTo>
                    <a:pt x="1089" y="799"/>
                  </a:lnTo>
                  <a:lnTo>
                    <a:pt x="1047" y="291"/>
                  </a:lnTo>
                  <a:lnTo>
                    <a:pt x="190" y="0"/>
                  </a:lnTo>
                  <a:lnTo>
                    <a:pt x="1355" y="74"/>
                  </a:lnTo>
                  <a:close/>
                </a:path>
              </a:pathLst>
            </a:cu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09" name="Freeform 13">
              <a:extLst>
                <a:ext uri="{FF2B5EF4-FFF2-40B4-BE49-F238E27FC236}">
                  <a16:creationId xmlns:a16="http://schemas.microsoft.com/office/drawing/2014/main" id="{11E041D6-72A5-44A5-85FA-1BE892DA7893}"/>
                </a:ext>
              </a:extLst>
            </p:cNvPr>
            <p:cNvSpPr>
              <a:spLocks/>
            </p:cNvSpPr>
            <p:nvPr/>
          </p:nvSpPr>
          <p:spPr bwMode="auto">
            <a:xfrm>
              <a:off x="725" y="3618"/>
              <a:ext cx="103" cy="26"/>
            </a:xfrm>
            <a:custGeom>
              <a:avLst/>
              <a:gdLst>
                <a:gd name="T0" fmla="*/ 13 w 620"/>
                <a:gd name="T1" fmla="*/ 3 h 144"/>
                <a:gd name="T2" fmla="*/ 0 w 620"/>
                <a:gd name="T3" fmla="*/ 25 h 144"/>
                <a:gd name="T4" fmla="*/ 88 w 620"/>
                <a:gd name="T5" fmla="*/ 26 h 144"/>
                <a:gd name="T6" fmla="*/ 103 w 620"/>
                <a:gd name="T7" fmla="*/ 0 h 144"/>
                <a:gd name="T8" fmla="*/ 13 w 620"/>
                <a:gd name="T9" fmla="*/ 3 h 144"/>
                <a:gd name="T10" fmla="*/ 13 w 620"/>
                <a:gd name="T11" fmla="*/ 3 h 1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20" h="144">
                  <a:moveTo>
                    <a:pt x="78" y="15"/>
                  </a:moveTo>
                  <a:lnTo>
                    <a:pt x="0" y="137"/>
                  </a:lnTo>
                  <a:lnTo>
                    <a:pt x="532" y="144"/>
                  </a:lnTo>
                  <a:lnTo>
                    <a:pt x="620" y="0"/>
                  </a:lnTo>
                  <a:lnTo>
                    <a:pt x="78" y="15"/>
                  </a:lnTo>
                  <a:close/>
                </a:path>
              </a:pathLst>
            </a:custGeom>
            <a:solidFill>
              <a:srgbClr val="75686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10" name="Freeform 14">
              <a:extLst>
                <a:ext uri="{FF2B5EF4-FFF2-40B4-BE49-F238E27FC236}">
                  <a16:creationId xmlns:a16="http://schemas.microsoft.com/office/drawing/2014/main" id="{D090A932-091A-4615-B6DE-BDB76853D174}"/>
                </a:ext>
              </a:extLst>
            </p:cNvPr>
            <p:cNvSpPr>
              <a:spLocks/>
            </p:cNvSpPr>
            <p:nvPr/>
          </p:nvSpPr>
          <p:spPr bwMode="auto">
            <a:xfrm>
              <a:off x="969" y="3743"/>
              <a:ext cx="92" cy="88"/>
            </a:xfrm>
            <a:custGeom>
              <a:avLst/>
              <a:gdLst>
                <a:gd name="T0" fmla="*/ 0 w 549"/>
                <a:gd name="T1" fmla="*/ 45 h 490"/>
                <a:gd name="T2" fmla="*/ 29 w 549"/>
                <a:gd name="T3" fmla="*/ 64 h 490"/>
                <a:gd name="T4" fmla="*/ 62 w 549"/>
                <a:gd name="T5" fmla="*/ 62 h 490"/>
                <a:gd name="T6" fmla="*/ 54 w 549"/>
                <a:gd name="T7" fmla="*/ 35 h 490"/>
                <a:gd name="T8" fmla="*/ 15 w 549"/>
                <a:gd name="T9" fmla="*/ 19 h 490"/>
                <a:gd name="T10" fmla="*/ 43 w 549"/>
                <a:gd name="T11" fmla="*/ 13 h 490"/>
                <a:gd name="T12" fmla="*/ 3 w 549"/>
                <a:gd name="T13" fmla="*/ 6 h 490"/>
                <a:gd name="T14" fmla="*/ 32 w 549"/>
                <a:gd name="T15" fmla="*/ 0 h 490"/>
                <a:gd name="T16" fmla="*/ 45 w 549"/>
                <a:gd name="T17" fmla="*/ 3 h 490"/>
                <a:gd name="T18" fmla="*/ 92 w 549"/>
                <a:gd name="T19" fmla="*/ 54 h 490"/>
                <a:gd name="T20" fmla="*/ 77 w 549"/>
                <a:gd name="T21" fmla="*/ 80 h 490"/>
                <a:gd name="T22" fmla="*/ 20 w 549"/>
                <a:gd name="T23" fmla="*/ 88 h 490"/>
                <a:gd name="T24" fmla="*/ 0 w 549"/>
                <a:gd name="T25" fmla="*/ 45 h 490"/>
                <a:gd name="T26" fmla="*/ 0 w 549"/>
                <a:gd name="T27" fmla="*/ 45 h 49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549" h="490">
                  <a:moveTo>
                    <a:pt x="0" y="249"/>
                  </a:moveTo>
                  <a:lnTo>
                    <a:pt x="175" y="357"/>
                  </a:lnTo>
                  <a:lnTo>
                    <a:pt x="367" y="348"/>
                  </a:lnTo>
                  <a:lnTo>
                    <a:pt x="325" y="197"/>
                  </a:lnTo>
                  <a:lnTo>
                    <a:pt x="91" y="106"/>
                  </a:lnTo>
                  <a:lnTo>
                    <a:pt x="258" y="74"/>
                  </a:lnTo>
                  <a:lnTo>
                    <a:pt x="17" y="32"/>
                  </a:lnTo>
                  <a:lnTo>
                    <a:pt x="192" y="0"/>
                  </a:lnTo>
                  <a:lnTo>
                    <a:pt x="266" y="15"/>
                  </a:lnTo>
                  <a:lnTo>
                    <a:pt x="549" y="298"/>
                  </a:lnTo>
                  <a:lnTo>
                    <a:pt x="458" y="448"/>
                  </a:lnTo>
                  <a:lnTo>
                    <a:pt x="118" y="490"/>
                  </a:lnTo>
                  <a:lnTo>
                    <a:pt x="0" y="249"/>
                  </a:lnTo>
                  <a:close/>
                </a:path>
              </a:pathLst>
            </a:custGeom>
            <a:solidFill>
              <a:srgbClr val="A3949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11" name="Freeform 15">
              <a:extLst>
                <a:ext uri="{FF2B5EF4-FFF2-40B4-BE49-F238E27FC236}">
                  <a16:creationId xmlns:a16="http://schemas.microsoft.com/office/drawing/2014/main" id="{B6B171D0-8147-4448-B2C8-B43DB489ED3C}"/>
                </a:ext>
              </a:extLst>
            </p:cNvPr>
            <p:cNvSpPr>
              <a:spLocks/>
            </p:cNvSpPr>
            <p:nvPr/>
          </p:nvSpPr>
          <p:spPr bwMode="auto">
            <a:xfrm>
              <a:off x="525" y="3718"/>
              <a:ext cx="251" cy="75"/>
            </a:xfrm>
            <a:custGeom>
              <a:avLst/>
              <a:gdLst>
                <a:gd name="T0" fmla="*/ 14 w 1500"/>
                <a:gd name="T1" fmla="*/ 0 h 416"/>
                <a:gd name="T2" fmla="*/ 240 w 1500"/>
                <a:gd name="T3" fmla="*/ 5 h 416"/>
                <a:gd name="T4" fmla="*/ 251 w 1500"/>
                <a:gd name="T5" fmla="*/ 74 h 416"/>
                <a:gd name="T6" fmla="*/ 0 w 1500"/>
                <a:gd name="T7" fmla="*/ 75 h 416"/>
                <a:gd name="T8" fmla="*/ 14 w 1500"/>
                <a:gd name="T9" fmla="*/ 0 h 416"/>
                <a:gd name="T10" fmla="*/ 14 w 1500"/>
                <a:gd name="T11" fmla="*/ 0 h 41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500" h="416">
                  <a:moveTo>
                    <a:pt x="84" y="0"/>
                  </a:moveTo>
                  <a:lnTo>
                    <a:pt x="1433" y="25"/>
                  </a:lnTo>
                  <a:lnTo>
                    <a:pt x="1500" y="409"/>
                  </a:lnTo>
                  <a:lnTo>
                    <a:pt x="0" y="416"/>
                  </a:lnTo>
                  <a:lnTo>
                    <a:pt x="84" y="0"/>
                  </a:lnTo>
                  <a:close/>
                </a:path>
              </a:pathLst>
            </a:custGeom>
            <a:solidFill>
              <a:srgbClr val="FFEDE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12" name="Freeform 16">
              <a:extLst>
                <a:ext uri="{FF2B5EF4-FFF2-40B4-BE49-F238E27FC236}">
                  <a16:creationId xmlns:a16="http://schemas.microsoft.com/office/drawing/2014/main" id="{8385C045-7FE9-4AE6-9CAB-323ECDF1D8A8}"/>
                </a:ext>
              </a:extLst>
            </p:cNvPr>
            <p:cNvSpPr>
              <a:spLocks/>
            </p:cNvSpPr>
            <p:nvPr/>
          </p:nvSpPr>
          <p:spPr bwMode="auto">
            <a:xfrm>
              <a:off x="796" y="3715"/>
              <a:ext cx="71" cy="75"/>
            </a:xfrm>
            <a:custGeom>
              <a:avLst/>
              <a:gdLst>
                <a:gd name="T0" fmla="*/ 47 w 424"/>
                <a:gd name="T1" fmla="*/ 14 h 416"/>
                <a:gd name="T2" fmla="*/ 36 w 424"/>
                <a:gd name="T3" fmla="*/ 0 h 416"/>
                <a:gd name="T4" fmla="*/ 0 w 424"/>
                <a:gd name="T5" fmla="*/ 3 h 416"/>
                <a:gd name="T6" fmla="*/ 21 w 424"/>
                <a:gd name="T7" fmla="*/ 75 h 416"/>
                <a:gd name="T8" fmla="*/ 71 w 424"/>
                <a:gd name="T9" fmla="*/ 72 h 416"/>
                <a:gd name="T10" fmla="*/ 47 w 424"/>
                <a:gd name="T11" fmla="*/ 14 h 416"/>
                <a:gd name="T12" fmla="*/ 47 w 424"/>
                <a:gd name="T13" fmla="*/ 14 h 41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24" h="416">
                  <a:moveTo>
                    <a:pt x="283" y="76"/>
                  </a:moveTo>
                  <a:lnTo>
                    <a:pt x="217" y="0"/>
                  </a:lnTo>
                  <a:lnTo>
                    <a:pt x="0" y="17"/>
                  </a:lnTo>
                  <a:lnTo>
                    <a:pt x="125" y="416"/>
                  </a:lnTo>
                  <a:lnTo>
                    <a:pt x="424" y="401"/>
                  </a:lnTo>
                  <a:lnTo>
                    <a:pt x="283" y="76"/>
                  </a:lnTo>
                  <a:close/>
                </a:path>
              </a:pathLst>
            </a:custGeom>
            <a:solidFill>
              <a:srgbClr val="FFEDE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13" name="Freeform 17">
              <a:extLst>
                <a:ext uri="{FF2B5EF4-FFF2-40B4-BE49-F238E27FC236}">
                  <a16:creationId xmlns:a16="http://schemas.microsoft.com/office/drawing/2014/main" id="{B4043F0D-593E-42A7-8D0D-4AE0F89CACCC}"/>
                </a:ext>
              </a:extLst>
            </p:cNvPr>
            <p:cNvSpPr>
              <a:spLocks/>
            </p:cNvSpPr>
            <p:nvPr/>
          </p:nvSpPr>
          <p:spPr bwMode="auto">
            <a:xfrm>
              <a:off x="954" y="3748"/>
              <a:ext cx="49" cy="45"/>
            </a:xfrm>
            <a:custGeom>
              <a:avLst/>
              <a:gdLst>
                <a:gd name="T0" fmla="*/ 9 w 298"/>
                <a:gd name="T1" fmla="*/ 0 h 249"/>
                <a:gd name="T2" fmla="*/ 0 w 298"/>
                <a:gd name="T3" fmla="*/ 8 h 249"/>
                <a:gd name="T4" fmla="*/ 7 w 298"/>
                <a:gd name="T5" fmla="*/ 36 h 249"/>
                <a:gd name="T6" fmla="*/ 49 w 298"/>
                <a:gd name="T7" fmla="*/ 45 h 249"/>
                <a:gd name="T8" fmla="*/ 11 w 298"/>
                <a:gd name="T9" fmla="*/ 13 h 249"/>
                <a:gd name="T10" fmla="*/ 9 w 298"/>
                <a:gd name="T11" fmla="*/ 0 h 249"/>
                <a:gd name="T12" fmla="*/ 9 w 298"/>
                <a:gd name="T13" fmla="*/ 0 h 24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98" h="249">
                  <a:moveTo>
                    <a:pt x="57" y="0"/>
                  </a:moveTo>
                  <a:lnTo>
                    <a:pt x="0" y="42"/>
                  </a:lnTo>
                  <a:lnTo>
                    <a:pt x="40" y="200"/>
                  </a:lnTo>
                  <a:lnTo>
                    <a:pt x="298" y="249"/>
                  </a:lnTo>
                  <a:lnTo>
                    <a:pt x="66" y="74"/>
                  </a:lnTo>
                  <a:lnTo>
                    <a:pt x="57" y="0"/>
                  </a:lnTo>
                  <a:close/>
                </a:path>
              </a:pathLst>
            </a:custGeom>
            <a:solidFill>
              <a:srgbClr val="FFEDE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14" name="Freeform 18">
              <a:extLst>
                <a:ext uri="{FF2B5EF4-FFF2-40B4-BE49-F238E27FC236}">
                  <a16:creationId xmlns:a16="http://schemas.microsoft.com/office/drawing/2014/main" id="{CAC4B42B-891A-4A75-B328-43AFE753D1F6}"/>
                </a:ext>
              </a:extLst>
            </p:cNvPr>
            <p:cNvSpPr>
              <a:spLocks/>
            </p:cNvSpPr>
            <p:nvPr/>
          </p:nvSpPr>
          <p:spPr bwMode="auto">
            <a:xfrm>
              <a:off x="529" y="3216"/>
              <a:ext cx="328" cy="250"/>
            </a:xfrm>
            <a:custGeom>
              <a:avLst/>
              <a:gdLst>
                <a:gd name="T0" fmla="*/ 0 w 1954"/>
                <a:gd name="T1" fmla="*/ 16 h 1391"/>
                <a:gd name="T2" fmla="*/ 71 w 1954"/>
                <a:gd name="T3" fmla="*/ 0 h 1391"/>
                <a:gd name="T4" fmla="*/ 244 w 1954"/>
                <a:gd name="T5" fmla="*/ 4 h 1391"/>
                <a:gd name="T6" fmla="*/ 328 w 1954"/>
                <a:gd name="T7" fmla="*/ 22 h 1391"/>
                <a:gd name="T8" fmla="*/ 318 w 1954"/>
                <a:gd name="T9" fmla="*/ 49 h 1391"/>
                <a:gd name="T10" fmla="*/ 318 w 1954"/>
                <a:gd name="T11" fmla="*/ 138 h 1391"/>
                <a:gd name="T12" fmla="*/ 294 w 1954"/>
                <a:gd name="T13" fmla="*/ 250 h 1391"/>
                <a:gd name="T14" fmla="*/ 276 w 1954"/>
                <a:gd name="T15" fmla="*/ 233 h 1391"/>
                <a:gd name="T16" fmla="*/ 294 w 1954"/>
                <a:gd name="T17" fmla="*/ 154 h 1391"/>
                <a:gd name="T18" fmla="*/ 289 w 1954"/>
                <a:gd name="T19" fmla="*/ 33 h 1391"/>
                <a:gd name="T20" fmla="*/ 200 w 1954"/>
                <a:gd name="T21" fmla="*/ 18 h 1391"/>
                <a:gd name="T22" fmla="*/ 124 w 1954"/>
                <a:gd name="T23" fmla="*/ 15 h 1391"/>
                <a:gd name="T24" fmla="*/ 38 w 1954"/>
                <a:gd name="T25" fmla="*/ 27 h 1391"/>
                <a:gd name="T26" fmla="*/ 31 w 1954"/>
                <a:gd name="T27" fmla="*/ 130 h 1391"/>
                <a:gd name="T28" fmla="*/ 40 w 1954"/>
                <a:gd name="T29" fmla="*/ 223 h 1391"/>
                <a:gd name="T30" fmla="*/ 27 w 1954"/>
                <a:gd name="T31" fmla="*/ 239 h 1391"/>
                <a:gd name="T32" fmla="*/ 5 w 1954"/>
                <a:gd name="T33" fmla="*/ 133 h 1391"/>
                <a:gd name="T34" fmla="*/ 8 w 1954"/>
                <a:gd name="T35" fmla="*/ 28 h 1391"/>
                <a:gd name="T36" fmla="*/ 0 w 1954"/>
                <a:gd name="T37" fmla="*/ 16 h 1391"/>
                <a:gd name="T38" fmla="*/ 0 w 1954"/>
                <a:gd name="T39" fmla="*/ 16 h 139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1954" h="1391">
                  <a:moveTo>
                    <a:pt x="0" y="91"/>
                  </a:moveTo>
                  <a:lnTo>
                    <a:pt x="424" y="0"/>
                  </a:lnTo>
                  <a:lnTo>
                    <a:pt x="1456" y="24"/>
                  </a:lnTo>
                  <a:lnTo>
                    <a:pt x="1954" y="123"/>
                  </a:lnTo>
                  <a:lnTo>
                    <a:pt x="1897" y="273"/>
                  </a:lnTo>
                  <a:lnTo>
                    <a:pt x="1897" y="766"/>
                  </a:lnTo>
                  <a:lnTo>
                    <a:pt x="1754" y="1391"/>
                  </a:lnTo>
                  <a:lnTo>
                    <a:pt x="1646" y="1298"/>
                  </a:lnTo>
                  <a:lnTo>
                    <a:pt x="1754" y="857"/>
                  </a:lnTo>
                  <a:lnTo>
                    <a:pt x="1722" y="182"/>
                  </a:lnTo>
                  <a:lnTo>
                    <a:pt x="1190" y="98"/>
                  </a:lnTo>
                  <a:lnTo>
                    <a:pt x="739" y="81"/>
                  </a:lnTo>
                  <a:lnTo>
                    <a:pt x="224" y="150"/>
                  </a:lnTo>
                  <a:lnTo>
                    <a:pt x="182" y="724"/>
                  </a:lnTo>
                  <a:lnTo>
                    <a:pt x="241" y="1241"/>
                  </a:lnTo>
                  <a:lnTo>
                    <a:pt x="158" y="1332"/>
                  </a:lnTo>
                  <a:lnTo>
                    <a:pt x="32" y="741"/>
                  </a:lnTo>
                  <a:lnTo>
                    <a:pt x="49" y="157"/>
                  </a:lnTo>
                  <a:lnTo>
                    <a:pt x="0" y="9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15" name="Freeform 19">
              <a:extLst>
                <a:ext uri="{FF2B5EF4-FFF2-40B4-BE49-F238E27FC236}">
                  <a16:creationId xmlns:a16="http://schemas.microsoft.com/office/drawing/2014/main" id="{105619F8-9DF9-4703-8100-4A4DCFF48512}"/>
                </a:ext>
              </a:extLst>
            </p:cNvPr>
            <p:cNvSpPr>
              <a:spLocks/>
            </p:cNvSpPr>
            <p:nvPr/>
          </p:nvSpPr>
          <p:spPr bwMode="auto">
            <a:xfrm>
              <a:off x="515" y="3168"/>
              <a:ext cx="355" cy="39"/>
            </a:xfrm>
            <a:custGeom>
              <a:avLst/>
              <a:gdLst>
                <a:gd name="T0" fmla="*/ 0 w 2114"/>
                <a:gd name="T1" fmla="*/ 23 h 216"/>
                <a:gd name="T2" fmla="*/ 81 w 2114"/>
                <a:gd name="T3" fmla="*/ 0 h 216"/>
                <a:gd name="T4" fmla="*/ 267 w 2114"/>
                <a:gd name="T5" fmla="*/ 7 h 216"/>
                <a:gd name="T6" fmla="*/ 355 w 2114"/>
                <a:gd name="T7" fmla="*/ 39 h 216"/>
                <a:gd name="T8" fmla="*/ 250 w 2114"/>
                <a:gd name="T9" fmla="*/ 15 h 216"/>
                <a:gd name="T10" fmla="*/ 99 w 2114"/>
                <a:gd name="T11" fmla="*/ 9 h 216"/>
                <a:gd name="T12" fmla="*/ 0 w 2114"/>
                <a:gd name="T13" fmla="*/ 23 h 216"/>
                <a:gd name="T14" fmla="*/ 0 w 2114"/>
                <a:gd name="T15" fmla="*/ 23 h 21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14" h="216">
                  <a:moveTo>
                    <a:pt x="0" y="125"/>
                  </a:moveTo>
                  <a:lnTo>
                    <a:pt x="483" y="0"/>
                  </a:lnTo>
                  <a:lnTo>
                    <a:pt x="1589" y="41"/>
                  </a:lnTo>
                  <a:lnTo>
                    <a:pt x="2114" y="216"/>
                  </a:lnTo>
                  <a:lnTo>
                    <a:pt x="1490" y="83"/>
                  </a:lnTo>
                  <a:lnTo>
                    <a:pt x="591" y="51"/>
                  </a:lnTo>
                  <a:lnTo>
                    <a:pt x="0" y="12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16" name="Freeform 20">
              <a:extLst>
                <a:ext uri="{FF2B5EF4-FFF2-40B4-BE49-F238E27FC236}">
                  <a16:creationId xmlns:a16="http://schemas.microsoft.com/office/drawing/2014/main" id="{E13C088A-8E10-4A4E-8A5E-9708841D2795}"/>
                </a:ext>
              </a:extLst>
            </p:cNvPr>
            <p:cNvSpPr>
              <a:spLocks/>
            </p:cNvSpPr>
            <p:nvPr/>
          </p:nvSpPr>
          <p:spPr bwMode="auto">
            <a:xfrm>
              <a:off x="497" y="3237"/>
              <a:ext cx="392" cy="291"/>
            </a:xfrm>
            <a:custGeom>
              <a:avLst/>
              <a:gdLst>
                <a:gd name="T0" fmla="*/ 392 w 2338"/>
                <a:gd name="T1" fmla="*/ 15 h 1615"/>
                <a:gd name="T2" fmla="*/ 387 w 2338"/>
                <a:gd name="T3" fmla="*/ 144 h 1615"/>
                <a:gd name="T4" fmla="*/ 363 w 2338"/>
                <a:gd name="T5" fmla="*/ 257 h 1615"/>
                <a:gd name="T6" fmla="*/ 353 w 2338"/>
                <a:gd name="T7" fmla="*/ 266 h 1615"/>
                <a:gd name="T8" fmla="*/ 321 w 2338"/>
                <a:gd name="T9" fmla="*/ 273 h 1615"/>
                <a:gd name="T10" fmla="*/ 313 w 2338"/>
                <a:gd name="T11" fmla="*/ 291 h 1615"/>
                <a:gd name="T12" fmla="*/ 84 w 2338"/>
                <a:gd name="T13" fmla="*/ 287 h 1615"/>
                <a:gd name="T14" fmla="*/ 70 w 2338"/>
                <a:gd name="T15" fmla="*/ 263 h 1615"/>
                <a:gd name="T16" fmla="*/ 32 w 2338"/>
                <a:gd name="T17" fmla="*/ 261 h 1615"/>
                <a:gd name="T18" fmla="*/ 14 w 2338"/>
                <a:gd name="T19" fmla="*/ 201 h 1615"/>
                <a:gd name="T20" fmla="*/ 0 w 2338"/>
                <a:gd name="T21" fmla="*/ 126 h 1615"/>
                <a:gd name="T22" fmla="*/ 1 w 2338"/>
                <a:gd name="T23" fmla="*/ 0 h 1615"/>
                <a:gd name="T24" fmla="*/ 10 w 2338"/>
                <a:gd name="T25" fmla="*/ 121 h 1615"/>
                <a:gd name="T26" fmla="*/ 39 w 2338"/>
                <a:gd name="T27" fmla="*/ 246 h 1615"/>
                <a:gd name="T28" fmla="*/ 106 w 2338"/>
                <a:gd name="T29" fmla="*/ 259 h 1615"/>
                <a:gd name="T30" fmla="*/ 294 w 2338"/>
                <a:gd name="T31" fmla="*/ 267 h 1615"/>
                <a:gd name="T32" fmla="*/ 346 w 2338"/>
                <a:gd name="T33" fmla="*/ 258 h 1615"/>
                <a:gd name="T34" fmla="*/ 382 w 2338"/>
                <a:gd name="T35" fmla="*/ 114 h 1615"/>
                <a:gd name="T36" fmla="*/ 392 w 2338"/>
                <a:gd name="T37" fmla="*/ 15 h 1615"/>
                <a:gd name="T38" fmla="*/ 392 w 2338"/>
                <a:gd name="T39" fmla="*/ 15 h 161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2338" h="1615">
                  <a:moveTo>
                    <a:pt x="2338" y="83"/>
                  </a:moveTo>
                  <a:lnTo>
                    <a:pt x="2306" y="800"/>
                  </a:lnTo>
                  <a:lnTo>
                    <a:pt x="2163" y="1425"/>
                  </a:lnTo>
                  <a:lnTo>
                    <a:pt x="2106" y="1475"/>
                  </a:lnTo>
                  <a:lnTo>
                    <a:pt x="1914" y="1516"/>
                  </a:lnTo>
                  <a:lnTo>
                    <a:pt x="1865" y="1615"/>
                  </a:lnTo>
                  <a:lnTo>
                    <a:pt x="500" y="1591"/>
                  </a:lnTo>
                  <a:lnTo>
                    <a:pt x="416" y="1458"/>
                  </a:lnTo>
                  <a:lnTo>
                    <a:pt x="192" y="1450"/>
                  </a:lnTo>
                  <a:lnTo>
                    <a:pt x="84" y="1115"/>
                  </a:lnTo>
                  <a:lnTo>
                    <a:pt x="0" y="699"/>
                  </a:lnTo>
                  <a:lnTo>
                    <a:pt x="7" y="0"/>
                  </a:lnTo>
                  <a:lnTo>
                    <a:pt x="59" y="674"/>
                  </a:lnTo>
                  <a:lnTo>
                    <a:pt x="232" y="1366"/>
                  </a:lnTo>
                  <a:lnTo>
                    <a:pt x="633" y="1440"/>
                  </a:lnTo>
                  <a:lnTo>
                    <a:pt x="1756" y="1482"/>
                  </a:lnTo>
                  <a:lnTo>
                    <a:pt x="2064" y="1433"/>
                  </a:lnTo>
                  <a:lnTo>
                    <a:pt x="2281" y="633"/>
                  </a:lnTo>
                  <a:lnTo>
                    <a:pt x="2338" y="8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17" name="Freeform 21">
              <a:extLst>
                <a:ext uri="{FF2B5EF4-FFF2-40B4-BE49-F238E27FC236}">
                  <a16:creationId xmlns:a16="http://schemas.microsoft.com/office/drawing/2014/main" id="{4F23A6DB-46D9-4CFD-8977-EDA988EB6699}"/>
                </a:ext>
              </a:extLst>
            </p:cNvPr>
            <p:cNvSpPr>
              <a:spLocks/>
            </p:cNvSpPr>
            <p:nvPr/>
          </p:nvSpPr>
          <p:spPr bwMode="auto">
            <a:xfrm>
              <a:off x="569" y="3515"/>
              <a:ext cx="334" cy="279"/>
            </a:xfrm>
            <a:custGeom>
              <a:avLst/>
              <a:gdLst>
                <a:gd name="T0" fmla="*/ 256 w 1992"/>
                <a:gd name="T1" fmla="*/ 0 h 1551"/>
                <a:gd name="T2" fmla="*/ 301 w 1992"/>
                <a:gd name="T3" fmla="*/ 73 h 1551"/>
                <a:gd name="T4" fmla="*/ 266 w 1992"/>
                <a:gd name="T5" fmla="*/ 165 h 1551"/>
                <a:gd name="T6" fmla="*/ 285 w 1992"/>
                <a:gd name="T7" fmla="*/ 168 h 1551"/>
                <a:gd name="T8" fmla="*/ 334 w 1992"/>
                <a:gd name="T9" fmla="*/ 279 h 1551"/>
                <a:gd name="T10" fmla="*/ 275 w 1992"/>
                <a:gd name="T11" fmla="*/ 180 h 1551"/>
                <a:gd name="T12" fmla="*/ 0 w 1992"/>
                <a:gd name="T13" fmla="*/ 173 h 1551"/>
                <a:gd name="T14" fmla="*/ 242 w 1992"/>
                <a:gd name="T15" fmla="*/ 166 h 1551"/>
                <a:gd name="T16" fmla="*/ 284 w 1992"/>
                <a:gd name="T17" fmla="*/ 85 h 1551"/>
                <a:gd name="T18" fmla="*/ 207 w 1992"/>
                <a:gd name="T19" fmla="*/ 89 h 1551"/>
                <a:gd name="T20" fmla="*/ 130 w 1992"/>
                <a:gd name="T21" fmla="*/ 57 h 1551"/>
                <a:gd name="T22" fmla="*/ 38 w 1992"/>
                <a:gd name="T23" fmla="*/ 54 h 1551"/>
                <a:gd name="T24" fmla="*/ 23 w 1992"/>
                <a:gd name="T25" fmla="*/ 39 h 1551"/>
                <a:gd name="T26" fmla="*/ 38 w 1992"/>
                <a:gd name="T27" fmla="*/ 15 h 1551"/>
                <a:gd name="T28" fmla="*/ 37 w 1992"/>
                <a:gd name="T29" fmla="*/ 36 h 1551"/>
                <a:gd name="T30" fmla="*/ 210 w 1992"/>
                <a:gd name="T31" fmla="*/ 41 h 1551"/>
                <a:gd name="T32" fmla="*/ 206 w 1992"/>
                <a:gd name="T33" fmla="*/ 18 h 1551"/>
                <a:gd name="T34" fmla="*/ 245 w 1992"/>
                <a:gd name="T35" fmla="*/ 17 h 1551"/>
                <a:gd name="T36" fmla="*/ 256 w 1992"/>
                <a:gd name="T37" fmla="*/ 0 h 1551"/>
                <a:gd name="T38" fmla="*/ 256 w 1992"/>
                <a:gd name="T39" fmla="*/ 0 h 155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1992" h="1551">
                  <a:moveTo>
                    <a:pt x="1527" y="0"/>
                  </a:moveTo>
                  <a:lnTo>
                    <a:pt x="1793" y="408"/>
                  </a:lnTo>
                  <a:lnTo>
                    <a:pt x="1584" y="916"/>
                  </a:lnTo>
                  <a:lnTo>
                    <a:pt x="1702" y="933"/>
                  </a:lnTo>
                  <a:lnTo>
                    <a:pt x="1992" y="1551"/>
                  </a:lnTo>
                  <a:lnTo>
                    <a:pt x="1643" y="1000"/>
                  </a:lnTo>
                  <a:lnTo>
                    <a:pt x="0" y="963"/>
                  </a:lnTo>
                  <a:lnTo>
                    <a:pt x="1443" y="925"/>
                  </a:lnTo>
                  <a:lnTo>
                    <a:pt x="1692" y="475"/>
                  </a:lnTo>
                  <a:lnTo>
                    <a:pt x="1236" y="492"/>
                  </a:lnTo>
                  <a:lnTo>
                    <a:pt x="778" y="317"/>
                  </a:lnTo>
                  <a:lnTo>
                    <a:pt x="229" y="300"/>
                  </a:lnTo>
                  <a:lnTo>
                    <a:pt x="137" y="216"/>
                  </a:lnTo>
                  <a:lnTo>
                    <a:pt x="229" y="83"/>
                  </a:lnTo>
                  <a:lnTo>
                    <a:pt x="219" y="201"/>
                  </a:lnTo>
                  <a:lnTo>
                    <a:pt x="1251" y="226"/>
                  </a:lnTo>
                  <a:lnTo>
                    <a:pt x="1226" y="100"/>
                  </a:lnTo>
                  <a:lnTo>
                    <a:pt x="1460" y="93"/>
                  </a:lnTo>
                  <a:lnTo>
                    <a:pt x="152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18" name="Freeform 22">
              <a:extLst>
                <a:ext uri="{FF2B5EF4-FFF2-40B4-BE49-F238E27FC236}">
                  <a16:creationId xmlns:a16="http://schemas.microsoft.com/office/drawing/2014/main" id="{8F128359-5E89-4D2F-B5CE-D4F636BE06E5}"/>
                </a:ext>
              </a:extLst>
            </p:cNvPr>
            <p:cNvSpPr>
              <a:spLocks/>
            </p:cNvSpPr>
            <p:nvPr/>
          </p:nvSpPr>
          <p:spPr bwMode="auto">
            <a:xfrm>
              <a:off x="641" y="3529"/>
              <a:ext cx="99" cy="16"/>
            </a:xfrm>
            <a:custGeom>
              <a:avLst/>
              <a:gdLst>
                <a:gd name="T0" fmla="*/ 0 w 591"/>
                <a:gd name="T1" fmla="*/ 0 h 83"/>
                <a:gd name="T2" fmla="*/ 19 w 591"/>
                <a:gd name="T3" fmla="*/ 13 h 83"/>
                <a:gd name="T4" fmla="*/ 84 w 591"/>
                <a:gd name="T5" fmla="*/ 16 h 83"/>
                <a:gd name="T6" fmla="*/ 99 w 591"/>
                <a:gd name="T7" fmla="*/ 0 h 83"/>
                <a:gd name="T8" fmla="*/ 0 w 591"/>
                <a:gd name="T9" fmla="*/ 0 h 83"/>
                <a:gd name="T10" fmla="*/ 0 w 591"/>
                <a:gd name="T11" fmla="*/ 0 h 8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91" h="83">
                  <a:moveTo>
                    <a:pt x="0" y="0"/>
                  </a:moveTo>
                  <a:lnTo>
                    <a:pt x="116" y="66"/>
                  </a:lnTo>
                  <a:lnTo>
                    <a:pt x="500" y="83"/>
                  </a:lnTo>
                  <a:lnTo>
                    <a:pt x="591"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19" name="Freeform 23">
              <a:extLst>
                <a:ext uri="{FF2B5EF4-FFF2-40B4-BE49-F238E27FC236}">
                  <a16:creationId xmlns:a16="http://schemas.microsoft.com/office/drawing/2014/main" id="{4903F90A-3B55-4CFE-8BCA-7CA2C7CC2EC4}"/>
                </a:ext>
              </a:extLst>
            </p:cNvPr>
            <p:cNvSpPr>
              <a:spLocks/>
            </p:cNvSpPr>
            <p:nvPr/>
          </p:nvSpPr>
          <p:spPr bwMode="auto">
            <a:xfrm>
              <a:off x="519" y="3507"/>
              <a:ext cx="126" cy="172"/>
            </a:xfrm>
            <a:custGeom>
              <a:avLst/>
              <a:gdLst>
                <a:gd name="T0" fmla="*/ 35 w 749"/>
                <a:gd name="T1" fmla="*/ 0 h 958"/>
                <a:gd name="T2" fmla="*/ 0 w 749"/>
                <a:gd name="T3" fmla="*/ 79 h 958"/>
                <a:gd name="T4" fmla="*/ 37 w 749"/>
                <a:gd name="T5" fmla="*/ 172 h 958"/>
                <a:gd name="T6" fmla="*/ 25 w 749"/>
                <a:gd name="T7" fmla="*/ 100 h 958"/>
                <a:gd name="T8" fmla="*/ 89 w 749"/>
                <a:gd name="T9" fmla="*/ 102 h 958"/>
                <a:gd name="T10" fmla="*/ 118 w 749"/>
                <a:gd name="T11" fmla="*/ 150 h 958"/>
                <a:gd name="T12" fmla="*/ 124 w 749"/>
                <a:gd name="T13" fmla="*/ 169 h 958"/>
                <a:gd name="T14" fmla="*/ 126 w 749"/>
                <a:gd name="T15" fmla="*/ 93 h 958"/>
                <a:gd name="T16" fmla="*/ 11 w 749"/>
                <a:gd name="T17" fmla="*/ 82 h 958"/>
                <a:gd name="T18" fmla="*/ 35 w 749"/>
                <a:gd name="T19" fmla="*/ 0 h 958"/>
                <a:gd name="T20" fmla="*/ 35 w 749"/>
                <a:gd name="T21" fmla="*/ 0 h 95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749" h="958">
                  <a:moveTo>
                    <a:pt x="207" y="0"/>
                  </a:moveTo>
                  <a:lnTo>
                    <a:pt x="0" y="441"/>
                  </a:lnTo>
                  <a:lnTo>
                    <a:pt x="217" y="958"/>
                  </a:lnTo>
                  <a:lnTo>
                    <a:pt x="148" y="555"/>
                  </a:lnTo>
                  <a:lnTo>
                    <a:pt x="532" y="567"/>
                  </a:lnTo>
                  <a:lnTo>
                    <a:pt x="699" y="833"/>
                  </a:lnTo>
                  <a:lnTo>
                    <a:pt x="736" y="941"/>
                  </a:lnTo>
                  <a:lnTo>
                    <a:pt x="749" y="517"/>
                  </a:lnTo>
                  <a:lnTo>
                    <a:pt x="65" y="458"/>
                  </a:lnTo>
                  <a:lnTo>
                    <a:pt x="20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20" name="Freeform 24">
              <a:extLst>
                <a:ext uri="{FF2B5EF4-FFF2-40B4-BE49-F238E27FC236}">
                  <a16:creationId xmlns:a16="http://schemas.microsoft.com/office/drawing/2014/main" id="{B2456329-4D52-4EDE-8120-7DC773FEEF07}"/>
                </a:ext>
              </a:extLst>
            </p:cNvPr>
            <p:cNvSpPr>
              <a:spLocks/>
            </p:cNvSpPr>
            <p:nvPr/>
          </p:nvSpPr>
          <p:spPr bwMode="auto">
            <a:xfrm>
              <a:off x="480" y="3691"/>
              <a:ext cx="423" cy="147"/>
            </a:xfrm>
            <a:custGeom>
              <a:avLst/>
              <a:gdLst>
                <a:gd name="T0" fmla="*/ 46 w 2522"/>
                <a:gd name="T1" fmla="*/ 0 h 817"/>
                <a:gd name="T2" fmla="*/ 0 w 2522"/>
                <a:gd name="T3" fmla="*/ 120 h 817"/>
                <a:gd name="T4" fmla="*/ 5 w 2522"/>
                <a:gd name="T5" fmla="*/ 132 h 817"/>
                <a:gd name="T6" fmla="*/ 22 w 2522"/>
                <a:gd name="T7" fmla="*/ 145 h 817"/>
                <a:gd name="T8" fmla="*/ 408 w 2522"/>
                <a:gd name="T9" fmla="*/ 147 h 817"/>
                <a:gd name="T10" fmla="*/ 423 w 2522"/>
                <a:gd name="T11" fmla="*/ 138 h 817"/>
                <a:gd name="T12" fmla="*/ 423 w 2522"/>
                <a:gd name="T13" fmla="*/ 117 h 817"/>
                <a:gd name="T14" fmla="*/ 409 w 2522"/>
                <a:gd name="T15" fmla="*/ 132 h 817"/>
                <a:gd name="T16" fmla="*/ 29 w 2522"/>
                <a:gd name="T17" fmla="*/ 135 h 817"/>
                <a:gd name="T18" fmla="*/ 16 w 2522"/>
                <a:gd name="T19" fmla="*/ 112 h 817"/>
                <a:gd name="T20" fmla="*/ 46 w 2522"/>
                <a:gd name="T21" fmla="*/ 0 h 817"/>
                <a:gd name="T22" fmla="*/ 46 w 2522"/>
                <a:gd name="T23" fmla="*/ 0 h 81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522" h="817">
                  <a:moveTo>
                    <a:pt x="276" y="0"/>
                  </a:moveTo>
                  <a:lnTo>
                    <a:pt x="0" y="667"/>
                  </a:lnTo>
                  <a:lnTo>
                    <a:pt x="27" y="734"/>
                  </a:lnTo>
                  <a:lnTo>
                    <a:pt x="133" y="808"/>
                  </a:lnTo>
                  <a:lnTo>
                    <a:pt x="2431" y="817"/>
                  </a:lnTo>
                  <a:lnTo>
                    <a:pt x="2522" y="766"/>
                  </a:lnTo>
                  <a:lnTo>
                    <a:pt x="2522" y="650"/>
                  </a:lnTo>
                  <a:lnTo>
                    <a:pt x="2439" y="734"/>
                  </a:lnTo>
                  <a:lnTo>
                    <a:pt x="175" y="751"/>
                  </a:lnTo>
                  <a:lnTo>
                    <a:pt x="93" y="625"/>
                  </a:lnTo>
                  <a:lnTo>
                    <a:pt x="27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21" name="Freeform 25">
              <a:extLst>
                <a:ext uri="{FF2B5EF4-FFF2-40B4-BE49-F238E27FC236}">
                  <a16:creationId xmlns:a16="http://schemas.microsoft.com/office/drawing/2014/main" id="{76731CC2-13C2-4D97-B5CE-FD122E9F6F2A}"/>
                </a:ext>
              </a:extLst>
            </p:cNvPr>
            <p:cNvSpPr>
              <a:spLocks/>
            </p:cNvSpPr>
            <p:nvPr/>
          </p:nvSpPr>
          <p:spPr bwMode="auto">
            <a:xfrm>
              <a:off x="514" y="3715"/>
              <a:ext cx="40" cy="84"/>
            </a:xfrm>
            <a:custGeom>
              <a:avLst/>
              <a:gdLst>
                <a:gd name="T0" fmla="*/ 25 w 241"/>
                <a:gd name="T1" fmla="*/ 0 h 468"/>
                <a:gd name="T2" fmla="*/ 0 w 241"/>
                <a:gd name="T3" fmla="*/ 84 h 468"/>
                <a:gd name="T4" fmla="*/ 40 w 241"/>
                <a:gd name="T5" fmla="*/ 84 h 468"/>
                <a:gd name="T6" fmla="*/ 17 w 241"/>
                <a:gd name="T7" fmla="*/ 66 h 468"/>
                <a:gd name="T8" fmla="*/ 25 w 241"/>
                <a:gd name="T9" fmla="*/ 0 h 468"/>
                <a:gd name="T10" fmla="*/ 25 w 241"/>
                <a:gd name="T11" fmla="*/ 0 h 46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41" h="468">
                  <a:moveTo>
                    <a:pt x="150" y="0"/>
                  </a:moveTo>
                  <a:lnTo>
                    <a:pt x="0" y="468"/>
                  </a:lnTo>
                  <a:lnTo>
                    <a:pt x="241" y="468"/>
                  </a:lnTo>
                  <a:lnTo>
                    <a:pt x="100" y="367"/>
                  </a:lnTo>
                  <a:lnTo>
                    <a:pt x="15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22" name="Freeform 26">
              <a:extLst>
                <a:ext uri="{FF2B5EF4-FFF2-40B4-BE49-F238E27FC236}">
                  <a16:creationId xmlns:a16="http://schemas.microsoft.com/office/drawing/2014/main" id="{5C273FAE-5043-4CDB-8F3E-A4C97C46661F}"/>
                </a:ext>
              </a:extLst>
            </p:cNvPr>
            <p:cNvSpPr>
              <a:spLocks/>
            </p:cNvSpPr>
            <p:nvPr/>
          </p:nvSpPr>
          <p:spPr bwMode="auto">
            <a:xfrm>
              <a:off x="586" y="3719"/>
              <a:ext cx="215" cy="81"/>
            </a:xfrm>
            <a:custGeom>
              <a:avLst/>
              <a:gdLst>
                <a:gd name="T0" fmla="*/ 0 w 1281"/>
                <a:gd name="T1" fmla="*/ 78 h 450"/>
                <a:gd name="T2" fmla="*/ 215 w 1281"/>
                <a:gd name="T3" fmla="*/ 81 h 450"/>
                <a:gd name="T4" fmla="*/ 177 w 1281"/>
                <a:gd name="T5" fmla="*/ 0 h 450"/>
                <a:gd name="T6" fmla="*/ 177 w 1281"/>
                <a:gd name="T7" fmla="*/ 12 h 450"/>
                <a:gd name="T8" fmla="*/ 151 w 1281"/>
                <a:gd name="T9" fmla="*/ 12 h 450"/>
                <a:gd name="T10" fmla="*/ 144 w 1281"/>
                <a:gd name="T11" fmla="*/ 23 h 450"/>
                <a:gd name="T12" fmla="*/ 176 w 1281"/>
                <a:gd name="T13" fmla="*/ 23 h 450"/>
                <a:gd name="T14" fmla="*/ 182 w 1281"/>
                <a:gd name="T15" fmla="*/ 36 h 450"/>
                <a:gd name="T16" fmla="*/ 161 w 1281"/>
                <a:gd name="T17" fmla="*/ 35 h 450"/>
                <a:gd name="T18" fmla="*/ 151 w 1281"/>
                <a:gd name="T19" fmla="*/ 46 h 450"/>
                <a:gd name="T20" fmla="*/ 143 w 1281"/>
                <a:gd name="T21" fmla="*/ 36 h 450"/>
                <a:gd name="T22" fmla="*/ 113 w 1281"/>
                <a:gd name="T23" fmla="*/ 36 h 450"/>
                <a:gd name="T24" fmla="*/ 103 w 1281"/>
                <a:gd name="T25" fmla="*/ 50 h 450"/>
                <a:gd name="T26" fmla="*/ 179 w 1281"/>
                <a:gd name="T27" fmla="*/ 56 h 450"/>
                <a:gd name="T28" fmla="*/ 168 w 1281"/>
                <a:gd name="T29" fmla="*/ 66 h 450"/>
                <a:gd name="T30" fmla="*/ 148 w 1281"/>
                <a:gd name="T31" fmla="*/ 60 h 450"/>
                <a:gd name="T32" fmla="*/ 124 w 1281"/>
                <a:gd name="T33" fmla="*/ 63 h 450"/>
                <a:gd name="T34" fmla="*/ 109 w 1281"/>
                <a:gd name="T35" fmla="*/ 69 h 450"/>
                <a:gd name="T36" fmla="*/ 99 w 1281"/>
                <a:gd name="T37" fmla="*/ 60 h 450"/>
                <a:gd name="T38" fmla="*/ 57 w 1281"/>
                <a:gd name="T39" fmla="*/ 63 h 450"/>
                <a:gd name="T40" fmla="*/ 46 w 1281"/>
                <a:gd name="T41" fmla="*/ 72 h 450"/>
                <a:gd name="T42" fmla="*/ 36 w 1281"/>
                <a:gd name="T43" fmla="*/ 62 h 450"/>
                <a:gd name="T44" fmla="*/ 13 w 1281"/>
                <a:gd name="T45" fmla="*/ 65 h 450"/>
                <a:gd name="T46" fmla="*/ 0 w 1281"/>
                <a:gd name="T47" fmla="*/ 78 h 450"/>
                <a:gd name="T48" fmla="*/ 0 w 1281"/>
                <a:gd name="T49" fmla="*/ 78 h 45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1281" h="450">
                  <a:moveTo>
                    <a:pt x="0" y="433"/>
                  </a:moveTo>
                  <a:lnTo>
                    <a:pt x="1281" y="450"/>
                  </a:lnTo>
                  <a:lnTo>
                    <a:pt x="1057" y="0"/>
                  </a:lnTo>
                  <a:lnTo>
                    <a:pt x="1057" y="68"/>
                  </a:lnTo>
                  <a:lnTo>
                    <a:pt x="899" y="68"/>
                  </a:lnTo>
                  <a:lnTo>
                    <a:pt x="857" y="125"/>
                  </a:lnTo>
                  <a:lnTo>
                    <a:pt x="1049" y="125"/>
                  </a:lnTo>
                  <a:lnTo>
                    <a:pt x="1082" y="201"/>
                  </a:lnTo>
                  <a:lnTo>
                    <a:pt x="958" y="192"/>
                  </a:lnTo>
                  <a:lnTo>
                    <a:pt x="899" y="258"/>
                  </a:lnTo>
                  <a:lnTo>
                    <a:pt x="850" y="201"/>
                  </a:lnTo>
                  <a:lnTo>
                    <a:pt x="675" y="201"/>
                  </a:lnTo>
                  <a:lnTo>
                    <a:pt x="616" y="275"/>
                  </a:lnTo>
                  <a:lnTo>
                    <a:pt x="1066" y="309"/>
                  </a:lnTo>
                  <a:lnTo>
                    <a:pt x="998" y="367"/>
                  </a:lnTo>
                  <a:lnTo>
                    <a:pt x="882" y="334"/>
                  </a:lnTo>
                  <a:lnTo>
                    <a:pt x="741" y="351"/>
                  </a:lnTo>
                  <a:lnTo>
                    <a:pt x="650" y="384"/>
                  </a:lnTo>
                  <a:lnTo>
                    <a:pt x="591" y="334"/>
                  </a:lnTo>
                  <a:lnTo>
                    <a:pt x="342" y="351"/>
                  </a:lnTo>
                  <a:lnTo>
                    <a:pt x="276" y="401"/>
                  </a:lnTo>
                  <a:lnTo>
                    <a:pt x="217" y="342"/>
                  </a:lnTo>
                  <a:lnTo>
                    <a:pt x="76" y="359"/>
                  </a:lnTo>
                  <a:lnTo>
                    <a:pt x="0" y="43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23" name="Freeform 27">
              <a:extLst>
                <a:ext uri="{FF2B5EF4-FFF2-40B4-BE49-F238E27FC236}">
                  <a16:creationId xmlns:a16="http://schemas.microsoft.com/office/drawing/2014/main" id="{27D0612D-64E0-4B59-9D2C-2408570A5F02}"/>
                </a:ext>
              </a:extLst>
            </p:cNvPr>
            <p:cNvSpPr>
              <a:spLocks/>
            </p:cNvSpPr>
            <p:nvPr/>
          </p:nvSpPr>
          <p:spPr bwMode="auto">
            <a:xfrm>
              <a:off x="556" y="3749"/>
              <a:ext cx="110" cy="14"/>
            </a:xfrm>
            <a:custGeom>
              <a:avLst/>
              <a:gdLst>
                <a:gd name="T0" fmla="*/ 0 w 657"/>
                <a:gd name="T1" fmla="*/ 14 h 76"/>
                <a:gd name="T2" fmla="*/ 110 w 657"/>
                <a:gd name="T3" fmla="*/ 14 h 76"/>
                <a:gd name="T4" fmla="*/ 93 w 657"/>
                <a:gd name="T5" fmla="*/ 2 h 76"/>
                <a:gd name="T6" fmla="*/ 58 w 657"/>
                <a:gd name="T7" fmla="*/ 0 h 76"/>
                <a:gd name="T8" fmla="*/ 46 w 657"/>
                <a:gd name="T9" fmla="*/ 9 h 76"/>
                <a:gd name="T10" fmla="*/ 36 w 657"/>
                <a:gd name="T11" fmla="*/ 0 h 76"/>
                <a:gd name="T12" fmla="*/ 11 w 657"/>
                <a:gd name="T13" fmla="*/ 0 h 76"/>
                <a:gd name="T14" fmla="*/ 0 w 657"/>
                <a:gd name="T15" fmla="*/ 14 h 76"/>
                <a:gd name="T16" fmla="*/ 0 w 657"/>
                <a:gd name="T17" fmla="*/ 14 h 7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57" h="76">
                  <a:moveTo>
                    <a:pt x="0" y="76"/>
                  </a:moveTo>
                  <a:lnTo>
                    <a:pt x="657" y="76"/>
                  </a:lnTo>
                  <a:lnTo>
                    <a:pt x="557" y="9"/>
                  </a:lnTo>
                  <a:lnTo>
                    <a:pt x="349" y="0"/>
                  </a:lnTo>
                  <a:lnTo>
                    <a:pt x="273" y="49"/>
                  </a:lnTo>
                  <a:lnTo>
                    <a:pt x="216" y="0"/>
                  </a:lnTo>
                  <a:lnTo>
                    <a:pt x="66" y="0"/>
                  </a:lnTo>
                  <a:lnTo>
                    <a:pt x="0" y="7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24" name="Freeform 28">
              <a:extLst>
                <a:ext uri="{FF2B5EF4-FFF2-40B4-BE49-F238E27FC236}">
                  <a16:creationId xmlns:a16="http://schemas.microsoft.com/office/drawing/2014/main" id="{E590732A-5B67-4791-B099-4860970FE270}"/>
                </a:ext>
              </a:extLst>
            </p:cNvPr>
            <p:cNvSpPr>
              <a:spLocks/>
            </p:cNvSpPr>
            <p:nvPr/>
          </p:nvSpPr>
          <p:spPr bwMode="auto">
            <a:xfrm>
              <a:off x="814" y="3721"/>
              <a:ext cx="71" cy="73"/>
            </a:xfrm>
            <a:custGeom>
              <a:avLst/>
              <a:gdLst>
                <a:gd name="T0" fmla="*/ 28 w 424"/>
                <a:gd name="T1" fmla="*/ 0 h 409"/>
                <a:gd name="T2" fmla="*/ 71 w 424"/>
                <a:gd name="T3" fmla="*/ 73 h 409"/>
                <a:gd name="T4" fmla="*/ 6 w 424"/>
                <a:gd name="T5" fmla="*/ 71 h 409"/>
                <a:gd name="T6" fmla="*/ 12 w 424"/>
                <a:gd name="T7" fmla="*/ 55 h 409"/>
                <a:gd name="T8" fmla="*/ 41 w 424"/>
                <a:gd name="T9" fmla="*/ 61 h 409"/>
                <a:gd name="T10" fmla="*/ 46 w 424"/>
                <a:gd name="T11" fmla="*/ 43 h 409"/>
                <a:gd name="T12" fmla="*/ 3 w 424"/>
                <a:gd name="T13" fmla="*/ 43 h 409"/>
                <a:gd name="T14" fmla="*/ 10 w 424"/>
                <a:gd name="T15" fmla="*/ 33 h 409"/>
                <a:gd name="T16" fmla="*/ 33 w 424"/>
                <a:gd name="T17" fmla="*/ 31 h 409"/>
                <a:gd name="T18" fmla="*/ 26 w 424"/>
                <a:gd name="T19" fmla="*/ 16 h 409"/>
                <a:gd name="T20" fmla="*/ 0 w 424"/>
                <a:gd name="T21" fmla="*/ 16 h 409"/>
                <a:gd name="T22" fmla="*/ 7 w 424"/>
                <a:gd name="T23" fmla="*/ 3 h 409"/>
                <a:gd name="T24" fmla="*/ 28 w 424"/>
                <a:gd name="T25" fmla="*/ 0 h 409"/>
                <a:gd name="T26" fmla="*/ 28 w 424"/>
                <a:gd name="T27" fmla="*/ 0 h 40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424" h="409">
                  <a:moveTo>
                    <a:pt x="166" y="0"/>
                  </a:moveTo>
                  <a:lnTo>
                    <a:pt x="424" y="409"/>
                  </a:lnTo>
                  <a:lnTo>
                    <a:pt x="33" y="399"/>
                  </a:lnTo>
                  <a:lnTo>
                    <a:pt x="74" y="308"/>
                  </a:lnTo>
                  <a:lnTo>
                    <a:pt x="242" y="342"/>
                  </a:lnTo>
                  <a:lnTo>
                    <a:pt x="274" y="242"/>
                  </a:lnTo>
                  <a:lnTo>
                    <a:pt x="17" y="242"/>
                  </a:lnTo>
                  <a:lnTo>
                    <a:pt x="57" y="183"/>
                  </a:lnTo>
                  <a:lnTo>
                    <a:pt x="200" y="175"/>
                  </a:lnTo>
                  <a:lnTo>
                    <a:pt x="158" y="91"/>
                  </a:lnTo>
                  <a:lnTo>
                    <a:pt x="0" y="91"/>
                  </a:lnTo>
                  <a:lnTo>
                    <a:pt x="42" y="17"/>
                  </a:lnTo>
                  <a:lnTo>
                    <a:pt x="16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25" name="Freeform 29">
              <a:extLst>
                <a:ext uri="{FF2B5EF4-FFF2-40B4-BE49-F238E27FC236}">
                  <a16:creationId xmlns:a16="http://schemas.microsoft.com/office/drawing/2014/main" id="{82D948F2-D842-45D9-A4A4-4B6BF9436C7D}"/>
                </a:ext>
              </a:extLst>
            </p:cNvPr>
            <p:cNvSpPr>
              <a:spLocks/>
            </p:cNvSpPr>
            <p:nvPr/>
          </p:nvSpPr>
          <p:spPr bwMode="auto">
            <a:xfrm>
              <a:off x="875" y="3577"/>
              <a:ext cx="96" cy="165"/>
            </a:xfrm>
            <a:custGeom>
              <a:avLst/>
              <a:gdLst>
                <a:gd name="T0" fmla="*/ 0 w 574"/>
                <a:gd name="T1" fmla="*/ 0 h 916"/>
                <a:gd name="T2" fmla="*/ 54 w 574"/>
                <a:gd name="T3" fmla="*/ 26 h 916"/>
                <a:gd name="T4" fmla="*/ 67 w 574"/>
                <a:gd name="T5" fmla="*/ 50 h 916"/>
                <a:gd name="T6" fmla="*/ 22 w 574"/>
                <a:gd name="T7" fmla="*/ 78 h 916"/>
                <a:gd name="T8" fmla="*/ 18 w 574"/>
                <a:gd name="T9" fmla="*/ 96 h 916"/>
                <a:gd name="T10" fmla="*/ 96 w 574"/>
                <a:gd name="T11" fmla="*/ 147 h 916"/>
                <a:gd name="T12" fmla="*/ 85 w 574"/>
                <a:gd name="T13" fmla="*/ 165 h 916"/>
                <a:gd name="T14" fmla="*/ 77 w 574"/>
                <a:gd name="T15" fmla="*/ 150 h 916"/>
                <a:gd name="T16" fmla="*/ 5 w 574"/>
                <a:gd name="T17" fmla="*/ 95 h 916"/>
                <a:gd name="T18" fmla="*/ 6 w 574"/>
                <a:gd name="T19" fmla="*/ 72 h 916"/>
                <a:gd name="T20" fmla="*/ 54 w 574"/>
                <a:gd name="T21" fmla="*/ 46 h 916"/>
                <a:gd name="T22" fmla="*/ 42 w 574"/>
                <a:gd name="T23" fmla="*/ 24 h 916"/>
                <a:gd name="T24" fmla="*/ 0 w 574"/>
                <a:gd name="T25" fmla="*/ 0 h 916"/>
                <a:gd name="T26" fmla="*/ 0 w 574"/>
                <a:gd name="T27" fmla="*/ 0 h 91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574" h="916">
                  <a:moveTo>
                    <a:pt x="0" y="0"/>
                  </a:moveTo>
                  <a:lnTo>
                    <a:pt x="325" y="142"/>
                  </a:lnTo>
                  <a:lnTo>
                    <a:pt x="401" y="276"/>
                  </a:lnTo>
                  <a:lnTo>
                    <a:pt x="133" y="433"/>
                  </a:lnTo>
                  <a:lnTo>
                    <a:pt x="109" y="534"/>
                  </a:lnTo>
                  <a:lnTo>
                    <a:pt x="574" y="817"/>
                  </a:lnTo>
                  <a:lnTo>
                    <a:pt x="508" y="916"/>
                  </a:lnTo>
                  <a:lnTo>
                    <a:pt x="458" y="832"/>
                  </a:lnTo>
                  <a:lnTo>
                    <a:pt x="27" y="525"/>
                  </a:lnTo>
                  <a:lnTo>
                    <a:pt x="34" y="399"/>
                  </a:lnTo>
                  <a:lnTo>
                    <a:pt x="325" y="258"/>
                  </a:lnTo>
                  <a:lnTo>
                    <a:pt x="251" y="133"/>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26" name="Freeform 30">
              <a:extLst>
                <a:ext uri="{FF2B5EF4-FFF2-40B4-BE49-F238E27FC236}">
                  <a16:creationId xmlns:a16="http://schemas.microsoft.com/office/drawing/2014/main" id="{6393EAE8-1DB8-49A7-AE07-20203A1F95DE}"/>
                </a:ext>
              </a:extLst>
            </p:cNvPr>
            <p:cNvSpPr>
              <a:spLocks/>
            </p:cNvSpPr>
            <p:nvPr/>
          </p:nvSpPr>
          <p:spPr bwMode="auto">
            <a:xfrm>
              <a:off x="726" y="3615"/>
              <a:ext cx="103" cy="23"/>
            </a:xfrm>
            <a:custGeom>
              <a:avLst/>
              <a:gdLst>
                <a:gd name="T0" fmla="*/ 0 w 615"/>
                <a:gd name="T1" fmla="*/ 23 h 133"/>
                <a:gd name="T2" fmla="*/ 8 w 615"/>
                <a:gd name="T3" fmla="*/ 0 h 133"/>
                <a:gd name="T4" fmla="*/ 103 w 615"/>
                <a:gd name="T5" fmla="*/ 1 h 133"/>
                <a:gd name="T6" fmla="*/ 91 w 615"/>
                <a:gd name="T7" fmla="*/ 23 h 133"/>
                <a:gd name="T8" fmla="*/ 86 w 615"/>
                <a:gd name="T9" fmla="*/ 12 h 133"/>
                <a:gd name="T10" fmla="*/ 29 w 615"/>
                <a:gd name="T11" fmla="*/ 8 h 133"/>
                <a:gd name="T12" fmla="*/ 0 w 615"/>
                <a:gd name="T13" fmla="*/ 23 h 133"/>
                <a:gd name="T14" fmla="*/ 0 w 615"/>
                <a:gd name="T15" fmla="*/ 23 h 13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15" h="133">
                  <a:moveTo>
                    <a:pt x="0" y="133"/>
                  </a:moveTo>
                  <a:lnTo>
                    <a:pt x="49" y="0"/>
                  </a:lnTo>
                  <a:lnTo>
                    <a:pt x="615" y="8"/>
                  </a:lnTo>
                  <a:lnTo>
                    <a:pt x="541" y="133"/>
                  </a:lnTo>
                  <a:lnTo>
                    <a:pt x="515" y="67"/>
                  </a:lnTo>
                  <a:lnTo>
                    <a:pt x="175" y="49"/>
                  </a:lnTo>
                  <a:lnTo>
                    <a:pt x="0" y="13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27" name="Freeform 31">
              <a:extLst>
                <a:ext uri="{FF2B5EF4-FFF2-40B4-BE49-F238E27FC236}">
                  <a16:creationId xmlns:a16="http://schemas.microsoft.com/office/drawing/2014/main" id="{1C757DA5-4BCB-4381-B9DF-323E453AB67F}"/>
                </a:ext>
              </a:extLst>
            </p:cNvPr>
            <p:cNvSpPr>
              <a:spLocks/>
            </p:cNvSpPr>
            <p:nvPr/>
          </p:nvSpPr>
          <p:spPr bwMode="auto">
            <a:xfrm>
              <a:off x="710" y="3649"/>
              <a:ext cx="99" cy="24"/>
            </a:xfrm>
            <a:custGeom>
              <a:avLst/>
              <a:gdLst>
                <a:gd name="T0" fmla="*/ 10 w 589"/>
                <a:gd name="T1" fmla="*/ 10 h 135"/>
                <a:gd name="T2" fmla="*/ 39 w 589"/>
                <a:gd name="T3" fmla="*/ 9 h 135"/>
                <a:gd name="T4" fmla="*/ 46 w 589"/>
                <a:gd name="T5" fmla="*/ 0 h 135"/>
                <a:gd name="T6" fmla="*/ 77 w 589"/>
                <a:gd name="T7" fmla="*/ 0 h 135"/>
                <a:gd name="T8" fmla="*/ 84 w 589"/>
                <a:gd name="T9" fmla="*/ 9 h 135"/>
                <a:gd name="T10" fmla="*/ 99 w 589"/>
                <a:gd name="T11" fmla="*/ 9 h 135"/>
                <a:gd name="T12" fmla="*/ 92 w 589"/>
                <a:gd name="T13" fmla="*/ 17 h 135"/>
                <a:gd name="T14" fmla="*/ 82 w 589"/>
                <a:gd name="T15" fmla="*/ 18 h 135"/>
                <a:gd name="T16" fmla="*/ 64 w 589"/>
                <a:gd name="T17" fmla="*/ 24 h 135"/>
                <a:gd name="T18" fmla="*/ 42 w 589"/>
                <a:gd name="T19" fmla="*/ 24 h 135"/>
                <a:gd name="T20" fmla="*/ 35 w 589"/>
                <a:gd name="T21" fmla="*/ 17 h 135"/>
                <a:gd name="T22" fmla="*/ 0 w 589"/>
                <a:gd name="T23" fmla="*/ 18 h 135"/>
                <a:gd name="T24" fmla="*/ 10 w 589"/>
                <a:gd name="T25" fmla="*/ 10 h 135"/>
                <a:gd name="T26" fmla="*/ 10 w 589"/>
                <a:gd name="T27" fmla="*/ 10 h 13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589" h="135">
                  <a:moveTo>
                    <a:pt x="57" y="59"/>
                  </a:moveTo>
                  <a:lnTo>
                    <a:pt x="232" y="51"/>
                  </a:lnTo>
                  <a:lnTo>
                    <a:pt x="273" y="0"/>
                  </a:lnTo>
                  <a:lnTo>
                    <a:pt x="456" y="0"/>
                  </a:lnTo>
                  <a:lnTo>
                    <a:pt x="498" y="51"/>
                  </a:lnTo>
                  <a:lnTo>
                    <a:pt x="589" y="51"/>
                  </a:lnTo>
                  <a:lnTo>
                    <a:pt x="547" y="93"/>
                  </a:lnTo>
                  <a:lnTo>
                    <a:pt x="490" y="101"/>
                  </a:lnTo>
                  <a:lnTo>
                    <a:pt x="382" y="135"/>
                  </a:lnTo>
                  <a:lnTo>
                    <a:pt x="249" y="135"/>
                  </a:lnTo>
                  <a:lnTo>
                    <a:pt x="207" y="93"/>
                  </a:lnTo>
                  <a:lnTo>
                    <a:pt x="0" y="101"/>
                  </a:lnTo>
                  <a:lnTo>
                    <a:pt x="57" y="5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28" name="Freeform 32">
              <a:extLst>
                <a:ext uri="{FF2B5EF4-FFF2-40B4-BE49-F238E27FC236}">
                  <a16:creationId xmlns:a16="http://schemas.microsoft.com/office/drawing/2014/main" id="{F6BFF432-F9D5-4A70-B365-091639FD3926}"/>
                </a:ext>
              </a:extLst>
            </p:cNvPr>
            <p:cNvSpPr>
              <a:spLocks/>
            </p:cNvSpPr>
            <p:nvPr/>
          </p:nvSpPr>
          <p:spPr bwMode="auto">
            <a:xfrm>
              <a:off x="667" y="3598"/>
              <a:ext cx="53" cy="73"/>
            </a:xfrm>
            <a:custGeom>
              <a:avLst/>
              <a:gdLst>
                <a:gd name="T0" fmla="*/ 0 w 315"/>
                <a:gd name="T1" fmla="*/ 0 h 409"/>
                <a:gd name="T2" fmla="*/ 53 w 315"/>
                <a:gd name="T3" fmla="*/ 6 h 409"/>
                <a:gd name="T4" fmla="*/ 35 w 315"/>
                <a:gd name="T5" fmla="*/ 73 h 409"/>
                <a:gd name="T6" fmla="*/ 29 w 315"/>
                <a:gd name="T7" fmla="*/ 14 h 409"/>
                <a:gd name="T8" fmla="*/ 0 w 315"/>
                <a:gd name="T9" fmla="*/ 0 h 409"/>
                <a:gd name="T10" fmla="*/ 0 w 315"/>
                <a:gd name="T11" fmla="*/ 0 h 40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15" h="409">
                  <a:moveTo>
                    <a:pt x="0" y="0"/>
                  </a:moveTo>
                  <a:lnTo>
                    <a:pt x="315" y="34"/>
                  </a:lnTo>
                  <a:lnTo>
                    <a:pt x="207" y="409"/>
                  </a:lnTo>
                  <a:lnTo>
                    <a:pt x="175" y="76"/>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29" name="Freeform 33">
              <a:extLst>
                <a:ext uri="{FF2B5EF4-FFF2-40B4-BE49-F238E27FC236}">
                  <a16:creationId xmlns:a16="http://schemas.microsoft.com/office/drawing/2014/main" id="{A62001E8-CFCD-487F-84E2-F224A026FC28}"/>
                </a:ext>
              </a:extLst>
            </p:cNvPr>
            <p:cNvSpPr>
              <a:spLocks/>
            </p:cNvSpPr>
            <p:nvPr/>
          </p:nvSpPr>
          <p:spPr bwMode="auto">
            <a:xfrm>
              <a:off x="948" y="3748"/>
              <a:ext cx="115" cy="93"/>
            </a:xfrm>
            <a:custGeom>
              <a:avLst/>
              <a:gdLst>
                <a:gd name="T0" fmla="*/ 1 w 690"/>
                <a:gd name="T1" fmla="*/ 15 h 515"/>
                <a:gd name="T2" fmla="*/ 0 w 690"/>
                <a:gd name="T3" fmla="*/ 41 h 515"/>
                <a:gd name="T4" fmla="*/ 26 w 690"/>
                <a:gd name="T5" fmla="*/ 87 h 515"/>
                <a:gd name="T6" fmla="*/ 76 w 690"/>
                <a:gd name="T7" fmla="*/ 93 h 515"/>
                <a:gd name="T8" fmla="*/ 111 w 690"/>
                <a:gd name="T9" fmla="*/ 71 h 515"/>
                <a:gd name="T10" fmla="*/ 115 w 690"/>
                <a:gd name="T11" fmla="*/ 41 h 515"/>
                <a:gd name="T12" fmla="*/ 68 w 690"/>
                <a:gd name="T13" fmla="*/ 0 h 515"/>
                <a:gd name="T14" fmla="*/ 23 w 690"/>
                <a:gd name="T15" fmla="*/ 13 h 515"/>
                <a:gd name="T16" fmla="*/ 71 w 690"/>
                <a:gd name="T17" fmla="*/ 13 h 515"/>
                <a:gd name="T18" fmla="*/ 103 w 690"/>
                <a:gd name="T19" fmla="*/ 45 h 515"/>
                <a:gd name="T20" fmla="*/ 82 w 690"/>
                <a:gd name="T21" fmla="*/ 66 h 515"/>
                <a:gd name="T22" fmla="*/ 42 w 690"/>
                <a:gd name="T23" fmla="*/ 68 h 515"/>
                <a:gd name="T24" fmla="*/ 1 w 690"/>
                <a:gd name="T25" fmla="*/ 15 h 515"/>
                <a:gd name="T26" fmla="*/ 1 w 690"/>
                <a:gd name="T27" fmla="*/ 15 h 51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690" h="515">
                  <a:moveTo>
                    <a:pt x="7" y="84"/>
                  </a:moveTo>
                  <a:lnTo>
                    <a:pt x="0" y="225"/>
                  </a:lnTo>
                  <a:lnTo>
                    <a:pt x="157" y="483"/>
                  </a:lnTo>
                  <a:lnTo>
                    <a:pt x="458" y="515"/>
                  </a:lnTo>
                  <a:lnTo>
                    <a:pt x="665" y="392"/>
                  </a:lnTo>
                  <a:lnTo>
                    <a:pt x="690" y="225"/>
                  </a:lnTo>
                  <a:lnTo>
                    <a:pt x="408" y="0"/>
                  </a:lnTo>
                  <a:lnTo>
                    <a:pt x="140" y="74"/>
                  </a:lnTo>
                  <a:lnTo>
                    <a:pt x="423" y="74"/>
                  </a:lnTo>
                  <a:lnTo>
                    <a:pt x="615" y="249"/>
                  </a:lnTo>
                  <a:lnTo>
                    <a:pt x="490" y="367"/>
                  </a:lnTo>
                  <a:lnTo>
                    <a:pt x="249" y="375"/>
                  </a:lnTo>
                  <a:lnTo>
                    <a:pt x="7" y="8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30" name="Freeform 34">
              <a:extLst>
                <a:ext uri="{FF2B5EF4-FFF2-40B4-BE49-F238E27FC236}">
                  <a16:creationId xmlns:a16="http://schemas.microsoft.com/office/drawing/2014/main" id="{FBE814F9-55DD-47D4-A503-1D704FC22A6E}"/>
                </a:ext>
              </a:extLst>
            </p:cNvPr>
            <p:cNvSpPr>
              <a:spLocks/>
            </p:cNvSpPr>
            <p:nvPr/>
          </p:nvSpPr>
          <p:spPr bwMode="auto">
            <a:xfrm>
              <a:off x="553" y="3725"/>
              <a:ext cx="145" cy="15"/>
            </a:xfrm>
            <a:custGeom>
              <a:avLst/>
              <a:gdLst>
                <a:gd name="T0" fmla="*/ 6 w 861"/>
                <a:gd name="T1" fmla="*/ 3 h 83"/>
                <a:gd name="T2" fmla="*/ 0 w 861"/>
                <a:gd name="T3" fmla="*/ 15 h 83"/>
                <a:gd name="T4" fmla="*/ 145 w 861"/>
                <a:gd name="T5" fmla="*/ 14 h 83"/>
                <a:gd name="T6" fmla="*/ 138 w 861"/>
                <a:gd name="T7" fmla="*/ 6 h 83"/>
                <a:gd name="T8" fmla="*/ 111 w 861"/>
                <a:gd name="T9" fmla="*/ 5 h 83"/>
                <a:gd name="T10" fmla="*/ 103 w 861"/>
                <a:gd name="T11" fmla="*/ 11 h 83"/>
                <a:gd name="T12" fmla="*/ 91 w 861"/>
                <a:gd name="T13" fmla="*/ 2 h 83"/>
                <a:gd name="T14" fmla="*/ 67 w 861"/>
                <a:gd name="T15" fmla="*/ 2 h 83"/>
                <a:gd name="T16" fmla="*/ 62 w 861"/>
                <a:gd name="T17" fmla="*/ 8 h 83"/>
                <a:gd name="T18" fmla="*/ 56 w 861"/>
                <a:gd name="T19" fmla="*/ 2 h 83"/>
                <a:gd name="T20" fmla="*/ 34 w 861"/>
                <a:gd name="T21" fmla="*/ 1 h 83"/>
                <a:gd name="T22" fmla="*/ 29 w 861"/>
                <a:gd name="T23" fmla="*/ 9 h 83"/>
                <a:gd name="T24" fmla="*/ 23 w 861"/>
                <a:gd name="T25" fmla="*/ 0 h 83"/>
                <a:gd name="T26" fmla="*/ 6 w 861"/>
                <a:gd name="T27" fmla="*/ 3 h 83"/>
                <a:gd name="T28" fmla="*/ 6 w 861"/>
                <a:gd name="T29" fmla="*/ 3 h 8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861" h="83">
                  <a:moveTo>
                    <a:pt x="35" y="17"/>
                  </a:moveTo>
                  <a:lnTo>
                    <a:pt x="0" y="83"/>
                  </a:lnTo>
                  <a:lnTo>
                    <a:pt x="861" y="80"/>
                  </a:lnTo>
                  <a:lnTo>
                    <a:pt x="820" y="34"/>
                  </a:lnTo>
                  <a:lnTo>
                    <a:pt x="658" y="25"/>
                  </a:lnTo>
                  <a:lnTo>
                    <a:pt x="612" y="59"/>
                  </a:lnTo>
                  <a:lnTo>
                    <a:pt x="538" y="13"/>
                  </a:lnTo>
                  <a:lnTo>
                    <a:pt x="399" y="13"/>
                  </a:lnTo>
                  <a:lnTo>
                    <a:pt x="367" y="45"/>
                  </a:lnTo>
                  <a:lnTo>
                    <a:pt x="333" y="13"/>
                  </a:lnTo>
                  <a:lnTo>
                    <a:pt x="200" y="7"/>
                  </a:lnTo>
                  <a:lnTo>
                    <a:pt x="171" y="49"/>
                  </a:lnTo>
                  <a:lnTo>
                    <a:pt x="139" y="0"/>
                  </a:lnTo>
                  <a:lnTo>
                    <a:pt x="3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35" name="Title 1">
            <a:extLst>
              <a:ext uri="{FF2B5EF4-FFF2-40B4-BE49-F238E27FC236}">
                <a16:creationId xmlns:a16="http://schemas.microsoft.com/office/drawing/2014/main" id="{96A82B5C-97DE-47DB-81BA-8FC82AE83B15}"/>
              </a:ext>
            </a:extLst>
          </p:cNvPr>
          <p:cNvSpPr txBox="1">
            <a:spLocks/>
          </p:cNvSpPr>
          <p:nvPr/>
        </p:nvSpPr>
        <p:spPr bwMode="auto">
          <a:xfrm>
            <a:off x="1372999" y="4186558"/>
            <a:ext cx="9144000" cy="8674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normAutofit fontScale="90000" lnSpcReduction="10000"/>
          </a:bodyPr>
          <a:lstStyle>
            <a:lvl1pPr algn="ctr" rtl="0" eaLnBrk="0" fontAlgn="base" hangingPunct="0">
              <a:spcBef>
                <a:spcPct val="0"/>
              </a:spcBef>
              <a:spcAft>
                <a:spcPct val="0"/>
              </a:spcAft>
              <a:defRPr sz="60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a:lstStyle>
          <a:p>
            <a:r>
              <a:rPr lang="en-GB">
                <a:latin typeface="Bodoni MT Black" panose="02070A03080606020203" pitchFamily="18" charset="0"/>
              </a:rPr>
              <a:t>Week </a:t>
            </a:r>
            <a:r>
              <a:rPr lang="en-GB" dirty="0">
                <a:latin typeface="Bodoni MT Black" panose="02070A03080606020203" pitchFamily="18" charset="0"/>
              </a:rPr>
              <a:t>7</a:t>
            </a:r>
          </a:p>
        </p:txBody>
      </p:sp>
    </p:spTree>
    <p:extLst>
      <p:ext uri="{BB962C8B-B14F-4D97-AF65-F5344CB8AC3E}">
        <p14:creationId xmlns:p14="http://schemas.microsoft.com/office/powerpoint/2010/main" val="3907484072"/>
      </p:ext>
    </p:extLst>
  </p:cSld>
  <p:clrMapOvr>
    <a:masterClrMapping/>
  </p:clrMapOvr>
  <p:transition spd="slow">
    <p:wedg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Number Placeholder 5">
            <a:extLst>
              <a:ext uri="{FF2B5EF4-FFF2-40B4-BE49-F238E27FC236}">
                <a16:creationId xmlns:a16="http://schemas.microsoft.com/office/drawing/2014/main" id="{DEDF7265-3259-4CAC-A02B-256E44F46B54}"/>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C5966C9-6E7D-4582-AAB5-675D2E1D7886}" type="slidenum">
              <a:rPr lang="ar-SA" altLang="en-US"/>
              <a:pPr/>
              <a:t>2</a:t>
            </a:fld>
            <a:endParaRPr lang="en-US" altLang="en-US"/>
          </a:p>
        </p:txBody>
      </p:sp>
      <p:sp>
        <p:nvSpPr>
          <p:cNvPr id="5123" name="Rectangle 2">
            <a:extLst>
              <a:ext uri="{FF2B5EF4-FFF2-40B4-BE49-F238E27FC236}">
                <a16:creationId xmlns:a16="http://schemas.microsoft.com/office/drawing/2014/main" id="{4AE6787E-0DC6-448F-A3A1-809DED577C6A}"/>
              </a:ext>
            </a:extLst>
          </p:cNvPr>
          <p:cNvSpPr>
            <a:spLocks noGrp="1" noChangeArrowheads="1"/>
          </p:cNvSpPr>
          <p:nvPr>
            <p:ph type="title"/>
          </p:nvPr>
        </p:nvSpPr>
        <p:spPr>
          <a:solidFill>
            <a:schemeClr val="tx1"/>
          </a:solidFill>
          <a:scene3d>
            <a:camera prst="legacyObliqueBottomLeft"/>
            <a:lightRig rig="legacyFlat3" dir="t"/>
          </a:scene3d>
          <a:sp3d extrusionH="430200" prstMaterial="legacyMatte">
            <a:bevelT w="13500" h="13500" prst="angle"/>
            <a:bevelB w="13500" h="13500" prst="angle"/>
            <a:extrusionClr>
              <a:schemeClr val="tx1"/>
            </a:extrusionClr>
            <a:contourClr>
              <a:schemeClr val="tx1"/>
            </a:contourClr>
          </a:sp3d>
        </p:spPr>
        <p:txBody>
          <a:bodyPr>
            <a:flatTx/>
          </a:bodyPr>
          <a:lstStyle/>
          <a:p>
            <a:pPr eaLnBrk="1" hangingPunct="1"/>
            <a:r>
              <a:rPr lang="en-US" altLang="en-US" sz="5400">
                <a:solidFill>
                  <a:srgbClr val="FFFF00"/>
                </a:solidFill>
              </a:rPr>
              <a:t>Definitions</a:t>
            </a:r>
          </a:p>
        </p:txBody>
      </p:sp>
      <p:sp>
        <p:nvSpPr>
          <p:cNvPr id="5124" name="Rectangle 3">
            <a:extLst>
              <a:ext uri="{FF2B5EF4-FFF2-40B4-BE49-F238E27FC236}">
                <a16:creationId xmlns:a16="http://schemas.microsoft.com/office/drawing/2014/main" id="{CA4B37E0-2450-49AA-8857-F4AB3136B506}"/>
              </a:ext>
            </a:extLst>
          </p:cNvPr>
          <p:cNvSpPr>
            <a:spLocks noGrp="1" noChangeArrowheads="1"/>
          </p:cNvSpPr>
          <p:nvPr>
            <p:ph type="body" idx="1"/>
          </p:nvPr>
        </p:nvSpPr>
        <p:spPr>
          <a:xfrm>
            <a:off x="1981200" y="1752601"/>
            <a:ext cx="8229600" cy="4525963"/>
          </a:xfrm>
          <a:solidFill>
            <a:schemeClr val="accent1"/>
          </a:solidFill>
          <a:ln>
            <a:solidFill>
              <a:schemeClr val="tx2"/>
            </a:solidFill>
            <a:miter lim="800000"/>
            <a:headEnd/>
            <a:tailEnd/>
          </a:ln>
        </p:spPr>
        <p:txBody>
          <a:bodyPr/>
          <a:lstStyle/>
          <a:p>
            <a:pPr eaLnBrk="1" hangingPunct="1">
              <a:lnSpc>
                <a:spcPct val="80000"/>
              </a:lnSpc>
              <a:buClr>
                <a:schemeClr val="hlink"/>
              </a:buClr>
              <a:buFont typeface="Wingdings" panose="05000000000000000000" pitchFamily="2" charset="2"/>
              <a:buChar char="§"/>
            </a:pPr>
            <a:r>
              <a:rPr lang="en-US" altLang="en-US">
                <a:solidFill>
                  <a:schemeClr val="tx2"/>
                </a:solidFill>
              </a:rPr>
              <a:t>W W W – World Wide Web.</a:t>
            </a:r>
          </a:p>
          <a:p>
            <a:pPr eaLnBrk="1" hangingPunct="1">
              <a:lnSpc>
                <a:spcPct val="80000"/>
              </a:lnSpc>
              <a:buClr>
                <a:schemeClr val="hlink"/>
              </a:buClr>
              <a:buFont typeface="Wingdings" panose="05000000000000000000" pitchFamily="2" charset="2"/>
              <a:buChar char="§"/>
            </a:pPr>
            <a:r>
              <a:rPr lang="en-US" altLang="en-US"/>
              <a:t>HTML – </a:t>
            </a:r>
            <a:r>
              <a:rPr lang="en-US" altLang="en-US" b="1">
                <a:solidFill>
                  <a:srgbClr val="FF0000"/>
                </a:solidFill>
              </a:rPr>
              <a:t>HyperText Markup Language</a:t>
            </a:r>
            <a:r>
              <a:rPr lang="en-US" altLang="en-US"/>
              <a:t> – The Language of Web Pages on the World Wide Web.</a:t>
            </a:r>
          </a:p>
          <a:p>
            <a:pPr eaLnBrk="1" hangingPunct="1">
              <a:lnSpc>
                <a:spcPct val="80000"/>
              </a:lnSpc>
              <a:buClr>
                <a:schemeClr val="hlink"/>
              </a:buClr>
              <a:buFont typeface="Wingdings" panose="05000000000000000000" pitchFamily="2" charset="2"/>
              <a:buNone/>
            </a:pPr>
            <a:r>
              <a:rPr lang="en-US" altLang="en-US"/>
              <a:t>    </a:t>
            </a:r>
            <a:r>
              <a:rPr lang="en-US" altLang="en-US">
                <a:solidFill>
                  <a:srgbClr val="FF0000"/>
                </a:solidFill>
              </a:rPr>
              <a:t>HTML is a text formatting language.</a:t>
            </a:r>
          </a:p>
          <a:p>
            <a:pPr eaLnBrk="1" hangingPunct="1">
              <a:lnSpc>
                <a:spcPct val="80000"/>
              </a:lnSpc>
              <a:buClr>
                <a:schemeClr val="hlink"/>
              </a:buClr>
              <a:buFont typeface="Wingdings" panose="05000000000000000000" pitchFamily="2" charset="2"/>
              <a:buChar char="§"/>
            </a:pPr>
            <a:r>
              <a:rPr lang="en-US" altLang="en-US"/>
              <a:t>URL – Uniform Resource Locator.</a:t>
            </a:r>
          </a:p>
          <a:p>
            <a:pPr eaLnBrk="1" hangingPunct="1">
              <a:lnSpc>
                <a:spcPct val="80000"/>
              </a:lnSpc>
              <a:buClr>
                <a:schemeClr val="hlink"/>
              </a:buClr>
              <a:buFont typeface="Wingdings" panose="05000000000000000000" pitchFamily="2" charset="2"/>
              <a:buChar char="§"/>
            </a:pPr>
            <a:r>
              <a:rPr lang="en-US" altLang="en-US"/>
              <a:t>Browser – A software program which is used to show web pages.</a:t>
            </a:r>
          </a:p>
          <a:p>
            <a:pPr eaLnBrk="1" hangingPunct="1">
              <a:lnSpc>
                <a:spcPct val="80000"/>
              </a:lnSpc>
              <a:buClr>
                <a:schemeClr val="hlink"/>
              </a:buClr>
              <a:buFont typeface="Wingdings" panose="05000000000000000000" pitchFamily="2" charset="2"/>
              <a:buNone/>
            </a:pPr>
            <a:r>
              <a:rPr lang="en-US" altLang="en-US"/>
              <a:t>								</a:t>
            </a:r>
          </a:p>
          <a:p>
            <a:pPr eaLnBrk="1" hangingPunct="1">
              <a:lnSpc>
                <a:spcPct val="80000"/>
              </a:lnSpc>
              <a:buClr>
                <a:schemeClr val="hlink"/>
              </a:buClr>
              <a:buFont typeface="Wingdings" panose="05000000000000000000" pitchFamily="2" charset="2"/>
              <a:buNone/>
            </a:pPr>
            <a:endParaRPr lang="en-US" altLang="en-US"/>
          </a:p>
        </p:txBody>
      </p:sp>
    </p:spTree>
    <p:extLst>
      <p:ext uri="{BB962C8B-B14F-4D97-AF65-F5344CB8AC3E}">
        <p14:creationId xmlns:p14="http://schemas.microsoft.com/office/powerpoint/2010/main" val="3142257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Number Placeholder 5">
            <a:extLst>
              <a:ext uri="{FF2B5EF4-FFF2-40B4-BE49-F238E27FC236}">
                <a16:creationId xmlns:a16="http://schemas.microsoft.com/office/drawing/2014/main" id="{81D4A83D-D7C6-4FA1-B3F7-6A4A391999E8}"/>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40012C2-303A-4311-B793-3D3BEBFCE96E}" type="slidenum">
              <a:rPr lang="ar-SA" altLang="en-US"/>
              <a:pPr/>
              <a:t>3</a:t>
            </a:fld>
            <a:endParaRPr lang="en-US" altLang="en-US"/>
          </a:p>
        </p:txBody>
      </p:sp>
      <p:sp>
        <p:nvSpPr>
          <p:cNvPr id="6147" name="Rectangle 2">
            <a:extLst>
              <a:ext uri="{FF2B5EF4-FFF2-40B4-BE49-F238E27FC236}">
                <a16:creationId xmlns:a16="http://schemas.microsoft.com/office/drawing/2014/main" id="{48169537-812D-4E75-976D-29B5B0DCB343}"/>
              </a:ext>
            </a:extLst>
          </p:cNvPr>
          <p:cNvSpPr>
            <a:spLocks noChangeArrowheads="1"/>
          </p:cNvSpPr>
          <p:nvPr/>
        </p:nvSpPr>
        <p:spPr bwMode="auto">
          <a:xfrm>
            <a:off x="4648200" y="622935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en-US"/>
          </a:p>
        </p:txBody>
      </p:sp>
      <p:sp>
        <p:nvSpPr>
          <p:cNvPr id="6148" name="Rectangle 3">
            <a:extLst>
              <a:ext uri="{FF2B5EF4-FFF2-40B4-BE49-F238E27FC236}">
                <a16:creationId xmlns:a16="http://schemas.microsoft.com/office/drawing/2014/main" id="{2FB8597B-F8F3-45F7-B50C-849C1AB343A5}"/>
              </a:ext>
            </a:extLst>
          </p:cNvPr>
          <p:cNvSpPr>
            <a:spLocks noGrp="1" noChangeArrowheads="1"/>
          </p:cNvSpPr>
          <p:nvPr>
            <p:ph type="body" idx="1"/>
          </p:nvPr>
        </p:nvSpPr>
        <p:spPr>
          <a:xfrm>
            <a:off x="2133600" y="609600"/>
            <a:ext cx="7772400" cy="5257800"/>
          </a:xfrm>
          <a:solidFill>
            <a:schemeClr val="accent1"/>
          </a:solidFill>
        </p:spPr>
        <p:txBody>
          <a:bodyPr/>
          <a:lstStyle/>
          <a:p>
            <a:pPr eaLnBrk="1" hangingPunct="1">
              <a:buClr>
                <a:schemeClr val="hlink"/>
              </a:buClr>
              <a:buFont typeface="Wingdings" panose="05000000000000000000" pitchFamily="2" charset="2"/>
              <a:buChar char="§"/>
            </a:pPr>
            <a:r>
              <a:rPr lang="en-US" altLang="en-US" sz="3600"/>
              <a:t>“Normal text” surrounded by bracketed </a:t>
            </a:r>
            <a:r>
              <a:rPr lang="en-US" altLang="en-US" sz="3600" i="1"/>
              <a:t>tags</a:t>
            </a:r>
            <a:r>
              <a:rPr lang="en-US" altLang="en-US" sz="3600"/>
              <a:t> that tell browsers how to display web pages</a:t>
            </a:r>
          </a:p>
          <a:p>
            <a:pPr eaLnBrk="1" hangingPunct="1">
              <a:buClr>
                <a:schemeClr val="hlink"/>
              </a:buClr>
              <a:buFont typeface="Wingdings" panose="05000000000000000000" pitchFamily="2" charset="2"/>
              <a:buChar char="§"/>
            </a:pPr>
            <a:r>
              <a:rPr lang="en-US" altLang="en-US" sz="3600"/>
              <a:t>Pages end with “.htm” or “.html”</a:t>
            </a:r>
          </a:p>
          <a:p>
            <a:pPr eaLnBrk="1" hangingPunct="1">
              <a:buClr>
                <a:schemeClr val="hlink"/>
              </a:buClr>
              <a:buFont typeface="Wingdings" panose="05000000000000000000" pitchFamily="2" charset="2"/>
              <a:buChar char="§"/>
            </a:pPr>
            <a:r>
              <a:rPr lang="en-US" altLang="en-US" sz="3600"/>
              <a:t>HTML Editor – A word processor that has been specialized to make the writing of HTML documents more effortless.</a:t>
            </a:r>
          </a:p>
          <a:p>
            <a:pPr eaLnBrk="1" hangingPunct="1">
              <a:buFontTx/>
              <a:buNone/>
            </a:pPr>
            <a:endParaRPr lang="en-US" altLang="en-US" sz="3600"/>
          </a:p>
        </p:txBody>
      </p:sp>
    </p:spTree>
    <p:extLst>
      <p:ext uri="{BB962C8B-B14F-4D97-AF65-F5344CB8AC3E}">
        <p14:creationId xmlns:p14="http://schemas.microsoft.com/office/powerpoint/2010/main" val="1023092655"/>
      </p:ext>
    </p:extLst>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Number Placeholder 5">
            <a:extLst>
              <a:ext uri="{FF2B5EF4-FFF2-40B4-BE49-F238E27FC236}">
                <a16:creationId xmlns:a16="http://schemas.microsoft.com/office/drawing/2014/main" id="{0757654F-84DF-429A-AFCF-7FD1AD9CF0CF}"/>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A96FF0-5BA0-4493-B178-6A905A6D440A}" type="slidenum">
              <a:rPr lang="ar-SA" altLang="en-US"/>
              <a:pPr/>
              <a:t>4</a:t>
            </a:fld>
            <a:endParaRPr lang="en-US" altLang="en-US"/>
          </a:p>
        </p:txBody>
      </p:sp>
      <p:sp>
        <p:nvSpPr>
          <p:cNvPr id="8195" name="Rectangle 2">
            <a:extLst>
              <a:ext uri="{FF2B5EF4-FFF2-40B4-BE49-F238E27FC236}">
                <a16:creationId xmlns:a16="http://schemas.microsoft.com/office/drawing/2014/main" id="{53CC978A-1932-4D01-AB51-0C2739723ACF}"/>
              </a:ext>
            </a:extLst>
          </p:cNvPr>
          <p:cNvSpPr>
            <a:spLocks noGrp="1" noChangeArrowheads="1"/>
          </p:cNvSpPr>
          <p:nvPr>
            <p:ph type="title"/>
          </p:nvPr>
        </p:nvSpPr>
        <p:spPr>
          <a:xfrm>
            <a:off x="1752600" y="304800"/>
            <a:ext cx="8229600" cy="1143000"/>
          </a:xfrm>
          <a:solidFill>
            <a:schemeClr val="tx2"/>
          </a:solidFill>
          <a:scene3d>
            <a:camera prst="legacyObliqueBottomLeft"/>
            <a:lightRig rig="legacyFlat3" dir="t"/>
          </a:scene3d>
          <a:sp3d extrusionH="430200" prstMaterial="legacyMatte">
            <a:bevelT w="13500" h="13500" prst="angle"/>
            <a:bevelB w="13500" h="13500" prst="angle"/>
            <a:extrusionClr>
              <a:schemeClr val="tx2"/>
            </a:extrusionClr>
            <a:contourClr>
              <a:schemeClr val="tx2"/>
            </a:contourClr>
          </a:sp3d>
        </p:spPr>
        <p:txBody>
          <a:bodyPr>
            <a:flatTx/>
          </a:bodyPr>
          <a:lstStyle/>
          <a:p>
            <a:pPr eaLnBrk="1" hangingPunct="1"/>
            <a:r>
              <a:rPr lang="en-US" altLang="en-US">
                <a:solidFill>
                  <a:srgbClr val="FFFF00"/>
                </a:solidFill>
              </a:rPr>
              <a:t>Tags</a:t>
            </a:r>
          </a:p>
        </p:txBody>
      </p:sp>
      <p:sp>
        <p:nvSpPr>
          <p:cNvPr id="8196" name="Rectangle 3">
            <a:extLst>
              <a:ext uri="{FF2B5EF4-FFF2-40B4-BE49-F238E27FC236}">
                <a16:creationId xmlns:a16="http://schemas.microsoft.com/office/drawing/2014/main" id="{81660D94-75C9-4083-AA95-BA348F825AF4}"/>
              </a:ext>
            </a:extLst>
          </p:cNvPr>
          <p:cNvSpPr>
            <a:spLocks noGrp="1" noChangeArrowheads="1"/>
          </p:cNvSpPr>
          <p:nvPr>
            <p:ph type="body" idx="1"/>
          </p:nvPr>
        </p:nvSpPr>
        <p:spPr>
          <a:xfrm>
            <a:off x="1905000" y="1905001"/>
            <a:ext cx="8229600" cy="4525963"/>
          </a:xfrm>
          <a:solidFill>
            <a:schemeClr val="accent1"/>
          </a:solidFill>
        </p:spPr>
        <p:txBody>
          <a:bodyPr/>
          <a:lstStyle/>
          <a:p>
            <a:pPr eaLnBrk="1" hangingPunct="1">
              <a:buClr>
                <a:schemeClr val="hlink"/>
              </a:buClr>
              <a:buFont typeface="Wingdings" panose="05000000000000000000" pitchFamily="2" charset="2"/>
              <a:buChar char="§"/>
            </a:pPr>
            <a:r>
              <a:rPr lang="en-US" altLang="en-US" sz="3600"/>
              <a:t>Codes enclosed in brackets</a:t>
            </a:r>
          </a:p>
          <a:p>
            <a:pPr eaLnBrk="1" hangingPunct="1">
              <a:buClr>
                <a:schemeClr val="hlink"/>
              </a:buClr>
              <a:buFont typeface="Wingdings" panose="05000000000000000000" pitchFamily="2" charset="2"/>
              <a:buChar char="§"/>
            </a:pPr>
            <a:r>
              <a:rPr lang="en-US" altLang="en-US" sz="3600"/>
              <a:t>Usually paired</a:t>
            </a:r>
          </a:p>
          <a:p>
            <a:pPr lvl="1" eaLnBrk="1" hangingPunct="1">
              <a:buClr>
                <a:schemeClr val="hlink"/>
              </a:buClr>
              <a:buFont typeface="Wingdings" panose="05000000000000000000" pitchFamily="2" charset="2"/>
              <a:buNone/>
            </a:pPr>
            <a:r>
              <a:rPr lang="en-US" altLang="en-US" sz="3600">
                <a:solidFill>
                  <a:srgbClr val="FF0000"/>
                </a:solidFill>
              </a:rPr>
              <a:t>&lt;TITLE&gt;</a:t>
            </a:r>
            <a:r>
              <a:rPr lang="en-US" altLang="en-US" sz="3600"/>
              <a:t>My Web Page</a:t>
            </a:r>
            <a:r>
              <a:rPr lang="en-US" altLang="en-US" sz="3600">
                <a:solidFill>
                  <a:srgbClr val="FF0000"/>
                </a:solidFill>
              </a:rPr>
              <a:t>&lt;/TITLE&gt;</a:t>
            </a:r>
          </a:p>
          <a:p>
            <a:pPr eaLnBrk="1" hangingPunct="1">
              <a:buClr>
                <a:schemeClr val="hlink"/>
              </a:buClr>
              <a:buFont typeface="Wingdings" panose="05000000000000000000" pitchFamily="2" charset="2"/>
              <a:buChar char="§"/>
            </a:pPr>
            <a:r>
              <a:rPr lang="en-US" altLang="en-US" sz="4000" b="1" i="1">
                <a:solidFill>
                  <a:srgbClr val="0000CC"/>
                </a:solidFill>
              </a:rPr>
              <a:t>Not</a:t>
            </a:r>
            <a:r>
              <a:rPr lang="en-US" altLang="en-US" sz="3600"/>
              <a:t> case sensitive</a:t>
            </a:r>
          </a:p>
          <a:p>
            <a:pPr lvl="1" eaLnBrk="1" hangingPunct="1">
              <a:buClr>
                <a:schemeClr val="hlink"/>
              </a:buClr>
              <a:buFont typeface="Wingdings" panose="05000000000000000000" pitchFamily="2" charset="2"/>
              <a:buNone/>
            </a:pPr>
            <a:r>
              <a:rPr lang="en-US" altLang="en-US" sz="3600">
                <a:solidFill>
                  <a:srgbClr val="FF0000"/>
                </a:solidFill>
              </a:rPr>
              <a:t>&lt;TITLE&gt; = &lt;title&gt; = &lt;TITLE&gt;</a:t>
            </a:r>
          </a:p>
        </p:txBody>
      </p:sp>
    </p:spTree>
    <p:extLst>
      <p:ext uri="{BB962C8B-B14F-4D97-AF65-F5344CB8AC3E}">
        <p14:creationId xmlns:p14="http://schemas.microsoft.com/office/powerpoint/2010/main" val="1970628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5">
            <a:extLst>
              <a:ext uri="{FF2B5EF4-FFF2-40B4-BE49-F238E27FC236}">
                <a16:creationId xmlns:a16="http://schemas.microsoft.com/office/drawing/2014/main" id="{AD287441-E1CD-4A61-8B89-185C1C8F4E95}"/>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2A01FA-AE48-44EC-80D4-DCB05556FD35}" type="slidenum">
              <a:rPr lang="ar-SA" altLang="en-US"/>
              <a:pPr/>
              <a:t>5</a:t>
            </a:fld>
            <a:endParaRPr lang="en-US" altLang="en-US"/>
          </a:p>
        </p:txBody>
      </p:sp>
      <p:sp>
        <p:nvSpPr>
          <p:cNvPr id="9219" name="Rectangle 2">
            <a:extLst>
              <a:ext uri="{FF2B5EF4-FFF2-40B4-BE49-F238E27FC236}">
                <a16:creationId xmlns:a16="http://schemas.microsoft.com/office/drawing/2014/main" id="{EE7CB099-944F-4A53-A2CE-01F6E5272C46}"/>
              </a:ext>
            </a:extLst>
          </p:cNvPr>
          <p:cNvSpPr>
            <a:spLocks noGrp="1" noChangeArrowheads="1"/>
          </p:cNvSpPr>
          <p:nvPr>
            <p:ph type="title"/>
          </p:nvPr>
        </p:nvSpPr>
        <p:spPr>
          <a:xfrm>
            <a:off x="2130425" y="274638"/>
            <a:ext cx="7931150" cy="1143000"/>
          </a:xfrm>
          <a:solidFill>
            <a:schemeClr val="tx2"/>
          </a:solidFill>
          <a:scene3d>
            <a:camera prst="legacyObliqueBottomLeft"/>
            <a:lightRig rig="legacyFlat3" dir="t"/>
          </a:scene3d>
          <a:sp3d extrusionH="430200" prstMaterial="legacyMatte">
            <a:bevelT w="13500" h="13500" prst="angle"/>
            <a:bevelB w="13500" h="13500" prst="angle"/>
            <a:extrusionClr>
              <a:schemeClr val="tx2"/>
            </a:extrusionClr>
            <a:contourClr>
              <a:schemeClr val="tx2"/>
            </a:contourClr>
          </a:sp3d>
        </p:spPr>
        <p:txBody>
          <a:bodyPr>
            <a:flatTx/>
          </a:bodyPr>
          <a:lstStyle/>
          <a:p>
            <a:pPr eaLnBrk="1" hangingPunct="1"/>
            <a:r>
              <a:rPr lang="en-US" altLang="en-US" b="1">
                <a:solidFill>
                  <a:srgbClr val="FFFF00"/>
                </a:solidFill>
              </a:rPr>
              <a:t>Choosing Text Editor</a:t>
            </a:r>
          </a:p>
        </p:txBody>
      </p:sp>
      <p:sp>
        <p:nvSpPr>
          <p:cNvPr id="9220" name="Rectangle 3">
            <a:extLst>
              <a:ext uri="{FF2B5EF4-FFF2-40B4-BE49-F238E27FC236}">
                <a16:creationId xmlns:a16="http://schemas.microsoft.com/office/drawing/2014/main" id="{365448E0-FF89-4D5B-8D09-3DB89C55873C}"/>
              </a:ext>
            </a:extLst>
          </p:cNvPr>
          <p:cNvSpPr>
            <a:spLocks noGrp="1" noChangeArrowheads="1"/>
          </p:cNvSpPr>
          <p:nvPr>
            <p:ph type="body" idx="1"/>
          </p:nvPr>
        </p:nvSpPr>
        <p:spPr>
          <a:xfrm>
            <a:off x="1981200" y="1752601"/>
            <a:ext cx="8229600" cy="4525963"/>
          </a:xfrm>
          <a:solidFill>
            <a:schemeClr val="accent1"/>
          </a:solidFill>
          <a:ln>
            <a:solidFill>
              <a:srgbClr val="1DBD71"/>
            </a:solidFill>
            <a:miter lim="800000"/>
            <a:headEnd/>
            <a:tailEnd/>
          </a:ln>
        </p:spPr>
        <p:txBody>
          <a:bodyPr/>
          <a:lstStyle/>
          <a:p>
            <a:pPr eaLnBrk="1" hangingPunct="1">
              <a:lnSpc>
                <a:spcPct val="90000"/>
              </a:lnSpc>
              <a:buClr>
                <a:schemeClr val="bg1"/>
              </a:buClr>
              <a:buFont typeface="Wingdings" panose="05000000000000000000" pitchFamily="2" charset="2"/>
              <a:buChar char="§"/>
            </a:pPr>
            <a:r>
              <a:rPr lang="en-US" altLang="en-US"/>
              <a:t>There are many different programs that you can use to create web documents.</a:t>
            </a:r>
          </a:p>
          <a:p>
            <a:pPr eaLnBrk="1" hangingPunct="1">
              <a:lnSpc>
                <a:spcPct val="90000"/>
              </a:lnSpc>
              <a:buClr>
                <a:schemeClr val="bg1"/>
              </a:buClr>
              <a:buFont typeface="Wingdings" panose="05000000000000000000" pitchFamily="2" charset="2"/>
              <a:buChar char="§"/>
            </a:pPr>
            <a:r>
              <a:rPr lang="en-US" altLang="en-US"/>
              <a:t>HTML Editors enable users to create documents quickly and easily by pushing a few buttons. Instead of entering all of the HTML codes by hand.</a:t>
            </a:r>
          </a:p>
          <a:p>
            <a:pPr eaLnBrk="1" hangingPunct="1">
              <a:lnSpc>
                <a:spcPct val="90000"/>
              </a:lnSpc>
              <a:buClr>
                <a:schemeClr val="bg1"/>
              </a:buClr>
              <a:buFont typeface="Wingdings" panose="05000000000000000000" pitchFamily="2" charset="2"/>
              <a:buChar char="§"/>
            </a:pPr>
            <a:r>
              <a:rPr lang="en-US" altLang="en-US"/>
              <a:t>These programs will generate the HTML Source Code for you.              </a:t>
            </a:r>
          </a:p>
          <a:p>
            <a:pPr eaLnBrk="1" hangingPunct="1">
              <a:lnSpc>
                <a:spcPct val="90000"/>
              </a:lnSpc>
              <a:buClr>
                <a:schemeClr val="bg1"/>
              </a:buClr>
              <a:buFont typeface="Wingdings" panose="05000000000000000000" pitchFamily="2" charset="2"/>
              <a:buNone/>
            </a:pPr>
            <a:r>
              <a:rPr lang="en-US" altLang="en-US"/>
              <a:t>								</a:t>
            </a:r>
          </a:p>
          <a:p>
            <a:pPr eaLnBrk="1" hangingPunct="1">
              <a:lnSpc>
                <a:spcPct val="90000"/>
              </a:lnSpc>
              <a:buClr>
                <a:schemeClr val="bg1"/>
              </a:buClr>
              <a:buFont typeface="Wingdings" panose="05000000000000000000" pitchFamily="2" charset="2"/>
              <a:buNone/>
            </a:pPr>
            <a:r>
              <a:rPr lang="en-US" altLang="en-US"/>
              <a:t>							</a:t>
            </a:r>
          </a:p>
        </p:txBody>
      </p:sp>
    </p:spTree>
    <p:extLst>
      <p:ext uri="{BB962C8B-B14F-4D97-AF65-F5344CB8AC3E}">
        <p14:creationId xmlns:p14="http://schemas.microsoft.com/office/powerpoint/2010/main" val="22770599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Number Placeholder 5">
            <a:extLst>
              <a:ext uri="{FF2B5EF4-FFF2-40B4-BE49-F238E27FC236}">
                <a16:creationId xmlns:a16="http://schemas.microsoft.com/office/drawing/2014/main" id="{76184DB0-09AC-48B9-9F8B-D8260446CED7}"/>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E46A35-7680-4923-A72C-97A82397F8C9}" type="slidenum">
              <a:rPr lang="ar-SA" altLang="en-US"/>
              <a:pPr/>
              <a:t>6</a:t>
            </a:fld>
            <a:endParaRPr lang="en-US" altLang="en-US"/>
          </a:p>
        </p:txBody>
      </p:sp>
      <p:sp>
        <p:nvSpPr>
          <p:cNvPr id="10243" name="Rectangle 2">
            <a:extLst>
              <a:ext uri="{FF2B5EF4-FFF2-40B4-BE49-F238E27FC236}">
                <a16:creationId xmlns:a16="http://schemas.microsoft.com/office/drawing/2014/main" id="{3469A8B4-7F2A-416A-91DA-FDE83238DE76}"/>
              </a:ext>
            </a:extLst>
          </p:cNvPr>
          <p:cNvSpPr>
            <a:spLocks noGrp="1" noChangeArrowheads="1"/>
          </p:cNvSpPr>
          <p:nvPr>
            <p:ph type="title"/>
          </p:nvPr>
        </p:nvSpPr>
        <p:spPr>
          <a:solidFill>
            <a:schemeClr val="tx2"/>
          </a:solidFill>
          <a:scene3d>
            <a:camera prst="legacyObliqueBottomLeft"/>
            <a:lightRig rig="legacyFlat3" dir="t"/>
          </a:scene3d>
          <a:sp3d extrusionH="430200" prstMaterial="legacyMatte">
            <a:bevelT w="13500" h="13500" prst="angle"/>
            <a:bevelB w="13500" h="13500" prst="angle"/>
            <a:extrusionClr>
              <a:schemeClr val="tx2"/>
            </a:extrusionClr>
            <a:contourClr>
              <a:schemeClr val="tx2"/>
            </a:contourClr>
          </a:sp3d>
        </p:spPr>
        <p:txBody>
          <a:bodyPr>
            <a:flatTx/>
          </a:bodyPr>
          <a:lstStyle/>
          <a:p>
            <a:pPr eaLnBrk="1" hangingPunct="1"/>
            <a:r>
              <a:rPr lang="en-US" altLang="en-US">
                <a:solidFill>
                  <a:srgbClr val="FFFF00"/>
                </a:solidFill>
              </a:rPr>
              <a:t>Choosing Text Editor</a:t>
            </a:r>
          </a:p>
        </p:txBody>
      </p:sp>
      <p:sp>
        <p:nvSpPr>
          <p:cNvPr id="10244" name="Rectangle 3">
            <a:extLst>
              <a:ext uri="{FF2B5EF4-FFF2-40B4-BE49-F238E27FC236}">
                <a16:creationId xmlns:a16="http://schemas.microsoft.com/office/drawing/2014/main" id="{1E2472F6-F359-4090-A7C5-ECB64D22DE20}"/>
              </a:ext>
            </a:extLst>
          </p:cNvPr>
          <p:cNvSpPr>
            <a:spLocks noGrp="1" noChangeArrowheads="1"/>
          </p:cNvSpPr>
          <p:nvPr>
            <p:ph type="body" idx="1"/>
          </p:nvPr>
        </p:nvSpPr>
        <p:spPr>
          <a:xfrm>
            <a:off x="1905000" y="1752601"/>
            <a:ext cx="8229600" cy="4525963"/>
          </a:xfrm>
          <a:solidFill>
            <a:schemeClr val="accent1"/>
          </a:solidFill>
        </p:spPr>
        <p:txBody>
          <a:bodyPr/>
          <a:lstStyle/>
          <a:p>
            <a:pPr eaLnBrk="1" hangingPunct="1">
              <a:buClr>
                <a:schemeClr val="bg1"/>
              </a:buClr>
              <a:buFont typeface="Wingdings" panose="05000000000000000000" pitchFamily="2" charset="2"/>
              <a:buChar char="§"/>
            </a:pPr>
            <a:r>
              <a:rPr lang="en-US" altLang="en-US"/>
              <a:t>HTML Editors are excellent tools for experienced web developers; however; it is important that you learn and understand the HTML  language so that you can edit code and fix “bugs” in your pages.</a:t>
            </a:r>
          </a:p>
          <a:p>
            <a:pPr eaLnBrk="1" hangingPunct="1">
              <a:buClr>
                <a:schemeClr val="bg1"/>
              </a:buClr>
              <a:buFont typeface="Wingdings" panose="05000000000000000000" pitchFamily="2" charset="2"/>
              <a:buChar char="§"/>
            </a:pPr>
            <a:r>
              <a:rPr lang="en-US" altLang="en-US"/>
              <a:t>For this Course</a:t>
            </a:r>
            <a:r>
              <a:rPr lang="en-US" altLang="en-US" b="1"/>
              <a:t>, </a:t>
            </a:r>
            <a:r>
              <a:rPr lang="en-US" altLang="en-US"/>
              <a:t>we will focus on using the standard Microsoft Windows text editors, NotePad. We may use also textpad.</a:t>
            </a:r>
          </a:p>
        </p:txBody>
      </p:sp>
    </p:spTree>
    <p:extLst>
      <p:ext uri="{BB962C8B-B14F-4D97-AF65-F5344CB8AC3E}">
        <p14:creationId xmlns:p14="http://schemas.microsoft.com/office/powerpoint/2010/main" val="2473585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Number Placeholder 5">
            <a:extLst>
              <a:ext uri="{FF2B5EF4-FFF2-40B4-BE49-F238E27FC236}">
                <a16:creationId xmlns:a16="http://schemas.microsoft.com/office/drawing/2014/main" id="{3CEEE5C9-56B7-4BC5-AA1E-233BC1FF3552}"/>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8FA0393-28A4-4EAC-9413-2E7396EED18F}" type="slidenum">
              <a:rPr lang="ar-SA" altLang="en-US"/>
              <a:pPr/>
              <a:t>7</a:t>
            </a:fld>
            <a:endParaRPr lang="en-US" altLang="en-US"/>
          </a:p>
        </p:txBody>
      </p:sp>
      <p:sp>
        <p:nvSpPr>
          <p:cNvPr id="11267" name="Rectangle 2">
            <a:extLst>
              <a:ext uri="{FF2B5EF4-FFF2-40B4-BE49-F238E27FC236}">
                <a16:creationId xmlns:a16="http://schemas.microsoft.com/office/drawing/2014/main" id="{0E7D30ED-12C0-448A-B550-D2566C0CDBF7}"/>
              </a:ext>
            </a:extLst>
          </p:cNvPr>
          <p:cNvSpPr>
            <a:spLocks noGrp="1" noChangeArrowheads="1"/>
          </p:cNvSpPr>
          <p:nvPr>
            <p:ph type="title"/>
          </p:nvPr>
        </p:nvSpPr>
        <p:spPr>
          <a:xfrm>
            <a:off x="1981200" y="152400"/>
            <a:ext cx="8229600" cy="1143000"/>
          </a:xfrm>
          <a:solidFill>
            <a:schemeClr val="tx2"/>
          </a:solidFill>
          <a:scene3d>
            <a:camera prst="legacyObliqueBottomLeft"/>
            <a:lightRig rig="legacyFlat3" dir="t"/>
          </a:scene3d>
          <a:sp3d extrusionH="430200" prstMaterial="legacyMatte">
            <a:bevelT w="13500" h="13500" prst="angle"/>
            <a:bevelB w="13500" h="13500" prst="angle"/>
            <a:extrusionClr>
              <a:schemeClr val="tx2"/>
            </a:extrusionClr>
            <a:contourClr>
              <a:schemeClr val="tx2"/>
            </a:contourClr>
          </a:sp3d>
        </p:spPr>
        <p:txBody>
          <a:bodyPr>
            <a:flatTx/>
          </a:bodyPr>
          <a:lstStyle/>
          <a:p>
            <a:pPr eaLnBrk="1" hangingPunct="1"/>
            <a:r>
              <a:rPr lang="en-US" altLang="en-US">
                <a:solidFill>
                  <a:srgbClr val="FFFF00"/>
                </a:solidFill>
              </a:rPr>
              <a:t>Starting NotePad</a:t>
            </a:r>
          </a:p>
        </p:txBody>
      </p:sp>
      <p:sp>
        <p:nvSpPr>
          <p:cNvPr id="11268" name="Rectangle 3">
            <a:extLst>
              <a:ext uri="{FF2B5EF4-FFF2-40B4-BE49-F238E27FC236}">
                <a16:creationId xmlns:a16="http://schemas.microsoft.com/office/drawing/2014/main" id="{0B6DC66E-2B56-4992-A54E-F360C746101F}"/>
              </a:ext>
            </a:extLst>
          </p:cNvPr>
          <p:cNvSpPr>
            <a:spLocks noGrp="1" noChangeArrowheads="1"/>
          </p:cNvSpPr>
          <p:nvPr>
            <p:ph type="body" idx="1"/>
          </p:nvPr>
        </p:nvSpPr>
        <p:spPr>
          <a:xfrm>
            <a:off x="1981200" y="1524000"/>
            <a:ext cx="8229600" cy="5105400"/>
          </a:xfrm>
          <a:solidFill>
            <a:schemeClr val="accent1"/>
          </a:solidFill>
          <a:ln>
            <a:solidFill>
              <a:srgbClr val="008000"/>
            </a:solidFill>
            <a:miter lim="800000"/>
            <a:headEnd/>
            <a:tailEnd/>
          </a:ln>
        </p:spPr>
        <p:txBody>
          <a:bodyPr/>
          <a:lstStyle/>
          <a:p>
            <a:pPr marL="609600" indent="-609600" eaLnBrk="1" hangingPunct="1">
              <a:lnSpc>
                <a:spcPct val="90000"/>
              </a:lnSpc>
              <a:buClr>
                <a:schemeClr val="bg1"/>
              </a:buClr>
              <a:buFontTx/>
              <a:buNone/>
            </a:pPr>
            <a:r>
              <a:rPr lang="en-US" altLang="en-US"/>
              <a:t>     NotePad is the standard text editor that comes with the microsoft windows operating system. To start NotePad in windows 9x or XP follow the steps bellow:</a:t>
            </a:r>
          </a:p>
          <a:p>
            <a:pPr marL="609600" indent="-609600" eaLnBrk="1" hangingPunct="1">
              <a:lnSpc>
                <a:spcPct val="90000"/>
              </a:lnSpc>
              <a:buClr>
                <a:schemeClr val="bg1"/>
              </a:buClr>
              <a:buFont typeface="Wingdings" panose="05000000000000000000" pitchFamily="2" charset="2"/>
              <a:buChar char="§"/>
            </a:pPr>
            <a:r>
              <a:rPr lang="en-US" altLang="en-US"/>
              <a:t>Click on the “</a:t>
            </a:r>
            <a:r>
              <a:rPr lang="en-US" altLang="en-US">
                <a:solidFill>
                  <a:srgbClr val="008000"/>
                </a:solidFill>
              </a:rPr>
              <a:t>Start</a:t>
            </a:r>
            <a:r>
              <a:rPr lang="en-US" altLang="en-US"/>
              <a:t>” button located on your Windows task bar.</a:t>
            </a:r>
          </a:p>
          <a:p>
            <a:pPr marL="609600" indent="-609600" eaLnBrk="1" hangingPunct="1">
              <a:lnSpc>
                <a:spcPct val="90000"/>
              </a:lnSpc>
              <a:buClr>
                <a:schemeClr val="bg1"/>
              </a:buClr>
              <a:buFont typeface="Wingdings" panose="05000000000000000000" pitchFamily="2" charset="2"/>
              <a:buChar char="§"/>
            </a:pPr>
            <a:r>
              <a:rPr lang="en-US" altLang="en-US"/>
              <a:t>Click on “</a:t>
            </a:r>
            <a:r>
              <a:rPr lang="en-US" altLang="en-US">
                <a:solidFill>
                  <a:srgbClr val="008000"/>
                </a:solidFill>
              </a:rPr>
              <a:t>Programs</a:t>
            </a:r>
            <a:r>
              <a:rPr lang="en-US" altLang="en-US"/>
              <a:t>” and then click on the directory menu labeled “</a:t>
            </a:r>
            <a:r>
              <a:rPr lang="en-US" altLang="en-US">
                <a:solidFill>
                  <a:srgbClr val="008000"/>
                </a:solidFill>
              </a:rPr>
              <a:t>Accessories</a:t>
            </a:r>
            <a:r>
              <a:rPr lang="en-US" altLang="en-US"/>
              <a:t>”.</a:t>
            </a:r>
          </a:p>
          <a:p>
            <a:pPr marL="609600" indent="-609600" eaLnBrk="1" hangingPunct="1">
              <a:lnSpc>
                <a:spcPct val="90000"/>
              </a:lnSpc>
              <a:buClr>
                <a:schemeClr val="bg1"/>
              </a:buClr>
              <a:buFont typeface="Wingdings" panose="05000000000000000000" pitchFamily="2" charset="2"/>
              <a:buChar char="§"/>
            </a:pPr>
            <a:r>
              <a:rPr lang="en-US" altLang="en-US"/>
              <a:t>Locate the shortcut “</a:t>
            </a:r>
            <a:r>
              <a:rPr lang="en-US" altLang="en-US">
                <a:solidFill>
                  <a:srgbClr val="008000"/>
                </a:solidFill>
              </a:rPr>
              <a:t>NotePad</a:t>
            </a:r>
            <a:r>
              <a:rPr lang="en-US" altLang="en-US"/>
              <a:t>” and click the shortcut once.</a:t>
            </a:r>
          </a:p>
        </p:txBody>
      </p:sp>
    </p:spTree>
    <p:extLst>
      <p:ext uri="{BB962C8B-B14F-4D97-AF65-F5344CB8AC3E}">
        <p14:creationId xmlns:p14="http://schemas.microsoft.com/office/powerpoint/2010/main" val="2291497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Number Placeholder 5">
            <a:extLst>
              <a:ext uri="{FF2B5EF4-FFF2-40B4-BE49-F238E27FC236}">
                <a16:creationId xmlns:a16="http://schemas.microsoft.com/office/drawing/2014/main" id="{3C35DE44-C690-4520-86B0-7412DCFD4BB5}"/>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820BA8E-EE56-466F-99A1-791086784057}" type="slidenum">
              <a:rPr lang="ar-SA" altLang="en-US"/>
              <a:pPr/>
              <a:t>8</a:t>
            </a:fld>
            <a:endParaRPr lang="en-US" altLang="en-US"/>
          </a:p>
        </p:txBody>
      </p:sp>
      <p:sp>
        <p:nvSpPr>
          <p:cNvPr id="12291" name="Rectangle 2">
            <a:extLst>
              <a:ext uri="{FF2B5EF4-FFF2-40B4-BE49-F238E27FC236}">
                <a16:creationId xmlns:a16="http://schemas.microsoft.com/office/drawing/2014/main" id="{C419C808-EED4-445B-AA70-FB1824EFD40A}"/>
              </a:ext>
            </a:extLst>
          </p:cNvPr>
          <p:cNvSpPr>
            <a:spLocks noGrp="1" noChangeArrowheads="1"/>
          </p:cNvSpPr>
          <p:nvPr>
            <p:ph type="title"/>
          </p:nvPr>
        </p:nvSpPr>
        <p:spPr>
          <a:xfrm>
            <a:off x="1981200" y="304800"/>
            <a:ext cx="8229600" cy="1143000"/>
          </a:xfrm>
          <a:solidFill>
            <a:schemeClr val="tx2"/>
          </a:solidFill>
          <a:scene3d>
            <a:camera prst="legacyObliqueBottomLeft"/>
            <a:lightRig rig="legacyFlat3" dir="t"/>
          </a:scene3d>
          <a:sp3d extrusionH="430200" prstMaterial="legacyMatte">
            <a:bevelT w="13500" h="13500" prst="angle"/>
            <a:bevelB w="13500" h="13500" prst="angle"/>
            <a:extrusionClr>
              <a:schemeClr val="tx2"/>
            </a:extrusionClr>
            <a:contourClr>
              <a:schemeClr val="tx2"/>
            </a:contourClr>
          </a:sp3d>
        </p:spPr>
        <p:txBody>
          <a:bodyPr>
            <a:flatTx/>
          </a:bodyPr>
          <a:lstStyle/>
          <a:p>
            <a:pPr algn="r" eaLnBrk="1" hangingPunct="1"/>
            <a:r>
              <a:rPr lang="en-US" altLang="en-US">
                <a:solidFill>
                  <a:srgbClr val="FFFF00"/>
                </a:solidFill>
              </a:rPr>
              <a:t>HTML P</a:t>
            </a:r>
            <a:r>
              <a:rPr lang="en-US" altLang="en-US" b="1">
                <a:solidFill>
                  <a:srgbClr val="FFFF00"/>
                </a:solidFill>
              </a:rPr>
              <a:t>age </a:t>
            </a:r>
            <a:r>
              <a:rPr lang="en-US" altLang="en-US">
                <a:solidFill>
                  <a:srgbClr val="FFFF00"/>
                </a:solidFill>
              </a:rPr>
              <a:t>C</a:t>
            </a:r>
            <a:r>
              <a:rPr lang="en-US" altLang="en-US" b="1">
                <a:solidFill>
                  <a:srgbClr val="FFFF00"/>
                </a:solidFill>
              </a:rPr>
              <a:t>reation &amp; </a:t>
            </a:r>
            <a:r>
              <a:rPr lang="en-US" altLang="en-US">
                <a:solidFill>
                  <a:srgbClr val="FFFF00"/>
                </a:solidFill>
              </a:rPr>
              <a:t>E</a:t>
            </a:r>
            <a:r>
              <a:rPr lang="en-US" altLang="en-US" b="1">
                <a:solidFill>
                  <a:srgbClr val="FFFF00"/>
                </a:solidFill>
              </a:rPr>
              <a:t>diting</a:t>
            </a:r>
            <a:endParaRPr lang="en-US" altLang="en-US">
              <a:solidFill>
                <a:srgbClr val="FFFF00"/>
              </a:solidFill>
            </a:endParaRPr>
          </a:p>
        </p:txBody>
      </p:sp>
      <p:sp>
        <p:nvSpPr>
          <p:cNvPr id="12292" name="Rectangle 3">
            <a:extLst>
              <a:ext uri="{FF2B5EF4-FFF2-40B4-BE49-F238E27FC236}">
                <a16:creationId xmlns:a16="http://schemas.microsoft.com/office/drawing/2014/main" id="{E7BC9983-EE63-4372-8757-F4DEBB5E625E}"/>
              </a:ext>
            </a:extLst>
          </p:cNvPr>
          <p:cNvSpPr>
            <a:spLocks noGrp="1" noChangeArrowheads="1"/>
          </p:cNvSpPr>
          <p:nvPr>
            <p:ph type="body" idx="1"/>
          </p:nvPr>
        </p:nvSpPr>
        <p:spPr>
          <a:xfrm>
            <a:off x="1676400" y="1676400"/>
            <a:ext cx="8763000" cy="4953000"/>
          </a:xfrm>
          <a:solidFill>
            <a:schemeClr val="accent1"/>
          </a:solidFill>
        </p:spPr>
        <p:txBody>
          <a:bodyPr/>
          <a:lstStyle/>
          <a:p>
            <a:pPr marL="609600" indent="-609600" eaLnBrk="1" hangingPunct="1">
              <a:buFontTx/>
              <a:buNone/>
            </a:pPr>
            <a:r>
              <a:rPr lang="en-US" altLang="en-US"/>
              <a:t>In this chapter you will learn to create HTML </a:t>
            </a:r>
          </a:p>
          <a:p>
            <a:pPr marL="609600" indent="-609600" eaLnBrk="1" hangingPunct="1">
              <a:buFontTx/>
              <a:buNone/>
            </a:pPr>
            <a:r>
              <a:rPr lang="en-US" altLang="en-US"/>
              <a:t>pages with a standard text editor.</a:t>
            </a:r>
          </a:p>
          <a:p>
            <a:pPr marL="609600" indent="-609600" eaLnBrk="1" hangingPunct="1">
              <a:buFontTx/>
              <a:buNone/>
            </a:pPr>
            <a:r>
              <a:rPr lang="en-US" altLang="en-US" b="1"/>
              <a:t>Objectives</a:t>
            </a:r>
          </a:p>
          <a:p>
            <a:pPr marL="609600" indent="-609600" eaLnBrk="1" hangingPunct="1">
              <a:buClr>
                <a:schemeClr val="bg1"/>
              </a:buClr>
              <a:buFontTx/>
              <a:buNone/>
            </a:pPr>
            <a:r>
              <a:rPr lang="en-US" altLang="en-US"/>
              <a:t>	Upon completing this section, you should be able to </a:t>
            </a:r>
          </a:p>
          <a:p>
            <a:pPr marL="609600" indent="-609600" eaLnBrk="1" hangingPunct="1">
              <a:buClr>
                <a:schemeClr val="bg1"/>
              </a:buClr>
              <a:buFontTx/>
              <a:buNone/>
            </a:pPr>
            <a:r>
              <a:rPr lang="en-US" altLang="en-US"/>
              <a:t>   1. Choose a Text Editor.</a:t>
            </a:r>
          </a:p>
          <a:p>
            <a:pPr marL="609600" indent="-609600" eaLnBrk="1" hangingPunct="1">
              <a:buClr>
                <a:schemeClr val="bg1"/>
              </a:buClr>
              <a:buFont typeface="Wingdings" panose="05000000000000000000" pitchFamily="2" charset="2"/>
              <a:buNone/>
            </a:pPr>
            <a:r>
              <a:rPr lang="en-US" altLang="en-US"/>
              <a:t>   2. Create a Basic Starting Document.</a:t>
            </a:r>
          </a:p>
          <a:p>
            <a:pPr marL="609600" indent="-609600" eaLnBrk="1" hangingPunct="1">
              <a:buClr>
                <a:schemeClr val="bg1"/>
              </a:buClr>
              <a:buFont typeface="Wingdings" panose="05000000000000000000" pitchFamily="2" charset="2"/>
              <a:buNone/>
            </a:pPr>
            <a:r>
              <a:rPr lang="en-US" altLang="en-US"/>
              <a:t>   3. Understand and set Document Properties.</a:t>
            </a:r>
          </a:p>
          <a:p>
            <a:pPr marL="609600" indent="-609600" eaLnBrk="1" hangingPunct="1">
              <a:buClr>
                <a:schemeClr val="bg1"/>
              </a:buClr>
              <a:buFont typeface="Wingdings" panose="05000000000000000000" pitchFamily="2" charset="2"/>
              <a:buNone/>
            </a:pPr>
            <a:r>
              <a:rPr lang="en-US" altLang="en-US"/>
              <a:t>   4. View Your Results in a Browser.</a:t>
            </a:r>
          </a:p>
        </p:txBody>
      </p:sp>
    </p:spTree>
    <p:extLst>
      <p:ext uri="{BB962C8B-B14F-4D97-AF65-F5344CB8AC3E}">
        <p14:creationId xmlns:p14="http://schemas.microsoft.com/office/powerpoint/2010/main" val="2821406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Number Placeholder 5">
            <a:extLst>
              <a:ext uri="{FF2B5EF4-FFF2-40B4-BE49-F238E27FC236}">
                <a16:creationId xmlns:a16="http://schemas.microsoft.com/office/drawing/2014/main" id="{7AC2E9B0-DF23-42FA-8BE4-6695B24C3439}"/>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BE7148B-D06C-41CE-8C50-D65E6DFE9F9C}" type="slidenum">
              <a:rPr lang="ar-SA" altLang="en-US"/>
              <a:pPr/>
              <a:t>9</a:t>
            </a:fld>
            <a:endParaRPr lang="en-US" altLang="en-US"/>
          </a:p>
        </p:txBody>
      </p:sp>
      <p:sp>
        <p:nvSpPr>
          <p:cNvPr id="13315" name="Rectangle 2">
            <a:extLst>
              <a:ext uri="{FF2B5EF4-FFF2-40B4-BE49-F238E27FC236}">
                <a16:creationId xmlns:a16="http://schemas.microsoft.com/office/drawing/2014/main" id="{DC2AD4FF-9E9E-4B21-9F28-11B7F6DFC63F}"/>
              </a:ext>
            </a:extLst>
          </p:cNvPr>
          <p:cNvSpPr>
            <a:spLocks noGrp="1" noChangeArrowheads="1"/>
          </p:cNvSpPr>
          <p:nvPr>
            <p:ph type="title"/>
          </p:nvPr>
        </p:nvSpPr>
        <p:spPr>
          <a:xfrm>
            <a:off x="1905000" y="152400"/>
            <a:ext cx="8382000" cy="1447800"/>
          </a:xfrm>
          <a:solidFill>
            <a:schemeClr val="tx2"/>
          </a:solidFill>
          <a:scene3d>
            <a:camera prst="legacyObliqueBottomLeft"/>
            <a:lightRig rig="legacyFlat3" dir="t"/>
          </a:scene3d>
          <a:sp3d extrusionH="430200" prstMaterial="legacyMatte">
            <a:bevelT w="13500" h="13500" prst="angle"/>
            <a:bevelB w="13500" h="13500" prst="angle"/>
            <a:extrusionClr>
              <a:schemeClr val="tx2"/>
            </a:extrusionClr>
            <a:contourClr>
              <a:schemeClr val="tx2"/>
            </a:contourClr>
          </a:sp3d>
        </p:spPr>
        <p:txBody>
          <a:bodyPr lIns="90488" tIns="44450" rIns="90488" bIns="44450" anchor="b">
            <a:flatTx/>
          </a:bodyPr>
          <a:lstStyle/>
          <a:p>
            <a:pPr eaLnBrk="1" hangingPunct="1"/>
            <a:r>
              <a:rPr lang="en-US" altLang="en-US">
                <a:solidFill>
                  <a:srgbClr val="FFFF00"/>
                </a:solidFill>
              </a:rPr>
              <a:t>Creating a Basic Starting Document</a:t>
            </a:r>
          </a:p>
        </p:txBody>
      </p:sp>
      <p:sp>
        <p:nvSpPr>
          <p:cNvPr id="13316" name="Rectangle 3">
            <a:extLst>
              <a:ext uri="{FF2B5EF4-FFF2-40B4-BE49-F238E27FC236}">
                <a16:creationId xmlns:a16="http://schemas.microsoft.com/office/drawing/2014/main" id="{E7EDEFF6-6B39-4ED9-BDFD-DC5A4743AAC9}"/>
              </a:ext>
            </a:extLst>
          </p:cNvPr>
          <p:cNvSpPr>
            <a:spLocks noGrp="1" noChangeArrowheads="1"/>
          </p:cNvSpPr>
          <p:nvPr>
            <p:ph type="body" idx="1"/>
          </p:nvPr>
        </p:nvSpPr>
        <p:spPr>
          <a:xfrm>
            <a:off x="1905000" y="1981200"/>
            <a:ext cx="8229600" cy="4572000"/>
          </a:xfrm>
          <a:solidFill>
            <a:schemeClr val="accent1"/>
          </a:solid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marL="571500" lvl="1" eaLnBrk="1" hangingPunct="1">
              <a:buFontTx/>
              <a:buNone/>
            </a:pPr>
            <a:r>
              <a:rPr lang="en-US" altLang="en-US" sz="3200"/>
              <a:t>&lt;HTML&gt;</a:t>
            </a:r>
          </a:p>
          <a:p>
            <a:pPr marL="571500" lvl="1" eaLnBrk="1" hangingPunct="1">
              <a:buFontTx/>
              <a:buNone/>
            </a:pPr>
            <a:r>
              <a:rPr lang="en-US" altLang="en-US" sz="3200">
                <a:solidFill>
                  <a:srgbClr val="FF0000"/>
                </a:solidFill>
              </a:rPr>
              <a:t>&lt;HEAD&gt;</a:t>
            </a:r>
          </a:p>
          <a:p>
            <a:pPr marL="571500" lvl="1" algn="ctr" eaLnBrk="1" hangingPunct="1">
              <a:buFontTx/>
              <a:buNone/>
            </a:pPr>
            <a:r>
              <a:rPr lang="en-US" altLang="en-US" sz="3200">
                <a:solidFill>
                  <a:srgbClr val="008000"/>
                </a:solidFill>
              </a:rPr>
              <a:t>&lt;TITLE&gt;Al al-Bayt University&lt;/TITLE&gt;</a:t>
            </a:r>
          </a:p>
          <a:p>
            <a:pPr marL="571500" lvl="1" eaLnBrk="1" hangingPunct="1">
              <a:buFontTx/>
              <a:buNone/>
            </a:pPr>
            <a:r>
              <a:rPr lang="en-US" altLang="en-US" sz="3200">
                <a:solidFill>
                  <a:srgbClr val="FF0000"/>
                </a:solidFill>
              </a:rPr>
              <a:t>&lt;/HEAD&gt;</a:t>
            </a:r>
          </a:p>
          <a:p>
            <a:pPr marL="571500" lvl="1" eaLnBrk="1" hangingPunct="1">
              <a:buFontTx/>
              <a:buNone/>
            </a:pPr>
            <a:r>
              <a:rPr lang="en-US" altLang="en-US" sz="3200">
                <a:solidFill>
                  <a:srgbClr val="990000"/>
                </a:solidFill>
              </a:rPr>
              <a:t>&lt;BODY&gt;</a:t>
            </a:r>
          </a:p>
          <a:p>
            <a:pPr marL="571500" lvl="1" eaLnBrk="1" hangingPunct="1">
              <a:buFontTx/>
              <a:buNone/>
            </a:pPr>
            <a:r>
              <a:rPr lang="en-US" altLang="en-US" sz="3200"/>
              <a:t>	This is what is displayed.</a:t>
            </a:r>
          </a:p>
          <a:p>
            <a:pPr marL="571500" lvl="1" eaLnBrk="1" hangingPunct="1">
              <a:buFontTx/>
              <a:buNone/>
            </a:pPr>
            <a:r>
              <a:rPr lang="en-US" altLang="en-US" sz="3200">
                <a:solidFill>
                  <a:srgbClr val="990000"/>
                </a:solidFill>
              </a:rPr>
              <a:t>&lt;/BODY&gt;</a:t>
            </a:r>
          </a:p>
          <a:p>
            <a:pPr marL="571500" lvl="1" eaLnBrk="1" hangingPunct="1">
              <a:buFontTx/>
              <a:buNone/>
            </a:pPr>
            <a:r>
              <a:rPr lang="en-US" altLang="en-US" sz="3200"/>
              <a:t>&lt;/HTML&gt;</a:t>
            </a:r>
          </a:p>
          <a:p>
            <a:pPr marL="571500" lvl="1" eaLnBrk="1" hangingPunct="1">
              <a:buFontTx/>
              <a:buNone/>
            </a:pPr>
            <a:r>
              <a:rPr lang="en-US" altLang="en-US" sz="3200"/>
              <a:t>								</a:t>
            </a:r>
          </a:p>
        </p:txBody>
      </p:sp>
    </p:spTree>
    <p:extLst>
      <p:ext uri="{BB962C8B-B14F-4D97-AF65-F5344CB8AC3E}">
        <p14:creationId xmlns:p14="http://schemas.microsoft.com/office/powerpoint/2010/main" val="1689603798"/>
      </p:ext>
    </p:extLst>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F0862085-2A96-41D9-ABAE-3D33228A465A}"/>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BA02F8-7F32-445B-84B5-CBC5DA3660A6}" type="slidenum">
              <a:rPr lang="ar-SA" altLang="en-US"/>
              <a:pPr/>
              <a:t>10</a:t>
            </a:fld>
            <a:endParaRPr lang="en-US" altLang="en-US"/>
          </a:p>
        </p:txBody>
      </p:sp>
      <p:sp>
        <p:nvSpPr>
          <p:cNvPr id="15363" name="Rectangle 2">
            <a:extLst>
              <a:ext uri="{FF2B5EF4-FFF2-40B4-BE49-F238E27FC236}">
                <a16:creationId xmlns:a16="http://schemas.microsoft.com/office/drawing/2014/main" id="{70404F73-C053-455E-885B-81E46F122873}"/>
              </a:ext>
            </a:extLst>
          </p:cNvPr>
          <p:cNvSpPr>
            <a:spLocks noGrp="1" noChangeArrowheads="1"/>
          </p:cNvSpPr>
          <p:nvPr>
            <p:ph type="title"/>
          </p:nvPr>
        </p:nvSpPr>
        <p:spPr>
          <a:solidFill>
            <a:schemeClr val="tx2"/>
          </a:solidFill>
          <a:scene3d>
            <a:camera prst="legacyObliqueBottomLeft"/>
            <a:lightRig rig="legacyFlat3" dir="t"/>
          </a:scene3d>
          <a:sp3d extrusionH="430200" prstMaterial="legacyMatte">
            <a:bevelT w="13500" h="13500" prst="angle"/>
            <a:bevelB w="13500" h="13500" prst="angle"/>
            <a:extrusionClr>
              <a:schemeClr val="tx2"/>
            </a:extrusionClr>
            <a:contourClr>
              <a:schemeClr val="tx2"/>
            </a:contourClr>
          </a:sp3d>
        </p:spPr>
        <p:txBody>
          <a:bodyPr>
            <a:flatTx/>
          </a:bodyPr>
          <a:lstStyle/>
          <a:p>
            <a:pPr eaLnBrk="1" hangingPunct="1"/>
            <a:r>
              <a:rPr lang="en-US" altLang="en-US">
                <a:solidFill>
                  <a:srgbClr val="FFFF00"/>
                </a:solidFill>
              </a:rPr>
              <a:t>Creating a Basic Starting Document</a:t>
            </a:r>
          </a:p>
        </p:txBody>
      </p:sp>
      <p:sp>
        <p:nvSpPr>
          <p:cNvPr id="15364" name="Rectangle 3">
            <a:extLst>
              <a:ext uri="{FF2B5EF4-FFF2-40B4-BE49-F238E27FC236}">
                <a16:creationId xmlns:a16="http://schemas.microsoft.com/office/drawing/2014/main" id="{D165C533-C58F-4D74-AE92-0DACA3954DE4}"/>
              </a:ext>
            </a:extLst>
          </p:cNvPr>
          <p:cNvSpPr>
            <a:spLocks noGrp="1" noChangeArrowheads="1"/>
          </p:cNvSpPr>
          <p:nvPr>
            <p:ph type="body" idx="1"/>
          </p:nvPr>
        </p:nvSpPr>
        <p:spPr>
          <a:xfrm>
            <a:off x="1981200" y="1752600"/>
            <a:ext cx="8229600" cy="4800600"/>
          </a:xfrm>
          <a:solidFill>
            <a:schemeClr val="accent1"/>
          </a:solidFill>
        </p:spPr>
        <p:txBody>
          <a:bodyPr/>
          <a:lstStyle/>
          <a:p>
            <a:pPr eaLnBrk="1" hangingPunct="1">
              <a:buClr>
                <a:schemeClr val="bg1"/>
              </a:buClr>
              <a:buFont typeface="Wingdings" panose="05000000000000000000" pitchFamily="2" charset="2"/>
              <a:buChar char="§"/>
            </a:pPr>
            <a:r>
              <a:rPr lang="en-US" altLang="en-US" sz="3000"/>
              <a:t>The HEAD of your document point to above window part. The TITLE of your document appears in the very top line of the user’s browser. If the user chooses to “Bookmark” your page or save as a “Favorite”; it is the TITLE that is added to the list.</a:t>
            </a:r>
          </a:p>
          <a:p>
            <a:pPr eaLnBrk="1" hangingPunct="1">
              <a:buClr>
                <a:schemeClr val="bg1"/>
              </a:buClr>
              <a:buFont typeface="Wingdings" panose="05000000000000000000" pitchFamily="2" charset="2"/>
              <a:buChar char="§"/>
            </a:pPr>
            <a:r>
              <a:rPr lang="en-US" altLang="en-US" sz="3000"/>
              <a:t>The text in your TITLE should be as descriptive as possible because this is what many search engines, on the internet, use for indexing your site.</a:t>
            </a:r>
          </a:p>
          <a:p>
            <a:pPr eaLnBrk="1" hangingPunct="1">
              <a:buFontTx/>
              <a:buNone/>
            </a:pPr>
            <a:endParaRPr lang="en-US" altLang="en-US" sz="3000"/>
          </a:p>
        </p:txBody>
      </p:sp>
    </p:spTree>
    <p:extLst>
      <p:ext uri="{BB962C8B-B14F-4D97-AF65-F5344CB8AC3E}">
        <p14:creationId xmlns:p14="http://schemas.microsoft.com/office/powerpoint/2010/main" val="35954781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5">
            <a:extLst>
              <a:ext uri="{FF2B5EF4-FFF2-40B4-BE49-F238E27FC236}">
                <a16:creationId xmlns:a16="http://schemas.microsoft.com/office/drawing/2014/main" id="{54B575AB-0AEA-4277-A703-C81E9B7F173D}"/>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4E25536-0302-475A-8D4E-0550678ACA74}" type="slidenum">
              <a:rPr lang="ar-SA" altLang="en-US"/>
              <a:pPr/>
              <a:t>11</a:t>
            </a:fld>
            <a:endParaRPr lang="en-US" altLang="en-US"/>
          </a:p>
        </p:txBody>
      </p:sp>
      <p:sp>
        <p:nvSpPr>
          <p:cNvPr id="16387" name="Rectangle 2">
            <a:extLst>
              <a:ext uri="{FF2B5EF4-FFF2-40B4-BE49-F238E27FC236}">
                <a16:creationId xmlns:a16="http://schemas.microsoft.com/office/drawing/2014/main" id="{00ABFDDA-90C2-4235-9B6E-076AA1EDC3EB}"/>
              </a:ext>
            </a:extLst>
          </p:cNvPr>
          <p:cNvSpPr>
            <a:spLocks noGrp="1" noChangeArrowheads="1"/>
          </p:cNvSpPr>
          <p:nvPr>
            <p:ph type="title"/>
          </p:nvPr>
        </p:nvSpPr>
        <p:spPr>
          <a:solidFill>
            <a:schemeClr val="tx2"/>
          </a:solidFill>
          <a:scene3d>
            <a:camera prst="legacyObliqueBottomLeft"/>
            <a:lightRig rig="legacyFlat3" dir="t"/>
          </a:scene3d>
          <a:sp3d extrusionH="430200" prstMaterial="legacyMatte">
            <a:bevelT w="13500" h="13500" prst="angle"/>
            <a:bevelB w="13500" h="13500" prst="angle"/>
            <a:extrusionClr>
              <a:schemeClr val="tx2"/>
            </a:extrusionClr>
            <a:contourClr>
              <a:schemeClr val="tx2"/>
            </a:contourClr>
          </a:sp3d>
        </p:spPr>
        <p:txBody>
          <a:bodyPr>
            <a:flatTx/>
          </a:bodyPr>
          <a:lstStyle/>
          <a:p>
            <a:pPr eaLnBrk="1" hangingPunct="1"/>
            <a:r>
              <a:rPr lang="en-US" altLang="en-US">
                <a:solidFill>
                  <a:srgbClr val="FFFF00"/>
                </a:solidFill>
              </a:rPr>
              <a:t>Setting Document Properties</a:t>
            </a:r>
          </a:p>
        </p:txBody>
      </p:sp>
      <p:sp>
        <p:nvSpPr>
          <p:cNvPr id="16388" name="Rectangle 3">
            <a:extLst>
              <a:ext uri="{FF2B5EF4-FFF2-40B4-BE49-F238E27FC236}">
                <a16:creationId xmlns:a16="http://schemas.microsoft.com/office/drawing/2014/main" id="{0270E432-86D3-4473-86F4-EC3CA094F5EE}"/>
              </a:ext>
            </a:extLst>
          </p:cNvPr>
          <p:cNvSpPr>
            <a:spLocks noGrp="1" noChangeArrowheads="1"/>
          </p:cNvSpPr>
          <p:nvPr>
            <p:ph type="body" idx="1"/>
          </p:nvPr>
        </p:nvSpPr>
        <p:spPr>
          <a:xfrm>
            <a:off x="1905000" y="1828801"/>
            <a:ext cx="8229600" cy="4525963"/>
          </a:xfrm>
          <a:solidFill>
            <a:schemeClr val="accent1"/>
          </a:solidFill>
        </p:spPr>
        <p:txBody>
          <a:bodyPr/>
          <a:lstStyle/>
          <a:p>
            <a:pPr eaLnBrk="1" hangingPunct="1">
              <a:lnSpc>
                <a:spcPct val="90000"/>
              </a:lnSpc>
              <a:buClr>
                <a:schemeClr val="bg1"/>
              </a:buClr>
              <a:buFont typeface="Wingdings" panose="05000000000000000000" pitchFamily="2" charset="2"/>
              <a:buChar char="§"/>
            </a:pPr>
            <a:r>
              <a:rPr lang="en-US" altLang="en-US" sz="3600"/>
              <a:t>Document properties are controlled by attributes of the </a:t>
            </a:r>
            <a:r>
              <a:rPr lang="en-US" altLang="en-US" sz="3600">
                <a:solidFill>
                  <a:srgbClr val="FF0000"/>
                </a:solidFill>
              </a:rPr>
              <a:t>BODY</a:t>
            </a:r>
            <a:r>
              <a:rPr lang="en-US" altLang="en-US" sz="3600"/>
              <a:t> element. For example, there are color settings for the background color of the page, the document’s text and different states of links.</a:t>
            </a:r>
          </a:p>
          <a:p>
            <a:pPr eaLnBrk="1" hangingPunct="1">
              <a:lnSpc>
                <a:spcPct val="90000"/>
              </a:lnSpc>
              <a:buFontTx/>
              <a:buNone/>
            </a:pPr>
            <a:endParaRPr lang="en-US" altLang="en-US" sz="3600"/>
          </a:p>
          <a:p>
            <a:pPr eaLnBrk="1" hangingPunct="1">
              <a:lnSpc>
                <a:spcPct val="90000"/>
              </a:lnSpc>
              <a:buFontTx/>
              <a:buNone/>
            </a:pPr>
            <a:r>
              <a:rPr lang="en-US" altLang="en-US" sz="3600"/>
              <a:t>							</a:t>
            </a:r>
          </a:p>
        </p:txBody>
      </p:sp>
    </p:spTree>
    <p:extLst>
      <p:ext uri="{BB962C8B-B14F-4D97-AF65-F5344CB8AC3E}">
        <p14:creationId xmlns:p14="http://schemas.microsoft.com/office/powerpoint/2010/main" val="21484105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Number Placeholder 5">
            <a:extLst>
              <a:ext uri="{FF2B5EF4-FFF2-40B4-BE49-F238E27FC236}">
                <a16:creationId xmlns:a16="http://schemas.microsoft.com/office/drawing/2014/main" id="{44B00508-F004-4755-89AD-66DDF3CD5376}"/>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5BEDCE-678B-4F28-88C4-26658E668CD2}" type="slidenum">
              <a:rPr lang="ar-SA" altLang="en-US"/>
              <a:pPr/>
              <a:t>12</a:t>
            </a:fld>
            <a:endParaRPr lang="en-US" altLang="en-US"/>
          </a:p>
        </p:txBody>
      </p:sp>
      <p:sp>
        <p:nvSpPr>
          <p:cNvPr id="17411" name="Rectangle 2">
            <a:extLst>
              <a:ext uri="{FF2B5EF4-FFF2-40B4-BE49-F238E27FC236}">
                <a16:creationId xmlns:a16="http://schemas.microsoft.com/office/drawing/2014/main" id="{89FD2DD2-E55D-4012-BCB5-F1B55C397C1C}"/>
              </a:ext>
            </a:extLst>
          </p:cNvPr>
          <p:cNvSpPr>
            <a:spLocks noGrp="1" noChangeArrowheads="1"/>
          </p:cNvSpPr>
          <p:nvPr>
            <p:ph type="title"/>
          </p:nvPr>
        </p:nvSpPr>
        <p:spPr>
          <a:solidFill>
            <a:schemeClr val="tx1"/>
          </a:solidFill>
        </p:spPr>
        <p:txBody>
          <a:bodyPr/>
          <a:lstStyle/>
          <a:p>
            <a:pPr eaLnBrk="1" hangingPunct="1"/>
            <a:r>
              <a:rPr lang="en-US" altLang="en-US">
                <a:solidFill>
                  <a:srgbClr val="FFFF00"/>
                </a:solidFill>
              </a:rPr>
              <a:t>Color Codes</a:t>
            </a:r>
          </a:p>
        </p:txBody>
      </p:sp>
      <p:sp>
        <p:nvSpPr>
          <p:cNvPr id="17412" name="Rectangle 3">
            <a:extLst>
              <a:ext uri="{FF2B5EF4-FFF2-40B4-BE49-F238E27FC236}">
                <a16:creationId xmlns:a16="http://schemas.microsoft.com/office/drawing/2014/main" id="{C3A0B5C9-20A8-46AA-AD3A-BA16F7FA041B}"/>
              </a:ext>
            </a:extLst>
          </p:cNvPr>
          <p:cNvSpPr>
            <a:spLocks noGrp="1" noChangeArrowheads="1"/>
          </p:cNvSpPr>
          <p:nvPr>
            <p:ph type="body" idx="1"/>
          </p:nvPr>
        </p:nvSpPr>
        <p:spPr>
          <a:xfrm>
            <a:off x="1981200" y="1676400"/>
            <a:ext cx="8229600" cy="4114800"/>
          </a:xfrm>
          <a:solidFill>
            <a:schemeClr val="accent1"/>
          </a:solidFill>
        </p:spPr>
        <p:txBody>
          <a:bodyPr/>
          <a:lstStyle/>
          <a:p>
            <a:pPr eaLnBrk="1" hangingPunct="1"/>
            <a:r>
              <a:rPr lang="en-US" altLang="en-US"/>
              <a:t>Colors are set using </a:t>
            </a:r>
            <a:r>
              <a:rPr lang="en-US" altLang="en-US">
                <a:solidFill>
                  <a:srgbClr val="FF0000"/>
                </a:solidFill>
              </a:rPr>
              <a:t>“RGB”</a:t>
            </a:r>
            <a:r>
              <a:rPr lang="en-US" altLang="en-US"/>
              <a:t> color codes, which are, represented as hexadecimal values. Each 2-digit section of the code represents the amount, in sequence, of </a:t>
            </a:r>
            <a:r>
              <a:rPr lang="en-US" altLang="en-US">
                <a:solidFill>
                  <a:srgbClr val="FF0000"/>
                </a:solidFill>
              </a:rPr>
              <a:t>red</a:t>
            </a:r>
            <a:r>
              <a:rPr lang="en-US" altLang="en-US"/>
              <a:t>, </a:t>
            </a:r>
            <a:r>
              <a:rPr lang="en-US" altLang="en-US">
                <a:solidFill>
                  <a:srgbClr val="FF0000"/>
                </a:solidFill>
              </a:rPr>
              <a:t>green</a:t>
            </a:r>
            <a:r>
              <a:rPr lang="en-US" altLang="en-US"/>
              <a:t> or </a:t>
            </a:r>
            <a:r>
              <a:rPr lang="en-US" altLang="en-US">
                <a:solidFill>
                  <a:srgbClr val="FF0000"/>
                </a:solidFill>
              </a:rPr>
              <a:t>blue</a:t>
            </a:r>
            <a:r>
              <a:rPr lang="en-US" altLang="en-US"/>
              <a:t> that forms the color. For example, a </a:t>
            </a:r>
            <a:r>
              <a:rPr lang="en-US" altLang="en-US">
                <a:solidFill>
                  <a:srgbClr val="FF0000"/>
                </a:solidFill>
              </a:rPr>
              <a:t>RGB</a:t>
            </a:r>
            <a:r>
              <a:rPr lang="ar-SA" altLang="en-US">
                <a:solidFill>
                  <a:srgbClr val="FF0000"/>
                </a:solidFill>
              </a:rPr>
              <a:t> </a:t>
            </a:r>
            <a:r>
              <a:rPr lang="en-US" altLang="en-US"/>
              <a:t>value with 00 as the first two digits has no red in the color. 						</a:t>
            </a:r>
          </a:p>
        </p:txBody>
      </p:sp>
    </p:spTree>
    <p:extLst>
      <p:ext uri="{BB962C8B-B14F-4D97-AF65-F5344CB8AC3E}">
        <p14:creationId xmlns:p14="http://schemas.microsoft.com/office/powerpoint/2010/main" val="1364043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5">
            <a:extLst>
              <a:ext uri="{FF2B5EF4-FFF2-40B4-BE49-F238E27FC236}">
                <a16:creationId xmlns:a16="http://schemas.microsoft.com/office/drawing/2014/main" id="{B29AA785-1DED-4918-991B-0D18824186FC}"/>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AEF451-6B33-41C1-BC86-0B7E2E38897D}" type="slidenum">
              <a:rPr lang="ar-SA" altLang="en-US"/>
              <a:pPr/>
              <a:t>13</a:t>
            </a:fld>
            <a:endParaRPr lang="en-US" altLang="en-US"/>
          </a:p>
        </p:txBody>
      </p:sp>
      <p:pic>
        <p:nvPicPr>
          <p:cNvPr id="18435" name="Picture 4">
            <a:extLst>
              <a:ext uri="{FF2B5EF4-FFF2-40B4-BE49-F238E27FC236}">
                <a16:creationId xmlns:a16="http://schemas.microsoft.com/office/drawing/2014/main" id="{6FBDF272-0793-4FB6-AE17-0F221DDB83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82888" y="1196976"/>
            <a:ext cx="5473700" cy="540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6" name="Rectangle 5">
            <a:extLst>
              <a:ext uri="{FF2B5EF4-FFF2-40B4-BE49-F238E27FC236}">
                <a16:creationId xmlns:a16="http://schemas.microsoft.com/office/drawing/2014/main" id="{75857A69-4051-411D-99F4-B557AB01CDDE}"/>
              </a:ext>
            </a:extLst>
          </p:cNvPr>
          <p:cNvSpPr>
            <a:spLocks noChangeArrowheads="1"/>
          </p:cNvSpPr>
          <p:nvPr/>
        </p:nvSpPr>
        <p:spPr bwMode="auto">
          <a:xfrm>
            <a:off x="2133600" y="228600"/>
            <a:ext cx="7772400" cy="719138"/>
          </a:xfrm>
          <a:prstGeom prst="rect">
            <a:avLst/>
          </a:prstGeom>
          <a:solidFill>
            <a:schemeClr val="tx2"/>
          </a:solidFill>
          <a:ln w="9525">
            <a:miter lim="800000"/>
            <a:headEnd/>
            <a:tailEnd/>
          </a:ln>
          <a:effectLst/>
          <a:scene3d>
            <a:camera prst="legacyObliqueBottomLeft"/>
            <a:lightRig rig="legacyFlat3" dir="t"/>
          </a:scene3d>
          <a:sp3d extrusionH="430200" prstMaterial="legacyMatte">
            <a:bevelT w="13500" h="13500" prst="angle"/>
            <a:bevelB w="13500" h="13500" prst="angle"/>
            <a:extrusionClr>
              <a:schemeClr val="tx2"/>
            </a:extrusionClr>
            <a:contourClr>
              <a:schemeClr val="tx2"/>
            </a:contour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flatTx/>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GB" altLang="en-US" sz="5400" b="1">
                <a:solidFill>
                  <a:srgbClr val="FFFF00"/>
                </a:solidFill>
              </a:rPr>
              <a:t>Main Colours</a:t>
            </a:r>
            <a:endParaRPr lang="en-GB" altLang="en-US" sz="5400" b="1">
              <a:solidFill>
                <a:srgbClr val="FFFF00"/>
              </a:solidFill>
              <a:latin typeface="Times New Roman" panose="02020603050405020304" pitchFamily="18" charset="0"/>
            </a:endParaRPr>
          </a:p>
        </p:txBody>
      </p:sp>
    </p:spTree>
    <p:extLst>
      <p:ext uri="{BB962C8B-B14F-4D97-AF65-F5344CB8AC3E}">
        <p14:creationId xmlns:p14="http://schemas.microsoft.com/office/powerpoint/2010/main" val="677470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Number Placeholder 5">
            <a:extLst>
              <a:ext uri="{FF2B5EF4-FFF2-40B4-BE49-F238E27FC236}">
                <a16:creationId xmlns:a16="http://schemas.microsoft.com/office/drawing/2014/main" id="{15FF7E7F-B087-466D-B049-37CBAEFAF22E}"/>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248B12-873D-4CF5-8BA7-C4B0B6CC1FA7}" type="slidenum">
              <a:rPr lang="ar-SA" altLang="en-US"/>
              <a:pPr/>
              <a:t>14</a:t>
            </a:fld>
            <a:endParaRPr lang="en-US" altLang="en-US"/>
          </a:p>
        </p:txBody>
      </p:sp>
      <p:pic>
        <p:nvPicPr>
          <p:cNvPr id="19459" name="Picture 4">
            <a:extLst>
              <a:ext uri="{FF2B5EF4-FFF2-40B4-BE49-F238E27FC236}">
                <a16:creationId xmlns:a16="http://schemas.microsoft.com/office/drawing/2014/main" id="{E6AC927C-2399-4962-A06A-E85B29E389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0375" y="981075"/>
            <a:ext cx="5975350" cy="553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0" name="Rectangle 5">
            <a:extLst>
              <a:ext uri="{FF2B5EF4-FFF2-40B4-BE49-F238E27FC236}">
                <a16:creationId xmlns:a16="http://schemas.microsoft.com/office/drawing/2014/main" id="{EEAF7104-1638-43E5-87B0-AF4C54CBBD9E}"/>
              </a:ext>
            </a:extLst>
          </p:cNvPr>
          <p:cNvSpPr>
            <a:spLocks noChangeArrowheads="1"/>
          </p:cNvSpPr>
          <p:nvPr/>
        </p:nvSpPr>
        <p:spPr bwMode="auto">
          <a:xfrm>
            <a:off x="2208213" y="260350"/>
            <a:ext cx="7772400" cy="647700"/>
          </a:xfrm>
          <a:prstGeom prst="rect">
            <a:avLst/>
          </a:prstGeom>
          <a:solidFill>
            <a:schemeClr val="tx2"/>
          </a:solidFill>
          <a:ln w="9525">
            <a:miter lim="800000"/>
            <a:headEnd/>
            <a:tailEnd/>
          </a:ln>
          <a:effectLst/>
          <a:scene3d>
            <a:camera prst="legacyObliqueBottomLeft"/>
            <a:lightRig rig="legacyFlat3" dir="t"/>
          </a:scene3d>
          <a:sp3d extrusionH="430200" prstMaterial="legacyMatte">
            <a:bevelT w="13500" h="13500" prst="angle"/>
            <a:bevelB w="13500" h="13500" prst="angle"/>
            <a:extrusionClr>
              <a:schemeClr val="tx2"/>
            </a:extrusionClr>
            <a:contourClr>
              <a:schemeClr val="tx2"/>
            </a:contour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flatTx/>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GB" altLang="en-US" sz="5400">
                <a:solidFill>
                  <a:srgbClr val="FFFF00"/>
                </a:solidFill>
              </a:rPr>
              <a:t>RGB Colour  Model</a:t>
            </a:r>
            <a:endParaRPr lang="en-GB" altLang="en-US" sz="5400">
              <a:solidFill>
                <a:srgbClr val="FFFF00"/>
              </a:solidFill>
              <a:latin typeface="Times New Roman" panose="02020603050405020304" pitchFamily="18" charset="0"/>
            </a:endParaRPr>
          </a:p>
        </p:txBody>
      </p:sp>
    </p:spTree>
    <p:extLst>
      <p:ext uri="{BB962C8B-B14F-4D97-AF65-F5344CB8AC3E}">
        <p14:creationId xmlns:p14="http://schemas.microsoft.com/office/powerpoint/2010/main" val="13661874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Number Placeholder 5">
            <a:extLst>
              <a:ext uri="{FF2B5EF4-FFF2-40B4-BE49-F238E27FC236}">
                <a16:creationId xmlns:a16="http://schemas.microsoft.com/office/drawing/2014/main" id="{19BE156D-C87A-4584-8D63-501466F2B4B8}"/>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1F93BD-D92B-46CA-B49D-AF9A0A48E820}" type="slidenum">
              <a:rPr lang="ar-SA" altLang="en-US"/>
              <a:pPr/>
              <a:t>15</a:t>
            </a:fld>
            <a:endParaRPr lang="en-US" altLang="en-US"/>
          </a:p>
        </p:txBody>
      </p:sp>
      <p:sp>
        <p:nvSpPr>
          <p:cNvPr id="20483" name="Rectangle 4">
            <a:extLst>
              <a:ext uri="{FF2B5EF4-FFF2-40B4-BE49-F238E27FC236}">
                <a16:creationId xmlns:a16="http://schemas.microsoft.com/office/drawing/2014/main" id="{65ECEFD4-0DEE-4072-BEC2-EAF253E07537}"/>
              </a:ext>
            </a:extLst>
          </p:cNvPr>
          <p:cNvSpPr>
            <a:spLocks noGrp="1" noChangeArrowheads="1"/>
          </p:cNvSpPr>
          <p:nvPr>
            <p:ph type="title"/>
          </p:nvPr>
        </p:nvSpPr>
        <p:spPr>
          <a:xfrm>
            <a:off x="2063750" y="333375"/>
            <a:ext cx="7772400" cy="762000"/>
          </a:xfrm>
          <a:solidFill>
            <a:schemeClr val="tx1"/>
          </a:solidFill>
          <a:scene3d>
            <a:camera prst="legacyObliqueBottomLeft"/>
            <a:lightRig rig="legacyFlat3" dir="t"/>
          </a:scene3d>
          <a:sp3d extrusionH="430200" prstMaterial="legacyMatte">
            <a:bevelT w="13500" h="13500" prst="angle"/>
            <a:bevelB w="13500" h="13500" prst="angle"/>
            <a:extrusionClr>
              <a:schemeClr val="tx1"/>
            </a:extrusionClr>
            <a:contourClr>
              <a:schemeClr val="tx1"/>
            </a:contourClr>
          </a:sp3d>
          <a:extLst>
            <a:ext uri="{AF507438-7753-43E0-B8FC-AC1667EBCBE1}">
              <a14:hiddenEffects xmlns:a14="http://schemas.microsoft.com/office/drawing/2010/main">
                <a:effectLst>
                  <a:outerShdw dist="35921" dir="2700000" algn="ctr" rotWithShape="0">
                    <a:schemeClr val="bg2">
                      <a:alpha val="50000"/>
                    </a:schemeClr>
                  </a:outerShdw>
                </a:effectLst>
              </a14:hiddenEffects>
            </a:ext>
          </a:extLst>
        </p:spPr>
        <p:txBody>
          <a:bodyPr>
            <a:flatTx/>
          </a:bodyPr>
          <a:lstStyle/>
          <a:p>
            <a:pPr eaLnBrk="1" hangingPunct="1"/>
            <a:r>
              <a:rPr lang="en-GB" altLang="en-US" b="1">
                <a:solidFill>
                  <a:srgbClr val="FFFF00"/>
                </a:solidFill>
              </a:rPr>
              <a:t>16 Basic Colors</a:t>
            </a:r>
          </a:p>
        </p:txBody>
      </p:sp>
      <p:graphicFrame>
        <p:nvGraphicFramePr>
          <p:cNvPr id="20484" name="Object 5">
            <a:extLst>
              <a:ext uri="{FF2B5EF4-FFF2-40B4-BE49-F238E27FC236}">
                <a16:creationId xmlns:a16="http://schemas.microsoft.com/office/drawing/2014/main" id="{B5F7570C-0D89-4504-BF72-D37795DFF8AF}"/>
              </a:ext>
            </a:extLst>
          </p:cNvPr>
          <p:cNvGraphicFramePr>
            <a:graphicFrameLocks noChangeAspect="1"/>
          </p:cNvGraphicFramePr>
          <p:nvPr/>
        </p:nvGraphicFramePr>
        <p:xfrm>
          <a:off x="1752600" y="1447800"/>
          <a:ext cx="8534400" cy="5181600"/>
        </p:xfrm>
        <a:graphic>
          <a:graphicData uri="http://schemas.openxmlformats.org/presentationml/2006/ole">
            <mc:AlternateContent xmlns:mc="http://schemas.openxmlformats.org/markup-compatibility/2006">
              <mc:Choice xmlns:v="urn:schemas-microsoft-com:vml" Requires="v">
                <p:oleObj spid="_x0000_s1029" name="Bitmap Image" r:id="rId3" imgW="5180952" imgH="2610214" progId="Paint.Picture">
                  <p:embed/>
                </p:oleObj>
              </mc:Choice>
              <mc:Fallback>
                <p:oleObj name="Bitmap Image" r:id="rId3" imgW="5180952" imgH="2610214" progId="Paint.Picture">
                  <p:embed/>
                  <p:pic>
                    <p:nvPicPr>
                      <p:cNvPr id="20484" name="Object 5">
                        <a:extLst>
                          <a:ext uri="{FF2B5EF4-FFF2-40B4-BE49-F238E27FC236}">
                            <a16:creationId xmlns:a16="http://schemas.microsoft.com/office/drawing/2014/main" id="{B5F7570C-0D89-4504-BF72-D37795DFF8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52600" y="1447800"/>
                        <a:ext cx="8534400" cy="518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27471053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6">
            <a:extLst>
              <a:ext uri="{FF2B5EF4-FFF2-40B4-BE49-F238E27FC236}">
                <a16:creationId xmlns:a16="http://schemas.microsoft.com/office/drawing/2014/main" id="{C96DD07C-8199-406C-923C-E07AC864EAE7}"/>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0D16F70-4F71-4E1F-8639-9257492FCC25}" type="slidenum">
              <a:rPr lang="ar-SA" altLang="en-US"/>
              <a:pPr/>
              <a:t>16</a:t>
            </a:fld>
            <a:endParaRPr lang="en-US" altLang="en-US"/>
          </a:p>
        </p:txBody>
      </p:sp>
      <p:sp>
        <p:nvSpPr>
          <p:cNvPr id="21507" name="Rectangle 2">
            <a:extLst>
              <a:ext uri="{FF2B5EF4-FFF2-40B4-BE49-F238E27FC236}">
                <a16:creationId xmlns:a16="http://schemas.microsoft.com/office/drawing/2014/main" id="{19C85389-1C42-47BC-A894-92E2E13668FB}"/>
              </a:ext>
            </a:extLst>
          </p:cNvPr>
          <p:cNvSpPr>
            <a:spLocks noGrp="1" noChangeArrowheads="1"/>
          </p:cNvSpPr>
          <p:nvPr>
            <p:ph type="title"/>
          </p:nvPr>
        </p:nvSpPr>
        <p:spPr>
          <a:xfrm>
            <a:off x="1905000" y="0"/>
            <a:ext cx="8229600" cy="762000"/>
          </a:xfrm>
          <a:solidFill>
            <a:schemeClr val="tx2"/>
          </a:solidFill>
          <a:scene3d>
            <a:camera prst="legacyObliqueBottomLeft"/>
            <a:lightRig rig="legacyFlat3" dir="t"/>
          </a:scene3d>
          <a:sp3d extrusionH="430200" prstMaterial="legacyMatte">
            <a:bevelT w="13500" h="13500" prst="angle"/>
            <a:bevelB w="13500" h="13500" prst="angle"/>
            <a:extrusionClr>
              <a:schemeClr val="tx2"/>
            </a:extrusionClr>
            <a:contourClr>
              <a:schemeClr val="tx2"/>
            </a:contourClr>
          </a:sp3d>
        </p:spPr>
        <p:txBody>
          <a:bodyPr>
            <a:flatTx/>
          </a:bodyPr>
          <a:lstStyle/>
          <a:p>
            <a:pPr eaLnBrk="1" hangingPunct="1"/>
            <a:r>
              <a:rPr lang="en-US" altLang="en-US">
                <a:solidFill>
                  <a:srgbClr val="FFFF00"/>
                </a:solidFill>
              </a:rPr>
              <a:t>Color Codes</a:t>
            </a:r>
          </a:p>
        </p:txBody>
      </p:sp>
      <p:sp>
        <p:nvSpPr>
          <p:cNvPr id="21508" name="Rectangle 3">
            <a:extLst>
              <a:ext uri="{FF2B5EF4-FFF2-40B4-BE49-F238E27FC236}">
                <a16:creationId xmlns:a16="http://schemas.microsoft.com/office/drawing/2014/main" id="{C686A324-A3F6-4EB4-9FFE-8457AD22B0AF}"/>
              </a:ext>
            </a:extLst>
          </p:cNvPr>
          <p:cNvSpPr>
            <a:spLocks noGrp="1" noChangeArrowheads="1"/>
          </p:cNvSpPr>
          <p:nvPr>
            <p:ph type="body" sz="half" idx="1"/>
          </p:nvPr>
        </p:nvSpPr>
        <p:spPr>
          <a:xfrm>
            <a:off x="1905000" y="685800"/>
            <a:ext cx="4114800" cy="6019800"/>
          </a:xfrm>
          <a:solidFill>
            <a:srgbClr val="0000CC"/>
          </a:solidFill>
          <a:ln>
            <a:solidFill>
              <a:srgbClr val="0000CC"/>
            </a:solidFill>
            <a:miter lim="800000"/>
            <a:headEnd/>
            <a:tailEnd/>
          </a:ln>
        </p:spPr>
        <p:txBody>
          <a:bodyPr/>
          <a:lstStyle/>
          <a:p>
            <a:pPr marL="533400" indent="-533400" eaLnBrk="1" hangingPunct="1">
              <a:lnSpc>
                <a:spcPct val="90000"/>
              </a:lnSpc>
              <a:buClr>
                <a:schemeClr val="bg1"/>
              </a:buClr>
              <a:buFont typeface="Monotype Sorts" charset="0"/>
              <a:buAutoNum type="arabicPeriod"/>
            </a:pPr>
            <a:r>
              <a:rPr lang="en-US" altLang="en-US" sz="2400">
                <a:solidFill>
                  <a:schemeClr val="bg1"/>
                </a:solidFill>
              </a:rPr>
              <a:t>WHITE</a:t>
            </a:r>
          </a:p>
          <a:p>
            <a:pPr marL="533400" indent="-533400" eaLnBrk="1" hangingPunct="1">
              <a:lnSpc>
                <a:spcPct val="90000"/>
              </a:lnSpc>
              <a:buClr>
                <a:schemeClr val="bg1"/>
              </a:buClr>
              <a:buFont typeface="Monotype Sorts" charset="0"/>
              <a:buAutoNum type="arabicPeriod"/>
            </a:pPr>
            <a:r>
              <a:rPr lang="en-US" altLang="en-US" sz="2400">
                <a:solidFill>
                  <a:schemeClr val="bg1"/>
                </a:solidFill>
              </a:rPr>
              <a:t>BLACK</a:t>
            </a:r>
          </a:p>
          <a:p>
            <a:pPr marL="533400" indent="-533400" eaLnBrk="1" hangingPunct="1">
              <a:lnSpc>
                <a:spcPct val="90000"/>
              </a:lnSpc>
              <a:buClr>
                <a:schemeClr val="bg1"/>
              </a:buClr>
              <a:buFont typeface="Monotype Sorts" charset="0"/>
              <a:buAutoNum type="arabicPeriod"/>
            </a:pPr>
            <a:r>
              <a:rPr lang="en-US" altLang="en-US" sz="2400">
                <a:solidFill>
                  <a:schemeClr val="bg1"/>
                </a:solidFill>
              </a:rPr>
              <a:t>RED</a:t>
            </a:r>
          </a:p>
          <a:p>
            <a:pPr marL="533400" indent="-533400" eaLnBrk="1" hangingPunct="1">
              <a:lnSpc>
                <a:spcPct val="90000"/>
              </a:lnSpc>
              <a:buClr>
                <a:schemeClr val="bg1"/>
              </a:buClr>
              <a:buFont typeface="Monotype Sorts" charset="0"/>
              <a:buAutoNum type="arabicPeriod"/>
            </a:pPr>
            <a:r>
              <a:rPr lang="en-US" altLang="en-US" sz="2400">
                <a:solidFill>
                  <a:schemeClr val="bg1"/>
                </a:solidFill>
              </a:rPr>
              <a:t>GREEN</a:t>
            </a:r>
          </a:p>
          <a:p>
            <a:pPr marL="533400" indent="-533400" eaLnBrk="1" hangingPunct="1">
              <a:lnSpc>
                <a:spcPct val="90000"/>
              </a:lnSpc>
              <a:buClr>
                <a:schemeClr val="bg1"/>
              </a:buClr>
              <a:buFont typeface="Monotype Sorts" charset="0"/>
              <a:buAutoNum type="arabicPeriod"/>
            </a:pPr>
            <a:r>
              <a:rPr lang="en-US" altLang="en-US" sz="2400">
                <a:solidFill>
                  <a:schemeClr val="bg1"/>
                </a:solidFill>
              </a:rPr>
              <a:t>BLUE</a:t>
            </a:r>
          </a:p>
          <a:p>
            <a:pPr marL="533400" indent="-533400" eaLnBrk="1" hangingPunct="1">
              <a:lnSpc>
                <a:spcPct val="90000"/>
              </a:lnSpc>
              <a:buClr>
                <a:schemeClr val="bg1"/>
              </a:buClr>
              <a:buFont typeface="Monotype Sorts" charset="0"/>
              <a:buAutoNum type="arabicPeriod"/>
            </a:pPr>
            <a:r>
              <a:rPr lang="en-US" altLang="en-US" sz="2400">
                <a:solidFill>
                  <a:schemeClr val="bg1"/>
                </a:solidFill>
              </a:rPr>
              <a:t>MAGENTA</a:t>
            </a:r>
          </a:p>
          <a:p>
            <a:pPr marL="533400" indent="-533400" eaLnBrk="1" hangingPunct="1">
              <a:lnSpc>
                <a:spcPct val="90000"/>
              </a:lnSpc>
              <a:buClr>
                <a:schemeClr val="bg1"/>
              </a:buClr>
              <a:buFont typeface="Monotype Sorts" charset="0"/>
              <a:buAutoNum type="arabicPeriod"/>
            </a:pPr>
            <a:r>
              <a:rPr lang="en-US" altLang="en-US" sz="2400">
                <a:solidFill>
                  <a:schemeClr val="bg1"/>
                </a:solidFill>
              </a:rPr>
              <a:t>CYAN</a:t>
            </a:r>
          </a:p>
          <a:p>
            <a:pPr marL="533400" indent="-533400" eaLnBrk="1" hangingPunct="1">
              <a:lnSpc>
                <a:spcPct val="90000"/>
              </a:lnSpc>
              <a:buClr>
                <a:schemeClr val="bg1"/>
              </a:buClr>
              <a:buFont typeface="Monotype Sorts" charset="0"/>
              <a:buAutoNum type="arabicPeriod"/>
            </a:pPr>
            <a:r>
              <a:rPr lang="en-US" altLang="en-US" sz="2400">
                <a:solidFill>
                  <a:schemeClr val="bg1"/>
                </a:solidFill>
              </a:rPr>
              <a:t>YELLOW</a:t>
            </a:r>
          </a:p>
          <a:p>
            <a:pPr marL="533400" indent="-533400" eaLnBrk="1" hangingPunct="1">
              <a:lnSpc>
                <a:spcPct val="90000"/>
              </a:lnSpc>
              <a:buClr>
                <a:schemeClr val="bg1"/>
              </a:buClr>
              <a:buFont typeface="Monotype Sorts" charset="0"/>
              <a:buAutoNum type="arabicPeriod"/>
            </a:pPr>
            <a:r>
              <a:rPr lang="en-US" altLang="en-US" sz="2400">
                <a:solidFill>
                  <a:schemeClr val="bg1"/>
                </a:solidFill>
              </a:rPr>
              <a:t>AQUAMARINE</a:t>
            </a:r>
          </a:p>
          <a:p>
            <a:pPr marL="533400" indent="-533400" eaLnBrk="1" hangingPunct="1">
              <a:lnSpc>
                <a:spcPct val="90000"/>
              </a:lnSpc>
              <a:buClr>
                <a:schemeClr val="bg1"/>
              </a:buClr>
              <a:buFont typeface="Monotype Sorts" charset="0"/>
              <a:buAutoNum type="arabicPeriod"/>
            </a:pPr>
            <a:r>
              <a:rPr lang="en-US" altLang="en-US" sz="2400">
                <a:solidFill>
                  <a:schemeClr val="bg1"/>
                </a:solidFill>
              </a:rPr>
              <a:t>BAKER’S CHOCOLATE</a:t>
            </a:r>
          </a:p>
          <a:p>
            <a:pPr marL="533400" indent="-533400" eaLnBrk="1" hangingPunct="1">
              <a:lnSpc>
                <a:spcPct val="90000"/>
              </a:lnSpc>
              <a:buClr>
                <a:schemeClr val="bg1"/>
              </a:buClr>
              <a:buFont typeface="Monotype Sorts" charset="0"/>
              <a:buAutoNum type="arabicPeriod"/>
            </a:pPr>
            <a:r>
              <a:rPr lang="en-US" altLang="en-US" sz="2400">
                <a:solidFill>
                  <a:schemeClr val="bg1"/>
                </a:solidFill>
              </a:rPr>
              <a:t>VIOLET</a:t>
            </a:r>
          </a:p>
          <a:p>
            <a:pPr marL="533400" indent="-533400" eaLnBrk="1" hangingPunct="1">
              <a:lnSpc>
                <a:spcPct val="90000"/>
              </a:lnSpc>
              <a:buClr>
                <a:schemeClr val="bg1"/>
              </a:buClr>
              <a:buFont typeface="Monotype Sorts" charset="0"/>
              <a:buAutoNum type="arabicPeriod"/>
            </a:pPr>
            <a:r>
              <a:rPr lang="en-US" altLang="en-US" sz="2400">
                <a:solidFill>
                  <a:schemeClr val="bg1"/>
                </a:solidFill>
              </a:rPr>
              <a:t>BRASS</a:t>
            </a:r>
          </a:p>
          <a:p>
            <a:pPr marL="533400" indent="-533400" eaLnBrk="1" hangingPunct="1">
              <a:lnSpc>
                <a:spcPct val="90000"/>
              </a:lnSpc>
              <a:buClr>
                <a:schemeClr val="bg1"/>
              </a:buClr>
              <a:buFont typeface="Monotype Sorts" charset="0"/>
              <a:buAutoNum type="arabicPeriod"/>
            </a:pPr>
            <a:r>
              <a:rPr lang="en-US" altLang="en-US" sz="2400">
                <a:solidFill>
                  <a:schemeClr val="bg1"/>
                </a:solidFill>
              </a:rPr>
              <a:t>COPPER</a:t>
            </a:r>
          </a:p>
          <a:p>
            <a:pPr marL="533400" indent="-533400" eaLnBrk="1" hangingPunct="1">
              <a:lnSpc>
                <a:spcPct val="90000"/>
              </a:lnSpc>
              <a:buClr>
                <a:schemeClr val="bg1"/>
              </a:buClr>
              <a:buFont typeface="Monotype Sorts" charset="0"/>
              <a:buAutoNum type="arabicPeriod"/>
            </a:pPr>
            <a:r>
              <a:rPr lang="en-US" altLang="en-US" sz="2400">
                <a:solidFill>
                  <a:schemeClr val="bg1"/>
                </a:solidFill>
              </a:rPr>
              <a:t>PINK</a:t>
            </a:r>
          </a:p>
          <a:p>
            <a:pPr marL="533400" indent="-533400" eaLnBrk="1" hangingPunct="1">
              <a:lnSpc>
                <a:spcPct val="90000"/>
              </a:lnSpc>
              <a:buClr>
                <a:schemeClr val="bg1"/>
              </a:buClr>
              <a:buFont typeface="Monotype Sorts" charset="0"/>
              <a:buAutoNum type="arabicPeriod"/>
            </a:pPr>
            <a:r>
              <a:rPr lang="en-US" altLang="en-US" sz="2400">
                <a:solidFill>
                  <a:schemeClr val="bg1"/>
                </a:solidFill>
              </a:rPr>
              <a:t>ORANGE</a:t>
            </a:r>
          </a:p>
          <a:p>
            <a:pPr marL="533400" indent="-533400" eaLnBrk="1" hangingPunct="1">
              <a:lnSpc>
                <a:spcPct val="90000"/>
              </a:lnSpc>
              <a:buClr>
                <a:schemeClr val="bg1"/>
              </a:buClr>
              <a:buFont typeface="Monotype Sorts" charset="0"/>
              <a:buAutoNum type="arabicPeriod"/>
            </a:pPr>
            <a:endParaRPr lang="en-US" altLang="en-US" sz="2400">
              <a:solidFill>
                <a:schemeClr val="bg1"/>
              </a:solidFill>
            </a:endParaRPr>
          </a:p>
          <a:p>
            <a:pPr marL="533400" indent="-533400" eaLnBrk="1" hangingPunct="1">
              <a:lnSpc>
                <a:spcPct val="90000"/>
              </a:lnSpc>
              <a:buClr>
                <a:schemeClr val="bg1"/>
              </a:buClr>
              <a:buFont typeface="Monotype Sorts" charset="0"/>
              <a:buAutoNum type="arabicPeriod"/>
            </a:pPr>
            <a:endParaRPr lang="en-US" altLang="en-US" sz="2400">
              <a:solidFill>
                <a:schemeClr val="bg1"/>
              </a:solidFill>
            </a:endParaRPr>
          </a:p>
          <a:p>
            <a:pPr marL="533400" indent="-533400" eaLnBrk="1" hangingPunct="1">
              <a:lnSpc>
                <a:spcPct val="90000"/>
              </a:lnSpc>
              <a:buClr>
                <a:schemeClr val="bg1"/>
              </a:buClr>
              <a:buFont typeface="Monotype Sorts" charset="0"/>
              <a:buAutoNum type="arabicPeriod"/>
            </a:pPr>
            <a:endParaRPr lang="en-US" altLang="en-US" sz="2400">
              <a:solidFill>
                <a:schemeClr val="bg1"/>
              </a:solidFill>
            </a:endParaRPr>
          </a:p>
          <a:p>
            <a:pPr marL="533400" indent="-533400" eaLnBrk="1" hangingPunct="1">
              <a:lnSpc>
                <a:spcPct val="90000"/>
              </a:lnSpc>
              <a:buClr>
                <a:schemeClr val="bg1"/>
              </a:buClr>
              <a:buFont typeface="Monotype Sorts" charset="0"/>
              <a:buAutoNum type="arabicPeriod"/>
            </a:pPr>
            <a:endParaRPr lang="en-US" altLang="en-US" sz="2400">
              <a:solidFill>
                <a:schemeClr val="bg1"/>
              </a:solidFill>
            </a:endParaRPr>
          </a:p>
          <a:p>
            <a:pPr marL="533400" indent="-533400" eaLnBrk="1" hangingPunct="1">
              <a:lnSpc>
                <a:spcPct val="90000"/>
              </a:lnSpc>
              <a:buFontTx/>
              <a:buNone/>
            </a:pPr>
            <a:endParaRPr lang="en-US" altLang="en-US" sz="2400">
              <a:solidFill>
                <a:schemeClr val="bg1"/>
              </a:solidFill>
            </a:endParaRPr>
          </a:p>
        </p:txBody>
      </p:sp>
      <p:sp>
        <p:nvSpPr>
          <p:cNvPr id="21509" name="Rectangle 4">
            <a:extLst>
              <a:ext uri="{FF2B5EF4-FFF2-40B4-BE49-F238E27FC236}">
                <a16:creationId xmlns:a16="http://schemas.microsoft.com/office/drawing/2014/main" id="{809F1416-1799-4639-BCFB-F5A34F89A68A}"/>
              </a:ext>
            </a:extLst>
          </p:cNvPr>
          <p:cNvSpPr>
            <a:spLocks noGrp="1" noChangeArrowheads="1"/>
          </p:cNvSpPr>
          <p:nvPr>
            <p:ph type="body" sz="half" idx="2"/>
          </p:nvPr>
        </p:nvSpPr>
        <p:spPr>
          <a:xfrm>
            <a:off x="6096000" y="685800"/>
            <a:ext cx="4038600" cy="6019800"/>
          </a:xfrm>
          <a:solidFill>
            <a:schemeClr val="accent1"/>
          </a:solidFill>
        </p:spPr>
        <p:txBody>
          <a:bodyPr/>
          <a:lstStyle/>
          <a:p>
            <a:pPr marL="533400" indent="-533400" eaLnBrk="1" hangingPunct="1">
              <a:lnSpc>
                <a:spcPct val="90000"/>
              </a:lnSpc>
              <a:buClr>
                <a:schemeClr val="bg1"/>
              </a:buClr>
              <a:buFont typeface="Monotype Sorts" charset="0"/>
              <a:buAutoNum type="arabicPeriod"/>
            </a:pPr>
            <a:r>
              <a:rPr lang="en-US" altLang="en-US" sz="2400">
                <a:solidFill>
                  <a:srgbClr val="FF0000"/>
                </a:solidFill>
              </a:rPr>
              <a:t>#</a:t>
            </a:r>
            <a:r>
              <a:rPr lang="en-US" altLang="en-US" sz="2400">
                <a:solidFill>
                  <a:schemeClr val="bg1"/>
                </a:solidFill>
              </a:rPr>
              <a:t>FFFFFF</a:t>
            </a:r>
          </a:p>
          <a:p>
            <a:pPr marL="533400" indent="-533400" eaLnBrk="1" hangingPunct="1">
              <a:lnSpc>
                <a:spcPct val="90000"/>
              </a:lnSpc>
              <a:buClr>
                <a:schemeClr val="bg1"/>
              </a:buClr>
              <a:buFont typeface="Monotype Sorts" charset="0"/>
              <a:buAutoNum type="arabicPeriod"/>
            </a:pPr>
            <a:r>
              <a:rPr lang="en-US" altLang="en-US" sz="2400">
                <a:solidFill>
                  <a:srgbClr val="FF0000"/>
                </a:solidFill>
              </a:rPr>
              <a:t>#</a:t>
            </a:r>
            <a:r>
              <a:rPr lang="en-US" altLang="en-US" sz="2400">
                <a:solidFill>
                  <a:schemeClr val="tx2"/>
                </a:solidFill>
              </a:rPr>
              <a:t>000000</a:t>
            </a:r>
          </a:p>
          <a:p>
            <a:pPr marL="533400" indent="-533400" eaLnBrk="1" hangingPunct="1">
              <a:lnSpc>
                <a:spcPct val="90000"/>
              </a:lnSpc>
              <a:buClr>
                <a:schemeClr val="bg1"/>
              </a:buClr>
              <a:buFont typeface="Monotype Sorts" charset="0"/>
              <a:buAutoNum type="arabicPeriod"/>
            </a:pPr>
            <a:r>
              <a:rPr lang="en-US" altLang="en-US" sz="2400">
                <a:solidFill>
                  <a:srgbClr val="FF0000"/>
                </a:solidFill>
              </a:rPr>
              <a:t>#FF0000</a:t>
            </a:r>
          </a:p>
          <a:p>
            <a:pPr marL="533400" indent="-533400" eaLnBrk="1" hangingPunct="1">
              <a:lnSpc>
                <a:spcPct val="90000"/>
              </a:lnSpc>
              <a:buClr>
                <a:schemeClr val="bg1"/>
              </a:buClr>
              <a:buFont typeface="Monotype Sorts" charset="0"/>
              <a:buAutoNum type="arabicPeriod"/>
            </a:pPr>
            <a:r>
              <a:rPr lang="en-US" altLang="en-US" sz="2400">
                <a:solidFill>
                  <a:srgbClr val="FF0000"/>
                </a:solidFill>
              </a:rPr>
              <a:t>#</a:t>
            </a:r>
            <a:r>
              <a:rPr lang="en-US" altLang="en-US" sz="2400">
                <a:solidFill>
                  <a:srgbClr val="009900"/>
                </a:solidFill>
              </a:rPr>
              <a:t>00FF00</a:t>
            </a:r>
          </a:p>
          <a:p>
            <a:pPr marL="533400" indent="-533400" eaLnBrk="1" hangingPunct="1">
              <a:lnSpc>
                <a:spcPct val="90000"/>
              </a:lnSpc>
              <a:buClr>
                <a:schemeClr val="bg1"/>
              </a:buClr>
              <a:buFont typeface="Monotype Sorts" charset="0"/>
              <a:buAutoNum type="arabicPeriod"/>
            </a:pPr>
            <a:r>
              <a:rPr lang="en-US" altLang="en-US" sz="2400">
                <a:solidFill>
                  <a:srgbClr val="FF0000"/>
                </a:solidFill>
              </a:rPr>
              <a:t>#</a:t>
            </a:r>
            <a:r>
              <a:rPr lang="en-US" altLang="en-US" sz="2400">
                <a:solidFill>
                  <a:srgbClr val="0000CC"/>
                </a:solidFill>
              </a:rPr>
              <a:t>0000FF</a:t>
            </a:r>
          </a:p>
          <a:p>
            <a:pPr marL="533400" indent="-533400" eaLnBrk="1" hangingPunct="1">
              <a:lnSpc>
                <a:spcPct val="90000"/>
              </a:lnSpc>
              <a:buClr>
                <a:schemeClr val="bg1"/>
              </a:buClr>
              <a:buFont typeface="Monotype Sorts" charset="0"/>
              <a:buAutoNum type="arabicPeriod"/>
            </a:pPr>
            <a:r>
              <a:rPr lang="en-US" altLang="en-US" sz="2400">
                <a:solidFill>
                  <a:srgbClr val="FF0000"/>
                </a:solidFill>
              </a:rPr>
              <a:t>#</a:t>
            </a:r>
            <a:r>
              <a:rPr lang="en-US" altLang="en-US" sz="2400">
                <a:solidFill>
                  <a:srgbClr val="FF00FF"/>
                </a:solidFill>
              </a:rPr>
              <a:t>FF00FF</a:t>
            </a:r>
          </a:p>
          <a:p>
            <a:pPr marL="533400" indent="-533400" eaLnBrk="1" hangingPunct="1">
              <a:lnSpc>
                <a:spcPct val="90000"/>
              </a:lnSpc>
              <a:buClr>
                <a:schemeClr val="bg1"/>
              </a:buClr>
              <a:buFont typeface="Monotype Sorts" charset="0"/>
              <a:buAutoNum type="arabicPeriod"/>
            </a:pPr>
            <a:r>
              <a:rPr lang="en-US" altLang="en-US" sz="2400">
                <a:solidFill>
                  <a:srgbClr val="FF0000"/>
                </a:solidFill>
              </a:rPr>
              <a:t>#</a:t>
            </a:r>
            <a:r>
              <a:rPr lang="en-US" altLang="en-US" sz="2400">
                <a:solidFill>
                  <a:srgbClr val="00FFFF"/>
                </a:solidFill>
              </a:rPr>
              <a:t>00FFFF</a:t>
            </a:r>
          </a:p>
          <a:p>
            <a:pPr marL="533400" indent="-533400" eaLnBrk="1" hangingPunct="1">
              <a:lnSpc>
                <a:spcPct val="90000"/>
              </a:lnSpc>
              <a:buClr>
                <a:schemeClr val="bg1"/>
              </a:buClr>
              <a:buFont typeface="Monotype Sorts" charset="0"/>
              <a:buAutoNum type="arabicPeriod"/>
            </a:pPr>
            <a:r>
              <a:rPr lang="en-US" altLang="en-US" sz="2400">
                <a:solidFill>
                  <a:srgbClr val="FF0000"/>
                </a:solidFill>
              </a:rPr>
              <a:t>#</a:t>
            </a:r>
            <a:r>
              <a:rPr lang="en-US" altLang="en-US" sz="2400">
                <a:solidFill>
                  <a:srgbClr val="FFFF00"/>
                </a:solidFill>
              </a:rPr>
              <a:t>FFFF00</a:t>
            </a:r>
          </a:p>
          <a:p>
            <a:pPr marL="533400" indent="-533400" eaLnBrk="1" hangingPunct="1">
              <a:lnSpc>
                <a:spcPct val="90000"/>
              </a:lnSpc>
              <a:buClr>
                <a:schemeClr val="bg1"/>
              </a:buClr>
              <a:buFont typeface="Monotype Sorts" charset="0"/>
              <a:buAutoNum type="arabicPeriod"/>
            </a:pPr>
            <a:r>
              <a:rPr lang="en-US" altLang="en-US" sz="2400">
                <a:solidFill>
                  <a:srgbClr val="FF0000"/>
                </a:solidFill>
              </a:rPr>
              <a:t>#70DB93</a:t>
            </a:r>
          </a:p>
          <a:p>
            <a:pPr marL="533400" indent="-533400" eaLnBrk="1" hangingPunct="1">
              <a:lnSpc>
                <a:spcPct val="90000"/>
              </a:lnSpc>
              <a:buClr>
                <a:schemeClr val="bg1"/>
              </a:buClr>
              <a:buFont typeface="Monotype Sorts" charset="0"/>
              <a:buAutoNum type="arabicPeriod"/>
            </a:pPr>
            <a:r>
              <a:rPr lang="en-US" altLang="en-US" sz="2400">
                <a:solidFill>
                  <a:srgbClr val="FF0000"/>
                </a:solidFill>
              </a:rPr>
              <a:t>#5C3317</a:t>
            </a:r>
          </a:p>
          <a:p>
            <a:pPr marL="533400" indent="-533400" eaLnBrk="1" hangingPunct="1">
              <a:lnSpc>
                <a:spcPct val="90000"/>
              </a:lnSpc>
              <a:buClr>
                <a:schemeClr val="bg1"/>
              </a:buClr>
              <a:buFont typeface="Monotype Sorts" charset="0"/>
              <a:buAutoNum type="arabicPeriod"/>
            </a:pPr>
            <a:r>
              <a:rPr lang="en-US" altLang="en-US" sz="2400">
                <a:solidFill>
                  <a:srgbClr val="FF0000"/>
                </a:solidFill>
              </a:rPr>
              <a:t>#9F5F9F</a:t>
            </a:r>
          </a:p>
          <a:p>
            <a:pPr marL="533400" indent="-533400" eaLnBrk="1" hangingPunct="1">
              <a:lnSpc>
                <a:spcPct val="90000"/>
              </a:lnSpc>
              <a:buClr>
                <a:schemeClr val="bg1"/>
              </a:buClr>
              <a:buFont typeface="Monotype Sorts" charset="0"/>
              <a:buAutoNum type="arabicPeriod"/>
            </a:pPr>
            <a:r>
              <a:rPr lang="en-US" altLang="en-US" sz="2400">
                <a:solidFill>
                  <a:srgbClr val="FF0000"/>
                </a:solidFill>
              </a:rPr>
              <a:t>#B5A642</a:t>
            </a:r>
          </a:p>
          <a:p>
            <a:pPr marL="533400" indent="-533400" eaLnBrk="1" hangingPunct="1">
              <a:lnSpc>
                <a:spcPct val="90000"/>
              </a:lnSpc>
              <a:buClr>
                <a:schemeClr val="bg1"/>
              </a:buClr>
              <a:buFont typeface="Monotype Sorts" charset="0"/>
              <a:buAutoNum type="arabicPeriod"/>
            </a:pPr>
            <a:r>
              <a:rPr lang="en-US" altLang="en-US" sz="2400">
                <a:solidFill>
                  <a:srgbClr val="FF0000"/>
                </a:solidFill>
              </a:rPr>
              <a:t>#B87333</a:t>
            </a:r>
          </a:p>
          <a:p>
            <a:pPr marL="533400" indent="-533400" eaLnBrk="1" hangingPunct="1">
              <a:lnSpc>
                <a:spcPct val="90000"/>
              </a:lnSpc>
              <a:buClr>
                <a:schemeClr val="bg1"/>
              </a:buClr>
              <a:buFont typeface="Monotype Sorts" charset="0"/>
              <a:buAutoNum type="arabicPeriod"/>
            </a:pPr>
            <a:r>
              <a:rPr lang="en-US" altLang="en-US" sz="2400">
                <a:solidFill>
                  <a:srgbClr val="FF0000"/>
                </a:solidFill>
              </a:rPr>
              <a:t>#FF6EC7</a:t>
            </a:r>
          </a:p>
          <a:p>
            <a:pPr marL="533400" indent="-533400" eaLnBrk="1" hangingPunct="1">
              <a:lnSpc>
                <a:spcPct val="90000"/>
              </a:lnSpc>
              <a:buClr>
                <a:schemeClr val="bg1"/>
              </a:buClr>
              <a:buFont typeface="Monotype Sorts" charset="0"/>
              <a:buAutoNum type="arabicPeriod"/>
            </a:pPr>
            <a:r>
              <a:rPr lang="en-US" altLang="en-US" sz="2400">
                <a:solidFill>
                  <a:srgbClr val="FF0000"/>
                </a:solidFill>
              </a:rPr>
              <a:t>#FF7F00</a:t>
            </a:r>
          </a:p>
        </p:txBody>
      </p:sp>
    </p:spTree>
    <p:extLst>
      <p:ext uri="{BB962C8B-B14F-4D97-AF65-F5344CB8AC3E}">
        <p14:creationId xmlns:p14="http://schemas.microsoft.com/office/powerpoint/2010/main" val="31545245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Number Placeholder 5">
            <a:extLst>
              <a:ext uri="{FF2B5EF4-FFF2-40B4-BE49-F238E27FC236}">
                <a16:creationId xmlns:a16="http://schemas.microsoft.com/office/drawing/2014/main" id="{704CEDE7-5C48-46C4-B081-1B4187A49588}"/>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B8E145-DBD9-4682-940B-0A7BDF8BFD5F}" type="slidenum">
              <a:rPr lang="ar-SA" altLang="en-US"/>
              <a:pPr/>
              <a:t>17</a:t>
            </a:fld>
            <a:endParaRPr lang="en-US" altLang="en-US"/>
          </a:p>
        </p:txBody>
      </p:sp>
      <p:sp>
        <p:nvSpPr>
          <p:cNvPr id="22531" name="Rectangle 2">
            <a:extLst>
              <a:ext uri="{FF2B5EF4-FFF2-40B4-BE49-F238E27FC236}">
                <a16:creationId xmlns:a16="http://schemas.microsoft.com/office/drawing/2014/main" id="{2C42C92F-D36F-43F4-9BE0-7258FCEA0130}"/>
              </a:ext>
            </a:extLst>
          </p:cNvPr>
          <p:cNvSpPr>
            <a:spLocks noGrp="1" noChangeArrowheads="1"/>
          </p:cNvSpPr>
          <p:nvPr>
            <p:ph type="title"/>
          </p:nvPr>
        </p:nvSpPr>
        <p:spPr>
          <a:solidFill>
            <a:schemeClr val="tx2"/>
          </a:solidFill>
          <a:scene3d>
            <a:camera prst="legacyObliqueBottomLeft"/>
            <a:lightRig rig="legacyFlat3" dir="t"/>
          </a:scene3d>
          <a:sp3d extrusionH="430200" prstMaterial="legacyMatte">
            <a:bevelT w="13500" h="13500" prst="angle"/>
            <a:bevelB w="13500" h="13500" prst="angle"/>
            <a:extrusionClr>
              <a:schemeClr val="tx2"/>
            </a:extrusionClr>
            <a:contourClr>
              <a:schemeClr val="tx2"/>
            </a:contourClr>
          </a:sp3d>
        </p:spPr>
        <p:txBody>
          <a:bodyPr>
            <a:flatTx/>
          </a:bodyPr>
          <a:lstStyle/>
          <a:p>
            <a:pPr eaLnBrk="1" hangingPunct="1"/>
            <a:r>
              <a:rPr lang="en-US" altLang="en-US">
                <a:solidFill>
                  <a:srgbClr val="FFFF00"/>
                </a:solidFill>
              </a:rPr>
              <a:t>Color Codes</a:t>
            </a:r>
          </a:p>
        </p:txBody>
      </p:sp>
      <p:sp>
        <p:nvSpPr>
          <p:cNvPr id="22532" name="Rectangle 3">
            <a:extLst>
              <a:ext uri="{FF2B5EF4-FFF2-40B4-BE49-F238E27FC236}">
                <a16:creationId xmlns:a16="http://schemas.microsoft.com/office/drawing/2014/main" id="{58849373-5DFF-444A-A991-B6395E91AFC0}"/>
              </a:ext>
            </a:extLst>
          </p:cNvPr>
          <p:cNvSpPr>
            <a:spLocks noGrp="1" noChangeArrowheads="1"/>
          </p:cNvSpPr>
          <p:nvPr>
            <p:ph type="body" idx="1"/>
          </p:nvPr>
        </p:nvSpPr>
        <p:spPr>
          <a:xfrm>
            <a:off x="1905000" y="1752601"/>
            <a:ext cx="8229600" cy="4525963"/>
          </a:xfrm>
          <a:solidFill>
            <a:schemeClr val="accent1"/>
          </a:solidFill>
        </p:spPr>
        <p:txBody>
          <a:bodyPr/>
          <a:lstStyle/>
          <a:p>
            <a:pPr eaLnBrk="1" hangingPunct="1">
              <a:buClr>
                <a:schemeClr val="bg1"/>
              </a:buClr>
              <a:buFont typeface="Wingdings" panose="05000000000000000000" pitchFamily="2" charset="2"/>
              <a:buChar char="§"/>
            </a:pPr>
            <a:r>
              <a:rPr lang="en-US" altLang="en-US"/>
              <a:t>If you require more information about color values, there is an excellent site entitled “VGDesign’s Interactive Color Cube” that displays the background color code when you put your cursor over a small color sample. The Web address is :</a:t>
            </a:r>
          </a:p>
          <a:p>
            <a:pPr eaLnBrk="1" hangingPunct="1">
              <a:buClr>
                <a:schemeClr val="bg1"/>
              </a:buClr>
              <a:buFont typeface="Wingdings" panose="05000000000000000000" pitchFamily="2" charset="2"/>
              <a:buNone/>
            </a:pPr>
            <a:r>
              <a:rPr lang="en-US" altLang="en-US"/>
              <a:t>    	http://www.vgdesign.com/color.html</a:t>
            </a:r>
          </a:p>
        </p:txBody>
      </p:sp>
    </p:spTree>
    <p:extLst>
      <p:ext uri="{BB962C8B-B14F-4D97-AF65-F5344CB8AC3E}">
        <p14:creationId xmlns:p14="http://schemas.microsoft.com/office/powerpoint/2010/main" val="12134414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Number Placeholder 5">
            <a:extLst>
              <a:ext uri="{FF2B5EF4-FFF2-40B4-BE49-F238E27FC236}">
                <a16:creationId xmlns:a16="http://schemas.microsoft.com/office/drawing/2014/main" id="{82FB2641-3EE3-4D8F-BF77-9A619634E8B1}"/>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5789D07-F91F-4F66-9E7D-0D6E6A8D3FE2}" type="slidenum">
              <a:rPr lang="ar-SA" altLang="en-US"/>
              <a:pPr/>
              <a:t>18</a:t>
            </a:fld>
            <a:endParaRPr lang="en-US" altLang="en-US"/>
          </a:p>
        </p:txBody>
      </p:sp>
      <p:sp>
        <p:nvSpPr>
          <p:cNvPr id="23555" name="Rectangle 2">
            <a:extLst>
              <a:ext uri="{FF2B5EF4-FFF2-40B4-BE49-F238E27FC236}">
                <a16:creationId xmlns:a16="http://schemas.microsoft.com/office/drawing/2014/main" id="{6FBD2D95-81ED-41E1-9ADC-AC24806940C6}"/>
              </a:ext>
            </a:extLst>
          </p:cNvPr>
          <p:cNvSpPr>
            <a:spLocks noGrp="1" noChangeArrowheads="1"/>
          </p:cNvSpPr>
          <p:nvPr>
            <p:ph type="title"/>
          </p:nvPr>
        </p:nvSpPr>
        <p:spPr>
          <a:solidFill>
            <a:schemeClr val="tx2"/>
          </a:solidFill>
          <a:scene3d>
            <a:camera prst="legacyObliqueBottomLeft"/>
            <a:lightRig rig="legacyFlat3" dir="t"/>
          </a:scene3d>
          <a:sp3d extrusionH="430200" prstMaterial="legacyMatte">
            <a:bevelT w="13500" h="13500" prst="angle"/>
            <a:bevelB w="13500" h="13500" prst="angle"/>
            <a:extrusionClr>
              <a:schemeClr val="tx2"/>
            </a:extrusionClr>
            <a:contourClr>
              <a:schemeClr val="tx2"/>
            </a:contourClr>
          </a:sp3d>
        </p:spPr>
        <p:txBody>
          <a:bodyPr>
            <a:flatTx/>
          </a:bodyPr>
          <a:lstStyle/>
          <a:p>
            <a:pPr eaLnBrk="1" hangingPunct="1"/>
            <a:r>
              <a:rPr lang="en-US" altLang="en-US">
                <a:solidFill>
                  <a:srgbClr val="FFFF00"/>
                </a:solidFill>
              </a:rPr>
              <a:t>The Body Element</a:t>
            </a:r>
          </a:p>
        </p:txBody>
      </p:sp>
      <p:sp>
        <p:nvSpPr>
          <p:cNvPr id="23556" name="Rectangle 3">
            <a:extLst>
              <a:ext uri="{FF2B5EF4-FFF2-40B4-BE49-F238E27FC236}">
                <a16:creationId xmlns:a16="http://schemas.microsoft.com/office/drawing/2014/main" id="{2F03713C-B3EE-435C-B70B-A833116F31B2}"/>
              </a:ext>
            </a:extLst>
          </p:cNvPr>
          <p:cNvSpPr>
            <a:spLocks noGrp="1" noChangeArrowheads="1"/>
          </p:cNvSpPr>
          <p:nvPr>
            <p:ph type="body" idx="1"/>
          </p:nvPr>
        </p:nvSpPr>
        <p:spPr>
          <a:xfrm>
            <a:off x="1981200" y="1752600"/>
            <a:ext cx="8229600" cy="4953000"/>
          </a:xfrm>
          <a:solidFill>
            <a:schemeClr val="accent1"/>
          </a:solidFill>
        </p:spPr>
        <p:txBody>
          <a:bodyPr/>
          <a:lstStyle/>
          <a:p>
            <a:pPr eaLnBrk="1" hangingPunct="1"/>
            <a:r>
              <a:rPr lang="en-US" altLang="en-US" sz="2800"/>
              <a:t>The </a:t>
            </a:r>
            <a:r>
              <a:rPr lang="en-US" altLang="en-US" sz="2800">
                <a:solidFill>
                  <a:srgbClr val="FF0000"/>
                </a:solidFill>
              </a:rPr>
              <a:t>BODY</a:t>
            </a:r>
            <a:r>
              <a:rPr lang="en-US" altLang="en-US" sz="2800"/>
              <a:t> element of a web page is an important element in regards to the </a:t>
            </a:r>
            <a:r>
              <a:rPr lang="en-US" altLang="en-US" sz="2800">
                <a:solidFill>
                  <a:srgbClr val="FF0000"/>
                </a:solidFill>
              </a:rPr>
              <a:t>page’s appearance. </a:t>
            </a:r>
            <a:r>
              <a:rPr lang="en-US" altLang="en-US" sz="2800"/>
              <a:t>Here are the attributes of the </a:t>
            </a:r>
            <a:r>
              <a:rPr lang="en-US" altLang="en-US" sz="2800" b="1"/>
              <a:t>BODY</a:t>
            </a:r>
            <a:r>
              <a:rPr lang="en-US" altLang="en-US" sz="2800"/>
              <a:t> tag to control all the levels: </a:t>
            </a:r>
            <a:endParaRPr lang="en-US" altLang="en-US" sz="2800" b="1"/>
          </a:p>
          <a:p>
            <a:pPr eaLnBrk="1" hangingPunct="1">
              <a:buFontTx/>
              <a:buNone/>
            </a:pPr>
            <a:r>
              <a:rPr lang="en-US" altLang="en-US" sz="2800" b="1"/>
              <a:t>   TEXT="#</a:t>
            </a:r>
            <a:r>
              <a:rPr lang="en-US" altLang="en-US" sz="2800" b="1">
                <a:solidFill>
                  <a:srgbClr val="FF0000"/>
                </a:solidFill>
              </a:rPr>
              <a:t>RR</a:t>
            </a:r>
            <a:r>
              <a:rPr lang="en-US" altLang="en-US" sz="2800" b="1">
                <a:solidFill>
                  <a:srgbClr val="00CC00"/>
                </a:solidFill>
              </a:rPr>
              <a:t>GG</a:t>
            </a:r>
            <a:r>
              <a:rPr lang="en-US" altLang="en-US" sz="2800" b="1">
                <a:solidFill>
                  <a:srgbClr val="3333FF"/>
                </a:solidFill>
              </a:rPr>
              <a:t>BB</a:t>
            </a:r>
            <a:r>
              <a:rPr lang="en-US" altLang="en-US" sz="2800" b="1"/>
              <a:t>"</a:t>
            </a:r>
            <a:r>
              <a:rPr lang="en-US" altLang="en-US" sz="2800"/>
              <a:t>  to change the color of </a:t>
            </a:r>
            <a:r>
              <a:rPr lang="en-US" altLang="en-US" sz="2800" b="1"/>
              <a:t>all the text</a:t>
            </a:r>
            <a:r>
              <a:rPr lang="en-US" altLang="en-US" sz="2800"/>
              <a:t> on the page (</a:t>
            </a:r>
            <a:r>
              <a:rPr lang="en-US" altLang="en-US" sz="2800" b="1"/>
              <a:t>full page text color.</a:t>
            </a:r>
            <a:r>
              <a:rPr lang="en-US" altLang="en-US" sz="2800"/>
              <a:t>) </a:t>
            </a:r>
            <a:endParaRPr lang="en-US" altLang="en-US" sz="2800">
              <a:solidFill>
                <a:srgbClr val="FF0000"/>
              </a:solidFill>
            </a:endParaRPr>
          </a:p>
          <a:p>
            <a:pPr eaLnBrk="1" hangingPunct="1">
              <a:buClr>
                <a:schemeClr val="bg1"/>
              </a:buClr>
              <a:buFont typeface="Wingdings" panose="05000000000000000000" pitchFamily="2" charset="2"/>
              <a:buChar char="§"/>
            </a:pPr>
            <a:r>
              <a:rPr lang="en-US" altLang="en-US" sz="2800"/>
              <a:t>This element contains information about the page’s background color, the background image, as well as the text and link colors.</a:t>
            </a:r>
          </a:p>
        </p:txBody>
      </p:sp>
    </p:spTree>
    <p:extLst>
      <p:ext uri="{BB962C8B-B14F-4D97-AF65-F5344CB8AC3E}">
        <p14:creationId xmlns:p14="http://schemas.microsoft.com/office/powerpoint/2010/main" val="31582211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Number Placeholder 5">
            <a:extLst>
              <a:ext uri="{FF2B5EF4-FFF2-40B4-BE49-F238E27FC236}">
                <a16:creationId xmlns:a16="http://schemas.microsoft.com/office/drawing/2014/main" id="{3456F532-779E-4012-B87D-80A6FF832DD5}"/>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E09B21C-EA53-47DF-8B75-661598B9C216}" type="slidenum">
              <a:rPr lang="ar-SA" altLang="en-US"/>
              <a:pPr/>
              <a:t>19</a:t>
            </a:fld>
            <a:endParaRPr lang="en-US" altLang="en-US"/>
          </a:p>
        </p:txBody>
      </p:sp>
      <p:sp>
        <p:nvSpPr>
          <p:cNvPr id="24579" name="Rectangle 2">
            <a:extLst>
              <a:ext uri="{FF2B5EF4-FFF2-40B4-BE49-F238E27FC236}">
                <a16:creationId xmlns:a16="http://schemas.microsoft.com/office/drawing/2014/main" id="{26AC07A3-2E64-40C0-8B53-8A9B6FAECE71}"/>
              </a:ext>
            </a:extLst>
          </p:cNvPr>
          <p:cNvSpPr>
            <a:spLocks noGrp="1" noChangeArrowheads="1"/>
          </p:cNvSpPr>
          <p:nvPr>
            <p:ph type="title"/>
          </p:nvPr>
        </p:nvSpPr>
        <p:spPr>
          <a:solidFill>
            <a:schemeClr val="tx2"/>
          </a:solidFill>
          <a:scene3d>
            <a:camera prst="legacyObliqueBottomLeft"/>
            <a:lightRig rig="legacyFlat3" dir="t"/>
          </a:scene3d>
          <a:sp3d extrusionH="430200" prstMaterial="legacyMatte">
            <a:bevelT w="13500" h="13500" prst="angle"/>
            <a:bevelB w="13500" h="13500" prst="angle"/>
            <a:extrusionClr>
              <a:schemeClr val="tx2"/>
            </a:extrusionClr>
            <a:contourClr>
              <a:schemeClr val="tx2"/>
            </a:contourClr>
          </a:sp3d>
        </p:spPr>
        <p:txBody>
          <a:bodyPr>
            <a:flatTx/>
          </a:bodyPr>
          <a:lstStyle/>
          <a:p>
            <a:pPr eaLnBrk="1" hangingPunct="1"/>
            <a:r>
              <a:rPr lang="en-US" altLang="en-US">
                <a:solidFill>
                  <a:srgbClr val="FFFF00"/>
                </a:solidFill>
              </a:rPr>
              <a:t>Background Color</a:t>
            </a:r>
          </a:p>
        </p:txBody>
      </p:sp>
      <p:sp>
        <p:nvSpPr>
          <p:cNvPr id="24580" name="Rectangle 3">
            <a:extLst>
              <a:ext uri="{FF2B5EF4-FFF2-40B4-BE49-F238E27FC236}">
                <a16:creationId xmlns:a16="http://schemas.microsoft.com/office/drawing/2014/main" id="{1EE33878-B414-4004-AEEB-B72677A221C2}"/>
              </a:ext>
            </a:extLst>
          </p:cNvPr>
          <p:cNvSpPr>
            <a:spLocks noGrp="1" noChangeArrowheads="1"/>
          </p:cNvSpPr>
          <p:nvPr>
            <p:ph type="body" idx="1"/>
          </p:nvPr>
        </p:nvSpPr>
        <p:spPr>
          <a:xfrm>
            <a:off x="1981200" y="1676400"/>
            <a:ext cx="8305800" cy="4724400"/>
          </a:xfrm>
          <a:solidFill>
            <a:schemeClr val="accent1"/>
          </a:solidFill>
        </p:spPr>
        <p:txBody>
          <a:bodyPr/>
          <a:lstStyle/>
          <a:p>
            <a:pPr eaLnBrk="1" hangingPunct="1">
              <a:buClr>
                <a:schemeClr val="bg1"/>
              </a:buClr>
              <a:buFont typeface="Wingdings" panose="05000000000000000000" pitchFamily="2" charset="2"/>
              <a:buChar char="§"/>
            </a:pPr>
            <a:r>
              <a:rPr lang="en-US" altLang="en-US"/>
              <a:t>It is very common to see web pages with their background color set to white or some other colors.</a:t>
            </a:r>
          </a:p>
          <a:p>
            <a:pPr eaLnBrk="1" hangingPunct="1">
              <a:buClr>
                <a:schemeClr val="bg1"/>
              </a:buClr>
              <a:buFont typeface="Wingdings" panose="05000000000000000000" pitchFamily="2" charset="2"/>
              <a:buChar char="§"/>
            </a:pPr>
            <a:r>
              <a:rPr lang="en-US" altLang="en-US"/>
              <a:t>To set your document’s background color, you need to edit the &lt;BODY&gt; element by adding the BGCOLOR attribute. The following example will display a document with a </a:t>
            </a:r>
            <a:r>
              <a:rPr lang="en-US" altLang="en-US">
                <a:solidFill>
                  <a:schemeClr val="bg1"/>
                </a:solidFill>
              </a:rPr>
              <a:t>white</a:t>
            </a:r>
            <a:r>
              <a:rPr lang="en-US" altLang="en-US"/>
              <a:t> background color:</a:t>
            </a:r>
          </a:p>
          <a:p>
            <a:pPr eaLnBrk="1" hangingPunct="1">
              <a:buClr>
                <a:schemeClr val="bg1"/>
              </a:buClr>
              <a:buFont typeface="Wingdings" panose="05000000000000000000" pitchFamily="2" charset="2"/>
              <a:buNone/>
            </a:pPr>
            <a:r>
              <a:rPr lang="en-US" altLang="en-US" b="1">
                <a:solidFill>
                  <a:srgbClr val="FF0000"/>
                </a:solidFill>
              </a:rPr>
              <a:t>&lt;BODY BGCOLOR=“#</a:t>
            </a:r>
            <a:r>
              <a:rPr lang="en-US" altLang="en-US" b="1">
                <a:solidFill>
                  <a:schemeClr val="bg1"/>
                </a:solidFill>
              </a:rPr>
              <a:t>FFFFFF</a:t>
            </a:r>
            <a:r>
              <a:rPr lang="en-US" altLang="en-US" b="1">
                <a:solidFill>
                  <a:srgbClr val="FF0000"/>
                </a:solidFill>
              </a:rPr>
              <a:t>”&gt;&lt;/BODY&gt;</a:t>
            </a:r>
          </a:p>
        </p:txBody>
      </p:sp>
    </p:spTree>
    <p:extLst>
      <p:ext uri="{BB962C8B-B14F-4D97-AF65-F5344CB8AC3E}">
        <p14:creationId xmlns:p14="http://schemas.microsoft.com/office/powerpoint/2010/main" val="23406026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Number Placeholder 5">
            <a:extLst>
              <a:ext uri="{FF2B5EF4-FFF2-40B4-BE49-F238E27FC236}">
                <a16:creationId xmlns:a16="http://schemas.microsoft.com/office/drawing/2014/main" id="{CFC74550-CE66-4A4E-929D-B45EDB26EDD6}"/>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2F40558-8882-47A2-9B06-8C12880A02B1}" type="slidenum">
              <a:rPr lang="ar-SA" altLang="en-US"/>
              <a:pPr/>
              <a:t>20</a:t>
            </a:fld>
            <a:endParaRPr lang="en-US" altLang="en-US"/>
          </a:p>
        </p:txBody>
      </p:sp>
      <p:sp>
        <p:nvSpPr>
          <p:cNvPr id="25603" name="Rectangle 2">
            <a:extLst>
              <a:ext uri="{FF2B5EF4-FFF2-40B4-BE49-F238E27FC236}">
                <a16:creationId xmlns:a16="http://schemas.microsoft.com/office/drawing/2014/main" id="{E08F1579-8A74-4397-A960-0C2B8216A82F}"/>
              </a:ext>
            </a:extLst>
          </p:cNvPr>
          <p:cNvSpPr>
            <a:spLocks noGrp="1" noChangeArrowheads="1"/>
          </p:cNvSpPr>
          <p:nvPr>
            <p:ph type="title"/>
          </p:nvPr>
        </p:nvSpPr>
        <p:spPr>
          <a:solidFill>
            <a:schemeClr val="tx2"/>
          </a:solidFill>
          <a:scene3d>
            <a:camera prst="legacyObliqueBottomLeft"/>
            <a:lightRig rig="legacyFlat3" dir="t"/>
          </a:scene3d>
          <a:sp3d extrusionH="430200" prstMaterial="legacyMatte">
            <a:bevelT w="13500" h="13500" prst="angle"/>
            <a:bevelB w="13500" h="13500" prst="angle"/>
            <a:extrusionClr>
              <a:schemeClr val="tx2"/>
            </a:extrusionClr>
            <a:contourClr>
              <a:schemeClr val="tx2"/>
            </a:contourClr>
          </a:sp3d>
        </p:spPr>
        <p:txBody>
          <a:bodyPr>
            <a:flatTx/>
          </a:bodyPr>
          <a:lstStyle/>
          <a:p>
            <a:pPr eaLnBrk="1" hangingPunct="1"/>
            <a:r>
              <a:rPr lang="en-US" altLang="en-US">
                <a:solidFill>
                  <a:srgbClr val="FFFF00"/>
                </a:solidFill>
              </a:rPr>
              <a:t>TEXT Color</a:t>
            </a:r>
          </a:p>
        </p:txBody>
      </p:sp>
      <p:sp>
        <p:nvSpPr>
          <p:cNvPr id="25604" name="Rectangle 3">
            <a:extLst>
              <a:ext uri="{FF2B5EF4-FFF2-40B4-BE49-F238E27FC236}">
                <a16:creationId xmlns:a16="http://schemas.microsoft.com/office/drawing/2014/main" id="{EB2CFB36-D72D-4178-AA29-FC143B02CBF7}"/>
              </a:ext>
            </a:extLst>
          </p:cNvPr>
          <p:cNvSpPr>
            <a:spLocks noGrp="1" noChangeArrowheads="1"/>
          </p:cNvSpPr>
          <p:nvPr>
            <p:ph type="body" idx="1"/>
          </p:nvPr>
        </p:nvSpPr>
        <p:spPr>
          <a:xfrm>
            <a:off x="2286000" y="1752600"/>
            <a:ext cx="7772400" cy="4648200"/>
          </a:xfrm>
          <a:solidFill>
            <a:schemeClr val="accent1"/>
          </a:solidFill>
        </p:spPr>
        <p:txBody>
          <a:bodyPr/>
          <a:lstStyle/>
          <a:p>
            <a:pPr eaLnBrk="1" hangingPunct="1">
              <a:buClr>
                <a:schemeClr val="bg1"/>
              </a:buClr>
              <a:buFont typeface="Wingdings" panose="05000000000000000000" pitchFamily="2" charset="2"/>
              <a:buChar char="§"/>
            </a:pPr>
            <a:r>
              <a:rPr lang="en-US" altLang="en-US"/>
              <a:t>The TEXT attribute is used to control the color of all the normal text in the document. The default color for text is black. The TEXT attribute would be added as follows:</a:t>
            </a:r>
          </a:p>
          <a:p>
            <a:pPr eaLnBrk="1" hangingPunct="1">
              <a:buClr>
                <a:schemeClr val="bg1"/>
              </a:buClr>
              <a:buFont typeface="Wingdings" panose="05000000000000000000" pitchFamily="2" charset="2"/>
              <a:buNone/>
            </a:pPr>
            <a:r>
              <a:rPr lang="en-US" altLang="en-US"/>
              <a:t>	</a:t>
            </a:r>
            <a:r>
              <a:rPr lang="en-US" altLang="en-US" b="1">
                <a:solidFill>
                  <a:srgbClr val="FF0000"/>
                </a:solidFill>
              </a:rPr>
              <a:t>&lt;BODY BGCOLOR=“#FFFFFF” TEXT=“#FF0000”&gt;&lt;/BODY&gt;</a:t>
            </a:r>
          </a:p>
          <a:p>
            <a:pPr eaLnBrk="1" hangingPunct="1">
              <a:buClr>
                <a:schemeClr val="bg1"/>
              </a:buClr>
              <a:buFont typeface="Wingdings" panose="05000000000000000000" pitchFamily="2" charset="2"/>
              <a:buNone/>
            </a:pPr>
            <a:r>
              <a:rPr lang="en-US" altLang="en-US"/>
              <a:t>In this example the document’s page</a:t>
            </a:r>
          </a:p>
          <a:p>
            <a:pPr eaLnBrk="1" hangingPunct="1">
              <a:buClr>
                <a:schemeClr val="bg1"/>
              </a:buClr>
              <a:buFont typeface="Wingdings" panose="05000000000000000000" pitchFamily="2" charset="2"/>
              <a:buNone/>
            </a:pPr>
            <a:r>
              <a:rPr lang="en-US" altLang="en-US"/>
              <a:t>color is white and the text would be red.</a:t>
            </a:r>
          </a:p>
        </p:txBody>
      </p:sp>
    </p:spTree>
    <p:extLst>
      <p:ext uri="{BB962C8B-B14F-4D97-AF65-F5344CB8AC3E}">
        <p14:creationId xmlns:p14="http://schemas.microsoft.com/office/powerpoint/2010/main" val="19099055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Number Placeholder 5">
            <a:extLst>
              <a:ext uri="{FF2B5EF4-FFF2-40B4-BE49-F238E27FC236}">
                <a16:creationId xmlns:a16="http://schemas.microsoft.com/office/drawing/2014/main" id="{7BF635ED-6C4A-4657-B4D1-A71302FAC54C}"/>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D2BFEDA-9458-41DC-9B46-ACA55F816CD7}" type="slidenum">
              <a:rPr lang="ar-SA" altLang="en-US"/>
              <a:pPr/>
              <a:t>21</a:t>
            </a:fld>
            <a:endParaRPr lang="en-US" altLang="en-US"/>
          </a:p>
        </p:txBody>
      </p:sp>
      <p:sp>
        <p:nvSpPr>
          <p:cNvPr id="26627" name="Rectangle 2">
            <a:extLst>
              <a:ext uri="{FF2B5EF4-FFF2-40B4-BE49-F238E27FC236}">
                <a16:creationId xmlns:a16="http://schemas.microsoft.com/office/drawing/2014/main" id="{8C78F96C-C445-494E-B6AE-63928ADB358E}"/>
              </a:ext>
            </a:extLst>
          </p:cNvPr>
          <p:cNvSpPr>
            <a:spLocks noGrp="1" noChangeArrowheads="1"/>
          </p:cNvSpPr>
          <p:nvPr>
            <p:ph type="title"/>
          </p:nvPr>
        </p:nvSpPr>
        <p:spPr>
          <a:solidFill>
            <a:schemeClr val="tx2"/>
          </a:solidFill>
        </p:spPr>
        <p:txBody>
          <a:bodyPr/>
          <a:lstStyle/>
          <a:p>
            <a:pPr eaLnBrk="1" hangingPunct="1"/>
            <a:r>
              <a:rPr lang="en-US" altLang="en-US">
                <a:solidFill>
                  <a:srgbClr val="FFFF00"/>
                </a:solidFill>
              </a:rPr>
              <a:t>LINK, VLINK, and ALINK</a:t>
            </a:r>
          </a:p>
        </p:txBody>
      </p:sp>
      <p:sp>
        <p:nvSpPr>
          <p:cNvPr id="26628" name="Rectangle 3">
            <a:extLst>
              <a:ext uri="{FF2B5EF4-FFF2-40B4-BE49-F238E27FC236}">
                <a16:creationId xmlns:a16="http://schemas.microsoft.com/office/drawing/2014/main" id="{892CB9DE-7F0A-49F3-9E08-AF69CFC4E692}"/>
              </a:ext>
            </a:extLst>
          </p:cNvPr>
          <p:cNvSpPr>
            <a:spLocks noGrp="1" noChangeArrowheads="1"/>
          </p:cNvSpPr>
          <p:nvPr>
            <p:ph type="body" idx="1"/>
          </p:nvPr>
        </p:nvSpPr>
        <p:spPr>
          <a:xfrm>
            <a:off x="1524000" y="1600200"/>
            <a:ext cx="9144000" cy="5257800"/>
          </a:xfrm>
          <a:solidFill>
            <a:schemeClr val="accent1"/>
          </a:solidFill>
        </p:spPr>
        <p:txBody>
          <a:bodyPr/>
          <a:lstStyle/>
          <a:p>
            <a:pPr marL="609600" indent="-609600" eaLnBrk="1" hangingPunct="1">
              <a:buClr>
                <a:schemeClr val="bg1"/>
              </a:buClr>
              <a:buFont typeface="Wingdings" panose="05000000000000000000" pitchFamily="2" charset="2"/>
              <a:buNone/>
            </a:pPr>
            <a:r>
              <a:rPr lang="en-US" altLang="en-US" sz="2800"/>
              <a:t>These attributes control the colors of the different link states:</a:t>
            </a:r>
          </a:p>
          <a:p>
            <a:pPr marL="609600" indent="-609600" eaLnBrk="1" hangingPunct="1">
              <a:buClr>
                <a:schemeClr val="bg1"/>
              </a:buClr>
              <a:buFont typeface="Wingdings" panose="05000000000000000000" pitchFamily="2" charset="2"/>
              <a:buNone/>
            </a:pPr>
            <a:r>
              <a:rPr lang="en-US" altLang="en-US" sz="2800"/>
              <a:t>1. LINK – initial appearance – default = Blue.</a:t>
            </a:r>
          </a:p>
          <a:p>
            <a:pPr marL="609600" indent="-609600" eaLnBrk="1" hangingPunct="1">
              <a:buClr>
                <a:schemeClr val="bg1"/>
              </a:buClr>
              <a:buFont typeface="Wingdings" panose="05000000000000000000" pitchFamily="2" charset="2"/>
              <a:buNone/>
            </a:pPr>
            <a:r>
              <a:rPr lang="en-US" altLang="en-US" sz="2800"/>
              <a:t>2. VLINK – visited link – default = Purple.</a:t>
            </a:r>
          </a:p>
          <a:p>
            <a:pPr marL="609600" indent="-609600" eaLnBrk="1" hangingPunct="1">
              <a:buClr>
                <a:schemeClr val="bg1"/>
              </a:buClr>
              <a:buFont typeface="Wingdings" panose="05000000000000000000" pitchFamily="2" charset="2"/>
              <a:buNone/>
            </a:pPr>
            <a:r>
              <a:rPr lang="en-US" altLang="en-US" sz="2800"/>
              <a:t>3. ALINK –active link being clicked–default= Yellow.</a:t>
            </a:r>
          </a:p>
          <a:p>
            <a:pPr marL="609600" indent="-609600" eaLnBrk="1" hangingPunct="1">
              <a:buClr>
                <a:schemeClr val="bg1"/>
              </a:buClr>
              <a:buFont typeface="Wingdings" panose="05000000000000000000" pitchFamily="2" charset="2"/>
              <a:buNone/>
            </a:pPr>
            <a:r>
              <a:rPr lang="en-US" altLang="en-US" sz="2800"/>
              <a:t>The Format for setting these attributes is:</a:t>
            </a:r>
          </a:p>
          <a:p>
            <a:pPr marL="609600" indent="-609600" eaLnBrk="1" hangingPunct="1">
              <a:buClr>
                <a:schemeClr val="bg1"/>
              </a:buClr>
              <a:buFont typeface="Wingdings" panose="05000000000000000000" pitchFamily="2" charset="2"/>
              <a:buNone/>
            </a:pPr>
            <a:r>
              <a:rPr lang="en-US" altLang="en-US" sz="2800">
                <a:solidFill>
                  <a:srgbClr val="FF0000"/>
                </a:solidFill>
              </a:rPr>
              <a:t>&lt;BODY BGCOLOR=“#FFFFFF” TEXT=“#FF0000” LINK=“#0000FF”</a:t>
            </a:r>
          </a:p>
          <a:p>
            <a:pPr marL="609600" indent="-609600" eaLnBrk="1" hangingPunct="1">
              <a:buClr>
                <a:schemeClr val="bg1"/>
              </a:buClr>
              <a:buFont typeface="Wingdings" panose="05000000000000000000" pitchFamily="2" charset="2"/>
              <a:buNone/>
            </a:pPr>
            <a:r>
              <a:rPr lang="en-US" altLang="en-US" sz="2800">
                <a:solidFill>
                  <a:srgbClr val="FF0000"/>
                </a:solidFill>
              </a:rPr>
              <a:t>      VLINK=“#</a:t>
            </a:r>
            <a:r>
              <a:rPr lang="en-US" altLang="en-US" sz="2800">
                <a:solidFill>
                  <a:srgbClr val="FF00FF"/>
                </a:solidFill>
              </a:rPr>
              <a:t>FF00FF</a:t>
            </a:r>
            <a:r>
              <a:rPr lang="en-US" altLang="en-US" sz="2800">
                <a:solidFill>
                  <a:srgbClr val="FF0000"/>
                </a:solidFill>
              </a:rPr>
              <a:t>” </a:t>
            </a:r>
          </a:p>
          <a:p>
            <a:pPr marL="609600" indent="-609600" eaLnBrk="1" hangingPunct="1">
              <a:buClr>
                <a:schemeClr val="bg1"/>
              </a:buClr>
              <a:buFont typeface="Wingdings" panose="05000000000000000000" pitchFamily="2" charset="2"/>
              <a:buNone/>
            </a:pPr>
            <a:r>
              <a:rPr lang="en-US" altLang="en-US" sz="2800">
                <a:solidFill>
                  <a:srgbClr val="FF0000"/>
                </a:solidFill>
              </a:rPr>
              <a:t>     ALINK=“</a:t>
            </a:r>
            <a:r>
              <a:rPr lang="en-US" altLang="en-US" sz="2800">
                <a:solidFill>
                  <a:srgbClr val="FFFF00"/>
                </a:solidFill>
              </a:rPr>
              <a:t>FFFF00</a:t>
            </a:r>
            <a:r>
              <a:rPr lang="en-US" altLang="en-US" sz="2800">
                <a:solidFill>
                  <a:srgbClr val="FF0000"/>
                </a:solidFill>
              </a:rPr>
              <a:t>”&gt; &lt;/BODY&gt;</a:t>
            </a:r>
          </a:p>
          <a:p>
            <a:pPr marL="609600" indent="-609600" eaLnBrk="1" hangingPunct="1">
              <a:buClr>
                <a:schemeClr val="bg1"/>
              </a:buClr>
              <a:buFontTx/>
              <a:buAutoNum type="arabicPeriod"/>
            </a:pPr>
            <a:endParaRPr lang="en-US" altLang="en-US" sz="2800">
              <a:solidFill>
                <a:srgbClr val="FF0000"/>
              </a:solidFill>
            </a:endParaRPr>
          </a:p>
        </p:txBody>
      </p:sp>
    </p:spTree>
    <p:extLst>
      <p:ext uri="{BB962C8B-B14F-4D97-AF65-F5344CB8AC3E}">
        <p14:creationId xmlns:p14="http://schemas.microsoft.com/office/powerpoint/2010/main" val="16230369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Number Placeholder 5">
            <a:extLst>
              <a:ext uri="{FF2B5EF4-FFF2-40B4-BE49-F238E27FC236}">
                <a16:creationId xmlns:a16="http://schemas.microsoft.com/office/drawing/2014/main" id="{3FDDDD33-DD2A-4023-B28C-6CA5462798F1}"/>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6A674F7-74CD-41B2-AEBB-ED26E76B33B5}" type="slidenum">
              <a:rPr lang="ar-SA" altLang="en-US"/>
              <a:pPr/>
              <a:t>22</a:t>
            </a:fld>
            <a:endParaRPr lang="en-US" altLang="en-US"/>
          </a:p>
        </p:txBody>
      </p:sp>
      <p:sp>
        <p:nvSpPr>
          <p:cNvPr id="27651" name="Rectangle 2">
            <a:extLst>
              <a:ext uri="{FF2B5EF4-FFF2-40B4-BE49-F238E27FC236}">
                <a16:creationId xmlns:a16="http://schemas.microsoft.com/office/drawing/2014/main" id="{4FF70C3C-BD93-4BF1-B10A-BE28C85CAC97}"/>
              </a:ext>
            </a:extLst>
          </p:cNvPr>
          <p:cNvSpPr>
            <a:spLocks noGrp="1" noChangeArrowheads="1"/>
          </p:cNvSpPr>
          <p:nvPr>
            <p:ph type="title"/>
          </p:nvPr>
        </p:nvSpPr>
        <p:spPr>
          <a:xfrm>
            <a:off x="1981200" y="304800"/>
            <a:ext cx="8229600" cy="1143000"/>
          </a:xfrm>
          <a:solidFill>
            <a:schemeClr val="tx2"/>
          </a:solidFill>
          <a:scene3d>
            <a:camera prst="legacyObliqueBottomLeft"/>
            <a:lightRig rig="legacyFlat3" dir="t"/>
          </a:scene3d>
          <a:sp3d extrusionH="430200" prstMaterial="legacyMatte">
            <a:bevelT w="13500" h="13500" prst="angle"/>
            <a:bevelB w="13500" h="13500" prst="angle"/>
            <a:extrusionClr>
              <a:schemeClr val="tx2"/>
            </a:extrusionClr>
            <a:contourClr>
              <a:schemeClr val="tx2"/>
            </a:contourClr>
          </a:sp3d>
        </p:spPr>
        <p:txBody>
          <a:bodyPr>
            <a:flatTx/>
          </a:bodyPr>
          <a:lstStyle/>
          <a:p>
            <a:pPr eaLnBrk="1" hangingPunct="1"/>
            <a:r>
              <a:rPr lang="en-US" altLang="en-US">
                <a:solidFill>
                  <a:srgbClr val="FFFF00"/>
                </a:solidFill>
              </a:rPr>
              <a:t>Using Image Background</a:t>
            </a:r>
          </a:p>
        </p:txBody>
      </p:sp>
      <p:sp>
        <p:nvSpPr>
          <p:cNvPr id="27652" name="Rectangle 3">
            <a:extLst>
              <a:ext uri="{FF2B5EF4-FFF2-40B4-BE49-F238E27FC236}">
                <a16:creationId xmlns:a16="http://schemas.microsoft.com/office/drawing/2014/main" id="{7E5DECF6-C083-4CEC-81D7-8C3B256A81BB}"/>
              </a:ext>
            </a:extLst>
          </p:cNvPr>
          <p:cNvSpPr>
            <a:spLocks noGrp="1" noChangeArrowheads="1"/>
          </p:cNvSpPr>
          <p:nvPr>
            <p:ph type="body" idx="1"/>
          </p:nvPr>
        </p:nvSpPr>
        <p:spPr>
          <a:xfrm>
            <a:off x="1981200" y="1600200"/>
            <a:ext cx="8229600" cy="4419600"/>
          </a:xfrm>
          <a:solidFill>
            <a:schemeClr val="accent1"/>
          </a:solidFill>
        </p:spPr>
        <p:txBody>
          <a:bodyPr/>
          <a:lstStyle/>
          <a:p>
            <a:pPr eaLnBrk="1" hangingPunct="1">
              <a:buClr>
                <a:schemeClr val="bg1"/>
              </a:buClr>
              <a:buFont typeface="Wingdings" panose="05000000000000000000" pitchFamily="2" charset="2"/>
              <a:buChar char="§"/>
            </a:pPr>
            <a:r>
              <a:rPr lang="en-US" altLang="en-US"/>
              <a:t>The BODY element also gives you ability of setting an image as the document’s background.</a:t>
            </a:r>
          </a:p>
          <a:p>
            <a:pPr eaLnBrk="1" hangingPunct="1">
              <a:buClr>
                <a:schemeClr val="bg1"/>
              </a:buClr>
              <a:buFont typeface="Wingdings" panose="05000000000000000000" pitchFamily="2" charset="2"/>
              <a:buChar char="§"/>
            </a:pPr>
            <a:r>
              <a:rPr lang="en-US" altLang="en-US"/>
              <a:t>An example of a background image’s HTML code is as follows:</a:t>
            </a:r>
          </a:p>
          <a:p>
            <a:pPr eaLnBrk="1" hangingPunct="1">
              <a:buClr>
                <a:schemeClr val="bg1"/>
              </a:buClr>
              <a:buFont typeface="Wingdings" panose="05000000000000000000" pitchFamily="2" charset="2"/>
              <a:buNone/>
            </a:pPr>
            <a:endParaRPr lang="en-US" altLang="en-US"/>
          </a:p>
          <a:p>
            <a:pPr eaLnBrk="1" hangingPunct="1">
              <a:buClr>
                <a:schemeClr val="bg1"/>
              </a:buClr>
              <a:buFont typeface="Wingdings" panose="05000000000000000000" pitchFamily="2" charset="2"/>
              <a:buNone/>
            </a:pPr>
            <a:r>
              <a:rPr lang="en-US" altLang="en-US">
                <a:solidFill>
                  <a:srgbClr val="FF0000"/>
                </a:solidFill>
              </a:rPr>
              <a:t>&lt;BODY BACKGROUND=“hi.gif” BGCOLOR=“#FFFFFF”&gt;&lt;/BODY&gt;</a:t>
            </a:r>
          </a:p>
          <a:p>
            <a:pPr eaLnBrk="1" hangingPunct="1">
              <a:buClr>
                <a:schemeClr val="bg1"/>
              </a:buClr>
              <a:buFont typeface="Wingdings" panose="05000000000000000000" pitchFamily="2" charset="2"/>
              <a:buNone/>
            </a:pPr>
            <a:endParaRPr lang="en-US" altLang="en-US">
              <a:solidFill>
                <a:srgbClr val="FF0000"/>
              </a:solidFill>
            </a:endParaRPr>
          </a:p>
          <a:p>
            <a:pPr eaLnBrk="1" hangingPunct="1">
              <a:buClr>
                <a:schemeClr val="bg1"/>
              </a:buClr>
              <a:buFont typeface="Wingdings" panose="05000000000000000000" pitchFamily="2" charset="2"/>
              <a:buNone/>
            </a:pPr>
            <a:r>
              <a:rPr lang="en-US" altLang="en-US"/>
              <a:t>	</a:t>
            </a:r>
          </a:p>
        </p:txBody>
      </p:sp>
    </p:spTree>
    <p:extLst>
      <p:ext uri="{BB962C8B-B14F-4D97-AF65-F5344CB8AC3E}">
        <p14:creationId xmlns:p14="http://schemas.microsoft.com/office/powerpoint/2010/main" val="29710378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Number Placeholder 5">
            <a:extLst>
              <a:ext uri="{FF2B5EF4-FFF2-40B4-BE49-F238E27FC236}">
                <a16:creationId xmlns:a16="http://schemas.microsoft.com/office/drawing/2014/main" id="{D0400671-C1CF-4A07-875F-58AB95800CF6}"/>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D9FE959-44AB-4DC2-B83F-E00CE23DD0F7}" type="slidenum">
              <a:rPr lang="ar-SA" altLang="en-US"/>
              <a:pPr/>
              <a:t>23</a:t>
            </a:fld>
            <a:endParaRPr lang="en-US" altLang="en-US"/>
          </a:p>
        </p:txBody>
      </p:sp>
      <p:sp>
        <p:nvSpPr>
          <p:cNvPr id="28675" name="Rectangle 2">
            <a:extLst>
              <a:ext uri="{FF2B5EF4-FFF2-40B4-BE49-F238E27FC236}">
                <a16:creationId xmlns:a16="http://schemas.microsoft.com/office/drawing/2014/main" id="{FA97180A-A428-497A-85AD-68496CA8123C}"/>
              </a:ext>
            </a:extLst>
          </p:cNvPr>
          <p:cNvSpPr>
            <a:spLocks noGrp="1" noChangeArrowheads="1"/>
          </p:cNvSpPr>
          <p:nvPr>
            <p:ph type="title"/>
          </p:nvPr>
        </p:nvSpPr>
        <p:spPr>
          <a:solidFill>
            <a:schemeClr val="tx2"/>
          </a:solidFill>
        </p:spPr>
        <p:txBody>
          <a:bodyPr/>
          <a:lstStyle/>
          <a:p>
            <a:pPr eaLnBrk="1" hangingPunct="1"/>
            <a:r>
              <a:rPr lang="en-US" altLang="en-US" b="1">
                <a:solidFill>
                  <a:srgbClr val="FFFF00"/>
                </a:solidFill>
              </a:rPr>
              <a:t>Previewing Your Work</a:t>
            </a:r>
          </a:p>
        </p:txBody>
      </p:sp>
      <p:sp>
        <p:nvSpPr>
          <p:cNvPr id="28676" name="Rectangle 3">
            <a:extLst>
              <a:ext uri="{FF2B5EF4-FFF2-40B4-BE49-F238E27FC236}">
                <a16:creationId xmlns:a16="http://schemas.microsoft.com/office/drawing/2014/main" id="{70C347D8-5C07-409D-ACBA-67E33E479D44}"/>
              </a:ext>
            </a:extLst>
          </p:cNvPr>
          <p:cNvSpPr>
            <a:spLocks noGrp="1" noChangeArrowheads="1"/>
          </p:cNvSpPr>
          <p:nvPr>
            <p:ph type="body" idx="1"/>
          </p:nvPr>
        </p:nvSpPr>
        <p:spPr>
          <a:xfrm>
            <a:off x="1981200" y="1676401"/>
            <a:ext cx="8229600" cy="4525963"/>
          </a:xfrm>
          <a:solidFill>
            <a:schemeClr val="accent1"/>
          </a:solidFill>
        </p:spPr>
        <p:txBody>
          <a:bodyPr/>
          <a:lstStyle/>
          <a:p>
            <a:pPr marL="609600" indent="-609600" eaLnBrk="1" hangingPunct="1">
              <a:lnSpc>
                <a:spcPct val="80000"/>
              </a:lnSpc>
              <a:buClr>
                <a:schemeClr val="bg1"/>
              </a:buClr>
              <a:buFont typeface="Wingdings" panose="05000000000000000000" pitchFamily="2" charset="2"/>
              <a:buChar char="§"/>
            </a:pPr>
            <a:r>
              <a:rPr lang="en-US" altLang="en-US" sz="2800"/>
              <a:t>Once you have created your basic starting document and set your document properties it is a good idea to save your file.</a:t>
            </a:r>
          </a:p>
          <a:p>
            <a:pPr marL="609600" indent="-609600" eaLnBrk="1" hangingPunct="1">
              <a:lnSpc>
                <a:spcPct val="80000"/>
              </a:lnSpc>
              <a:buClr>
                <a:schemeClr val="bg1"/>
              </a:buClr>
              <a:buFont typeface="Wingdings" panose="05000000000000000000" pitchFamily="2" charset="2"/>
              <a:buChar char="§"/>
            </a:pPr>
            <a:r>
              <a:rPr lang="en-US" altLang="en-US" sz="2800"/>
              <a:t>To save a file, in NotePad, follow these steps:</a:t>
            </a:r>
          </a:p>
          <a:p>
            <a:pPr marL="609600" indent="-609600" eaLnBrk="1" hangingPunct="1">
              <a:lnSpc>
                <a:spcPct val="80000"/>
              </a:lnSpc>
              <a:buClr>
                <a:schemeClr val="bg1"/>
              </a:buClr>
              <a:buFont typeface="Wingdings" panose="05000000000000000000" pitchFamily="2" charset="2"/>
              <a:buAutoNum type="arabicPeriod"/>
            </a:pPr>
            <a:r>
              <a:rPr lang="en-US" altLang="en-US" sz="2800"/>
              <a:t>Locate and click on the menu called “File”.</a:t>
            </a:r>
          </a:p>
          <a:p>
            <a:pPr marL="609600" indent="-609600" eaLnBrk="1" hangingPunct="1">
              <a:lnSpc>
                <a:spcPct val="80000"/>
              </a:lnSpc>
              <a:buClr>
                <a:schemeClr val="bg1"/>
              </a:buClr>
              <a:buFont typeface="Wingdings" panose="05000000000000000000" pitchFamily="2" charset="2"/>
              <a:buAutoNum type="arabicPeriod"/>
            </a:pPr>
            <a:r>
              <a:rPr lang="en-US" altLang="en-US" sz="2800"/>
              <a:t>Select the option under File Menu labeled “Save As”.</a:t>
            </a:r>
          </a:p>
          <a:p>
            <a:pPr marL="609600" indent="-609600" eaLnBrk="1" hangingPunct="1">
              <a:lnSpc>
                <a:spcPct val="80000"/>
              </a:lnSpc>
              <a:buClr>
                <a:schemeClr val="bg1"/>
              </a:buClr>
              <a:buFont typeface="Wingdings" panose="05000000000000000000" pitchFamily="2" charset="2"/>
              <a:buAutoNum type="arabicPeriod"/>
            </a:pPr>
            <a:r>
              <a:rPr lang="en-US" altLang="en-US" sz="2800"/>
              <a:t>In the “File Name” text box, type in the entire name of your file (including the extension name .html).</a:t>
            </a:r>
          </a:p>
          <a:p>
            <a:pPr marL="609600" indent="-609600" eaLnBrk="1" hangingPunct="1">
              <a:lnSpc>
                <a:spcPct val="80000"/>
              </a:lnSpc>
              <a:buClr>
                <a:schemeClr val="bg1"/>
              </a:buClr>
              <a:buFont typeface="Wingdings" panose="05000000000000000000" pitchFamily="2" charset="2"/>
              <a:buNone/>
            </a:pPr>
            <a:r>
              <a:rPr lang="en-US" altLang="en-US" sz="2800"/>
              <a:t>								</a:t>
            </a:r>
          </a:p>
        </p:txBody>
      </p:sp>
    </p:spTree>
    <p:extLst>
      <p:ext uri="{BB962C8B-B14F-4D97-AF65-F5344CB8AC3E}">
        <p14:creationId xmlns:p14="http://schemas.microsoft.com/office/powerpoint/2010/main" val="19145482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Number Placeholder 5">
            <a:extLst>
              <a:ext uri="{FF2B5EF4-FFF2-40B4-BE49-F238E27FC236}">
                <a16:creationId xmlns:a16="http://schemas.microsoft.com/office/drawing/2014/main" id="{742E1E62-B07A-44D4-B826-5BDA8F09C5CA}"/>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F01B94-3CB6-440B-AB37-18D791F123F7}" type="slidenum">
              <a:rPr lang="ar-SA" altLang="en-US"/>
              <a:pPr/>
              <a:t>24</a:t>
            </a:fld>
            <a:endParaRPr lang="en-US" altLang="en-US"/>
          </a:p>
        </p:txBody>
      </p:sp>
      <p:sp>
        <p:nvSpPr>
          <p:cNvPr id="29699" name="Rectangle 2">
            <a:extLst>
              <a:ext uri="{FF2B5EF4-FFF2-40B4-BE49-F238E27FC236}">
                <a16:creationId xmlns:a16="http://schemas.microsoft.com/office/drawing/2014/main" id="{7276C9F2-EAA0-49E1-9F02-32CBC34D1F22}"/>
              </a:ext>
            </a:extLst>
          </p:cNvPr>
          <p:cNvSpPr>
            <a:spLocks noGrp="1" noChangeArrowheads="1"/>
          </p:cNvSpPr>
          <p:nvPr>
            <p:ph type="title"/>
          </p:nvPr>
        </p:nvSpPr>
        <p:spPr>
          <a:solidFill>
            <a:schemeClr val="tx2"/>
          </a:solidFill>
        </p:spPr>
        <p:txBody>
          <a:bodyPr/>
          <a:lstStyle/>
          <a:p>
            <a:pPr eaLnBrk="1" hangingPunct="1"/>
            <a:r>
              <a:rPr lang="en-US" altLang="en-US">
                <a:solidFill>
                  <a:srgbClr val="FFFF00"/>
                </a:solidFill>
              </a:rPr>
              <a:t>Edit, Save and View Cycle</a:t>
            </a:r>
          </a:p>
        </p:txBody>
      </p:sp>
      <p:sp>
        <p:nvSpPr>
          <p:cNvPr id="29700" name="Rectangle 3">
            <a:extLst>
              <a:ext uri="{FF2B5EF4-FFF2-40B4-BE49-F238E27FC236}">
                <a16:creationId xmlns:a16="http://schemas.microsoft.com/office/drawing/2014/main" id="{3064691A-5832-43A8-8AC2-9F2D1B952599}"/>
              </a:ext>
            </a:extLst>
          </p:cNvPr>
          <p:cNvSpPr>
            <a:spLocks noGrp="1" noChangeArrowheads="1"/>
          </p:cNvSpPr>
          <p:nvPr>
            <p:ph type="body" idx="1"/>
          </p:nvPr>
        </p:nvSpPr>
        <p:spPr>
          <a:solidFill>
            <a:schemeClr val="accent1"/>
          </a:solidFill>
        </p:spPr>
        <p:txBody>
          <a:bodyPr/>
          <a:lstStyle/>
          <a:p>
            <a:pPr marL="609600" indent="-609600" eaLnBrk="1" hangingPunct="1">
              <a:buClr>
                <a:schemeClr val="bg1"/>
              </a:buClr>
              <a:buFont typeface="Wingdings" panose="05000000000000000000" pitchFamily="2" charset="2"/>
              <a:buChar char="§"/>
            </a:pPr>
            <a:r>
              <a:rPr lang="en-US" altLang="en-US" sz="2400"/>
              <a:t>To preview Your Work, open a web browser and do the following:</a:t>
            </a:r>
          </a:p>
          <a:p>
            <a:pPr marL="609600" indent="-609600" eaLnBrk="1" hangingPunct="1">
              <a:buClr>
                <a:schemeClr val="bg1"/>
              </a:buClr>
              <a:buFont typeface="Wingdings" panose="05000000000000000000" pitchFamily="2" charset="2"/>
              <a:buAutoNum type="arabicPeriod"/>
            </a:pPr>
            <a:r>
              <a:rPr lang="en-US" altLang="en-US" sz="2400"/>
              <a:t>Click on the menu labeled “File”.</a:t>
            </a:r>
          </a:p>
          <a:p>
            <a:pPr marL="609600" indent="-609600" eaLnBrk="1" hangingPunct="1">
              <a:buClr>
                <a:schemeClr val="bg1"/>
              </a:buClr>
              <a:buFont typeface="Wingdings" panose="05000000000000000000" pitchFamily="2" charset="2"/>
              <a:buAutoNum type="arabicPeriod"/>
            </a:pPr>
            <a:r>
              <a:rPr lang="en-US" altLang="en-US" sz="2400"/>
              <a:t>Locate the menu option, “Open”.</a:t>
            </a:r>
          </a:p>
          <a:p>
            <a:pPr marL="609600" indent="-609600" eaLnBrk="1" hangingPunct="1">
              <a:buClr>
                <a:schemeClr val="bg1"/>
              </a:buClr>
              <a:buFont typeface="Wingdings" panose="05000000000000000000" pitchFamily="2" charset="2"/>
              <a:buNone/>
            </a:pPr>
            <a:endParaRPr lang="en-US" altLang="en-US" sz="2400"/>
          </a:p>
        </p:txBody>
      </p:sp>
      <p:graphicFrame>
        <p:nvGraphicFramePr>
          <p:cNvPr id="29701" name="Object 4">
            <a:extLst>
              <a:ext uri="{FF2B5EF4-FFF2-40B4-BE49-F238E27FC236}">
                <a16:creationId xmlns:a16="http://schemas.microsoft.com/office/drawing/2014/main" id="{E38A11D4-A1A1-4B3D-85A6-7B2EC68D7CA8}"/>
              </a:ext>
            </a:extLst>
          </p:cNvPr>
          <p:cNvGraphicFramePr>
            <a:graphicFrameLocks noChangeAspect="1"/>
          </p:cNvGraphicFramePr>
          <p:nvPr/>
        </p:nvGraphicFramePr>
        <p:xfrm>
          <a:off x="5334001" y="3810001"/>
          <a:ext cx="3286125" cy="1628775"/>
        </p:xfrm>
        <a:graphic>
          <a:graphicData uri="http://schemas.openxmlformats.org/presentationml/2006/ole">
            <mc:AlternateContent xmlns:mc="http://schemas.openxmlformats.org/markup-compatibility/2006">
              <mc:Choice xmlns:v="urn:schemas-microsoft-com:vml" Requires="v">
                <p:oleObj spid="_x0000_s2053" name="Bitmap Image" r:id="rId3" imgW="3285714" imgH="1628571" progId="Paint.Picture">
                  <p:embed/>
                </p:oleObj>
              </mc:Choice>
              <mc:Fallback>
                <p:oleObj name="Bitmap Image" r:id="rId3" imgW="3285714" imgH="1628571" progId="Paint.Picture">
                  <p:embed/>
                  <p:pic>
                    <p:nvPicPr>
                      <p:cNvPr id="29701" name="Object 4">
                        <a:extLst>
                          <a:ext uri="{FF2B5EF4-FFF2-40B4-BE49-F238E27FC236}">
                            <a16:creationId xmlns:a16="http://schemas.microsoft.com/office/drawing/2014/main" id="{E38A11D4-A1A1-4B3D-85A6-7B2EC68D7CA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34001" y="3810001"/>
                        <a:ext cx="3286125" cy="1628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25239403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Number Placeholder 5">
            <a:extLst>
              <a:ext uri="{FF2B5EF4-FFF2-40B4-BE49-F238E27FC236}">
                <a16:creationId xmlns:a16="http://schemas.microsoft.com/office/drawing/2014/main" id="{CDA526EE-687A-4091-B620-CB9893842C77}"/>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A881A4-74E4-4DEA-A5F4-CE4148A74333}" type="slidenum">
              <a:rPr lang="ar-SA" altLang="en-US"/>
              <a:pPr/>
              <a:t>25</a:t>
            </a:fld>
            <a:endParaRPr lang="en-US" altLang="en-US"/>
          </a:p>
        </p:txBody>
      </p:sp>
      <p:sp>
        <p:nvSpPr>
          <p:cNvPr id="30723" name="Rectangle 2">
            <a:extLst>
              <a:ext uri="{FF2B5EF4-FFF2-40B4-BE49-F238E27FC236}">
                <a16:creationId xmlns:a16="http://schemas.microsoft.com/office/drawing/2014/main" id="{4DFB07EF-3A66-4E89-ABE1-65C6075E3A9E}"/>
              </a:ext>
            </a:extLst>
          </p:cNvPr>
          <p:cNvSpPr>
            <a:spLocks noGrp="1" noChangeArrowheads="1"/>
          </p:cNvSpPr>
          <p:nvPr>
            <p:ph type="title"/>
          </p:nvPr>
        </p:nvSpPr>
        <p:spPr>
          <a:solidFill>
            <a:schemeClr val="tx2"/>
          </a:solidFill>
        </p:spPr>
        <p:txBody>
          <a:bodyPr/>
          <a:lstStyle/>
          <a:p>
            <a:pPr eaLnBrk="1" hangingPunct="1"/>
            <a:r>
              <a:rPr lang="en-US" altLang="en-US">
                <a:solidFill>
                  <a:srgbClr val="FFFF00"/>
                </a:solidFill>
              </a:rPr>
              <a:t>Edit, Save and View Cycle</a:t>
            </a:r>
          </a:p>
        </p:txBody>
      </p:sp>
      <p:sp>
        <p:nvSpPr>
          <p:cNvPr id="30724" name="Rectangle 3">
            <a:extLst>
              <a:ext uri="{FF2B5EF4-FFF2-40B4-BE49-F238E27FC236}">
                <a16:creationId xmlns:a16="http://schemas.microsoft.com/office/drawing/2014/main" id="{CF4ABFFF-2AAD-4627-A23E-18ED30B2487D}"/>
              </a:ext>
            </a:extLst>
          </p:cNvPr>
          <p:cNvSpPr>
            <a:spLocks noGrp="1" noChangeArrowheads="1"/>
          </p:cNvSpPr>
          <p:nvPr>
            <p:ph type="body" idx="1"/>
          </p:nvPr>
        </p:nvSpPr>
        <p:spPr>
          <a:xfrm>
            <a:off x="2133600" y="1676401"/>
            <a:ext cx="7772400" cy="4265613"/>
          </a:xfrm>
          <a:solidFill>
            <a:schemeClr val="accent1"/>
          </a:solidFill>
        </p:spPr>
        <p:txBody>
          <a:bodyPr/>
          <a:lstStyle/>
          <a:p>
            <a:pPr marL="609600" indent="-609600" eaLnBrk="1" hangingPunct="1">
              <a:buClr>
                <a:schemeClr val="bg1"/>
              </a:buClr>
              <a:buFont typeface="Wingdings" panose="05000000000000000000" pitchFamily="2" charset="2"/>
              <a:buAutoNum type="arabicPeriod" startAt="3"/>
            </a:pPr>
            <a:r>
              <a:rPr lang="en-US" altLang="en-US" sz="2400"/>
              <a:t> </a:t>
            </a:r>
            <a:r>
              <a:rPr lang="en-US" altLang="en-US" sz="2800"/>
              <a:t>In the “Open” dialog box, click on the “Browse” button and locate your web document.</a:t>
            </a:r>
          </a:p>
          <a:p>
            <a:pPr marL="609600" indent="-609600" eaLnBrk="1" hangingPunct="1">
              <a:buClr>
                <a:schemeClr val="bg1"/>
              </a:buClr>
              <a:buFont typeface="Wingdings" panose="05000000000000000000" pitchFamily="2" charset="2"/>
              <a:buAutoNum type="arabicPeriod" startAt="4"/>
            </a:pPr>
            <a:r>
              <a:rPr lang="en-US" altLang="en-US" sz="2800"/>
              <a:t>Click “OK” once you have selected your file.</a:t>
            </a:r>
          </a:p>
          <a:p>
            <a:pPr marL="609600" indent="-609600" eaLnBrk="1" hangingPunct="1">
              <a:buClr>
                <a:schemeClr val="bg1"/>
              </a:buClr>
              <a:buFont typeface="Wingdings" panose="05000000000000000000" pitchFamily="2" charset="2"/>
              <a:buNone/>
            </a:pPr>
            <a:endParaRPr lang="en-US" altLang="en-US" sz="2800"/>
          </a:p>
          <a:p>
            <a:pPr marL="609600" indent="-609600" eaLnBrk="1" hangingPunct="1">
              <a:buClr>
                <a:schemeClr val="bg1"/>
              </a:buClr>
              <a:buFont typeface="Wingdings" panose="05000000000000000000" pitchFamily="2" charset="2"/>
              <a:buChar char="§"/>
            </a:pPr>
            <a:r>
              <a:rPr lang="en-US" altLang="en-US" sz="2800"/>
              <a:t>The web browser will load the same document but with the new revisions. This process is the Edit, Save and View Cycle.</a:t>
            </a:r>
          </a:p>
          <a:p>
            <a:pPr marL="609600" indent="-609600" eaLnBrk="1" hangingPunct="1">
              <a:buClr>
                <a:schemeClr val="bg1"/>
              </a:buClr>
              <a:buFont typeface="Wingdings" panose="05000000000000000000" pitchFamily="2" charset="2"/>
              <a:buAutoNum type="arabicPeriod" startAt="4"/>
            </a:pPr>
            <a:endParaRPr lang="en-US" altLang="en-US" sz="2800"/>
          </a:p>
          <a:p>
            <a:pPr marL="609600" indent="-609600" eaLnBrk="1" hangingPunct="1">
              <a:buClr>
                <a:schemeClr val="bg1"/>
              </a:buClr>
              <a:buFont typeface="Wingdings" panose="05000000000000000000" pitchFamily="2" charset="2"/>
              <a:buNone/>
            </a:pPr>
            <a:endParaRPr lang="en-US" altLang="en-US" sz="2400"/>
          </a:p>
        </p:txBody>
      </p:sp>
    </p:spTree>
    <p:extLst>
      <p:ext uri="{BB962C8B-B14F-4D97-AF65-F5344CB8AC3E}">
        <p14:creationId xmlns:p14="http://schemas.microsoft.com/office/powerpoint/2010/main" val="37887864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Number Placeholder 5">
            <a:extLst>
              <a:ext uri="{FF2B5EF4-FFF2-40B4-BE49-F238E27FC236}">
                <a16:creationId xmlns:a16="http://schemas.microsoft.com/office/drawing/2014/main" id="{F65DAABA-10F9-4A33-B71E-29BF735E69E4}"/>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BB99645-BAAE-49BB-A57F-5FD19D25558C}" type="slidenum">
              <a:rPr lang="ar-SA" altLang="en-US"/>
              <a:pPr/>
              <a:t>26</a:t>
            </a:fld>
            <a:endParaRPr lang="en-US" altLang="en-US"/>
          </a:p>
        </p:txBody>
      </p:sp>
      <p:sp>
        <p:nvSpPr>
          <p:cNvPr id="31747" name="Rectangle 2">
            <a:extLst>
              <a:ext uri="{FF2B5EF4-FFF2-40B4-BE49-F238E27FC236}">
                <a16:creationId xmlns:a16="http://schemas.microsoft.com/office/drawing/2014/main" id="{7AB00263-D2C1-47BD-ACB1-7F71965FFB58}"/>
              </a:ext>
            </a:extLst>
          </p:cNvPr>
          <p:cNvSpPr>
            <a:spLocks noGrp="1" noChangeArrowheads="1"/>
          </p:cNvSpPr>
          <p:nvPr>
            <p:ph type="title"/>
          </p:nvPr>
        </p:nvSpPr>
        <p:spPr>
          <a:solidFill>
            <a:schemeClr val="tx2"/>
          </a:solidFill>
        </p:spPr>
        <p:txBody>
          <a:bodyPr/>
          <a:lstStyle/>
          <a:p>
            <a:pPr eaLnBrk="1" hangingPunct="1"/>
            <a:r>
              <a:rPr lang="en-US" altLang="en-US" sz="2800">
                <a:solidFill>
                  <a:srgbClr val="FFFF00"/>
                </a:solidFill>
              </a:rPr>
              <a:t>H</a:t>
            </a:r>
            <a:r>
              <a:rPr lang="en-US" altLang="en-US" sz="2800" b="1">
                <a:solidFill>
                  <a:srgbClr val="FFFF00"/>
                </a:solidFill>
              </a:rPr>
              <a:t>eadings, </a:t>
            </a:r>
            <a:r>
              <a:rPr lang="en-US" altLang="en-US" sz="2800">
                <a:solidFill>
                  <a:srgbClr val="FFFF00"/>
                </a:solidFill>
              </a:rPr>
              <a:t>P</a:t>
            </a:r>
            <a:r>
              <a:rPr lang="en-US" altLang="en-US" sz="2800" b="1">
                <a:solidFill>
                  <a:srgbClr val="FFFF00"/>
                </a:solidFill>
              </a:rPr>
              <a:t>aragraphs, </a:t>
            </a:r>
            <a:r>
              <a:rPr lang="en-US" altLang="en-US" sz="2800">
                <a:solidFill>
                  <a:srgbClr val="FFFF00"/>
                </a:solidFill>
              </a:rPr>
              <a:t>B</a:t>
            </a:r>
            <a:r>
              <a:rPr lang="en-US" altLang="en-US" sz="2800" b="1">
                <a:solidFill>
                  <a:srgbClr val="FFFF00"/>
                </a:solidFill>
              </a:rPr>
              <a:t>reaks &amp; </a:t>
            </a:r>
            <a:r>
              <a:rPr lang="en-US" altLang="en-US" sz="2800">
                <a:solidFill>
                  <a:srgbClr val="FFFF00"/>
                </a:solidFill>
              </a:rPr>
              <a:t>H</a:t>
            </a:r>
            <a:r>
              <a:rPr lang="en-US" altLang="en-US" sz="2800" b="1">
                <a:solidFill>
                  <a:srgbClr val="FFFF00"/>
                </a:solidFill>
              </a:rPr>
              <a:t>orizontal </a:t>
            </a:r>
            <a:r>
              <a:rPr lang="en-US" altLang="en-US" sz="2800">
                <a:solidFill>
                  <a:srgbClr val="FFFF00"/>
                </a:solidFill>
              </a:rPr>
              <a:t>R</a:t>
            </a:r>
            <a:r>
              <a:rPr lang="en-US" altLang="en-US" sz="2800" b="1">
                <a:solidFill>
                  <a:srgbClr val="FFFF00"/>
                </a:solidFill>
              </a:rPr>
              <a:t>ules</a:t>
            </a:r>
            <a:endParaRPr lang="en-US" altLang="en-US" sz="2800">
              <a:solidFill>
                <a:srgbClr val="FFFF00"/>
              </a:solidFill>
            </a:endParaRPr>
          </a:p>
        </p:txBody>
      </p:sp>
      <p:sp>
        <p:nvSpPr>
          <p:cNvPr id="31748" name="Rectangle 3">
            <a:extLst>
              <a:ext uri="{FF2B5EF4-FFF2-40B4-BE49-F238E27FC236}">
                <a16:creationId xmlns:a16="http://schemas.microsoft.com/office/drawing/2014/main" id="{842003D4-E76D-490B-88F5-0C0037836C02}"/>
              </a:ext>
            </a:extLst>
          </p:cNvPr>
          <p:cNvSpPr>
            <a:spLocks noGrp="1" noChangeArrowheads="1"/>
          </p:cNvSpPr>
          <p:nvPr>
            <p:ph type="body" idx="1"/>
          </p:nvPr>
        </p:nvSpPr>
        <p:spPr>
          <a:solidFill>
            <a:schemeClr val="accent1"/>
          </a:solidFill>
        </p:spPr>
        <p:txBody>
          <a:bodyPr/>
          <a:lstStyle/>
          <a:p>
            <a:pPr marL="609600" indent="-609600" eaLnBrk="1" hangingPunct="1">
              <a:buFontTx/>
              <a:buNone/>
            </a:pPr>
            <a:r>
              <a:rPr lang="en-US" altLang="en-US" sz="2400"/>
              <a:t>In this chapter you will add headings to your page, insert paragraphs, add some breaks, and add horizontal rules.</a:t>
            </a:r>
          </a:p>
          <a:p>
            <a:pPr marL="609600" indent="-609600" eaLnBrk="1" hangingPunct="1">
              <a:buFontTx/>
              <a:buNone/>
            </a:pPr>
            <a:r>
              <a:rPr lang="en-US" altLang="en-US" sz="2400" b="1"/>
              <a:t>Objectives</a:t>
            </a:r>
          </a:p>
          <a:p>
            <a:pPr marL="609600" indent="-609600" eaLnBrk="1" hangingPunct="1">
              <a:buFontTx/>
              <a:buNone/>
            </a:pPr>
            <a:r>
              <a:rPr lang="en-US" altLang="en-US" sz="2400"/>
              <a:t>Upon completing this section, you should be able to</a:t>
            </a:r>
          </a:p>
          <a:p>
            <a:pPr marL="609600" indent="-609600" eaLnBrk="1" hangingPunct="1">
              <a:buClr>
                <a:schemeClr val="bg1"/>
              </a:buClr>
              <a:buFont typeface="Monotype Sorts" charset="0"/>
              <a:buAutoNum type="arabicPeriod"/>
            </a:pPr>
            <a:r>
              <a:rPr lang="en-US" altLang="en-US" sz="2400"/>
              <a:t>List and describe the different Heading elements.</a:t>
            </a:r>
          </a:p>
          <a:p>
            <a:pPr marL="609600" indent="-609600" eaLnBrk="1" hangingPunct="1">
              <a:buClr>
                <a:schemeClr val="bg1"/>
              </a:buClr>
              <a:buFont typeface="Monotype Sorts" charset="0"/>
              <a:buAutoNum type="arabicPeriod"/>
            </a:pPr>
            <a:r>
              <a:rPr lang="en-US" altLang="en-US" sz="2400"/>
              <a:t>Use Paragraphs to add text to a document.</a:t>
            </a:r>
          </a:p>
          <a:p>
            <a:pPr marL="609600" indent="-609600" eaLnBrk="1" hangingPunct="1">
              <a:buClr>
                <a:schemeClr val="bg1"/>
              </a:buClr>
              <a:buFont typeface="Monotype Sorts" charset="0"/>
              <a:buAutoNum type="arabicPeriod"/>
            </a:pPr>
            <a:r>
              <a:rPr lang="en-US" altLang="en-US" sz="2400"/>
              <a:t>Insert breaks where necessary.</a:t>
            </a:r>
          </a:p>
          <a:p>
            <a:pPr marL="609600" indent="-609600" eaLnBrk="1" hangingPunct="1">
              <a:buClr>
                <a:schemeClr val="bg1"/>
              </a:buClr>
              <a:buFont typeface="Monotype Sorts" charset="0"/>
              <a:buAutoNum type="arabicPeriod"/>
            </a:pPr>
            <a:r>
              <a:rPr lang="en-US" altLang="en-US" sz="2400"/>
              <a:t>Add a Horizontal Rule.</a:t>
            </a:r>
          </a:p>
          <a:p>
            <a:pPr marL="609600" indent="-609600" eaLnBrk="1" hangingPunct="1">
              <a:buFontTx/>
              <a:buNone/>
            </a:pPr>
            <a:endParaRPr lang="en-US" altLang="en-US" sz="2400"/>
          </a:p>
        </p:txBody>
      </p:sp>
    </p:spTree>
    <p:extLst>
      <p:ext uri="{BB962C8B-B14F-4D97-AF65-F5344CB8AC3E}">
        <p14:creationId xmlns:p14="http://schemas.microsoft.com/office/powerpoint/2010/main" val="11800888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Number Placeholder 5">
            <a:extLst>
              <a:ext uri="{FF2B5EF4-FFF2-40B4-BE49-F238E27FC236}">
                <a16:creationId xmlns:a16="http://schemas.microsoft.com/office/drawing/2014/main" id="{9C409F08-29DE-4749-A08F-1E4BBB825F73}"/>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942724D-666D-4192-A693-2A304AFAAA6C}" type="slidenum">
              <a:rPr lang="ar-SA" altLang="en-US"/>
              <a:pPr/>
              <a:t>27</a:t>
            </a:fld>
            <a:endParaRPr lang="en-US" altLang="en-US"/>
          </a:p>
        </p:txBody>
      </p:sp>
      <p:sp>
        <p:nvSpPr>
          <p:cNvPr id="32771" name="Rectangle 2">
            <a:extLst>
              <a:ext uri="{FF2B5EF4-FFF2-40B4-BE49-F238E27FC236}">
                <a16:creationId xmlns:a16="http://schemas.microsoft.com/office/drawing/2014/main" id="{098E130F-41CC-4D20-AEF4-779B9D5F0C10}"/>
              </a:ext>
            </a:extLst>
          </p:cNvPr>
          <p:cNvSpPr>
            <a:spLocks noGrp="1" noChangeArrowheads="1"/>
          </p:cNvSpPr>
          <p:nvPr>
            <p:ph type="title"/>
          </p:nvPr>
        </p:nvSpPr>
        <p:spPr>
          <a:xfrm>
            <a:off x="1981200" y="304800"/>
            <a:ext cx="8229600" cy="1143000"/>
          </a:xfrm>
          <a:solidFill>
            <a:schemeClr val="tx2"/>
          </a:solidFill>
        </p:spPr>
        <p:txBody>
          <a:bodyPr/>
          <a:lstStyle/>
          <a:p>
            <a:pPr eaLnBrk="1" hangingPunct="1"/>
            <a:r>
              <a:rPr lang="en-US" altLang="en-US">
                <a:solidFill>
                  <a:srgbClr val="FFFF00"/>
                </a:solidFill>
              </a:rPr>
              <a:t>Headings, &lt;Hx&gt; &lt;/Hx&gt;</a:t>
            </a:r>
          </a:p>
        </p:txBody>
      </p:sp>
      <p:sp>
        <p:nvSpPr>
          <p:cNvPr id="32772" name="Rectangle 3">
            <a:extLst>
              <a:ext uri="{FF2B5EF4-FFF2-40B4-BE49-F238E27FC236}">
                <a16:creationId xmlns:a16="http://schemas.microsoft.com/office/drawing/2014/main" id="{3312C003-45CB-437C-9DC1-CD28776B489D}"/>
              </a:ext>
            </a:extLst>
          </p:cNvPr>
          <p:cNvSpPr>
            <a:spLocks noGrp="1" noChangeArrowheads="1"/>
          </p:cNvSpPr>
          <p:nvPr>
            <p:ph type="body" idx="1"/>
          </p:nvPr>
        </p:nvSpPr>
        <p:spPr>
          <a:xfrm>
            <a:off x="1981200" y="1676401"/>
            <a:ext cx="8229600" cy="4525963"/>
          </a:xfrm>
          <a:solidFill>
            <a:schemeClr val="accent1"/>
          </a:solidFill>
        </p:spPr>
        <p:txBody>
          <a:bodyPr/>
          <a:lstStyle/>
          <a:p>
            <a:pPr marL="609600" indent="-609600" eaLnBrk="1" hangingPunct="1">
              <a:lnSpc>
                <a:spcPct val="80000"/>
              </a:lnSpc>
              <a:buClr>
                <a:schemeClr val="bg1"/>
              </a:buClr>
              <a:buFont typeface="Wingdings" panose="05000000000000000000" pitchFamily="2" charset="2"/>
              <a:buChar char="§"/>
            </a:pPr>
            <a:r>
              <a:rPr lang="en-US" altLang="en-US" sz="2800"/>
              <a:t>Inside the</a:t>
            </a:r>
            <a:r>
              <a:rPr lang="en-US" altLang="en-US" sz="2800" b="1"/>
              <a:t> BODY </a:t>
            </a:r>
            <a:r>
              <a:rPr lang="en-US" altLang="en-US" sz="2800"/>
              <a:t>element, heading elements </a:t>
            </a:r>
            <a:r>
              <a:rPr lang="en-US" altLang="en-US" sz="2800" b="1"/>
              <a:t>H1 </a:t>
            </a:r>
            <a:r>
              <a:rPr lang="en-US" altLang="en-US" sz="2800"/>
              <a:t>through </a:t>
            </a:r>
            <a:r>
              <a:rPr lang="en-US" altLang="en-US" sz="2800" b="1"/>
              <a:t>H6</a:t>
            </a:r>
            <a:r>
              <a:rPr lang="en-US" altLang="en-US" sz="2800"/>
              <a:t> are generally used for major divisions of the document. Headings are permitted to appear in any order, but you will obtain the best results when your documents are displayed in a browser if you follow these guidelines:</a:t>
            </a:r>
          </a:p>
          <a:p>
            <a:pPr marL="609600" indent="-609600" eaLnBrk="1" hangingPunct="1">
              <a:lnSpc>
                <a:spcPct val="80000"/>
              </a:lnSpc>
              <a:buClr>
                <a:schemeClr val="bg1"/>
              </a:buClr>
              <a:buFont typeface="Wingdings" panose="05000000000000000000" pitchFamily="2" charset="2"/>
              <a:buAutoNum type="arabicPeriod"/>
            </a:pPr>
            <a:r>
              <a:rPr lang="en-US" altLang="en-US" sz="2400" b="1"/>
              <a:t>H1</a:t>
            </a:r>
            <a:r>
              <a:rPr lang="en-US" altLang="en-US" sz="2400"/>
              <a:t>: should be used as the highest level of heading, </a:t>
            </a:r>
            <a:r>
              <a:rPr lang="en-US" altLang="en-US" sz="2400" b="1"/>
              <a:t>H2</a:t>
            </a:r>
            <a:r>
              <a:rPr lang="en-US" altLang="en-US" sz="2400"/>
              <a:t> as the next highest, and so forth.</a:t>
            </a:r>
          </a:p>
          <a:p>
            <a:pPr marL="609600" indent="-609600" eaLnBrk="1" hangingPunct="1">
              <a:lnSpc>
                <a:spcPct val="80000"/>
              </a:lnSpc>
              <a:buClr>
                <a:schemeClr val="bg1"/>
              </a:buClr>
              <a:buFont typeface="Wingdings" panose="05000000000000000000" pitchFamily="2" charset="2"/>
              <a:buAutoNum type="arabicPeriod"/>
            </a:pPr>
            <a:r>
              <a:rPr lang="en-US" altLang="en-US" sz="2400"/>
              <a:t>You should not skip heading levels: e.g., an</a:t>
            </a:r>
            <a:r>
              <a:rPr lang="en-US" altLang="en-US" sz="2400" b="1"/>
              <a:t> H3 </a:t>
            </a:r>
            <a:r>
              <a:rPr lang="en-US" altLang="en-US" sz="2400"/>
              <a:t>should not appear after an </a:t>
            </a:r>
            <a:r>
              <a:rPr lang="en-US" altLang="en-US" sz="2400" b="1"/>
              <a:t>H1</a:t>
            </a:r>
            <a:r>
              <a:rPr lang="en-US" altLang="en-US" sz="2400"/>
              <a:t>, unless there is an</a:t>
            </a:r>
            <a:r>
              <a:rPr lang="en-US" altLang="en-US" sz="2400" b="1"/>
              <a:t> H2</a:t>
            </a:r>
            <a:r>
              <a:rPr lang="en-US" altLang="en-US" sz="2400"/>
              <a:t> between them.</a:t>
            </a:r>
          </a:p>
        </p:txBody>
      </p:sp>
    </p:spTree>
    <p:extLst>
      <p:ext uri="{BB962C8B-B14F-4D97-AF65-F5344CB8AC3E}">
        <p14:creationId xmlns:p14="http://schemas.microsoft.com/office/powerpoint/2010/main" val="42892511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Number Placeholder 6">
            <a:extLst>
              <a:ext uri="{FF2B5EF4-FFF2-40B4-BE49-F238E27FC236}">
                <a16:creationId xmlns:a16="http://schemas.microsoft.com/office/drawing/2014/main" id="{0E8678E2-78D5-4BCE-8312-FA05C8BA1B64}"/>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AA61C44-05F6-4A45-95BF-EF8527F89CD1}" type="slidenum">
              <a:rPr lang="ar-SA" altLang="en-US"/>
              <a:pPr/>
              <a:t>28</a:t>
            </a:fld>
            <a:endParaRPr lang="en-US" altLang="en-US"/>
          </a:p>
        </p:txBody>
      </p:sp>
      <p:sp>
        <p:nvSpPr>
          <p:cNvPr id="33795" name="Rectangle 2">
            <a:extLst>
              <a:ext uri="{FF2B5EF4-FFF2-40B4-BE49-F238E27FC236}">
                <a16:creationId xmlns:a16="http://schemas.microsoft.com/office/drawing/2014/main" id="{099B286A-7EB3-4D09-9866-1DFC3CB0E3B8}"/>
              </a:ext>
            </a:extLst>
          </p:cNvPr>
          <p:cNvSpPr>
            <a:spLocks noGrp="1" noChangeArrowheads="1"/>
          </p:cNvSpPr>
          <p:nvPr>
            <p:ph type="title"/>
          </p:nvPr>
        </p:nvSpPr>
        <p:spPr>
          <a:xfrm>
            <a:off x="2130425" y="274638"/>
            <a:ext cx="7931150" cy="1143000"/>
          </a:xfrm>
          <a:solidFill>
            <a:schemeClr val="tx2"/>
          </a:solidFill>
        </p:spPr>
        <p:txBody>
          <a:bodyPr/>
          <a:lstStyle/>
          <a:p>
            <a:pPr eaLnBrk="1" hangingPunct="1"/>
            <a:r>
              <a:rPr lang="en-US" altLang="en-US">
                <a:solidFill>
                  <a:srgbClr val="FFFF00"/>
                </a:solidFill>
              </a:rPr>
              <a:t>Headings, &lt;Hx&gt; &lt;/Hx&gt;</a:t>
            </a:r>
          </a:p>
        </p:txBody>
      </p:sp>
      <p:sp>
        <p:nvSpPr>
          <p:cNvPr id="33796" name="Rectangle 3">
            <a:extLst>
              <a:ext uri="{FF2B5EF4-FFF2-40B4-BE49-F238E27FC236}">
                <a16:creationId xmlns:a16="http://schemas.microsoft.com/office/drawing/2014/main" id="{A1DE674D-E8B6-49BB-992E-E9DD424303E1}"/>
              </a:ext>
            </a:extLst>
          </p:cNvPr>
          <p:cNvSpPr>
            <a:spLocks noGrp="1" noChangeArrowheads="1"/>
          </p:cNvSpPr>
          <p:nvPr>
            <p:ph type="body" sz="half" idx="1"/>
          </p:nvPr>
        </p:nvSpPr>
        <p:spPr>
          <a:xfrm>
            <a:off x="1981200" y="1600201"/>
            <a:ext cx="4033838" cy="4525963"/>
          </a:xfrm>
          <a:solidFill>
            <a:schemeClr val="accent1"/>
          </a:solidFill>
        </p:spPr>
        <p:txBody>
          <a:bodyPr/>
          <a:lstStyle/>
          <a:p>
            <a:pPr eaLnBrk="1" hangingPunct="1">
              <a:lnSpc>
                <a:spcPct val="90000"/>
              </a:lnSpc>
              <a:buFontTx/>
              <a:buNone/>
            </a:pPr>
            <a:r>
              <a:rPr lang="en-US" altLang="en-US" sz="1800"/>
              <a:t>&lt;HTML&gt;</a:t>
            </a:r>
          </a:p>
          <a:p>
            <a:pPr eaLnBrk="1" hangingPunct="1">
              <a:lnSpc>
                <a:spcPct val="90000"/>
              </a:lnSpc>
              <a:buFontTx/>
              <a:buNone/>
            </a:pPr>
            <a:r>
              <a:rPr lang="en-US" altLang="en-US" sz="1800"/>
              <a:t>&lt;HEAD&gt;</a:t>
            </a:r>
          </a:p>
          <a:p>
            <a:pPr eaLnBrk="1" hangingPunct="1">
              <a:lnSpc>
                <a:spcPct val="90000"/>
              </a:lnSpc>
              <a:buFontTx/>
              <a:buNone/>
            </a:pPr>
            <a:r>
              <a:rPr lang="en-US" altLang="en-US" sz="1800"/>
              <a:t>&lt;TITLE&gt; Example Page&lt;/TITLE&gt;</a:t>
            </a:r>
          </a:p>
          <a:p>
            <a:pPr eaLnBrk="1" hangingPunct="1">
              <a:lnSpc>
                <a:spcPct val="90000"/>
              </a:lnSpc>
              <a:buFontTx/>
              <a:buNone/>
            </a:pPr>
            <a:r>
              <a:rPr lang="en-US" altLang="en-US" sz="1800"/>
              <a:t>&lt;/HEAD&gt;</a:t>
            </a:r>
          </a:p>
          <a:p>
            <a:pPr eaLnBrk="1" hangingPunct="1">
              <a:lnSpc>
                <a:spcPct val="90000"/>
              </a:lnSpc>
              <a:buFontTx/>
              <a:buNone/>
            </a:pPr>
            <a:r>
              <a:rPr lang="en-US" altLang="en-US" sz="1800"/>
              <a:t>&lt;BODY&gt;</a:t>
            </a:r>
          </a:p>
          <a:p>
            <a:pPr eaLnBrk="1" hangingPunct="1">
              <a:lnSpc>
                <a:spcPct val="90000"/>
              </a:lnSpc>
              <a:buFontTx/>
              <a:buNone/>
            </a:pPr>
            <a:r>
              <a:rPr lang="en-US" altLang="en-US" sz="1800"/>
              <a:t>&lt;H1&gt; Heading 1 &lt;/H1&gt;</a:t>
            </a:r>
          </a:p>
          <a:p>
            <a:pPr eaLnBrk="1" hangingPunct="1">
              <a:lnSpc>
                <a:spcPct val="90000"/>
              </a:lnSpc>
              <a:buFontTx/>
              <a:buNone/>
            </a:pPr>
            <a:r>
              <a:rPr lang="en-US" altLang="en-US" sz="1800"/>
              <a:t>&lt;H2&gt; Heading 2 &lt;/H2&gt;</a:t>
            </a:r>
          </a:p>
          <a:p>
            <a:pPr eaLnBrk="1" hangingPunct="1">
              <a:lnSpc>
                <a:spcPct val="90000"/>
              </a:lnSpc>
              <a:buFontTx/>
              <a:buNone/>
            </a:pPr>
            <a:r>
              <a:rPr lang="en-US" altLang="en-US" sz="1800"/>
              <a:t>&lt;H3&gt; Heading 3 &lt;/H3&gt;</a:t>
            </a:r>
          </a:p>
          <a:p>
            <a:pPr eaLnBrk="1" hangingPunct="1">
              <a:lnSpc>
                <a:spcPct val="90000"/>
              </a:lnSpc>
              <a:buFontTx/>
              <a:buNone/>
            </a:pPr>
            <a:r>
              <a:rPr lang="en-US" altLang="en-US" sz="1800"/>
              <a:t>&lt;H4&gt; Heading 4 &lt;/H4&gt;</a:t>
            </a:r>
          </a:p>
          <a:p>
            <a:pPr eaLnBrk="1" hangingPunct="1">
              <a:lnSpc>
                <a:spcPct val="90000"/>
              </a:lnSpc>
              <a:buFontTx/>
              <a:buNone/>
            </a:pPr>
            <a:r>
              <a:rPr lang="en-US" altLang="en-US" sz="1800"/>
              <a:t>&lt;H5&gt; Heading 5 &lt;/H5&gt;</a:t>
            </a:r>
          </a:p>
          <a:p>
            <a:pPr eaLnBrk="1" hangingPunct="1">
              <a:lnSpc>
                <a:spcPct val="90000"/>
              </a:lnSpc>
              <a:buFontTx/>
              <a:buNone/>
            </a:pPr>
            <a:r>
              <a:rPr lang="en-US" altLang="en-US" sz="1800"/>
              <a:t>&lt;H6&gt; Heading 6 &lt;/H6&gt;</a:t>
            </a:r>
          </a:p>
          <a:p>
            <a:pPr eaLnBrk="1" hangingPunct="1">
              <a:lnSpc>
                <a:spcPct val="90000"/>
              </a:lnSpc>
              <a:buFontTx/>
              <a:buNone/>
            </a:pPr>
            <a:r>
              <a:rPr lang="en-US" altLang="en-US" sz="1800"/>
              <a:t>&lt;/BODY&gt;</a:t>
            </a:r>
          </a:p>
          <a:p>
            <a:pPr eaLnBrk="1" hangingPunct="1">
              <a:lnSpc>
                <a:spcPct val="90000"/>
              </a:lnSpc>
              <a:buFontTx/>
              <a:buNone/>
            </a:pPr>
            <a:r>
              <a:rPr lang="en-US" altLang="en-US" sz="1800"/>
              <a:t>&lt;/HTML&gt;</a:t>
            </a:r>
          </a:p>
          <a:p>
            <a:pPr eaLnBrk="1" hangingPunct="1">
              <a:lnSpc>
                <a:spcPct val="90000"/>
              </a:lnSpc>
              <a:buFontTx/>
              <a:buNone/>
            </a:pPr>
            <a:endParaRPr lang="en-US" altLang="en-US" sz="1800"/>
          </a:p>
        </p:txBody>
      </p:sp>
      <p:sp>
        <p:nvSpPr>
          <p:cNvPr id="33797" name="Rectangle 4">
            <a:extLst>
              <a:ext uri="{FF2B5EF4-FFF2-40B4-BE49-F238E27FC236}">
                <a16:creationId xmlns:a16="http://schemas.microsoft.com/office/drawing/2014/main" id="{3CE90947-0779-4D81-93E6-644DFA79064B}"/>
              </a:ext>
            </a:extLst>
          </p:cNvPr>
          <p:cNvSpPr>
            <a:spLocks noGrp="1" noChangeArrowheads="1"/>
          </p:cNvSpPr>
          <p:nvPr>
            <p:ph type="body" sz="half" idx="2"/>
          </p:nvPr>
        </p:nvSpPr>
        <p:spPr>
          <a:xfrm>
            <a:off x="6176964" y="1600201"/>
            <a:ext cx="4033837" cy="4525963"/>
          </a:xfrm>
          <a:solidFill>
            <a:schemeClr val="accent1"/>
          </a:solidFill>
        </p:spPr>
        <p:txBody>
          <a:bodyPr/>
          <a:lstStyle/>
          <a:p>
            <a:pPr eaLnBrk="1" hangingPunct="1">
              <a:buFontTx/>
              <a:buNone/>
            </a:pPr>
            <a:endParaRPr lang="en-US" altLang="en-US" b="1">
              <a:solidFill>
                <a:schemeClr val="tx2"/>
              </a:solidFill>
            </a:endParaRPr>
          </a:p>
          <a:p>
            <a:pPr eaLnBrk="1" hangingPunct="1">
              <a:buFontTx/>
              <a:buNone/>
            </a:pPr>
            <a:endParaRPr lang="en-US" altLang="en-US" b="1">
              <a:solidFill>
                <a:schemeClr val="tx2"/>
              </a:solidFill>
            </a:endParaRPr>
          </a:p>
          <a:p>
            <a:pPr eaLnBrk="1" hangingPunct="1">
              <a:buFontTx/>
              <a:buNone/>
            </a:pPr>
            <a:r>
              <a:rPr lang="en-US" altLang="en-US" b="1">
                <a:solidFill>
                  <a:schemeClr val="tx2"/>
                </a:solidFill>
              </a:rPr>
              <a:t>Heading 1</a:t>
            </a:r>
          </a:p>
          <a:p>
            <a:pPr eaLnBrk="1" hangingPunct="1">
              <a:buFontTx/>
              <a:buNone/>
            </a:pPr>
            <a:r>
              <a:rPr lang="en-US" altLang="en-US" sz="2800" b="1">
                <a:solidFill>
                  <a:schemeClr val="tx2"/>
                </a:solidFill>
              </a:rPr>
              <a:t>Heading 2</a:t>
            </a:r>
          </a:p>
          <a:p>
            <a:pPr eaLnBrk="1" hangingPunct="1">
              <a:buFontTx/>
              <a:buNone/>
            </a:pPr>
            <a:r>
              <a:rPr lang="en-US" altLang="en-US" sz="2400" b="1">
                <a:solidFill>
                  <a:schemeClr val="tx2"/>
                </a:solidFill>
              </a:rPr>
              <a:t>Heading 3</a:t>
            </a:r>
          </a:p>
          <a:p>
            <a:pPr eaLnBrk="1" hangingPunct="1">
              <a:buFontTx/>
              <a:buNone/>
            </a:pPr>
            <a:r>
              <a:rPr lang="en-US" altLang="en-US" sz="2000" b="1">
                <a:solidFill>
                  <a:schemeClr val="tx2"/>
                </a:solidFill>
              </a:rPr>
              <a:t>Heading 4</a:t>
            </a:r>
          </a:p>
          <a:p>
            <a:pPr eaLnBrk="1" hangingPunct="1">
              <a:buFontTx/>
              <a:buNone/>
            </a:pPr>
            <a:r>
              <a:rPr lang="en-US" altLang="en-US" sz="1800" b="1">
                <a:solidFill>
                  <a:schemeClr val="tx2"/>
                </a:solidFill>
              </a:rPr>
              <a:t>Heading 5</a:t>
            </a:r>
          </a:p>
          <a:p>
            <a:pPr eaLnBrk="1" hangingPunct="1">
              <a:buFontTx/>
              <a:buNone/>
            </a:pPr>
            <a:r>
              <a:rPr lang="en-US" altLang="en-US" sz="1600" b="1">
                <a:solidFill>
                  <a:schemeClr val="tx2"/>
                </a:solidFill>
              </a:rPr>
              <a:t>Heading 6</a:t>
            </a:r>
          </a:p>
        </p:txBody>
      </p:sp>
    </p:spTree>
    <p:extLst>
      <p:ext uri="{BB962C8B-B14F-4D97-AF65-F5344CB8AC3E}">
        <p14:creationId xmlns:p14="http://schemas.microsoft.com/office/powerpoint/2010/main" val="35868007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Number Placeholder 5">
            <a:extLst>
              <a:ext uri="{FF2B5EF4-FFF2-40B4-BE49-F238E27FC236}">
                <a16:creationId xmlns:a16="http://schemas.microsoft.com/office/drawing/2014/main" id="{00F4010A-2102-4DB0-8543-8C42F26BF405}"/>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DF415E2-8BF3-486E-8FBA-C45B34F05879}" type="slidenum">
              <a:rPr lang="ar-SA" altLang="en-US"/>
              <a:pPr/>
              <a:t>29</a:t>
            </a:fld>
            <a:endParaRPr lang="en-US" altLang="en-US"/>
          </a:p>
        </p:txBody>
      </p:sp>
      <p:sp>
        <p:nvSpPr>
          <p:cNvPr id="34819" name="Rectangle 2">
            <a:extLst>
              <a:ext uri="{FF2B5EF4-FFF2-40B4-BE49-F238E27FC236}">
                <a16:creationId xmlns:a16="http://schemas.microsoft.com/office/drawing/2014/main" id="{1C111D7D-DF7A-47F6-88AB-BBD44FC95009}"/>
              </a:ext>
            </a:extLst>
          </p:cNvPr>
          <p:cNvSpPr>
            <a:spLocks noGrp="1" noChangeArrowheads="1"/>
          </p:cNvSpPr>
          <p:nvPr>
            <p:ph type="title"/>
          </p:nvPr>
        </p:nvSpPr>
        <p:spPr>
          <a:solidFill>
            <a:schemeClr val="tx2"/>
          </a:solidFill>
        </p:spPr>
        <p:txBody>
          <a:bodyPr/>
          <a:lstStyle/>
          <a:p>
            <a:pPr eaLnBrk="1" hangingPunct="1"/>
            <a:r>
              <a:rPr lang="en-US" altLang="en-US">
                <a:solidFill>
                  <a:srgbClr val="FFFF00"/>
                </a:solidFill>
              </a:rPr>
              <a:t>Paragraphs, &lt;P&gt; &lt;/P&gt;</a:t>
            </a:r>
          </a:p>
        </p:txBody>
      </p:sp>
      <p:sp>
        <p:nvSpPr>
          <p:cNvPr id="34820" name="Rectangle 3">
            <a:extLst>
              <a:ext uri="{FF2B5EF4-FFF2-40B4-BE49-F238E27FC236}">
                <a16:creationId xmlns:a16="http://schemas.microsoft.com/office/drawing/2014/main" id="{D5527212-15DA-4140-BC45-55DC5807C0E6}"/>
              </a:ext>
            </a:extLst>
          </p:cNvPr>
          <p:cNvSpPr>
            <a:spLocks noGrp="1" noChangeArrowheads="1"/>
          </p:cNvSpPr>
          <p:nvPr>
            <p:ph type="body" idx="1"/>
          </p:nvPr>
        </p:nvSpPr>
        <p:spPr>
          <a:solidFill>
            <a:schemeClr val="accent1"/>
          </a:solidFill>
        </p:spPr>
        <p:txBody>
          <a:bodyPr/>
          <a:lstStyle/>
          <a:p>
            <a:pPr eaLnBrk="1" hangingPunct="1">
              <a:buClr>
                <a:schemeClr val="bg1"/>
              </a:buClr>
              <a:buFont typeface="Wingdings" panose="05000000000000000000" pitchFamily="2" charset="2"/>
              <a:buChar char="§"/>
            </a:pPr>
            <a:r>
              <a:rPr lang="en-US" altLang="en-US"/>
              <a:t>Paragraphs allow you to add text to a document in such a way that it will automatically adjust the end of line to suite the window size of the browser in which it is being displayed. Each line of text will stretch the entire length of the window.</a:t>
            </a:r>
          </a:p>
        </p:txBody>
      </p:sp>
    </p:spTree>
    <p:extLst>
      <p:ext uri="{BB962C8B-B14F-4D97-AF65-F5344CB8AC3E}">
        <p14:creationId xmlns:p14="http://schemas.microsoft.com/office/powerpoint/2010/main" val="2951511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Number Placeholder 6">
            <a:extLst>
              <a:ext uri="{FF2B5EF4-FFF2-40B4-BE49-F238E27FC236}">
                <a16:creationId xmlns:a16="http://schemas.microsoft.com/office/drawing/2014/main" id="{C86FDBF2-4E3B-411F-BE32-F4588F6E1F80}"/>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25BC2E9-7950-45DA-B192-5C134CADDE4D}" type="slidenum">
              <a:rPr lang="ar-SA" altLang="en-US"/>
              <a:pPr/>
              <a:t>30</a:t>
            </a:fld>
            <a:endParaRPr lang="en-US" altLang="en-US"/>
          </a:p>
        </p:txBody>
      </p:sp>
      <p:sp>
        <p:nvSpPr>
          <p:cNvPr id="35843" name="Rectangle 2">
            <a:extLst>
              <a:ext uri="{FF2B5EF4-FFF2-40B4-BE49-F238E27FC236}">
                <a16:creationId xmlns:a16="http://schemas.microsoft.com/office/drawing/2014/main" id="{AE5DAE89-9AC6-411E-9269-84026C8E74C4}"/>
              </a:ext>
            </a:extLst>
          </p:cNvPr>
          <p:cNvSpPr>
            <a:spLocks noGrp="1" noChangeArrowheads="1"/>
          </p:cNvSpPr>
          <p:nvPr>
            <p:ph type="title"/>
          </p:nvPr>
        </p:nvSpPr>
        <p:spPr>
          <a:solidFill>
            <a:schemeClr val="tx2"/>
          </a:solidFill>
        </p:spPr>
        <p:txBody>
          <a:bodyPr/>
          <a:lstStyle/>
          <a:p>
            <a:pPr eaLnBrk="1" hangingPunct="1"/>
            <a:r>
              <a:rPr lang="en-US" altLang="en-US">
                <a:solidFill>
                  <a:srgbClr val="FFFF00"/>
                </a:solidFill>
              </a:rPr>
              <a:t>Paragraphs, &lt;P&gt; &lt;/P&gt;</a:t>
            </a:r>
          </a:p>
        </p:txBody>
      </p:sp>
      <p:sp>
        <p:nvSpPr>
          <p:cNvPr id="35844" name="Rectangle 3">
            <a:extLst>
              <a:ext uri="{FF2B5EF4-FFF2-40B4-BE49-F238E27FC236}">
                <a16:creationId xmlns:a16="http://schemas.microsoft.com/office/drawing/2014/main" id="{3B9C2228-0A7A-4C64-87DC-E70E6234DD1E}"/>
              </a:ext>
            </a:extLst>
          </p:cNvPr>
          <p:cNvSpPr>
            <a:spLocks noGrp="1" noChangeArrowheads="1"/>
          </p:cNvSpPr>
          <p:nvPr>
            <p:ph type="body" sz="half" idx="1"/>
          </p:nvPr>
        </p:nvSpPr>
        <p:spPr>
          <a:xfrm>
            <a:off x="1981200" y="1600201"/>
            <a:ext cx="4033838" cy="4525963"/>
          </a:xfrm>
          <a:solidFill>
            <a:schemeClr val="accent1"/>
          </a:solidFill>
        </p:spPr>
        <p:txBody>
          <a:bodyPr/>
          <a:lstStyle/>
          <a:p>
            <a:pPr eaLnBrk="1" hangingPunct="1">
              <a:lnSpc>
                <a:spcPct val="90000"/>
              </a:lnSpc>
              <a:buFontTx/>
              <a:buNone/>
            </a:pPr>
            <a:r>
              <a:rPr lang="en-US" altLang="en-US" sz="1400"/>
              <a:t>&lt;HTML&gt;&lt;HEAD&gt;</a:t>
            </a:r>
          </a:p>
          <a:p>
            <a:pPr eaLnBrk="1" hangingPunct="1">
              <a:lnSpc>
                <a:spcPct val="90000"/>
              </a:lnSpc>
              <a:buFontTx/>
              <a:buNone/>
            </a:pPr>
            <a:r>
              <a:rPr lang="en-US" altLang="en-US" sz="1400"/>
              <a:t>&lt;TITLE&gt; Example Page&lt;/TITLE&gt;</a:t>
            </a:r>
          </a:p>
          <a:p>
            <a:pPr eaLnBrk="1" hangingPunct="1">
              <a:lnSpc>
                <a:spcPct val="90000"/>
              </a:lnSpc>
              <a:buFontTx/>
              <a:buNone/>
            </a:pPr>
            <a:r>
              <a:rPr lang="en-US" altLang="en-US" sz="1400"/>
              <a:t>&lt;/HEAD&gt;</a:t>
            </a:r>
          </a:p>
          <a:p>
            <a:pPr eaLnBrk="1" hangingPunct="1">
              <a:lnSpc>
                <a:spcPct val="90000"/>
              </a:lnSpc>
              <a:buFontTx/>
              <a:buNone/>
            </a:pPr>
            <a:r>
              <a:rPr lang="en-US" altLang="en-US" sz="1400"/>
              <a:t>&lt;BODY&gt;&lt;/H1&gt; Heading 1 &lt;/H1&gt;</a:t>
            </a:r>
          </a:p>
          <a:p>
            <a:pPr eaLnBrk="1" hangingPunct="1">
              <a:lnSpc>
                <a:spcPct val="90000"/>
              </a:lnSpc>
              <a:buFontTx/>
              <a:buNone/>
            </a:pPr>
            <a:r>
              <a:rPr lang="en-US" altLang="en-US" sz="1400"/>
              <a:t>&lt;P&gt; Paragraph 1, ….&lt;/P&gt;</a:t>
            </a:r>
          </a:p>
          <a:p>
            <a:pPr eaLnBrk="1" hangingPunct="1">
              <a:lnSpc>
                <a:spcPct val="90000"/>
              </a:lnSpc>
              <a:buFontTx/>
              <a:buNone/>
            </a:pPr>
            <a:r>
              <a:rPr lang="en-US" altLang="en-US" sz="1400"/>
              <a:t>&lt;H2&gt; Heading 2 &lt;/H2&gt;</a:t>
            </a:r>
          </a:p>
          <a:p>
            <a:pPr eaLnBrk="1" hangingPunct="1">
              <a:lnSpc>
                <a:spcPct val="90000"/>
              </a:lnSpc>
              <a:buFontTx/>
              <a:buNone/>
            </a:pPr>
            <a:r>
              <a:rPr lang="en-US" altLang="en-US" sz="1400"/>
              <a:t>&lt;P&gt; Paragraph 2, ….&lt;/P&gt;</a:t>
            </a:r>
          </a:p>
          <a:p>
            <a:pPr eaLnBrk="1" hangingPunct="1">
              <a:lnSpc>
                <a:spcPct val="90000"/>
              </a:lnSpc>
              <a:buFontTx/>
              <a:buNone/>
            </a:pPr>
            <a:r>
              <a:rPr lang="en-US" altLang="en-US" sz="1400"/>
              <a:t>&lt;H3&gt; Heading 3 &lt;/H3&gt;</a:t>
            </a:r>
          </a:p>
          <a:p>
            <a:pPr eaLnBrk="1" hangingPunct="1">
              <a:lnSpc>
                <a:spcPct val="90000"/>
              </a:lnSpc>
              <a:buFontTx/>
              <a:buNone/>
            </a:pPr>
            <a:r>
              <a:rPr lang="en-US" altLang="en-US" sz="1400"/>
              <a:t>&lt;P&gt; Paragraph 3, ….&lt;/P&gt;</a:t>
            </a:r>
          </a:p>
          <a:p>
            <a:pPr eaLnBrk="1" hangingPunct="1">
              <a:lnSpc>
                <a:spcPct val="90000"/>
              </a:lnSpc>
              <a:buFontTx/>
              <a:buNone/>
            </a:pPr>
            <a:r>
              <a:rPr lang="en-US" altLang="en-US" sz="1400"/>
              <a:t>&lt;H4&gt; Heading 4 &lt;/H4&gt;</a:t>
            </a:r>
          </a:p>
          <a:p>
            <a:pPr eaLnBrk="1" hangingPunct="1">
              <a:lnSpc>
                <a:spcPct val="90000"/>
              </a:lnSpc>
              <a:buFontTx/>
              <a:buNone/>
            </a:pPr>
            <a:r>
              <a:rPr lang="en-US" altLang="en-US" sz="1400"/>
              <a:t>&lt;P&gt; Paragraph 4, ….&lt;/P&gt;</a:t>
            </a:r>
          </a:p>
          <a:p>
            <a:pPr eaLnBrk="1" hangingPunct="1">
              <a:lnSpc>
                <a:spcPct val="90000"/>
              </a:lnSpc>
              <a:buFontTx/>
              <a:buNone/>
            </a:pPr>
            <a:r>
              <a:rPr lang="en-US" altLang="en-US" sz="1400"/>
              <a:t>&lt;H5&gt; Heading 5 &lt;/H5&gt;</a:t>
            </a:r>
          </a:p>
          <a:p>
            <a:pPr eaLnBrk="1" hangingPunct="1">
              <a:lnSpc>
                <a:spcPct val="90000"/>
              </a:lnSpc>
              <a:buFontTx/>
              <a:buNone/>
            </a:pPr>
            <a:r>
              <a:rPr lang="en-US" altLang="en-US" sz="1400"/>
              <a:t>&lt;P&gt; Paragraph 5, ….&lt;/P&gt;</a:t>
            </a:r>
          </a:p>
          <a:p>
            <a:pPr eaLnBrk="1" hangingPunct="1">
              <a:lnSpc>
                <a:spcPct val="90000"/>
              </a:lnSpc>
              <a:buFontTx/>
              <a:buNone/>
            </a:pPr>
            <a:r>
              <a:rPr lang="en-US" altLang="en-US" sz="1400"/>
              <a:t>&lt;H6&gt; Heading 6&lt;/H6&gt;</a:t>
            </a:r>
          </a:p>
          <a:p>
            <a:pPr eaLnBrk="1" hangingPunct="1">
              <a:lnSpc>
                <a:spcPct val="90000"/>
              </a:lnSpc>
              <a:buFontTx/>
              <a:buNone/>
            </a:pPr>
            <a:r>
              <a:rPr lang="en-US" altLang="en-US" sz="1400"/>
              <a:t>&lt;P&gt; Paragraph 6, ….&lt;/P&gt;</a:t>
            </a:r>
          </a:p>
          <a:p>
            <a:pPr eaLnBrk="1" hangingPunct="1">
              <a:lnSpc>
                <a:spcPct val="90000"/>
              </a:lnSpc>
              <a:buFontTx/>
              <a:buNone/>
            </a:pPr>
            <a:r>
              <a:rPr lang="en-US" altLang="en-US" sz="1400"/>
              <a:t>&lt;/BODY&gt;&lt;/HTML&gt;</a:t>
            </a:r>
          </a:p>
          <a:p>
            <a:pPr eaLnBrk="1" hangingPunct="1">
              <a:lnSpc>
                <a:spcPct val="90000"/>
              </a:lnSpc>
              <a:buFontTx/>
              <a:buNone/>
            </a:pPr>
            <a:endParaRPr lang="en-US" altLang="en-US" sz="1400"/>
          </a:p>
          <a:p>
            <a:pPr eaLnBrk="1" hangingPunct="1">
              <a:lnSpc>
                <a:spcPct val="90000"/>
              </a:lnSpc>
              <a:buFontTx/>
              <a:buNone/>
            </a:pPr>
            <a:endParaRPr lang="en-US" altLang="en-US" sz="1200"/>
          </a:p>
          <a:p>
            <a:pPr eaLnBrk="1" hangingPunct="1">
              <a:lnSpc>
                <a:spcPct val="90000"/>
              </a:lnSpc>
              <a:buFontTx/>
              <a:buNone/>
            </a:pPr>
            <a:endParaRPr lang="en-US" altLang="en-US" sz="1200"/>
          </a:p>
          <a:p>
            <a:pPr eaLnBrk="1" hangingPunct="1">
              <a:lnSpc>
                <a:spcPct val="90000"/>
              </a:lnSpc>
              <a:buFontTx/>
              <a:buNone/>
            </a:pPr>
            <a:endParaRPr lang="en-US" altLang="en-US" sz="1200"/>
          </a:p>
          <a:p>
            <a:pPr eaLnBrk="1" hangingPunct="1">
              <a:lnSpc>
                <a:spcPct val="90000"/>
              </a:lnSpc>
              <a:buFontTx/>
              <a:buNone/>
            </a:pPr>
            <a:endParaRPr lang="en-US" altLang="en-US" sz="1200"/>
          </a:p>
        </p:txBody>
      </p:sp>
      <p:sp>
        <p:nvSpPr>
          <p:cNvPr id="35845" name="Rectangle 4">
            <a:extLst>
              <a:ext uri="{FF2B5EF4-FFF2-40B4-BE49-F238E27FC236}">
                <a16:creationId xmlns:a16="http://schemas.microsoft.com/office/drawing/2014/main" id="{C6641F41-7CDB-4D29-ACB4-DBDEDFFCFB94}"/>
              </a:ext>
            </a:extLst>
          </p:cNvPr>
          <p:cNvSpPr>
            <a:spLocks noGrp="1" noChangeArrowheads="1"/>
          </p:cNvSpPr>
          <p:nvPr>
            <p:ph type="body" sz="half" idx="2"/>
          </p:nvPr>
        </p:nvSpPr>
        <p:spPr>
          <a:xfrm>
            <a:off x="6176964" y="1600201"/>
            <a:ext cx="4033837" cy="4525963"/>
          </a:xfrm>
        </p:spPr>
        <p:txBody>
          <a:bodyPr/>
          <a:lstStyle/>
          <a:p>
            <a:pPr eaLnBrk="1" hangingPunct="1">
              <a:buFontTx/>
              <a:buNone/>
            </a:pPr>
            <a:r>
              <a:rPr lang="en-US" altLang="en-US" b="1">
                <a:solidFill>
                  <a:srgbClr val="990000"/>
                </a:solidFill>
              </a:rPr>
              <a:t>Heading 1</a:t>
            </a:r>
          </a:p>
          <a:p>
            <a:pPr eaLnBrk="1" hangingPunct="1">
              <a:buFontTx/>
              <a:buNone/>
            </a:pPr>
            <a:r>
              <a:rPr lang="en-US" altLang="en-US" sz="1400">
                <a:solidFill>
                  <a:srgbClr val="990000"/>
                </a:solidFill>
              </a:rPr>
              <a:t>Paragraph 1,….</a:t>
            </a:r>
          </a:p>
          <a:p>
            <a:pPr eaLnBrk="1" hangingPunct="1">
              <a:buFontTx/>
              <a:buNone/>
            </a:pPr>
            <a:r>
              <a:rPr lang="en-US" altLang="en-US" sz="2800" b="1">
                <a:solidFill>
                  <a:srgbClr val="990000"/>
                </a:solidFill>
              </a:rPr>
              <a:t>Heading 2</a:t>
            </a:r>
          </a:p>
          <a:p>
            <a:pPr eaLnBrk="1" hangingPunct="1">
              <a:buFontTx/>
              <a:buNone/>
            </a:pPr>
            <a:r>
              <a:rPr lang="en-US" altLang="en-US" sz="1400">
                <a:solidFill>
                  <a:srgbClr val="990000"/>
                </a:solidFill>
              </a:rPr>
              <a:t>Paragraph 2,….</a:t>
            </a:r>
            <a:endParaRPr lang="en-US" altLang="en-US" sz="2800">
              <a:solidFill>
                <a:srgbClr val="990000"/>
              </a:solidFill>
            </a:endParaRPr>
          </a:p>
          <a:p>
            <a:pPr eaLnBrk="1" hangingPunct="1">
              <a:buFontTx/>
              <a:buNone/>
            </a:pPr>
            <a:r>
              <a:rPr lang="en-US" altLang="en-US" sz="2400" b="1">
                <a:solidFill>
                  <a:srgbClr val="990000"/>
                </a:solidFill>
              </a:rPr>
              <a:t>Heading 3</a:t>
            </a:r>
          </a:p>
          <a:p>
            <a:pPr eaLnBrk="1" hangingPunct="1">
              <a:buFontTx/>
              <a:buNone/>
            </a:pPr>
            <a:r>
              <a:rPr lang="en-US" altLang="en-US" sz="1400">
                <a:solidFill>
                  <a:srgbClr val="990000"/>
                </a:solidFill>
              </a:rPr>
              <a:t>Paragraph 3,….</a:t>
            </a:r>
            <a:endParaRPr lang="en-US" altLang="en-US" sz="2400">
              <a:solidFill>
                <a:srgbClr val="990000"/>
              </a:solidFill>
            </a:endParaRPr>
          </a:p>
          <a:p>
            <a:pPr eaLnBrk="1" hangingPunct="1">
              <a:buFontTx/>
              <a:buNone/>
            </a:pPr>
            <a:r>
              <a:rPr lang="en-US" altLang="en-US" sz="2000" b="1">
                <a:solidFill>
                  <a:srgbClr val="990000"/>
                </a:solidFill>
              </a:rPr>
              <a:t>Heading 4</a:t>
            </a:r>
          </a:p>
          <a:p>
            <a:pPr eaLnBrk="1" hangingPunct="1">
              <a:buFontTx/>
              <a:buNone/>
            </a:pPr>
            <a:r>
              <a:rPr lang="en-US" altLang="en-US" sz="1400">
                <a:solidFill>
                  <a:srgbClr val="990000"/>
                </a:solidFill>
              </a:rPr>
              <a:t>Paragraph 4,….</a:t>
            </a:r>
            <a:endParaRPr lang="en-US" altLang="en-US" sz="2000">
              <a:solidFill>
                <a:srgbClr val="990000"/>
              </a:solidFill>
            </a:endParaRPr>
          </a:p>
          <a:p>
            <a:pPr eaLnBrk="1" hangingPunct="1">
              <a:buFontTx/>
              <a:buNone/>
            </a:pPr>
            <a:r>
              <a:rPr lang="en-US" altLang="en-US" sz="1800" b="1">
                <a:solidFill>
                  <a:srgbClr val="990000"/>
                </a:solidFill>
              </a:rPr>
              <a:t>Heading 5</a:t>
            </a:r>
          </a:p>
          <a:p>
            <a:pPr eaLnBrk="1" hangingPunct="1">
              <a:buFontTx/>
              <a:buNone/>
            </a:pPr>
            <a:r>
              <a:rPr lang="en-US" altLang="en-US" sz="1400">
                <a:solidFill>
                  <a:srgbClr val="990000"/>
                </a:solidFill>
              </a:rPr>
              <a:t>Paragraph 5,….</a:t>
            </a:r>
            <a:endParaRPr lang="en-US" altLang="en-US" sz="1800">
              <a:solidFill>
                <a:srgbClr val="990000"/>
              </a:solidFill>
            </a:endParaRPr>
          </a:p>
          <a:p>
            <a:pPr eaLnBrk="1" hangingPunct="1">
              <a:buFontTx/>
              <a:buNone/>
            </a:pPr>
            <a:r>
              <a:rPr lang="en-US" altLang="en-US" sz="1600" b="1">
                <a:solidFill>
                  <a:srgbClr val="990000"/>
                </a:solidFill>
              </a:rPr>
              <a:t>Heading 6</a:t>
            </a:r>
          </a:p>
          <a:p>
            <a:pPr eaLnBrk="1" hangingPunct="1">
              <a:buFontTx/>
              <a:buNone/>
            </a:pPr>
            <a:r>
              <a:rPr lang="en-US" altLang="en-US" sz="1400">
                <a:solidFill>
                  <a:srgbClr val="990000"/>
                </a:solidFill>
              </a:rPr>
              <a:t>Paragraph 6,….</a:t>
            </a:r>
            <a:endParaRPr lang="en-US" altLang="en-US" sz="1600">
              <a:solidFill>
                <a:srgbClr val="990000"/>
              </a:solidFill>
            </a:endParaRPr>
          </a:p>
          <a:p>
            <a:pPr eaLnBrk="1" hangingPunct="1">
              <a:buFontTx/>
              <a:buNone/>
            </a:pPr>
            <a:endParaRPr lang="en-US" altLang="en-US" sz="2800">
              <a:solidFill>
                <a:srgbClr val="990000"/>
              </a:solidFill>
            </a:endParaRPr>
          </a:p>
        </p:txBody>
      </p:sp>
    </p:spTree>
    <p:extLst>
      <p:ext uri="{BB962C8B-B14F-4D97-AF65-F5344CB8AC3E}">
        <p14:creationId xmlns:p14="http://schemas.microsoft.com/office/powerpoint/2010/main" val="639396790"/>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4.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5.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6.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7.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8.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9.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0.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1942</Words>
  <Application>Microsoft Macintosh PowerPoint</Application>
  <PresentationFormat>Widescreen</PresentationFormat>
  <Paragraphs>261</Paragraphs>
  <Slides>30</Slides>
  <Notes>2</Notes>
  <HiddenSlides>0</HiddenSlides>
  <MMClips>0</MMClips>
  <ScaleCrop>false</ScaleCrop>
  <HeadingPairs>
    <vt:vector size="8" baseType="variant">
      <vt:variant>
        <vt:lpstr>Fonts Used</vt:lpstr>
      </vt:variant>
      <vt:variant>
        <vt:i4>6</vt:i4>
      </vt:variant>
      <vt:variant>
        <vt:lpstr>Theme</vt:lpstr>
      </vt:variant>
      <vt:variant>
        <vt:i4>30</vt:i4>
      </vt:variant>
      <vt:variant>
        <vt:lpstr>Embedded OLE Servers</vt:lpstr>
      </vt:variant>
      <vt:variant>
        <vt:i4>1</vt:i4>
      </vt:variant>
      <vt:variant>
        <vt:lpstr>Slide Titles</vt:lpstr>
      </vt:variant>
      <vt:variant>
        <vt:i4>30</vt:i4>
      </vt:variant>
    </vt:vector>
  </HeadingPairs>
  <TitlesOfParts>
    <vt:vector size="67" baseType="lpstr">
      <vt:lpstr>Arial</vt:lpstr>
      <vt:lpstr>Bodoni MT Black</vt:lpstr>
      <vt:lpstr>Calibri</vt:lpstr>
      <vt:lpstr>Monotype Sorts</vt:lpstr>
      <vt:lpstr>Times New Roman</vt:lpstr>
      <vt:lpstr>Wingdings</vt:lpstr>
      <vt:lpstr>Default Design</vt:lpstr>
      <vt:lpstr>Default Design</vt:lpstr>
      <vt:lpstr>Default Design</vt:lpstr>
      <vt:lpstr>Default Design</vt:lpstr>
      <vt:lpstr>Default Design</vt:lpstr>
      <vt:lpstr>Default Design</vt:lpstr>
      <vt:lpstr>Default Design</vt:lpstr>
      <vt:lpstr>Default Design</vt:lpstr>
      <vt:lpstr>Default Design</vt:lpstr>
      <vt:lpstr>Default Design</vt:lpstr>
      <vt:lpstr>Default Design</vt:lpstr>
      <vt:lpstr>Default Design</vt:lpstr>
      <vt:lpstr>Default Design</vt:lpstr>
      <vt:lpstr>Default Design</vt:lpstr>
      <vt:lpstr>Default Design</vt:lpstr>
      <vt:lpstr>Default Design</vt:lpstr>
      <vt:lpstr>Default Design</vt:lpstr>
      <vt:lpstr>Default Design</vt:lpstr>
      <vt:lpstr>Default Design</vt:lpstr>
      <vt:lpstr>Default Design</vt:lpstr>
      <vt:lpstr>Default Design</vt:lpstr>
      <vt:lpstr>Default Design</vt:lpstr>
      <vt:lpstr>Default Design</vt:lpstr>
      <vt:lpstr>Default Design</vt:lpstr>
      <vt:lpstr>Default Design</vt:lpstr>
      <vt:lpstr>Default Design</vt:lpstr>
      <vt:lpstr>Default Design</vt:lpstr>
      <vt:lpstr>Default Design</vt:lpstr>
      <vt:lpstr>Default Design</vt:lpstr>
      <vt:lpstr>Default Design</vt:lpstr>
      <vt:lpstr>Bitmap Image</vt:lpstr>
      <vt:lpstr> Introduction to  HTML </vt:lpstr>
      <vt:lpstr>Definitions</vt:lpstr>
      <vt:lpstr>PowerPoint Presentation</vt:lpstr>
      <vt:lpstr>Tags</vt:lpstr>
      <vt:lpstr>Choosing Text Editor</vt:lpstr>
      <vt:lpstr>Choosing Text Editor</vt:lpstr>
      <vt:lpstr>Starting NotePad</vt:lpstr>
      <vt:lpstr>HTML Page Creation &amp; Editing</vt:lpstr>
      <vt:lpstr>Creating a Basic Starting Document</vt:lpstr>
      <vt:lpstr>Creating a Basic Starting Document</vt:lpstr>
      <vt:lpstr>Setting Document Properties</vt:lpstr>
      <vt:lpstr>Color Codes</vt:lpstr>
      <vt:lpstr>PowerPoint Presentation</vt:lpstr>
      <vt:lpstr>PowerPoint Presentation</vt:lpstr>
      <vt:lpstr>16 Basic Colors</vt:lpstr>
      <vt:lpstr>Color Codes</vt:lpstr>
      <vt:lpstr>Color Codes</vt:lpstr>
      <vt:lpstr>The Body Element</vt:lpstr>
      <vt:lpstr>Background Color</vt:lpstr>
      <vt:lpstr>TEXT Color</vt:lpstr>
      <vt:lpstr>LINK, VLINK, and ALINK</vt:lpstr>
      <vt:lpstr>Using Image Background</vt:lpstr>
      <vt:lpstr>Previewing Your Work</vt:lpstr>
      <vt:lpstr>Edit, Save and View Cycle</vt:lpstr>
      <vt:lpstr>Edit, Save and View Cycle</vt:lpstr>
      <vt:lpstr>Headings, Paragraphs, Breaks &amp; Horizontal Rules</vt:lpstr>
      <vt:lpstr>Headings, &lt;Hx&gt; &lt;/Hx&gt;</vt:lpstr>
      <vt:lpstr>Headings, &lt;Hx&gt; &lt;/Hx&gt;</vt:lpstr>
      <vt:lpstr>Paragraphs, &lt;P&gt; &lt;/P&gt;</vt:lpstr>
      <vt:lpstr>Paragraphs, &lt;P&gt; &lt;/P&gt;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Introduction to  HTML </dc:title>
  <dc:creator>Suneth Fernando</dc:creator>
  <cp:lastModifiedBy>Koushik Modak</cp:lastModifiedBy>
  <cp:revision>4</cp:revision>
  <dcterms:created xsi:type="dcterms:W3CDTF">2021-04-08T20:13:35Z</dcterms:created>
  <dcterms:modified xsi:type="dcterms:W3CDTF">2021-12-09T06:43:28Z</dcterms:modified>
</cp:coreProperties>
</file>