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4"/>
  </p:notesMasterIdLst>
  <p:sldIdLst>
    <p:sldId id="268" r:id="rId2"/>
    <p:sldId id="269" r:id="rId3"/>
  </p:sldIdLst>
  <p:sldSz cx="18288000" cy="10287000"/>
  <p:notesSz cx="6858000" cy="9144000"/>
  <p:embeddedFontLst>
    <p:embeddedFont>
      <p:font typeface="Arial Bold" panose="020B0704020202020204" pitchFamily="34" charset="0"/>
      <p:regular r:id="rId5"/>
      <p:bold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64198" autoAdjust="0"/>
  </p:normalViewPr>
  <p:slideViewPr>
    <p:cSldViewPr>
      <p:cViewPr varScale="1">
        <p:scale>
          <a:sx n="46" d="100"/>
          <a:sy n="46" d="100"/>
        </p:scale>
        <p:origin x="215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5" Type="http://schemas.openxmlformats.org/officeDocument/2006/relationships/font" Target="fonts/font1.fntdata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22.02.2026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2158244019855858" TargetMode="External"/><Relationship Id="rId3" Type="http://schemas.openxmlformats.org/officeDocument/2006/relationships/hyperlink" Target="https://doi.org/10.1007/s10610-015-9282-x" TargetMode="External"/><Relationship Id="rId7" Type="http://schemas.openxmlformats.org/officeDocument/2006/relationships/hyperlink" Target="https://doi.org/10.1108/sc-11-2020-0039" TargetMode="External"/><Relationship Id="rId12" Type="http://schemas.openxmlformats.org/officeDocument/2006/relationships/hyperlink" Target="https://doi.org/10.7748/phc.2018.e1340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doi.org/10.1080/15614263.2020.1821681" TargetMode="External"/><Relationship Id="rId11" Type="http://schemas.openxmlformats.org/officeDocument/2006/relationships/hyperlink" Target="https://doi.org/10.56709/mesman.v4i1.631" TargetMode="External"/><Relationship Id="rId5" Type="http://schemas.openxmlformats.org/officeDocument/2006/relationships/hyperlink" Target="https://doi.org/10.58578/ajecee.v3i5.7409" TargetMode="External"/><Relationship Id="rId10" Type="http://schemas.openxmlformats.org/officeDocument/2006/relationships/hyperlink" Target="https://doi.org/10.1016/j.childyouth.2015.12.009" TargetMode="External"/><Relationship Id="rId4" Type="http://schemas.openxmlformats.org/officeDocument/2006/relationships/hyperlink" Target="https://doi.org/10.1177/15248380251397412" TargetMode="External"/><Relationship Id="rId9" Type="http://schemas.openxmlformats.org/officeDocument/2006/relationships/hyperlink" Target="https://www.researchgate.net/publication/391598781_Strategies_for_Effective_Risk_Governance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Doyle, M., Frogner, L.,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Andershed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Andershed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A.-K. (2015). Feelings of Safety In The Presence Of the Police, Security Guards, and Police Volunteers.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on Criminal Policy and Research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22(1), pp.19–40.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https://doi.org/10.1007/s10610-015-9282-x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Du, W., Peng, X.-Y., Li, W.,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Attiq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-Ur-Rehman, Ge, M.-W., Shen, L.-T., Feng, R., Zhong, K., Gao, S.-Q. and Chen, H.-L. (2025). Risk and Protective Factors for Experiencing Domestic Violence in Children with Disabilities: A Scoping Review.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Trauma, Violence, &amp; Abuse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https://doi.org/10.1177/15248380251397412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Haiza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Hayati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Baharudin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(2025). Parenting under Pressure: The Impact of Socioeconomic and Environmental Stressors on Family Stability and Child Development.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Asian Journal of Early Childhood and Elementary Education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3(5), pp.478–497.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https://doi.org/10.58578/ajecee.v3i5.7409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Hine, K.A.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Bragias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(2020). Effective communication during major crises: a systematic literature review to identify best practices for police.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Police Practice and Research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22(5), pp.1–16.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https://doi.org/10.1080/15614263.2020.1821681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Hurley, M. and Boulton, L.J. (2021). Early identification and intervention with individuals at risk of becoming involved in serious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organised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crime (SOC).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Safer Communities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20(2), pp.73–84.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https://doi.org/10.1108/sc-11-2020-0039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Jacobs, C.M. (2019). Ineffective-Leader-Induced Occupational Stress.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SAGE Open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9(2), p.215824401985585.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https://doi.org/10.1177/2158244019855858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Olanrewaju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Olukoya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Odumuwagun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(2023).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for Effective Risk Governance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https://www.researchgate.net/publication/391598781_Strategies_for_Effective_Risk_Governance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Platt, D. and Riches, K. (2016). Assessing parental capacity to change: The missing jigsaw piece in the assessment of a child’s welfare?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Children and Youth Services Review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61, pp.141–148.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https://doi.org/10.1016/j.childyouth.2015.12.009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Soid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Fatih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Fauzi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and Norman, E. (2025). Effective Communication in Building Healthy and Productive Relationships.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MES Management Journal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4(1), pp.662–671.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https://doi.org/10.56709/mesman.v4i1.631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Warren, L. (2018). Role of leadership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safeguarding supervision: a literature review.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Primary Health Care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28(1), pp.31–36.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https://doi.org/10.7748/phc.2018.e1340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2158244019855858" TargetMode="External"/><Relationship Id="rId3" Type="http://schemas.openxmlformats.org/officeDocument/2006/relationships/hyperlink" Target="https://doi.org/10.1007/s10610-015-9282-x" TargetMode="External"/><Relationship Id="rId7" Type="http://schemas.openxmlformats.org/officeDocument/2006/relationships/hyperlink" Target="https://doi.org/10.1108/sc-11-2020-0039" TargetMode="External"/><Relationship Id="rId12" Type="http://schemas.openxmlformats.org/officeDocument/2006/relationships/hyperlink" Target="https://doi.org/10.7748/phc.2018.e134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80/15614263.2020.1821681" TargetMode="External"/><Relationship Id="rId11" Type="http://schemas.openxmlformats.org/officeDocument/2006/relationships/hyperlink" Target="https://doi.org/10.56709/mesman.v4i1.631" TargetMode="External"/><Relationship Id="rId5" Type="http://schemas.openxmlformats.org/officeDocument/2006/relationships/hyperlink" Target="https://doi.org/10.58578/ajecee.v3i5.7409" TargetMode="External"/><Relationship Id="rId10" Type="http://schemas.openxmlformats.org/officeDocument/2006/relationships/hyperlink" Target="https://doi.org/10.1016/j.childyouth.2015.12.009" TargetMode="External"/><Relationship Id="rId4" Type="http://schemas.openxmlformats.org/officeDocument/2006/relationships/hyperlink" Target="https://doi.org/10.1177/15248380251397412" TargetMode="External"/><Relationship Id="rId9" Type="http://schemas.openxmlformats.org/officeDocument/2006/relationships/hyperlink" Target="https://www.researchgate.net/publication/391598781_Strategies_for_Effective_Risk_Governance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781800" y="550505"/>
            <a:ext cx="4241800" cy="8242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894"/>
              </a:lnSpc>
            </a:pPr>
            <a:r>
              <a:rPr lang="en-US" sz="5499" b="1" dirty="0">
                <a:solidFill>
                  <a:srgbClr val="3B4540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F29C8B-040A-4511-854E-8298A86926FD}"/>
              </a:ext>
            </a:extLst>
          </p:cNvPr>
          <p:cNvSpPr txBox="1"/>
          <p:nvPr/>
        </p:nvSpPr>
        <p:spPr>
          <a:xfrm>
            <a:off x="673100" y="1799450"/>
            <a:ext cx="16459200" cy="7937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Doyle, M., Frogner, L.,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Andershed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Andershed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A.-K. (2015). Feelings of Safety In The Presence Of the Police, Security Guards, and Police Volunteers.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on Criminal Policy and Research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22(1), pp.19–40.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https://doi.org/10.1007/s10610-015-9282-x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Du, W., Peng, X.-Y., Li, W.,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Attiq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-Ur-Rehman, Ge, M.-W., Shen, L.-T., Feng, R., Zhong, K., Gao, S.-Q. and Chen, H.-L. (2025). Risk and Protective Factors for Experiencing Domestic Violence in Children with Disabilities: A Scoping Review.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Trauma, Violence, &amp; Abuse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https://doi.org/10.1177/15248380251397412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Haiza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Hayati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Baharudin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(2025). Parenting under Pressure: The Impact of Socioeconomic and Environmental Stressors on Family Stability and Child Development.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Asian Journal of Early Childhood and Elementary Education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3(5), pp.478–497.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https://doi.org/10.58578/ajecee.v3i5.7409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Hine, K.A.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Bragias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(2020). Effective communication during major crises: a systematic literature review to identify best practices for police.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Police Practice and Research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22(5), pp.1–16.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https://doi.org/10.1080/15614263.2020.1821681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Hurley, M. and Boulton, L.J. (2021). Early identification and intervention with individuals at risk of becoming involved in serious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organised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crime (SOC).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Safer Communities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20(2), pp.73–84.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https://doi.org/10.1108/sc-11-2020-0039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Jacobs, C.M. (2019). Ineffective-Leader-Induced Occupational Stress.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SAGE Open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9(2), p.215824401985585.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https://doi.org/10.1177/2158244019855858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Olanrewaju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Olukoya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Odumuwagun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(2023).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for Effective Risk Governance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https://www.researchgate.net/publication/391598781_Strategies_for_Effective_Risk_Governance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Platt, D. and Riches, K. (2016). Assessing parental capacity to change: The missing jigsaw piece in the assessment of a child’s welfare?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Children and Youth Services Review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61, pp.141–148.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https://doi.org/10.1016/j.childyouth.2015.12.009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Soid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Fatih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Fauzi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and Norman, E. (2025). Effective Communication in Building Healthy and Productive Relationships.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MES Management Journal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4(1), pp.662–671.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https://doi.org/10.56709/mesman.v4i1.631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just"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Warren, L. (2018). Role of leadership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safeguarding supervision: a literature review.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Primary Health Care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28(1), pp.31–36.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https://doi.org/10.7748/phc.2018.e1340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EA9A8-646C-9113-AECD-8EECC2923C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91200" y="800100"/>
            <a:ext cx="7772400" cy="1470025"/>
          </a:xfrm>
        </p:spPr>
        <p:txBody>
          <a:bodyPr/>
          <a:lstStyle/>
          <a:p>
            <a:r>
              <a:rPr lang="en-GB" dirty="0"/>
              <a:t>NAME:NAUSHABA YAQOOB RAJA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49BB61-1BE9-0843-0EDD-808E604C23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4600" y="2308225"/>
            <a:ext cx="5638800" cy="1943100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tx1"/>
                </a:solidFill>
              </a:rPr>
              <a:t>STUDENT NO: 2326745</a:t>
            </a:r>
          </a:p>
          <a:p>
            <a:r>
              <a:rPr lang="en-GB" sz="4000" dirty="0">
                <a:solidFill>
                  <a:schemeClr val="tx1"/>
                </a:solidFill>
              </a:rPr>
              <a:t>MOUDULE NO: BMHP5021</a:t>
            </a:r>
          </a:p>
          <a:p>
            <a:endParaRPr lang="en-GB" sz="4000" dirty="0">
              <a:solidFill>
                <a:schemeClr val="tx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</a:rPr>
              <a:t>MODULE NAME:PROTECTING AND SUPPORTING FAMILIES IN HEALTH AND SOCIAL CARE</a:t>
            </a:r>
          </a:p>
          <a:p>
            <a:endParaRPr lang="en-GB" sz="4000" dirty="0">
              <a:solidFill>
                <a:schemeClr val="tx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</a:rPr>
              <a:t>MODULE  TUTOR</a:t>
            </a:r>
          </a:p>
          <a:p>
            <a:r>
              <a:rPr lang="en-GB" sz="4000" dirty="0">
                <a:solidFill>
                  <a:schemeClr val="tx1"/>
                </a:solidFill>
              </a:rPr>
              <a:t> NAME : Robert </a:t>
            </a:r>
            <a:r>
              <a:rPr lang="en-GB" sz="4000" dirty="0" err="1">
                <a:solidFill>
                  <a:schemeClr val="tx1"/>
                </a:solidFill>
              </a:rPr>
              <a:t>Nartowski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322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1111</Words>
  <Application>Microsoft Office PowerPoint</Application>
  <PresentationFormat>Custom</PresentationFormat>
  <Paragraphs>31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 Bold</vt:lpstr>
      <vt:lpstr>Times New Roman</vt:lpstr>
      <vt:lpstr>Calibri</vt:lpstr>
      <vt:lpstr>Arial</vt:lpstr>
      <vt:lpstr>Office Theme</vt:lpstr>
      <vt:lpstr>PowerPoint Presentation</vt:lpstr>
      <vt:lpstr>NAME:NAUSHABA YAQOOB RAJA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2026-02-16T13:07:29Z</dcterms:created>
  <dcterms:modified xsi:type="dcterms:W3CDTF">2026-02-22T14:01:27Z</dcterms:modified>
  <dc:identifier/>
</cp:coreProperties>
</file>