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13"/>
  </p:notesMasterIdLst>
  <p:sldIdLst>
    <p:sldId id="256" r:id="rId5"/>
    <p:sldId id="257" r:id="rId6"/>
    <p:sldId id="259" r:id="rId7"/>
    <p:sldId id="258" r:id="rId8"/>
    <p:sldId id="260" r:id="rId9"/>
    <p:sldId id="261" r:id="rId10"/>
    <p:sldId id="262" r:id="rId11"/>
    <p:sldId id="263"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6" autoAdjust="0"/>
    <p:restoredTop sz="66119" autoAdjust="0"/>
  </p:normalViewPr>
  <p:slideViewPr>
    <p:cSldViewPr snapToGrid="0">
      <p:cViewPr varScale="1">
        <p:scale>
          <a:sx n="60" d="100"/>
          <a:sy n="60" d="100"/>
        </p:scale>
        <p:origin x="105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146B689-7548-4C88-A777-DF4B5C61D00D}" type="doc">
      <dgm:prSet loTypeId="urn:microsoft.com/office/officeart/2005/8/layout/radial3" loCatId="relationship" qsTypeId="urn:microsoft.com/office/officeart/2005/8/quickstyle/simple1" qsCatId="simple" csTypeId="urn:microsoft.com/office/officeart/2005/8/colors/accent1_2" csCatId="accent1" phldr="1"/>
      <dgm:spPr/>
      <dgm:t>
        <a:bodyPr/>
        <a:lstStyle/>
        <a:p>
          <a:endParaRPr lang="en-US"/>
        </a:p>
      </dgm:t>
    </dgm:pt>
    <dgm:pt modelId="{C842A9D0-2DFE-426C-B1D0-34D9013D6050}">
      <dgm:prSet phldrT="[Text]"/>
      <dgm:spPr/>
      <dgm:t>
        <a:bodyPr/>
        <a:lstStyle/>
        <a:p>
          <a:r>
            <a:rPr lang="en-US" dirty="0" smtClean="0"/>
            <a:t>Global Education Superstructure </a:t>
          </a:r>
          <a:endParaRPr lang="en-US" dirty="0"/>
        </a:p>
      </dgm:t>
    </dgm:pt>
    <dgm:pt modelId="{2700E142-EE31-4E28-8F2B-C2F4C7C9A1C3}" type="parTrans" cxnId="{E7034F50-B0B3-433E-BE0E-A55743E15020}">
      <dgm:prSet/>
      <dgm:spPr/>
      <dgm:t>
        <a:bodyPr/>
        <a:lstStyle/>
        <a:p>
          <a:endParaRPr lang="en-US"/>
        </a:p>
      </dgm:t>
    </dgm:pt>
    <dgm:pt modelId="{786A0FD3-0C71-449D-BE50-B43EB36BD1C7}" type="sibTrans" cxnId="{E7034F50-B0B3-433E-BE0E-A55743E15020}">
      <dgm:prSet/>
      <dgm:spPr/>
      <dgm:t>
        <a:bodyPr/>
        <a:lstStyle/>
        <a:p>
          <a:endParaRPr lang="en-US"/>
        </a:p>
      </dgm:t>
    </dgm:pt>
    <dgm:pt modelId="{B48A07F0-4A34-4B37-8B93-D43E90C6283D}">
      <dgm:prSet phldrT="[Text]"/>
      <dgm:spPr/>
      <dgm:t>
        <a:bodyPr/>
        <a:lstStyle/>
        <a:p>
          <a:r>
            <a:rPr lang="en-US" dirty="0" smtClean="0"/>
            <a:t>IGOs</a:t>
          </a:r>
          <a:endParaRPr lang="en-US" dirty="0"/>
        </a:p>
      </dgm:t>
    </dgm:pt>
    <dgm:pt modelId="{18611D72-CDC7-4852-BF63-C74CD92DF972}" type="parTrans" cxnId="{FEDF8855-7932-4726-864D-FECE0AC540A9}">
      <dgm:prSet/>
      <dgm:spPr/>
      <dgm:t>
        <a:bodyPr/>
        <a:lstStyle/>
        <a:p>
          <a:endParaRPr lang="en-US"/>
        </a:p>
      </dgm:t>
    </dgm:pt>
    <dgm:pt modelId="{990CE287-7823-4726-869F-71E768300A09}" type="sibTrans" cxnId="{FEDF8855-7932-4726-864D-FECE0AC540A9}">
      <dgm:prSet/>
      <dgm:spPr/>
      <dgm:t>
        <a:bodyPr/>
        <a:lstStyle/>
        <a:p>
          <a:endParaRPr lang="en-US"/>
        </a:p>
      </dgm:t>
    </dgm:pt>
    <dgm:pt modelId="{23A4592F-F5F6-461C-BB00-8E7C2B192DED}">
      <dgm:prSet phldrT="[Text]"/>
      <dgm:spPr/>
      <dgm:t>
        <a:bodyPr/>
        <a:lstStyle/>
        <a:p>
          <a:r>
            <a:rPr lang="en-US" dirty="0" smtClean="0"/>
            <a:t>Multinational Education Corporations</a:t>
          </a:r>
          <a:endParaRPr lang="en-US" dirty="0"/>
        </a:p>
      </dgm:t>
    </dgm:pt>
    <dgm:pt modelId="{0E7052B0-A852-40D8-A9A2-393095614D14}" type="parTrans" cxnId="{7D7D342C-93A7-49CE-9B6E-F6B96C134B55}">
      <dgm:prSet/>
      <dgm:spPr/>
      <dgm:t>
        <a:bodyPr/>
        <a:lstStyle/>
        <a:p>
          <a:endParaRPr lang="en-US"/>
        </a:p>
      </dgm:t>
    </dgm:pt>
    <dgm:pt modelId="{60EB9B76-009A-4B46-AC0C-0AAF02050FA8}" type="sibTrans" cxnId="{7D7D342C-93A7-49CE-9B6E-F6B96C134B55}">
      <dgm:prSet/>
      <dgm:spPr/>
      <dgm:t>
        <a:bodyPr/>
        <a:lstStyle/>
        <a:p>
          <a:endParaRPr lang="en-US"/>
        </a:p>
      </dgm:t>
    </dgm:pt>
    <dgm:pt modelId="{0817D317-460F-4CA5-9A08-34FD95D353FF}">
      <dgm:prSet phldrT="[Text]"/>
      <dgm:spPr/>
      <dgm:t>
        <a:bodyPr/>
        <a:lstStyle/>
        <a:p>
          <a:r>
            <a:rPr lang="en-US" dirty="0" smtClean="0"/>
            <a:t>Governments </a:t>
          </a:r>
          <a:endParaRPr lang="en-US" dirty="0"/>
        </a:p>
      </dgm:t>
    </dgm:pt>
    <dgm:pt modelId="{2C53AD21-39CE-4EFD-AD7B-242C99EF5C27}" type="parTrans" cxnId="{9608B017-2A75-4191-89CB-24C1F0CB8A8F}">
      <dgm:prSet/>
      <dgm:spPr/>
      <dgm:t>
        <a:bodyPr/>
        <a:lstStyle/>
        <a:p>
          <a:endParaRPr lang="en-US"/>
        </a:p>
      </dgm:t>
    </dgm:pt>
    <dgm:pt modelId="{B6FC4CC3-4601-4AC2-9ED1-B0E9EBC2E1C4}" type="sibTrans" cxnId="{9608B017-2A75-4191-89CB-24C1F0CB8A8F}">
      <dgm:prSet/>
      <dgm:spPr/>
      <dgm:t>
        <a:bodyPr/>
        <a:lstStyle/>
        <a:p>
          <a:endParaRPr lang="en-US"/>
        </a:p>
      </dgm:t>
    </dgm:pt>
    <dgm:pt modelId="{58593621-1D93-4ACA-B436-DC47AFA313E0}">
      <dgm:prSet phldrT="[Text]"/>
      <dgm:spPr/>
      <dgm:t>
        <a:bodyPr/>
        <a:lstStyle/>
        <a:p>
          <a:r>
            <a:rPr lang="en-US" dirty="0" smtClean="0"/>
            <a:t>Professionals</a:t>
          </a:r>
          <a:endParaRPr lang="en-US" dirty="0"/>
        </a:p>
      </dgm:t>
    </dgm:pt>
    <dgm:pt modelId="{C21A614D-5D72-4359-A6D2-818B56EC6144}" type="parTrans" cxnId="{0669CAB5-2849-4EAF-904B-BA6D4B8FC9F3}">
      <dgm:prSet/>
      <dgm:spPr/>
      <dgm:t>
        <a:bodyPr/>
        <a:lstStyle/>
        <a:p>
          <a:endParaRPr lang="en-US"/>
        </a:p>
      </dgm:t>
    </dgm:pt>
    <dgm:pt modelId="{0EB43531-398C-47E6-A335-9BB3B05E5A41}" type="sibTrans" cxnId="{0669CAB5-2849-4EAF-904B-BA6D4B8FC9F3}">
      <dgm:prSet/>
      <dgm:spPr/>
      <dgm:t>
        <a:bodyPr/>
        <a:lstStyle/>
        <a:p>
          <a:endParaRPr lang="en-US"/>
        </a:p>
      </dgm:t>
    </dgm:pt>
    <dgm:pt modelId="{17EB960A-E4B1-4007-A1FD-814E8108BC01}">
      <dgm:prSet phldrT="[Text]"/>
      <dgm:spPr/>
      <dgm:t>
        <a:bodyPr/>
        <a:lstStyle/>
        <a:p>
          <a:r>
            <a:rPr lang="en-US" dirty="0" smtClean="0"/>
            <a:t>NGOs</a:t>
          </a:r>
          <a:endParaRPr lang="en-US" dirty="0"/>
        </a:p>
      </dgm:t>
    </dgm:pt>
    <dgm:pt modelId="{B26E835B-8C70-4828-A037-9801753215A8}" type="parTrans" cxnId="{07D5AD4D-934E-4709-95DA-E7926F85B39F}">
      <dgm:prSet/>
      <dgm:spPr/>
      <dgm:t>
        <a:bodyPr/>
        <a:lstStyle/>
        <a:p>
          <a:endParaRPr lang="en-US"/>
        </a:p>
      </dgm:t>
    </dgm:pt>
    <dgm:pt modelId="{FF958AAB-E5F7-4F36-9E2A-7542B6439E81}" type="sibTrans" cxnId="{07D5AD4D-934E-4709-95DA-E7926F85B39F}">
      <dgm:prSet/>
      <dgm:spPr/>
      <dgm:t>
        <a:bodyPr/>
        <a:lstStyle/>
        <a:p>
          <a:endParaRPr lang="en-US"/>
        </a:p>
      </dgm:t>
    </dgm:pt>
    <dgm:pt modelId="{59E663F0-DE90-43B6-83CF-1165EC9F4CF2}" type="pres">
      <dgm:prSet presAssocID="{3146B689-7548-4C88-A777-DF4B5C61D00D}" presName="composite" presStyleCnt="0">
        <dgm:presLayoutVars>
          <dgm:chMax val="1"/>
          <dgm:dir/>
          <dgm:resizeHandles val="exact"/>
        </dgm:presLayoutVars>
      </dgm:prSet>
      <dgm:spPr/>
    </dgm:pt>
    <dgm:pt modelId="{610666C3-712F-4024-A3A5-34FB49343CE7}" type="pres">
      <dgm:prSet presAssocID="{3146B689-7548-4C88-A777-DF4B5C61D00D}" presName="radial" presStyleCnt="0">
        <dgm:presLayoutVars>
          <dgm:animLvl val="ctr"/>
        </dgm:presLayoutVars>
      </dgm:prSet>
      <dgm:spPr/>
    </dgm:pt>
    <dgm:pt modelId="{38892C4F-FDDF-499A-946F-2BEDC2335D18}" type="pres">
      <dgm:prSet presAssocID="{C842A9D0-2DFE-426C-B1D0-34D9013D6050}" presName="centerShape" presStyleLbl="vennNode1" presStyleIdx="0" presStyleCnt="6"/>
      <dgm:spPr/>
    </dgm:pt>
    <dgm:pt modelId="{58A53B1F-0338-4089-B9B7-82F70DB8AFDB}" type="pres">
      <dgm:prSet presAssocID="{B48A07F0-4A34-4B37-8B93-D43E90C6283D}" presName="node" presStyleLbl="vennNode1" presStyleIdx="1" presStyleCnt="6">
        <dgm:presLayoutVars>
          <dgm:bulletEnabled val="1"/>
        </dgm:presLayoutVars>
      </dgm:prSet>
      <dgm:spPr/>
    </dgm:pt>
    <dgm:pt modelId="{2636E99E-AD31-4451-84B0-8D80658E9187}" type="pres">
      <dgm:prSet presAssocID="{23A4592F-F5F6-461C-BB00-8E7C2B192DED}" presName="node" presStyleLbl="vennNode1" presStyleIdx="2" presStyleCnt="6">
        <dgm:presLayoutVars>
          <dgm:bulletEnabled val="1"/>
        </dgm:presLayoutVars>
      </dgm:prSet>
      <dgm:spPr/>
    </dgm:pt>
    <dgm:pt modelId="{6B7E4652-CC7B-4F83-A408-25BE58E60BD1}" type="pres">
      <dgm:prSet presAssocID="{0817D317-460F-4CA5-9A08-34FD95D353FF}" presName="node" presStyleLbl="vennNode1" presStyleIdx="3" presStyleCnt="6">
        <dgm:presLayoutVars>
          <dgm:bulletEnabled val="1"/>
        </dgm:presLayoutVars>
      </dgm:prSet>
      <dgm:spPr/>
    </dgm:pt>
    <dgm:pt modelId="{4110293C-E64E-4655-A7D8-EEB9141DA487}" type="pres">
      <dgm:prSet presAssocID="{58593621-1D93-4ACA-B436-DC47AFA313E0}" presName="node" presStyleLbl="vennNode1" presStyleIdx="4" presStyleCnt="6">
        <dgm:presLayoutVars>
          <dgm:bulletEnabled val="1"/>
        </dgm:presLayoutVars>
      </dgm:prSet>
      <dgm:spPr/>
    </dgm:pt>
    <dgm:pt modelId="{0A6CF626-7D90-4C26-BC6E-B1AB99BE1332}" type="pres">
      <dgm:prSet presAssocID="{17EB960A-E4B1-4007-A1FD-814E8108BC01}" presName="node" presStyleLbl="vennNode1" presStyleIdx="5" presStyleCnt="6">
        <dgm:presLayoutVars>
          <dgm:bulletEnabled val="1"/>
        </dgm:presLayoutVars>
      </dgm:prSet>
      <dgm:spPr/>
    </dgm:pt>
  </dgm:ptLst>
  <dgm:cxnLst>
    <dgm:cxn modelId="{30BF59E4-86B4-4EAC-AED4-07A3E86EEFAD}" type="presOf" srcId="{17EB960A-E4B1-4007-A1FD-814E8108BC01}" destId="{0A6CF626-7D90-4C26-BC6E-B1AB99BE1332}" srcOrd="0" destOrd="0" presId="urn:microsoft.com/office/officeart/2005/8/layout/radial3"/>
    <dgm:cxn modelId="{FEDF8855-7932-4726-864D-FECE0AC540A9}" srcId="{C842A9D0-2DFE-426C-B1D0-34D9013D6050}" destId="{B48A07F0-4A34-4B37-8B93-D43E90C6283D}" srcOrd="0" destOrd="0" parTransId="{18611D72-CDC7-4852-BF63-C74CD92DF972}" sibTransId="{990CE287-7823-4726-869F-71E768300A09}"/>
    <dgm:cxn modelId="{9608B017-2A75-4191-89CB-24C1F0CB8A8F}" srcId="{C842A9D0-2DFE-426C-B1D0-34D9013D6050}" destId="{0817D317-460F-4CA5-9A08-34FD95D353FF}" srcOrd="2" destOrd="0" parTransId="{2C53AD21-39CE-4EFD-AD7B-242C99EF5C27}" sibTransId="{B6FC4CC3-4601-4AC2-9ED1-B0E9EBC2E1C4}"/>
    <dgm:cxn modelId="{07D5AD4D-934E-4709-95DA-E7926F85B39F}" srcId="{C842A9D0-2DFE-426C-B1D0-34D9013D6050}" destId="{17EB960A-E4B1-4007-A1FD-814E8108BC01}" srcOrd="4" destOrd="0" parTransId="{B26E835B-8C70-4828-A037-9801753215A8}" sibTransId="{FF958AAB-E5F7-4F36-9E2A-7542B6439E81}"/>
    <dgm:cxn modelId="{15B2618B-0087-49F7-9FF1-037B60E9E880}" type="presOf" srcId="{3146B689-7548-4C88-A777-DF4B5C61D00D}" destId="{59E663F0-DE90-43B6-83CF-1165EC9F4CF2}" srcOrd="0" destOrd="0" presId="urn:microsoft.com/office/officeart/2005/8/layout/radial3"/>
    <dgm:cxn modelId="{A468E379-F7D6-483D-BE4F-E0F17834BF37}" type="presOf" srcId="{B48A07F0-4A34-4B37-8B93-D43E90C6283D}" destId="{58A53B1F-0338-4089-B9B7-82F70DB8AFDB}" srcOrd="0" destOrd="0" presId="urn:microsoft.com/office/officeart/2005/8/layout/radial3"/>
    <dgm:cxn modelId="{0669CAB5-2849-4EAF-904B-BA6D4B8FC9F3}" srcId="{C842A9D0-2DFE-426C-B1D0-34D9013D6050}" destId="{58593621-1D93-4ACA-B436-DC47AFA313E0}" srcOrd="3" destOrd="0" parTransId="{C21A614D-5D72-4359-A6D2-818B56EC6144}" sibTransId="{0EB43531-398C-47E6-A335-9BB3B05E5A41}"/>
    <dgm:cxn modelId="{E7034F50-B0B3-433E-BE0E-A55743E15020}" srcId="{3146B689-7548-4C88-A777-DF4B5C61D00D}" destId="{C842A9D0-2DFE-426C-B1D0-34D9013D6050}" srcOrd="0" destOrd="0" parTransId="{2700E142-EE31-4E28-8F2B-C2F4C7C9A1C3}" sibTransId="{786A0FD3-0C71-449D-BE50-B43EB36BD1C7}"/>
    <dgm:cxn modelId="{B0FCFC73-CA65-4822-B85E-B021583034C6}" type="presOf" srcId="{0817D317-460F-4CA5-9A08-34FD95D353FF}" destId="{6B7E4652-CC7B-4F83-A408-25BE58E60BD1}" srcOrd="0" destOrd="0" presId="urn:microsoft.com/office/officeart/2005/8/layout/radial3"/>
    <dgm:cxn modelId="{83105A51-6323-431E-91BA-93AEEACFD060}" type="presOf" srcId="{58593621-1D93-4ACA-B436-DC47AFA313E0}" destId="{4110293C-E64E-4655-A7D8-EEB9141DA487}" srcOrd="0" destOrd="0" presId="urn:microsoft.com/office/officeart/2005/8/layout/radial3"/>
    <dgm:cxn modelId="{97AF1C81-8F0C-4B45-8E35-235CF8FF5D1B}" type="presOf" srcId="{23A4592F-F5F6-461C-BB00-8E7C2B192DED}" destId="{2636E99E-AD31-4451-84B0-8D80658E9187}" srcOrd="0" destOrd="0" presId="urn:microsoft.com/office/officeart/2005/8/layout/radial3"/>
    <dgm:cxn modelId="{7D7D342C-93A7-49CE-9B6E-F6B96C134B55}" srcId="{C842A9D0-2DFE-426C-B1D0-34D9013D6050}" destId="{23A4592F-F5F6-461C-BB00-8E7C2B192DED}" srcOrd="1" destOrd="0" parTransId="{0E7052B0-A852-40D8-A9A2-393095614D14}" sibTransId="{60EB9B76-009A-4B46-AC0C-0AAF02050FA8}"/>
    <dgm:cxn modelId="{B77D58EC-396E-44EA-8ABD-C9CA303AD122}" type="presOf" srcId="{C842A9D0-2DFE-426C-B1D0-34D9013D6050}" destId="{38892C4F-FDDF-499A-946F-2BEDC2335D18}" srcOrd="0" destOrd="0" presId="urn:microsoft.com/office/officeart/2005/8/layout/radial3"/>
    <dgm:cxn modelId="{627C6060-371D-4E2B-97FA-97B801A572E5}" type="presParOf" srcId="{59E663F0-DE90-43B6-83CF-1165EC9F4CF2}" destId="{610666C3-712F-4024-A3A5-34FB49343CE7}" srcOrd="0" destOrd="0" presId="urn:microsoft.com/office/officeart/2005/8/layout/radial3"/>
    <dgm:cxn modelId="{7C8EA609-325B-4509-9D79-308A875D1D46}" type="presParOf" srcId="{610666C3-712F-4024-A3A5-34FB49343CE7}" destId="{38892C4F-FDDF-499A-946F-2BEDC2335D18}" srcOrd="0" destOrd="0" presId="urn:microsoft.com/office/officeart/2005/8/layout/radial3"/>
    <dgm:cxn modelId="{F8C874E3-7A36-410C-80D6-58C2CFEE848E}" type="presParOf" srcId="{610666C3-712F-4024-A3A5-34FB49343CE7}" destId="{58A53B1F-0338-4089-B9B7-82F70DB8AFDB}" srcOrd="1" destOrd="0" presId="urn:microsoft.com/office/officeart/2005/8/layout/radial3"/>
    <dgm:cxn modelId="{1AD93BEC-8604-45EC-AAC0-871D3B69F2F4}" type="presParOf" srcId="{610666C3-712F-4024-A3A5-34FB49343CE7}" destId="{2636E99E-AD31-4451-84B0-8D80658E9187}" srcOrd="2" destOrd="0" presId="urn:microsoft.com/office/officeart/2005/8/layout/radial3"/>
    <dgm:cxn modelId="{C7A07CCD-84B5-4BFF-9C71-73AECF9A598C}" type="presParOf" srcId="{610666C3-712F-4024-A3A5-34FB49343CE7}" destId="{6B7E4652-CC7B-4F83-A408-25BE58E60BD1}" srcOrd="3" destOrd="0" presId="urn:microsoft.com/office/officeart/2005/8/layout/radial3"/>
    <dgm:cxn modelId="{41253145-BD76-498C-B0A8-DED3BE1C5A45}" type="presParOf" srcId="{610666C3-712F-4024-A3A5-34FB49343CE7}" destId="{4110293C-E64E-4655-A7D8-EEB9141DA487}" srcOrd="4" destOrd="0" presId="urn:microsoft.com/office/officeart/2005/8/layout/radial3"/>
    <dgm:cxn modelId="{197B159C-F4FB-45D3-98E3-EDD2B7985F3E}" type="presParOf" srcId="{610666C3-712F-4024-A3A5-34FB49343CE7}" destId="{0A6CF626-7D90-4C26-BC6E-B1AB99BE1332}" srcOrd="5" destOrd="0" presId="urn:microsoft.com/office/officeart/2005/8/layout/radial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892C4F-FDDF-499A-946F-2BEDC2335D18}">
      <dsp:nvSpPr>
        <dsp:cNvPr id="0" name=""/>
        <dsp:cNvSpPr/>
      </dsp:nvSpPr>
      <dsp:spPr>
        <a:xfrm>
          <a:off x="4507119" y="1281298"/>
          <a:ext cx="2970157" cy="2970157"/>
        </a:xfrm>
        <a:prstGeom prst="ellipse">
          <a:avLst/>
        </a:prstGeom>
        <a:solidFill>
          <a:schemeClr val="accent1">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35560" tIns="35560" rIns="35560" bIns="35560" numCol="1" spcCol="1270" anchor="ctr" anchorCtr="0">
          <a:noAutofit/>
        </a:bodyPr>
        <a:lstStyle/>
        <a:p>
          <a:pPr lvl="0" algn="ctr" defTabSz="1244600">
            <a:lnSpc>
              <a:spcPct val="90000"/>
            </a:lnSpc>
            <a:spcBef>
              <a:spcPct val="0"/>
            </a:spcBef>
            <a:spcAft>
              <a:spcPct val="35000"/>
            </a:spcAft>
          </a:pPr>
          <a:r>
            <a:rPr lang="en-US" sz="2800" kern="1200" dirty="0" smtClean="0"/>
            <a:t>Global Education Superstructure </a:t>
          </a:r>
          <a:endParaRPr lang="en-US" sz="2800" kern="1200" dirty="0"/>
        </a:p>
      </dsp:txBody>
      <dsp:txXfrm>
        <a:off x="4942088" y="1716267"/>
        <a:ext cx="2100219" cy="2100219"/>
      </dsp:txXfrm>
    </dsp:sp>
    <dsp:sp modelId="{58A53B1F-0338-4089-B9B7-82F70DB8AFDB}">
      <dsp:nvSpPr>
        <dsp:cNvPr id="0" name=""/>
        <dsp:cNvSpPr/>
      </dsp:nvSpPr>
      <dsp:spPr>
        <a:xfrm>
          <a:off x="5249659" y="91636"/>
          <a:ext cx="1485078" cy="1485078"/>
        </a:xfrm>
        <a:prstGeom prst="ellipse">
          <a:avLst/>
        </a:prstGeom>
        <a:solidFill>
          <a:schemeClr val="accent1">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r>
            <a:rPr lang="en-US" sz="1500" kern="1200" dirty="0" smtClean="0"/>
            <a:t>IGOs</a:t>
          </a:r>
          <a:endParaRPr lang="en-US" sz="1500" kern="1200" dirty="0"/>
        </a:p>
      </dsp:txBody>
      <dsp:txXfrm>
        <a:off x="5467144" y="309121"/>
        <a:ext cx="1050108" cy="1050108"/>
      </dsp:txXfrm>
    </dsp:sp>
    <dsp:sp modelId="{2636E99E-AD31-4451-84B0-8D80658E9187}">
      <dsp:nvSpPr>
        <dsp:cNvPr id="0" name=""/>
        <dsp:cNvSpPr/>
      </dsp:nvSpPr>
      <dsp:spPr>
        <a:xfrm>
          <a:off x="7087292" y="1426755"/>
          <a:ext cx="1485078" cy="1485078"/>
        </a:xfrm>
        <a:prstGeom prst="ellipse">
          <a:avLst/>
        </a:prstGeom>
        <a:solidFill>
          <a:schemeClr val="accent1">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r>
            <a:rPr lang="en-US" sz="1500" kern="1200" dirty="0" smtClean="0"/>
            <a:t>Multinational Education Corporations</a:t>
          </a:r>
          <a:endParaRPr lang="en-US" sz="1500" kern="1200" dirty="0"/>
        </a:p>
      </dsp:txBody>
      <dsp:txXfrm>
        <a:off x="7304777" y="1644240"/>
        <a:ext cx="1050108" cy="1050108"/>
      </dsp:txXfrm>
    </dsp:sp>
    <dsp:sp modelId="{6B7E4652-CC7B-4F83-A408-25BE58E60BD1}">
      <dsp:nvSpPr>
        <dsp:cNvPr id="0" name=""/>
        <dsp:cNvSpPr/>
      </dsp:nvSpPr>
      <dsp:spPr>
        <a:xfrm>
          <a:off x="6385378" y="3587022"/>
          <a:ext cx="1485078" cy="1485078"/>
        </a:xfrm>
        <a:prstGeom prst="ellipse">
          <a:avLst/>
        </a:prstGeom>
        <a:solidFill>
          <a:schemeClr val="accent1">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r>
            <a:rPr lang="en-US" sz="1500" kern="1200" dirty="0" smtClean="0"/>
            <a:t>Governments </a:t>
          </a:r>
          <a:endParaRPr lang="en-US" sz="1500" kern="1200" dirty="0"/>
        </a:p>
      </dsp:txBody>
      <dsp:txXfrm>
        <a:off x="6602863" y="3804507"/>
        <a:ext cx="1050108" cy="1050108"/>
      </dsp:txXfrm>
    </dsp:sp>
    <dsp:sp modelId="{4110293C-E64E-4655-A7D8-EEB9141DA487}">
      <dsp:nvSpPr>
        <dsp:cNvPr id="0" name=""/>
        <dsp:cNvSpPr/>
      </dsp:nvSpPr>
      <dsp:spPr>
        <a:xfrm>
          <a:off x="4113939" y="3587022"/>
          <a:ext cx="1485078" cy="1485078"/>
        </a:xfrm>
        <a:prstGeom prst="ellipse">
          <a:avLst/>
        </a:prstGeom>
        <a:solidFill>
          <a:schemeClr val="accent1">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r>
            <a:rPr lang="en-US" sz="1500" kern="1200" dirty="0" smtClean="0"/>
            <a:t>Professionals</a:t>
          </a:r>
          <a:endParaRPr lang="en-US" sz="1500" kern="1200" dirty="0"/>
        </a:p>
      </dsp:txBody>
      <dsp:txXfrm>
        <a:off x="4331424" y="3804507"/>
        <a:ext cx="1050108" cy="1050108"/>
      </dsp:txXfrm>
    </dsp:sp>
    <dsp:sp modelId="{0A6CF626-7D90-4C26-BC6E-B1AB99BE1332}">
      <dsp:nvSpPr>
        <dsp:cNvPr id="0" name=""/>
        <dsp:cNvSpPr/>
      </dsp:nvSpPr>
      <dsp:spPr>
        <a:xfrm>
          <a:off x="3412025" y="1426755"/>
          <a:ext cx="1485078" cy="1485078"/>
        </a:xfrm>
        <a:prstGeom prst="ellipse">
          <a:avLst/>
        </a:prstGeom>
        <a:solidFill>
          <a:schemeClr val="accent1">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r>
            <a:rPr lang="en-US" sz="1500" kern="1200" dirty="0" smtClean="0"/>
            <a:t>NGOs</a:t>
          </a:r>
          <a:endParaRPr lang="en-US" sz="1500" kern="1200" dirty="0"/>
        </a:p>
      </dsp:txBody>
      <dsp:txXfrm>
        <a:off x="3629510" y="1644240"/>
        <a:ext cx="1050108" cy="1050108"/>
      </dsp:txXfrm>
    </dsp:sp>
  </dsp:spTree>
</dsp:drawing>
</file>

<file path=ppt/diagrams/layout1.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1CF97D1-6E81-4283-A019-0646C80B8D0F}" type="datetimeFigureOut">
              <a:rPr lang="en-GB" smtClean="0"/>
              <a:t>12/02/2020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FB7C10-B7A3-4D40-84F4-AB8E8403BE4C}" type="slidenum">
              <a:rPr lang="en-GB" smtClean="0"/>
              <a:t>‹#›</a:t>
            </a:fld>
            <a:endParaRPr lang="en-GB"/>
          </a:p>
        </p:txBody>
      </p:sp>
    </p:spTree>
    <p:extLst>
      <p:ext uri="{BB962C8B-B14F-4D97-AF65-F5344CB8AC3E}">
        <p14:creationId xmlns:p14="http://schemas.microsoft.com/office/powerpoint/2010/main" val="20358931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FB7C10-B7A3-4D40-84F4-AB8E8403BE4C}" type="slidenum">
              <a:rPr lang="en-GB" smtClean="0"/>
              <a:t>5</a:t>
            </a:fld>
            <a:endParaRPr lang="en-GB"/>
          </a:p>
        </p:txBody>
      </p:sp>
    </p:spTree>
    <p:extLst>
      <p:ext uri="{BB962C8B-B14F-4D97-AF65-F5344CB8AC3E}">
        <p14:creationId xmlns:p14="http://schemas.microsoft.com/office/powerpoint/2010/main" val="26860960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FB7C10-B7A3-4D40-84F4-AB8E8403BE4C}" type="slidenum">
              <a:rPr lang="en-GB" smtClean="0"/>
              <a:t>6</a:t>
            </a:fld>
            <a:endParaRPr lang="en-GB"/>
          </a:p>
        </p:txBody>
      </p:sp>
    </p:spTree>
    <p:extLst>
      <p:ext uri="{BB962C8B-B14F-4D97-AF65-F5344CB8AC3E}">
        <p14:creationId xmlns:p14="http://schemas.microsoft.com/office/powerpoint/2010/main" val="4984874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FB7C10-B7A3-4D40-84F4-AB8E8403BE4C}" type="slidenum">
              <a:rPr lang="en-GB" smtClean="0"/>
              <a:t>7</a:t>
            </a:fld>
            <a:endParaRPr lang="en-GB"/>
          </a:p>
        </p:txBody>
      </p:sp>
    </p:spTree>
    <p:extLst>
      <p:ext uri="{BB962C8B-B14F-4D97-AF65-F5344CB8AC3E}">
        <p14:creationId xmlns:p14="http://schemas.microsoft.com/office/powerpoint/2010/main" val="35462080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9"/>
          <p:cNvSpPr/>
          <p:nvPr/>
        </p:nvSpPr>
        <p:spPr>
          <a:xfrm>
            <a:off x="24" y="8"/>
            <a:ext cx="12191978" cy="4571994"/>
          </a:xfrm>
          <a:custGeom>
            <a:avLst/>
            <a:gdLst/>
            <a:ahLst/>
            <a:cxnLst/>
            <a:rect l="l" t="t" r="r" b="b"/>
            <a:pathLst>
              <a:path w="12191978" h="4571994">
                <a:moveTo>
                  <a:pt x="1" y="4316129"/>
                </a:moveTo>
                <a:lnTo>
                  <a:pt x="255863" y="4571991"/>
                </a:lnTo>
                <a:lnTo>
                  <a:pt x="203619" y="4571991"/>
                </a:lnTo>
                <a:lnTo>
                  <a:pt x="1" y="4368373"/>
                </a:lnTo>
                <a:close/>
                <a:moveTo>
                  <a:pt x="12191973" y="4312831"/>
                </a:moveTo>
                <a:lnTo>
                  <a:pt x="12191972" y="4365076"/>
                </a:lnTo>
                <a:lnTo>
                  <a:pt x="11985055" y="4571992"/>
                </a:lnTo>
                <a:lnTo>
                  <a:pt x="11932811" y="4571993"/>
                </a:lnTo>
                <a:close/>
                <a:moveTo>
                  <a:pt x="11817249" y="4076816"/>
                </a:moveTo>
                <a:lnTo>
                  <a:pt x="11928074" y="4076816"/>
                </a:lnTo>
                <a:lnTo>
                  <a:pt x="11928074" y="4187641"/>
                </a:lnTo>
                <a:lnTo>
                  <a:pt x="11817249" y="4187641"/>
                </a:lnTo>
                <a:close/>
                <a:moveTo>
                  <a:pt x="10766437" y="4076816"/>
                </a:moveTo>
                <a:lnTo>
                  <a:pt x="10877262" y="4076816"/>
                </a:lnTo>
                <a:lnTo>
                  <a:pt x="10877262" y="4187641"/>
                </a:lnTo>
                <a:lnTo>
                  <a:pt x="10766437" y="4187641"/>
                </a:lnTo>
                <a:close/>
                <a:moveTo>
                  <a:pt x="9715629" y="4076816"/>
                </a:moveTo>
                <a:lnTo>
                  <a:pt x="9826454" y="4076816"/>
                </a:lnTo>
                <a:lnTo>
                  <a:pt x="9826454" y="4187641"/>
                </a:lnTo>
                <a:lnTo>
                  <a:pt x="9715629" y="4187641"/>
                </a:lnTo>
                <a:close/>
                <a:moveTo>
                  <a:pt x="8664821" y="4076816"/>
                </a:moveTo>
                <a:lnTo>
                  <a:pt x="8775646" y="4076816"/>
                </a:lnTo>
                <a:lnTo>
                  <a:pt x="8775646" y="4187641"/>
                </a:lnTo>
                <a:lnTo>
                  <a:pt x="8664821" y="4187641"/>
                </a:lnTo>
                <a:close/>
                <a:moveTo>
                  <a:pt x="7614013" y="4076816"/>
                </a:moveTo>
                <a:lnTo>
                  <a:pt x="7724838" y="4076816"/>
                </a:lnTo>
                <a:lnTo>
                  <a:pt x="7724838" y="4187641"/>
                </a:lnTo>
                <a:lnTo>
                  <a:pt x="7614013" y="4187641"/>
                </a:lnTo>
                <a:close/>
                <a:moveTo>
                  <a:pt x="6563205" y="4076816"/>
                </a:moveTo>
                <a:lnTo>
                  <a:pt x="6674030" y="4076816"/>
                </a:lnTo>
                <a:lnTo>
                  <a:pt x="6674030" y="4187641"/>
                </a:lnTo>
                <a:lnTo>
                  <a:pt x="6563205" y="4187641"/>
                </a:lnTo>
                <a:close/>
                <a:moveTo>
                  <a:pt x="5512397" y="4076816"/>
                </a:moveTo>
                <a:lnTo>
                  <a:pt x="5623222" y="4076816"/>
                </a:lnTo>
                <a:lnTo>
                  <a:pt x="5623222" y="4187641"/>
                </a:lnTo>
                <a:lnTo>
                  <a:pt x="5512397" y="4187641"/>
                </a:lnTo>
                <a:close/>
                <a:moveTo>
                  <a:pt x="4461589" y="4076816"/>
                </a:moveTo>
                <a:lnTo>
                  <a:pt x="4572414" y="4076816"/>
                </a:lnTo>
                <a:lnTo>
                  <a:pt x="4572414" y="4187641"/>
                </a:lnTo>
                <a:lnTo>
                  <a:pt x="4461589" y="4187641"/>
                </a:lnTo>
                <a:close/>
                <a:moveTo>
                  <a:pt x="3410782" y="4076816"/>
                </a:moveTo>
                <a:lnTo>
                  <a:pt x="3521608" y="4076816"/>
                </a:lnTo>
                <a:lnTo>
                  <a:pt x="3521608" y="4187641"/>
                </a:lnTo>
                <a:lnTo>
                  <a:pt x="3410782" y="4187641"/>
                </a:lnTo>
                <a:close/>
                <a:moveTo>
                  <a:pt x="2359975" y="4076816"/>
                </a:moveTo>
                <a:lnTo>
                  <a:pt x="2470800" y="4076816"/>
                </a:lnTo>
                <a:lnTo>
                  <a:pt x="2470800" y="4187641"/>
                </a:lnTo>
                <a:lnTo>
                  <a:pt x="2359975" y="4187641"/>
                </a:lnTo>
                <a:close/>
                <a:moveTo>
                  <a:pt x="1309167" y="4076816"/>
                </a:moveTo>
                <a:lnTo>
                  <a:pt x="1419992" y="4076816"/>
                </a:lnTo>
                <a:lnTo>
                  <a:pt x="1419992" y="4187641"/>
                </a:lnTo>
                <a:lnTo>
                  <a:pt x="1309167" y="4187641"/>
                </a:lnTo>
                <a:close/>
                <a:moveTo>
                  <a:pt x="258359" y="4076816"/>
                </a:moveTo>
                <a:lnTo>
                  <a:pt x="369184" y="4076816"/>
                </a:lnTo>
                <a:lnTo>
                  <a:pt x="369184" y="4187641"/>
                </a:lnTo>
                <a:lnTo>
                  <a:pt x="258359" y="4187641"/>
                </a:lnTo>
                <a:close/>
                <a:moveTo>
                  <a:pt x="11291841" y="3551209"/>
                </a:moveTo>
                <a:lnTo>
                  <a:pt x="11402666" y="3551209"/>
                </a:lnTo>
                <a:lnTo>
                  <a:pt x="11402666" y="3662034"/>
                </a:lnTo>
                <a:lnTo>
                  <a:pt x="11291841" y="3662034"/>
                </a:lnTo>
                <a:close/>
                <a:moveTo>
                  <a:pt x="10241033" y="3551209"/>
                </a:moveTo>
                <a:lnTo>
                  <a:pt x="10351858" y="3551209"/>
                </a:lnTo>
                <a:lnTo>
                  <a:pt x="10351858" y="3662034"/>
                </a:lnTo>
                <a:lnTo>
                  <a:pt x="10241033" y="3662034"/>
                </a:lnTo>
                <a:close/>
                <a:moveTo>
                  <a:pt x="9190225" y="3551209"/>
                </a:moveTo>
                <a:lnTo>
                  <a:pt x="9301050" y="3551209"/>
                </a:lnTo>
                <a:lnTo>
                  <a:pt x="9301050" y="3662034"/>
                </a:lnTo>
                <a:lnTo>
                  <a:pt x="9190225" y="3662034"/>
                </a:lnTo>
                <a:close/>
                <a:moveTo>
                  <a:pt x="8139417" y="3551209"/>
                </a:moveTo>
                <a:lnTo>
                  <a:pt x="8250242" y="3551209"/>
                </a:lnTo>
                <a:lnTo>
                  <a:pt x="8250242" y="3662034"/>
                </a:lnTo>
                <a:lnTo>
                  <a:pt x="8139417" y="3662034"/>
                </a:lnTo>
                <a:close/>
                <a:moveTo>
                  <a:pt x="7088609" y="3551209"/>
                </a:moveTo>
                <a:lnTo>
                  <a:pt x="7199434" y="3551209"/>
                </a:lnTo>
                <a:lnTo>
                  <a:pt x="7199434" y="3662034"/>
                </a:lnTo>
                <a:lnTo>
                  <a:pt x="7088609" y="3662034"/>
                </a:lnTo>
                <a:close/>
                <a:moveTo>
                  <a:pt x="6037801" y="3551209"/>
                </a:moveTo>
                <a:lnTo>
                  <a:pt x="6148626" y="3551209"/>
                </a:lnTo>
                <a:lnTo>
                  <a:pt x="6148626" y="3662034"/>
                </a:lnTo>
                <a:lnTo>
                  <a:pt x="6037801" y="3662034"/>
                </a:lnTo>
                <a:close/>
                <a:moveTo>
                  <a:pt x="4986998" y="3551209"/>
                </a:moveTo>
                <a:lnTo>
                  <a:pt x="5097826" y="3551209"/>
                </a:lnTo>
                <a:lnTo>
                  <a:pt x="5097826" y="3662034"/>
                </a:lnTo>
                <a:lnTo>
                  <a:pt x="4986998" y="3662034"/>
                </a:lnTo>
                <a:close/>
                <a:moveTo>
                  <a:pt x="3936196" y="3551209"/>
                </a:moveTo>
                <a:lnTo>
                  <a:pt x="4047020" y="3551209"/>
                </a:lnTo>
                <a:lnTo>
                  <a:pt x="4047020" y="3662034"/>
                </a:lnTo>
                <a:lnTo>
                  <a:pt x="3936196" y="3662034"/>
                </a:lnTo>
                <a:close/>
                <a:moveTo>
                  <a:pt x="2885389" y="3551209"/>
                </a:moveTo>
                <a:lnTo>
                  <a:pt x="2996214" y="3551209"/>
                </a:lnTo>
                <a:lnTo>
                  <a:pt x="2996214" y="3662034"/>
                </a:lnTo>
                <a:lnTo>
                  <a:pt x="2885389" y="3662034"/>
                </a:lnTo>
                <a:close/>
                <a:moveTo>
                  <a:pt x="1834579" y="3551209"/>
                </a:moveTo>
                <a:lnTo>
                  <a:pt x="1945404" y="3551209"/>
                </a:lnTo>
                <a:lnTo>
                  <a:pt x="1945404" y="3662034"/>
                </a:lnTo>
                <a:lnTo>
                  <a:pt x="1834579" y="3662034"/>
                </a:lnTo>
                <a:close/>
                <a:moveTo>
                  <a:pt x="783773" y="3551209"/>
                </a:moveTo>
                <a:lnTo>
                  <a:pt x="894598" y="3551209"/>
                </a:lnTo>
                <a:lnTo>
                  <a:pt x="894598" y="3662034"/>
                </a:lnTo>
                <a:lnTo>
                  <a:pt x="783773" y="3662034"/>
                </a:lnTo>
                <a:close/>
                <a:moveTo>
                  <a:pt x="2942310" y="3107960"/>
                </a:moveTo>
                <a:lnTo>
                  <a:pt x="2470811" y="3579460"/>
                </a:lnTo>
                <a:lnTo>
                  <a:pt x="2470811" y="3634896"/>
                </a:lnTo>
                <a:lnTo>
                  <a:pt x="2942311" y="4106397"/>
                </a:lnTo>
                <a:lnTo>
                  <a:pt x="3410794" y="3637915"/>
                </a:lnTo>
                <a:lnTo>
                  <a:pt x="3410794" y="3576442"/>
                </a:lnTo>
                <a:close/>
                <a:moveTo>
                  <a:pt x="840944" y="3107960"/>
                </a:moveTo>
                <a:lnTo>
                  <a:pt x="369194" y="3579710"/>
                </a:lnTo>
                <a:lnTo>
                  <a:pt x="369194" y="3634648"/>
                </a:lnTo>
                <a:lnTo>
                  <a:pt x="840944" y="4106399"/>
                </a:lnTo>
                <a:lnTo>
                  <a:pt x="1309176" y="3638165"/>
                </a:lnTo>
                <a:lnTo>
                  <a:pt x="1309176" y="3576193"/>
                </a:lnTo>
                <a:close/>
                <a:moveTo>
                  <a:pt x="3992986" y="3107959"/>
                </a:moveTo>
                <a:lnTo>
                  <a:pt x="3521621" y="3579335"/>
                </a:lnTo>
                <a:lnTo>
                  <a:pt x="3521621" y="3635021"/>
                </a:lnTo>
                <a:lnTo>
                  <a:pt x="3992986" y="4106398"/>
                </a:lnTo>
                <a:lnTo>
                  <a:pt x="4461593" y="3637778"/>
                </a:lnTo>
                <a:lnTo>
                  <a:pt x="4461593" y="3576578"/>
                </a:lnTo>
                <a:close/>
                <a:moveTo>
                  <a:pt x="1891624" y="3107959"/>
                </a:moveTo>
                <a:lnTo>
                  <a:pt x="1420001" y="3579584"/>
                </a:lnTo>
                <a:lnTo>
                  <a:pt x="1420001" y="3634774"/>
                </a:lnTo>
                <a:lnTo>
                  <a:pt x="1891623" y="4106397"/>
                </a:lnTo>
                <a:lnTo>
                  <a:pt x="2359987" y="3638040"/>
                </a:lnTo>
                <a:lnTo>
                  <a:pt x="2359987" y="3576315"/>
                </a:lnTo>
                <a:close/>
                <a:moveTo>
                  <a:pt x="8195689" y="3107959"/>
                </a:moveTo>
                <a:lnTo>
                  <a:pt x="7724838" y="3578810"/>
                </a:lnTo>
                <a:lnTo>
                  <a:pt x="7724838" y="3635541"/>
                </a:lnTo>
                <a:lnTo>
                  <a:pt x="8195691" y="4106395"/>
                </a:lnTo>
                <a:lnTo>
                  <a:pt x="8664821" y="3637265"/>
                </a:lnTo>
                <a:lnTo>
                  <a:pt x="8664821" y="3577091"/>
                </a:lnTo>
                <a:close/>
                <a:moveTo>
                  <a:pt x="5043664" y="3107959"/>
                </a:moveTo>
                <a:lnTo>
                  <a:pt x="4572419" y="3579197"/>
                </a:lnTo>
                <a:lnTo>
                  <a:pt x="4572419" y="3635159"/>
                </a:lnTo>
                <a:lnTo>
                  <a:pt x="5043662" y="4106396"/>
                </a:lnTo>
                <a:lnTo>
                  <a:pt x="5512402" y="3637650"/>
                </a:lnTo>
                <a:lnTo>
                  <a:pt x="5512402" y="3576704"/>
                </a:lnTo>
                <a:close/>
                <a:moveTo>
                  <a:pt x="6094326" y="3107958"/>
                </a:moveTo>
                <a:lnTo>
                  <a:pt x="5623226" y="3579070"/>
                </a:lnTo>
                <a:lnTo>
                  <a:pt x="5623226" y="3635285"/>
                </a:lnTo>
                <a:lnTo>
                  <a:pt x="6094326" y="4106397"/>
                </a:lnTo>
                <a:lnTo>
                  <a:pt x="6563205" y="3637518"/>
                </a:lnTo>
                <a:lnTo>
                  <a:pt x="6563205" y="3576837"/>
                </a:lnTo>
                <a:close/>
                <a:moveTo>
                  <a:pt x="9246372" y="3107957"/>
                </a:moveTo>
                <a:lnTo>
                  <a:pt x="8775646" y="3578683"/>
                </a:lnTo>
                <a:lnTo>
                  <a:pt x="8775646" y="3635671"/>
                </a:lnTo>
                <a:lnTo>
                  <a:pt x="9246369" y="4106395"/>
                </a:lnTo>
                <a:lnTo>
                  <a:pt x="9715629" y="3637135"/>
                </a:lnTo>
                <a:lnTo>
                  <a:pt x="9715629" y="3577215"/>
                </a:lnTo>
                <a:close/>
                <a:moveTo>
                  <a:pt x="7145009" y="3107957"/>
                </a:moveTo>
                <a:lnTo>
                  <a:pt x="6674030" y="3578936"/>
                </a:lnTo>
                <a:lnTo>
                  <a:pt x="6674030" y="3635418"/>
                </a:lnTo>
                <a:lnTo>
                  <a:pt x="7145007" y="4106396"/>
                </a:lnTo>
                <a:lnTo>
                  <a:pt x="7614013" y="3637390"/>
                </a:lnTo>
                <a:lnTo>
                  <a:pt x="7614013" y="3576961"/>
                </a:lnTo>
                <a:close/>
                <a:moveTo>
                  <a:pt x="11347734" y="3107957"/>
                </a:moveTo>
                <a:lnTo>
                  <a:pt x="10877262" y="3578428"/>
                </a:lnTo>
                <a:lnTo>
                  <a:pt x="10877262" y="3635922"/>
                </a:lnTo>
                <a:lnTo>
                  <a:pt x="11347735" y="4106396"/>
                </a:lnTo>
                <a:lnTo>
                  <a:pt x="11817249" y="3636882"/>
                </a:lnTo>
                <a:lnTo>
                  <a:pt x="11817249" y="3577472"/>
                </a:lnTo>
                <a:close/>
                <a:moveTo>
                  <a:pt x="10297053" y="3107955"/>
                </a:moveTo>
                <a:lnTo>
                  <a:pt x="9826454" y="3578554"/>
                </a:lnTo>
                <a:lnTo>
                  <a:pt x="9826454" y="3635794"/>
                </a:lnTo>
                <a:lnTo>
                  <a:pt x="10297054" y="4106394"/>
                </a:lnTo>
                <a:lnTo>
                  <a:pt x="10766437" y="3637011"/>
                </a:lnTo>
                <a:lnTo>
                  <a:pt x="10766437" y="3577339"/>
                </a:lnTo>
                <a:close/>
                <a:moveTo>
                  <a:pt x="11817249" y="3027334"/>
                </a:moveTo>
                <a:lnTo>
                  <a:pt x="11928074" y="3027334"/>
                </a:lnTo>
                <a:lnTo>
                  <a:pt x="11928074" y="3138159"/>
                </a:lnTo>
                <a:lnTo>
                  <a:pt x="11817249" y="3138159"/>
                </a:lnTo>
                <a:close/>
                <a:moveTo>
                  <a:pt x="10766437" y="3027334"/>
                </a:moveTo>
                <a:lnTo>
                  <a:pt x="10877262" y="3027334"/>
                </a:lnTo>
                <a:lnTo>
                  <a:pt x="10877262" y="3138159"/>
                </a:lnTo>
                <a:lnTo>
                  <a:pt x="10766437" y="3138159"/>
                </a:lnTo>
                <a:close/>
                <a:moveTo>
                  <a:pt x="9715629" y="3027334"/>
                </a:moveTo>
                <a:lnTo>
                  <a:pt x="9826454" y="3027334"/>
                </a:lnTo>
                <a:lnTo>
                  <a:pt x="9826454" y="3138159"/>
                </a:lnTo>
                <a:lnTo>
                  <a:pt x="9715629" y="3138159"/>
                </a:lnTo>
                <a:close/>
                <a:moveTo>
                  <a:pt x="8664821" y="3027334"/>
                </a:moveTo>
                <a:lnTo>
                  <a:pt x="8775646" y="3027334"/>
                </a:lnTo>
                <a:lnTo>
                  <a:pt x="8775646" y="3138159"/>
                </a:lnTo>
                <a:lnTo>
                  <a:pt x="8664821" y="3138159"/>
                </a:lnTo>
                <a:close/>
                <a:moveTo>
                  <a:pt x="7614013" y="3027334"/>
                </a:moveTo>
                <a:lnTo>
                  <a:pt x="7724838" y="3027334"/>
                </a:lnTo>
                <a:lnTo>
                  <a:pt x="7724838" y="3138159"/>
                </a:lnTo>
                <a:lnTo>
                  <a:pt x="7614013" y="3138159"/>
                </a:lnTo>
                <a:close/>
                <a:moveTo>
                  <a:pt x="6563205" y="3027334"/>
                </a:moveTo>
                <a:lnTo>
                  <a:pt x="6674030" y="3027334"/>
                </a:lnTo>
                <a:lnTo>
                  <a:pt x="6674030" y="3138159"/>
                </a:lnTo>
                <a:lnTo>
                  <a:pt x="6563205" y="3138159"/>
                </a:lnTo>
                <a:close/>
                <a:moveTo>
                  <a:pt x="5512400" y="3027334"/>
                </a:moveTo>
                <a:lnTo>
                  <a:pt x="5623225" y="3027334"/>
                </a:lnTo>
                <a:lnTo>
                  <a:pt x="5623225" y="3138159"/>
                </a:lnTo>
                <a:lnTo>
                  <a:pt x="5512400" y="3138159"/>
                </a:lnTo>
                <a:close/>
                <a:moveTo>
                  <a:pt x="4461592" y="3027334"/>
                </a:moveTo>
                <a:lnTo>
                  <a:pt x="4572417" y="3027334"/>
                </a:lnTo>
                <a:lnTo>
                  <a:pt x="4572417" y="3138159"/>
                </a:lnTo>
                <a:lnTo>
                  <a:pt x="4461592" y="3138159"/>
                </a:lnTo>
                <a:close/>
                <a:moveTo>
                  <a:pt x="3410790" y="3027334"/>
                </a:moveTo>
                <a:lnTo>
                  <a:pt x="3521616" y="3027334"/>
                </a:lnTo>
                <a:lnTo>
                  <a:pt x="3521616" y="3138159"/>
                </a:lnTo>
                <a:lnTo>
                  <a:pt x="3410790" y="3138159"/>
                </a:lnTo>
                <a:close/>
                <a:moveTo>
                  <a:pt x="2359982" y="3027334"/>
                </a:moveTo>
                <a:lnTo>
                  <a:pt x="2470807" y="3027334"/>
                </a:lnTo>
                <a:lnTo>
                  <a:pt x="2470807" y="3138159"/>
                </a:lnTo>
                <a:lnTo>
                  <a:pt x="2359982" y="3138159"/>
                </a:lnTo>
                <a:close/>
                <a:moveTo>
                  <a:pt x="1309173" y="3027334"/>
                </a:moveTo>
                <a:lnTo>
                  <a:pt x="1419997" y="3027334"/>
                </a:lnTo>
                <a:lnTo>
                  <a:pt x="1419997" y="3138159"/>
                </a:lnTo>
                <a:lnTo>
                  <a:pt x="1309173" y="3138159"/>
                </a:lnTo>
                <a:close/>
                <a:moveTo>
                  <a:pt x="258365" y="3027334"/>
                </a:moveTo>
                <a:lnTo>
                  <a:pt x="369190" y="3027334"/>
                </a:lnTo>
                <a:lnTo>
                  <a:pt x="369190" y="3138159"/>
                </a:lnTo>
                <a:lnTo>
                  <a:pt x="258365" y="3138159"/>
                </a:lnTo>
                <a:close/>
                <a:moveTo>
                  <a:pt x="10794114" y="2610895"/>
                </a:moveTo>
                <a:lnTo>
                  <a:pt x="10323174" y="3081834"/>
                </a:lnTo>
                <a:lnTo>
                  <a:pt x="10792548" y="3551209"/>
                </a:lnTo>
                <a:lnTo>
                  <a:pt x="10852239" y="3551209"/>
                </a:lnTo>
                <a:lnTo>
                  <a:pt x="11321612" y="3081835"/>
                </a:lnTo>
                <a:lnTo>
                  <a:pt x="10850672" y="2610895"/>
                </a:lnTo>
                <a:close/>
                <a:moveTo>
                  <a:pt x="9743434" y="2610895"/>
                </a:moveTo>
                <a:lnTo>
                  <a:pt x="9272494" y="3081834"/>
                </a:lnTo>
                <a:lnTo>
                  <a:pt x="9741869" y="3551209"/>
                </a:lnTo>
                <a:lnTo>
                  <a:pt x="9801555" y="3551209"/>
                </a:lnTo>
                <a:lnTo>
                  <a:pt x="10270931" y="3081833"/>
                </a:lnTo>
                <a:lnTo>
                  <a:pt x="9799992" y="2610895"/>
                </a:lnTo>
                <a:close/>
                <a:moveTo>
                  <a:pt x="8692754" y="2610895"/>
                </a:moveTo>
                <a:lnTo>
                  <a:pt x="8221811" y="3081837"/>
                </a:lnTo>
                <a:lnTo>
                  <a:pt x="8691183" y="3551209"/>
                </a:lnTo>
                <a:lnTo>
                  <a:pt x="8750876" y="3551209"/>
                </a:lnTo>
                <a:lnTo>
                  <a:pt x="9220250" y="3081835"/>
                </a:lnTo>
                <a:lnTo>
                  <a:pt x="8749310" y="2610895"/>
                </a:lnTo>
                <a:close/>
                <a:moveTo>
                  <a:pt x="7642070" y="2610895"/>
                </a:moveTo>
                <a:lnTo>
                  <a:pt x="7171131" y="3081835"/>
                </a:lnTo>
                <a:lnTo>
                  <a:pt x="7640505" y="3551209"/>
                </a:lnTo>
                <a:lnTo>
                  <a:pt x="7700194" y="3551209"/>
                </a:lnTo>
                <a:lnTo>
                  <a:pt x="8169567" y="3081836"/>
                </a:lnTo>
                <a:lnTo>
                  <a:pt x="7698625" y="2610895"/>
                </a:lnTo>
                <a:close/>
                <a:moveTo>
                  <a:pt x="6591389" y="2610895"/>
                </a:moveTo>
                <a:lnTo>
                  <a:pt x="6120448" y="3081836"/>
                </a:lnTo>
                <a:lnTo>
                  <a:pt x="6589820" y="3551209"/>
                </a:lnTo>
                <a:lnTo>
                  <a:pt x="6649514" y="3551209"/>
                </a:lnTo>
                <a:lnTo>
                  <a:pt x="7118887" y="3081836"/>
                </a:lnTo>
                <a:lnTo>
                  <a:pt x="6647947" y="2610895"/>
                </a:lnTo>
                <a:close/>
                <a:moveTo>
                  <a:pt x="5540722" y="2610895"/>
                </a:moveTo>
                <a:lnTo>
                  <a:pt x="5069790" y="3081837"/>
                </a:lnTo>
                <a:lnTo>
                  <a:pt x="5539152" y="3551209"/>
                </a:lnTo>
                <a:lnTo>
                  <a:pt x="5598843" y="3551209"/>
                </a:lnTo>
                <a:lnTo>
                  <a:pt x="6068204" y="3081836"/>
                </a:lnTo>
                <a:lnTo>
                  <a:pt x="5597274" y="2610895"/>
                </a:lnTo>
                <a:close/>
                <a:moveTo>
                  <a:pt x="4490039" y="2610895"/>
                </a:moveTo>
                <a:lnTo>
                  <a:pt x="4019108" y="3081837"/>
                </a:lnTo>
                <a:lnTo>
                  <a:pt x="4488467" y="3551209"/>
                </a:lnTo>
                <a:lnTo>
                  <a:pt x="4548162" y="3551209"/>
                </a:lnTo>
                <a:lnTo>
                  <a:pt x="5017539" y="3081837"/>
                </a:lnTo>
                <a:lnTo>
                  <a:pt x="4546591" y="2610895"/>
                </a:lnTo>
                <a:close/>
                <a:moveTo>
                  <a:pt x="3439377" y="2610895"/>
                </a:moveTo>
                <a:lnTo>
                  <a:pt x="2968431" y="3081838"/>
                </a:lnTo>
                <a:lnTo>
                  <a:pt x="3437805" y="3551209"/>
                </a:lnTo>
                <a:lnTo>
                  <a:pt x="3497502" y="3551209"/>
                </a:lnTo>
                <a:lnTo>
                  <a:pt x="3966864" y="3081837"/>
                </a:lnTo>
                <a:lnTo>
                  <a:pt x="3495931" y="2610895"/>
                </a:lnTo>
                <a:close/>
                <a:moveTo>
                  <a:pt x="2388695" y="2610895"/>
                </a:moveTo>
                <a:lnTo>
                  <a:pt x="1917746" y="3081837"/>
                </a:lnTo>
                <a:lnTo>
                  <a:pt x="2387125" y="3551209"/>
                </a:lnTo>
                <a:lnTo>
                  <a:pt x="2446819" y="3551209"/>
                </a:lnTo>
                <a:lnTo>
                  <a:pt x="2916188" y="3081838"/>
                </a:lnTo>
                <a:lnTo>
                  <a:pt x="2445246" y="2610895"/>
                </a:lnTo>
                <a:close/>
                <a:moveTo>
                  <a:pt x="1338007" y="2610895"/>
                </a:moveTo>
                <a:lnTo>
                  <a:pt x="867066" y="3081838"/>
                </a:lnTo>
                <a:lnTo>
                  <a:pt x="1336436" y="3551209"/>
                </a:lnTo>
                <a:lnTo>
                  <a:pt x="1396132" y="3551209"/>
                </a:lnTo>
                <a:lnTo>
                  <a:pt x="1865502" y="3081837"/>
                </a:lnTo>
                <a:lnTo>
                  <a:pt x="1394561" y="2610895"/>
                </a:lnTo>
                <a:close/>
                <a:moveTo>
                  <a:pt x="11291841" y="2500070"/>
                </a:moveTo>
                <a:lnTo>
                  <a:pt x="11402666" y="2500070"/>
                </a:lnTo>
                <a:lnTo>
                  <a:pt x="11402666" y="2610895"/>
                </a:lnTo>
                <a:lnTo>
                  <a:pt x="11291841" y="2610895"/>
                </a:lnTo>
                <a:close/>
                <a:moveTo>
                  <a:pt x="10241033" y="2500070"/>
                </a:moveTo>
                <a:lnTo>
                  <a:pt x="10351858" y="2500070"/>
                </a:lnTo>
                <a:lnTo>
                  <a:pt x="10351858" y="2610895"/>
                </a:lnTo>
                <a:lnTo>
                  <a:pt x="10241033" y="2610895"/>
                </a:lnTo>
                <a:close/>
                <a:moveTo>
                  <a:pt x="9190225" y="2500070"/>
                </a:moveTo>
                <a:lnTo>
                  <a:pt x="9301050" y="2500070"/>
                </a:lnTo>
                <a:lnTo>
                  <a:pt x="9301050" y="2610895"/>
                </a:lnTo>
                <a:lnTo>
                  <a:pt x="9190225" y="2610895"/>
                </a:lnTo>
                <a:close/>
                <a:moveTo>
                  <a:pt x="8139417" y="2500070"/>
                </a:moveTo>
                <a:lnTo>
                  <a:pt x="8250242" y="2500070"/>
                </a:lnTo>
                <a:lnTo>
                  <a:pt x="8250242" y="2610895"/>
                </a:lnTo>
                <a:lnTo>
                  <a:pt x="8139417" y="2610895"/>
                </a:lnTo>
                <a:close/>
                <a:moveTo>
                  <a:pt x="7088609" y="2500070"/>
                </a:moveTo>
                <a:lnTo>
                  <a:pt x="7199434" y="2500070"/>
                </a:lnTo>
                <a:lnTo>
                  <a:pt x="7199434" y="2610895"/>
                </a:lnTo>
                <a:lnTo>
                  <a:pt x="7088609" y="2610895"/>
                </a:lnTo>
                <a:close/>
                <a:moveTo>
                  <a:pt x="6037801" y="2500070"/>
                </a:moveTo>
                <a:lnTo>
                  <a:pt x="6148626" y="2500070"/>
                </a:lnTo>
                <a:lnTo>
                  <a:pt x="6148626" y="2610895"/>
                </a:lnTo>
                <a:lnTo>
                  <a:pt x="6037801" y="2610895"/>
                </a:lnTo>
                <a:close/>
                <a:moveTo>
                  <a:pt x="4987000" y="2500070"/>
                </a:moveTo>
                <a:lnTo>
                  <a:pt x="5097829" y="2500070"/>
                </a:lnTo>
                <a:lnTo>
                  <a:pt x="5097829" y="2610895"/>
                </a:lnTo>
                <a:lnTo>
                  <a:pt x="4987000" y="2610895"/>
                </a:lnTo>
                <a:close/>
                <a:moveTo>
                  <a:pt x="3936200" y="2500070"/>
                </a:moveTo>
                <a:lnTo>
                  <a:pt x="4047024" y="2500070"/>
                </a:lnTo>
                <a:lnTo>
                  <a:pt x="4047024" y="2610895"/>
                </a:lnTo>
                <a:lnTo>
                  <a:pt x="3936200" y="2610895"/>
                </a:lnTo>
                <a:close/>
                <a:moveTo>
                  <a:pt x="2885393" y="2500070"/>
                </a:moveTo>
                <a:lnTo>
                  <a:pt x="2996218" y="2500070"/>
                </a:lnTo>
                <a:lnTo>
                  <a:pt x="2996218" y="2610895"/>
                </a:lnTo>
                <a:lnTo>
                  <a:pt x="2885393" y="2610895"/>
                </a:lnTo>
                <a:close/>
                <a:moveTo>
                  <a:pt x="1834583" y="2500070"/>
                </a:moveTo>
                <a:lnTo>
                  <a:pt x="1945408" y="2500070"/>
                </a:lnTo>
                <a:lnTo>
                  <a:pt x="1945408" y="2610895"/>
                </a:lnTo>
                <a:lnTo>
                  <a:pt x="1834583" y="2610895"/>
                </a:lnTo>
                <a:close/>
                <a:moveTo>
                  <a:pt x="783777" y="2500070"/>
                </a:moveTo>
                <a:lnTo>
                  <a:pt x="894602" y="2500070"/>
                </a:lnTo>
                <a:lnTo>
                  <a:pt x="894602" y="2610895"/>
                </a:lnTo>
                <a:lnTo>
                  <a:pt x="783777" y="2610895"/>
                </a:lnTo>
                <a:close/>
                <a:moveTo>
                  <a:pt x="1891623" y="2057291"/>
                </a:moveTo>
                <a:lnTo>
                  <a:pt x="1420005" y="2528898"/>
                </a:lnTo>
                <a:lnTo>
                  <a:pt x="1420005" y="2584095"/>
                </a:lnTo>
                <a:lnTo>
                  <a:pt x="1891624" y="3055715"/>
                </a:lnTo>
                <a:lnTo>
                  <a:pt x="2359991" y="2587356"/>
                </a:lnTo>
                <a:lnTo>
                  <a:pt x="2359991" y="2525640"/>
                </a:lnTo>
                <a:close/>
                <a:moveTo>
                  <a:pt x="2942310" y="2057291"/>
                </a:moveTo>
                <a:lnTo>
                  <a:pt x="2470816" y="2528774"/>
                </a:lnTo>
                <a:lnTo>
                  <a:pt x="2470816" y="2584221"/>
                </a:lnTo>
                <a:lnTo>
                  <a:pt x="2942310" y="3055716"/>
                </a:lnTo>
                <a:lnTo>
                  <a:pt x="3410799" y="2587229"/>
                </a:lnTo>
                <a:lnTo>
                  <a:pt x="3410799" y="2525765"/>
                </a:lnTo>
                <a:close/>
                <a:moveTo>
                  <a:pt x="3992986" y="2057290"/>
                </a:moveTo>
                <a:lnTo>
                  <a:pt x="3521627" y="2528649"/>
                </a:lnTo>
                <a:lnTo>
                  <a:pt x="3521627" y="2584345"/>
                </a:lnTo>
                <a:lnTo>
                  <a:pt x="3992986" y="3055715"/>
                </a:lnTo>
                <a:lnTo>
                  <a:pt x="4461596" y="2587094"/>
                </a:lnTo>
                <a:lnTo>
                  <a:pt x="4461596" y="2525899"/>
                </a:lnTo>
                <a:close/>
                <a:moveTo>
                  <a:pt x="840944" y="2057289"/>
                </a:moveTo>
                <a:lnTo>
                  <a:pt x="369198" y="2529024"/>
                </a:lnTo>
                <a:lnTo>
                  <a:pt x="369198" y="2583969"/>
                </a:lnTo>
                <a:lnTo>
                  <a:pt x="840944" y="3055716"/>
                </a:lnTo>
                <a:lnTo>
                  <a:pt x="1309180" y="2587479"/>
                </a:lnTo>
                <a:lnTo>
                  <a:pt x="1309180" y="2525514"/>
                </a:lnTo>
                <a:close/>
                <a:moveTo>
                  <a:pt x="7145007" y="2057289"/>
                </a:moveTo>
                <a:lnTo>
                  <a:pt x="6674030" y="2528255"/>
                </a:lnTo>
                <a:lnTo>
                  <a:pt x="6674030" y="2584733"/>
                </a:lnTo>
                <a:lnTo>
                  <a:pt x="7145010" y="3055713"/>
                </a:lnTo>
                <a:lnTo>
                  <a:pt x="7614013" y="2586710"/>
                </a:lnTo>
                <a:lnTo>
                  <a:pt x="7614013" y="2526283"/>
                </a:lnTo>
                <a:close/>
                <a:moveTo>
                  <a:pt x="5043664" y="2057289"/>
                </a:moveTo>
                <a:lnTo>
                  <a:pt x="4572421" y="2528513"/>
                </a:lnTo>
                <a:lnTo>
                  <a:pt x="4572421" y="2584480"/>
                </a:lnTo>
                <a:lnTo>
                  <a:pt x="5043664" y="3055715"/>
                </a:lnTo>
                <a:lnTo>
                  <a:pt x="5512404" y="2586968"/>
                </a:lnTo>
                <a:lnTo>
                  <a:pt x="5512404" y="2526024"/>
                </a:lnTo>
                <a:close/>
                <a:moveTo>
                  <a:pt x="10297053" y="2057288"/>
                </a:moveTo>
                <a:lnTo>
                  <a:pt x="9826454" y="2527875"/>
                </a:lnTo>
                <a:lnTo>
                  <a:pt x="9826454" y="2585115"/>
                </a:lnTo>
                <a:lnTo>
                  <a:pt x="10297052" y="3055713"/>
                </a:lnTo>
                <a:lnTo>
                  <a:pt x="10766437" y="2586328"/>
                </a:lnTo>
                <a:lnTo>
                  <a:pt x="10766437" y="2526660"/>
                </a:lnTo>
                <a:close/>
                <a:moveTo>
                  <a:pt x="9246373" y="2057288"/>
                </a:moveTo>
                <a:lnTo>
                  <a:pt x="8775646" y="2528002"/>
                </a:lnTo>
                <a:lnTo>
                  <a:pt x="8775646" y="2584986"/>
                </a:lnTo>
                <a:lnTo>
                  <a:pt x="9246373" y="3055713"/>
                </a:lnTo>
                <a:lnTo>
                  <a:pt x="9715629" y="2586457"/>
                </a:lnTo>
                <a:lnTo>
                  <a:pt x="9715629" y="2526532"/>
                </a:lnTo>
                <a:close/>
                <a:moveTo>
                  <a:pt x="8195690" y="2057288"/>
                </a:moveTo>
                <a:lnTo>
                  <a:pt x="7724838" y="2528128"/>
                </a:lnTo>
                <a:lnTo>
                  <a:pt x="7724838" y="2584864"/>
                </a:lnTo>
                <a:lnTo>
                  <a:pt x="8195689" y="3055714"/>
                </a:lnTo>
                <a:lnTo>
                  <a:pt x="8664821" y="2586582"/>
                </a:lnTo>
                <a:lnTo>
                  <a:pt x="8664821" y="2526406"/>
                </a:lnTo>
                <a:close/>
                <a:moveTo>
                  <a:pt x="6094328" y="2057287"/>
                </a:moveTo>
                <a:lnTo>
                  <a:pt x="5623228" y="2528386"/>
                </a:lnTo>
                <a:lnTo>
                  <a:pt x="5623228" y="2584606"/>
                </a:lnTo>
                <a:lnTo>
                  <a:pt x="6094325" y="3055714"/>
                </a:lnTo>
                <a:lnTo>
                  <a:pt x="6563205" y="2586835"/>
                </a:lnTo>
                <a:lnTo>
                  <a:pt x="6563205" y="2526153"/>
                </a:lnTo>
                <a:close/>
                <a:moveTo>
                  <a:pt x="11347736" y="2057286"/>
                </a:moveTo>
                <a:lnTo>
                  <a:pt x="10877262" y="2527747"/>
                </a:lnTo>
                <a:lnTo>
                  <a:pt x="10877262" y="2585241"/>
                </a:lnTo>
                <a:lnTo>
                  <a:pt x="11347734" y="3055713"/>
                </a:lnTo>
                <a:lnTo>
                  <a:pt x="11817249" y="2586199"/>
                </a:lnTo>
                <a:lnTo>
                  <a:pt x="11817249" y="2526787"/>
                </a:lnTo>
                <a:close/>
                <a:moveTo>
                  <a:pt x="258363" y="1973449"/>
                </a:moveTo>
                <a:lnTo>
                  <a:pt x="369188" y="1973449"/>
                </a:lnTo>
                <a:lnTo>
                  <a:pt x="369188" y="2084274"/>
                </a:lnTo>
                <a:lnTo>
                  <a:pt x="258363" y="2084274"/>
                </a:lnTo>
                <a:close/>
                <a:moveTo>
                  <a:pt x="2359980" y="1973449"/>
                </a:moveTo>
                <a:lnTo>
                  <a:pt x="2470805" y="1973449"/>
                </a:lnTo>
                <a:lnTo>
                  <a:pt x="2470805" y="2084274"/>
                </a:lnTo>
                <a:lnTo>
                  <a:pt x="2359980" y="2084274"/>
                </a:lnTo>
                <a:close/>
                <a:moveTo>
                  <a:pt x="1309171" y="1973449"/>
                </a:moveTo>
                <a:lnTo>
                  <a:pt x="1419995" y="1973449"/>
                </a:lnTo>
                <a:lnTo>
                  <a:pt x="1419995" y="2084274"/>
                </a:lnTo>
                <a:lnTo>
                  <a:pt x="1309171" y="2084274"/>
                </a:lnTo>
                <a:close/>
                <a:moveTo>
                  <a:pt x="4461591" y="1973448"/>
                </a:moveTo>
                <a:lnTo>
                  <a:pt x="4572416" y="1973448"/>
                </a:lnTo>
                <a:lnTo>
                  <a:pt x="4572416" y="2084273"/>
                </a:lnTo>
                <a:lnTo>
                  <a:pt x="4461591" y="2084273"/>
                </a:lnTo>
                <a:close/>
                <a:moveTo>
                  <a:pt x="3410788" y="1973448"/>
                </a:moveTo>
                <a:lnTo>
                  <a:pt x="3521614" y="1973448"/>
                </a:lnTo>
                <a:lnTo>
                  <a:pt x="3521614" y="2084273"/>
                </a:lnTo>
                <a:lnTo>
                  <a:pt x="3410788" y="2084273"/>
                </a:lnTo>
                <a:close/>
                <a:moveTo>
                  <a:pt x="6563205" y="1973448"/>
                </a:moveTo>
                <a:lnTo>
                  <a:pt x="6674030" y="1973448"/>
                </a:lnTo>
                <a:lnTo>
                  <a:pt x="6674030" y="2084273"/>
                </a:lnTo>
                <a:lnTo>
                  <a:pt x="6563205" y="2084273"/>
                </a:lnTo>
                <a:close/>
                <a:moveTo>
                  <a:pt x="5512399" y="1973448"/>
                </a:moveTo>
                <a:lnTo>
                  <a:pt x="5623224" y="1973448"/>
                </a:lnTo>
                <a:lnTo>
                  <a:pt x="5623224" y="2084273"/>
                </a:lnTo>
                <a:lnTo>
                  <a:pt x="5512399" y="2084273"/>
                </a:lnTo>
                <a:close/>
                <a:moveTo>
                  <a:pt x="7614013" y="1973448"/>
                </a:moveTo>
                <a:lnTo>
                  <a:pt x="7724838" y="1973448"/>
                </a:lnTo>
                <a:lnTo>
                  <a:pt x="7724838" y="2084273"/>
                </a:lnTo>
                <a:lnTo>
                  <a:pt x="7614013" y="2084273"/>
                </a:lnTo>
                <a:close/>
                <a:moveTo>
                  <a:pt x="9715629" y="1973448"/>
                </a:moveTo>
                <a:lnTo>
                  <a:pt x="9826454" y="1973448"/>
                </a:lnTo>
                <a:lnTo>
                  <a:pt x="9826454" y="2084273"/>
                </a:lnTo>
                <a:lnTo>
                  <a:pt x="9715629" y="2084273"/>
                </a:lnTo>
                <a:close/>
                <a:moveTo>
                  <a:pt x="8664821" y="1973448"/>
                </a:moveTo>
                <a:lnTo>
                  <a:pt x="8775646" y="1973448"/>
                </a:lnTo>
                <a:lnTo>
                  <a:pt x="8775646" y="2084273"/>
                </a:lnTo>
                <a:lnTo>
                  <a:pt x="8664821" y="2084273"/>
                </a:lnTo>
                <a:close/>
                <a:moveTo>
                  <a:pt x="11817249" y="1973448"/>
                </a:moveTo>
                <a:lnTo>
                  <a:pt x="11928074" y="1973448"/>
                </a:lnTo>
                <a:lnTo>
                  <a:pt x="11928074" y="2084273"/>
                </a:lnTo>
                <a:lnTo>
                  <a:pt x="11817249" y="2084273"/>
                </a:lnTo>
                <a:close/>
                <a:moveTo>
                  <a:pt x="10766437" y="1973448"/>
                </a:moveTo>
                <a:lnTo>
                  <a:pt x="10877262" y="1973448"/>
                </a:lnTo>
                <a:lnTo>
                  <a:pt x="10877262" y="2084273"/>
                </a:lnTo>
                <a:lnTo>
                  <a:pt x="10766437" y="2084273"/>
                </a:lnTo>
                <a:close/>
                <a:moveTo>
                  <a:pt x="3441643" y="1557959"/>
                </a:moveTo>
                <a:lnTo>
                  <a:pt x="2968431" y="2031169"/>
                </a:lnTo>
                <a:lnTo>
                  <a:pt x="3437348" y="2500070"/>
                </a:lnTo>
                <a:lnTo>
                  <a:pt x="3497959" y="2500070"/>
                </a:lnTo>
                <a:lnTo>
                  <a:pt x="3966865" y="2031168"/>
                </a:lnTo>
                <a:lnTo>
                  <a:pt x="3493665" y="1557959"/>
                </a:lnTo>
                <a:close/>
                <a:moveTo>
                  <a:pt x="2390961" y="1557959"/>
                </a:moveTo>
                <a:lnTo>
                  <a:pt x="1917745" y="2031169"/>
                </a:lnTo>
                <a:lnTo>
                  <a:pt x="2386665" y="2500070"/>
                </a:lnTo>
                <a:lnTo>
                  <a:pt x="2447277" y="2500070"/>
                </a:lnTo>
                <a:lnTo>
                  <a:pt x="2916189" y="2031169"/>
                </a:lnTo>
                <a:lnTo>
                  <a:pt x="2442980" y="1557959"/>
                </a:lnTo>
                <a:close/>
                <a:moveTo>
                  <a:pt x="1340273" y="1557959"/>
                </a:moveTo>
                <a:lnTo>
                  <a:pt x="867066" y="2031167"/>
                </a:lnTo>
                <a:lnTo>
                  <a:pt x="1335980" y="2500070"/>
                </a:lnTo>
                <a:lnTo>
                  <a:pt x="1396589" y="2500070"/>
                </a:lnTo>
                <a:lnTo>
                  <a:pt x="1865501" y="2031169"/>
                </a:lnTo>
                <a:lnTo>
                  <a:pt x="1392293" y="1557959"/>
                </a:lnTo>
                <a:close/>
                <a:moveTo>
                  <a:pt x="5542986" y="1557958"/>
                </a:moveTo>
                <a:lnTo>
                  <a:pt x="5069790" y="2031167"/>
                </a:lnTo>
                <a:lnTo>
                  <a:pt x="5538694" y="2500070"/>
                </a:lnTo>
                <a:lnTo>
                  <a:pt x="5599302" y="2500070"/>
                </a:lnTo>
                <a:lnTo>
                  <a:pt x="6068206" y="2031166"/>
                </a:lnTo>
                <a:lnTo>
                  <a:pt x="5595011" y="1557958"/>
                </a:lnTo>
                <a:close/>
                <a:moveTo>
                  <a:pt x="4492305" y="1557958"/>
                </a:moveTo>
                <a:lnTo>
                  <a:pt x="4019109" y="2031168"/>
                </a:lnTo>
                <a:lnTo>
                  <a:pt x="4488010" y="2500070"/>
                </a:lnTo>
                <a:lnTo>
                  <a:pt x="4548620" y="2500070"/>
                </a:lnTo>
                <a:lnTo>
                  <a:pt x="5017539" y="2031167"/>
                </a:lnTo>
                <a:lnTo>
                  <a:pt x="4544326" y="1557958"/>
                </a:lnTo>
                <a:close/>
                <a:moveTo>
                  <a:pt x="7644337" y="1557958"/>
                </a:moveTo>
                <a:lnTo>
                  <a:pt x="7171129" y="2031167"/>
                </a:lnTo>
                <a:lnTo>
                  <a:pt x="7640044" y="2500070"/>
                </a:lnTo>
                <a:lnTo>
                  <a:pt x="7700653" y="2500070"/>
                </a:lnTo>
                <a:lnTo>
                  <a:pt x="8169569" y="2031167"/>
                </a:lnTo>
                <a:lnTo>
                  <a:pt x="7696361" y="1557958"/>
                </a:lnTo>
                <a:close/>
                <a:moveTo>
                  <a:pt x="6593656" y="1557958"/>
                </a:moveTo>
                <a:lnTo>
                  <a:pt x="6120450" y="2031165"/>
                </a:lnTo>
                <a:lnTo>
                  <a:pt x="6589366" y="2500070"/>
                </a:lnTo>
                <a:lnTo>
                  <a:pt x="6649970" y="2500070"/>
                </a:lnTo>
                <a:lnTo>
                  <a:pt x="7118885" y="2031167"/>
                </a:lnTo>
                <a:lnTo>
                  <a:pt x="6645676" y="1557958"/>
                </a:lnTo>
                <a:close/>
                <a:moveTo>
                  <a:pt x="9745703" y="1557958"/>
                </a:moveTo>
                <a:lnTo>
                  <a:pt x="9272494" y="2031167"/>
                </a:lnTo>
                <a:lnTo>
                  <a:pt x="9741408" y="2500070"/>
                </a:lnTo>
                <a:lnTo>
                  <a:pt x="9802016" y="2500070"/>
                </a:lnTo>
                <a:lnTo>
                  <a:pt x="10270931" y="2031167"/>
                </a:lnTo>
                <a:lnTo>
                  <a:pt x="9797723" y="1557958"/>
                </a:lnTo>
                <a:close/>
                <a:moveTo>
                  <a:pt x="8695019" y="1557958"/>
                </a:moveTo>
                <a:lnTo>
                  <a:pt x="8221812" y="2031166"/>
                </a:lnTo>
                <a:lnTo>
                  <a:pt x="8690730" y="2500070"/>
                </a:lnTo>
                <a:lnTo>
                  <a:pt x="8751334" y="2500070"/>
                </a:lnTo>
                <a:lnTo>
                  <a:pt x="9220250" y="2031166"/>
                </a:lnTo>
                <a:lnTo>
                  <a:pt x="8747043" y="1557958"/>
                </a:lnTo>
                <a:close/>
                <a:moveTo>
                  <a:pt x="10796383" y="1557958"/>
                </a:moveTo>
                <a:lnTo>
                  <a:pt x="10323175" y="2031166"/>
                </a:lnTo>
                <a:lnTo>
                  <a:pt x="10792091" y="2500070"/>
                </a:lnTo>
                <a:lnTo>
                  <a:pt x="10852696" y="2500070"/>
                </a:lnTo>
                <a:lnTo>
                  <a:pt x="11321614" y="2031164"/>
                </a:lnTo>
                <a:lnTo>
                  <a:pt x="10848409" y="1557958"/>
                </a:lnTo>
                <a:close/>
                <a:moveTo>
                  <a:pt x="783781" y="1447135"/>
                </a:moveTo>
                <a:lnTo>
                  <a:pt x="894606" y="1447135"/>
                </a:lnTo>
                <a:lnTo>
                  <a:pt x="894606" y="1557959"/>
                </a:lnTo>
                <a:lnTo>
                  <a:pt x="783781" y="1557959"/>
                </a:lnTo>
                <a:close/>
                <a:moveTo>
                  <a:pt x="1834586" y="1447134"/>
                </a:moveTo>
                <a:lnTo>
                  <a:pt x="1945411" y="1447134"/>
                </a:lnTo>
                <a:lnTo>
                  <a:pt x="1945411" y="1557959"/>
                </a:lnTo>
                <a:lnTo>
                  <a:pt x="1834586" y="1557959"/>
                </a:lnTo>
                <a:close/>
                <a:moveTo>
                  <a:pt x="4987002" y="1447134"/>
                </a:moveTo>
                <a:lnTo>
                  <a:pt x="5097832" y="1447134"/>
                </a:lnTo>
                <a:lnTo>
                  <a:pt x="5097832" y="1557958"/>
                </a:lnTo>
                <a:lnTo>
                  <a:pt x="4987002" y="1557958"/>
                </a:lnTo>
                <a:close/>
                <a:moveTo>
                  <a:pt x="3936204" y="1447134"/>
                </a:moveTo>
                <a:lnTo>
                  <a:pt x="4047028" y="1447134"/>
                </a:lnTo>
                <a:lnTo>
                  <a:pt x="4047028" y="1557959"/>
                </a:lnTo>
                <a:lnTo>
                  <a:pt x="3936204" y="1557959"/>
                </a:lnTo>
                <a:close/>
                <a:moveTo>
                  <a:pt x="2885398" y="1447134"/>
                </a:moveTo>
                <a:lnTo>
                  <a:pt x="2996224" y="1447134"/>
                </a:lnTo>
                <a:lnTo>
                  <a:pt x="2996224" y="1557959"/>
                </a:lnTo>
                <a:lnTo>
                  <a:pt x="2885398" y="1557959"/>
                </a:lnTo>
                <a:close/>
                <a:moveTo>
                  <a:pt x="6037801" y="1447133"/>
                </a:moveTo>
                <a:lnTo>
                  <a:pt x="6148626" y="1447133"/>
                </a:lnTo>
                <a:lnTo>
                  <a:pt x="6148626" y="1557958"/>
                </a:lnTo>
                <a:lnTo>
                  <a:pt x="6037801" y="1557958"/>
                </a:lnTo>
                <a:close/>
                <a:moveTo>
                  <a:pt x="9190225" y="1447133"/>
                </a:moveTo>
                <a:lnTo>
                  <a:pt x="9301050" y="1447133"/>
                </a:lnTo>
                <a:lnTo>
                  <a:pt x="9301050" y="1557958"/>
                </a:lnTo>
                <a:lnTo>
                  <a:pt x="9190225" y="1557958"/>
                </a:lnTo>
                <a:close/>
                <a:moveTo>
                  <a:pt x="8139417" y="1447133"/>
                </a:moveTo>
                <a:lnTo>
                  <a:pt x="8250242" y="1447133"/>
                </a:lnTo>
                <a:lnTo>
                  <a:pt x="8250242" y="1557958"/>
                </a:lnTo>
                <a:lnTo>
                  <a:pt x="8139417" y="1557958"/>
                </a:lnTo>
                <a:close/>
                <a:moveTo>
                  <a:pt x="7088609" y="1447133"/>
                </a:moveTo>
                <a:lnTo>
                  <a:pt x="7199434" y="1447133"/>
                </a:lnTo>
                <a:lnTo>
                  <a:pt x="7199434" y="1557958"/>
                </a:lnTo>
                <a:lnTo>
                  <a:pt x="7088609" y="1557958"/>
                </a:lnTo>
                <a:close/>
                <a:moveTo>
                  <a:pt x="10241033" y="1447133"/>
                </a:moveTo>
                <a:lnTo>
                  <a:pt x="10351858" y="1447133"/>
                </a:lnTo>
                <a:lnTo>
                  <a:pt x="10351858" y="1557957"/>
                </a:lnTo>
                <a:lnTo>
                  <a:pt x="10241033" y="1557957"/>
                </a:lnTo>
                <a:close/>
                <a:moveTo>
                  <a:pt x="11291841" y="1447133"/>
                </a:moveTo>
                <a:lnTo>
                  <a:pt x="11402666" y="1447133"/>
                </a:lnTo>
                <a:lnTo>
                  <a:pt x="11402666" y="1557957"/>
                </a:lnTo>
                <a:lnTo>
                  <a:pt x="11291841" y="1557957"/>
                </a:lnTo>
                <a:close/>
                <a:moveTo>
                  <a:pt x="2942310" y="1006607"/>
                </a:moveTo>
                <a:lnTo>
                  <a:pt x="2470820" y="1478100"/>
                </a:lnTo>
                <a:lnTo>
                  <a:pt x="2470820" y="1533556"/>
                </a:lnTo>
                <a:lnTo>
                  <a:pt x="2942310" y="2005047"/>
                </a:lnTo>
                <a:lnTo>
                  <a:pt x="3410804" y="1536556"/>
                </a:lnTo>
                <a:lnTo>
                  <a:pt x="3410804" y="1475099"/>
                </a:lnTo>
                <a:close/>
                <a:moveTo>
                  <a:pt x="1891623" y="1006607"/>
                </a:moveTo>
                <a:lnTo>
                  <a:pt x="1420008" y="1478224"/>
                </a:lnTo>
                <a:lnTo>
                  <a:pt x="1420008" y="1533431"/>
                </a:lnTo>
                <a:lnTo>
                  <a:pt x="1891623" y="2005047"/>
                </a:lnTo>
                <a:lnTo>
                  <a:pt x="2359996" y="1536681"/>
                </a:lnTo>
                <a:lnTo>
                  <a:pt x="2359996" y="1474975"/>
                </a:lnTo>
                <a:close/>
                <a:moveTo>
                  <a:pt x="840943" y="1006607"/>
                </a:moveTo>
                <a:lnTo>
                  <a:pt x="369202" y="1478351"/>
                </a:lnTo>
                <a:lnTo>
                  <a:pt x="369202" y="1533303"/>
                </a:lnTo>
                <a:lnTo>
                  <a:pt x="840944" y="2005046"/>
                </a:lnTo>
                <a:lnTo>
                  <a:pt x="1309184" y="1536806"/>
                </a:lnTo>
                <a:lnTo>
                  <a:pt x="1309184" y="1474850"/>
                </a:lnTo>
                <a:close/>
                <a:moveTo>
                  <a:pt x="3992987" y="1006606"/>
                </a:moveTo>
                <a:lnTo>
                  <a:pt x="3521631" y="1477974"/>
                </a:lnTo>
                <a:lnTo>
                  <a:pt x="3521631" y="1533680"/>
                </a:lnTo>
                <a:lnTo>
                  <a:pt x="3992986" y="2005046"/>
                </a:lnTo>
                <a:lnTo>
                  <a:pt x="4461598" y="1536423"/>
                </a:lnTo>
                <a:lnTo>
                  <a:pt x="4461598" y="1475230"/>
                </a:lnTo>
                <a:close/>
                <a:moveTo>
                  <a:pt x="6094326" y="1006605"/>
                </a:moveTo>
                <a:lnTo>
                  <a:pt x="5623230" y="1477714"/>
                </a:lnTo>
                <a:lnTo>
                  <a:pt x="5623230" y="1533934"/>
                </a:lnTo>
                <a:lnTo>
                  <a:pt x="6094328" y="2005044"/>
                </a:lnTo>
                <a:lnTo>
                  <a:pt x="6563205" y="1536166"/>
                </a:lnTo>
                <a:lnTo>
                  <a:pt x="6563205" y="1475487"/>
                </a:lnTo>
                <a:close/>
                <a:moveTo>
                  <a:pt x="9246371" y="1006604"/>
                </a:moveTo>
                <a:lnTo>
                  <a:pt x="8775646" y="1477332"/>
                </a:lnTo>
                <a:lnTo>
                  <a:pt x="8775646" y="1534319"/>
                </a:lnTo>
                <a:lnTo>
                  <a:pt x="9246371" y="2005045"/>
                </a:lnTo>
                <a:lnTo>
                  <a:pt x="9715629" y="1535786"/>
                </a:lnTo>
                <a:lnTo>
                  <a:pt x="9715629" y="1475864"/>
                </a:lnTo>
                <a:close/>
                <a:moveTo>
                  <a:pt x="5043669" y="1006604"/>
                </a:moveTo>
                <a:lnTo>
                  <a:pt x="4572422" y="1477843"/>
                </a:lnTo>
                <a:lnTo>
                  <a:pt x="4572422" y="1533811"/>
                </a:lnTo>
                <a:lnTo>
                  <a:pt x="5043664" y="2005045"/>
                </a:lnTo>
                <a:lnTo>
                  <a:pt x="5512407" y="1536296"/>
                </a:lnTo>
                <a:lnTo>
                  <a:pt x="5512407" y="1475351"/>
                </a:lnTo>
                <a:close/>
                <a:moveTo>
                  <a:pt x="11347735" y="1006604"/>
                </a:moveTo>
                <a:lnTo>
                  <a:pt x="10877262" y="1477079"/>
                </a:lnTo>
                <a:lnTo>
                  <a:pt x="10877262" y="1534567"/>
                </a:lnTo>
                <a:lnTo>
                  <a:pt x="11347736" y="2005041"/>
                </a:lnTo>
                <a:lnTo>
                  <a:pt x="11817249" y="1535528"/>
                </a:lnTo>
                <a:lnTo>
                  <a:pt x="11817249" y="1476120"/>
                </a:lnTo>
                <a:close/>
                <a:moveTo>
                  <a:pt x="8195690" y="1006604"/>
                </a:moveTo>
                <a:lnTo>
                  <a:pt x="7724838" y="1477458"/>
                </a:lnTo>
                <a:lnTo>
                  <a:pt x="7724838" y="1534191"/>
                </a:lnTo>
                <a:lnTo>
                  <a:pt x="8195691" y="2005044"/>
                </a:lnTo>
                <a:lnTo>
                  <a:pt x="8664821" y="1535914"/>
                </a:lnTo>
                <a:lnTo>
                  <a:pt x="8664821" y="1475736"/>
                </a:lnTo>
                <a:close/>
                <a:moveTo>
                  <a:pt x="7145009" y="1006604"/>
                </a:moveTo>
                <a:lnTo>
                  <a:pt x="6674030" y="1477584"/>
                </a:lnTo>
                <a:lnTo>
                  <a:pt x="6674030" y="1534069"/>
                </a:lnTo>
                <a:lnTo>
                  <a:pt x="7145007" y="2005046"/>
                </a:lnTo>
                <a:lnTo>
                  <a:pt x="7614013" y="1536039"/>
                </a:lnTo>
                <a:lnTo>
                  <a:pt x="7614013" y="1475610"/>
                </a:lnTo>
                <a:close/>
                <a:moveTo>
                  <a:pt x="10297056" y="1006603"/>
                </a:moveTo>
                <a:lnTo>
                  <a:pt x="9826454" y="1477207"/>
                </a:lnTo>
                <a:lnTo>
                  <a:pt x="9826454" y="1534445"/>
                </a:lnTo>
                <a:lnTo>
                  <a:pt x="10297053" y="2005045"/>
                </a:lnTo>
                <a:lnTo>
                  <a:pt x="10766437" y="1535660"/>
                </a:lnTo>
                <a:lnTo>
                  <a:pt x="10766437" y="1475986"/>
                </a:lnTo>
                <a:close/>
                <a:moveTo>
                  <a:pt x="258361" y="922634"/>
                </a:moveTo>
                <a:lnTo>
                  <a:pt x="369186" y="922634"/>
                </a:lnTo>
                <a:lnTo>
                  <a:pt x="369186" y="1033459"/>
                </a:lnTo>
                <a:lnTo>
                  <a:pt x="258361" y="1033459"/>
                </a:lnTo>
                <a:close/>
                <a:moveTo>
                  <a:pt x="2359977" y="922633"/>
                </a:moveTo>
                <a:lnTo>
                  <a:pt x="2470802" y="922633"/>
                </a:lnTo>
                <a:lnTo>
                  <a:pt x="2470802" y="1033458"/>
                </a:lnTo>
                <a:lnTo>
                  <a:pt x="2359977" y="1033458"/>
                </a:lnTo>
                <a:close/>
                <a:moveTo>
                  <a:pt x="1309169" y="922633"/>
                </a:moveTo>
                <a:lnTo>
                  <a:pt x="1419993" y="922633"/>
                </a:lnTo>
                <a:lnTo>
                  <a:pt x="1419993" y="1033458"/>
                </a:lnTo>
                <a:lnTo>
                  <a:pt x="1309169" y="1033458"/>
                </a:lnTo>
                <a:close/>
                <a:moveTo>
                  <a:pt x="5512398" y="922633"/>
                </a:moveTo>
                <a:lnTo>
                  <a:pt x="5623223" y="922633"/>
                </a:lnTo>
                <a:lnTo>
                  <a:pt x="5623223" y="1033458"/>
                </a:lnTo>
                <a:lnTo>
                  <a:pt x="5512398" y="1033458"/>
                </a:lnTo>
                <a:close/>
                <a:moveTo>
                  <a:pt x="4461591" y="922633"/>
                </a:moveTo>
                <a:lnTo>
                  <a:pt x="4572415" y="922633"/>
                </a:lnTo>
                <a:lnTo>
                  <a:pt x="4572415" y="1033458"/>
                </a:lnTo>
                <a:lnTo>
                  <a:pt x="4461591" y="1033458"/>
                </a:lnTo>
                <a:close/>
                <a:moveTo>
                  <a:pt x="3410785" y="922633"/>
                </a:moveTo>
                <a:lnTo>
                  <a:pt x="3521610" y="922633"/>
                </a:lnTo>
                <a:lnTo>
                  <a:pt x="3521610" y="1033458"/>
                </a:lnTo>
                <a:lnTo>
                  <a:pt x="3410785" y="1033458"/>
                </a:lnTo>
                <a:close/>
                <a:moveTo>
                  <a:pt x="7614013" y="922633"/>
                </a:moveTo>
                <a:lnTo>
                  <a:pt x="7724838" y="922633"/>
                </a:lnTo>
                <a:lnTo>
                  <a:pt x="7724838" y="1033458"/>
                </a:lnTo>
                <a:lnTo>
                  <a:pt x="7614013" y="1033458"/>
                </a:lnTo>
                <a:close/>
                <a:moveTo>
                  <a:pt x="6563205" y="922633"/>
                </a:moveTo>
                <a:lnTo>
                  <a:pt x="6674030" y="922633"/>
                </a:lnTo>
                <a:lnTo>
                  <a:pt x="6674030" y="1033458"/>
                </a:lnTo>
                <a:lnTo>
                  <a:pt x="6563205" y="1033458"/>
                </a:lnTo>
                <a:close/>
                <a:moveTo>
                  <a:pt x="10766437" y="922633"/>
                </a:moveTo>
                <a:lnTo>
                  <a:pt x="10877262" y="922633"/>
                </a:lnTo>
                <a:lnTo>
                  <a:pt x="10877262" y="1033458"/>
                </a:lnTo>
                <a:lnTo>
                  <a:pt x="10766437" y="1033458"/>
                </a:lnTo>
                <a:close/>
                <a:moveTo>
                  <a:pt x="9715629" y="922633"/>
                </a:moveTo>
                <a:lnTo>
                  <a:pt x="9826454" y="922633"/>
                </a:lnTo>
                <a:lnTo>
                  <a:pt x="9826454" y="1033458"/>
                </a:lnTo>
                <a:lnTo>
                  <a:pt x="9715629" y="1033458"/>
                </a:lnTo>
                <a:close/>
                <a:moveTo>
                  <a:pt x="8664821" y="922633"/>
                </a:moveTo>
                <a:lnTo>
                  <a:pt x="8775646" y="922633"/>
                </a:lnTo>
                <a:lnTo>
                  <a:pt x="8775646" y="1033458"/>
                </a:lnTo>
                <a:lnTo>
                  <a:pt x="8664821" y="1033458"/>
                </a:lnTo>
                <a:close/>
                <a:moveTo>
                  <a:pt x="11817249" y="922633"/>
                </a:moveTo>
                <a:lnTo>
                  <a:pt x="11928074" y="922633"/>
                </a:lnTo>
                <a:lnTo>
                  <a:pt x="11928074" y="1033458"/>
                </a:lnTo>
                <a:lnTo>
                  <a:pt x="11817249" y="1033458"/>
                </a:lnTo>
                <a:close/>
                <a:moveTo>
                  <a:pt x="1337485" y="510062"/>
                </a:moveTo>
                <a:lnTo>
                  <a:pt x="867065" y="980486"/>
                </a:lnTo>
                <a:lnTo>
                  <a:pt x="1333712" y="1447134"/>
                </a:lnTo>
                <a:lnTo>
                  <a:pt x="1398855" y="1447134"/>
                </a:lnTo>
                <a:lnTo>
                  <a:pt x="1865501" y="980486"/>
                </a:lnTo>
                <a:lnTo>
                  <a:pt x="1395081" y="510062"/>
                </a:lnTo>
                <a:close/>
                <a:moveTo>
                  <a:pt x="2388173" y="510062"/>
                </a:moveTo>
                <a:lnTo>
                  <a:pt x="1917745" y="980486"/>
                </a:lnTo>
                <a:lnTo>
                  <a:pt x="2384399" y="1447134"/>
                </a:lnTo>
                <a:lnTo>
                  <a:pt x="2449542" y="1447134"/>
                </a:lnTo>
                <a:lnTo>
                  <a:pt x="2916189" y="980486"/>
                </a:lnTo>
                <a:lnTo>
                  <a:pt x="2445767" y="510062"/>
                </a:lnTo>
                <a:close/>
                <a:moveTo>
                  <a:pt x="3438856" y="510062"/>
                </a:moveTo>
                <a:lnTo>
                  <a:pt x="2968432" y="980486"/>
                </a:lnTo>
                <a:lnTo>
                  <a:pt x="3435083" y="1447134"/>
                </a:lnTo>
                <a:lnTo>
                  <a:pt x="3500228" y="1447134"/>
                </a:lnTo>
                <a:lnTo>
                  <a:pt x="3966865" y="980485"/>
                </a:lnTo>
                <a:lnTo>
                  <a:pt x="3496454" y="510062"/>
                </a:lnTo>
                <a:close/>
                <a:moveTo>
                  <a:pt x="4489518" y="510062"/>
                </a:moveTo>
                <a:lnTo>
                  <a:pt x="4019109" y="980485"/>
                </a:lnTo>
                <a:lnTo>
                  <a:pt x="4485744" y="1447134"/>
                </a:lnTo>
                <a:lnTo>
                  <a:pt x="4550887" y="1447134"/>
                </a:lnTo>
                <a:lnTo>
                  <a:pt x="5017543" y="980483"/>
                </a:lnTo>
                <a:lnTo>
                  <a:pt x="4547118" y="510062"/>
                </a:lnTo>
                <a:close/>
                <a:moveTo>
                  <a:pt x="5540201" y="510062"/>
                </a:moveTo>
                <a:lnTo>
                  <a:pt x="5069792" y="980483"/>
                </a:lnTo>
                <a:lnTo>
                  <a:pt x="5536431" y="1447134"/>
                </a:lnTo>
                <a:lnTo>
                  <a:pt x="5601567" y="1447134"/>
                </a:lnTo>
                <a:lnTo>
                  <a:pt x="6068204" y="980484"/>
                </a:lnTo>
                <a:lnTo>
                  <a:pt x="5597797" y="510062"/>
                </a:lnTo>
                <a:close/>
                <a:moveTo>
                  <a:pt x="6590867" y="510062"/>
                </a:moveTo>
                <a:lnTo>
                  <a:pt x="6120447" y="980484"/>
                </a:lnTo>
                <a:lnTo>
                  <a:pt x="6587095" y="1447133"/>
                </a:lnTo>
                <a:lnTo>
                  <a:pt x="6652238" y="1447133"/>
                </a:lnTo>
                <a:lnTo>
                  <a:pt x="7118887" y="980483"/>
                </a:lnTo>
                <a:lnTo>
                  <a:pt x="6648468" y="510062"/>
                </a:lnTo>
                <a:close/>
                <a:moveTo>
                  <a:pt x="7641550" y="510061"/>
                </a:moveTo>
                <a:lnTo>
                  <a:pt x="7171131" y="980482"/>
                </a:lnTo>
                <a:lnTo>
                  <a:pt x="7637780" y="1447133"/>
                </a:lnTo>
                <a:lnTo>
                  <a:pt x="7702919" y="1447133"/>
                </a:lnTo>
                <a:lnTo>
                  <a:pt x="8169568" y="980483"/>
                </a:lnTo>
                <a:lnTo>
                  <a:pt x="7699149" y="510061"/>
                </a:lnTo>
                <a:close/>
                <a:moveTo>
                  <a:pt x="8692232" y="510061"/>
                </a:moveTo>
                <a:lnTo>
                  <a:pt x="8221811" y="980484"/>
                </a:lnTo>
                <a:lnTo>
                  <a:pt x="8688459" y="1447133"/>
                </a:lnTo>
                <a:lnTo>
                  <a:pt x="8753603" y="1447133"/>
                </a:lnTo>
                <a:lnTo>
                  <a:pt x="9220250" y="980484"/>
                </a:lnTo>
                <a:lnTo>
                  <a:pt x="8749829" y="510061"/>
                </a:lnTo>
                <a:close/>
                <a:moveTo>
                  <a:pt x="10793597" y="510061"/>
                </a:moveTo>
                <a:lnTo>
                  <a:pt x="10323178" y="980482"/>
                </a:lnTo>
                <a:lnTo>
                  <a:pt x="10789828" y="1447133"/>
                </a:lnTo>
                <a:lnTo>
                  <a:pt x="10854964" y="1447133"/>
                </a:lnTo>
                <a:lnTo>
                  <a:pt x="11321613" y="980483"/>
                </a:lnTo>
                <a:lnTo>
                  <a:pt x="10851193" y="510061"/>
                </a:lnTo>
                <a:close/>
                <a:moveTo>
                  <a:pt x="9742913" y="510061"/>
                </a:moveTo>
                <a:lnTo>
                  <a:pt x="9272493" y="980483"/>
                </a:lnTo>
                <a:lnTo>
                  <a:pt x="9739141" y="1447133"/>
                </a:lnTo>
                <a:lnTo>
                  <a:pt x="9804283" y="1447133"/>
                </a:lnTo>
                <a:lnTo>
                  <a:pt x="10270933" y="980481"/>
                </a:lnTo>
                <a:lnTo>
                  <a:pt x="9800515" y="510061"/>
                </a:lnTo>
                <a:close/>
                <a:moveTo>
                  <a:pt x="783785" y="399238"/>
                </a:moveTo>
                <a:lnTo>
                  <a:pt x="894609" y="399238"/>
                </a:lnTo>
                <a:lnTo>
                  <a:pt x="894609" y="510062"/>
                </a:lnTo>
                <a:lnTo>
                  <a:pt x="783785" y="510062"/>
                </a:lnTo>
                <a:close/>
                <a:moveTo>
                  <a:pt x="2885401" y="399237"/>
                </a:moveTo>
                <a:lnTo>
                  <a:pt x="2996227" y="399237"/>
                </a:lnTo>
                <a:lnTo>
                  <a:pt x="2996227" y="510062"/>
                </a:lnTo>
                <a:lnTo>
                  <a:pt x="2885401" y="510062"/>
                </a:lnTo>
                <a:close/>
                <a:moveTo>
                  <a:pt x="1834590" y="399237"/>
                </a:moveTo>
                <a:lnTo>
                  <a:pt x="1945415" y="399237"/>
                </a:lnTo>
                <a:lnTo>
                  <a:pt x="1945415" y="510062"/>
                </a:lnTo>
                <a:lnTo>
                  <a:pt x="1834590" y="510062"/>
                </a:lnTo>
                <a:close/>
                <a:moveTo>
                  <a:pt x="3936208" y="399237"/>
                </a:moveTo>
                <a:lnTo>
                  <a:pt x="4047032" y="399237"/>
                </a:lnTo>
                <a:lnTo>
                  <a:pt x="4047032" y="510062"/>
                </a:lnTo>
                <a:lnTo>
                  <a:pt x="3936208" y="510062"/>
                </a:lnTo>
                <a:close/>
                <a:moveTo>
                  <a:pt x="4987004" y="399237"/>
                </a:moveTo>
                <a:lnTo>
                  <a:pt x="5097834" y="399237"/>
                </a:lnTo>
                <a:lnTo>
                  <a:pt x="5097834" y="510062"/>
                </a:lnTo>
                <a:lnTo>
                  <a:pt x="4987004" y="510062"/>
                </a:lnTo>
                <a:close/>
                <a:moveTo>
                  <a:pt x="6037802" y="399237"/>
                </a:moveTo>
                <a:lnTo>
                  <a:pt x="6148626" y="399237"/>
                </a:lnTo>
                <a:lnTo>
                  <a:pt x="6148626" y="510062"/>
                </a:lnTo>
                <a:lnTo>
                  <a:pt x="6037802" y="510062"/>
                </a:lnTo>
                <a:close/>
                <a:moveTo>
                  <a:pt x="7088609" y="399237"/>
                </a:moveTo>
                <a:lnTo>
                  <a:pt x="7199434" y="399237"/>
                </a:lnTo>
                <a:lnTo>
                  <a:pt x="7199434" y="510061"/>
                </a:lnTo>
                <a:lnTo>
                  <a:pt x="7088609" y="510061"/>
                </a:lnTo>
                <a:close/>
                <a:moveTo>
                  <a:pt x="8139417" y="399237"/>
                </a:moveTo>
                <a:lnTo>
                  <a:pt x="8250242" y="399237"/>
                </a:lnTo>
                <a:lnTo>
                  <a:pt x="8250242" y="510061"/>
                </a:lnTo>
                <a:lnTo>
                  <a:pt x="8139417" y="510061"/>
                </a:lnTo>
                <a:close/>
                <a:moveTo>
                  <a:pt x="9190225" y="399236"/>
                </a:moveTo>
                <a:lnTo>
                  <a:pt x="9301050" y="399236"/>
                </a:lnTo>
                <a:lnTo>
                  <a:pt x="9301050" y="510061"/>
                </a:lnTo>
                <a:lnTo>
                  <a:pt x="9190225" y="510061"/>
                </a:lnTo>
                <a:close/>
                <a:moveTo>
                  <a:pt x="10241033" y="399236"/>
                </a:moveTo>
                <a:lnTo>
                  <a:pt x="10351858" y="399236"/>
                </a:lnTo>
                <a:lnTo>
                  <a:pt x="10351858" y="510061"/>
                </a:lnTo>
                <a:lnTo>
                  <a:pt x="10241033" y="510061"/>
                </a:lnTo>
                <a:close/>
                <a:moveTo>
                  <a:pt x="11291841" y="399236"/>
                </a:moveTo>
                <a:lnTo>
                  <a:pt x="11402666" y="399236"/>
                </a:lnTo>
                <a:lnTo>
                  <a:pt x="11402666" y="510061"/>
                </a:lnTo>
                <a:lnTo>
                  <a:pt x="11291841" y="510061"/>
                </a:lnTo>
                <a:close/>
                <a:moveTo>
                  <a:pt x="6138405" y="0"/>
                </a:moveTo>
                <a:lnTo>
                  <a:pt x="6190649" y="0"/>
                </a:lnTo>
                <a:lnTo>
                  <a:pt x="6589887" y="399237"/>
                </a:lnTo>
                <a:lnTo>
                  <a:pt x="6649449" y="399237"/>
                </a:lnTo>
                <a:lnTo>
                  <a:pt x="7048684" y="2"/>
                </a:lnTo>
                <a:lnTo>
                  <a:pt x="7100928" y="2"/>
                </a:lnTo>
                <a:lnTo>
                  <a:pt x="6674030" y="426899"/>
                </a:lnTo>
                <a:lnTo>
                  <a:pt x="6674030" y="483379"/>
                </a:lnTo>
                <a:lnTo>
                  <a:pt x="7145009" y="954361"/>
                </a:lnTo>
                <a:lnTo>
                  <a:pt x="7614013" y="485355"/>
                </a:lnTo>
                <a:lnTo>
                  <a:pt x="7614013" y="424926"/>
                </a:lnTo>
                <a:lnTo>
                  <a:pt x="7189086" y="0"/>
                </a:lnTo>
                <a:lnTo>
                  <a:pt x="7241329" y="0"/>
                </a:lnTo>
                <a:lnTo>
                  <a:pt x="7640566" y="399237"/>
                </a:lnTo>
                <a:lnTo>
                  <a:pt x="7700131" y="399237"/>
                </a:lnTo>
                <a:lnTo>
                  <a:pt x="8099367" y="1"/>
                </a:lnTo>
                <a:lnTo>
                  <a:pt x="8151611" y="1"/>
                </a:lnTo>
                <a:lnTo>
                  <a:pt x="7724838" y="426774"/>
                </a:lnTo>
                <a:lnTo>
                  <a:pt x="7724838" y="483508"/>
                </a:lnTo>
                <a:lnTo>
                  <a:pt x="8195689" y="954363"/>
                </a:lnTo>
                <a:lnTo>
                  <a:pt x="8664821" y="485229"/>
                </a:lnTo>
                <a:lnTo>
                  <a:pt x="8664821" y="425053"/>
                </a:lnTo>
                <a:lnTo>
                  <a:pt x="8239767" y="0"/>
                </a:lnTo>
                <a:lnTo>
                  <a:pt x="8292011" y="0"/>
                </a:lnTo>
                <a:lnTo>
                  <a:pt x="8691248" y="399236"/>
                </a:lnTo>
                <a:lnTo>
                  <a:pt x="8750812" y="399236"/>
                </a:lnTo>
                <a:lnTo>
                  <a:pt x="9150049" y="1"/>
                </a:lnTo>
                <a:lnTo>
                  <a:pt x="9202293" y="1"/>
                </a:lnTo>
                <a:lnTo>
                  <a:pt x="8775646" y="426647"/>
                </a:lnTo>
                <a:lnTo>
                  <a:pt x="8775646" y="483635"/>
                </a:lnTo>
                <a:lnTo>
                  <a:pt x="9246372" y="954363"/>
                </a:lnTo>
                <a:lnTo>
                  <a:pt x="9715629" y="485103"/>
                </a:lnTo>
                <a:lnTo>
                  <a:pt x="9715629" y="425175"/>
                </a:lnTo>
                <a:lnTo>
                  <a:pt x="9290453" y="0"/>
                </a:lnTo>
                <a:lnTo>
                  <a:pt x="9342696" y="0"/>
                </a:lnTo>
                <a:lnTo>
                  <a:pt x="9741934" y="399236"/>
                </a:lnTo>
                <a:lnTo>
                  <a:pt x="9801496" y="399236"/>
                </a:lnTo>
                <a:lnTo>
                  <a:pt x="10200732" y="1"/>
                </a:lnTo>
                <a:lnTo>
                  <a:pt x="10252974" y="1"/>
                </a:lnTo>
                <a:lnTo>
                  <a:pt x="9826454" y="426520"/>
                </a:lnTo>
                <a:lnTo>
                  <a:pt x="9826454" y="483756"/>
                </a:lnTo>
                <a:lnTo>
                  <a:pt x="10297055" y="954360"/>
                </a:lnTo>
                <a:lnTo>
                  <a:pt x="10766437" y="484975"/>
                </a:lnTo>
                <a:lnTo>
                  <a:pt x="10766437" y="425305"/>
                </a:lnTo>
                <a:lnTo>
                  <a:pt x="10341131" y="0"/>
                </a:lnTo>
                <a:lnTo>
                  <a:pt x="10393375" y="0"/>
                </a:lnTo>
                <a:lnTo>
                  <a:pt x="10792612" y="399236"/>
                </a:lnTo>
                <a:lnTo>
                  <a:pt x="10852176" y="399236"/>
                </a:lnTo>
                <a:lnTo>
                  <a:pt x="11251411" y="3"/>
                </a:lnTo>
                <a:lnTo>
                  <a:pt x="11303657" y="3"/>
                </a:lnTo>
                <a:lnTo>
                  <a:pt x="10877262" y="426397"/>
                </a:lnTo>
                <a:lnTo>
                  <a:pt x="10877262" y="483887"/>
                </a:lnTo>
                <a:lnTo>
                  <a:pt x="11347735" y="954362"/>
                </a:lnTo>
                <a:lnTo>
                  <a:pt x="11817249" y="484846"/>
                </a:lnTo>
                <a:lnTo>
                  <a:pt x="11817249" y="425436"/>
                </a:lnTo>
                <a:lnTo>
                  <a:pt x="11391812" y="0"/>
                </a:lnTo>
                <a:lnTo>
                  <a:pt x="11444056" y="0"/>
                </a:lnTo>
                <a:lnTo>
                  <a:pt x="11843293" y="399236"/>
                </a:lnTo>
                <a:lnTo>
                  <a:pt x="11902859" y="399236"/>
                </a:lnTo>
                <a:lnTo>
                  <a:pt x="12191973" y="110123"/>
                </a:lnTo>
                <a:lnTo>
                  <a:pt x="12191973" y="162366"/>
                </a:lnTo>
                <a:lnTo>
                  <a:pt x="11928074" y="426265"/>
                </a:lnTo>
                <a:lnTo>
                  <a:pt x="11928074" y="484017"/>
                </a:lnTo>
                <a:lnTo>
                  <a:pt x="12191974" y="747926"/>
                </a:lnTo>
                <a:lnTo>
                  <a:pt x="12191974" y="800166"/>
                </a:lnTo>
                <a:lnTo>
                  <a:pt x="11901874" y="510061"/>
                </a:lnTo>
                <a:lnTo>
                  <a:pt x="11844278" y="510061"/>
                </a:lnTo>
                <a:lnTo>
                  <a:pt x="11373857" y="980483"/>
                </a:lnTo>
                <a:lnTo>
                  <a:pt x="11840505" y="1447132"/>
                </a:lnTo>
                <a:lnTo>
                  <a:pt x="11905645" y="1447132"/>
                </a:lnTo>
                <a:lnTo>
                  <a:pt x="12191976" y="1160803"/>
                </a:lnTo>
                <a:lnTo>
                  <a:pt x="12191976" y="1213046"/>
                </a:lnTo>
                <a:lnTo>
                  <a:pt x="11928074" y="1476947"/>
                </a:lnTo>
                <a:lnTo>
                  <a:pt x="11928074" y="1534702"/>
                </a:lnTo>
                <a:lnTo>
                  <a:pt x="12191975" y="1798604"/>
                </a:lnTo>
                <a:lnTo>
                  <a:pt x="12191975" y="1850847"/>
                </a:lnTo>
                <a:lnTo>
                  <a:pt x="11899087" y="1557957"/>
                </a:lnTo>
                <a:lnTo>
                  <a:pt x="11847063" y="1557957"/>
                </a:lnTo>
                <a:lnTo>
                  <a:pt x="11373858" y="2031163"/>
                </a:lnTo>
                <a:lnTo>
                  <a:pt x="11842778" y="2500070"/>
                </a:lnTo>
                <a:lnTo>
                  <a:pt x="11903378" y="2500070"/>
                </a:lnTo>
                <a:lnTo>
                  <a:pt x="12191975" y="2211473"/>
                </a:lnTo>
                <a:lnTo>
                  <a:pt x="12191974" y="2263716"/>
                </a:lnTo>
                <a:lnTo>
                  <a:pt x="11928074" y="2527616"/>
                </a:lnTo>
                <a:lnTo>
                  <a:pt x="11928074" y="2585366"/>
                </a:lnTo>
                <a:lnTo>
                  <a:pt x="12191978" y="2849270"/>
                </a:lnTo>
                <a:lnTo>
                  <a:pt x="12191977" y="2901515"/>
                </a:lnTo>
                <a:lnTo>
                  <a:pt x="11901357" y="2610895"/>
                </a:lnTo>
                <a:lnTo>
                  <a:pt x="11844795" y="2610895"/>
                </a:lnTo>
                <a:lnTo>
                  <a:pt x="11373856" y="3081835"/>
                </a:lnTo>
                <a:lnTo>
                  <a:pt x="11843230" y="3551209"/>
                </a:lnTo>
                <a:lnTo>
                  <a:pt x="11902922" y="3551209"/>
                </a:lnTo>
                <a:lnTo>
                  <a:pt x="12191974" y="3262156"/>
                </a:lnTo>
                <a:lnTo>
                  <a:pt x="12191974" y="3314400"/>
                </a:lnTo>
                <a:lnTo>
                  <a:pt x="11928074" y="3578299"/>
                </a:lnTo>
                <a:lnTo>
                  <a:pt x="11928074" y="3636053"/>
                </a:lnTo>
                <a:lnTo>
                  <a:pt x="12191975" y="3899954"/>
                </a:lnTo>
                <a:lnTo>
                  <a:pt x="12191975" y="3952198"/>
                </a:lnTo>
                <a:lnTo>
                  <a:pt x="11901811" y="3662034"/>
                </a:lnTo>
                <a:lnTo>
                  <a:pt x="11844339" y="3662034"/>
                </a:lnTo>
                <a:lnTo>
                  <a:pt x="11373856" y="4132518"/>
                </a:lnTo>
                <a:lnTo>
                  <a:pt x="11813331" y="4571992"/>
                </a:lnTo>
                <a:lnTo>
                  <a:pt x="11761089" y="4571991"/>
                </a:lnTo>
                <a:lnTo>
                  <a:pt x="11347736" y="4158638"/>
                </a:lnTo>
                <a:lnTo>
                  <a:pt x="10934382" y="4571992"/>
                </a:lnTo>
                <a:lnTo>
                  <a:pt x="10882138" y="4571992"/>
                </a:lnTo>
                <a:lnTo>
                  <a:pt x="11321614" y="4132516"/>
                </a:lnTo>
                <a:lnTo>
                  <a:pt x="10851132" y="3662034"/>
                </a:lnTo>
                <a:lnTo>
                  <a:pt x="10793656" y="3662034"/>
                </a:lnTo>
                <a:lnTo>
                  <a:pt x="10323175" y="4132515"/>
                </a:lnTo>
                <a:lnTo>
                  <a:pt x="10762651" y="4571991"/>
                </a:lnTo>
                <a:lnTo>
                  <a:pt x="10710406" y="4571992"/>
                </a:lnTo>
                <a:lnTo>
                  <a:pt x="10297052" y="4158638"/>
                </a:lnTo>
                <a:lnTo>
                  <a:pt x="9883699" y="4571992"/>
                </a:lnTo>
                <a:lnTo>
                  <a:pt x="9831456" y="4571992"/>
                </a:lnTo>
                <a:lnTo>
                  <a:pt x="10270931" y="4132517"/>
                </a:lnTo>
                <a:lnTo>
                  <a:pt x="9800448" y="3662034"/>
                </a:lnTo>
                <a:lnTo>
                  <a:pt x="9742974" y="3662034"/>
                </a:lnTo>
                <a:lnTo>
                  <a:pt x="9272491" y="4132517"/>
                </a:lnTo>
                <a:lnTo>
                  <a:pt x="9711968" y="4571993"/>
                </a:lnTo>
                <a:lnTo>
                  <a:pt x="9659723" y="4571993"/>
                </a:lnTo>
                <a:lnTo>
                  <a:pt x="9246369" y="4158639"/>
                </a:lnTo>
                <a:lnTo>
                  <a:pt x="8833016" y="4571992"/>
                </a:lnTo>
                <a:lnTo>
                  <a:pt x="8780772" y="4571992"/>
                </a:lnTo>
                <a:lnTo>
                  <a:pt x="9220247" y="4132517"/>
                </a:lnTo>
                <a:lnTo>
                  <a:pt x="8749764" y="3662034"/>
                </a:lnTo>
                <a:lnTo>
                  <a:pt x="8692294" y="3662034"/>
                </a:lnTo>
                <a:lnTo>
                  <a:pt x="8221812" y="4132516"/>
                </a:lnTo>
                <a:lnTo>
                  <a:pt x="8661288" y="4571992"/>
                </a:lnTo>
                <a:lnTo>
                  <a:pt x="8609042" y="4571992"/>
                </a:lnTo>
                <a:lnTo>
                  <a:pt x="8195689" y="4158639"/>
                </a:lnTo>
                <a:lnTo>
                  <a:pt x="7782334" y="4571994"/>
                </a:lnTo>
                <a:lnTo>
                  <a:pt x="7730092" y="4571994"/>
                </a:lnTo>
                <a:lnTo>
                  <a:pt x="8169568" y="4132518"/>
                </a:lnTo>
                <a:lnTo>
                  <a:pt x="7699085" y="3662034"/>
                </a:lnTo>
                <a:lnTo>
                  <a:pt x="7641614" y="3662034"/>
                </a:lnTo>
                <a:lnTo>
                  <a:pt x="7171129" y="4132518"/>
                </a:lnTo>
                <a:lnTo>
                  <a:pt x="7610604" y="4571993"/>
                </a:lnTo>
                <a:lnTo>
                  <a:pt x="7558360" y="4571993"/>
                </a:lnTo>
                <a:lnTo>
                  <a:pt x="7145007" y="4158640"/>
                </a:lnTo>
                <a:lnTo>
                  <a:pt x="6731655" y="4571993"/>
                </a:lnTo>
                <a:lnTo>
                  <a:pt x="6679410" y="4571993"/>
                </a:lnTo>
                <a:lnTo>
                  <a:pt x="7118885" y="4132518"/>
                </a:lnTo>
                <a:lnTo>
                  <a:pt x="6648402" y="3662034"/>
                </a:lnTo>
                <a:lnTo>
                  <a:pt x="6590932" y="3662034"/>
                </a:lnTo>
                <a:lnTo>
                  <a:pt x="6120448" y="4132519"/>
                </a:lnTo>
                <a:lnTo>
                  <a:pt x="6559922" y="4571993"/>
                </a:lnTo>
                <a:lnTo>
                  <a:pt x="6507678" y="4571993"/>
                </a:lnTo>
                <a:lnTo>
                  <a:pt x="6094326" y="4158641"/>
                </a:lnTo>
                <a:lnTo>
                  <a:pt x="5680985" y="4571992"/>
                </a:lnTo>
                <a:lnTo>
                  <a:pt x="5628744" y="4571992"/>
                </a:lnTo>
                <a:lnTo>
                  <a:pt x="6068205" y="4132519"/>
                </a:lnTo>
                <a:lnTo>
                  <a:pt x="5597731" y="3662034"/>
                </a:lnTo>
                <a:lnTo>
                  <a:pt x="5540263" y="3662034"/>
                </a:lnTo>
                <a:lnTo>
                  <a:pt x="5069789" y="4132518"/>
                </a:lnTo>
                <a:lnTo>
                  <a:pt x="5509253" y="4571993"/>
                </a:lnTo>
                <a:lnTo>
                  <a:pt x="5457012" y="4571993"/>
                </a:lnTo>
                <a:lnTo>
                  <a:pt x="5043664" y="4158640"/>
                </a:lnTo>
                <a:lnTo>
                  <a:pt x="4630303" y="4571992"/>
                </a:lnTo>
                <a:lnTo>
                  <a:pt x="4578059" y="4571992"/>
                </a:lnTo>
                <a:lnTo>
                  <a:pt x="5017539" y="4132518"/>
                </a:lnTo>
                <a:lnTo>
                  <a:pt x="4547049" y="3662034"/>
                </a:lnTo>
                <a:lnTo>
                  <a:pt x="4489581" y="3662034"/>
                </a:lnTo>
                <a:lnTo>
                  <a:pt x="4019108" y="4132519"/>
                </a:lnTo>
                <a:lnTo>
                  <a:pt x="4458568" y="4571993"/>
                </a:lnTo>
                <a:lnTo>
                  <a:pt x="4406323" y="4571993"/>
                </a:lnTo>
                <a:lnTo>
                  <a:pt x="3992985" y="4158641"/>
                </a:lnTo>
                <a:lnTo>
                  <a:pt x="3579645" y="4571992"/>
                </a:lnTo>
                <a:lnTo>
                  <a:pt x="3527403" y="4571992"/>
                </a:lnTo>
                <a:lnTo>
                  <a:pt x="3966864" y="4132520"/>
                </a:lnTo>
                <a:lnTo>
                  <a:pt x="3496388" y="3662034"/>
                </a:lnTo>
                <a:lnTo>
                  <a:pt x="3438920" y="3662034"/>
                </a:lnTo>
                <a:lnTo>
                  <a:pt x="2968432" y="4132519"/>
                </a:lnTo>
                <a:lnTo>
                  <a:pt x="3407908" y="4571992"/>
                </a:lnTo>
                <a:lnTo>
                  <a:pt x="3355663" y="4571992"/>
                </a:lnTo>
                <a:lnTo>
                  <a:pt x="2942311" y="4158641"/>
                </a:lnTo>
                <a:lnTo>
                  <a:pt x="2528961" y="4571991"/>
                </a:lnTo>
                <a:lnTo>
                  <a:pt x="2476717" y="4571991"/>
                </a:lnTo>
                <a:lnTo>
                  <a:pt x="2916189" y="4132519"/>
                </a:lnTo>
                <a:lnTo>
                  <a:pt x="2445706" y="3662034"/>
                </a:lnTo>
                <a:lnTo>
                  <a:pt x="2388237" y="3662034"/>
                </a:lnTo>
                <a:lnTo>
                  <a:pt x="1917745" y="4132520"/>
                </a:lnTo>
                <a:lnTo>
                  <a:pt x="2357225" y="4571992"/>
                </a:lnTo>
                <a:lnTo>
                  <a:pt x="2304981" y="4571993"/>
                </a:lnTo>
                <a:lnTo>
                  <a:pt x="1891623" y="4158642"/>
                </a:lnTo>
                <a:lnTo>
                  <a:pt x="1478275" y="4571991"/>
                </a:lnTo>
                <a:lnTo>
                  <a:pt x="1426031" y="4571991"/>
                </a:lnTo>
                <a:lnTo>
                  <a:pt x="1865501" y="4132520"/>
                </a:lnTo>
                <a:lnTo>
                  <a:pt x="1395017" y="3662034"/>
                </a:lnTo>
                <a:lnTo>
                  <a:pt x="1337551" y="3662034"/>
                </a:lnTo>
                <a:lnTo>
                  <a:pt x="867066" y="4132521"/>
                </a:lnTo>
                <a:lnTo>
                  <a:pt x="1306536" y="4571992"/>
                </a:lnTo>
                <a:lnTo>
                  <a:pt x="1254292" y="4571992"/>
                </a:lnTo>
                <a:lnTo>
                  <a:pt x="840944" y="4158643"/>
                </a:lnTo>
                <a:lnTo>
                  <a:pt x="427595" y="4571993"/>
                </a:lnTo>
                <a:lnTo>
                  <a:pt x="375351" y="4571993"/>
                </a:lnTo>
                <a:lnTo>
                  <a:pt x="814822" y="4132521"/>
                </a:lnTo>
                <a:lnTo>
                  <a:pt x="344336" y="3662034"/>
                </a:lnTo>
                <a:lnTo>
                  <a:pt x="286870" y="3662034"/>
                </a:lnTo>
                <a:lnTo>
                  <a:pt x="5" y="3948900"/>
                </a:lnTo>
                <a:lnTo>
                  <a:pt x="5" y="3896656"/>
                </a:lnTo>
                <a:lnTo>
                  <a:pt x="258369" y="3638291"/>
                </a:lnTo>
                <a:lnTo>
                  <a:pt x="258369" y="3576066"/>
                </a:lnTo>
                <a:lnTo>
                  <a:pt x="1" y="3317698"/>
                </a:lnTo>
                <a:lnTo>
                  <a:pt x="1" y="3265454"/>
                </a:lnTo>
                <a:lnTo>
                  <a:pt x="285756" y="3551209"/>
                </a:lnTo>
                <a:lnTo>
                  <a:pt x="345451" y="3551209"/>
                </a:lnTo>
                <a:lnTo>
                  <a:pt x="814822" y="3081838"/>
                </a:lnTo>
                <a:lnTo>
                  <a:pt x="343880" y="2610895"/>
                </a:lnTo>
                <a:lnTo>
                  <a:pt x="287328" y="2610895"/>
                </a:lnTo>
                <a:lnTo>
                  <a:pt x="6" y="2898217"/>
                </a:lnTo>
                <a:lnTo>
                  <a:pt x="6" y="2845973"/>
                </a:lnTo>
                <a:lnTo>
                  <a:pt x="258373" y="2587605"/>
                </a:lnTo>
                <a:lnTo>
                  <a:pt x="258373" y="2525388"/>
                </a:lnTo>
                <a:lnTo>
                  <a:pt x="1" y="2267015"/>
                </a:lnTo>
                <a:lnTo>
                  <a:pt x="0" y="2214770"/>
                </a:lnTo>
                <a:lnTo>
                  <a:pt x="285299" y="2500070"/>
                </a:lnTo>
                <a:lnTo>
                  <a:pt x="345909" y="2500070"/>
                </a:lnTo>
                <a:lnTo>
                  <a:pt x="814822" y="2031167"/>
                </a:lnTo>
                <a:lnTo>
                  <a:pt x="341616" y="1557959"/>
                </a:lnTo>
                <a:lnTo>
                  <a:pt x="289593" y="1557959"/>
                </a:lnTo>
                <a:lnTo>
                  <a:pt x="4" y="1847551"/>
                </a:lnTo>
                <a:lnTo>
                  <a:pt x="4" y="1795307"/>
                </a:lnTo>
                <a:lnTo>
                  <a:pt x="258377" y="1536932"/>
                </a:lnTo>
                <a:lnTo>
                  <a:pt x="258377" y="1474721"/>
                </a:lnTo>
                <a:lnTo>
                  <a:pt x="2" y="1216345"/>
                </a:lnTo>
                <a:lnTo>
                  <a:pt x="2" y="1164102"/>
                </a:lnTo>
                <a:lnTo>
                  <a:pt x="283034" y="1447135"/>
                </a:lnTo>
                <a:lnTo>
                  <a:pt x="348175" y="1447135"/>
                </a:lnTo>
                <a:lnTo>
                  <a:pt x="814821" y="980486"/>
                </a:lnTo>
                <a:lnTo>
                  <a:pt x="344401" y="510062"/>
                </a:lnTo>
                <a:lnTo>
                  <a:pt x="286805" y="510062"/>
                </a:lnTo>
                <a:lnTo>
                  <a:pt x="5" y="796868"/>
                </a:lnTo>
                <a:lnTo>
                  <a:pt x="5" y="744628"/>
                </a:lnTo>
                <a:lnTo>
                  <a:pt x="258382" y="486242"/>
                </a:lnTo>
                <a:lnTo>
                  <a:pt x="258382" y="424043"/>
                </a:lnTo>
                <a:lnTo>
                  <a:pt x="3" y="165664"/>
                </a:lnTo>
                <a:lnTo>
                  <a:pt x="3" y="113420"/>
                </a:lnTo>
                <a:lnTo>
                  <a:pt x="285820" y="399237"/>
                </a:lnTo>
                <a:lnTo>
                  <a:pt x="345386" y="399237"/>
                </a:lnTo>
                <a:lnTo>
                  <a:pt x="744622" y="2"/>
                </a:lnTo>
                <a:lnTo>
                  <a:pt x="796865" y="2"/>
                </a:lnTo>
                <a:lnTo>
                  <a:pt x="369206" y="427661"/>
                </a:lnTo>
                <a:lnTo>
                  <a:pt x="369206" y="482624"/>
                </a:lnTo>
                <a:lnTo>
                  <a:pt x="840943" y="954364"/>
                </a:lnTo>
                <a:lnTo>
                  <a:pt x="1309187" y="486116"/>
                </a:lnTo>
                <a:lnTo>
                  <a:pt x="1309187" y="424169"/>
                </a:lnTo>
                <a:lnTo>
                  <a:pt x="885019" y="0"/>
                </a:lnTo>
                <a:lnTo>
                  <a:pt x="937262" y="0"/>
                </a:lnTo>
                <a:lnTo>
                  <a:pt x="1336499" y="399237"/>
                </a:lnTo>
                <a:lnTo>
                  <a:pt x="1396066" y="399237"/>
                </a:lnTo>
                <a:lnTo>
                  <a:pt x="1795300" y="3"/>
                </a:lnTo>
                <a:lnTo>
                  <a:pt x="1847544" y="3"/>
                </a:lnTo>
                <a:lnTo>
                  <a:pt x="1420012" y="427535"/>
                </a:lnTo>
                <a:lnTo>
                  <a:pt x="1420012" y="482750"/>
                </a:lnTo>
                <a:lnTo>
                  <a:pt x="1891623" y="954365"/>
                </a:lnTo>
                <a:lnTo>
                  <a:pt x="2360001" y="485992"/>
                </a:lnTo>
                <a:lnTo>
                  <a:pt x="2360001" y="424295"/>
                </a:lnTo>
                <a:lnTo>
                  <a:pt x="1935698" y="0"/>
                </a:lnTo>
                <a:lnTo>
                  <a:pt x="1987943" y="0"/>
                </a:lnTo>
                <a:lnTo>
                  <a:pt x="2387187" y="399237"/>
                </a:lnTo>
                <a:lnTo>
                  <a:pt x="2446755" y="399237"/>
                </a:lnTo>
                <a:lnTo>
                  <a:pt x="2845991" y="2"/>
                </a:lnTo>
                <a:lnTo>
                  <a:pt x="2898236" y="2"/>
                </a:lnTo>
                <a:lnTo>
                  <a:pt x="2470825" y="427411"/>
                </a:lnTo>
                <a:lnTo>
                  <a:pt x="2470825" y="482875"/>
                </a:lnTo>
                <a:lnTo>
                  <a:pt x="2942310" y="954365"/>
                </a:lnTo>
                <a:lnTo>
                  <a:pt x="3410809" y="485866"/>
                </a:lnTo>
                <a:lnTo>
                  <a:pt x="3410809" y="424419"/>
                </a:lnTo>
                <a:lnTo>
                  <a:pt x="2986386" y="0"/>
                </a:lnTo>
                <a:lnTo>
                  <a:pt x="3038626" y="0"/>
                </a:lnTo>
                <a:lnTo>
                  <a:pt x="3437870" y="399237"/>
                </a:lnTo>
                <a:lnTo>
                  <a:pt x="3497441" y="399237"/>
                </a:lnTo>
                <a:lnTo>
                  <a:pt x="3896667" y="2"/>
                </a:lnTo>
                <a:lnTo>
                  <a:pt x="3948913" y="2"/>
                </a:lnTo>
                <a:lnTo>
                  <a:pt x="3521637" y="427285"/>
                </a:lnTo>
                <a:lnTo>
                  <a:pt x="3521637" y="483001"/>
                </a:lnTo>
                <a:lnTo>
                  <a:pt x="3992987" y="954364"/>
                </a:lnTo>
                <a:lnTo>
                  <a:pt x="4461599" y="485738"/>
                </a:lnTo>
                <a:lnTo>
                  <a:pt x="4461599" y="424543"/>
                </a:lnTo>
                <a:lnTo>
                  <a:pt x="4037068" y="1"/>
                </a:lnTo>
                <a:lnTo>
                  <a:pt x="4089312" y="1"/>
                </a:lnTo>
                <a:lnTo>
                  <a:pt x="4488534" y="399237"/>
                </a:lnTo>
                <a:lnTo>
                  <a:pt x="4548100" y="399237"/>
                </a:lnTo>
                <a:lnTo>
                  <a:pt x="4947332" y="4"/>
                </a:lnTo>
                <a:lnTo>
                  <a:pt x="4999581" y="4"/>
                </a:lnTo>
                <a:lnTo>
                  <a:pt x="4572422" y="427156"/>
                </a:lnTo>
                <a:lnTo>
                  <a:pt x="4572422" y="483126"/>
                </a:lnTo>
                <a:lnTo>
                  <a:pt x="5043667" y="954362"/>
                </a:lnTo>
                <a:lnTo>
                  <a:pt x="5512409" y="485609"/>
                </a:lnTo>
                <a:lnTo>
                  <a:pt x="5512409" y="424674"/>
                </a:lnTo>
                <a:lnTo>
                  <a:pt x="5087742" y="1"/>
                </a:lnTo>
                <a:lnTo>
                  <a:pt x="5139977" y="1"/>
                </a:lnTo>
                <a:lnTo>
                  <a:pt x="5539215" y="399237"/>
                </a:lnTo>
                <a:lnTo>
                  <a:pt x="5598781" y="399237"/>
                </a:lnTo>
                <a:lnTo>
                  <a:pt x="5998007" y="2"/>
                </a:lnTo>
                <a:lnTo>
                  <a:pt x="6050249" y="2"/>
                </a:lnTo>
                <a:lnTo>
                  <a:pt x="5623232" y="427030"/>
                </a:lnTo>
                <a:lnTo>
                  <a:pt x="5623232" y="483255"/>
                </a:lnTo>
                <a:lnTo>
                  <a:pt x="6094326" y="954363"/>
                </a:lnTo>
                <a:lnTo>
                  <a:pt x="6563205" y="485481"/>
                </a:lnTo>
                <a:lnTo>
                  <a:pt x="6563205" y="424799"/>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96DFF08F-DC6B-4601-B491-B0F83F6DD2DA}" type="datetimeFigureOut">
              <a:rPr lang="en-US" dirty="0"/>
              <a:pPr/>
              <a:t>2/12/2020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2/12/2020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9"/>
          <p:cNvSpPr/>
          <p:nvPr/>
        </p:nvSpPr>
        <p:spPr>
          <a:xfrm>
            <a:off x="24" y="8"/>
            <a:ext cx="12191978" cy="4571994"/>
          </a:xfrm>
          <a:custGeom>
            <a:avLst/>
            <a:gdLst/>
            <a:ahLst/>
            <a:cxnLst/>
            <a:rect l="l" t="t" r="r" b="b"/>
            <a:pathLst>
              <a:path w="12191978" h="4571994">
                <a:moveTo>
                  <a:pt x="1" y="4316129"/>
                </a:moveTo>
                <a:lnTo>
                  <a:pt x="255863" y="4571991"/>
                </a:lnTo>
                <a:lnTo>
                  <a:pt x="203619" y="4571991"/>
                </a:lnTo>
                <a:lnTo>
                  <a:pt x="1" y="4368373"/>
                </a:lnTo>
                <a:close/>
                <a:moveTo>
                  <a:pt x="12191973" y="4312831"/>
                </a:moveTo>
                <a:lnTo>
                  <a:pt x="12191972" y="4365076"/>
                </a:lnTo>
                <a:lnTo>
                  <a:pt x="11985055" y="4571992"/>
                </a:lnTo>
                <a:lnTo>
                  <a:pt x="11932811" y="4571993"/>
                </a:lnTo>
                <a:close/>
                <a:moveTo>
                  <a:pt x="11817249" y="4076816"/>
                </a:moveTo>
                <a:lnTo>
                  <a:pt x="11928074" y="4076816"/>
                </a:lnTo>
                <a:lnTo>
                  <a:pt x="11928074" y="4187641"/>
                </a:lnTo>
                <a:lnTo>
                  <a:pt x="11817249" y="4187641"/>
                </a:lnTo>
                <a:close/>
                <a:moveTo>
                  <a:pt x="10766437" y="4076816"/>
                </a:moveTo>
                <a:lnTo>
                  <a:pt x="10877262" y="4076816"/>
                </a:lnTo>
                <a:lnTo>
                  <a:pt x="10877262" y="4187641"/>
                </a:lnTo>
                <a:lnTo>
                  <a:pt x="10766437" y="4187641"/>
                </a:lnTo>
                <a:close/>
                <a:moveTo>
                  <a:pt x="9715629" y="4076816"/>
                </a:moveTo>
                <a:lnTo>
                  <a:pt x="9826454" y="4076816"/>
                </a:lnTo>
                <a:lnTo>
                  <a:pt x="9826454" y="4187641"/>
                </a:lnTo>
                <a:lnTo>
                  <a:pt x="9715629" y="4187641"/>
                </a:lnTo>
                <a:close/>
                <a:moveTo>
                  <a:pt x="8664821" y="4076816"/>
                </a:moveTo>
                <a:lnTo>
                  <a:pt x="8775646" y="4076816"/>
                </a:lnTo>
                <a:lnTo>
                  <a:pt x="8775646" y="4187641"/>
                </a:lnTo>
                <a:lnTo>
                  <a:pt x="8664821" y="4187641"/>
                </a:lnTo>
                <a:close/>
                <a:moveTo>
                  <a:pt x="7614013" y="4076816"/>
                </a:moveTo>
                <a:lnTo>
                  <a:pt x="7724838" y="4076816"/>
                </a:lnTo>
                <a:lnTo>
                  <a:pt x="7724838" y="4187641"/>
                </a:lnTo>
                <a:lnTo>
                  <a:pt x="7614013" y="4187641"/>
                </a:lnTo>
                <a:close/>
                <a:moveTo>
                  <a:pt x="6563205" y="4076816"/>
                </a:moveTo>
                <a:lnTo>
                  <a:pt x="6674030" y="4076816"/>
                </a:lnTo>
                <a:lnTo>
                  <a:pt x="6674030" y="4187641"/>
                </a:lnTo>
                <a:lnTo>
                  <a:pt x="6563205" y="4187641"/>
                </a:lnTo>
                <a:close/>
                <a:moveTo>
                  <a:pt x="5512397" y="4076816"/>
                </a:moveTo>
                <a:lnTo>
                  <a:pt x="5623222" y="4076816"/>
                </a:lnTo>
                <a:lnTo>
                  <a:pt x="5623222" y="4187641"/>
                </a:lnTo>
                <a:lnTo>
                  <a:pt x="5512397" y="4187641"/>
                </a:lnTo>
                <a:close/>
                <a:moveTo>
                  <a:pt x="4461589" y="4076816"/>
                </a:moveTo>
                <a:lnTo>
                  <a:pt x="4572414" y="4076816"/>
                </a:lnTo>
                <a:lnTo>
                  <a:pt x="4572414" y="4187641"/>
                </a:lnTo>
                <a:lnTo>
                  <a:pt x="4461589" y="4187641"/>
                </a:lnTo>
                <a:close/>
                <a:moveTo>
                  <a:pt x="3410782" y="4076816"/>
                </a:moveTo>
                <a:lnTo>
                  <a:pt x="3521608" y="4076816"/>
                </a:lnTo>
                <a:lnTo>
                  <a:pt x="3521608" y="4187641"/>
                </a:lnTo>
                <a:lnTo>
                  <a:pt x="3410782" y="4187641"/>
                </a:lnTo>
                <a:close/>
                <a:moveTo>
                  <a:pt x="2359975" y="4076816"/>
                </a:moveTo>
                <a:lnTo>
                  <a:pt x="2470800" y="4076816"/>
                </a:lnTo>
                <a:lnTo>
                  <a:pt x="2470800" y="4187641"/>
                </a:lnTo>
                <a:lnTo>
                  <a:pt x="2359975" y="4187641"/>
                </a:lnTo>
                <a:close/>
                <a:moveTo>
                  <a:pt x="1309167" y="4076816"/>
                </a:moveTo>
                <a:lnTo>
                  <a:pt x="1419992" y="4076816"/>
                </a:lnTo>
                <a:lnTo>
                  <a:pt x="1419992" y="4187641"/>
                </a:lnTo>
                <a:lnTo>
                  <a:pt x="1309167" y="4187641"/>
                </a:lnTo>
                <a:close/>
                <a:moveTo>
                  <a:pt x="258359" y="4076816"/>
                </a:moveTo>
                <a:lnTo>
                  <a:pt x="369184" y="4076816"/>
                </a:lnTo>
                <a:lnTo>
                  <a:pt x="369184" y="4187641"/>
                </a:lnTo>
                <a:lnTo>
                  <a:pt x="258359" y="4187641"/>
                </a:lnTo>
                <a:close/>
                <a:moveTo>
                  <a:pt x="11291841" y="3551209"/>
                </a:moveTo>
                <a:lnTo>
                  <a:pt x="11402666" y="3551209"/>
                </a:lnTo>
                <a:lnTo>
                  <a:pt x="11402666" y="3662034"/>
                </a:lnTo>
                <a:lnTo>
                  <a:pt x="11291841" y="3662034"/>
                </a:lnTo>
                <a:close/>
                <a:moveTo>
                  <a:pt x="10241033" y="3551209"/>
                </a:moveTo>
                <a:lnTo>
                  <a:pt x="10351858" y="3551209"/>
                </a:lnTo>
                <a:lnTo>
                  <a:pt x="10351858" y="3662034"/>
                </a:lnTo>
                <a:lnTo>
                  <a:pt x="10241033" y="3662034"/>
                </a:lnTo>
                <a:close/>
                <a:moveTo>
                  <a:pt x="9190225" y="3551209"/>
                </a:moveTo>
                <a:lnTo>
                  <a:pt x="9301050" y="3551209"/>
                </a:lnTo>
                <a:lnTo>
                  <a:pt x="9301050" y="3662034"/>
                </a:lnTo>
                <a:lnTo>
                  <a:pt x="9190225" y="3662034"/>
                </a:lnTo>
                <a:close/>
                <a:moveTo>
                  <a:pt x="8139417" y="3551209"/>
                </a:moveTo>
                <a:lnTo>
                  <a:pt x="8250242" y="3551209"/>
                </a:lnTo>
                <a:lnTo>
                  <a:pt x="8250242" y="3662034"/>
                </a:lnTo>
                <a:lnTo>
                  <a:pt x="8139417" y="3662034"/>
                </a:lnTo>
                <a:close/>
                <a:moveTo>
                  <a:pt x="7088609" y="3551209"/>
                </a:moveTo>
                <a:lnTo>
                  <a:pt x="7199434" y="3551209"/>
                </a:lnTo>
                <a:lnTo>
                  <a:pt x="7199434" y="3662034"/>
                </a:lnTo>
                <a:lnTo>
                  <a:pt x="7088609" y="3662034"/>
                </a:lnTo>
                <a:close/>
                <a:moveTo>
                  <a:pt x="6037801" y="3551209"/>
                </a:moveTo>
                <a:lnTo>
                  <a:pt x="6148626" y="3551209"/>
                </a:lnTo>
                <a:lnTo>
                  <a:pt x="6148626" y="3662034"/>
                </a:lnTo>
                <a:lnTo>
                  <a:pt x="6037801" y="3662034"/>
                </a:lnTo>
                <a:close/>
                <a:moveTo>
                  <a:pt x="4986998" y="3551209"/>
                </a:moveTo>
                <a:lnTo>
                  <a:pt x="5097826" y="3551209"/>
                </a:lnTo>
                <a:lnTo>
                  <a:pt x="5097826" y="3662034"/>
                </a:lnTo>
                <a:lnTo>
                  <a:pt x="4986998" y="3662034"/>
                </a:lnTo>
                <a:close/>
                <a:moveTo>
                  <a:pt x="3936196" y="3551209"/>
                </a:moveTo>
                <a:lnTo>
                  <a:pt x="4047020" y="3551209"/>
                </a:lnTo>
                <a:lnTo>
                  <a:pt x="4047020" y="3662034"/>
                </a:lnTo>
                <a:lnTo>
                  <a:pt x="3936196" y="3662034"/>
                </a:lnTo>
                <a:close/>
                <a:moveTo>
                  <a:pt x="2885389" y="3551209"/>
                </a:moveTo>
                <a:lnTo>
                  <a:pt x="2996214" y="3551209"/>
                </a:lnTo>
                <a:lnTo>
                  <a:pt x="2996214" y="3662034"/>
                </a:lnTo>
                <a:lnTo>
                  <a:pt x="2885389" y="3662034"/>
                </a:lnTo>
                <a:close/>
                <a:moveTo>
                  <a:pt x="1834579" y="3551209"/>
                </a:moveTo>
                <a:lnTo>
                  <a:pt x="1945404" y="3551209"/>
                </a:lnTo>
                <a:lnTo>
                  <a:pt x="1945404" y="3662034"/>
                </a:lnTo>
                <a:lnTo>
                  <a:pt x="1834579" y="3662034"/>
                </a:lnTo>
                <a:close/>
                <a:moveTo>
                  <a:pt x="783773" y="3551209"/>
                </a:moveTo>
                <a:lnTo>
                  <a:pt x="894598" y="3551209"/>
                </a:lnTo>
                <a:lnTo>
                  <a:pt x="894598" y="3662034"/>
                </a:lnTo>
                <a:lnTo>
                  <a:pt x="783773" y="3662034"/>
                </a:lnTo>
                <a:close/>
                <a:moveTo>
                  <a:pt x="2942310" y="3107960"/>
                </a:moveTo>
                <a:lnTo>
                  <a:pt x="2470811" y="3579460"/>
                </a:lnTo>
                <a:lnTo>
                  <a:pt x="2470811" y="3634896"/>
                </a:lnTo>
                <a:lnTo>
                  <a:pt x="2942311" y="4106397"/>
                </a:lnTo>
                <a:lnTo>
                  <a:pt x="3410794" y="3637915"/>
                </a:lnTo>
                <a:lnTo>
                  <a:pt x="3410794" y="3576442"/>
                </a:lnTo>
                <a:close/>
                <a:moveTo>
                  <a:pt x="840944" y="3107960"/>
                </a:moveTo>
                <a:lnTo>
                  <a:pt x="369194" y="3579710"/>
                </a:lnTo>
                <a:lnTo>
                  <a:pt x="369194" y="3634648"/>
                </a:lnTo>
                <a:lnTo>
                  <a:pt x="840944" y="4106399"/>
                </a:lnTo>
                <a:lnTo>
                  <a:pt x="1309176" y="3638165"/>
                </a:lnTo>
                <a:lnTo>
                  <a:pt x="1309176" y="3576193"/>
                </a:lnTo>
                <a:close/>
                <a:moveTo>
                  <a:pt x="3992986" y="3107959"/>
                </a:moveTo>
                <a:lnTo>
                  <a:pt x="3521621" y="3579335"/>
                </a:lnTo>
                <a:lnTo>
                  <a:pt x="3521621" y="3635021"/>
                </a:lnTo>
                <a:lnTo>
                  <a:pt x="3992986" y="4106398"/>
                </a:lnTo>
                <a:lnTo>
                  <a:pt x="4461593" y="3637778"/>
                </a:lnTo>
                <a:lnTo>
                  <a:pt x="4461593" y="3576578"/>
                </a:lnTo>
                <a:close/>
                <a:moveTo>
                  <a:pt x="1891624" y="3107959"/>
                </a:moveTo>
                <a:lnTo>
                  <a:pt x="1420001" y="3579584"/>
                </a:lnTo>
                <a:lnTo>
                  <a:pt x="1420001" y="3634774"/>
                </a:lnTo>
                <a:lnTo>
                  <a:pt x="1891623" y="4106397"/>
                </a:lnTo>
                <a:lnTo>
                  <a:pt x="2359987" y="3638040"/>
                </a:lnTo>
                <a:lnTo>
                  <a:pt x="2359987" y="3576315"/>
                </a:lnTo>
                <a:close/>
                <a:moveTo>
                  <a:pt x="8195689" y="3107959"/>
                </a:moveTo>
                <a:lnTo>
                  <a:pt x="7724838" y="3578810"/>
                </a:lnTo>
                <a:lnTo>
                  <a:pt x="7724838" y="3635541"/>
                </a:lnTo>
                <a:lnTo>
                  <a:pt x="8195691" y="4106395"/>
                </a:lnTo>
                <a:lnTo>
                  <a:pt x="8664821" y="3637265"/>
                </a:lnTo>
                <a:lnTo>
                  <a:pt x="8664821" y="3577091"/>
                </a:lnTo>
                <a:close/>
                <a:moveTo>
                  <a:pt x="5043664" y="3107959"/>
                </a:moveTo>
                <a:lnTo>
                  <a:pt x="4572419" y="3579197"/>
                </a:lnTo>
                <a:lnTo>
                  <a:pt x="4572419" y="3635159"/>
                </a:lnTo>
                <a:lnTo>
                  <a:pt x="5043662" y="4106396"/>
                </a:lnTo>
                <a:lnTo>
                  <a:pt x="5512402" y="3637650"/>
                </a:lnTo>
                <a:lnTo>
                  <a:pt x="5512402" y="3576704"/>
                </a:lnTo>
                <a:close/>
                <a:moveTo>
                  <a:pt x="6094326" y="3107958"/>
                </a:moveTo>
                <a:lnTo>
                  <a:pt x="5623226" y="3579070"/>
                </a:lnTo>
                <a:lnTo>
                  <a:pt x="5623226" y="3635285"/>
                </a:lnTo>
                <a:lnTo>
                  <a:pt x="6094326" y="4106397"/>
                </a:lnTo>
                <a:lnTo>
                  <a:pt x="6563205" y="3637518"/>
                </a:lnTo>
                <a:lnTo>
                  <a:pt x="6563205" y="3576837"/>
                </a:lnTo>
                <a:close/>
                <a:moveTo>
                  <a:pt x="9246372" y="3107957"/>
                </a:moveTo>
                <a:lnTo>
                  <a:pt x="8775646" y="3578683"/>
                </a:lnTo>
                <a:lnTo>
                  <a:pt x="8775646" y="3635671"/>
                </a:lnTo>
                <a:lnTo>
                  <a:pt x="9246369" y="4106395"/>
                </a:lnTo>
                <a:lnTo>
                  <a:pt x="9715629" y="3637135"/>
                </a:lnTo>
                <a:lnTo>
                  <a:pt x="9715629" y="3577215"/>
                </a:lnTo>
                <a:close/>
                <a:moveTo>
                  <a:pt x="7145009" y="3107957"/>
                </a:moveTo>
                <a:lnTo>
                  <a:pt x="6674030" y="3578936"/>
                </a:lnTo>
                <a:lnTo>
                  <a:pt x="6674030" y="3635418"/>
                </a:lnTo>
                <a:lnTo>
                  <a:pt x="7145007" y="4106396"/>
                </a:lnTo>
                <a:lnTo>
                  <a:pt x="7614013" y="3637390"/>
                </a:lnTo>
                <a:lnTo>
                  <a:pt x="7614013" y="3576961"/>
                </a:lnTo>
                <a:close/>
                <a:moveTo>
                  <a:pt x="11347734" y="3107957"/>
                </a:moveTo>
                <a:lnTo>
                  <a:pt x="10877262" y="3578428"/>
                </a:lnTo>
                <a:lnTo>
                  <a:pt x="10877262" y="3635922"/>
                </a:lnTo>
                <a:lnTo>
                  <a:pt x="11347735" y="4106396"/>
                </a:lnTo>
                <a:lnTo>
                  <a:pt x="11817249" y="3636882"/>
                </a:lnTo>
                <a:lnTo>
                  <a:pt x="11817249" y="3577472"/>
                </a:lnTo>
                <a:close/>
                <a:moveTo>
                  <a:pt x="10297053" y="3107955"/>
                </a:moveTo>
                <a:lnTo>
                  <a:pt x="9826454" y="3578554"/>
                </a:lnTo>
                <a:lnTo>
                  <a:pt x="9826454" y="3635794"/>
                </a:lnTo>
                <a:lnTo>
                  <a:pt x="10297054" y="4106394"/>
                </a:lnTo>
                <a:lnTo>
                  <a:pt x="10766437" y="3637011"/>
                </a:lnTo>
                <a:lnTo>
                  <a:pt x="10766437" y="3577339"/>
                </a:lnTo>
                <a:close/>
                <a:moveTo>
                  <a:pt x="11817249" y="3027334"/>
                </a:moveTo>
                <a:lnTo>
                  <a:pt x="11928074" y="3027334"/>
                </a:lnTo>
                <a:lnTo>
                  <a:pt x="11928074" y="3138159"/>
                </a:lnTo>
                <a:lnTo>
                  <a:pt x="11817249" y="3138159"/>
                </a:lnTo>
                <a:close/>
                <a:moveTo>
                  <a:pt x="10766437" y="3027334"/>
                </a:moveTo>
                <a:lnTo>
                  <a:pt x="10877262" y="3027334"/>
                </a:lnTo>
                <a:lnTo>
                  <a:pt x="10877262" y="3138159"/>
                </a:lnTo>
                <a:lnTo>
                  <a:pt x="10766437" y="3138159"/>
                </a:lnTo>
                <a:close/>
                <a:moveTo>
                  <a:pt x="9715629" y="3027334"/>
                </a:moveTo>
                <a:lnTo>
                  <a:pt x="9826454" y="3027334"/>
                </a:lnTo>
                <a:lnTo>
                  <a:pt x="9826454" y="3138159"/>
                </a:lnTo>
                <a:lnTo>
                  <a:pt x="9715629" y="3138159"/>
                </a:lnTo>
                <a:close/>
                <a:moveTo>
                  <a:pt x="8664821" y="3027334"/>
                </a:moveTo>
                <a:lnTo>
                  <a:pt x="8775646" y="3027334"/>
                </a:lnTo>
                <a:lnTo>
                  <a:pt x="8775646" y="3138159"/>
                </a:lnTo>
                <a:lnTo>
                  <a:pt x="8664821" y="3138159"/>
                </a:lnTo>
                <a:close/>
                <a:moveTo>
                  <a:pt x="7614013" y="3027334"/>
                </a:moveTo>
                <a:lnTo>
                  <a:pt x="7724838" y="3027334"/>
                </a:lnTo>
                <a:lnTo>
                  <a:pt x="7724838" y="3138159"/>
                </a:lnTo>
                <a:lnTo>
                  <a:pt x="7614013" y="3138159"/>
                </a:lnTo>
                <a:close/>
                <a:moveTo>
                  <a:pt x="6563205" y="3027334"/>
                </a:moveTo>
                <a:lnTo>
                  <a:pt x="6674030" y="3027334"/>
                </a:lnTo>
                <a:lnTo>
                  <a:pt x="6674030" y="3138159"/>
                </a:lnTo>
                <a:lnTo>
                  <a:pt x="6563205" y="3138159"/>
                </a:lnTo>
                <a:close/>
                <a:moveTo>
                  <a:pt x="5512400" y="3027334"/>
                </a:moveTo>
                <a:lnTo>
                  <a:pt x="5623225" y="3027334"/>
                </a:lnTo>
                <a:lnTo>
                  <a:pt x="5623225" y="3138159"/>
                </a:lnTo>
                <a:lnTo>
                  <a:pt x="5512400" y="3138159"/>
                </a:lnTo>
                <a:close/>
                <a:moveTo>
                  <a:pt x="4461592" y="3027334"/>
                </a:moveTo>
                <a:lnTo>
                  <a:pt x="4572417" y="3027334"/>
                </a:lnTo>
                <a:lnTo>
                  <a:pt x="4572417" y="3138159"/>
                </a:lnTo>
                <a:lnTo>
                  <a:pt x="4461592" y="3138159"/>
                </a:lnTo>
                <a:close/>
                <a:moveTo>
                  <a:pt x="3410790" y="3027334"/>
                </a:moveTo>
                <a:lnTo>
                  <a:pt x="3521616" y="3027334"/>
                </a:lnTo>
                <a:lnTo>
                  <a:pt x="3521616" y="3138159"/>
                </a:lnTo>
                <a:lnTo>
                  <a:pt x="3410790" y="3138159"/>
                </a:lnTo>
                <a:close/>
                <a:moveTo>
                  <a:pt x="2359982" y="3027334"/>
                </a:moveTo>
                <a:lnTo>
                  <a:pt x="2470807" y="3027334"/>
                </a:lnTo>
                <a:lnTo>
                  <a:pt x="2470807" y="3138159"/>
                </a:lnTo>
                <a:lnTo>
                  <a:pt x="2359982" y="3138159"/>
                </a:lnTo>
                <a:close/>
                <a:moveTo>
                  <a:pt x="1309173" y="3027334"/>
                </a:moveTo>
                <a:lnTo>
                  <a:pt x="1419997" y="3027334"/>
                </a:lnTo>
                <a:lnTo>
                  <a:pt x="1419997" y="3138159"/>
                </a:lnTo>
                <a:lnTo>
                  <a:pt x="1309173" y="3138159"/>
                </a:lnTo>
                <a:close/>
                <a:moveTo>
                  <a:pt x="258365" y="3027334"/>
                </a:moveTo>
                <a:lnTo>
                  <a:pt x="369190" y="3027334"/>
                </a:lnTo>
                <a:lnTo>
                  <a:pt x="369190" y="3138159"/>
                </a:lnTo>
                <a:lnTo>
                  <a:pt x="258365" y="3138159"/>
                </a:lnTo>
                <a:close/>
                <a:moveTo>
                  <a:pt x="10794114" y="2610895"/>
                </a:moveTo>
                <a:lnTo>
                  <a:pt x="10323174" y="3081834"/>
                </a:lnTo>
                <a:lnTo>
                  <a:pt x="10792548" y="3551209"/>
                </a:lnTo>
                <a:lnTo>
                  <a:pt x="10852239" y="3551209"/>
                </a:lnTo>
                <a:lnTo>
                  <a:pt x="11321612" y="3081835"/>
                </a:lnTo>
                <a:lnTo>
                  <a:pt x="10850672" y="2610895"/>
                </a:lnTo>
                <a:close/>
                <a:moveTo>
                  <a:pt x="9743434" y="2610895"/>
                </a:moveTo>
                <a:lnTo>
                  <a:pt x="9272494" y="3081834"/>
                </a:lnTo>
                <a:lnTo>
                  <a:pt x="9741869" y="3551209"/>
                </a:lnTo>
                <a:lnTo>
                  <a:pt x="9801555" y="3551209"/>
                </a:lnTo>
                <a:lnTo>
                  <a:pt x="10270931" y="3081833"/>
                </a:lnTo>
                <a:lnTo>
                  <a:pt x="9799992" y="2610895"/>
                </a:lnTo>
                <a:close/>
                <a:moveTo>
                  <a:pt x="8692754" y="2610895"/>
                </a:moveTo>
                <a:lnTo>
                  <a:pt x="8221811" y="3081837"/>
                </a:lnTo>
                <a:lnTo>
                  <a:pt x="8691183" y="3551209"/>
                </a:lnTo>
                <a:lnTo>
                  <a:pt x="8750876" y="3551209"/>
                </a:lnTo>
                <a:lnTo>
                  <a:pt x="9220250" y="3081835"/>
                </a:lnTo>
                <a:lnTo>
                  <a:pt x="8749310" y="2610895"/>
                </a:lnTo>
                <a:close/>
                <a:moveTo>
                  <a:pt x="7642070" y="2610895"/>
                </a:moveTo>
                <a:lnTo>
                  <a:pt x="7171131" y="3081835"/>
                </a:lnTo>
                <a:lnTo>
                  <a:pt x="7640505" y="3551209"/>
                </a:lnTo>
                <a:lnTo>
                  <a:pt x="7700194" y="3551209"/>
                </a:lnTo>
                <a:lnTo>
                  <a:pt x="8169567" y="3081836"/>
                </a:lnTo>
                <a:lnTo>
                  <a:pt x="7698625" y="2610895"/>
                </a:lnTo>
                <a:close/>
                <a:moveTo>
                  <a:pt x="6591389" y="2610895"/>
                </a:moveTo>
                <a:lnTo>
                  <a:pt x="6120448" y="3081836"/>
                </a:lnTo>
                <a:lnTo>
                  <a:pt x="6589820" y="3551209"/>
                </a:lnTo>
                <a:lnTo>
                  <a:pt x="6649514" y="3551209"/>
                </a:lnTo>
                <a:lnTo>
                  <a:pt x="7118887" y="3081836"/>
                </a:lnTo>
                <a:lnTo>
                  <a:pt x="6647947" y="2610895"/>
                </a:lnTo>
                <a:close/>
                <a:moveTo>
                  <a:pt x="5540722" y="2610895"/>
                </a:moveTo>
                <a:lnTo>
                  <a:pt x="5069790" y="3081837"/>
                </a:lnTo>
                <a:lnTo>
                  <a:pt x="5539152" y="3551209"/>
                </a:lnTo>
                <a:lnTo>
                  <a:pt x="5598843" y="3551209"/>
                </a:lnTo>
                <a:lnTo>
                  <a:pt x="6068204" y="3081836"/>
                </a:lnTo>
                <a:lnTo>
                  <a:pt x="5597274" y="2610895"/>
                </a:lnTo>
                <a:close/>
                <a:moveTo>
                  <a:pt x="4490039" y="2610895"/>
                </a:moveTo>
                <a:lnTo>
                  <a:pt x="4019108" y="3081837"/>
                </a:lnTo>
                <a:lnTo>
                  <a:pt x="4488467" y="3551209"/>
                </a:lnTo>
                <a:lnTo>
                  <a:pt x="4548162" y="3551209"/>
                </a:lnTo>
                <a:lnTo>
                  <a:pt x="5017539" y="3081837"/>
                </a:lnTo>
                <a:lnTo>
                  <a:pt x="4546591" y="2610895"/>
                </a:lnTo>
                <a:close/>
                <a:moveTo>
                  <a:pt x="3439377" y="2610895"/>
                </a:moveTo>
                <a:lnTo>
                  <a:pt x="2968431" y="3081838"/>
                </a:lnTo>
                <a:lnTo>
                  <a:pt x="3437805" y="3551209"/>
                </a:lnTo>
                <a:lnTo>
                  <a:pt x="3497502" y="3551209"/>
                </a:lnTo>
                <a:lnTo>
                  <a:pt x="3966864" y="3081837"/>
                </a:lnTo>
                <a:lnTo>
                  <a:pt x="3495931" y="2610895"/>
                </a:lnTo>
                <a:close/>
                <a:moveTo>
                  <a:pt x="2388695" y="2610895"/>
                </a:moveTo>
                <a:lnTo>
                  <a:pt x="1917746" y="3081837"/>
                </a:lnTo>
                <a:lnTo>
                  <a:pt x="2387125" y="3551209"/>
                </a:lnTo>
                <a:lnTo>
                  <a:pt x="2446819" y="3551209"/>
                </a:lnTo>
                <a:lnTo>
                  <a:pt x="2916188" y="3081838"/>
                </a:lnTo>
                <a:lnTo>
                  <a:pt x="2445246" y="2610895"/>
                </a:lnTo>
                <a:close/>
                <a:moveTo>
                  <a:pt x="1338007" y="2610895"/>
                </a:moveTo>
                <a:lnTo>
                  <a:pt x="867066" y="3081838"/>
                </a:lnTo>
                <a:lnTo>
                  <a:pt x="1336436" y="3551209"/>
                </a:lnTo>
                <a:lnTo>
                  <a:pt x="1396132" y="3551209"/>
                </a:lnTo>
                <a:lnTo>
                  <a:pt x="1865502" y="3081837"/>
                </a:lnTo>
                <a:lnTo>
                  <a:pt x="1394561" y="2610895"/>
                </a:lnTo>
                <a:close/>
                <a:moveTo>
                  <a:pt x="11291841" y="2500070"/>
                </a:moveTo>
                <a:lnTo>
                  <a:pt x="11402666" y="2500070"/>
                </a:lnTo>
                <a:lnTo>
                  <a:pt x="11402666" y="2610895"/>
                </a:lnTo>
                <a:lnTo>
                  <a:pt x="11291841" y="2610895"/>
                </a:lnTo>
                <a:close/>
                <a:moveTo>
                  <a:pt x="10241033" y="2500070"/>
                </a:moveTo>
                <a:lnTo>
                  <a:pt x="10351858" y="2500070"/>
                </a:lnTo>
                <a:lnTo>
                  <a:pt x="10351858" y="2610895"/>
                </a:lnTo>
                <a:lnTo>
                  <a:pt x="10241033" y="2610895"/>
                </a:lnTo>
                <a:close/>
                <a:moveTo>
                  <a:pt x="9190225" y="2500070"/>
                </a:moveTo>
                <a:lnTo>
                  <a:pt x="9301050" y="2500070"/>
                </a:lnTo>
                <a:lnTo>
                  <a:pt x="9301050" y="2610895"/>
                </a:lnTo>
                <a:lnTo>
                  <a:pt x="9190225" y="2610895"/>
                </a:lnTo>
                <a:close/>
                <a:moveTo>
                  <a:pt x="8139417" y="2500070"/>
                </a:moveTo>
                <a:lnTo>
                  <a:pt x="8250242" y="2500070"/>
                </a:lnTo>
                <a:lnTo>
                  <a:pt x="8250242" y="2610895"/>
                </a:lnTo>
                <a:lnTo>
                  <a:pt x="8139417" y="2610895"/>
                </a:lnTo>
                <a:close/>
                <a:moveTo>
                  <a:pt x="7088609" y="2500070"/>
                </a:moveTo>
                <a:lnTo>
                  <a:pt x="7199434" y="2500070"/>
                </a:lnTo>
                <a:lnTo>
                  <a:pt x="7199434" y="2610895"/>
                </a:lnTo>
                <a:lnTo>
                  <a:pt x="7088609" y="2610895"/>
                </a:lnTo>
                <a:close/>
                <a:moveTo>
                  <a:pt x="6037801" y="2500070"/>
                </a:moveTo>
                <a:lnTo>
                  <a:pt x="6148626" y="2500070"/>
                </a:lnTo>
                <a:lnTo>
                  <a:pt x="6148626" y="2610895"/>
                </a:lnTo>
                <a:lnTo>
                  <a:pt x="6037801" y="2610895"/>
                </a:lnTo>
                <a:close/>
                <a:moveTo>
                  <a:pt x="4987000" y="2500070"/>
                </a:moveTo>
                <a:lnTo>
                  <a:pt x="5097829" y="2500070"/>
                </a:lnTo>
                <a:lnTo>
                  <a:pt x="5097829" y="2610895"/>
                </a:lnTo>
                <a:lnTo>
                  <a:pt x="4987000" y="2610895"/>
                </a:lnTo>
                <a:close/>
                <a:moveTo>
                  <a:pt x="3936200" y="2500070"/>
                </a:moveTo>
                <a:lnTo>
                  <a:pt x="4047024" y="2500070"/>
                </a:lnTo>
                <a:lnTo>
                  <a:pt x="4047024" y="2610895"/>
                </a:lnTo>
                <a:lnTo>
                  <a:pt x="3936200" y="2610895"/>
                </a:lnTo>
                <a:close/>
                <a:moveTo>
                  <a:pt x="2885393" y="2500070"/>
                </a:moveTo>
                <a:lnTo>
                  <a:pt x="2996218" y="2500070"/>
                </a:lnTo>
                <a:lnTo>
                  <a:pt x="2996218" y="2610895"/>
                </a:lnTo>
                <a:lnTo>
                  <a:pt x="2885393" y="2610895"/>
                </a:lnTo>
                <a:close/>
                <a:moveTo>
                  <a:pt x="1834583" y="2500070"/>
                </a:moveTo>
                <a:lnTo>
                  <a:pt x="1945408" y="2500070"/>
                </a:lnTo>
                <a:lnTo>
                  <a:pt x="1945408" y="2610895"/>
                </a:lnTo>
                <a:lnTo>
                  <a:pt x="1834583" y="2610895"/>
                </a:lnTo>
                <a:close/>
                <a:moveTo>
                  <a:pt x="783777" y="2500070"/>
                </a:moveTo>
                <a:lnTo>
                  <a:pt x="894602" y="2500070"/>
                </a:lnTo>
                <a:lnTo>
                  <a:pt x="894602" y="2610895"/>
                </a:lnTo>
                <a:lnTo>
                  <a:pt x="783777" y="2610895"/>
                </a:lnTo>
                <a:close/>
                <a:moveTo>
                  <a:pt x="1891623" y="2057291"/>
                </a:moveTo>
                <a:lnTo>
                  <a:pt x="1420005" y="2528898"/>
                </a:lnTo>
                <a:lnTo>
                  <a:pt x="1420005" y="2584095"/>
                </a:lnTo>
                <a:lnTo>
                  <a:pt x="1891624" y="3055715"/>
                </a:lnTo>
                <a:lnTo>
                  <a:pt x="2359991" y="2587356"/>
                </a:lnTo>
                <a:lnTo>
                  <a:pt x="2359991" y="2525640"/>
                </a:lnTo>
                <a:close/>
                <a:moveTo>
                  <a:pt x="2942310" y="2057291"/>
                </a:moveTo>
                <a:lnTo>
                  <a:pt x="2470816" y="2528774"/>
                </a:lnTo>
                <a:lnTo>
                  <a:pt x="2470816" y="2584221"/>
                </a:lnTo>
                <a:lnTo>
                  <a:pt x="2942310" y="3055716"/>
                </a:lnTo>
                <a:lnTo>
                  <a:pt x="3410799" y="2587229"/>
                </a:lnTo>
                <a:lnTo>
                  <a:pt x="3410799" y="2525765"/>
                </a:lnTo>
                <a:close/>
                <a:moveTo>
                  <a:pt x="3992986" y="2057290"/>
                </a:moveTo>
                <a:lnTo>
                  <a:pt x="3521627" y="2528649"/>
                </a:lnTo>
                <a:lnTo>
                  <a:pt x="3521627" y="2584345"/>
                </a:lnTo>
                <a:lnTo>
                  <a:pt x="3992986" y="3055715"/>
                </a:lnTo>
                <a:lnTo>
                  <a:pt x="4461596" y="2587094"/>
                </a:lnTo>
                <a:lnTo>
                  <a:pt x="4461596" y="2525899"/>
                </a:lnTo>
                <a:close/>
                <a:moveTo>
                  <a:pt x="840944" y="2057289"/>
                </a:moveTo>
                <a:lnTo>
                  <a:pt x="369198" y="2529024"/>
                </a:lnTo>
                <a:lnTo>
                  <a:pt x="369198" y="2583969"/>
                </a:lnTo>
                <a:lnTo>
                  <a:pt x="840944" y="3055716"/>
                </a:lnTo>
                <a:lnTo>
                  <a:pt x="1309180" y="2587479"/>
                </a:lnTo>
                <a:lnTo>
                  <a:pt x="1309180" y="2525514"/>
                </a:lnTo>
                <a:close/>
                <a:moveTo>
                  <a:pt x="7145007" y="2057289"/>
                </a:moveTo>
                <a:lnTo>
                  <a:pt x="6674030" y="2528255"/>
                </a:lnTo>
                <a:lnTo>
                  <a:pt x="6674030" y="2584733"/>
                </a:lnTo>
                <a:lnTo>
                  <a:pt x="7145010" y="3055713"/>
                </a:lnTo>
                <a:lnTo>
                  <a:pt x="7614013" y="2586710"/>
                </a:lnTo>
                <a:lnTo>
                  <a:pt x="7614013" y="2526283"/>
                </a:lnTo>
                <a:close/>
                <a:moveTo>
                  <a:pt x="5043664" y="2057289"/>
                </a:moveTo>
                <a:lnTo>
                  <a:pt x="4572421" y="2528513"/>
                </a:lnTo>
                <a:lnTo>
                  <a:pt x="4572421" y="2584480"/>
                </a:lnTo>
                <a:lnTo>
                  <a:pt x="5043664" y="3055715"/>
                </a:lnTo>
                <a:lnTo>
                  <a:pt x="5512404" y="2586968"/>
                </a:lnTo>
                <a:lnTo>
                  <a:pt x="5512404" y="2526024"/>
                </a:lnTo>
                <a:close/>
                <a:moveTo>
                  <a:pt x="10297053" y="2057288"/>
                </a:moveTo>
                <a:lnTo>
                  <a:pt x="9826454" y="2527875"/>
                </a:lnTo>
                <a:lnTo>
                  <a:pt x="9826454" y="2585115"/>
                </a:lnTo>
                <a:lnTo>
                  <a:pt x="10297052" y="3055713"/>
                </a:lnTo>
                <a:lnTo>
                  <a:pt x="10766437" y="2586328"/>
                </a:lnTo>
                <a:lnTo>
                  <a:pt x="10766437" y="2526660"/>
                </a:lnTo>
                <a:close/>
                <a:moveTo>
                  <a:pt x="9246373" y="2057288"/>
                </a:moveTo>
                <a:lnTo>
                  <a:pt x="8775646" y="2528002"/>
                </a:lnTo>
                <a:lnTo>
                  <a:pt x="8775646" y="2584986"/>
                </a:lnTo>
                <a:lnTo>
                  <a:pt x="9246373" y="3055713"/>
                </a:lnTo>
                <a:lnTo>
                  <a:pt x="9715629" y="2586457"/>
                </a:lnTo>
                <a:lnTo>
                  <a:pt x="9715629" y="2526532"/>
                </a:lnTo>
                <a:close/>
                <a:moveTo>
                  <a:pt x="8195690" y="2057288"/>
                </a:moveTo>
                <a:lnTo>
                  <a:pt x="7724838" y="2528128"/>
                </a:lnTo>
                <a:lnTo>
                  <a:pt x="7724838" y="2584864"/>
                </a:lnTo>
                <a:lnTo>
                  <a:pt x="8195689" y="3055714"/>
                </a:lnTo>
                <a:lnTo>
                  <a:pt x="8664821" y="2586582"/>
                </a:lnTo>
                <a:lnTo>
                  <a:pt x="8664821" y="2526406"/>
                </a:lnTo>
                <a:close/>
                <a:moveTo>
                  <a:pt x="6094328" y="2057287"/>
                </a:moveTo>
                <a:lnTo>
                  <a:pt x="5623228" y="2528386"/>
                </a:lnTo>
                <a:lnTo>
                  <a:pt x="5623228" y="2584606"/>
                </a:lnTo>
                <a:lnTo>
                  <a:pt x="6094325" y="3055714"/>
                </a:lnTo>
                <a:lnTo>
                  <a:pt x="6563205" y="2586835"/>
                </a:lnTo>
                <a:lnTo>
                  <a:pt x="6563205" y="2526153"/>
                </a:lnTo>
                <a:close/>
                <a:moveTo>
                  <a:pt x="11347736" y="2057286"/>
                </a:moveTo>
                <a:lnTo>
                  <a:pt x="10877262" y="2527747"/>
                </a:lnTo>
                <a:lnTo>
                  <a:pt x="10877262" y="2585241"/>
                </a:lnTo>
                <a:lnTo>
                  <a:pt x="11347734" y="3055713"/>
                </a:lnTo>
                <a:lnTo>
                  <a:pt x="11817249" y="2586199"/>
                </a:lnTo>
                <a:lnTo>
                  <a:pt x="11817249" y="2526787"/>
                </a:lnTo>
                <a:close/>
                <a:moveTo>
                  <a:pt x="258363" y="1973449"/>
                </a:moveTo>
                <a:lnTo>
                  <a:pt x="369188" y="1973449"/>
                </a:lnTo>
                <a:lnTo>
                  <a:pt x="369188" y="2084274"/>
                </a:lnTo>
                <a:lnTo>
                  <a:pt x="258363" y="2084274"/>
                </a:lnTo>
                <a:close/>
                <a:moveTo>
                  <a:pt x="2359980" y="1973449"/>
                </a:moveTo>
                <a:lnTo>
                  <a:pt x="2470805" y="1973449"/>
                </a:lnTo>
                <a:lnTo>
                  <a:pt x="2470805" y="2084274"/>
                </a:lnTo>
                <a:lnTo>
                  <a:pt x="2359980" y="2084274"/>
                </a:lnTo>
                <a:close/>
                <a:moveTo>
                  <a:pt x="1309171" y="1973449"/>
                </a:moveTo>
                <a:lnTo>
                  <a:pt x="1419995" y="1973449"/>
                </a:lnTo>
                <a:lnTo>
                  <a:pt x="1419995" y="2084274"/>
                </a:lnTo>
                <a:lnTo>
                  <a:pt x="1309171" y="2084274"/>
                </a:lnTo>
                <a:close/>
                <a:moveTo>
                  <a:pt x="4461591" y="1973448"/>
                </a:moveTo>
                <a:lnTo>
                  <a:pt x="4572416" y="1973448"/>
                </a:lnTo>
                <a:lnTo>
                  <a:pt x="4572416" y="2084273"/>
                </a:lnTo>
                <a:lnTo>
                  <a:pt x="4461591" y="2084273"/>
                </a:lnTo>
                <a:close/>
                <a:moveTo>
                  <a:pt x="3410788" y="1973448"/>
                </a:moveTo>
                <a:lnTo>
                  <a:pt x="3521614" y="1973448"/>
                </a:lnTo>
                <a:lnTo>
                  <a:pt x="3521614" y="2084273"/>
                </a:lnTo>
                <a:lnTo>
                  <a:pt x="3410788" y="2084273"/>
                </a:lnTo>
                <a:close/>
                <a:moveTo>
                  <a:pt x="6563205" y="1973448"/>
                </a:moveTo>
                <a:lnTo>
                  <a:pt x="6674030" y="1973448"/>
                </a:lnTo>
                <a:lnTo>
                  <a:pt x="6674030" y="2084273"/>
                </a:lnTo>
                <a:lnTo>
                  <a:pt x="6563205" y="2084273"/>
                </a:lnTo>
                <a:close/>
                <a:moveTo>
                  <a:pt x="5512399" y="1973448"/>
                </a:moveTo>
                <a:lnTo>
                  <a:pt x="5623224" y="1973448"/>
                </a:lnTo>
                <a:lnTo>
                  <a:pt x="5623224" y="2084273"/>
                </a:lnTo>
                <a:lnTo>
                  <a:pt x="5512399" y="2084273"/>
                </a:lnTo>
                <a:close/>
                <a:moveTo>
                  <a:pt x="7614013" y="1973448"/>
                </a:moveTo>
                <a:lnTo>
                  <a:pt x="7724838" y="1973448"/>
                </a:lnTo>
                <a:lnTo>
                  <a:pt x="7724838" y="2084273"/>
                </a:lnTo>
                <a:lnTo>
                  <a:pt x="7614013" y="2084273"/>
                </a:lnTo>
                <a:close/>
                <a:moveTo>
                  <a:pt x="9715629" y="1973448"/>
                </a:moveTo>
                <a:lnTo>
                  <a:pt x="9826454" y="1973448"/>
                </a:lnTo>
                <a:lnTo>
                  <a:pt x="9826454" y="2084273"/>
                </a:lnTo>
                <a:lnTo>
                  <a:pt x="9715629" y="2084273"/>
                </a:lnTo>
                <a:close/>
                <a:moveTo>
                  <a:pt x="8664821" y="1973448"/>
                </a:moveTo>
                <a:lnTo>
                  <a:pt x="8775646" y="1973448"/>
                </a:lnTo>
                <a:lnTo>
                  <a:pt x="8775646" y="2084273"/>
                </a:lnTo>
                <a:lnTo>
                  <a:pt x="8664821" y="2084273"/>
                </a:lnTo>
                <a:close/>
                <a:moveTo>
                  <a:pt x="11817249" y="1973448"/>
                </a:moveTo>
                <a:lnTo>
                  <a:pt x="11928074" y="1973448"/>
                </a:lnTo>
                <a:lnTo>
                  <a:pt x="11928074" y="2084273"/>
                </a:lnTo>
                <a:lnTo>
                  <a:pt x="11817249" y="2084273"/>
                </a:lnTo>
                <a:close/>
                <a:moveTo>
                  <a:pt x="10766437" y="1973448"/>
                </a:moveTo>
                <a:lnTo>
                  <a:pt x="10877262" y="1973448"/>
                </a:lnTo>
                <a:lnTo>
                  <a:pt x="10877262" y="2084273"/>
                </a:lnTo>
                <a:lnTo>
                  <a:pt x="10766437" y="2084273"/>
                </a:lnTo>
                <a:close/>
                <a:moveTo>
                  <a:pt x="3441643" y="1557959"/>
                </a:moveTo>
                <a:lnTo>
                  <a:pt x="2968431" y="2031169"/>
                </a:lnTo>
                <a:lnTo>
                  <a:pt x="3437348" y="2500070"/>
                </a:lnTo>
                <a:lnTo>
                  <a:pt x="3497959" y="2500070"/>
                </a:lnTo>
                <a:lnTo>
                  <a:pt x="3966865" y="2031168"/>
                </a:lnTo>
                <a:lnTo>
                  <a:pt x="3493665" y="1557959"/>
                </a:lnTo>
                <a:close/>
                <a:moveTo>
                  <a:pt x="2390961" y="1557959"/>
                </a:moveTo>
                <a:lnTo>
                  <a:pt x="1917745" y="2031169"/>
                </a:lnTo>
                <a:lnTo>
                  <a:pt x="2386665" y="2500070"/>
                </a:lnTo>
                <a:lnTo>
                  <a:pt x="2447277" y="2500070"/>
                </a:lnTo>
                <a:lnTo>
                  <a:pt x="2916189" y="2031169"/>
                </a:lnTo>
                <a:lnTo>
                  <a:pt x="2442980" y="1557959"/>
                </a:lnTo>
                <a:close/>
                <a:moveTo>
                  <a:pt x="1340273" y="1557959"/>
                </a:moveTo>
                <a:lnTo>
                  <a:pt x="867066" y="2031167"/>
                </a:lnTo>
                <a:lnTo>
                  <a:pt x="1335980" y="2500070"/>
                </a:lnTo>
                <a:lnTo>
                  <a:pt x="1396589" y="2500070"/>
                </a:lnTo>
                <a:lnTo>
                  <a:pt x="1865501" y="2031169"/>
                </a:lnTo>
                <a:lnTo>
                  <a:pt x="1392293" y="1557959"/>
                </a:lnTo>
                <a:close/>
                <a:moveTo>
                  <a:pt x="5542986" y="1557958"/>
                </a:moveTo>
                <a:lnTo>
                  <a:pt x="5069790" y="2031167"/>
                </a:lnTo>
                <a:lnTo>
                  <a:pt x="5538694" y="2500070"/>
                </a:lnTo>
                <a:lnTo>
                  <a:pt x="5599302" y="2500070"/>
                </a:lnTo>
                <a:lnTo>
                  <a:pt x="6068206" y="2031166"/>
                </a:lnTo>
                <a:lnTo>
                  <a:pt x="5595011" y="1557958"/>
                </a:lnTo>
                <a:close/>
                <a:moveTo>
                  <a:pt x="4492305" y="1557958"/>
                </a:moveTo>
                <a:lnTo>
                  <a:pt x="4019109" y="2031168"/>
                </a:lnTo>
                <a:lnTo>
                  <a:pt x="4488010" y="2500070"/>
                </a:lnTo>
                <a:lnTo>
                  <a:pt x="4548620" y="2500070"/>
                </a:lnTo>
                <a:lnTo>
                  <a:pt x="5017539" y="2031167"/>
                </a:lnTo>
                <a:lnTo>
                  <a:pt x="4544326" y="1557958"/>
                </a:lnTo>
                <a:close/>
                <a:moveTo>
                  <a:pt x="7644337" y="1557958"/>
                </a:moveTo>
                <a:lnTo>
                  <a:pt x="7171129" y="2031167"/>
                </a:lnTo>
                <a:lnTo>
                  <a:pt x="7640044" y="2500070"/>
                </a:lnTo>
                <a:lnTo>
                  <a:pt x="7700653" y="2500070"/>
                </a:lnTo>
                <a:lnTo>
                  <a:pt x="8169569" y="2031167"/>
                </a:lnTo>
                <a:lnTo>
                  <a:pt x="7696361" y="1557958"/>
                </a:lnTo>
                <a:close/>
                <a:moveTo>
                  <a:pt x="6593656" y="1557958"/>
                </a:moveTo>
                <a:lnTo>
                  <a:pt x="6120450" y="2031165"/>
                </a:lnTo>
                <a:lnTo>
                  <a:pt x="6589366" y="2500070"/>
                </a:lnTo>
                <a:lnTo>
                  <a:pt x="6649970" y="2500070"/>
                </a:lnTo>
                <a:lnTo>
                  <a:pt x="7118885" y="2031167"/>
                </a:lnTo>
                <a:lnTo>
                  <a:pt x="6645676" y="1557958"/>
                </a:lnTo>
                <a:close/>
                <a:moveTo>
                  <a:pt x="9745703" y="1557958"/>
                </a:moveTo>
                <a:lnTo>
                  <a:pt x="9272494" y="2031167"/>
                </a:lnTo>
                <a:lnTo>
                  <a:pt x="9741408" y="2500070"/>
                </a:lnTo>
                <a:lnTo>
                  <a:pt x="9802016" y="2500070"/>
                </a:lnTo>
                <a:lnTo>
                  <a:pt x="10270931" y="2031167"/>
                </a:lnTo>
                <a:lnTo>
                  <a:pt x="9797723" y="1557958"/>
                </a:lnTo>
                <a:close/>
                <a:moveTo>
                  <a:pt x="8695019" y="1557958"/>
                </a:moveTo>
                <a:lnTo>
                  <a:pt x="8221812" y="2031166"/>
                </a:lnTo>
                <a:lnTo>
                  <a:pt x="8690730" y="2500070"/>
                </a:lnTo>
                <a:lnTo>
                  <a:pt x="8751334" y="2500070"/>
                </a:lnTo>
                <a:lnTo>
                  <a:pt x="9220250" y="2031166"/>
                </a:lnTo>
                <a:lnTo>
                  <a:pt x="8747043" y="1557958"/>
                </a:lnTo>
                <a:close/>
                <a:moveTo>
                  <a:pt x="10796383" y="1557958"/>
                </a:moveTo>
                <a:lnTo>
                  <a:pt x="10323175" y="2031166"/>
                </a:lnTo>
                <a:lnTo>
                  <a:pt x="10792091" y="2500070"/>
                </a:lnTo>
                <a:lnTo>
                  <a:pt x="10852696" y="2500070"/>
                </a:lnTo>
                <a:lnTo>
                  <a:pt x="11321614" y="2031164"/>
                </a:lnTo>
                <a:lnTo>
                  <a:pt x="10848409" y="1557958"/>
                </a:lnTo>
                <a:close/>
                <a:moveTo>
                  <a:pt x="783781" y="1447135"/>
                </a:moveTo>
                <a:lnTo>
                  <a:pt x="894606" y="1447135"/>
                </a:lnTo>
                <a:lnTo>
                  <a:pt x="894606" y="1557959"/>
                </a:lnTo>
                <a:lnTo>
                  <a:pt x="783781" y="1557959"/>
                </a:lnTo>
                <a:close/>
                <a:moveTo>
                  <a:pt x="1834586" y="1447134"/>
                </a:moveTo>
                <a:lnTo>
                  <a:pt x="1945411" y="1447134"/>
                </a:lnTo>
                <a:lnTo>
                  <a:pt x="1945411" y="1557959"/>
                </a:lnTo>
                <a:lnTo>
                  <a:pt x="1834586" y="1557959"/>
                </a:lnTo>
                <a:close/>
                <a:moveTo>
                  <a:pt x="4987002" y="1447134"/>
                </a:moveTo>
                <a:lnTo>
                  <a:pt x="5097832" y="1447134"/>
                </a:lnTo>
                <a:lnTo>
                  <a:pt x="5097832" y="1557958"/>
                </a:lnTo>
                <a:lnTo>
                  <a:pt x="4987002" y="1557958"/>
                </a:lnTo>
                <a:close/>
                <a:moveTo>
                  <a:pt x="3936204" y="1447134"/>
                </a:moveTo>
                <a:lnTo>
                  <a:pt x="4047028" y="1447134"/>
                </a:lnTo>
                <a:lnTo>
                  <a:pt x="4047028" y="1557959"/>
                </a:lnTo>
                <a:lnTo>
                  <a:pt x="3936204" y="1557959"/>
                </a:lnTo>
                <a:close/>
                <a:moveTo>
                  <a:pt x="2885398" y="1447134"/>
                </a:moveTo>
                <a:lnTo>
                  <a:pt x="2996224" y="1447134"/>
                </a:lnTo>
                <a:lnTo>
                  <a:pt x="2996224" y="1557959"/>
                </a:lnTo>
                <a:lnTo>
                  <a:pt x="2885398" y="1557959"/>
                </a:lnTo>
                <a:close/>
                <a:moveTo>
                  <a:pt x="6037801" y="1447133"/>
                </a:moveTo>
                <a:lnTo>
                  <a:pt x="6148626" y="1447133"/>
                </a:lnTo>
                <a:lnTo>
                  <a:pt x="6148626" y="1557958"/>
                </a:lnTo>
                <a:lnTo>
                  <a:pt x="6037801" y="1557958"/>
                </a:lnTo>
                <a:close/>
                <a:moveTo>
                  <a:pt x="9190225" y="1447133"/>
                </a:moveTo>
                <a:lnTo>
                  <a:pt x="9301050" y="1447133"/>
                </a:lnTo>
                <a:lnTo>
                  <a:pt x="9301050" y="1557958"/>
                </a:lnTo>
                <a:lnTo>
                  <a:pt x="9190225" y="1557958"/>
                </a:lnTo>
                <a:close/>
                <a:moveTo>
                  <a:pt x="8139417" y="1447133"/>
                </a:moveTo>
                <a:lnTo>
                  <a:pt x="8250242" y="1447133"/>
                </a:lnTo>
                <a:lnTo>
                  <a:pt x="8250242" y="1557958"/>
                </a:lnTo>
                <a:lnTo>
                  <a:pt x="8139417" y="1557958"/>
                </a:lnTo>
                <a:close/>
                <a:moveTo>
                  <a:pt x="7088609" y="1447133"/>
                </a:moveTo>
                <a:lnTo>
                  <a:pt x="7199434" y="1447133"/>
                </a:lnTo>
                <a:lnTo>
                  <a:pt x="7199434" y="1557958"/>
                </a:lnTo>
                <a:lnTo>
                  <a:pt x="7088609" y="1557958"/>
                </a:lnTo>
                <a:close/>
                <a:moveTo>
                  <a:pt x="10241033" y="1447133"/>
                </a:moveTo>
                <a:lnTo>
                  <a:pt x="10351858" y="1447133"/>
                </a:lnTo>
                <a:lnTo>
                  <a:pt x="10351858" y="1557957"/>
                </a:lnTo>
                <a:lnTo>
                  <a:pt x="10241033" y="1557957"/>
                </a:lnTo>
                <a:close/>
                <a:moveTo>
                  <a:pt x="11291841" y="1447133"/>
                </a:moveTo>
                <a:lnTo>
                  <a:pt x="11402666" y="1447133"/>
                </a:lnTo>
                <a:lnTo>
                  <a:pt x="11402666" y="1557957"/>
                </a:lnTo>
                <a:lnTo>
                  <a:pt x="11291841" y="1557957"/>
                </a:lnTo>
                <a:close/>
                <a:moveTo>
                  <a:pt x="2942310" y="1006607"/>
                </a:moveTo>
                <a:lnTo>
                  <a:pt x="2470820" y="1478100"/>
                </a:lnTo>
                <a:lnTo>
                  <a:pt x="2470820" y="1533556"/>
                </a:lnTo>
                <a:lnTo>
                  <a:pt x="2942310" y="2005047"/>
                </a:lnTo>
                <a:lnTo>
                  <a:pt x="3410804" y="1536556"/>
                </a:lnTo>
                <a:lnTo>
                  <a:pt x="3410804" y="1475099"/>
                </a:lnTo>
                <a:close/>
                <a:moveTo>
                  <a:pt x="1891623" y="1006607"/>
                </a:moveTo>
                <a:lnTo>
                  <a:pt x="1420008" y="1478224"/>
                </a:lnTo>
                <a:lnTo>
                  <a:pt x="1420008" y="1533431"/>
                </a:lnTo>
                <a:lnTo>
                  <a:pt x="1891623" y="2005047"/>
                </a:lnTo>
                <a:lnTo>
                  <a:pt x="2359996" y="1536681"/>
                </a:lnTo>
                <a:lnTo>
                  <a:pt x="2359996" y="1474975"/>
                </a:lnTo>
                <a:close/>
                <a:moveTo>
                  <a:pt x="840943" y="1006607"/>
                </a:moveTo>
                <a:lnTo>
                  <a:pt x="369202" y="1478351"/>
                </a:lnTo>
                <a:lnTo>
                  <a:pt x="369202" y="1533303"/>
                </a:lnTo>
                <a:lnTo>
                  <a:pt x="840944" y="2005046"/>
                </a:lnTo>
                <a:lnTo>
                  <a:pt x="1309184" y="1536806"/>
                </a:lnTo>
                <a:lnTo>
                  <a:pt x="1309184" y="1474850"/>
                </a:lnTo>
                <a:close/>
                <a:moveTo>
                  <a:pt x="3992987" y="1006606"/>
                </a:moveTo>
                <a:lnTo>
                  <a:pt x="3521631" y="1477974"/>
                </a:lnTo>
                <a:lnTo>
                  <a:pt x="3521631" y="1533680"/>
                </a:lnTo>
                <a:lnTo>
                  <a:pt x="3992986" y="2005046"/>
                </a:lnTo>
                <a:lnTo>
                  <a:pt x="4461598" y="1536423"/>
                </a:lnTo>
                <a:lnTo>
                  <a:pt x="4461598" y="1475230"/>
                </a:lnTo>
                <a:close/>
                <a:moveTo>
                  <a:pt x="6094326" y="1006605"/>
                </a:moveTo>
                <a:lnTo>
                  <a:pt x="5623230" y="1477714"/>
                </a:lnTo>
                <a:lnTo>
                  <a:pt x="5623230" y="1533934"/>
                </a:lnTo>
                <a:lnTo>
                  <a:pt x="6094328" y="2005044"/>
                </a:lnTo>
                <a:lnTo>
                  <a:pt x="6563205" y="1536166"/>
                </a:lnTo>
                <a:lnTo>
                  <a:pt x="6563205" y="1475487"/>
                </a:lnTo>
                <a:close/>
                <a:moveTo>
                  <a:pt x="9246371" y="1006604"/>
                </a:moveTo>
                <a:lnTo>
                  <a:pt x="8775646" y="1477332"/>
                </a:lnTo>
                <a:lnTo>
                  <a:pt x="8775646" y="1534319"/>
                </a:lnTo>
                <a:lnTo>
                  <a:pt x="9246371" y="2005045"/>
                </a:lnTo>
                <a:lnTo>
                  <a:pt x="9715629" y="1535786"/>
                </a:lnTo>
                <a:lnTo>
                  <a:pt x="9715629" y="1475864"/>
                </a:lnTo>
                <a:close/>
                <a:moveTo>
                  <a:pt x="5043669" y="1006604"/>
                </a:moveTo>
                <a:lnTo>
                  <a:pt x="4572422" y="1477843"/>
                </a:lnTo>
                <a:lnTo>
                  <a:pt x="4572422" y="1533811"/>
                </a:lnTo>
                <a:lnTo>
                  <a:pt x="5043664" y="2005045"/>
                </a:lnTo>
                <a:lnTo>
                  <a:pt x="5512407" y="1536296"/>
                </a:lnTo>
                <a:lnTo>
                  <a:pt x="5512407" y="1475351"/>
                </a:lnTo>
                <a:close/>
                <a:moveTo>
                  <a:pt x="11347735" y="1006604"/>
                </a:moveTo>
                <a:lnTo>
                  <a:pt x="10877262" y="1477079"/>
                </a:lnTo>
                <a:lnTo>
                  <a:pt x="10877262" y="1534567"/>
                </a:lnTo>
                <a:lnTo>
                  <a:pt x="11347736" y="2005041"/>
                </a:lnTo>
                <a:lnTo>
                  <a:pt x="11817249" y="1535528"/>
                </a:lnTo>
                <a:lnTo>
                  <a:pt x="11817249" y="1476120"/>
                </a:lnTo>
                <a:close/>
                <a:moveTo>
                  <a:pt x="8195690" y="1006604"/>
                </a:moveTo>
                <a:lnTo>
                  <a:pt x="7724838" y="1477458"/>
                </a:lnTo>
                <a:lnTo>
                  <a:pt x="7724838" y="1534191"/>
                </a:lnTo>
                <a:lnTo>
                  <a:pt x="8195691" y="2005044"/>
                </a:lnTo>
                <a:lnTo>
                  <a:pt x="8664821" y="1535914"/>
                </a:lnTo>
                <a:lnTo>
                  <a:pt x="8664821" y="1475736"/>
                </a:lnTo>
                <a:close/>
                <a:moveTo>
                  <a:pt x="7145009" y="1006604"/>
                </a:moveTo>
                <a:lnTo>
                  <a:pt x="6674030" y="1477584"/>
                </a:lnTo>
                <a:lnTo>
                  <a:pt x="6674030" y="1534069"/>
                </a:lnTo>
                <a:lnTo>
                  <a:pt x="7145007" y="2005046"/>
                </a:lnTo>
                <a:lnTo>
                  <a:pt x="7614013" y="1536039"/>
                </a:lnTo>
                <a:lnTo>
                  <a:pt x="7614013" y="1475610"/>
                </a:lnTo>
                <a:close/>
                <a:moveTo>
                  <a:pt x="10297056" y="1006603"/>
                </a:moveTo>
                <a:lnTo>
                  <a:pt x="9826454" y="1477207"/>
                </a:lnTo>
                <a:lnTo>
                  <a:pt x="9826454" y="1534445"/>
                </a:lnTo>
                <a:lnTo>
                  <a:pt x="10297053" y="2005045"/>
                </a:lnTo>
                <a:lnTo>
                  <a:pt x="10766437" y="1535660"/>
                </a:lnTo>
                <a:lnTo>
                  <a:pt x="10766437" y="1475986"/>
                </a:lnTo>
                <a:close/>
                <a:moveTo>
                  <a:pt x="258361" y="922634"/>
                </a:moveTo>
                <a:lnTo>
                  <a:pt x="369186" y="922634"/>
                </a:lnTo>
                <a:lnTo>
                  <a:pt x="369186" y="1033459"/>
                </a:lnTo>
                <a:lnTo>
                  <a:pt x="258361" y="1033459"/>
                </a:lnTo>
                <a:close/>
                <a:moveTo>
                  <a:pt x="2359977" y="922633"/>
                </a:moveTo>
                <a:lnTo>
                  <a:pt x="2470802" y="922633"/>
                </a:lnTo>
                <a:lnTo>
                  <a:pt x="2470802" y="1033458"/>
                </a:lnTo>
                <a:lnTo>
                  <a:pt x="2359977" y="1033458"/>
                </a:lnTo>
                <a:close/>
                <a:moveTo>
                  <a:pt x="1309169" y="922633"/>
                </a:moveTo>
                <a:lnTo>
                  <a:pt x="1419993" y="922633"/>
                </a:lnTo>
                <a:lnTo>
                  <a:pt x="1419993" y="1033458"/>
                </a:lnTo>
                <a:lnTo>
                  <a:pt x="1309169" y="1033458"/>
                </a:lnTo>
                <a:close/>
                <a:moveTo>
                  <a:pt x="5512398" y="922633"/>
                </a:moveTo>
                <a:lnTo>
                  <a:pt x="5623223" y="922633"/>
                </a:lnTo>
                <a:lnTo>
                  <a:pt x="5623223" y="1033458"/>
                </a:lnTo>
                <a:lnTo>
                  <a:pt x="5512398" y="1033458"/>
                </a:lnTo>
                <a:close/>
                <a:moveTo>
                  <a:pt x="4461591" y="922633"/>
                </a:moveTo>
                <a:lnTo>
                  <a:pt x="4572415" y="922633"/>
                </a:lnTo>
                <a:lnTo>
                  <a:pt x="4572415" y="1033458"/>
                </a:lnTo>
                <a:lnTo>
                  <a:pt x="4461591" y="1033458"/>
                </a:lnTo>
                <a:close/>
                <a:moveTo>
                  <a:pt x="3410785" y="922633"/>
                </a:moveTo>
                <a:lnTo>
                  <a:pt x="3521610" y="922633"/>
                </a:lnTo>
                <a:lnTo>
                  <a:pt x="3521610" y="1033458"/>
                </a:lnTo>
                <a:lnTo>
                  <a:pt x="3410785" y="1033458"/>
                </a:lnTo>
                <a:close/>
                <a:moveTo>
                  <a:pt x="7614013" y="922633"/>
                </a:moveTo>
                <a:lnTo>
                  <a:pt x="7724838" y="922633"/>
                </a:lnTo>
                <a:lnTo>
                  <a:pt x="7724838" y="1033458"/>
                </a:lnTo>
                <a:lnTo>
                  <a:pt x="7614013" y="1033458"/>
                </a:lnTo>
                <a:close/>
                <a:moveTo>
                  <a:pt x="6563205" y="922633"/>
                </a:moveTo>
                <a:lnTo>
                  <a:pt x="6674030" y="922633"/>
                </a:lnTo>
                <a:lnTo>
                  <a:pt x="6674030" y="1033458"/>
                </a:lnTo>
                <a:lnTo>
                  <a:pt x="6563205" y="1033458"/>
                </a:lnTo>
                <a:close/>
                <a:moveTo>
                  <a:pt x="10766437" y="922633"/>
                </a:moveTo>
                <a:lnTo>
                  <a:pt x="10877262" y="922633"/>
                </a:lnTo>
                <a:lnTo>
                  <a:pt x="10877262" y="1033458"/>
                </a:lnTo>
                <a:lnTo>
                  <a:pt x="10766437" y="1033458"/>
                </a:lnTo>
                <a:close/>
                <a:moveTo>
                  <a:pt x="9715629" y="922633"/>
                </a:moveTo>
                <a:lnTo>
                  <a:pt x="9826454" y="922633"/>
                </a:lnTo>
                <a:lnTo>
                  <a:pt x="9826454" y="1033458"/>
                </a:lnTo>
                <a:lnTo>
                  <a:pt x="9715629" y="1033458"/>
                </a:lnTo>
                <a:close/>
                <a:moveTo>
                  <a:pt x="8664821" y="922633"/>
                </a:moveTo>
                <a:lnTo>
                  <a:pt x="8775646" y="922633"/>
                </a:lnTo>
                <a:lnTo>
                  <a:pt x="8775646" y="1033458"/>
                </a:lnTo>
                <a:lnTo>
                  <a:pt x="8664821" y="1033458"/>
                </a:lnTo>
                <a:close/>
                <a:moveTo>
                  <a:pt x="11817249" y="922633"/>
                </a:moveTo>
                <a:lnTo>
                  <a:pt x="11928074" y="922633"/>
                </a:lnTo>
                <a:lnTo>
                  <a:pt x="11928074" y="1033458"/>
                </a:lnTo>
                <a:lnTo>
                  <a:pt x="11817249" y="1033458"/>
                </a:lnTo>
                <a:close/>
                <a:moveTo>
                  <a:pt x="1337485" y="510062"/>
                </a:moveTo>
                <a:lnTo>
                  <a:pt x="867065" y="980486"/>
                </a:lnTo>
                <a:lnTo>
                  <a:pt x="1333712" y="1447134"/>
                </a:lnTo>
                <a:lnTo>
                  <a:pt x="1398855" y="1447134"/>
                </a:lnTo>
                <a:lnTo>
                  <a:pt x="1865501" y="980486"/>
                </a:lnTo>
                <a:lnTo>
                  <a:pt x="1395081" y="510062"/>
                </a:lnTo>
                <a:close/>
                <a:moveTo>
                  <a:pt x="2388173" y="510062"/>
                </a:moveTo>
                <a:lnTo>
                  <a:pt x="1917745" y="980486"/>
                </a:lnTo>
                <a:lnTo>
                  <a:pt x="2384399" y="1447134"/>
                </a:lnTo>
                <a:lnTo>
                  <a:pt x="2449542" y="1447134"/>
                </a:lnTo>
                <a:lnTo>
                  <a:pt x="2916189" y="980486"/>
                </a:lnTo>
                <a:lnTo>
                  <a:pt x="2445767" y="510062"/>
                </a:lnTo>
                <a:close/>
                <a:moveTo>
                  <a:pt x="3438856" y="510062"/>
                </a:moveTo>
                <a:lnTo>
                  <a:pt x="2968432" y="980486"/>
                </a:lnTo>
                <a:lnTo>
                  <a:pt x="3435083" y="1447134"/>
                </a:lnTo>
                <a:lnTo>
                  <a:pt x="3500228" y="1447134"/>
                </a:lnTo>
                <a:lnTo>
                  <a:pt x="3966865" y="980485"/>
                </a:lnTo>
                <a:lnTo>
                  <a:pt x="3496454" y="510062"/>
                </a:lnTo>
                <a:close/>
                <a:moveTo>
                  <a:pt x="4489518" y="510062"/>
                </a:moveTo>
                <a:lnTo>
                  <a:pt x="4019109" y="980485"/>
                </a:lnTo>
                <a:lnTo>
                  <a:pt x="4485744" y="1447134"/>
                </a:lnTo>
                <a:lnTo>
                  <a:pt x="4550887" y="1447134"/>
                </a:lnTo>
                <a:lnTo>
                  <a:pt x="5017543" y="980483"/>
                </a:lnTo>
                <a:lnTo>
                  <a:pt x="4547118" y="510062"/>
                </a:lnTo>
                <a:close/>
                <a:moveTo>
                  <a:pt x="5540201" y="510062"/>
                </a:moveTo>
                <a:lnTo>
                  <a:pt x="5069792" y="980483"/>
                </a:lnTo>
                <a:lnTo>
                  <a:pt x="5536431" y="1447134"/>
                </a:lnTo>
                <a:lnTo>
                  <a:pt x="5601567" y="1447134"/>
                </a:lnTo>
                <a:lnTo>
                  <a:pt x="6068204" y="980484"/>
                </a:lnTo>
                <a:lnTo>
                  <a:pt x="5597797" y="510062"/>
                </a:lnTo>
                <a:close/>
                <a:moveTo>
                  <a:pt x="6590867" y="510062"/>
                </a:moveTo>
                <a:lnTo>
                  <a:pt x="6120447" y="980484"/>
                </a:lnTo>
                <a:lnTo>
                  <a:pt x="6587095" y="1447133"/>
                </a:lnTo>
                <a:lnTo>
                  <a:pt x="6652238" y="1447133"/>
                </a:lnTo>
                <a:lnTo>
                  <a:pt x="7118887" y="980483"/>
                </a:lnTo>
                <a:lnTo>
                  <a:pt x="6648468" y="510062"/>
                </a:lnTo>
                <a:close/>
                <a:moveTo>
                  <a:pt x="7641550" y="510061"/>
                </a:moveTo>
                <a:lnTo>
                  <a:pt x="7171131" y="980482"/>
                </a:lnTo>
                <a:lnTo>
                  <a:pt x="7637780" y="1447133"/>
                </a:lnTo>
                <a:lnTo>
                  <a:pt x="7702919" y="1447133"/>
                </a:lnTo>
                <a:lnTo>
                  <a:pt x="8169568" y="980483"/>
                </a:lnTo>
                <a:lnTo>
                  <a:pt x="7699149" y="510061"/>
                </a:lnTo>
                <a:close/>
                <a:moveTo>
                  <a:pt x="8692232" y="510061"/>
                </a:moveTo>
                <a:lnTo>
                  <a:pt x="8221811" y="980484"/>
                </a:lnTo>
                <a:lnTo>
                  <a:pt x="8688459" y="1447133"/>
                </a:lnTo>
                <a:lnTo>
                  <a:pt x="8753603" y="1447133"/>
                </a:lnTo>
                <a:lnTo>
                  <a:pt x="9220250" y="980484"/>
                </a:lnTo>
                <a:lnTo>
                  <a:pt x="8749829" y="510061"/>
                </a:lnTo>
                <a:close/>
                <a:moveTo>
                  <a:pt x="10793597" y="510061"/>
                </a:moveTo>
                <a:lnTo>
                  <a:pt x="10323178" y="980482"/>
                </a:lnTo>
                <a:lnTo>
                  <a:pt x="10789828" y="1447133"/>
                </a:lnTo>
                <a:lnTo>
                  <a:pt x="10854964" y="1447133"/>
                </a:lnTo>
                <a:lnTo>
                  <a:pt x="11321613" y="980483"/>
                </a:lnTo>
                <a:lnTo>
                  <a:pt x="10851193" y="510061"/>
                </a:lnTo>
                <a:close/>
                <a:moveTo>
                  <a:pt x="9742913" y="510061"/>
                </a:moveTo>
                <a:lnTo>
                  <a:pt x="9272493" y="980483"/>
                </a:lnTo>
                <a:lnTo>
                  <a:pt x="9739141" y="1447133"/>
                </a:lnTo>
                <a:lnTo>
                  <a:pt x="9804283" y="1447133"/>
                </a:lnTo>
                <a:lnTo>
                  <a:pt x="10270933" y="980481"/>
                </a:lnTo>
                <a:lnTo>
                  <a:pt x="9800515" y="510061"/>
                </a:lnTo>
                <a:close/>
                <a:moveTo>
                  <a:pt x="783785" y="399238"/>
                </a:moveTo>
                <a:lnTo>
                  <a:pt x="894609" y="399238"/>
                </a:lnTo>
                <a:lnTo>
                  <a:pt x="894609" y="510062"/>
                </a:lnTo>
                <a:lnTo>
                  <a:pt x="783785" y="510062"/>
                </a:lnTo>
                <a:close/>
                <a:moveTo>
                  <a:pt x="2885401" y="399237"/>
                </a:moveTo>
                <a:lnTo>
                  <a:pt x="2996227" y="399237"/>
                </a:lnTo>
                <a:lnTo>
                  <a:pt x="2996227" y="510062"/>
                </a:lnTo>
                <a:lnTo>
                  <a:pt x="2885401" y="510062"/>
                </a:lnTo>
                <a:close/>
                <a:moveTo>
                  <a:pt x="1834590" y="399237"/>
                </a:moveTo>
                <a:lnTo>
                  <a:pt x="1945415" y="399237"/>
                </a:lnTo>
                <a:lnTo>
                  <a:pt x="1945415" y="510062"/>
                </a:lnTo>
                <a:lnTo>
                  <a:pt x="1834590" y="510062"/>
                </a:lnTo>
                <a:close/>
                <a:moveTo>
                  <a:pt x="3936208" y="399237"/>
                </a:moveTo>
                <a:lnTo>
                  <a:pt x="4047032" y="399237"/>
                </a:lnTo>
                <a:lnTo>
                  <a:pt x="4047032" y="510062"/>
                </a:lnTo>
                <a:lnTo>
                  <a:pt x="3936208" y="510062"/>
                </a:lnTo>
                <a:close/>
                <a:moveTo>
                  <a:pt x="4987004" y="399237"/>
                </a:moveTo>
                <a:lnTo>
                  <a:pt x="5097834" y="399237"/>
                </a:lnTo>
                <a:lnTo>
                  <a:pt x="5097834" y="510062"/>
                </a:lnTo>
                <a:lnTo>
                  <a:pt x="4987004" y="510062"/>
                </a:lnTo>
                <a:close/>
                <a:moveTo>
                  <a:pt x="6037802" y="399237"/>
                </a:moveTo>
                <a:lnTo>
                  <a:pt x="6148626" y="399237"/>
                </a:lnTo>
                <a:lnTo>
                  <a:pt x="6148626" y="510062"/>
                </a:lnTo>
                <a:lnTo>
                  <a:pt x="6037802" y="510062"/>
                </a:lnTo>
                <a:close/>
                <a:moveTo>
                  <a:pt x="7088609" y="399237"/>
                </a:moveTo>
                <a:lnTo>
                  <a:pt x="7199434" y="399237"/>
                </a:lnTo>
                <a:lnTo>
                  <a:pt x="7199434" y="510061"/>
                </a:lnTo>
                <a:lnTo>
                  <a:pt x="7088609" y="510061"/>
                </a:lnTo>
                <a:close/>
                <a:moveTo>
                  <a:pt x="8139417" y="399237"/>
                </a:moveTo>
                <a:lnTo>
                  <a:pt x="8250242" y="399237"/>
                </a:lnTo>
                <a:lnTo>
                  <a:pt x="8250242" y="510061"/>
                </a:lnTo>
                <a:lnTo>
                  <a:pt x="8139417" y="510061"/>
                </a:lnTo>
                <a:close/>
                <a:moveTo>
                  <a:pt x="9190225" y="399236"/>
                </a:moveTo>
                <a:lnTo>
                  <a:pt x="9301050" y="399236"/>
                </a:lnTo>
                <a:lnTo>
                  <a:pt x="9301050" y="510061"/>
                </a:lnTo>
                <a:lnTo>
                  <a:pt x="9190225" y="510061"/>
                </a:lnTo>
                <a:close/>
                <a:moveTo>
                  <a:pt x="10241033" y="399236"/>
                </a:moveTo>
                <a:lnTo>
                  <a:pt x="10351858" y="399236"/>
                </a:lnTo>
                <a:lnTo>
                  <a:pt x="10351858" y="510061"/>
                </a:lnTo>
                <a:lnTo>
                  <a:pt x="10241033" y="510061"/>
                </a:lnTo>
                <a:close/>
                <a:moveTo>
                  <a:pt x="11291841" y="399236"/>
                </a:moveTo>
                <a:lnTo>
                  <a:pt x="11402666" y="399236"/>
                </a:lnTo>
                <a:lnTo>
                  <a:pt x="11402666" y="510061"/>
                </a:lnTo>
                <a:lnTo>
                  <a:pt x="11291841" y="510061"/>
                </a:lnTo>
                <a:close/>
                <a:moveTo>
                  <a:pt x="6138405" y="0"/>
                </a:moveTo>
                <a:lnTo>
                  <a:pt x="6190649" y="0"/>
                </a:lnTo>
                <a:lnTo>
                  <a:pt x="6589887" y="399237"/>
                </a:lnTo>
                <a:lnTo>
                  <a:pt x="6649449" y="399237"/>
                </a:lnTo>
                <a:lnTo>
                  <a:pt x="7048684" y="2"/>
                </a:lnTo>
                <a:lnTo>
                  <a:pt x="7100928" y="2"/>
                </a:lnTo>
                <a:lnTo>
                  <a:pt x="6674030" y="426899"/>
                </a:lnTo>
                <a:lnTo>
                  <a:pt x="6674030" y="483379"/>
                </a:lnTo>
                <a:lnTo>
                  <a:pt x="7145009" y="954361"/>
                </a:lnTo>
                <a:lnTo>
                  <a:pt x="7614013" y="485355"/>
                </a:lnTo>
                <a:lnTo>
                  <a:pt x="7614013" y="424926"/>
                </a:lnTo>
                <a:lnTo>
                  <a:pt x="7189086" y="0"/>
                </a:lnTo>
                <a:lnTo>
                  <a:pt x="7241329" y="0"/>
                </a:lnTo>
                <a:lnTo>
                  <a:pt x="7640566" y="399237"/>
                </a:lnTo>
                <a:lnTo>
                  <a:pt x="7700131" y="399237"/>
                </a:lnTo>
                <a:lnTo>
                  <a:pt x="8099367" y="1"/>
                </a:lnTo>
                <a:lnTo>
                  <a:pt x="8151611" y="1"/>
                </a:lnTo>
                <a:lnTo>
                  <a:pt x="7724838" y="426774"/>
                </a:lnTo>
                <a:lnTo>
                  <a:pt x="7724838" y="483508"/>
                </a:lnTo>
                <a:lnTo>
                  <a:pt x="8195689" y="954363"/>
                </a:lnTo>
                <a:lnTo>
                  <a:pt x="8664821" y="485229"/>
                </a:lnTo>
                <a:lnTo>
                  <a:pt x="8664821" y="425053"/>
                </a:lnTo>
                <a:lnTo>
                  <a:pt x="8239767" y="0"/>
                </a:lnTo>
                <a:lnTo>
                  <a:pt x="8292011" y="0"/>
                </a:lnTo>
                <a:lnTo>
                  <a:pt x="8691248" y="399236"/>
                </a:lnTo>
                <a:lnTo>
                  <a:pt x="8750812" y="399236"/>
                </a:lnTo>
                <a:lnTo>
                  <a:pt x="9150049" y="1"/>
                </a:lnTo>
                <a:lnTo>
                  <a:pt x="9202293" y="1"/>
                </a:lnTo>
                <a:lnTo>
                  <a:pt x="8775646" y="426647"/>
                </a:lnTo>
                <a:lnTo>
                  <a:pt x="8775646" y="483635"/>
                </a:lnTo>
                <a:lnTo>
                  <a:pt x="9246372" y="954363"/>
                </a:lnTo>
                <a:lnTo>
                  <a:pt x="9715629" y="485103"/>
                </a:lnTo>
                <a:lnTo>
                  <a:pt x="9715629" y="425175"/>
                </a:lnTo>
                <a:lnTo>
                  <a:pt x="9290453" y="0"/>
                </a:lnTo>
                <a:lnTo>
                  <a:pt x="9342696" y="0"/>
                </a:lnTo>
                <a:lnTo>
                  <a:pt x="9741934" y="399236"/>
                </a:lnTo>
                <a:lnTo>
                  <a:pt x="9801496" y="399236"/>
                </a:lnTo>
                <a:lnTo>
                  <a:pt x="10200732" y="1"/>
                </a:lnTo>
                <a:lnTo>
                  <a:pt x="10252974" y="1"/>
                </a:lnTo>
                <a:lnTo>
                  <a:pt x="9826454" y="426520"/>
                </a:lnTo>
                <a:lnTo>
                  <a:pt x="9826454" y="483756"/>
                </a:lnTo>
                <a:lnTo>
                  <a:pt x="10297055" y="954360"/>
                </a:lnTo>
                <a:lnTo>
                  <a:pt x="10766437" y="484975"/>
                </a:lnTo>
                <a:lnTo>
                  <a:pt x="10766437" y="425305"/>
                </a:lnTo>
                <a:lnTo>
                  <a:pt x="10341131" y="0"/>
                </a:lnTo>
                <a:lnTo>
                  <a:pt x="10393375" y="0"/>
                </a:lnTo>
                <a:lnTo>
                  <a:pt x="10792612" y="399236"/>
                </a:lnTo>
                <a:lnTo>
                  <a:pt x="10852176" y="399236"/>
                </a:lnTo>
                <a:lnTo>
                  <a:pt x="11251411" y="3"/>
                </a:lnTo>
                <a:lnTo>
                  <a:pt x="11303657" y="3"/>
                </a:lnTo>
                <a:lnTo>
                  <a:pt x="10877262" y="426397"/>
                </a:lnTo>
                <a:lnTo>
                  <a:pt x="10877262" y="483887"/>
                </a:lnTo>
                <a:lnTo>
                  <a:pt x="11347735" y="954362"/>
                </a:lnTo>
                <a:lnTo>
                  <a:pt x="11817249" y="484846"/>
                </a:lnTo>
                <a:lnTo>
                  <a:pt x="11817249" y="425436"/>
                </a:lnTo>
                <a:lnTo>
                  <a:pt x="11391812" y="0"/>
                </a:lnTo>
                <a:lnTo>
                  <a:pt x="11444056" y="0"/>
                </a:lnTo>
                <a:lnTo>
                  <a:pt x="11843293" y="399236"/>
                </a:lnTo>
                <a:lnTo>
                  <a:pt x="11902859" y="399236"/>
                </a:lnTo>
                <a:lnTo>
                  <a:pt x="12191973" y="110123"/>
                </a:lnTo>
                <a:lnTo>
                  <a:pt x="12191973" y="162366"/>
                </a:lnTo>
                <a:lnTo>
                  <a:pt x="11928074" y="426265"/>
                </a:lnTo>
                <a:lnTo>
                  <a:pt x="11928074" y="484017"/>
                </a:lnTo>
                <a:lnTo>
                  <a:pt x="12191974" y="747926"/>
                </a:lnTo>
                <a:lnTo>
                  <a:pt x="12191974" y="800166"/>
                </a:lnTo>
                <a:lnTo>
                  <a:pt x="11901874" y="510061"/>
                </a:lnTo>
                <a:lnTo>
                  <a:pt x="11844278" y="510061"/>
                </a:lnTo>
                <a:lnTo>
                  <a:pt x="11373857" y="980483"/>
                </a:lnTo>
                <a:lnTo>
                  <a:pt x="11840505" y="1447132"/>
                </a:lnTo>
                <a:lnTo>
                  <a:pt x="11905645" y="1447132"/>
                </a:lnTo>
                <a:lnTo>
                  <a:pt x="12191976" y="1160803"/>
                </a:lnTo>
                <a:lnTo>
                  <a:pt x="12191976" y="1213046"/>
                </a:lnTo>
                <a:lnTo>
                  <a:pt x="11928074" y="1476947"/>
                </a:lnTo>
                <a:lnTo>
                  <a:pt x="11928074" y="1534702"/>
                </a:lnTo>
                <a:lnTo>
                  <a:pt x="12191975" y="1798604"/>
                </a:lnTo>
                <a:lnTo>
                  <a:pt x="12191975" y="1850847"/>
                </a:lnTo>
                <a:lnTo>
                  <a:pt x="11899087" y="1557957"/>
                </a:lnTo>
                <a:lnTo>
                  <a:pt x="11847063" y="1557957"/>
                </a:lnTo>
                <a:lnTo>
                  <a:pt x="11373858" y="2031163"/>
                </a:lnTo>
                <a:lnTo>
                  <a:pt x="11842778" y="2500070"/>
                </a:lnTo>
                <a:lnTo>
                  <a:pt x="11903378" y="2500070"/>
                </a:lnTo>
                <a:lnTo>
                  <a:pt x="12191975" y="2211473"/>
                </a:lnTo>
                <a:lnTo>
                  <a:pt x="12191974" y="2263716"/>
                </a:lnTo>
                <a:lnTo>
                  <a:pt x="11928074" y="2527616"/>
                </a:lnTo>
                <a:lnTo>
                  <a:pt x="11928074" y="2585366"/>
                </a:lnTo>
                <a:lnTo>
                  <a:pt x="12191978" y="2849270"/>
                </a:lnTo>
                <a:lnTo>
                  <a:pt x="12191977" y="2901515"/>
                </a:lnTo>
                <a:lnTo>
                  <a:pt x="11901357" y="2610895"/>
                </a:lnTo>
                <a:lnTo>
                  <a:pt x="11844795" y="2610895"/>
                </a:lnTo>
                <a:lnTo>
                  <a:pt x="11373856" y="3081835"/>
                </a:lnTo>
                <a:lnTo>
                  <a:pt x="11843230" y="3551209"/>
                </a:lnTo>
                <a:lnTo>
                  <a:pt x="11902922" y="3551209"/>
                </a:lnTo>
                <a:lnTo>
                  <a:pt x="12191974" y="3262156"/>
                </a:lnTo>
                <a:lnTo>
                  <a:pt x="12191974" y="3314400"/>
                </a:lnTo>
                <a:lnTo>
                  <a:pt x="11928074" y="3578299"/>
                </a:lnTo>
                <a:lnTo>
                  <a:pt x="11928074" y="3636053"/>
                </a:lnTo>
                <a:lnTo>
                  <a:pt x="12191975" y="3899954"/>
                </a:lnTo>
                <a:lnTo>
                  <a:pt x="12191975" y="3952198"/>
                </a:lnTo>
                <a:lnTo>
                  <a:pt x="11901811" y="3662034"/>
                </a:lnTo>
                <a:lnTo>
                  <a:pt x="11844339" y="3662034"/>
                </a:lnTo>
                <a:lnTo>
                  <a:pt x="11373856" y="4132518"/>
                </a:lnTo>
                <a:lnTo>
                  <a:pt x="11813331" y="4571992"/>
                </a:lnTo>
                <a:lnTo>
                  <a:pt x="11761089" y="4571991"/>
                </a:lnTo>
                <a:lnTo>
                  <a:pt x="11347736" y="4158638"/>
                </a:lnTo>
                <a:lnTo>
                  <a:pt x="10934382" y="4571992"/>
                </a:lnTo>
                <a:lnTo>
                  <a:pt x="10882138" y="4571992"/>
                </a:lnTo>
                <a:lnTo>
                  <a:pt x="11321614" y="4132516"/>
                </a:lnTo>
                <a:lnTo>
                  <a:pt x="10851132" y="3662034"/>
                </a:lnTo>
                <a:lnTo>
                  <a:pt x="10793656" y="3662034"/>
                </a:lnTo>
                <a:lnTo>
                  <a:pt x="10323175" y="4132515"/>
                </a:lnTo>
                <a:lnTo>
                  <a:pt x="10762651" y="4571991"/>
                </a:lnTo>
                <a:lnTo>
                  <a:pt x="10710406" y="4571992"/>
                </a:lnTo>
                <a:lnTo>
                  <a:pt x="10297052" y="4158638"/>
                </a:lnTo>
                <a:lnTo>
                  <a:pt x="9883699" y="4571992"/>
                </a:lnTo>
                <a:lnTo>
                  <a:pt x="9831456" y="4571992"/>
                </a:lnTo>
                <a:lnTo>
                  <a:pt x="10270931" y="4132517"/>
                </a:lnTo>
                <a:lnTo>
                  <a:pt x="9800448" y="3662034"/>
                </a:lnTo>
                <a:lnTo>
                  <a:pt x="9742974" y="3662034"/>
                </a:lnTo>
                <a:lnTo>
                  <a:pt x="9272491" y="4132517"/>
                </a:lnTo>
                <a:lnTo>
                  <a:pt x="9711968" y="4571993"/>
                </a:lnTo>
                <a:lnTo>
                  <a:pt x="9659723" y="4571993"/>
                </a:lnTo>
                <a:lnTo>
                  <a:pt x="9246369" y="4158639"/>
                </a:lnTo>
                <a:lnTo>
                  <a:pt x="8833016" y="4571992"/>
                </a:lnTo>
                <a:lnTo>
                  <a:pt x="8780772" y="4571992"/>
                </a:lnTo>
                <a:lnTo>
                  <a:pt x="9220247" y="4132517"/>
                </a:lnTo>
                <a:lnTo>
                  <a:pt x="8749764" y="3662034"/>
                </a:lnTo>
                <a:lnTo>
                  <a:pt x="8692294" y="3662034"/>
                </a:lnTo>
                <a:lnTo>
                  <a:pt x="8221812" y="4132516"/>
                </a:lnTo>
                <a:lnTo>
                  <a:pt x="8661288" y="4571992"/>
                </a:lnTo>
                <a:lnTo>
                  <a:pt x="8609042" y="4571992"/>
                </a:lnTo>
                <a:lnTo>
                  <a:pt x="8195689" y="4158639"/>
                </a:lnTo>
                <a:lnTo>
                  <a:pt x="7782334" y="4571994"/>
                </a:lnTo>
                <a:lnTo>
                  <a:pt x="7730092" y="4571994"/>
                </a:lnTo>
                <a:lnTo>
                  <a:pt x="8169568" y="4132518"/>
                </a:lnTo>
                <a:lnTo>
                  <a:pt x="7699085" y="3662034"/>
                </a:lnTo>
                <a:lnTo>
                  <a:pt x="7641614" y="3662034"/>
                </a:lnTo>
                <a:lnTo>
                  <a:pt x="7171129" y="4132518"/>
                </a:lnTo>
                <a:lnTo>
                  <a:pt x="7610604" y="4571993"/>
                </a:lnTo>
                <a:lnTo>
                  <a:pt x="7558360" y="4571993"/>
                </a:lnTo>
                <a:lnTo>
                  <a:pt x="7145007" y="4158640"/>
                </a:lnTo>
                <a:lnTo>
                  <a:pt x="6731655" y="4571993"/>
                </a:lnTo>
                <a:lnTo>
                  <a:pt x="6679410" y="4571993"/>
                </a:lnTo>
                <a:lnTo>
                  <a:pt x="7118885" y="4132518"/>
                </a:lnTo>
                <a:lnTo>
                  <a:pt x="6648402" y="3662034"/>
                </a:lnTo>
                <a:lnTo>
                  <a:pt x="6590932" y="3662034"/>
                </a:lnTo>
                <a:lnTo>
                  <a:pt x="6120448" y="4132519"/>
                </a:lnTo>
                <a:lnTo>
                  <a:pt x="6559922" y="4571993"/>
                </a:lnTo>
                <a:lnTo>
                  <a:pt x="6507678" y="4571993"/>
                </a:lnTo>
                <a:lnTo>
                  <a:pt x="6094326" y="4158641"/>
                </a:lnTo>
                <a:lnTo>
                  <a:pt x="5680985" y="4571992"/>
                </a:lnTo>
                <a:lnTo>
                  <a:pt x="5628744" y="4571992"/>
                </a:lnTo>
                <a:lnTo>
                  <a:pt x="6068205" y="4132519"/>
                </a:lnTo>
                <a:lnTo>
                  <a:pt x="5597731" y="3662034"/>
                </a:lnTo>
                <a:lnTo>
                  <a:pt x="5540263" y="3662034"/>
                </a:lnTo>
                <a:lnTo>
                  <a:pt x="5069789" y="4132518"/>
                </a:lnTo>
                <a:lnTo>
                  <a:pt x="5509253" y="4571993"/>
                </a:lnTo>
                <a:lnTo>
                  <a:pt x="5457012" y="4571993"/>
                </a:lnTo>
                <a:lnTo>
                  <a:pt x="5043664" y="4158640"/>
                </a:lnTo>
                <a:lnTo>
                  <a:pt x="4630303" y="4571992"/>
                </a:lnTo>
                <a:lnTo>
                  <a:pt x="4578059" y="4571992"/>
                </a:lnTo>
                <a:lnTo>
                  <a:pt x="5017539" y="4132518"/>
                </a:lnTo>
                <a:lnTo>
                  <a:pt x="4547049" y="3662034"/>
                </a:lnTo>
                <a:lnTo>
                  <a:pt x="4489581" y="3662034"/>
                </a:lnTo>
                <a:lnTo>
                  <a:pt x="4019108" y="4132519"/>
                </a:lnTo>
                <a:lnTo>
                  <a:pt x="4458568" y="4571993"/>
                </a:lnTo>
                <a:lnTo>
                  <a:pt x="4406323" y="4571993"/>
                </a:lnTo>
                <a:lnTo>
                  <a:pt x="3992985" y="4158641"/>
                </a:lnTo>
                <a:lnTo>
                  <a:pt x="3579645" y="4571992"/>
                </a:lnTo>
                <a:lnTo>
                  <a:pt x="3527403" y="4571992"/>
                </a:lnTo>
                <a:lnTo>
                  <a:pt x="3966864" y="4132520"/>
                </a:lnTo>
                <a:lnTo>
                  <a:pt x="3496388" y="3662034"/>
                </a:lnTo>
                <a:lnTo>
                  <a:pt x="3438920" y="3662034"/>
                </a:lnTo>
                <a:lnTo>
                  <a:pt x="2968432" y="4132519"/>
                </a:lnTo>
                <a:lnTo>
                  <a:pt x="3407908" y="4571992"/>
                </a:lnTo>
                <a:lnTo>
                  <a:pt x="3355663" y="4571992"/>
                </a:lnTo>
                <a:lnTo>
                  <a:pt x="2942311" y="4158641"/>
                </a:lnTo>
                <a:lnTo>
                  <a:pt x="2528961" y="4571991"/>
                </a:lnTo>
                <a:lnTo>
                  <a:pt x="2476717" y="4571991"/>
                </a:lnTo>
                <a:lnTo>
                  <a:pt x="2916189" y="4132519"/>
                </a:lnTo>
                <a:lnTo>
                  <a:pt x="2445706" y="3662034"/>
                </a:lnTo>
                <a:lnTo>
                  <a:pt x="2388237" y="3662034"/>
                </a:lnTo>
                <a:lnTo>
                  <a:pt x="1917745" y="4132520"/>
                </a:lnTo>
                <a:lnTo>
                  <a:pt x="2357225" y="4571992"/>
                </a:lnTo>
                <a:lnTo>
                  <a:pt x="2304981" y="4571993"/>
                </a:lnTo>
                <a:lnTo>
                  <a:pt x="1891623" y="4158642"/>
                </a:lnTo>
                <a:lnTo>
                  <a:pt x="1478275" y="4571991"/>
                </a:lnTo>
                <a:lnTo>
                  <a:pt x="1426031" y="4571991"/>
                </a:lnTo>
                <a:lnTo>
                  <a:pt x="1865501" y="4132520"/>
                </a:lnTo>
                <a:lnTo>
                  <a:pt x="1395017" y="3662034"/>
                </a:lnTo>
                <a:lnTo>
                  <a:pt x="1337551" y="3662034"/>
                </a:lnTo>
                <a:lnTo>
                  <a:pt x="867066" y="4132521"/>
                </a:lnTo>
                <a:lnTo>
                  <a:pt x="1306536" y="4571992"/>
                </a:lnTo>
                <a:lnTo>
                  <a:pt x="1254292" y="4571992"/>
                </a:lnTo>
                <a:lnTo>
                  <a:pt x="840944" y="4158643"/>
                </a:lnTo>
                <a:lnTo>
                  <a:pt x="427595" y="4571993"/>
                </a:lnTo>
                <a:lnTo>
                  <a:pt x="375351" y="4571993"/>
                </a:lnTo>
                <a:lnTo>
                  <a:pt x="814822" y="4132521"/>
                </a:lnTo>
                <a:lnTo>
                  <a:pt x="344336" y="3662034"/>
                </a:lnTo>
                <a:lnTo>
                  <a:pt x="286870" y="3662034"/>
                </a:lnTo>
                <a:lnTo>
                  <a:pt x="5" y="3948900"/>
                </a:lnTo>
                <a:lnTo>
                  <a:pt x="5" y="3896656"/>
                </a:lnTo>
                <a:lnTo>
                  <a:pt x="258369" y="3638291"/>
                </a:lnTo>
                <a:lnTo>
                  <a:pt x="258369" y="3576066"/>
                </a:lnTo>
                <a:lnTo>
                  <a:pt x="1" y="3317698"/>
                </a:lnTo>
                <a:lnTo>
                  <a:pt x="1" y="3265454"/>
                </a:lnTo>
                <a:lnTo>
                  <a:pt x="285756" y="3551209"/>
                </a:lnTo>
                <a:lnTo>
                  <a:pt x="345451" y="3551209"/>
                </a:lnTo>
                <a:lnTo>
                  <a:pt x="814822" y="3081838"/>
                </a:lnTo>
                <a:lnTo>
                  <a:pt x="343880" y="2610895"/>
                </a:lnTo>
                <a:lnTo>
                  <a:pt x="287328" y="2610895"/>
                </a:lnTo>
                <a:lnTo>
                  <a:pt x="6" y="2898217"/>
                </a:lnTo>
                <a:lnTo>
                  <a:pt x="6" y="2845973"/>
                </a:lnTo>
                <a:lnTo>
                  <a:pt x="258373" y="2587605"/>
                </a:lnTo>
                <a:lnTo>
                  <a:pt x="258373" y="2525388"/>
                </a:lnTo>
                <a:lnTo>
                  <a:pt x="1" y="2267015"/>
                </a:lnTo>
                <a:lnTo>
                  <a:pt x="0" y="2214770"/>
                </a:lnTo>
                <a:lnTo>
                  <a:pt x="285299" y="2500070"/>
                </a:lnTo>
                <a:lnTo>
                  <a:pt x="345909" y="2500070"/>
                </a:lnTo>
                <a:lnTo>
                  <a:pt x="814822" y="2031167"/>
                </a:lnTo>
                <a:lnTo>
                  <a:pt x="341616" y="1557959"/>
                </a:lnTo>
                <a:lnTo>
                  <a:pt x="289593" y="1557959"/>
                </a:lnTo>
                <a:lnTo>
                  <a:pt x="4" y="1847551"/>
                </a:lnTo>
                <a:lnTo>
                  <a:pt x="4" y="1795307"/>
                </a:lnTo>
                <a:lnTo>
                  <a:pt x="258377" y="1536932"/>
                </a:lnTo>
                <a:lnTo>
                  <a:pt x="258377" y="1474721"/>
                </a:lnTo>
                <a:lnTo>
                  <a:pt x="2" y="1216345"/>
                </a:lnTo>
                <a:lnTo>
                  <a:pt x="2" y="1164102"/>
                </a:lnTo>
                <a:lnTo>
                  <a:pt x="283034" y="1447135"/>
                </a:lnTo>
                <a:lnTo>
                  <a:pt x="348175" y="1447135"/>
                </a:lnTo>
                <a:lnTo>
                  <a:pt x="814821" y="980486"/>
                </a:lnTo>
                <a:lnTo>
                  <a:pt x="344401" y="510062"/>
                </a:lnTo>
                <a:lnTo>
                  <a:pt x="286805" y="510062"/>
                </a:lnTo>
                <a:lnTo>
                  <a:pt x="5" y="796868"/>
                </a:lnTo>
                <a:lnTo>
                  <a:pt x="5" y="744628"/>
                </a:lnTo>
                <a:lnTo>
                  <a:pt x="258382" y="486242"/>
                </a:lnTo>
                <a:lnTo>
                  <a:pt x="258382" y="424043"/>
                </a:lnTo>
                <a:lnTo>
                  <a:pt x="3" y="165664"/>
                </a:lnTo>
                <a:lnTo>
                  <a:pt x="3" y="113420"/>
                </a:lnTo>
                <a:lnTo>
                  <a:pt x="285820" y="399237"/>
                </a:lnTo>
                <a:lnTo>
                  <a:pt x="345386" y="399237"/>
                </a:lnTo>
                <a:lnTo>
                  <a:pt x="744622" y="2"/>
                </a:lnTo>
                <a:lnTo>
                  <a:pt x="796865" y="2"/>
                </a:lnTo>
                <a:lnTo>
                  <a:pt x="369206" y="427661"/>
                </a:lnTo>
                <a:lnTo>
                  <a:pt x="369206" y="482624"/>
                </a:lnTo>
                <a:lnTo>
                  <a:pt x="840943" y="954364"/>
                </a:lnTo>
                <a:lnTo>
                  <a:pt x="1309187" y="486116"/>
                </a:lnTo>
                <a:lnTo>
                  <a:pt x="1309187" y="424169"/>
                </a:lnTo>
                <a:lnTo>
                  <a:pt x="885019" y="0"/>
                </a:lnTo>
                <a:lnTo>
                  <a:pt x="937262" y="0"/>
                </a:lnTo>
                <a:lnTo>
                  <a:pt x="1336499" y="399237"/>
                </a:lnTo>
                <a:lnTo>
                  <a:pt x="1396066" y="399237"/>
                </a:lnTo>
                <a:lnTo>
                  <a:pt x="1795300" y="3"/>
                </a:lnTo>
                <a:lnTo>
                  <a:pt x="1847544" y="3"/>
                </a:lnTo>
                <a:lnTo>
                  <a:pt x="1420012" y="427535"/>
                </a:lnTo>
                <a:lnTo>
                  <a:pt x="1420012" y="482750"/>
                </a:lnTo>
                <a:lnTo>
                  <a:pt x="1891623" y="954365"/>
                </a:lnTo>
                <a:lnTo>
                  <a:pt x="2360001" y="485992"/>
                </a:lnTo>
                <a:lnTo>
                  <a:pt x="2360001" y="424295"/>
                </a:lnTo>
                <a:lnTo>
                  <a:pt x="1935698" y="0"/>
                </a:lnTo>
                <a:lnTo>
                  <a:pt x="1987943" y="0"/>
                </a:lnTo>
                <a:lnTo>
                  <a:pt x="2387187" y="399237"/>
                </a:lnTo>
                <a:lnTo>
                  <a:pt x="2446755" y="399237"/>
                </a:lnTo>
                <a:lnTo>
                  <a:pt x="2845991" y="2"/>
                </a:lnTo>
                <a:lnTo>
                  <a:pt x="2898236" y="2"/>
                </a:lnTo>
                <a:lnTo>
                  <a:pt x="2470825" y="427411"/>
                </a:lnTo>
                <a:lnTo>
                  <a:pt x="2470825" y="482875"/>
                </a:lnTo>
                <a:lnTo>
                  <a:pt x="2942310" y="954365"/>
                </a:lnTo>
                <a:lnTo>
                  <a:pt x="3410809" y="485866"/>
                </a:lnTo>
                <a:lnTo>
                  <a:pt x="3410809" y="424419"/>
                </a:lnTo>
                <a:lnTo>
                  <a:pt x="2986386" y="0"/>
                </a:lnTo>
                <a:lnTo>
                  <a:pt x="3038626" y="0"/>
                </a:lnTo>
                <a:lnTo>
                  <a:pt x="3437870" y="399237"/>
                </a:lnTo>
                <a:lnTo>
                  <a:pt x="3497441" y="399237"/>
                </a:lnTo>
                <a:lnTo>
                  <a:pt x="3896667" y="2"/>
                </a:lnTo>
                <a:lnTo>
                  <a:pt x="3948913" y="2"/>
                </a:lnTo>
                <a:lnTo>
                  <a:pt x="3521637" y="427285"/>
                </a:lnTo>
                <a:lnTo>
                  <a:pt x="3521637" y="483001"/>
                </a:lnTo>
                <a:lnTo>
                  <a:pt x="3992987" y="954364"/>
                </a:lnTo>
                <a:lnTo>
                  <a:pt x="4461599" y="485738"/>
                </a:lnTo>
                <a:lnTo>
                  <a:pt x="4461599" y="424543"/>
                </a:lnTo>
                <a:lnTo>
                  <a:pt x="4037068" y="1"/>
                </a:lnTo>
                <a:lnTo>
                  <a:pt x="4089312" y="1"/>
                </a:lnTo>
                <a:lnTo>
                  <a:pt x="4488534" y="399237"/>
                </a:lnTo>
                <a:lnTo>
                  <a:pt x="4548100" y="399237"/>
                </a:lnTo>
                <a:lnTo>
                  <a:pt x="4947332" y="4"/>
                </a:lnTo>
                <a:lnTo>
                  <a:pt x="4999581" y="4"/>
                </a:lnTo>
                <a:lnTo>
                  <a:pt x="4572422" y="427156"/>
                </a:lnTo>
                <a:lnTo>
                  <a:pt x="4572422" y="483126"/>
                </a:lnTo>
                <a:lnTo>
                  <a:pt x="5043667" y="954362"/>
                </a:lnTo>
                <a:lnTo>
                  <a:pt x="5512409" y="485609"/>
                </a:lnTo>
                <a:lnTo>
                  <a:pt x="5512409" y="424674"/>
                </a:lnTo>
                <a:lnTo>
                  <a:pt x="5087742" y="1"/>
                </a:lnTo>
                <a:lnTo>
                  <a:pt x="5139977" y="1"/>
                </a:lnTo>
                <a:lnTo>
                  <a:pt x="5539215" y="399237"/>
                </a:lnTo>
                <a:lnTo>
                  <a:pt x="5598781" y="399237"/>
                </a:lnTo>
                <a:lnTo>
                  <a:pt x="5998007" y="2"/>
                </a:lnTo>
                <a:lnTo>
                  <a:pt x="6050249" y="2"/>
                </a:lnTo>
                <a:lnTo>
                  <a:pt x="5623232" y="427030"/>
                </a:lnTo>
                <a:lnTo>
                  <a:pt x="5623232" y="483255"/>
                </a:lnTo>
                <a:lnTo>
                  <a:pt x="6094326" y="954363"/>
                </a:lnTo>
                <a:lnTo>
                  <a:pt x="6563205" y="485481"/>
                </a:lnTo>
                <a:lnTo>
                  <a:pt x="6563205" y="424799"/>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smtClean="0"/>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6DFF08F-DC6B-4601-B491-B0F83F6DD2DA}" type="datetimeFigureOut">
              <a:rPr lang="en-US" dirty="0"/>
              <a:t>2/12/2020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2" y="5264106"/>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24128" y="2286000"/>
            <a:ext cx="475488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6DFF08F-DC6B-4601-B491-B0F83F6DD2DA}" type="datetimeFigureOut">
              <a:rPr lang="en-US" dirty="0"/>
              <a:t>2/12/2020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24128" y="585216"/>
            <a:ext cx="9720072" cy="1499616"/>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989320"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smtClean="0"/>
              <a:t>Edit Master text styles</a:t>
            </a:r>
          </a:p>
        </p:txBody>
      </p:sp>
      <p:sp>
        <p:nvSpPr>
          <p:cNvPr id="6" name="Content Placeholder 5"/>
          <p:cNvSpPr>
            <a:spLocks noGrp="1"/>
          </p:cNvSpPr>
          <p:nvPr>
            <p:ph sz="quarter" idx="4"/>
          </p:nvPr>
        </p:nvSpPr>
        <p:spPr>
          <a:xfrm>
            <a:off x="5989320" y="2967788"/>
            <a:ext cx="4754880" cy="33415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6DFF08F-DC6B-4601-B491-B0F83F6DD2DA}" type="datetimeFigureOut">
              <a:rPr lang="en-US" dirty="0"/>
              <a:t>2/12/2020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6DFF08F-DC6B-4601-B491-B0F83F6DD2DA}" type="datetimeFigureOut">
              <a:rPr lang="en-US" dirty="0"/>
              <a:t>2/12/2020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DFF08F-DC6B-4601-B491-B0F83F6DD2DA}" type="datetimeFigureOut">
              <a:rPr lang="en-US" dirty="0"/>
              <a:t>2/12/2020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smtClean="0"/>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2/12/2020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C7616CA0-919D-4A49-9C8A-62FDFB3A5183}" type="datetimeFigureOut">
              <a:rPr lang="en-US" dirty="0"/>
              <a:t>2/12/2020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2/12/2020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628900" cy="5410200"/>
          </a:xfrm>
        </p:spPr>
        <p:txBody>
          <a:bodyPr vert="eaVert" lIns="45720" tIns="91440" rIns="45720" bIns="9144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90600" y="762000"/>
            <a:ext cx="7581900" cy="541020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2/12/2020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24128" y="2286000"/>
            <a:ext cx="9720071" cy="4023360"/>
          </a:xfrm>
          <a:prstGeom prst="rect">
            <a:avLst/>
          </a:prstGeom>
        </p:spPr>
        <p:txBody>
          <a:bodyPr vert="horz" lIns="45720" tIns="45720" rIns="4572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24128" y="6470704"/>
            <a:ext cx="2154142"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96DFF08F-DC6B-4601-B491-B0F83F6DD2DA}" type="datetimeFigureOut">
              <a:rPr lang="en-US" dirty="0"/>
              <a:pPr/>
              <a:t>2/12/2020</a:t>
            </a:fld>
            <a:endParaRPr lang="en-US" dirty="0"/>
          </a:p>
        </p:txBody>
      </p:sp>
      <p:sp>
        <p:nvSpPr>
          <p:cNvPr id="5" name="Footer Placeholder 4"/>
          <p:cNvSpPr>
            <a:spLocks noGrp="1"/>
          </p:cNvSpPr>
          <p:nvPr>
            <p:ph type="ftr" sz="quarter" idx="3"/>
          </p:nvPr>
        </p:nvSpPr>
        <p:spPr>
          <a:xfrm>
            <a:off x="4842932" y="6470704"/>
            <a:ext cx="5901458"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4" y="6470704"/>
            <a:ext cx="973666"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FAB73BC-B049-4115-A692-8D63A059BFB8}" type="slidenum">
              <a:rPr lang="en-US" dirty="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8" r:id="rId10"/>
    <p:sldLayoutId id="2147483659"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hyperlink" Target="https://www.ibo.org/about-the-ib/mission/"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Global Citizenship in Context </a:t>
            </a:r>
            <a:endParaRPr lang="en-GB" dirty="0"/>
          </a:p>
        </p:txBody>
      </p:sp>
      <p:sp>
        <p:nvSpPr>
          <p:cNvPr id="3" name="Subtitle 2"/>
          <p:cNvSpPr>
            <a:spLocks noGrp="1"/>
          </p:cNvSpPr>
          <p:nvPr>
            <p:ph type="subTitle" idx="1"/>
          </p:nvPr>
        </p:nvSpPr>
        <p:spPr/>
        <p:txBody>
          <a:bodyPr/>
          <a:lstStyle/>
          <a:p>
            <a:r>
              <a:rPr lang="en-GB" dirty="0" smtClean="0"/>
              <a:t>International education and global learnin</a:t>
            </a:r>
            <a:r>
              <a:rPr lang="en-GB" dirty="0"/>
              <a:t>g</a:t>
            </a:r>
          </a:p>
        </p:txBody>
      </p:sp>
    </p:spTree>
    <p:extLst>
      <p:ext uri="{BB962C8B-B14F-4D97-AF65-F5344CB8AC3E}">
        <p14:creationId xmlns:p14="http://schemas.microsoft.com/office/powerpoint/2010/main" val="19993846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international education?</a:t>
            </a:r>
            <a:endParaRPr lang="en-GB" dirty="0"/>
          </a:p>
        </p:txBody>
      </p:sp>
      <p:sp>
        <p:nvSpPr>
          <p:cNvPr id="3" name="Content Placeholder 2"/>
          <p:cNvSpPr>
            <a:spLocks noGrp="1"/>
          </p:cNvSpPr>
          <p:nvPr>
            <p:ph idx="1"/>
          </p:nvPr>
        </p:nvSpPr>
        <p:spPr/>
        <p:txBody>
          <a:bodyPr/>
          <a:lstStyle/>
          <a:p>
            <a:r>
              <a:rPr lang="en-GB" dirty="0" smtClean="0"/>
              <a:t>Hayden (2006 p.5) ‘</a:t>
            </a:r>
            <a:r>
              <a:rPr lang="en-GB" i="1" dirty="0" smtClean="0"/>
              <a:t>there is no simple definition of international education to which all would subscribe</a:t>
            </a:r>
            <a:r>
              <a:rPr lang="en-GB" dirty="0" smtClean="0"/>
              <a:t>’</a:t>
            </a:r>
          </a:p>
          <a:p>
            <a:r>
              <a:rPr lang="en-GB" dirty="0" smtClean="0"/>
              <a:t>Often seen as an umbrella term therefore many varied definitions </a:t>
            </a:r>
          </a:p>
          <a:p>
            <a:r>
              <a:rPr lang="en-GB" dirty="0" smtClean="0"/>
              <a:t>Epstein (1992 p.40) ‘</a:t>
            </a:r>
            <a:r>
              <a:rPr lang="en-GB" i="1" dirty="0" smtClean="0"/>
              <a:t>refers to organized efforts to bring together students, teachers, and scholars from different nations to interact and learn about and from each other</a:t>
            </a:r>
            <a:r>
              <a:rPr lang="en-GB" dirty="0" smtClean="0"/>
              <a:t>.’</a:t>
            </a:r>
          </a:p>
          <a:p>
            <a:r>
              <a:rPr lang="en-GB" dirty="0" smtClean="0"/>
              <a:t>Closely linked to the concept of international mindedness (Hill 2012) </a:t>
            </a:r>
          </a:p>
          <a:p>
            <a:r>
              <a:rPr lang="en-GB" dirty="0" smtClean="0"/>
              <a:t>Multicultural education</a:t>
            </a:r>
          </a:p>
          <a:p>
            <a:r>
              <a:rPr lang="en-GB" dirty="0" smtClean="0"/>
              <a:t>Intercultural education </a:t>
            </a:r>
            <a:endParaRPr lang="en-GB" dirty="0"/>
          </a:p>
        </p:txBody>
      </p:sp>
    </p:spTree>
    <p:extLst>
      <p:ext uri="{BB962C8B-B14F-4D97-AF65-F5344CB8AC3E}">
        <p14:creationId xmlns:p14="http://schemas.microsoft.com/office/powerpoint/2010/main" val="322776452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a:t>
            </a:r>
            <a:endParaRPr lang="en-GB" dirty="0"/>
          </a:p>
        </p:txBody>
      </p:sp>
      <p:sp>
        <p:nvSpPr>
          <p:cNvPr id="3" name="Content Placeholder 2"/>
          <p:cNvSpPr>
            <a:spLocks noGrp="1"/>
          </p:cNvSpPr>
          <p:nvPr>
            <p:ph sz="half" idx="1"/>
          </p:nvPr>
        </p:nvSpPr>
        <p:spPr/>
        <p:txBody>
          <a:bodyPr/>
          <a:lstStyle/>
          <a:p>
            <a:r>
              <a:rPr lang="en-GB" dirty="0" smtClean="0"/>
              <a:t>Using Epstein’s definition then in what ways aside from formal exchange schemes such as ERASMUS can we bring students, teachers and scholars together to learn from and engage with each other?</a:t>
            </a: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480313" y="1440697"/>
            <a:ext cx="4341695" cy="4341695"/>
          </a:xfrm>
        </p:spPr>
      </p:pic>
    </p:spTree>
    <p:extLst>
      <p:ext uri="{BB962C8B-B14F-4D97-AF65-F5344CB8AC3E}">
        <p14:creationId xmlns:p14="http://schemas.microsoft.com/office/powerpoint/2010/main" val="303784392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International Baccalaureate </a:t>
            </a:r>
            <a:endParaRPr lang="en-GB" dirty="0"/>
          </a:p>
        </p:txBody>
      </p:sp>
      <p:sp>
        <p:nvSpPr>
          <p:cNvPr id="3" name="Content Placeholder 2"/>
          <p:cNvSpPr>
            <a:spLocks noGrp="1"/>
          </p:cNvSpPr>
          <p:nvPr>
            <p:ph idx="1"/>
          </p:nvPr>
        </p:nvSpPr>
        <p:spPr/>
        <p:txBody>
          <a:bodyPr/>
          <a:lstStyle/>
          <a:p>
            <a:r>
              <a:rPr lang="en-GB" dirty="0" smtClean="0"/>
              <a:t>‘The </a:t>
            </a:r>
            <a:r>
              <a:rPr lang="en-GB" dirty="0"/>
              <a:t>International </a:t>
            </a:r>
            <a:r>
              <a:rPr lang="en-GB" dirty="0" smtClean="0"/>
              <a:t>Baccalaureate </a:t>
            </a:r>
            <a:r>
              <a:rPr lang="en-GB" dirty="0"/>
              <a:t>aims to develop inquiring, knowledgeable and caring young people who help to create a better and more peaceful world through intercultural understanding and respect.</a:t>
            </a:r>
          </a:p>
          <a:p>
            <a:r>
              <a:rPr lang="en-GB" dirty="0"/>
              <a:t>To this end the organization works with schools, governments and international organizations to develop challenging programmes of international education and rigorous assessment.</a:t>
            </a:r>
          </a:p>
          <a:p>
            <a:r>
              <a:rPr lang="en-GB" dirty="0"/>
              <a:t>These programmes encourage students across the world to become active, compassionate and lifelong learners who understand that other people, with their differences, can also be right</a:t>
            </a:r>
            <a:r>
              <a:rPr lang="en-GB" dirty="0" smtClean="0"/>
              <a:t>.’ </a:t>
            </a:r>
            <a:r>
              <a:rPr lang="en-GB" dirty="0">
                <a:hlinkClick r:id="rId2"/>
              </a:rPr>
              <a:t>https://www.ibo.org/about-the-ib/mission/</a:t>
            </a:r>
            <a:endParaRPr lang="en-GB" dirty="0"/>
          </a:p>
        </p:txBody>
      </p:sp>
    </p:spTree>
    <p:extLst>
      <p:ext uri="{BB962C8B-B14F-4D97-AF65-F5344CB8AC3E}">
        <p14:creationId xmlns:p14="http://schemas.microsoft.com/office/powerpoint/2010/main" val="12059622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International education involves…</a:t>
            </a:r>
            <a:endParaRPr lang="en-GB" dirty="0"/>
          </a:p>
        </p:txBody>
      </p:sp>
      <p:sp>
        <p:nvSpPr>
          <p:cNvPr id="3" name="Content Placeholder 2"/>
          <p:cNvSpPr>
            <a:spLocks noGrp="1"/>
          </p:cNvSpPr>
          <p:nvPr>
            <p:ph sz="half" idx="1"/>
          </p:nvPr>
        </p:nvSpPr>
        <p:spPr/>
        <p:txBody>
          <a:bodyPr>
            <a:normAutofit/>
          </a:bodyPr>
          <a:lstStyle/>
          <a:p>
            <a:r>
              <a:rPr lang="en-GB" dirty="0" smtClean="0"/>
              <a:t>Education for global citizenship</a:t>
            </a:r>
          </a:p>
          <a:p>
            <a:r>
              <a:rPr lang="en-GB" dirty="0" smtClean="0"/>
              <a:t>Education for international understanding</a:t>
            </a:r>
          </a:p>
          <a:p>
            <a:r>
              <a:rPr lang="en-GB" dirty="0" smtClean="0"/>
              <a:t>Education for international mindedness</a:t>
            </a:r>
          </a:p>
          <a:p>
            <a:r>
              <a:rPr lang="en-GB" dirty="0" smtClean="0"/>
              <a:t>Education for sustainable development</a:t>
            </a:r>
          </a:p>
          <a:p>
            <a:r>
              <a:rPr lang="en-GB" dirty="0" smtClean="0"/>
              <a:t>Human rights education</a:t>
            </a:r>
          </a:p>
          <a:p>
            <a:r>
              <a:rPr lang="en-GB" dirty="0" smtClean="0"/>
              <a:t>Intercultural education</a:t>
            </a:r>
          </a:p>
          <a:p>
            <a:r>
              <a:rPr lang="en-GB" dirty="0"/>
              <a:t>Intercultural curricula</a:t>
            </a:r>
          </a:p>
          <a:p>
            <a:endParaRPr lang="en-GB" dirty="0" smtClean="0"/>
          </a:p>
          <a:p>
            <a:endParaRPr lang="en-GB" dirty="0"/>
          </a:p>
        </p:txBody>
      </p:sp>
      <p:sp>
        <p:nvSpPr>
          <p:cNvPr id="4" name="Content Placeholder 3"/>
          <p:cNvSpPr>
            <a:spLocks noGrp="1"/>
          </p:cNvSpPr>
          <p:nvPr>
            <p:ph sz="half" idx="2"/>
          </p:nvPr>
        </p:nvSpPr>
        <p:spPr/>
        <p:txBody>
          <a:bodyPr>
            <a:normAutofit/>
          </a:bodyPr>
          <a:lstStyle/>
          <a:p>
            <a:r>
              <a:rPr lang="en-GB" dirty="0" smtClean="0"/>
              <a:t>International </a:t>
            </a:r>
            <a:r>
              <a:rPr lang="en-GB" dirty="0"/>
              <a:t>Schooling</a:t>
            </a:r>
          </a:p>
          <a:p>
            <a:r>
              <a:rPr lang="en-GB" dirty="0"/>
              <a:t>International staff and student exchange</a:t>
            </a:r>
          </a:p>
          <a:p>
            <a:r>
              <a:rPr lang="en-GB" dirty="0"/>
              <a:t>Multicultural education</a:t>
            </a:r>
          </a:p>
          <a:p>
            <a:r>
              <a:rPr lang="en-GB" dirty="0"/>
              <a:t>Peace education</a:t>
            </a:r>
          </a:p>
          <a:p>
            <a:r>
              <a:rPr lang="en-GB" dirty="0"/>
              <a:t>The teaching and learning of diverse groups in a national or international context</a:t>
            </a:r>
          </a:p>
          <a:p>
            <a:r>
              <a:rPr lang="en-GB" dirty="0"/>
              <a:t>Teaching and learning of indigenous and ethnic minority groups. </a:t>
            </a:r>
          </a:p>
          <a:p>
            <a:endParaRPr lang="en-GB" dirty="0"/>
          </a:p>
        </p:txBody>
      </p:sp>
    </p:spTree>
    <p:extLst>
      <p:ext uri="{BB962C8B-B14F-4D97-AF65-F5344CB8AC3E}">
        <p14:creationId xmlns:p14="http://schemas.microsoft.com/office/powerpoint/2010/main" val="38591993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024128" y="585216"/>
            <a:ext cx="9720072" cy="559772"/>
          </a:xfrm>
        </p:spPr>
        <p:txBody>
          <a:bodyPr>
            <a:normAutofit/>
          </a:bodyPr>
          <a:lstStyle/>
          <a:p>
            <a:r>
              <a:rPr lang="en-GB" sz="2800" dirty="0" smtClean="0"/>
              <a:t>Adapted from Spring (2009)</a:t>
            </a:r>
            <a:endParaRPr lang="en-GB" sz="2800" dirty="0"/>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1712726962"/>
              </p:ext>
            </p:extLst>
          </p:nvPr>
        </p:nvGraphicFramePr>
        <p:xfrm>
          <a:off x="1023937" y="1144988"/>
          <a:ext cx="11984397" cy="51637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p:cNvSpPr txBox="1"/>
          <p:nvPr/>
        </p:nvSpPr>
        <p:spPr>
          <a:xfrm>
            <a:off x="818984" y="2393343"/>
            <a:ext cx="2695493" cy="3785652"/>
          </a:xfrm>
          <a:prstGeom prst="rect">
            <a:avLst/>
          </a:prstGeom>
          <a:noFill/>
        </p:spPr>
        <p:txBody>
          <a:bodyPr wrap="square" rtlCol="0">
            <a:spAutoFit/>
          </a:bodyPr>
          <a:lstStyle/>
          <a:p>
            <a:r>
              <a:rPr lang="en-GB" sz="2400" dirty="0" smtClean="0"/>
              <a:t>Does this exist?</a:t>
            </a:r>
          </a:p>
          <a:p>
            <a:endParaRPr lang="en-GB" sz="2400" dirty="0" smtClean="0"/>
          </a:p>
          <a:p>
            <a:r>
              <a:rPr lang="en-GB" sz="2400" dirty="0" smtClean="0"/>
              <a:t>If so then who might be involved and how?</a:t>
            </a:r>
          </a:p>
          <a:p>
            <a:endParaRPr lang="en-GB" sz="2400" dirty="0"/>
          </a:p>
          <a:p>
            <a:r>
              <a:rPr lang="en-GB" sz="2400" dirty="0" smtClean="0"/>
              <a:t>Why might governments draw from this superstructure?</a:t>
            </a:r>
            <a:endParaRPr lang="en-GB" sz="2400" dirty="0"/>
          </a:p>
        </p:txBody>
      </p:sp>
    </p:spTree>
    <p:extLst>
      <p:ext uri="{BB962C8B-B14F-4D97-AF65-F5344CB8AC3E}">
        <p14:creationId xmlns:p14="http://schemas.microsoft.com/office/powerpoint/2010/main" val="166603273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Human Capital World model </a:t>
            </a:r>
            <a:r>
              <a:rPr lang="en-GB" sz="2800" dirty="0" smtClean="0"/>
              <a:t>(Spring 2009)</a:t>
            </a:r>
            <a:endParaRPr lang="en-GB" dirty="0"/>
          </a:p>
        </p:txBody>
      </p:sp>
      <p:sp>
        <p:nvSpPr>
          <p:cNvPr id="3" name="Content Placeholder 2"/>
          <p:cNvSpPr>
            <a:spLocks noGrp="1"/>
          </p:cNvSpPr>
          <p:nvPr>
            <p:ph idx="1"/>
          </p:nvPr>
        </p:nvSpPr>
        <p:spPr/>
        <p:txBody>
          <a:bodyPr>
            <a:normAutofit lnSpcReduction="10000"/>
          </a:bodyPr>
          <a:lstStyle/>
          <a:p>
            <a:r>
              <a:rPr lang="en-GB" dirty="0" smtClean="0"/>
              <a:t>National standardization of the curriculum</a:t>
            </a:r>
          </a:p>
          <a:p>
            <a:r>
              <a:rPr lang="en-GB" dirty="0" smtClean="0"/>
              <a:t>Standardized testing for promotion, entrance and exiting from different levels of schooling</a:t>
            </a:r>
          </a:p>
          <a:p>
            <a:r>
              <a:rPr lang="en-GB" dirty="0" smtClean="0"/>
              <a:t>Performance evaluation of teaching based on standardized testing of students</a:t>
            </a:r>
          </a:p>
          <a:p>
            <a:r>
              <a:rPr lang="en-GB" dirty="0" smtClean="0"/>
              <a:t>Mandated textbooks</a:t>
            </a:r>
          </a:p>
          <a:p>
            <a:r>
              <a:rPr lang="en-GB" dirty="0" smtClean="0"/>
              <a:t>Scripted lessons</a:t>
            </a:r>
          </a:p>
          <a:p>
            <a:r>
              <a:rPr lang="en-GB" dirty="0" smtClean="0"/>
              <a:t>Teaching of world languages, particularly English</a:t>
            </a:r>
          </a:p>
          <a:p>
            <a:r>
              <a:rPr lang="en-GB" dirty="0" smtClean="0"/>
              <a:t>The goal of education is educating workers to compete in the global economy</a:t>
            </a:r>
          </a:p>
          <a:p>
            <a:r>
              <a:rPr lang="en-GB" dirty="0" smtClean="0"/>
              <a:t>The value of education is measured by economic growth and development </a:t>
            </a:r>
            <a:endParaRPr lang="en-GB" dirty="0"/>
          </a:p>
        </p:txBody>
      </p:sp>
    </p:spTree>
    <p:extLst>
      <p:ext uri="{BB962C8B-B14F-4D97-AF65-F5344CB8AC3E}">
        <p14:creationId xmlns:p14="http://schemas.microsoft.com/office/powerpoint/2010/main" val="24897668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a:t>
            </a:r>
            <a:endParaRPr lang="en-GB" dirty="0"/>
          </a:p>
        </p:txBody>
      </p:sp>
      <p:sp>
        <p:nvSpPr>
          <p:cNvPr id="3" name="Content Placeholder 2"/>
          <p:cNvSpPr>
            <a:spLocks noGrp="1"/>
          </p:cNvSpPr>
          <p:nvPr>
            <p:ph sz="half" idx="1"/>
          </p:nvPr>
        </p:nvSpPr>
        <p:spPr/>
        <p:txBody>
          <a:bodyPr/>
          <a:lstStyle/>
          <a:p>
            <a:r>
              <a:rPr lang="en-GB" dirty="0" smtClean="0"/>
              <a:t>Globalisation – is it good or bad?</a:t>
            </a:r>
          </a:p>
          <a:p>
            <a:endParaRPr lang="en-GB" dirty="0"/>
          </a:p>
          <a:p>
            <a:r>
              <a:rPr lang="en-GB" dirty="0" err="1" smtClean="0"/>
              <a:t>Ritzer</a:t>
            </a:r>
            <a:r>
              <a:rPr lang="en-GB" dirty="0" smtClean="0"/>
              <a:t> (2000) </a:t>
            </a:r>
            <a:r>
              <a:rPr lang="en-GB" i="1" dirty="0" smtClean="0"/>
              <a:t>The </a:t>
            </a:r>
            <a:r>
              <a:rPr lang="en-GB" i="1" dirty="0" err="1" smtClean="0"/>
              <a:t>McDonalization</a:t>
            </a:r>
            <a:r>
              <a:rPr lang="en-GB" i="1" dirty="0" smtClean="0"/>
              <a:t> of Society </a:t>
            </a:r>
          </a:p>
          <a:p>
            <a:endParaRPr lang="en-GB" i="1" dirty="0"/>
          </a:p>
          <a:p>
            <a:r>
              <a:rPr lang="en-GB" dirty="0" smtClean="0"/>
              <a:t>Lanier (2011) </a:t>
            </a:r>
            <a:r>
              <a:rPr lang="en-GB" i="1" dirty="0" smtClean="0"/>
              <a:t>You are Not a Gadget </a:t>
            </a:r>
            <a:endParaRPr lang="en-GB" i="1"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320159" y="2084832"/>
            <a:ext cx="4781388" cy="3384578"/>
          </a:xfrm>
        </p:spPr>
      </p:pic>
    </p:spTree>
    <p:extLst>
      <p:ext uri="{BB962C8B-B14F-4D97-AF65-F5344CB8AC3E}">
        <p14:creationId xmlns:p14="http://schemas.microsoft.com/office/powerpoint/2010/main" val="2956884926"/>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534949"/>
      </a:dk2>
      <a:lt2>
        <a:srgbClr val="CCD1B9"/>
      </a:lt2>
      <a:accent1>
        <a:srgbClr val="C66951"/>
      </a:accent1>
      <a:accent2>
        <a:srgbClr val="BF974D"/>
      </a:accent2>
      <a:accent3>
        <a:srgbClr val="928B70"/>
      </a:accent3>
      <a:accent4>
        <a:srgbClr val="87706B"/>
      </a:accent4>
      <a:accent5>
        <a:srgbClr val="94734E"/>
      </a:accent5>
      <a:accent6>
        <a:srgbClr val="6F777D"/>
      </a:accent6>
      <a:hlink>
        <a:srgbClr val="CC9900"/>
      </a:hlink>
      <a:folHlink>
        <a:srgbClr val="C0C0C0"/>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125000"/>
              </a:schemeClr>
              <a:schemeClr val="phClr">
                <a:tint val="92000"/>
                <a:shade val="70000"/>
                <a:satMod val="110000"/>
              </a:schemeClr>
            </a:duotone>
          </a:blip>
          <a:tile tx="0" ty="0" sx="22000" sy="22000" flip="none" algn="tl"/>
        </a:blipFill>
      </a:bgFillStyleLst>
    </a:fmtScheme>
  </a:themeElements>
  <a:objectDefaults/>
  <a:extraClrSchemeLst/>
  <a:extLst>
    <a:ext uri="{05A4C25C-085E-4340-85A3-A5531E510DB2}">
      <thm15:themeFamily xmlns:thm15="http://schemas.microsoft.com/office/thememl/2012/main" name="Integral" id="{3577F8C9-A904-41D8-97D2-FD898F53F20E}" vid="{E736489A-00C3-4E0A-AAA8-D4D3127BA5B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B438F96E705D6469403A46F42FBE3CB" ma:contentTypeVersion="33" ma:contentTypeDescription="Create a new document." ma:contentTypeScope="" ma:versionID="8ea2ee704b0e517a993a179a81b05254">
  <xsd:schema xmlns:xsd="http://www.w3.org/2001/XMLSchema" xmlns:xs="http://www.w3.org/2001/XMLSchema" xmlns:p="http://schemas.microsoft.com/office/2006/metadata/properties" xmlns:ns3="bf13d2f1-3fb4-4d24-806f-713eb38c1b0e" xmlns:ns4="a3276f14-397d-4ed7-b8c7-ece791485ff1" targetNamespace="http://schemas.microsoft.com/office/2006/metadata/properties" ma:root="true" ma:fieldsID="d3a5d5540fbeb463e5f1e563e6608928" ns3:_="" ns4:_="">
    <xsd:import namespace="bf13d2f1-3fb4-4d24-806f-713eb38c1b0e"/>
    <xsd:import namespace="a3276f14-397d-4ed7-b8c7-ece791485ff1"/>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DateTaken" minOccurs="0"/>
                <xsd:element ref="ns4:SharedWithUsers" minOccurs="0"/>
                <xsd:element ref="ns4:SharedWithDetails" minOccurs="0"/>
                <xsd:element ref="ns4:SharingHintHash" minOccurs="0"/>
                <xsd:element ref="ns3:MediaServiceLocation" minOccurs="0"/>
                <xsd:element ref="ns3:MediaServiceGenerationTime" minOccurs="0"/>
                <xsd:element ref="ns3:MediaServiceEventHashCode" minOccurs="0"/>
                <xsd:element ref="ns3:MediaServiceAutoKeyPoints" minOccurs="0"/>
                <xsd:element ref="ns3:MediaServiceKeyPoints" minOccurs="0"/>
                <xsd:element ref="ns3:NotebookType" minOccurs="0"/>
                <xsd:element ref="ns3:FolderType" minOccurs="0"/>
                <xsd:element ref="ns3:CultureName" minOccurs="0"/>
                <xsd:element ref="ns3:AppVersion" minOccurs="0"/>
                <xsd:element ref="ns3:TeamsChannelId" minOccurs="0"/>
                <xsd:element ref="ns3:Owner" minOccurs="0"/>
                <xsd:element ref="ns3:Math_Settings" minOccurs="0"/>
                <xsd:element ref="ns3:DefaultSectionNames" minOccurs="0"/>
                <xsd:element ref="ns3:Templates" minOccurs="0"/>
                <xsd:element ref="ns3:Teachers" minOccurs="0"/>
                <xsd:element ref="ns3:Students" minOccurs="0"/>
                <xsd:element ref="ns3:Student_Groups" minOccurs="0"/>
                <xsd:element ref="ns3:Distribution_Groups" minOccurs="0"/>
                <xsd:element ref="ns3:LMS_Mappings" minOccurs="0"/>
                <xsd:element ref="ns3:Invited_Teachers" minOccurs="0"/>
                <xsd:element ref="ns3:Invited_Students" minOccurs="0"/>
                <xsd:element ref="ns3:Self_Registration_Enabled" minOccurs="0"/>
                <xsd:element ref="ns3:Has_Teacher_Only_SectionGroup" minOccurs="0"/>
                <xsd:element ref="ns3:Is_Collaboration_Space_Locked" minOccurs="0"/>
                <xsd:element ref="ns3:IsNotebookLocke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f13d2f1-3fb4-4d24-806f-713eb38c1b0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MediaServiceAutoTags" ma:internalName="MediaServiceAutoTags" ma:readOnly="true">
      <xsd:simpleType>
        <xsd:restriction base="dms:Text"/>
      </xsd:simpleType>
    </xsd:element>
    <xsd:element name="MediaServiceOCR" ma:index="11" nillable="true" ma:displayName="MediaServiceOCR"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NotebookType" ma:index="21" nillable="true" ma:displayName="Notebook Type" ma:internalName="NotebookType">
      <xsd:simpleType>
        <xsd:restriction base="dms:Text"/>
      </xsd:simpleType>
    </xsd:element>
    <xsd:element name="FolderType" ma:index="22" nillable="true" ma:displayName="Folder Type" ma:internalName="FolderType">
      <xsd:simpleType>
        <xsd:restriction base="dms:Text"/>
      </xsd:simpleType>
    </xsd:element>
    <xsd:element name="CultureName" ma:index="23" nillable="true" ma:displayName="Culture Name" ma:internalName="CultureName">
      <xsd:simpleType>
        <xsd:restriction base="dms:Text"/>
      </xsd:simpleType>
    </xsd:element>
    <xsd:element name="AppVersion" ma:index="24" nillable="true" ma:displayName="App Version" ma:internalName="AppVersion">
      <xsd:simpleType>
        <xsd:restriction base="dms:Text"/>
      </xsd:simpleType>
    </xsd:element>
    <xsd:element name="TeamsChannelId" ma:index="25" nillable="true" ma:displayName="Teams Channel Id" ma:internalName="TeamsChannelId">
      <xsd:simpleType>
        <xsd:restriction base="dms:Text"/>
      </xsd:simpleType>
    </xsd:element>
    <xsd:element name="Owner" ma:index="26"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7" nillable="true" ma:displayName="Math Settings" ma:internalName="Math_Settings">
      <xsd:simpleType>
        <xsd:restriction base="dms:Text"/>
      </xsd:simpleType>
    </xsd:element>
    <xsd:element name="DefaultSectionNames" ma:index="28" nillable="true" ma:displayName="Default Section Names" ma:internalName="DefaultSectionNames">
      <xsd:simpleType>
        <xsd:restriction base="dms:Note">
          <xsd:maxLength value="255"/>
        </xsd:restriction>
      </xsd:simpleType>
    </xsd:element>
    <xsd:element name="Templates" ma:index="29" nillable="true" ma:displayName="Templates" ma:internalName="Templates">
      <xsd:simpleType>
        <xsd:restriction base="dms:Note">
          <xsd:maxLength value="255"/>
        </xsd:restriction>
      </xsd:simpleType>
    </xsd:element>
    <xsd:element name="Teachers" ma:index="30"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1"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2"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3" nillable="true" ma:displayName="Distribution Groups" ma:internalName="Distribution_Groups">
      <xsd:simpleType>
        <xsd:restriction base="dms:Note">
          <xsd:maxLength value="255"/>
        </xsd:restriction>
      </xsd:simpleType>
    </xsd:element>
    <xsd:element name="LMS_Mappings" ma:index="34" nillable="true" ma:displayName="LMS Mappings" ma:internalName="LMS_Mappings">
      <xsd:simpleType>
        <xsd:restriction base="dms:Note">
          <xsd:maxLength value="255"/>
        </xsd:restriction>
      </xsd:simpleType>
    </xsd:element>
    <xsd:element name="Invited_Teachers" ma:index="35" nillable="true" ma:displayName="Invited Teachers" ma:internalName="Invited_Teachers">
      <xsd:simpleType>
        <xsd:restriction base="dms:Note">
          <xsd:maxLength value="255"/>
        </xsd:restriction>
      </xsd:simpleType>
    </xsd:element>
    <xsd:element name="Invited_Students" ma:index="36" nillable="true" ma:displayName="Invited Students" ma:internalName="Invited_Students">
      <xsd:simpleType>
        <xsd:restriction base="dms:Note">
          <xsd:maxLength value="255"/>
        </xsd:restriction>
      </xsd:simpleType>
    </xsd:element>
    <xsd:element name="Self_Registration_Enabled" ma:index="37" nillable="true" ma:displayName="Self Registration Enabled" ma:internalName="Self_Registration_Enabled">
      <xsd:simpleType>
        <xsd:restriction base="dms:Boolean"/>
      </xsd:simpleType>
    </xsd:element>
    <xsd:element name="Has_Teacher_Only_SectionGroup" ma:index="38" nillable="true" ma:displayName="Has Teacher Only SectionGroup" ma:internalName="Has_Teacher_Only_SectionGroup">
      <xsd:simpleType>
        <xsd:restriction base="dms:Boolean"/>
      </xsd:simpleType>
    </xsd:element>
    <xsd:element name="Is_Collaboration_Space_Locked" ma:index="39" nillable="true" ma:displayName="Is Collaboration Space Locked" ma:internalName="Is_Collaboration_Space_Locked">
      <xsd:simpleType>
        <xsd:restriction base="dms:Boolean"/>
      </xsd:simpleType>
    </xsd:element>
    <xsd:element name="IsNotebookLocked" ma:index="40" nillable="true" ma:displayName="Is Notebook Locked" ma:internalName="IsNotebookLocke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a3276f14-397d-4ed7-b8c7-ece791485ff1"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ath_Settings xmlns="bf13d2f1-3fb4-4d24-806f-713eb38c1b0e" xsi:nil="true"/>
    <Distribution_Groups xmlns="bf13d2f1-3fb4-4d24-806f-713eb38c1b0e" xsi:nil="true"/>
    <Invited_Teachers xmlns="bf13d2f1-3fb4-4d24-806f-713eb38c1b0e" xsi:nil="true"/>
    <Invited_Students xmlns="bf13d2f1-3fb4-4d24-806f-713eb38c1b0e" xsi:nil="true"/>
    <Has_Teacher_Only_SectionGroup xmlns="bf13d2f1-3fb4-4d24-806f-713eb38c1b0e" xsi:nil="true"/>
    <Owner xmlns="bf13d2f1-3fb4-4d24-806f-713eb38c1b0e">
      <UserInfo>
        <DisplayName/>
        <AccountId xsi:nil="true"/>
        <AccountType/>
      </UserInfo>
    </Owner>
    <Teachers xmlns="bf13d2f1-3fb4-4d24-806f-713eb38c1b0e">
      <UserInfo>
        <DisplayName/>
        <AccountId xsi:nil="true"/>
        <AccountType/>
      </UserInfo>
    </Teachers>
    <TeamsChannelId xmlns="bf13d2f1-3fb4-4d24-806f-713eb38c1b0e" xsi:nil="true"/>
    <NotebookType xmlns="bf13d2f1-3fb4-4d24-806f-713eb38c1b0e" xsi:nil="true"/>
    <CultureName xmlns="bf13d2f1-3fb4-4d24-806f-713eb38c1b0e" xsi:nil="true"/>
    <DefaultSectionNames xmlns="bf13d2f1-3fb4-4d24-806f-713eb38c1b0e" xsi:nil="true"/>
    <Is_Collaboration_Space_Locked xmlns="bf13d2f1-3fb4-4d24-806f-713eb38c1b0e" xsi:nil="true"/>
    <Templates xmlns="bf13d2f1-3fb4-4d24-806f-713eb38c1b0e" xsi:nil="true"/>
    <Self_Registration_Enabled xmlns="bf13d2f1-3fb4-4d24-806f-713eb38c1b0e" xsi:nil="true"/>
    <Students xmlns="bf13d2f1-3fb4-4d24-806f-713eb38c1b0e">
      <UserInfo>
        <DisplayName/>
        <AccountId xsi:nil="true"/>
        <AccountType/>
      </UserInfo>
    </Students>
    <AppVersion xmlns="bf13d2f1-3fb4-4d24-806f-713eb38c1b0e" xsi:nil="true"/>
    <FolderType xmlns="bf13d2f1-3fb4-4d24-806f-713eb38c1b0e" xsi:nil="true"/>
    <Student_Groups xmlns="bf13d2f1-3fb4-4d24-806f-713eb38c1b0e">
      <UserInfo>
        <DisplayName/>
        <AccountId xsi:nil="true"/>
        <AccountType/>
      </UserInfo>
    </Student_Groups>
    <LMS_Mappings xmlns="bf13d2f1-3fb4-4d24-806f-713eb38c1b0e" xsi:nil="true"/>
    <IsNotebookLocked xmlns="bf13d2f1-3fb4-4d24-806f-713eb38c1b0e" xsi:nil="true"/>
  </documentManagement>
</p:properties>
</file>

<file path=customXml/itemProps1.xml><?xml version="1.0" encoding="utf-8"?>
<ds:datastoreItem xmlns:ds="http://schemas.openxmlformats.org/officeDocument/2006/customXml" ds:itemID="{3C62F531-5655-4F49-BFFC-D7824EAD3F2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f13d2f1-3fb4-4d24-806f-713eb38c1b0e"/>
    <ds:schemaRef ds:uri="a3276f14-397d-4ed7-b8c7-ece791485f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CA5C136-30FC-4288-BEFB-111AE49ED43C}">
  <ds:schemaRefs>
    <ds:schemaRef ds:uri="http://schemas.microsoft.com/sharepoint/v3/contenttype/forms"/>
  </ds:schemaRefs>
</ds:datastoreItem>
</file>

<file path=customXml/itemProps3.xml><?xml version="1.0" encoding="utf-8"?>
<ds:datastoreItem xmlns:ds="http://schemas.openxmlformats.org/officeDocument/2006/customXml" ds:itemID="{D4EA4CF2-EDA4-4801-8BFA-AADA5ABEA2F2}">
  <ds:schemaRefs>
    <ds:schemaRef ds:uri="bf13d2f1-3fb4-4d24-806f-713eb38c1b0e"/>
    <ds:schemaRef ds:uri="http://purl.org/dc/elements/1.1/"/>
    <ds:schemaRef ds:uri="http://schemas.microsoft.com/office/2006/metadata/properties"/>
    <ds:schemaRef ds:uri="http://purl.org/dc/terms/"/>
    <ds:schemaRef ds:uri="http://purl.org/dc/dcmitype/"/>
    <ds:schemaRef ds:uri="http://schemas.microsoft.com/office/2006/documentManagement/types"/>
    <ds:schemaRef ds:uri="http://schemas.microsoft.com/office/infopath/2007/PartnerControls"/>
    <ds:schemaRef ds:uri="http://schemas.openxmlformats.org/package/2006/metadata/core-properties"/>
    <ds:schemaRef ds:uri="a3276f14-397d-4ed7-b8c7-ece791485ff1"/>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Integral</Template>
  <TotalTime>57</TotalTime>
  <Words>415</Words>
  <Application>Microsoft Office PowerPoint</Application>
  <PresentationFormat>Widescreen</PresentationFormat>
  <Paragraphs>59</Paragraphs>
  <Slides>8</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Calibri</vt:lpstr>
      <vt:lpstr>Tw Cen MT</vt:lpstr>
      <vt:lpstr>Tw Cen MT Condensed</vt:lpstr>
      <vt:lpstr>Wingdings 3</vt:lpstr>
      <vt:lpstr>Integral</vt:lpstr>
      <vt:lpstr>Global Citizenship in Context </vt:lpstr>
      <vt:lpstr>What is international education?</vt:lpstr>
      <vt:lpstr>Question</vt:lpstr>
      <vt:lpstr>International Baccalaureate </vt:lpstr>
      <vt:lpstr>International education involves…</vt:lpstr>
      <vt:lpstr>Adapted from Spring (2009)</vt:lpstr>
      <vt:lpstr>Human Capital World model (Spring 2009)</vt:lpstr>
      <vt:lpstr>Discussion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Global Citizenship in Context </dc:title>
  <dc:creator>Caroline Lewis</dc:creator>
  <cp:lastModifiedBy>Caroline Lewis</cp:lastModifiedBy>
  <cp:revision>7</cp:revision>
  <dcterms:created xsi:type="dcterms:W3CDTF">2020-02-12T08:26:43Z</dcterms:created>
  <dcterms:modified xsi:type="dcterms:W3CDTF">2020-02-12T09:23:44Z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0x010100AB438F96E705D6469403A46F42FBE3CB</vt:lpwstr>
  </property>
</Properties>
</file>