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6380BE-042A-4726-A1DA-1849865FFB46}" v="219" dt="2026-03-22T23:46:34.728"/>
    <p1510:client id="{5D2D02B3-387A-2FDC-1FD8-ECCF171A47B9}" v="47" dt="2026-03-22T17:34:20.353"/>
    <p1510:client id="{7F8DE08B-2FE7-736F-3F27-1E14E135A285}" v="63" dt="2026-03-22T17:19:57.952"/>
    <p1510:client id="{99BEA253-FC81-F8A9-2BCC-C0816E364048}" v="2" dt="2026-03-22T22:23:53.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deja Yasmin (2419337)" userId="S::2419337@student.uwtsd.ac.uk::da2b7f99-93be-409f-99d3-0481ba1de251" providerId="AD" clId="Web-{7F8DE08B-2FE7-736F-3F27-1E14E135A285}"/>
    <pc:docChg chg="modSld">
      <pc:chgData name="Kudeja Yasmin (2419337)" userId="S::2419337@student.uwtsd.ac.uk::da2b7f99-93be-409f-99d3-0481ba1de251" providerId="AD" clId="Web-{7F8DE08B-2FE7-736F-3F27-1E14E135A285}" dt="2026-03-22T17:19:40.434" v="60" actId="20577"/>
      <pc:docMkLst>
        <pc:docMk/>
      </pc:docMkLst>
      <pc:sldChg chg="modSp">
        <pc:chgData name="Kudeja Yasmin (2419337)" userId="S::2419337@student.uwtsd.ac.uk::da2b7f99-93be-409f-99d3-0481ba1de251" providerId="AD" clId="Web-{7F8DE08B-2FE7-736F-3F27-1E14E135A285}" dt="2026-03-22T17:19:40.434" v="60" actId="20577"/>
        <pc:sldMkLst>
          <pc:docMk/>
          <pc:sldMk cId="0" sldId="256"/>
        </pc:sldMkLst>
        <pc:spChg chg="mod">
          <ac:chgData name="Kudeja Yasmin (2419337)" userId="S::2419337@student.uwtsd.ac.uk::da2b7f99-93be-409f-99d3-0481ba1de251" providerId="AD" clId="Web-{7F8DE08B-2FE7-736F-3F27-1E14E135A285}" dt="2026-03-22T17:19:40.434" v="60" actId="20577"/>
          <ac:spMkLst>
            <pc:docMk/>
            <pc:sldMk cId="0" sldId="256"/>
            <ac:spMk id="3" creationId="{00000000-0000-0000-0000-000000000000}"/>
          </ac:spMkLst>
        </pc:spChg>
      </pc:sldChg>
    </pc:docChg>
  </pc:docChgLst>
  <pc:docChgLst>
    <pc:chgData name="Kudeja Yasmin (2419337)" userId="S::2419337@student.uwtsd.ac.uk::da2b7f99-93be-409f-99d3-0481ba1de251" providerId="AD" clId="Web-{486380BE-042A-4726-A1DA-1849865FFB46}"/>
    <pc:docChg chg="addSld modSld">
      <pc:chgData name="Kudeja Yasmin (2419337)" userId="S::2419337@student.uwtsd.ac.uk::da2b7f99-93be-409f-99d3-0481ba1de251" providerId="AD" clId="Web-{486380BE-042A-4726-A1DA-1849865FFB46}" dt="2026-03-22T23:46:34.728" v="225" actId="1076"/>
      <pc:docMkLst>
        <pc:docMk/>
      </pc:docMkLst>
      <pc:sldChg chg="addSp modSp modMedia addAnim">
        <pc:chgData name="Kudeja Yasmin (2419337)" userId="S::2419337@student.uwtsd.ac.uk::da2b7f99-93be-409f-99d3-0481ba1de251" providerId="AD" clId="Web-{486380BE-042A-4726-A1DA-1849865FFB46}" dt="2026-03-22T22:43:41.873" v="1" actId="1076"/>
        <pc:sldMkLst>
          <pc:docMk/>
          <pc:sldMk cId="0" sldId="256"/>
        </pc:sldMkLst>
        <pc:picChg chg="add mod">
          <ac:chgData name="Kudeja Yasmin (2419337)" userId="S::2419337@student.uwtsd.ac.uk::da2b7f99-93be-409f-99d3-0481ba1de251" providerId="AD" clId="Web-{486380BE-042A-4726-A1DA-1849865FFB46}" dt="2026-03-22T22:43:41.873" v="1" actId="1076"/>
          <ac:picMkLst>
            <pc:docMk/>
            <pc:sldMk cId="0" sldId="256"/>
            <ac:picMk id="4" creationId="{B44CE3FD-54F9-BF35-2ECE-A92A9BA78DD3}"/>
          </ac:picMkLst>
        </pc:picChg>
      </pc:sldChg>
      <pc:sldChg chg="addSp modSp modMedia addAnim">
        <pc:chgData name="Kudeja Yasmin (2419337)" userId="S::2419337@student.uwtsd.ac.uk::da2b7f99-93be-409f-99d3-0481ba1de251" providerId="AD" clId="Web-{486380BE-042A-4726-A1DA-1849865FFB46}" dt="2026-03-22T22:48:00.999" v="3" actId="1076"/>
        <pc:sldMkLst>
          <pc:docMk/>
          <pc:sldMk cId="0" sldId="257"/>
        </pc:sldMkLst>
        <pc:picChg chg="add mod">
          <ac:chgData name="Kudeja Yasmin (2419337)" userId="S::2419337@student.uwtsd.ac.uk::da2b7f99-93be-409f-99d3-0481ba1de251" providerId="AD" clId="Web-{486380BE-042A-4726-A1DA-1849865FFB46}" dt="2026-03-22T22:48:00.999" v="3" actId="1076"/>
          <ac:picMkLst>
            <pc:docMk/>
            <pc:sldMk cId="0" sldId="257"/>
            <ac:picMk id="8" creationId="{FB1F8889-3710-1C68-4110-C6085085E075}"/>
          </ac:picMkLst>
        </pc:picChg>
      </pc:sldChg>
      <pc:sldChg chg="addSp modSp modMedia addAnim">
        <pc:chgData name="Kudeja Yasmin (2419337)" userId="S::2419337@student.uwtsd.ac.uk::da2b7f99-93be-409f-99d3-0481ba1de251" providerId="AD" clId="Web-{486380BE-042A-4726-A1DA-1849865FFB46}" dt="2026-03-22T22:52:18.779" v="5" actId="1076"/>
        <pc:sldMkLst>
          <pc:docMk/>
          <pc:sldMk cId="0" sldId="258"/>
        </pc:sldMkLst>
        <pc:picChg chg="add mod">
          <ac:chgData name="Kudeja Yasmin (2419337)" userId="S::2419337@student.uwtsd.ac.uk::da2b7f99-93be-409f-99d3-0481ba1de251" providerId="AD" clId="Web-{486380BE-042A-4726-A1DA-1849865FFB46}" dt="2026-03-22T22:52:18.779" v="5" actId="1076"/>
          <ac:picMkLst>
            <pc:docMk/>
            <pc:sldMk cId="0" sldId="258"/>
            <ac:picMk id="10" creationId="{37A6D6F4-23B6-8B9F-CDDA-7F2F6FAE0EDC}"/>
          </ac:picMkLst>
        </pc:picChg>
      </pc:sldChg>
      <pc:sldChg chg="addSp modSp modMedia addAnim">
        <pc:chgData name="Kudeja Yasmin (2419337)" userId="S::2419337@student.uwtsd.ac.uk::da2b7f99-93be-409f-99d3-0481ba1de251" providerId="AD" clId="Web-{486380BE-042A-4726-A1DA-1849865FFB46}" dt="2026-03-22T22:54:42.891" v="7" actId="1076"/>
        <pc:sldMkLst>
          <pc:docMk/>
          <pc:sldMk cId="0" sldId="259"/>
        </pc:sldMkLst>
        <pc:picChg chg="add mod">
          <ac:chgData name="Kudeja Yasmin (2419337)" userId="S::2419337@student.uwtsd.ac.uk::da2b7f99-93be-409f-99d3-0481ba1de251" providerId="AD" clId="Web-{486380BE-042A-4726-A1DA-1849865FFB46}" dt="2026-03-22T22:54:42.891" v="7" actId="1076"/>
          <ac:picMkLst>
            <pc:docMk/>
            <pc:sldMk cId="0" sldId="259"/>
            <ac:picMk id="9" creationId="{9BAC5577-A17D-38E9-C951-27F3D8808E41}"/>
          </ac:picMkLst>
        </pc:picChg>
      </pc:sldChg>
      <pc:sldChg chg="addSp modSp modMedia addAnim">
        <pc:chgData name="Kudeja Yasmin (2419337)" userId="S::2419337@student.uwtsd.ac.uk::da2b7f99-93be-409f-99d3-0481ba1de251" providerId="AD" clId="Web-{486380BE-042A-4726-A1DA-1849865FFB46}" dt="2026-03-22T22:58:38.222" v="9" actId="1076"/>
        <pc:sldMkLst>
          <pc:docMk/>
          <pc:sldMk cId="0" sldId="260"/>
        </pc:sldMkLst>
        <pc:picChg chg="add mod">
          <ac:chgData name="Kudeja Yasmin (2419337)" userId="S::2419337@student.uwtsd.ac.uk::da2b7f99-93be-409f-99d3-0481ba1de251" providerId="AD" clId="Web-{486380BE-042A-4726-A1DA-1849865FFB46}" dt="2026-03-22T22:58:38.222" v="9" actId="1076"/>
          <ac:picMkLst>
            <pc:docMk/>
            <pc:sldMk cId="0" sldId="260"/>
            <ac:picMk id="17" creationId="{D2B5DED9-34BC-E6FA-0A7A-AFC3B2EDDB62}"/>
          </ac:picMkLst>
        </pc:picChg>
      </pc:sldChg>
      <pc:sldChg chg="addSp modSp modMedia addAnim">
        <pc:chgData name="Kudeja Yasmin (2419337)" userId="S::2419337@student.uwtsd.ac.uk::da2b7f99-93be-409f-99d3-0481ba1de251" providerId="AD" clId="Web-{486380BE-042A-4726-A1DA-1849865FFB46}" dt="2026-03-22T23:03:07.853" v="11" actId="1076"/>
        <pc:sldMkLst>
          <pc:docMk/>
          <pc:sldMk cId="0" sldId="261"/>
        </pc:sldMkLst>
        <pc:picChg chg="add mod">
          <ac:chgData name="Kudeja Yasmin (2419337)" userId="S::2419337@student.uwtsd.ac.uk::da2b7f99-93be-409f-99d3-0481ba1de251" providerId="AD" clId="Web-{486380BE-042A-4726-A1DA-1849865FFB46}" dt="2026-03-22T23:03:07.853" v="11" actId="1076"/>
          <ac:picMkLst>
            <pc:docMk/>
            <pc:sldMk cId="0" sldId="261"/>
            <ac:picMk id="14" creationId="{94B38174-E419-21E9-0FFE-3F54EE8CDB55}"/>
          </ac:picMkLst>
        </pc:picChg>
      </pc:sldChg>
      <pc:sldChg chg="addSp modSp modMedia addAnim">
        <pc:chgData name="Kudeja Yasmin (2419337)" userId="S::2419337@student.uwtsd.ac.uk::da2b7f99-93be-409f-99d3-0481ba1de251" providerId="AD" clId="Web-{486380BE-042A-4726-A1DA-1849865FFB46}" dt="2026-03-22T23:05:20.203" v="13" actId="1076"/>
        <pc:sldMkLst>
          <pc:docMk/>
          <pc:sldMk cId="0" sldId="262"/>
        </pc:sldMkLst>
        <pc:picChg chg="add mod">
          <ac:chgData name="Kudeja Yasmin (2419337)" userId="S::2419337@student.uwtsd.ac.uk::da2b7f99-93be-409f-99d3-0481ba1de251" providerId="AD" clId="Web-{486380BE-042A-4726-A1DA-1849865FFB46}" dt="2026-03-22T23:05:20.203" v="13" actId="1076"/>
          <ac:picMkLst>
            <pc:docMk/>
            <pc:sldMk cId="0" sldId="262"/>
            <ac:picMk id="4" creationId="{24FC0D5F-840B-937A-6F56-02094A13FA95}"/>
          </ac:picMkLst>
        </pc:picChg>
      </pc:sldChg>
      <pc:sldChg chg="addSp modSp modMedia addAnim">
        <pc:chgData name="Kudeja Yasmin (2419337)" userId="S::2419337@student.uwtsd.ac.uk::da2b7f99-93be-409f-99d3-0481ba1de251" providerId="AD" clId="Web-{486380BE-042A-4726-A1DA-1849865FFB46}" dt="2026-03-22T23:14:28.410" v="15" actId="1076"/>
        <pc:sldMkLst>
          <pc:docMk/>
          <pc:sldMk cId="0" sldId="263"/>
        </pc:sldMkLst>
        <pc:picChg chg="add mod">
          <ac:chgData name="Kudeja Yasmin (2419337)" userId="S::2419337@student.uwtsd.ac.uk::da2b7f99-93be-409f-99d3-0481ba1de251" providerId="AD" clId="Web-{486380BE-042A-4726-A1DA-1849865FFB46}" dt="2026-03-22T23:14:28.410" v="15" actId="1076"/>
          <ac:picMkLst>
            <pc:docMk/>
            <pc:sldMk cId="0" sldId="263"/>
            <ac:picMk id="4" creationId="{653E7D74-748A-C37C-E72E-F81703436319}"/>
          </ac:picMkLst>
        </pc:picChg>
      </pc:sldChg>
      <pc:sldChg chg="addSp modSp modMedia addAnim">
        <pc:chgData name="Kudeja Yasmin (2419337)" userId="S::2419337@student.uwtsd.ac.uk::da2b7f99-93be-409f-99d3-0481ba1de251" providerId="AD" clId="Web-{486380BE-042A-4726-A1DA-1849865FFB46}" dt="2026-03-22T23:17:16.477" v="17" actId="1076"/>
        <pc:sldMkLst>
          <pc:docMk/>
          <pc:sldMk cId="0" sldId="264"/>
        </pc:sldMkLst>
        <pc:picChg chg="add mod">
          <ac:chgData name="Kudeja Yasmin (2419337)" userId="S::2419337@student.uwtsd.ac.uk::da2b7f99-93be-409f-99d3-0481ba1de251" providerId="AD" clId="Web-{486380BE-042A-4726-A1DA-1849865FFB46}" dt="2026-03-22T23:17:16.477" v="17" actId="1076"/>
          <ac:picMkLst>
            <pc:docMk/>
            <pc:sldMk cId="0" sldId="264"/>
            <ac:picMk id="21" creationId="{85574CEE-BB24-6ED5-4AE2-C8F32C2DAC11}"/>
          </ac:picMkLst>
        </pc:picChg>
      </pc:sldChg>
      <pc:sldChg chg="addSp modSp modMedia addAnim">
        <pc:chgData name="Kudeja Yasmin (2419337)" userId="S::2419337@student.uwtsd.ac.uk::da2b7f99-93be-409f-99d3-0481ba1de251" providerId="AD" clId="Web-{486380BE-042A-4726-A1DA-1849865FFB46}" dt="2026-03-22T23:20:01.333" v="19" actId="1076"/>
        <pc:sldMkLst>
          <pc:docMk/>
          <pc:sldMk cId="0" sldId="265"/>
        </pc:sldMkLst>
        <pc:picChg chg="add mod">
          <ac:chgData name="Kudeja Yasmin (2419337)" userId="S::2419337@student.uwtsd.ac.uk::da2b7f99-93be-409f-99d3-0481ba1de251" providerId="AD" clId="Web-{486380BE-042A-4726-A1DA-1849865FFB46}" dt="2026-03-22T23:20:01.333" v="19" actId="1076"/>
          <ac:picMkLst>
            <pc:docMk/>
            <pc:sldMk cId="0" sldId="265"/>
            <ac:picMk id="15" creationId="{49469752-6942-9479-7EEF-B0AFDCE8BB34}"/>
          </ac:picMkLst>
        </pc:picChg>
      </pc:sldChg>
      <pc:sldChg chg="addSp modSp modMedia addAnim">
        <pc:chgData name="Kudeja Yasmin (2419337)" userId="S::2419337@student.uwtsd.ac.uk::da2b7f99-93be-409f-99d3-0481ba1de251" providerId="AD" clId="Web-{486380BE-042A-4726-A1DA-1849865FFB46}" dt="2026-03-22T23:23:50.171" v="21" actId="1076"/>
        <pc:sldMkLst>
          <pc:docMk/>
          <pc:sldMk cId="0" sldId="266"/>
        </pc:sldMkLst>
        <pc:picChg chg="add mod">
          <ac:chgData name="Kudeja Yasmin (2419337)" userId="S::2419337@student.uwtsd.ac.uk::da2b7f99-93be-409f-99d3-0481ba1de251" providerId="AD" clId="Web-{486380BE-042A-4726-A1DA-1849865FFB46}" dt="2026-03-22T23:23:50.171" v="21" actId="1076"/>
          <ac:picMkLst>
            <pc:docMk/>
            <pc:sldMk cId="0" sldId="266"/>
            <ac:picMk id="12" creationId="{03CDD1B5-D94A-00CC-BB39-83083B9118E1}"/>
          </ac:picMkLst>
        </pc:picChg>
      </pc:sldChg>
      <pc:sldChg chg="addSp modSp modMedia addAnim">
        <pc:chgData name="Kudeja Yasmin (2419337)" userId="S::2419337@student.uwtsd.ac.uk::da2b7f99-93be-409f-99d3-0481ba1de251" providerId="AD" clId="Web-{486380BE-042A-4726-A1DA-1849865FFB46}" dt="2026-03-22T23:25:28.096" v="23" actId="1076"/>
        <pc:sldMkLst>
          <pc:docMk/>
          <pc:sldMk cId="0" sldId="267"/>
        </pc:sldMkLst>
        <pc:picChg chg="add mod">
          <ac:chgData name="Kudeja Yasmin (2419337)" userId="S::2419337@student.uwtsd.ac.uk::da2b7f99-93be-409f-99d3-0481ba1de251" providerId="AD" clId="Web-{486380BE-042A-4726-A1DA-1849865FFB46}" dt="2026-03-22T23:25:28.096" v="23" actId="1076"/>
          <ac:picMkLst>
            <pc:docMk/>
            <pc:sldMk cId="0" sldId="267"/>
            <ac:picMk id="9" creationId="{8AC194D2-54DC-8650-CB37-E6A4A8F917E5}"/>
          </ac:picMkLst>
        </pc:picChg>
      </pc:sldChg>
      <pc:sldChg chg="addSp modSp modMedia addAnim">
        <pc:chgData name="Kudeja Yasmin (2419337)" userId="S::2419337@student.uwtsd.ac.uk::da2b7f99-93be-409f-99d3-0481ba1de251" providerId="AD" clId="Web-{486380BE-042A-4726-A1DA-1849865FFB46}" dt="2026-03-22T23:27:43.286" v="25" actId="1076"/>
        <pc:sldMkLst>
          <pc:docMk/>
          <pc:sldMk cId="0" sldId="268"/>
        </pc:sldMkLst>
        <pc:picChg chg="add mod">
          <ac:chgData name="Kudeja Yasmin (2419337)" userId="S::2419337@student.uwtsd.ac.uk::da2b7f99-93be-409f-99d3-0481ba1de251" providerId="AD" clId="Web-{486380BE-042A-4726-A1DA-1849865FFB46}" dt="2026-03-22T23:27:43.286" v="25" actId="1076"/>
          <ac:picMkLst>
            <pc:docMk/>
            <pc:sldMk cId="0" sldId="268"/>
            <ac:picMk id="8" creationId="{7E4222F9-B3A6-C2DE-2FCB-E0703411BD7F}"/>
          </ac:picMkLst>
        </pc:picChg>
      </pc:sldChg>
      <pc:sldChg chg="addSp modSp modMedia addAnim">
        <pc:chgData name="Kudeja Yasmin (2419337)" userId="S::2419337@student.uwtsd.ac.uk::da2b7f99-93be-409f-99d3-0481ba1de251" providerId="AD" clId="Web-{486380BE-042A-4726-A1DA-1849865FFB46}" dt="2026-03-22T23:30:32.135" v="26"/>
        <pc:sldMkLst>
          <pc:docMk/>
          <pc:sldMk cId="0" sldId="269"/>
        </pc:sldMkLst>
        <pc:picChg chg="add mod">
          <ac:chgData name="Kudeja Yasmin (2419337)" userId="S::2419337@student.uwtsd.ac.uk::da2b7f99-93be-409f-99d3-0481ba1de251" providerId="AD" clId="Web-{486380BE-042A-4726-A1DA-1849865FFB46}" dt="2026-03-22T23:30:32.135" v="26"/>
          <ac:picMkLst>
            <pc:docMk/>
            <pc:sldMk cId="0" sldId="269"/>
            <ac:picMk id="4" creationId="{1A77664C-CB4E-93D5-81E8-1F5E17BA7F59}"/>
          </ac:picMkLst>
        </pc:picChg>
      </pc:sldChg>
      <pc:sldChg chg="addSp delSp modSp new mod modMedia setBg addAnim">
        <pc:chgData name="Kudeja Yasmin (2419337)" userId="S::2419337@student.uwtsd.ac.uk::da2b7f99-93be-409f-99d3-0481ba1de251" providerId="AD" clId="Web-{486380BE-042A-4726-A1DA-1849865FFB46}" dt="2026-03-22T23:46:34.728" v="225" actId="1076"/>
        <pc:sldMkLst>
          <pc:docMk/>
          <pc:sldMk cId="3843444735" sldId="271"/>
        </pc:sldMkLst>
        <pc:spChg chg="mod">
          <ac:chgData name="Kudeja Yasmin (2419337)" userId="S::2419337@student.uwtsd.ac.uk::da2b7f99-93be-409f-99d3-0481ba1de251" providerId="AD" clId="Web-{486380BE-042A-4726-A1DA-1849865FFB46}" dt="2026-03-22T23:40:34.236" v="223"/>
          <ac:spMkLst>
            <pc:docMk/>
            <pc:sldMk cId="3843444735" sldId="271"/>
            <ac:spMk id="2" creationId="{942E5B96-78FD-D3DE-A726-2D712AC59804}"/>
          </ac:spMkLst>
        </pc:spChg>
        <pc:spChg chg="mod">
          <ac:chgData name="Kudeja Yasmin (2419337)" userId="S::2419337@student.uwtsd.ac.uk::da2b7f99-93be-409f-99d3-0481ba1de251" providerId="AD" clId="Web-{486380BE-042A-4726-A1DA-1849865FFB46}" dt="2026-03-22T23:40:34.236" v="223"/>
          <ac:spMkLst>
            <pc:docMk/>
            <pc:sldMk cId="3843444735" sldId="271"/>
            <ac:spMk id="3" creationId="{5EDC3389-3C65-43F3-6C73-D4D0081B633B}"/>
          </ac:spMkLst>
        </pc:spChg>
        <pc:spChg chg="add del">
          <ac:chgData name="Kudeja Yasmin (2419337)" userId="S::2419337@student.uwtsd.ac.uk::da2b7f99-93be-409f-99d3-0481ba1de251" providerId="AD" clId="Web-{486380BE-042A-4726-A1DA-1849865FFB46}" dt="2026-03-22T23:40:34.236" v="222"/>
          <ac:spMkLst>
            <pc:docMk/>
            <pc:sldMk cId="3843444735" sldId="271"/>
            <ac:spMk id="8" creationId="{907EF6B7-1338-4443-8C46-6A318D952DFD}"/>
          </ac:spMkLst>
        </pc:spChg>
        <pc:spChg chg="add del">
          <ac:chgData name="Kudeja Yasmin (2419337)" userId="S::2419337@student.uwtsd.ac.uk::da2b7f99-93be-409f-99d3-0481ba1de251" providerId="AD" clId="Web-{486380BE-042A-4726-A1DA-1849865FFB46}" dt="2026-03-22T23:40:34.236" v="222"/>
          <ac:spMkLst>
            <pc:docMk/>
            <pc:sldMk cId="3843444735" sldId="271"/>
            <ac:spMk id="10" creationId="{DAAE4CDD-124C-4DCF-9584-B6033B545DD5}"/>
          </ac:spMkLst>
        </pc:spChg>
        <pc:spChg chg="add del">
          <ac:chgData name="Kudeja Yasmin (2419337)" userId="S::2419337@student.uwtsd.ac.uk::da2b7f99-93be-409f-99d3-0481ba1de251" providerId="AD" clId="Web-{486380BE-042A-4726-A1DA-1849865FFB46}" dt="2026-03-22T23:40:34.236" v="222"/>
          <ac:spMkLst>
            <pc:docMk/>
            <pc:sldMk cId="3843444735" sldId="271"/>
            <ac:spMk id="12" creationId="{081E4A58-353D-44AE-B2FC-2A74E2E400F7}"/>
          </ac:spMkLst>
        </pc:spChg>
        <pc:spChg chg="add">
          <ac:chgData name="Kudeja Yasmin (2419337)" userId="S::2419337@student.uwtsd.ac.uk::da2b7f99-93be-409f-99d3-0481ba1de251" providerId="AD" clId="Web-{486380BE-042A-4726-A1DA-1849865FFB46}" dt="2026-03-22T23:40:34.236" v="223"/>
          <ac:spMkLst>
            <pc:docMk/>
            <pc:sldMk cId="3843444735" sldId="271"/>
            <ac:spMk id="14" creationId="{100EDD19-6802-4EC3-95CE-CFFAB042CFD6}"/>
          </ac:spMkLst>
        </pc:spChg>
        <pc:spChg chg="add">
          <ac:chgData name="Kudeja Yasmin (2419337)" userId="S::2419337@student.uwtsd.ac.uk::da2b7f99-93be-409f-99d3-0481ba1de251" providerId="AD" clId="Web-{486380BE-042A-4726-A1DA-1849865FFB46}" dt="2026-03-22T23:40:34.236" v="223"/>
          <ac:spMkLst>
            <pc:docMk/>
            <pc:sldMk cId="3843444735" sldId="271"/>
            <ac:spMk id="15" creationId="{DB17E863-922E-4C26-BD64-E8FD41D28661}"/>
          </ac:spMkLst>
        </pc:spChg>
        <pc:picChg chg="add mod">
          <ac:chgData name="Kudeja Yasmin (2419337)" userId="S::2419337@student.uwtsd.ac.uk::da2b7f99-93be-409f-99d3-0481ba1de251" providerId="AD" clId="Web-{486380BE-042A-4726-A1DA-1849865FFB46}" dt="2026-03-22T23:46:34.728" v="225" actId="1076"/>
          <ac:picMkLst>
            <pc:docMk/>
            <pc:sldMk cId="3843444735" sldId="271"/>
            <ac:picMk id="4" creationId="{AB9A628D-1217-D008-EB66-A5A30D74B3CE}"/>
          </ac:picMkLst>
        </pc:picChg>
      </pc:sldChg>
    </pc:docChg>
  </pc:docChgLst>
  <pc:docChgLst>
    <pc:chgData name="Kudeja Yasmin (2419337)" userId="S::2419337@student.uwtsd.ac.uk::da2b7f99-93be-409f-99d3-0481ba1de251" providerId="AD" clId="Web-{99BEA253-FC81-F8A9-2BCC-C0816E364048}"/>
    <pc:docChg chg="modSld">
      <pc:chgData name="Kudeja Yasmin (2419337)" userId="S::2419337@student.uwtsd.ac.uk::da2b7f99-93be-409f-99d3-0481ba1de251" providerId="AD" clId="Web-{99BEA253-FC81-F8A9-2BCC-C0816E364048}" dt="2026-03-22T22:23:53.026" v="1"/>
      <pc:docMkLst>
        <pc:docMk/>
      </pc:docMkLst>
      <pc:sldChg chg="addSp delSp modSp modMedia addAnim delAnim">
        <pc:chgData name="Kudeja Yasmin (2419337)" userId="S::2419337@student.uwtsd.ac.uk::da2b7f99-93be-409f-99d3-0481ba1de251" providerId="AD" clId="Web-{99BEA253-FC81-F8A9-2BCC-C0816E364048}" dt="2026-03-22T22:23:53.026" v="1"/>
        <pc:sldMkLst>
          <pc:docMk/>
          <pc:sldMk cId="0" sldId="256"/>
        </pc:sldMkLst>
        <pc:picChg chg="add del mod">
          <ac:chgData name="Kudeja Yasmin (2419337)" userId="S::2419337@student.uwtsd.ac.uk::da2b7f99-93be-409f-99d3-0481ba1de251" providerId="AD" clId="Web-{99BEA253-FC81-F8A9-2BCC-C0816E364048}" dt="2026-03-22T22:23:53.026" v="1"/>
          <ac:picMkLst>
            <pc:docMk/>
            <pc:sldMk cId="0" sldId="256"/>
            <ac:picMk id="4" creationId="{DA0B754E-C264-0B0C-FCBB-3099C4321987}"/>
          </ac:picMkLst>
        </pc:picChg>
      </pc:sldChg>
    </pc:docChg>
  </pc:docChgLst>
  <pc:docChgLst>
    <pc:chgData name="Kudeja Yasmin (2419337)" userId="S::2419337@student.uwtsd.ac.uk::da2b7f99-93be-409f-99d3-0481ba1de251" providerId="AD" clId="Web-{5D2D02B3-387A-2FDC-1FD8-ECCF171A47B9}"/>
    <pc:docChg chg="modSld">
      <pc:chgData name="Kudeja Yasmin (2419337)" userId="S::2419337@student.uwtsd.ac.uk::da2b7f99-93be-409f-99d3-0481ba1de251" providerId="AD" clId="Web-{5D2D02B3-387A-2FDC-1FD8-ECCF171A47B9}" dt="2026-03-22T17:34:20.353" v="72" actId="1076"/>
      <pc:docMkLst>
        <pc:docMk/>
      </pc:docMkLst>
      <pc:sldChg chg="addSp modSp mod setBg">
        <pc:chgData name="Kudeja Yasmin (2419337)" userId="S::2419337@student.uwtsd.ac.uk::da2b7f99-93be-409f-99d3-0481ba1de251" providerId="AD" clId="Web-{5D2D02B3-387A-2FDC-1FD8-ECCF171A47B9}" dt="2026-03-22T17:26:35.552" v="40" actId="20577"/>
        <pc:sldMkLst>
          <pc:docMk/>
          <pc:sldMk cId="0" sldId="256"/>
        </pc:sldMkLst>
        <pc:spChg chg="mod">
          <ac:chgData name="Kudeja Yasmin (2419337)" userId="S::2419337@student.uwtsd.ac.uk::da2b7f99-93be-409f-99d3-0481ba1de251" providerId="AD" clId="Web-{5D2D02B3-387A-2FDC-1FD8-ECCF171A47B9}" dt="2026-03-22T17:21:37.256" v="0"/>
          <ac:spMkLst>
            <pc:docMk/>
            <pc:sldMk cId="0" sldId="256"/>
            <ac:spMk id="2" creationId="{00000000-0000-0000-0000-000000000000}"/>
          </ac:spMkLst>
        </pc:spChg>
        <pc:spChg chg="mod">
          <ac:chgData name="Kudeja Yasmin (2419337)" userId="S::2419337@student.uwtsd.ac.uk::da2b7f99-93be-409f-99d3-0481ba1de251" providerId="AD" clId="Web-{5D2D02B3-387A-2FDC-1FD8-ECCF171A47B9}" dt="2026-03-22T17:26:35.552" v="40" actId="20577"/>
          <ac:spMkLst>
            <pc:docMk/>
            <pc:sldMk cId="0" sldId="256"/>
            <ac:spMk id="3" creationId="{00000000-0000-0000-0000-000000000000}"/>
          </ac:spMkLst>
        </pc:spChg>
        <pc:spChg chg="add">
          <ac:chgData name="Kudeja Yasmin (2419337)" userId="S::2419337@student.uwtsd.ac.uk::da2b7f99-93be-409f-99d3-0481ba1de251" providerId="AD" clId="Web-{5D2D02B3-387A-2FDC-1FD8-ECCF171A47B9}" dt="2026-03-22T17:21:37.256" v="0"/>
          <ac:spMkLst>
            <pc:docMk/>
            <pc:sldMk cId="0" sldId="256"/>
            <ac:spMk id="8" creationId="{09588DA8-065E-4F6F-8EFD-43104AB2E0CF}"/>
          </ac:spMkLst>
        </pc:spChg>
        <pc:spChg chg="add">
          <ac:chgData name="Kudeja Yasmin (2419337)" userId="S::2419337@student.uwtsd.ac.uk::da2b7f99-93be-409f-99d3-0481ba1de251" providerId="AD" clId="Web-{5D2D02B3-387A-2FDC-1FD8-ECCF171A47B9}" dt="2026-03-22T17:21:37.256" v="0"/>
          <ac:spMkLst>
            <pc:docMk/>
            <pc:sldMk cId="0" sldId="256"/>
            <ac:spMk id="10" creationId="{C4285719-470E-454C-AF62-8323075F1F5B}"/>
          </ac:spMkLst>
        </pc:spChg>
        <pc:spChg chg="add">
          <ac:chgData name="Kudeja Yasmin (2419337)" userId="S::2419337@student.uwtsd.ac.uk::da2b7f99-93be-409f-99d3-0481ba1de251" providerId="AD" clId="Web-{5D2D02B3-387A-2FDC-1FD8-ECCF171A47B9}" dt="2026-03-22T17:21:37.256" v="0"/>
          <ac:spMkLst>
            <pc:docMk/>
            <pc:sldMk cId="0" sldId="256"/>
            <ac:spMk id="12" creationId="{CD9FE4EF-C4D8-49A0-B2FF-81D8DB7D8A24}"/>
          </ac:spMkLst>
        </pc:spChg>
        <pc:spChg chg="add">
          <ac:chgData name="Kudeja Yasmin (2419337)" userId="S::2419337@student.uwtsd.ac.uk::da2b7f99-93be-409f-99d3-0481ba1de251" providerId="AD" clId="Web-{5D2D02B3-387A-2FDC-1FD8-ECCF171A47B9}" dt="2026-03-22T17:21:37.256" v="0"/>
          <ac:spMkLst>
            <pc:docMk/>
            <pc:sldMk cId="0" sldId="256"/>
            <ac:spMk id="14" creationId="{4300840D-0A0B-4512-BACA-B439D5B9C57C}"/>
          </ac:spMkLst>
        </pc:spChg>
        <pc:spChg chg="add">
          <ac:chgData name="Kudeja Yasmin (2419337)" userId="S::2419337@student.uwtsd.ac.uk::da2b7f99-93be-409f-99d3-0481ba1de251" providerId="AD" clId="Web-{5D2D02B3-387A-2FDC-1FD8-ECCF171A47B9}" dt="2026-03-22T17:21:37.256" v="0"/>
          <ac:spMkLst>
            <pc:docMk/>
            <pc:sldMk cId="0" sldId="256"/>
            <ac:spMk id="16" creationId="{D2B78728-A580-49A7-84F9-6EF6F583ADE0}"/>
          </ac:spMkLst>
        </pc:spChg>
        <pc:spChg chg="add">
          <ac:chgData name="Kudeja Yasmin (2419337)" userId="S::2419337@student.uwtsd.ac.uk::da2b7f99-93be-409f-99d3-0481ba1de251" providerId="AD" clId="Web-{5D2D02B3-387A-2FDC-1FD8-ECCF171A47B9}" dt="2026-03-22T17:21:37.256" v="0"/>
          <ac:spMkLst>
            <pc:docMk/>
            <pc:sldMk cId="0" sldId="256"/>
            <ac:spMk id="18" creationId="{38FAA1A1-D861-433F-88FA-1E9D6FD31D11}"/>
          </ac:spMkLst>
        </pc:spChg>
        <pc:spChg chg="add">
          <ac:chgData name="Kudeja Yasmin (2419337)" userId="S::2419337@student.uwtsd.ac.uk::da2b7f99-93be-409f-99d3-0481ba1de251" providerId="AD" clId="Web-{5D2D02B3-387A-2FDC-1FD8-ECCF171A47B9}" dt="2026-03-22T17:21:37.256" v="0"/>
          <ac:spMkLst>
            <pc:docMk/>
            <pc:sldMk cId="0" sldId="256"/>
            <ac:spMk id="20" creationId="{8D71EDA1-87BF-4D5D-AB79-F346FD19278A}"/>
          </ac:spMkLst>
        </pc:spChg>
      </pc:sldChg>
      <pc:sldChg chg="addSp delSp modSp mod setBg">
        <pc:chgData name="Kudeja Yasmin (2419337)" userId="S::2419337@student.uwtsd.ac.uk::da2b7f99-93be-409f-99d3-0481ba1de251" providerId="AD" clId="Web-{5D2D02B3-387A-2FDC-1FD8-ECCF171A47B9}" dt="2026-03-22T17:21:45.803" v="1"/>
        <pc:sldMkLst>
          <pc:docMk/>
          <pc:sldMk cId="0" sldId="257"/>
        </pc:sldMkLst>
        <pc:spChg chg="mod">
          <ac:chgData name="Kudeja Yasmin (2419337)" userId="S::2419337@student.uwtsd.ac.uk::da2b7f99-93be-409f-99d3-0481ba1de251" providerId="AD" clId="Web-{5D2D02B3-387A-2FDC-1FD8-ECCF171A47B9}" dt="2026-03-22T17:21:45.803" v="1"/>
          <ac:spMkLst>
            <pc:docMk/>
            <pc:sldMk cId="0" sldId="257"/>
            <ac:spMk id="2" creationId="{00000000-0000-0000-0000-000000000000}"/>
          </ac:spMkLst>
        </pc:spChg>
        <pc:spChg chg="del">
          <ac:chgData name="Kudeja Yasmin (2419337)" userId="S::2419337@student.uwtsd.ac.uk::da2b7f99-93be-409f-99d3-0481ba1de251" providerId="AD" clId="Web-{5D2D02B3-387A-2FDC-1FD8-ECCF171A47B9}" dt="2026-03-22T17:21:45.803" v="1"/>
          <ac:spMkLst>
            <pc:docMk/>
            <pc:sldMk cId="0" sldId="257"/>
            <ac:spMk id="3" creationId="{00000000-0000-0000-0000-000000000000}"/>
          </ac:spMkLst>
        </pc:spChg>
        <pc:spChg chg="add">
          <ac:chgData name="Kudeja Yasmin (2419337)" userId="S::2419337@student.uwtsd.ac.uk::da2b7f99-93be-409f-99d3-0481ba1de251" providerId="AD" clId="Web-{5D2D02B3-387A-2FDC-1FD8-ECCF171A47B9}" dt="2026-03-22T17:21:45.803" v="1"/>
          <ac:spMkLst>
            <pc:docMk/>
            <pc:sldMk cId="0" sldId="257"/>
            <ac:spMk id="9" creationId="{BACC6370-2D7E-4714-9D71-7542949D7D5D}"/>
          </ac:spMkLst>
        </pc:spChg>
        <pc:spChg chg="add">
          <ac:chgData name="Kudeja Yasmin (2419337)" userId="S::2419337@student.uwtsd.ac.uk::da2b7f99-93be-409f-99d3-0481ba1de251" providerId="AD" clId="Web-{5D2D02B3-387A-2FDC-1FD8-ECCF171A47B9}" dt="2026-03-22T17:21:45.803" v="1"/>
          <ac:spMkLst>
            <pc:docMk/>
            <pc:sldMk cId="0" sldId="257"/>
            <ac:spMk id="11" creationId="{256B2C21-A230-48C0-8DF1-C46611373C44}"/>
          </ac:spMkLst>
        </pc:spChg>
        <pc:spChg chg="add">
          <ac:chgData name="Kudeja Yasmin (2419337)" userId="S::2419337@student.uwtsd.ac.uk::da2b7f99-93be-409f-99d3-0481ba1de251" providerId="AD" clId="Web-{5D2D02B3-387A-2FDC-1FD8-ECCF171A47B9}" dt="2026-03-22T17:21:45.803" v="1"/>
          <ac:spMkLst>
            <pc:docMk/>
            <pc:sldMk cId="0" sldId="257"/>
            <ac:spMk id="13" creationId="{3847E18C-932D-4C95-AABA-FEC7C9499AD7}"/>
          </ac:spMkLst>
        </pc:spChg>
        <pc:spChg chg="add">
          <ac:chgData name="Kudeja Yasmin (2419337)" userId="S::2419337@student.uwtsd.ac.uk::da2b7f99-93be-409f-99d3-0481ba1de251" providerId="AD" clId="Web-{5D2D02B3-387A-2FDC-1FD8-ECCF171A47B9}" dt="2026-03-22T17:21:45.803" v="1"/>
          <ac:spMkLst>
            <pc:docMk/>
            <pc:sldMk cId="0" sldId="257"/>
            <ac:spMk id="15" creationId="{3150CB11-0C61-439E-910F-5787759E72A0}"/>
          </ac:spMkLst>
        </pc:spChg>
        <pc:spChg chg="add">
          <ac:chgData name="Kudeja Yasmin (2419337)" userId="S::2419337@student.uwtsd.ac.uk::da2b7f99-93be-409f-99d3-0481ba1de251" providerId="AD" clId="Web-{5D2D02B3-387A-2FDC-1FD8-ECCF171A47B9}" dt="2026-03-22T17:21:45.803" v="1"/>
          <ac:spMkLst>
            <pc:docMk/>
            <pc:sldMk cId="0" sldId="257"/>
            <ac:spMk id="17" creationId="{43F8A58B-5155-44CE-A5FF-7647B47D0A7A}"/>
          </ac:spMkLst>
        </pc:spChg>
        <pc:spChg chg="add">
          <ac:chgData name="Kudeja Yasmin (2419337)" userId="S::2419337@student.uwtsd.ac.uk::da2b7f99-93be-409f-99d3-0481ba1de251" providerId="AD" clId="Web-{5D2D02B3-387A-2FDC-1FD8-ECCF171A47B9}" dt="2026-03-22T17:21:45.803" v="1"/>
          <ac:spMkLst>
            <pc:docMk/>
            <pc:sldMk cId="0" sldId="257"/>
            <ac:spMk id="19" creationId="{443F2ACA-E6D6-4028-82DD-F03C262D5DE6}"/>
          </ac:spMkLst>
        </pc:spChg>
        <pc:graphicFrameChg chg="add">
          <ac:chgData name="Kudeja Yasmin (2419337)" userId="S::2419337@student.uwtsd.ac.uk::da2b7f99-93be-409f-99d3-0481ba1de251" providerId="AD" clId="Web-{5D2D02B3-387A-2FDC-1FD8-ECCF171A47B9}" dt="2026-03-22T17:21:45.803" v="1"/>
          <ac:graphicFrameMkLst>
            <pc:docMk/>
            <pc:sldMk cId="0" sldId="257"/>
            <ac:graphicFrameMk id="5" creationId="{72AC2FDC-C444-23D7-9793-01BF396745F0}"/>
          </ac:graphicFrameMkLst>
        </pc:graphicFrameChg>
      </pc:sldChg>
      <pc:sldChg chg="addSp delSp modSp mod setBg">
        <pc:chgData name="Kudeja Yasmin (2419337)" userId="S::2419337@student.uwtsd.ac.uk::da2b7f99-93be-409f-99d3-0481ba1de251" providerId="AD" clId="Web-{5D2D02B3-387A-2FDC-1FD8-ECCF171A47B9}" dt="2026-03-22T17:21:52.272" v="2"/>
        <pc:sldMkLst>
          <pc:docMk/>
          <pc:sldMk cId="0" sldId="258"/>
        </pc:sldMkLst>
        <pc:spChg chg="mod">
          <ac:chgData name="Kudeja Yasmin (2419337)" userId="S::2419337@student.uwtsd.ac.uk::da2b7f99-93be-409f-99d3-0481ba1de251" providerId="AD" clId="Web-{5D2D02B3-387A-2FDC-1FD8-ECCF171A47B9}" dt="2026-03-22T17:21:52.272" v="2"/>
          <ac:spMkLst>
            <pc:docMk/>
            <pc:sldMk cId="0" sldId="258"/>
            <ac:spMk id="2" creationId="{00000000-0000-0000-0000-000000000000}"/>
          </ac:spMkLst>
        </pc:spChg>
        <pc:spChg chg="del">
          <ac:chgData name="Kudeja Yasmin (2419337)" userId="S::2419337@student.uwtsd.ac.uk::da2b7f99-93be-409f-99d3-0481ba1de251" providerId="AD" clId="Web-{5D2D02B3-387A-2FDC-1FD8-ECCF171A47B9}" dt="2026-03-22T17:21:52.272" v="2"/>
          <ac:spMkLst>
            <pc:docMk/>
            <pc:sldMk cId="0" sldId="258"/>
            <ac:spMk id="3" creationId="{00000000-0000-0000-0000-000000000000}"/>
          </ac:spMkLst>
        </pc:spChg>
        <pc:spChg chg="add">
          <ac:chgData name="Kudeja Yasmin (2419337)" userId="S::2419337@student.uwtsd.ac.uk::da2b7f99-93be-409f-99d3-0481ba1de251" providerId="AD" clId="Web-{5D2D02B3-387A-2FDC-1FD8-ECCF171A47B9}" dt="2026-03-22T17:21:52.272" v="2"/>
          <ac:spMkLst>
            <pc:docMk/>
            <pc:sldMk cId="0" sldId="258"/>
            <ac:spMk id="9" creationId="{2E442304-DDBD-4F7B-8017-36BCC863FB40}"/>
          </ac:spMkLst>
        </pc:spChg>
        <pc:spChg chg="add">
          <ac:chgData name="Kudeja Yasmin (2419337)" userId="S::2419337@student.uwtsd.ac.uk::da2b7f99-93be-409f-99d3-0481ba1de251" providerId="AD" clId="Web-{5D2D02B3-387A-2FDC-1FD8-ECCF171A47B9}" dt="2026-03-22T17:21:52.272" v="2"/>
          <ac:spMkLst>
            <pc:docMk/>
            <pc:sldMk cId="0" sldId="258"/>
            <ac:spMk id="11" creationId="{5E107275-3853-46FD-A241-DE4355A42675}"/>
          </ac:spMkLst>
        </pc:spChg>
        <pc:graphicFrameChg chg="add">
          <ac:chgData name="Kudeja Yasmin (2419337)" userId="S::2419337@student.uwtsd.ac.uk::da2b7f99-93be-409f-99d3-0481ba1de251" providerId="AD" clId="Web-{5D2D02B3-387A-2FDC-1FD8-ECCF171A47B9}" dt="2026-03-22T17:21:52.272" v="2"/>
          <ac:graphicFrameMkLst>
            <pc:docMk/>
            <pc:sldMk cId="0" sldId="258"/>
            <ac:graphicFrameMk id="5" creationId="{6D7DEBF9-CDF5-2CCD-30CE-38C3F7C8BCD4}"/>
          </ac:graphicFrameMkLst>
        </pc:graphicFrameChg>
      </pc:sldChg>
      <pc:sldChg chg="addSp delSp modSp mod setBg">
        <pc:chgData name="Kudeja Yasmin (2419337)" userId="S::2419337@student.uwtsd.ac.uk::da2b7f99-93be-409f-99d3-0481ba1de251" providerId="AD" clId="Web-{5D2D02B3-387A-2FDC-1FD8-ECCF171A47B9}" dt="2026-03-22T17:21:57.537" v="3"/>
        <pc:sldMkLst>
          <pc:docMk/>
          <pc:sldMk cId="0" sldId="259"/>
        </pc:sldMkLst>
        <pc:spChg chg="mod">
          <ac:chgData name="Kudeja Yasmin (2419337)" userId="S::2419337@student.uwtsd.ac.uk::da2b7f99-93be-409f-99d3-0481ba1de251" providerId="AD" clId="Web-{5D2D02B3-387A-2FDC-1FD8-ECCF171A47B9}" dt="2026-03-22T17:21:57.537" v="3"/>
          <ac:spMkLst>
            <pc:docMk/>
            <pc:sldMk cId="0" sldId="259"/>
            <ac:spMk id="2" creationId="{00000000-0000-0000-0000-000000000000}"/>
          </ac:spMkLst>
        </pc:spChg>
        <pc:spChg chg="del">
          <ac:chgData name="Kudeja Yasmin (2419337)" userId="S::2419337@student.uwtsd.ac.uk::da2b7f99-93be-409f-99d3-0481ba1de251" providerId="AD" clId="Web-{5D2D02B3-387A-2FDC-1FD8-ECCF171A47B9}" dt="2026-03-22T17:21:57.537" v="3"/>
          <ac:spMkLst>
            <pc:docMk/>
            <pc:sldMk cId="0" sldId="259"/>
            <ac:spMk id="3" creationId="{00000000-0000-0000-0000-000000000000}"/>
          </ac:spMkLst>
        </pc:spChg>
        <pc:spChg chg="add">
          <ac:chgData name="Kudeja Yasmin (2419337)" userId="S::2419337@student.uwtsd.ac.uk::da2b7f99-93be-409f-99d3-0481ba1de251" providerId="AD" clId="Web-{5D2D02B3-387A-2FDC-1FD8-ECCF171A47B9}" dt="2026-03-22T17:21:57.537" v="3"/>
          <ac:spMkLst>
            <pc:docMk/>
            <pc:sldMk cId="0" sldId="259"/>
            <ac:spMk id="10" creationId="{B50AB553-2A96-4A92-96F2-93548E096954}"/>
          </ac:spMkLst>
        </pc:spChg>
        <pc:graphicFrameChg chg="add">
          <ac:chgData name="Kudeja Yasmin (2419337)" userId="S::2419337@student.uwtsd.ac.uk::da2b7f99-93be-409f-99d3-0481ba1de251" providerId="AD" clId="Web-{5D2D02B3-387A-2FDC-1FD8-ECCF171A47B9}" dt="2026-03-22T17:21:57.537" v="3"/>
          <ac:graphicFrameMkLst>
            <pc:docMk/>
            <pc:sldMk cId="0" sldId="259"/>
            <ac:graphicFrameMk id="5" creationId="{EB762706-D0AE-34AC-B619-692CE0174890}"/>
          </ac:graphicFrameMkLst>
        </pc:graphicFrameChg>
        <pc:picChg chg="add">
          <ac:chgData name="Kudeja Yasmin (2419337)" userId="S::2419337@student.uwtsd.ac.uk::da2b7f99-93be-409f-99d3-0481ba1de251" providerId="AD" clId="Web-{5D2D02B3-387A-2FDC-1FD8-ECCF171A47B9}" dt="2026-03-22T17:21:57.537" v="3"/>
          <ac:picMkLst>
            <pc:docMk/>
            <pc:sldMk cId="0" sldId="259"/>
            <ac:picMk id="6" creationId="{D4B9322F-9161-5303-F3EC-33216ABF55C9}"/>
          </ac:picMkLst>
        </pc:picChg>
      </pc:sldChg>
      <pc:sldChg chg="addSp delSp modSp mod setBg">
        <pc:chgData name="Kudeja Yasmin (2419337)" userId="S::2419337@student.uwtsd.ac.uk::da2b7f99-93be-409f-99d3-0481ba1de251" providerId="AD" clId="Web-{5D2D02B3-387A-2FDC-1FD8-ECCF171A47B9}" dt="2026-03-22T17:22:09.788" v="4"/>
        <pc:sldMkLst>
          <pc:docMk/>
          <pc:sldMk cId="0" sldId="260"/>
        </pc:sldMkLst>
        <pc:spChg chg="mod">
          <ac:chgData name="Kudeja Yasmin (2419337)" userId="S::2419337@student.uwtsd.ac.uk::da2b7f99-93be-409f-99d3-0481ba1de251" providerId="AD" clId="Web-{5D2D02B3-387A-2FDC-1FD8-ECCF171A47B9}" dt="2026-03-22T17:22:09.788" v="4"/>
          <ac:spMkLst>
            <pc:docMk/>
            <pc:sldMk cId="0" sldId="260"/>
            <ac:spMk id="2" creationId="{00000000-0000-0000-0000-000000000000}"/>
          </ac:spMkLst>
        </pc:spChg>
        <pc:spChg chg="del">
          <ac:chgData name="Kudeja Yasmin (2419337)" userId="S::2419337@student.uwtsd.ac.uk::da2b7f99-93be-409f-99d3-0481ba1de251" providerId="AD" clId="Web-{5D2D02B3-387A-2FDC-1FD8-ECCF171A47B9}" dt="2026-03-22T17:22:09.788" v="4"/>
          <ac:spMkLst>
            <pc:docMk/>
            <pc:sldMk cId="0" sldId="260"/>
            <ac:spMk id="3" creationId="{00000000-0000-0000-0000-000000000000}"/>
          </ac:spMkLst>
        </pc:spChg>
        <pc:spChg chg="add">
          <ac:chgData name="Kudeja Yasmin (2419337)" userId="S::2419337@student.uwtsd.ac.uk::da2b7f99-93be-409f-99d3-0481ba1de251" providerId="AD" clId="Web-{5D2D02B3-387A-2FDC-1FD8-ECCF171A47B9}" dt="2026-03-22T17:22:09.788" v="4"/>
          <ac:spMkLst>
            <pc:docMk/>
            <pc:sldMk cId="0" sldId="260"/>
            <ac:spMk id="9" creationId="{56E9B3E6-E277-4D68-BA48-9CB43FFBD6E2}"/>
          </ac:spMkLst>
        </pc:spChg>
        <pc:spChg chg="add">
          <ac:chgData name="Kudeja Yasmin (2419337)" userId="S::2419337@student.uwtsd.ac.uk::da2b7f99-93be-409f-99d3-0481ba1de251" providerId="AD" clId="Web-{5D2D02B3-387A-2FDC-1FD8-ECCF171A47B9}" dt="2026-03-22T17:22:09.788" v="4"/>
          <ac:spMkLst>
            <pc:docMk/>
            <pc:sldMk cId="0" sldId="260"/>
            <ac:spMk id="16" creationId="{D5B0017B-2ECA-49AF-B397-DC140825DF8D}"/>
          </ac:spMkLst>
        </pc:spChg>
        <pc:grpChg chg="add">
          <ac:chgData name="Kudeja Yasmin (2419337)" userId="S::2419337@student.uwtsd.ac.uk::da2b7f99-93be-409f-99d3-0481ba1de251" providerId="AD" clId="Web-{5D2D02B3-387A-2FDC-1FD8-ECCF171A47B9}" dt="2026-03-22T17:22:09.788" v="4"/>
          <ac:grpSpMkLst>
            <pc:docMk/>
            <pc:sldMk cId="0" sldId="260"/>
            <ac:grpSpMk id="11" creationId="{AE1C45F0-260A-458C-96ED-C1F6D2151219}"/>
          </ac:grpSpMkLst>
        </pc:grpChg>
        <pc:graphicFrameChg chg="add">
          <ac:chgData name="Kudeja Yasmin (2419337)" userId="S::2419337@student.uwtsd.ac.uk::da2b7f99-93be-409f-99d3-0481ba1de251" providerId="AD" clId="Web-{5D2D02B3-387A-2FDC-1FD8-ECCF171A47B9}" dt="2026-03-22T17:22:09.788" v="4"/>
          <ac:graphicFrameMkLst>
            <pc:docMk/>
            <pc:sldMk cId="0" sldId="260"/>
            <ac:graphicFrameMk id="5" creationId="{A794D5C6-FEBE-9C22-77A0-162E497DA673}"/>
          </ac:graphicFrameMkLst>
        </pc:graphicFrameChg>
        <pc:cxnChg chg="add">
          <ac:chgData name="Kudeja Yasmin (2419337)" userId="S::2419337@student.uwtsd.ac.uk::da2b7f99-93be-409f-99d3-0481ba1de251" providerId="AD" clId="Web-{5D2D02B3-387A-2FDC-1FD8-ECCF171A47B9}" dt="2026-03-22T17:22:09.788" v="4"/>
          <ac:cxnSpMkLst>
            <pc:docMk/>
            <pc:sldMk cId="0" sldId="260"/>
            <ac:cxnSpMk id="18" creationId="{6CF1BAF6-AD41-4082-B212-8A1F9A2E8779}"/>
          </ac:cxnSpMkLst>
        </pc:cxnChg>
      </pc:sldChg>
      <pc:sldChg chg="addSp delSp modSp mod setBg">
        <pc:chgData name="Kudeja Yasmin (2419337)" userId="S::2419337@student.uwtsd.ac.uk::da2b7f99-93be-409f-99d3-0481ba1de251" providerId="AD" clId="Web-{5D2D02B3-387A-2FDC-1FD8-ECCF171A47B9}" dt="2026-03-22T17:22:17.616" v="5"/>
        <pc:sldMkLst>
          <pc:docMk/>
          <pc:sldMk cId="0" sldId="261"/>
        </pc:sldMkLst>
        <pc:spChg chg="mod">
          <ac:chgData name="Kudeja Yasmin (2419337)" userId="S::2419337@student.uwtsd.ac.uk::da2b7f99-93be-409f-99d3-0481ba1de251" providerId="AD" clId="Web-{5D2D02B3-387A-2FDC-1FD8-ECCF171A47B9}" dt="2026-03-22T17:22:17.616" v="5"/>
          <ac:spMkLst>
            <pc:docMk/>
            <pc:sldMk cId="0" sldId="261"/>
            <ac:spMk id="2" creationId="{00000000-0000-0000-0000-000000000000}"/>
          </ac:spMkLst>
        </pc:spChg>
        <pc:spChg chg="del">
          <ac:chgData name="Kudeja Yasmin (2419337)" userId="S::2419337@student.uwtsd.ac.uk::da2b7f99-93be-409f-99d3-0481ba1de251" providerId="AD" clId="Web-{5D2D02B3-387A-2FDC-1FD8-ECCF171A47B9}" dt="2026-03-22T17:22:17.616" v="5"/>
          <ac:spMkLst>
            <pc:docMk/>
            <pc:sldMk cId="0" sldId="261"/>
            <ac:spMk id="3" creationId="{00000000-0000-0000-0000-000000000000}"/>
          </ac:spMkLst>
        </pc:spChg>
        <pc:spChg chg="add">
          <ac:chgData name="Kudeja Yasmin (2419337)" userId="S::2419337@student.uwtsd.ac.uk::da2b7f99-93be-409f-99d3-0481ba1de251" providerId="AD" clId="Web-{5D2D02B3-387A-2FDC-1FD8-ECCF171A47B9}" dt="2026-03-22T17:22:17.616" v="5"/>
          <ac:spMkLst>
            <pc:docMk/>
            <pc:sldMk cId="0" sldId="261"/>
            <ac:spMk id="9" creationId="{BACC6370-2D7E-4714-9D71-7542949D7D5D}"/>
          </ac:spMkLst>
        </pc:spChg>
        <pc:spChg chg="add">
          <ac:chgData name="Kudeja Yasmin (2419337)" userId="S::2419337@student.uwtsd.ac.uk::da2b7f99-93be-409f-99d3-0481ba1de251" providerId="AD" clId="Web-{5D2D02B3-387A-2FDC-1FD8-ECCF171A47B9}" dt="2026-03-22T17:22:17.616" v="5"/>
          <ac:spMkLst>
            <pc:docMk/>
            <pc:sldMk cId="0" sldId="261"/>
            <ac:spMk id="11" creationId="{F68B3F68-107C-434F-AA38-110D5EA91B85}"/>
          </ac:spMkLst>
        </pc:spChg>
        <pc:spChg chg="add">
          <ac:chgData name="Kudeja Yasmin (2419337)" userId="S::2419337@student.uwtsd.ac.uk::da2b7f99-93be-409f-99d3-0481ba1de251" providerId="AD" clId="Web-{5D2D02B3-387A-2FDC-1FD8-ECCF171A47B9}" dt="2026-03-22T17:22:17.616" v="5"/>
          <ac:spMkLst>
            <pc:docMk/>
            <pc:sldMk cId="0" sldId="261"/>
            <ac:spMk id="13" creationId="{AAD0DBB9-1A4B-4391-81D4-CB19F9AB918A}"/>
          </ac:spMkLst>
        </pc:spChg>
        <pc:spChg chg="add">
          <ac:chgData name="Kudeja Yasmin (2419337)" userId="S::2419337@student.uwtsd.ac.uk::da2b7f99-93be-409f-99d3-0481ba1de251" providerId="AD" clId="Web-{5D2D02B3-387A-2FDC-1FD8-ECCF171A47B9}" dt="2026-03-22T17:22:17.616" v="5"/>
          <ac:spMkLst>
            <pc:docMk/>
            <pc:sldMk cId="0" sldId="261"/>
            <ac:spMk id="15" creationId="{063BBA22-50EA-4C4D-BE05-F1CE4E63AA56}"/>
          </ac:spMkLst>
        </pc:spChg>
        <pc:graphicFrameChg chg="add">
          <ac:chgData name="Kudeja Yasmin (2419337)" userId="S::2419337@student.uwtsd.ac.uk::da2b7f99-93be-409f-99d3-0481ba1de251" providerId="AD" clId="Web-{5D2D02B3-387A-2FDC-1FD8-ECCF171A47B9}" dt="2026-03-22T17:22:17.616" v="5"/>
          <ac:graphicFrameMkLst>
            <pc:docMk/>
            <pc:sldMk cId="0" sldId="261"/>
            <ac:graphicFrameMk id="5" creationId="{3581F4A3-F121-FF73-25D4-4ACF829DEE67}"/>
          </ac:graphicFrameMkLst>
        </pc:graphicFrameChg>
      </pc:sldChg>
      <pc:sldChg chg="addSp modSp mod setBg">
        <pc:chgData name="Kudeja Yasmin (2419337)" userId="S::2419337@student.uwtsd.ac.uk::da2b7f99-93be-409f-99d3-0481ba1de251" providerId="AD" clId="Web-{5D2D02B3-387A-2FDC-1FD8-ECCF171A47B9}" dt="2026-03-22T17:22:23.163" v="6"/>
        <pc:sldMkLst>
          <pc:docMk/>
          <pc:sldMk cId="0" sldId="262"/>
        </pc:sldMkLst>
        <pc:spChg chg="mod">
          <ac:chgData name="Kudeja Yasmin (2419337)" userId="S::2419337@student.uwtsd.ac.uk::da2b7f99-93be-409f-99d3-0481ba1de251" providerId="AD" clId="Web-{5D2D02B3-387A-2FDC-1FD8-ECCF171A47B9}" dt="2026-03-22T17:22:23.163" v="6"/>
          <ac:spMkLst>
            <pc:docMk/>
            <pc:sldMk cId="0" sldId="262"/>
            <ac:spMk id="2" creationId="{00000000-0000-0000-0000-000000000000}"/>
          </ac:spMkLst>
        </pc:spChg>
        <pc:spChg chg="mod">
          <ac:chgData name="Kudeja Yasmin (2419337)" userId="S::2419337@student.uwtsd.ac.uk::da2b7f99-93be-409f-99d3-0481ba1de251" providerId="AD" clId="Web-{5D2D02B3-387A-2FDC-1FD8-ECCF171A47B9}" dt="2026-03-22T17:22:23.163" v="6"/>
          <ac:spMkLst>
            <pc:docMk/>
            <pc:sldMk cId="0" sldId="262"/>
            <ac:spMk id="3" creationId="{00000000-0000-0000-0000-000000000000}"/>
          </ac:spMkLst>
        </pc:spChg>
        <pc:spChg chg="add">
          <ac:chgData name="Kudeja Yasmin (2419337)" userId="S::2419337@student.uwtsd.ac.uk::da2b7f99-93be-409f-99d3-0481ba1de251" providerId="AD" clId="Web-{5D2D02B3-387A-2FDC-1FD8-ECCF171A47B9}" dt="2026-03-22T17:22:23.163" v="6"/>
          <ac:spMkLst>
            <pc:docMk/>
            <pc:sldMk cId="0" sldId="262"/>
            <ac:spMk id="9" creationId="{C0763A76-9F1C-4FC5-82B7-DD475DA461B2}"/>
          </ac:spMkLst>
        </pc:spChg>
        <pc:spChg chg="add">
          <ac:chgData name="Kudeja Yasmin (2419337)" userId="S::2419337@student.uwtsd.ac.uk::da2b7f99-93be-409f-99d3-0481ba1de251" providerId="AD" clId="Web-{5D2D02B3-387A-2FDC-1FD8-ECCF171A47B9}" dt="2026-03-22T17:22:23.163" v="6"/>
          <ac:spMkLst>
            <pc:docMk/>
            <pc:sldMk cId="0" sldId="262"/>
            <ac:spMk id="11" creationId="{E81BF4F6-F2CF-4984-9D14-D6966D92F99F}"/>
          </ac:spMkLst>
        </pc:spChg>
        <pc:picChg chg="add">
          <ac:chgData name="Kudeja Yasmin (2419337)" userId="S::2419337@student.uwtsd.ac.uk::da2b7f99-93be-409f-99d3-0481ba1de251" providerId="AD" clId="Web-{5D2D02B3-387A-2FDC-1FD8-ECCF171A47B9}" dt="2026-03-22T17:22:23.163" v="6"/>
          <ac:picMkLst>
            <pc:docMk/>
            <pc:sldMk cId="0" sldId="262"/>
            <ac:picMk id="5" creationId="{94A9227E-2297-189B-8ECA-A2CA207539BA}"/>
          </ac:picMkLst>
        </pc:picChg>
      </pc:sldChg>
      <pc:sldChg chg="addSp modSp mod setBg">
        <pc:chgData name="Kudeja Yasmin (2419337)" userId="S::2419337@student.uwtsd.ac.uk::da2b7f99-93be-409f-99d3-0481ba1de251" providerId="AD" clId="Web-{5D2D02B3-387A-2FDC-1FD8-ECCF171A47B9}" dt="2026-03-22T17:22:31.288" v="7"/>
        <pc:sldMkLst>
          <pc:docMk/>
          <pc:sldMk cId="0" sldId="263"/>
        </pc:sldMkLst>
        <pc:spChg chg="mod">
          <ac:chgData name="Kudeja Yasmin (2419337)" userId="S::2419337@student.uwtsd.ac.uk::da2b7f99-93be-409f-99d3-0481ba1de251" providerId="AD" clId="Web-{5D2D02B3-387A-2FDC-1FD8-ECCF171A47B9}" dt="2026-03-22T17:22:31.288" v="7"/>
          <ac:spMkLst>
            <pc:docMk/>
            <pc:sldMk cId="0" sldId="263"/>
            <ac:spMk id="2" creationId="{00000000-0000-0000-0000-000000000000}"/>
          </ac:spMkLst>
        </pc:spChg>
        <pc:spChg chg="mod">
          <ac:chgData name="Kudeja Yasmin (2419337)" userId="S::2419337@student.uwtsd.ac.uk::da2b7f99-93be-409f-99d3-0481ba1de251" providerId="AD" clId="Web-{5D2D02B3-387A-2FDC-1FD8-ECCF171A47B9}" dt="2026-03-22T17:22:31.288" v="7"/>
          <ac:spMkLst>
            <pc:docMk/>
            <pc:sldMk cId="0" sldId="263"/>
            <ac:spMk id="3" creationId="{00000000-0000-0000-0000-000000000000}"/>
          </ac:spMkLst>
        </pc:spChg>
        <pc:spChg chg="add">
          <ac:chgData name="Kudeja Yasmin (2419337)" userId="S::2419337@student.uwtsd.ac.uk::da2b7f99-93be-409f-99d3-0481ba1de251" providerId="AD" clId="Web-{5D2D02B3-387A-2FDC-1FD8-ECCF171A47B9}" dt="2026-03-22T17:22:31.288" v="7"/>
          <ac:spMkLst>
            <pc:docMk/>
            <pc:sldMk cId="0" sldId="263"/>
            <ac:spMk id="9" creationId="{C0763A76-9F1C-4FC5-82B7-DD475DA461B2}"/>
          </ac:spMkLst>
        </pc:spChg>
        <pc:spChg chg="add">
          <ac:chgData name="Kudeja Yasmin (2419337)" userId="S::2419337@student.uwtsd.ac.uk::da2b7f99-93be-409f-99d3-0481ba1de251" providerId="AD" clId="Web-{5D2D02B3-387A-2FDC-1FD8-ECCF171A47B9}" dt="2026-03-22T17:22:31.288" v="7"/>
          <ac:spMkLst>
            <pc:docMk/>
            <pc:sldMk cId="0" sldId="263"/>
            <ac:spMk id="11" creationId="{E81BF4F6-F2CF-4984-9D14-D6966D92F99F}"/>
          </ac:spMkLst>
        </pc:spChg>
        <pc:picChg chg="add">
          <ac:chgData name="Kudeja Yasmin (2419337)" userId="S::2419337@student.uwtsd.ac.uk::da2b7f99-93be-409f-99d3-0481ba1de251" providerId="AD" clId="Web-{5D2D02B3-387A-2FDC-1FD8-ECCF171A47B9}" dt="2026-03-22T17:22:31.288" v="7"/>
          <ac:picMkLst>
            <pc:docMk/>
            <pc:sldMk cId="0" sldId="263"/>
            <ac:picMk id="5" creationId="{A5F2F915-F4DE-FDA7-728C-2FFA30D25B71}"/>
          </ac:picMkLst>
        </pc:picChg>
      </pc:sldChg>
      <pc:sldChg chg="addSp delSp modSp mod setBg">
        <pc:chgData name="Kudeja Yasmin (2419337)" userId="S::2419337@student.uwtsd.ac.uk::da2b7f99-93be-409f-99d3-0481ba1de251" providerId="AD" clId="Web-{5D2D02B3-387A-2FDC-1FD8-ECCF171A47B9}" dt="2026-03-22T17:22:39.413" v="8"/>
        <pc:sldMkLst>
          <pc:docMk/>
          <pc:sldMk cId="0" sldId="264"/>
        </pc:sldMkLst>
        <pc:spChg chg="mod">
          <ac:chgData name="Kudeja Yasmin (2419337)" userId="S::2419337@student.uwtsd.ac.uk::da2b7f99-93be-409f-99d3-0481ba1de251" providerId="AD" clId="Web-{5D2D02B3-387A-2FDC-1FD8-ECCF171A47B9}" dt="2026-03-22T17:22:39.413" v="8"/>
          <ac:spMkLst>
            <pc:docMk/>
            <pc:sldMk cId="0" sldId="264"/>
            <ac:spMk id="2" creationId="{00000000-0000-0000-0000-000000000000}"/>
          </ac:spMkLst>
        </pc:spChg>
        <pc:spChg chg="del">
          <ac:chgData name="Kudeja Yasmin (2419337)" userId="S::2419337@student.uwtsd.ac.uk::da2b7f99-93be-409f-99d3-0481ba1de251" providerId="AD" clId="Web-{5D2D02B3-387A-2FDC-1FD8-ECCF171A47B9}" dt="2026-03-22T17:22:39.413" v="8"/>
          <ac:spMkLst>
            <pc:docMk/>
            <pc:sldMk cId="0" sldId="264"/>
            <ac:spMk id="3" creationId="{00000000-0000-0000-0000-000000000000}"/>
          </ac:spMkLst>
        </pc:spChg>
        <pc:spChg chg="add">
          <ac:chgData name="Kudeja Yasmin (2419337)" userId="S::2419337@student.uwtsd.ac.uk::da2b7f99-93be-409f-99d3-0481ba1de251" providerId="AD" clId="Web-{5D2D02B3-387A-2FDC-1FD8-ECCF171A47B9}" dt="2026-03-22T17:22:39.413" v="8"/>
          <ac:spMkLst>
            <pc:docMk/>
            <pc:sldMk cId="0" sldId="264"/>
            <ac:spMk id="9" creationId="{BACC6370-2D7E-4714-9D71-7542949D7D5D}"/>
          </ac:spMkLst>
        </pc:spChg>
        <pc:spChg chg="add">
          <ac:chgData name="Kudeja Yasmin (2419337)" userId="S::2419337@student.uwtsd.ac.uk::da2b7f99-93be-409f-99d3-0481ba1de251" providerId="AD" clId="Web-{5D2D02B3-387A-2FDC-1FD8-ECCF171A47B9}" dt="2026-03-22T17:22:39.413" v="8"/>
          <ac:spMkLst>
            <pc:docMk/>
            <pc:sldMk cId="0" sldId="264"/>
            <ac:spMk id="11" creationId="{F68B3F68-107C-434F-AA38-110D5EA91B85}"/>
          </ac:spMkLst>
        </pc:spChg>
        <pc:spChg chg="add">
          <ac:chgData name="Kudeja Yasmin (2419337)" userId="S::2419337@student.uwtsd.ac.uk::da2b7f99-93be-409f-99d3-0481ba1de251" providerId="AD" clId="Web-{5D2D02B3-387A-2FDC-1FD8-ECCF171A47B9}" dt="2026-03-22T17:22:39.413" v="8"/>
          <ac:spMkLst>
            <pc:docMk/>
            <pc:sldMk cId="0" sldId="264"/>
            <ac:spMk id="13" creationId="{AAD0DBB9-1A4B-4391-81D4-CB19F9AB918A}"/>
          </ac:spMkLst>
        </pc:spChg>
        <pc:spChg chg="add">
          <ac:chgData name="Kudeja Yasmin (2419337)" userId="S::2419337@student.uwtsd.ac.uk::da2b7f99-93be-409f-99d3-0481ba1de251" providerId="AD" clId="Web-{5D2D02B3-387A-2FDC-1FD8-ECCF171A47B9}" dt="2026-03-22T17:22:39.413" v="8"/>
          <ac:spMkLst>
            <pc:docMk/>
            <pc:sldMk cId="0" sldId="264"/>
            <ac:spMk id="15" creationId="{063BBA22-50EA-4C4D-BE05-F1CE4E63AA56}"/>
          </ac:spMkLst>
        </pc:spChg>
        <pc:graphicFrameChg chg="add">
          <ac:chgData name="Kudeja Yasmin (2419337)" userId="S::2419337@student.uwtsd.ac.uk::da2b7f99-93be-409f-99d3-0481ba1de251" providerId="AD" clId="Web-{5D2D02B3-387A-2FDC-1FD8-ECCF171A47B9}" dt="2026-03-22T17:22:39.413" v="8"/>
          <ac:graphicFrameMkLst>
            <pc:docMk/>
            <pc:sldMk cId="0" sldId="264"/>
            <ac:graphicFrameMk id="5" creationId="{783DC01D-C62E-5522-1AE2-D1A76050F6CB}"/>
          </ac:graphicFrameMkLst>
        </pc:graphicFrameChg>
      </pc:sldChg>
      <pc:sldChg chg="addSp delSp modSp mod setBg">
        <pc:chgData name="Kudeja Yasmin (2419337)" userId="S::2419337@student.uwtsd.ac.uk::da2b7f99-93be-409f-99d3-0481ba1de251" providerId="AD" clId="Web-{5D2D02B3-387A-2FDC-1FD8-ECCF171A47B9}" dt="2026-03-22T17:22:44.429" v="9"/>
        <pc:sldMkLst>
          <pc:docMk/>
          <pc:sldMk cId="0" sldId="265"/>
        </pc:sldMkLst>
        <pc:spChg chg="mod">
          <ac:chgData name="Kudeja Yasmin (2419337)" userId="S::2419337@student.uwtsd.ac.uk::da2b7f99-93be-409f-99d3-0481ba1de251" providerId="AD" clId="Web-{5D2D02B3-387A-2FDC-1FD8-ECCF171A47B9}" dt="2026-03-22T17:22:44.429" v="9"/>
          <ac:spMkLst>
            <pc:docMk/>
            <pc:sldMk cId="0" sldId="265"/>
            <ac:spMk id="2" creationId="{00000000-0000-0000-0000-000000000000}"/>
          </ac:spMkLst>
        </pc:spChg>
        <pc:spChg chg="del">
          <ac:chgData name="Kudeja Yasmin (2419337)" userId="S::2419337@student.uwtsd.ac.uk::da2b7f99-93be-409f-99d3-0481ba1de251" providerId="AD" clId="Web-{5D2D02B3-387A-2FDC-1FD8-ECCF171A47B9}" dt="2026-03-22T17:22:44.429" v="9"/>
          <ac:spMkLst>
            <pc:docMk/>
            <pc:sldMk cId="0" sldId="265"/>
            <ac:spMk id="3" creationId="{00000000-0000-0000-0000-000000000000}"/>
          </ac:spMkLst>
        </pc:spChg>
        <pc:spChg chg="add">
          <ac:chgData name="Kudeja Yasmin (2419337)" userId="S::2419337@student.uwtsd.ac.uk::da2b7f99-93be-409f-99d3-0481ba1de251" providerId="AD" clId="Web-{5D2D02B3-387A-2FDC-1FD8-ECCF171A47B9}" dt="2026-03-22T17:22:44.429" v="9"/>
          <ac:spMkLst>
            <pc:docMk/>
            <pc:sldMk cId="0" sldId="265"/>
            <ac:spMk id="10" creationId="{B50AB553-2A96-4A92-96F2-93548E096954}"/>
          </ac:spMkLst>
        </pc:spChg>
        <pc:graphicFrameChg chg="add">
          <ac:chgData name="Kudeja Yasmin (2419337)" userId="S::2419337@student.uwtsd.ac.uk::da2b7f99-93be-409f-99d3-0481ba1de251" providerId="AD" clId="Web-{5D2D02B3-387A-2FDC-1FD8-ECCF171A47B9}" dt="2026-03-22T17:22:44.429" v="9"/>
          <ac:graphicFrameMkLst>
            <pc:docMk/>
            <pc:sldMk cId="0" sldId="265"/>
            <ac:graphicFrameMk id="5" creationId="{E7A3B792-BF37-3CD9-1F9D-0FF5F85ED6BE}"/>
          </ac:graphicFrameMkLst>
        </pc:graphicFrameChg>
        <pc:picChg chg="add">
          <ac:chgData name="Kudeja Yasmin (2419337)" userId="S::2419337@student.uwtsd.ac.uk::da2b7f99-93be-409f-99d3-0481ba1de251" providerId="AD" clId="Web-{5D2D02B3-387A-2FDC-1FD8-ECCF171A47B9}" dt="2026-03-22T17:22:44.429" v="9"/>
          <ac:picMkLst>
            <pc:docMk/>
            <pc:sldMk cId="0" sldId="265"/>
            <ac:picMk id="6" creationId="{DF7387A2-CBD2-23F6-6823-40E9D85614C2}"/>
          </ac:picMkLst>
        </pc:picChg>
      </pc:sldChg>
      <pc:sldChg chg="addSp delSp modSp mod setBg">
        <pc:chgData name="Kudeja Yasmin (2419337)" userId="S::2419337@student.uwtsd.ac.uk::da2b7f99-93be-409f-99d3-0481ba1de251" providerId="AD" clId="Web-{5D2D02B3-387A-2FDC-1FD8-ECCF171A47B9}" dt="2026-03-22T17:22:54.898" v="12"/>
        <pc:sldMkLst>
          <pc:docMk/>
          <pc:sldMk cId="0" sldId="266"/>
        </pc:sldMkLst>
        <pc:spChg chg="mod">
          <ac:chgData name="Kudeja Yasmin (2419337)" userId="S::2419337@student.uwtsd.ac.uk::da2b7f99-93be-409f-99d3-0481ba1de251" providerId="AD" clId="Web-{5D2D02B3-387A-2FDC-1FD8-ECCF171A47B9}" dt="2026-03-22T17:22:54.898" v="12"/>
          <ac:spMkLst>
            <pc:docMk/>
            <pc:sldMk cId="0" sldId="266"/>
            <ac:spMk id="2" creationId="{00000000-0000-0000-0000-000000000000}"/>
          </ac:spMkLst>
        </pc:spChg>
        <pc:spChg chg="add del">
          <ac:chgData name="Kudeja Yasmin (2419337)" userId="S::2419337@student.uwtsd.ac.uk::da2b7f99-93be-409f-99d3-0481ba1de251" providerId="AD" clId="Web-{5D2D02B3-387A-2FDC-1FD8-ECCF171A47B9}" dt="2026-03-22T17:22:54.898" v="12"/>
          <ac:spMkLst>
            <pc:docMk/>
            <pc:sldMk cId="0" sldId="266"/>
            <ac:spMk id="3" creationId="{00000000-0000-0000-0000-000000000000}"/>
          </ac:spMkLst>
        </pc:spChg>
        <pc:spChg chg="add del">
          <ac:chgData name="Kudeja Yasmin (2419337)" userId="S::2419337@student.uwtsd.ac.uk::da2b7f99-93be-409f-99d3-0481ba1de251" providerId="AD" clId="Web-{5D2D02B3-387A-2FDC-1FD8-ECCF171A47B9}" dt="2026-03-22T17:22:54.867" v="11"/>
          <ac:spMkLst>
            <pc:docMk/>
            <pc:sldMk cId="0" sldId="266"/>
            <ac:spMk id="9" creationId="{BACC6370-2D7E-4714-9D71-7542949D7D5D}"/>
          </ac:spMkLst>
        </pc:spChg>
        <pc:spChg chg="add del">
          <ac:chgData name="Kudeja Yasmin (2419337)" userId="S::2419337@student.uwtsd.ac.uk::da2b7f99-93be-409f-99d3-0481ba1de251" providerId="AD" clId="Web-{5D2D02B3-387A-2FDC-1FD8-ECCF171A47B9}" dt="2026-03-22T17:22:54.867" v="11"/>
          <ac:spMkLst>
            <pc:docMk/>
            <pc:sldMk cId="0" sldId="266"/>
            <ac:spMk id="11" creationId="{256B2C21-A230-48C0-8DF1-C46611373C44}"/>
          </ac:spMkLst>
        </pc:spChg>
        <pc:spChg chg="add del">
          <ac:chgData name="Kudeja Yasmin (2419337)" userId="S::2419337@student.uwtsd.ac.uk::da2b7f99-93be-409f-99d3-0481ba1de251" providerId="AD" clId="Web-{5D2D02B3-387A-2FDC-1FD8-ECCF171A47B9}" dt="2026-03-22T17:22:54.867" v="11"/>
          <ac:spMkLst>
            <pc:docMk/>
            <pc:sldMk cId="0" sldId="266"/>
            <ac:spMk id="13" creationId="{3847E18C-932D-4C95-AABA-FEC7C9499AD7}"/>
          </ac:spMkLst>
        </pc:spChg>
        <pc:spChg chg="add del">
          <ac:chgData name="Kudeja Yasmin (2419337)" userId="S::2419337@student.uwtsd.ac.uk::da2b7f99-93be-409f-99d3-0481ba1de251" providerId="AD" clId="Web-{5D2D02B3-387A-2FDC-1FD8-ECCF171A47B9}" dt="2026-03-22T17:22:54.867" v="11"/>
          <ac:spMkLst>
            <pc:docMk/>
            <pc:sldMk cId="0" sldId="266"/>
            <ac:spMk id="15" creationId="{3150CB11-0C61-439E-910F-5787759E72A0}"/>
          </ac:spMkLst>
        </pc:spChg>
        <pc:spChg chg="add del">
          <ac:chgData name="Kudeja Yasmin (2419337)" userId="S::2419337@student.uwtsd.ac.uk::da2b7f99-93be-409f-99d3-0481ba1de251" providerId="AD" clId="Web-{5D2D02B3-387A-2FDC-1FD8-ECCF171A47B9}" dt="2026-03-22T17:22:54.867" v="11"/>
          <ac:spMkLst>
            <pc:docMk/>
            <pc:sldMk cId="0" sldId="266"/>
            <ac:spMk id="17" creationId="{43F8A58B-5155-44CE-A5FF-7647B47D0A7A}"/>
          </ac:spMkLst>
        </pc:spChg>
        <pc:spChg chg="add del">
          <ac:chgData name="Kudeja Yasmin (2419337)" userId="S::2419337@student.uwtsd.ac.uk::da2b7f99-93be-409f-99d3-0481ba1de251" providerId="AD" clId="Web-{5D2D02B3-387A-2FDC-1FD8-ECCF171A47B9}" dt="2026-03-22T17:22:54.867" v="11"/>
          <ac:spMkLst>
            <pc:docMk/>
            <pc:sldMk cId="0" sldId="266"/>
            <ac:spMk id="19" creationId="{443F2ACA-E6D6-4028-82DD-F03C262D5DE6}"/>
          </ac:spMkLst>
        </pc:spChg>
        <pc:spChg chg="add">
          <ac:chgData name="Kudeja Yasmin (2419337)" userId="S::2419337@student.uwtsd.ac.uk::da2b7f99-93be-409f-99d3-0481ba1de251" providerId="AD" clId="Web-{5D2D02B3-387A-2FDC-1FD8-ECCF171A47B9}" dt="2026-03-22T17:22:54.898" v="12"/>
          <ac:spMkLst>
            <pc:docMk/>
            <pc:sldMk cId="0" sldId="266"/>
            <ac:spMk id="21" creationId="{BACC6370-2D7E-4714-9D71-7542949D7D5D}"/>
          </ac:spMkLst>
        </pc:spChg>
        <pc:spChg chg="add">
          <ac:chgData name="Kudeja Yasmin (2419337)" userId="S::2419337@student.uwtsd.ac.uk::da2b7f99-93be-409f-99d3-0481ba1de251" providerId="AD" clId="Web-{5D2D02B3-387A-2FDC-1FD8-ECCF171A47B9}" dt="2026-03-22T17:22:54.898" v="12"/>
          <ac:spMkLst>
            <pc:docMk/>
            <pc:sldMk cId="0" sldId="266"/>
            <ac:spMk id="22" creationId="{F68B3F68-107C-434F-AA38-110D5EA91B85}"/>
          </ac:spMkLst>
        </pc:spChg>
        <pc:spChg chg="add">
          <ac:chgData name="Kudeja Yasmin (2419337)" userId="S::2419337@student.uwtsd.ac.uk::da2b7f99-93be-409f-99d3-0481ba1de251" providerId="AD" clId="Web-{5D2D02B3-387A-2FDC-1FD8-ECCF171A47B9}" dt="2026-03-22T17:22:54.898" v="12"/>
          <ac:spMkLst>
            <pc:docMk/>
            <pc:sldMk cId="0" sldId="266"/>
            <ac:spMk id="23" creationId="{AAD0DBB9-1A4B-4391-81D4-CB19F9AB918A}"/>
          </ac:spMkLst>
        </pc:spChg>
        <pc:spChg chg="add">
          <ac:chgData name="Kudeja Yasmin (2419337)" userId="S::2419337@student.uwtsd.ac.uk::da2b7f99-93be-409f-99d3-0481ba1de251" providerId="AD" clId="Web-{5D2D02B3-387A-2FDC-1FD8-ECCF171A47B9}" dt="2026-03-22T17:22:54.898" v="12"/>
          <ac:spMkLst>
            <pc:docMk/>
            <pc:sldMk cId="0" sldId="266"/>
            <ac:spMk id="24" creationId="{063BBA22-50EA-4C4D-BE05-F1CE4E63AA56}"/>
          </ac:spMkLst>
        </pc:spChg>
        <pc:graphicFrameChg chg="add del">
          <ac:chgData name="Kudeja Yasmin (2419337)" userId="S::2419337@student.uwtsd.ac.uk::da2b7f99-93be-409f-99d3-0481ba1de251" providerId="AD" clId="Web-{5D2D02B3-387A-2FDC-1FD8-ECCF171A47B9}" dt="2026-03-22T17:22:54.867" v="11"/>
          <ac:graphicFrameMkLst>
            <pc:docMk/>
            <pc:sldMk cId="0" sldId="266"/>
            <ac:graphicFrameMk id="5" creationId="{781C4A45-7A6B-3F25-96DD-AFB0F4CD85F6}"/>
          </ac:graphicFrameMkLst>
        </pc:graphicFrameChg>
        <pc:graphicFrameChg chg="add">
          <ac:chgData name="Kudeja Yasmin (2419337)" userId="S::2419337@student.uwtsd.ac.uk::da2b7f99-93be-409f-99d3-0481ba1de251" providerId="AD" clId="Web-{5D2D02B3-387A-2FDC-1FD8-ECCF171A47B9}" dt="2026-03-22T17:22:54.898" v="12"/>
          <ac:graphicFrameMkLst>
            <pc:docMk/>
            <pc:sldMk cId="0" sldId="266"/>
            <ac:graphicFrameMk id="25" creationId="{69D7B904-1143-34F5-F536-179532201817}"/>
          </ac:graphicFrameMkLst>
        </pc:graphicFrameChg>
      </pc:sldChg>
      <pc:sldChg chg="addSp delSp modSp mod setBg setClrOvrMap">
        <pc:chgData name="Kudeja Yasmin (2419337)" userId="S::2419337@student.uwtsd.ac.uk::da2b7f99-93be-409f-99d3-0481ba1de251" providerId="AD" clId="Web-{5D2D02B3-387A-2FDC-1FD8-ECCF171A47B9}" dt="2026-03-22T17:23:10.477" v="17"/>
        <pc:sldMkLst>
          <pc:docMk/>
          <pc:sldMk cId="0" sldId="267"/>
        </pc:sldMkLst>
        <pc:spChg chg="mod">
          <ac:chgData name="Kudeja Yasmin (2419337)" userId="S::2419337@student.uwtsd.ac.uk::da2b7f99-93be-409f-99d3-0481ba1de251" providerId="AD" clId="Web-{5D2D02B3-387A-2FDC-1FD8-ECCF171A47B9}" dt="2026-03-22T17:23:10.477" v="17"/>
          <ac:spMkLst>
            <pc:docMk/>
            <pc:sldMk cId="0" sldId="267"/>
            <ac:spMk id="2" creationId="{00000000-0000-0000-0000-000000000000}"/>
          </ac:spMkLst>
        </pc:spChg>
        <pc:spChg chg="add del">
          <ac:chgData name="Kudeja Yasmin (2419337)" userId="S::2419337@student.uwtsd.ac.uk::da2b7f99-93be-409f-99d3-0481ba1de251" providerId="AD" clId="Web-{5D2D02B3-387A-2FDC-1FD8-ECCF171A47B9}" dt="2026-03-22T17:23:10.477" v="17"/>
          <ac:spMkLst>
            <pc:docMk/>
            <pc:sldMk cId="0" sldId="267"/>
            <ac:spMk id="3" creationId="{00000000-0000-0000-0000-000000000000}"/>
          </ac:spMkLst>
        </pc:spChg>
        <pc:spChg chg="add del">
          <ac:chgData name="Kudeja Yasmin (2419337)" userId="S::2419337@student.uwtsd.ac.uk::da2b7f99-93be-409f-99d3-0481ba1de251" providerId="AD" clId="Web-{5D2D02B3-387A-2FDC-1FD8-ECCF171A47B9}" dt="2026-03-22T17:23:07.399" v="14"/>
          <ac:spMkLst>
            <pc:docMk/>
            <pc:sldMk cId="0" sldId="267"/>
            <ac:spMk id="9" creationId="{BACC6370-2D7E-4714-9D71-7542949D7D5D}"/>
          </ac:spMkLst>
        </pc:spChg>
        <pc:spChg chg="add del">
          <ac:chgData name="Kudeja Yasmin (2419337)" userId="S::2419337@student.uwtsd.ac.uk::da2b7f99-93be-409f-99d3-0481ba1de251" providerId="AD" clId="Web-{5D2D02B3-387A-2FDC-1FD8-ECCF171A47B9}" dt="2026-03-22T17:23:07.399" v="14"/>
          <ac:spMkLst>
            <pc:docMk/>
            <pc:sldMk cId="0" sldId="267"/>
            <ac:spMk id="11" creationId="{256B2C21-A230-48C0-8DF1-C46611373C44}"/>
          </ac:spMkLst>
        </pc:spChg>
        <pc:spChg chg="add del">
          <ac:chgData name="Kudeja Yasmin (2419337)" userId="S::2419337@student.uwtsd.ac.uk::da2b7f99-93be-409f-99d3-0481ba1de251" providerId="AD" clId="Web-{5D2D02B3-387A-2FDC-1FD8-ECCF171A47B9}" dt="2026-03-22T17:23:07.399" v="14"/>
          <ac:spMkLst>
            <pc:docMk/>
            <pc:sldMk cId="0" sldId="267"/>
            <ac:spMk id="13" creationId="{3847E18C-932D-4C95-AABA-FEC7C9499AD7}"/>
          </ac:spMkLst>
        </pc:spChg>
        <pc:spChg chg="add del">
          <ac:chgData name="Kudeja Yasmin (2419337)" userId="S::2419337@student.uwtsd.ac.uk::da2b7f99-93be-409f-99d3-0481ba1de251" providerId="AD" clId="Web-{5D2D02B3-387A-2FDC-1FD8-ECCF171A47B9}" dt="2026-03-22T17:23:07.399" v="14"/>
          <ac:spMkLst>
            <pc:docMk/>
            <pc:sldMk cId="0" sldId="267"/>
            <ac:spMk id="15" creationId="{3150CB11-0C61-439E-910F-5787759E72A0}"/>
          </ac:spMkLst>
        </pc:spChg>
        <pc:spChg chg="add del">
          <ac:chgData name="Kudeja Yasmin (2419337)" userId="S::2419337@student.uwtsd.ac.uk::da2b7f99-93be-409f-99d3-0481ba1de251" providerId="AD" clId="Web-{5D2D02B3-387A-2FDC-1FD8-ECCF171A47B9}" dt="2026-03-22T17:23:07.399" v="14"/>
          <ac:spMkLst>
            <pc:docMk/>
            <pc:sldMk cId="0" sldId="267"/>
            <ac:spMk id="17" creationId="{43F8A58B-5155-44CE-A5FF-7647B47D0A7A}"/>
          </ac:spMkLst>
        </pc:spChg>
        <pc:spChg chg="add del">
          <ac:chgData name="Kudeja Yasmin (2419337)" userId="S::2419337@student.uwtsd.ac.uk::da2b7f99-93be-409f-99d3-0481ba1de251" providerId="AD" clId="Web-{5D2D02B3-387A-2FDC-1FD8-ECCF171A47B9}" dt="2026-03-22T17:23:07.399" v="14"/>
          <ac:spMkLst>
            <pc:docMk/>
            <pc:sldMk cId="0" sldId="267"/>
            <ac:spMk id="19" creationId="{443F2ACA-E6D6-4028-82DD-F03C262D5DE6}"/>
          </ac:spMkLst>
        </pc:spChg>
        <pc:spChg chg="add">
          <ac:chgData name="Kudeja Yasmin (2419337)" userId="S::2419337@student.uwtsd.ac.uk::da2b7f99-93be-409f-99d3-0481ba1de251" providerId="AD" clId="Web-{5D2D02B3-387A-2FDC-1FD8-ECCF171A47B9}" dt="2026-03-22T17:23:10.477" v="17"/>
          <ac:spMkLst>
            <pc:docMk/>
            <pc:sldMk cId="0" sldId="267"/>
            <ac:spMk id="23" creationId="{2E442304-DDBD-4F7B-8017-36BCC863FB40}"/>
          </ac:spMkLst>
        </pc:spChg>
        <pc:spChg chg="add">
          <ac:chgData name="Kudeja Yasmin (2419337)" userId="S::2419337@student.uwtsd.ac.uk::da2b7f99-93be-409f-99d3-0481ba1de251" providerId="AD" clId="Web-{5D2D02B3-387A-2FDC-1FD8-ECCF171A47B9}" dt="2026-03-22T17:23:10.477" v="17"/>
          <ac:spMkLst>
            <pc:docMk/>
            <pc:sldMk cId="0" sldId="267"/>
            <ac:spMk id="24" creationId="{5E107275-3853-46FD-A241-DE4355A42675}"/>
          </ac:spMkLst>
        </pc:spChg>
        <pc:graphicFrameChg chg="add del">
          <ac:chgData name="Kudeja Yasmin (2419337)" userId="S::2419337@student.uwtsd.ac.uk::da2b7f99-93be-409f-99d3-0481ba1de251" providerId="AD" clId="Web-{5D2D02B3-387A-2FDC-1FD8-ECCF171A47B9}" dt="2026-03-22T17:23:07.399" v="14"/>
          <ac:graphicFrameMkLst>
            <pc:docMk/>
            <pc:sldMk cId="0" sldId="267"/>
            <ac:graphicFrameMk id="5" creationId="{78B25D76-4FF5-4A7C-8676-D6A1D1C4D9A6}"/>
          </ac:graphicFrameMkLst>
        </pc:graphicFrameChg>
        <pc:graphicFrameChg chg="add del">
          <ac:chgData name="Kudeja Yasmin (2419337)" userId="S::2419337@student.uwtsd.ac.uk::da2b7f99-93be-409f-99d3-0481ba1de251" providerId="AD" clId="Web-{5D2D02B3-387A-2FDC-1FD8-ECCF171A47B9}" dt="2026-03-22T17:23:10.446" v="16"/>
          <ac:graphicFrameMkLst>
            <pc:docMk/>
            <pc:sldMk cId="0" sldId="267"/>
            <ac:graphicFrameMk id="21" creationId="{7B2812C6-FD33-3C37-E2B9-69B334CB488A}"/>
          </ac:graphicFrameMkLst>
        </pc:graphicFrameChg>
        <pc:graphicFrameChg chg="add">
          <ac:chgData name="Kudeja Yasmin (2419337)" userId="S::2419337@student.uwtsd.ac.uk::da2b7f99-93be-409f-99d3-0481ba1de251" providerId="AD" clId="Web-{5D2D02B3-387A-2FDC-1FD8-ECCF171A47B9}" dt="2026-03-22T17:23:10.477" v="17"/>
          <ac:graphicFrameMkLst>
            <pc:docMk/>
            <pc:sldMk cId="0" sldId="267"/>
            <ac:graphicFrameMk id="25" creationId="{DE319539-CFF4-0D18-1E05-BB723D112FCB}"/>
          </ac:graphicFrameMkLst>
        </pc:graphicFrameChg>
        <pc:picChg chg="add del">
          <ac:chgData name="Kudeja Yasmin (2419337)" userId="S::2419337@student.uwtsd.ac.uk::da2b7f99-93be-409f-99d3-0481ba1de251" providerId="AD" clId="Web-{5D2D02B3-387A-2FDC-1FD8-ECCF171A47B9}" dt="2026-03-22T17:23:10.446" v="16"/>
          <ac:picMkLst>
            <pc:docMk/>
            <pc:sldMk cId="0" sldId="267"/>
            <ac:picMk id="6" creationId="{D84789C9-AF41-7FA2-3B37-8CE5FF6E0E7F}"/>
          </ac:picMkLst>
        </pc:picChg>
      </pc:sldChg>
      <pc:sldChg chg="addSp delSp modSp mod setBg">
        <pc:chgData name="Kudeja Yasmin (2419337)" userId="S::2419337@student.uwtsd.ac.uk::da2b7f99-93be-409f-99d3-0481ba1de251" providerId="AD" clId="Web-{5D2D02B3-387A-2FDC-1FD8-ECCF171A47B9}" dt="2026-03-22T17:23:21.806" v="22"/>
        <pc:sldMkLst>
          <pc:docMk/>
          <pc:sldMk cId="0" sldId="268"/>
        </pc:sldMkLst>
        <pc:spChg chg="mod">
          <ac:chgData name="Kudeja Yasmin (2419337)" userId="S::2419337@student.uwtsd.ac.uk::da2b7f99-93be-409f-99d3-0481ba1de251" providerId="AD" clId="Web-{5D2D02B3-387A-2FDC-1FD8-ECCF171A47B9}" dt="2026-03-22T17:23:21.806" v="22"/>
          <ac:spMkLst>
            <pc:docMk/>
            <pc:sldMk cId="0" sldId="268"/>
            <ac:spMk id="2" creationId="{00000000-0000-0000-0000-000000000000}"/>
          </ac:spMkLst>
        </pc:spChg>
        <pc:spChg chg="add del">
          <ac:chgData name="Kudeja Yasmin (2419337)" userId="S::2419337@student.uwtsd.ac.uk::da2b7f99-93be-409f-99d3-0481ba1de251" providerId="AD" clId="Web-{5D2D02B3-387A-2FDC-1FD8-ECCF171A47B9}" dt="2026-03-22T17:23:21.806" v="22"/>
          <ac:spMkLst>
            <pc:docMk/>
            <pc:sldMk cId="0" sldId="268"/>
            <ac:spMk id="3" creationId="{00000000-0000-0000-0000-000000000000}"/>
          </ac:spMkLst>
        </pc:spChg>
        <pc:spChg chg="add del">
          <ac:chgData name="Kudeja Yasmin (2419337)" userId="S::2419337@student.uwtsd.ac.uk::da2b7f99-93be-409f-99d3-0481ba1de251" providerId="AD" clId="Web-{5D2D02B3-387A-2FDC-1FD8-ECCF171A47B9}" dt="2026-03-22T17:23:19.166" v="19"/>
          <ac:spMkLst>
            <pc:docMk/>
            <pc:sldMk cId="0" sldId="268"/>
            <ac:spMk id="9" creationId="{AE5A632B-B15A-489E-8337-BC0F40DBC21F}"/>
          </ac:spMkLst>
        </pc:spChg>
        <pc:spChg chg="add del">
          <ac:chgData name="Kudeja Yasmin (2419337)" userId="S::2419337@student.uwtsd.ac.uk::da2b7f99-93be-409f-99d3-0481ba1de251" providerId="AD" clId="Web-{5D2D02B3-387A-2FDC-1FD8-ECCF171A47B9}" dt="2026-03-22T17:23:19.166" v="19"/>
          <ac:spMkLst>
            <pc:docMk/>
            <pc:sldMk cId="0" sldId="268"/>
            <ac:spMk id="11" creationId="{6E895C8D-1379-40B8-8B1B-B6F5AEAF0A6C}"/>
          </ac:spMkLst>
        </pc:spChg>
        <pc:spChg chg="add del">
          <ac:chgData name="Kudeja Yasmin (2419337)" userId="S::2419337@student.uwtsd.ac.uk::da2b7f99-93be-409f-99d3-0481ba1de251" providerId="AD" clId="Web-{5D2D02B3-387A-2FDC-1FD8-ECCF171A47B9}" dt="2026-03-22T17:23:19.166" v="19"/>
          <ac:spMkLst>
            <pc:docMk/>
            <pc:sldMk cId="0" sldId="268"/>
            <ac:spMk id="13" creationId="{651547D7-AD18-407B-A5F4-F8225B5DCFCC}"/>
          </ac:spMkLst>
        </pc:spChg>
        <pc:spChg chg="add del">
          <ac:chgData name="Kudeja Yasmin (2419337)" userId="S::2419337@student.uwtsd.ac.uk::da2b7f99-93be-409f-99d3-0481ba1de251" providerId="AD" clId="Web-{5D2D02B3-387A-2FDC-1FD8-ECCF171A47B9}" dt="2026-03-22T17:23:21.775" v="21"/>
          <ac:spMkLst>
            <pc:docMk/>
            <pc:sldMk cId="0" sldId="268"/>
            <ac:spMk id="15" creationId="{3150CB11-0C61-439E-910F-5787759E72A0}"/>
          </ac:spMkLst>
        </pc:spChg>
        <pc:spChg chg="add del">
          <ac:chgData name="Kudeja Yasmin (2419337)" userId="S::2419337@student.uwtsd.ac.uk::da2b7f99-93be-409f-99d3-0481ba1de251" providerId="AD" clId="Web-{5D2D02B3-387A-2FDC-1FD8-ECCF171A47B9}" dt="2026-03-22T17:23:21.775" v="21"/>
          <ac:spMkLst>
            <pc:docMk/>
            <pc:sldMk cId="0" sldId="268"/>
            <ac:spMk id="16" creationId="{BACC6370-2D7E-4714-9D71-7542949D7D5D}"/>
          </ac:spMkLst>
        </pc:spChg>
        <pc:spChg chg="add del">
          <ac:chgData name="Kudeja Yasmin (2419337)" userId="S::2419337@student.uwtsd.ac.uk::da2b7f99-93be-409f-99d3-0481ba1de251" providerId="AD" clId="Web-{5D2D02B3-387A-2FDC-1FD8-ECCF171A47B9}" dt="2026-03-22T17:23:21.775" v="21"/>
          <ac:spMkLst>
            <pc:docMk/>
            <pc:sldMk cId="0" sldId="268"/>
            <ac:spMk id="17" creationId="{43F8A58B-5155-44CE-A5FF-7647B47D0A7A}"/>
          </ac:spMkLst>
        </pc:spChg>
        <pc:spChg chg="add del">
          <ac:chgData name="Kudeja Yasmin (2419337)" userId="S::2419337@student.uwtsd.ac.uk::da2b7f99-93be-409f-99d3-0481ba1de251" providerId="AD" clId="Web-{5D2D02B3-387A-2FDC-1FD8-ECCF171A47B9}" dt="2026-03-22T17:23:21.775" v="21"/>
          <ac:spMkLst>
            <pc:docMk/>
            <pc:sldMk cId="0" sldId="268"/>
            <ac:spMk id="18" creationId="{256B2C21-A230-48C0-8DF1-C46611373C44}"/>
          </ac:spMkLst>
        </pc:spChg>
        <pc:spChg chg="add del">
          <ac:chgData name="Kudeja Yasmin (2419337)" userId="S::2419337@student.uwtsd.ac.uk::da2b7f99-93be-409f-99d3-0481ba1de251" providerId="AD" clId="Web-{5D2D02B3-387A-2FDC-1FD8-ECCF171A47B9}" dt="2026-03-22T17:23:21.775" v="21"/>
          <ac:spMkLst>
            <pc:docMk/>
            <pc:sldMk cId="0" sldId="268"/>
            <ac:spMk id="19" creationId="{443F2ACA-E6D6-4028-82DD-F03C262D5DE6}"/>
          </ac:spMkLst>
        </pc:spChg>
        <pc:spChg chg="add del">
          <ac:chgData name="Kudeja Yasmin (2419337)" userId="S::2419337@student.uwtsd.ac.uk::da2b7f99-93be-409f-99d3-0481ba1de251" providerId="AD" clId="Web-{5D2D02B3-387A-2FDC-1FD8-ECCF171A47B9}" dt="2026-03-22T17:23:21.775" v="21"/>
          <ac:spMkLst>
            <pc:docMk/>
            <pc:sldMk cId="0" sldId="268"/>
            <ac:spMk id="20" creationId="{3847E18C-932D-4C95-AABA-FEC7C9499AD7}"/>
          </ac:spMkLst>
        </pc:spChg>
        <pc:spChg chg="add">
          <ac:chgData name="Kudeja Yasmin (2419337)" userId="S::2419337@student.uwtsd.ac.uk::da2b7f99-93be-409f-99d3-0481ba1de251" providerId="AD" clId="Web-{5D2D02B3-387A-2FDC-1FD8-ECCF171A47B9}" dt="2026-03-22T17:23:21.806" v="22"/>
          <ac:spMkLst>
            <pc:docMk/>
            <pc:sldMk cId="0" sldId="268"/>
            <ac:spMk id="23" creationId="{AE5A632B-B15A-489E-8337-BC0F40DBC21F}"/>
          </ac:spMkLst>
        </pc:spChg>
        <pc:spChg chg="add">
          <ac:chgData name="Kudeja Yasmin (2419337)" userId="S::2419337@student.uwtsd.ac.uk::da2b7f99-93be-409f-99d3-0481ba1de251" providerId="AD" clId="Web-{5D2D02B3-387A-2FDC-1FD8-ECCF171A47B9}" dt="2026-03-22T17:23:21.806" v="22"/>
          <ac:spMkLst>
            <pc:docMk/>
            <pc:sldMk cId="0" sldId="268"/>
            <ac:spMk id="24" creationId="{6E895C8D-1379-40B8-8B1B-B6F5AEAF0A6C}"/>
          </ac:spMkLst>
        </pc:spChg>
        <pc:spChg chg="add">
          <ac:chgData name="Kudeja Yasmin (2419337)" userId="S::2419337@student.uwtsd.ac.uk::da2b7f99-93be-409f-99d3-0481ba1de251" providerId="AD" clId="Web-{5D2D02B3-387A-2FDC-1FD8-ECCF171A47B9}" dt="2026-03-22T17:23:21.806" v="22"/>
          <ac:spMkLst>
            <pc:docMk/>
            <pc:sldMk cId="0" sldId="268"/>
            <ac:spMk id="25" creationId="{651547D7-AD18-407B-A5F4-F8225B5DCFCC}"/>
          </ac:spMkLst>
        </pc:spChg>
        <pc:graphicFrameChg chg="add del">
          <ac:chgData name="Kudeja Yasmin (2419337)" userId="S::2419337@student.uwtsd.ac.uk::da2b7f99-93be-409f-99d3-0481ba1de251" providerId="AD" clId="Web-{5D2D02B3-387A-2FDC-1FD8-ECCF171A47B9}" dt="2026-03-22T17:23:19.166" v="19"/>
          <ac:graphicFrameMkLst>
            <pc:docMk/>
            <pc:sldMk cId="0" sldId="268"/>
            <ac:graphicFrameMk id="5" creationId="{BB55DF58-56A3-F546-1C3E-2411CCDF42A2}"/>
          </ac:graphicFrameMkLst>
        </pc:graphicFrameChg>
        <pc:graphicFrameChg chg="add del">
          <ac:chgData name="Kudeja Yasmin (2419337)" userId="S::2419337@student.uwtsd.ac.uk::da2b7f99-93be-409f-99d3-0481ba1de251" providerId="AD" clId="Web-{5D2D02B3-387A-2FDC-1FD8-ECCF171A47B9}" dt="2026-03-22T17:23:21.775" v="21"/>
          <ac:graphicFrameMkLst>
            <pc:docMk/>
            <pc:sldMk cId="0" sldId="268"/>
            <ac:graphicFrameMk id="21" creationId="{A4240E90-E744-42E7-B71A-A445D0626BC2}"/>
          </ac:graphicFrameMkLst>
        </pc:graphicFrameChg>
        <pc:graphicFrameChg chg="add">
          <ac:chgData name="Kudeja Yasmin (2419337)" userId="S::2419337@student.uwtsd.ac.uk::da2b7f99-93be-409f-99d3-0481ba1de251" providerId="AD" clId="Web-{5D2D02B3-387A-2FDC-1FD8-ECCF171A47B9}" dt="2026-03-22T17:23:21.806" v="22"/>
          <ac:graphicFrameMkLst>
            <pc:docMk/>
            <pc:sldMk cId="0" sldId="268"/>
            <ac:graphicFrameMk id="26" creationId="{BB55DF58-56A3-F546-1C3E-2411CCDF42A2}"/>
          </ac:graphicFrameMkLst>
        </pc:graphicFrameChg>
      </pc:sldChg>
      <pc:sldChg chg="addSp modSp mod setBg">
        <pc:chgData name="Kudeja Yasmin (2419337)" userId="S::2419337@student.uwtsd.ac.uk::da2b7f99-93be-409f-99d3-0481ba1de251" providerId="AD" clId="Web-{5D2D02B3-387A-2FDC-1FD8-ECCF171A47B9}" dt="2026-03-22T17:23:29.041" v="23"/>
        <pc:sldMkLst>
          <pc:docMk/>
          <pc:sldMk cId="0" sldId="269"/>
        </pc:sldMkLst>
        <pc:spChg chg="mod">
          <ac:chgData name="Kudeja Yasmin (2419337)" userId="S::2419337@student.uwtsd.ac.uk::da2b7f99-93be-409f-99d3-0481ba1de251" providerId="AD" clId="Web-{5D2D02B3-387A-2FDC-1FD8-ECCF171A47B9}" dt="2026-03-22T17:23:29.041" v="23"/>
          <ac:spMkLst>
            <pc:docMk/>
            <pc:sldMk cId="0" sldId="269"/>
            <ac:spMk id="2" creationId="{00000000-0000-0000-0000-000000000000}"/>
          </ac:spMkLst>
        </pc:spChg>
        <pc:spChg chg="mod">
          <ac:chgData name="Kudeja Yasmin (2419337)" userId="S::2419337@student.uwtsd.ac.uk::da2b7f99-93be-409f-99d3-0481ba1de251" providerId="AD" clId="Web-{5D2D02B3-387A-2FDC-1FD8-ECCF171A47B9}" dt="2026-03-22T17:23:29.041" v="23"/>
          <ac:spMkLst>
            <pc:docMk/>
            <pc:sldMk cId="0" sldId="269"/>
            <ac:spMk id="3" creationId="{00000000-0000-0000-0000-000000000000}"/>
          </ac:spMkLst>
        </pc:spChg>
        <pc:spChg chg="add">
          <ac:chgData name="Kudeja Yasmin (2419337)" userId="S::2419337@student.uwtsd.ac.uk::da2b7f99-93be-409f-99d3-0481ba1de251" providerId="AD" clId="Web-{5D2D02B3-387A-2FDC-1FD8-ECCF171A47B9}" dt="2026-03-22T17:23:29.041" v="23"/>
          <ac:spMkLst>
            <pc:docMk/>
            <pc:sldMk cId="0" sldId="269"/>
            <ac:spMk id="9" creationId="{C0763A76-9F1C-4FC5-82B7-DD475DA461B2}"/>
          </ac:spMkLst>
        </pc:spChg>
        <pc:spChg chg="add">
          <ac:chgData name="Kudeja Yasmin (2419337)" userId="S::2419337@student.uwtsd.ac.uk::da2b7f99-93be-409f-99d3-0481ba1de251" providerId="AD" clId="Web-{5D2D02B3-387A-2FDC-1FD8-ECCF171A47B9}" dt="2026-03-22T17:23:29.041" v="23"/>
          <ac:spMkLst>
            <pc:docMk/>
            <pc:sldMk cId="0" sldId="269"/>
            <ac:spMk id="11" creationId="{E81BF4F6-F2CF-4984-9D14-D6966D92F99F}"/>
          </ac:spMkLst>
        </pc:spChg>
        <pc:picChg chg="add">
          <ac:chgData name="Kudeja Yasmin (2419337)" userId="S::2419337@student.uwtsd.ac.uk::da2b7f99-93be-409f-99d3-0481ba1de251" providerId="AD" clId="Web-{5D2D02B3-387A-2FDC-1FD8-ECCF171A47B9}" dt="2026-03-22T17:23:29.041" v="23"/>
          <ac:picMkLst>
            <pc:docMk/>
            <pc:sldMk cId="0" sldId="269"/>
            <ac:picMk id="5" creationId="{B619E81C-684D-E279-CDBE-F1D09A7CE095}"/>
          </ac:picMkLst>
        </pc:picChg>
      </pc:sldChg>
      <pc:sldChg chg="addSp modSp mod setBg">
        <pc:chgData name="Kudeja Yasmin (2419337)" userId="S::2419337@student.uwtsd.ac.uk::da2b7f99-93be-409f-99d3-0481ba1de251" providerId="AD" clId="Web-{5D2D02B3-387A-2FDC-1FD8-ECCF171A47B9}" dt="2026-03-22T17:34:20.353" v="72" actId="1076"/>
        <pc:sldMkLst>
          <pc:docMk/>
          <pc:sldMk cId="0" sldId="270"/>
        </pc:sldMkLst>
        <pc:spChg chg="mod">
          <ac:chgData name="Kudeja Yasmin (2419337)" userId="S::2419337@student.uwtsd.ac.uk::da2b7f99-93be-409f-99d3-0481ba1de251" providerId="AD" clId="Web-{5D2D02B3-387A-2FDC-1FD8-ECCF171A47B9}" dt="2026-03-22T17:26:01.254" v="38"/>
          <ac:spMkLst>
            <pc:docMk/>
            <pc:sldMk cId="0" sldId="270"/>
            <ac:spMk id="2" creationId="{00000000-0000-0000-0000-000000000000}"/>
          </ac:spMkLst>
        </pc:spChg>
        <pc:spChg chg="mod">
          <ac:chgData name="Kudeja Yasmin (2419337)" userId="S::2419337@student.uwtsd.ac.uk::da2b7f99-93be-409f-99d3-0481ba1de251" providerId="AD" clId="Web-{5D2D02B3-387A-2FDC-1FD8-ECCF171A47B9}" dt="2026-03-22T17:34:20.353" v="72" actId="1076"/>
          <ac:spMkLst>
            <pc:docMk/>
            <pc:sldMk cId="0" sldId="270"/>
            <ac:spMk id="3" creationId="{00000000-0000-0000-0000-000000000000}"/>
          </ac:spMkLst>
        </pc:spChg>
        <pc:spChg chg="add">
          <ac:chgData name="Kudeja Yasmin (2419337)" userId="S::2419337@student.uwtsd.ac.uk::da2b7f99-93be-409f-99d3-0481ba1de251" providerId="AD" clId="Web-{5D2D02B3-387A-2FDC-1FD8-ECCF171A47B9}" dt="2026-03-22T17:26:01.254" v="38"/>
          <ac:spMkLst>
            <pc:docMk/>
            <pc:sldMk cId="0" sldId="270"/>
            <ac:spMk id="8" creationId="{907EF6B7-1338-4443-8C46-6A318D952DFD}"/>
          </ac:spMkLst>
        </pc:spChg>
        <pc:spChg chg="add">
          <ac:chgData name="Kudeja Yasmin (2419337)" userId="S::2419337@student.uwtsd.ac.uk::da2b7f99-93be-409f-99d3-0481ba1de251" providerId="AD" clId="Web-{5D2D02B3-387A-2FDC-1FD8-ECCF171A47B9}" dt="2026-03-22T17:26:01.254" v="38"/>
          <ac:spMkLst>
            <pc:docMk/>
            <pc:sldMk cId="0" sldId="270"/>
            <ac:spMk id="10" creationId="{DAAE4CDD-124C-4DCF-9584-B6033B545DD5}"/>
          </ac:spMkLst>
        </pc:spChg>
        <pc:spChg chg="add">
          <ac:chgData name="Kudeja Yasmin (2419337)" userId="S::2419337@student.uwtsd.ac.uk::da2b7f99-93be-409f-99d3-0481ba1de251" providerId="AD" clId="Web-{5D2D02B3-387A-2FDC-1FD8-ECCF171A47B9}" dt="2026-03-22T17:26:01.254" v="38"/>
          <ac:spMkLst>
            <pc:docMk/>
            <pc:sldMk cId="0" sldId="270"/>
            <ac:spMk id="12" creationId="{081E4A58-353D-44AE-B2FC-2A74E2E400F7}"/>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2CF2C0-0D42-463D-871C-8142FD5C09C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3930022-6BF8-4349-8FE7-2B5C6455ADEB}">
      <dgm:prSet/>
      <dgm:spPr/>
      <dgm:t>
        <a:bodyPr/>
        <a:lstStyle/>
        <a:p>
          <a:r>
            <a:rPr lang="en-US"/>
            <a:t>Overview of Type 2 Diabetes</a:t>
          </a:r>
        </a:p>
      </dgm:t>
    </dgm:pt>
    <dgm:pt modelId="{66034AED-AA70-4B42-B878-064C3793A239}" type="parTrans" cxnId="{4E375F82-862E-4A2C-AB35-6CF3D877117B}">
      <dgm:prSet/>
      <dgm:spPr/>
      <dgm:t>
        <a:bodyPr/>
        <a:lstStyle/>
        <a:p>
          <a:endParaRPr lang="en-US"/>
        </a:p>
      </dgm:t>
    </dgm:pt>
    <dgm:pt modelId="{03087E54-3EE3-4737-8146-8776D3716704}" type="sibTrans" cxnId="{4E375F82-862E-4A2C-AB35-6CF3D877117B}">
      <dgm:prSet/>
      <dgm:spPr/>
      <dgm:t>
        <a:bodyPr/>
        <a:lstStyle/>
        <a:p>
          <a:endParaRPr lang="en-US"/>
        </a:p>
      </dgm:t>
    </dgm:pt>
    <dgm:pt modelId="{15D150CF-FD3A-4B7E-A538-F7295E96CB95}">
      <dgm:prSet/>
      <dgm:spPr/>
      <dgm:t>
        <a:bodyPr/>
        <a:lstStyle/>
        <a:p>
          <a:r>
            <a:rPr lang="en-US"/>
            <a:t>Focus on anatomy, physiology, and care plan</a:t>
          </a:r>
        </a:p>
      </dgm:t>
    </dgm:pt>
    <dgm:pt modelId="{3C28F98F-A9D3-493E-B394-6F8B231A1776}" type="parTrans" cxnId="{69FB1A02-3AEE-46F2-B4C7-719A8A3B8562}">
      <dgm:prSet/>
      <dgm:spPr/>
      <dgm:t>
        <a:bodyPr/>
        <a:lstStyle/>
        <a:p>
          <a:endParaRPr lang="en-US"/>
        </a:p>
      </dgm:t>
    </dgm:pt>
    <dgm:pt modelId="{CD0EAF78-6A7B-4D4D-AFF6-20C1BFBA5513}" type="sibTrans" cxnId="{69FB1A02-3AEE-46F2-B4C7-719A8A3B8562}">
      <dgm:prSet/>
      <dgm:spPr/>
      <dgm:t>
        <a:bodyPr/>
        <a:lstStyle/>
        <a:p>
          <a:endParaRPr lang="en-US"/>
        </a:p>
      </dgm:t>
    </dgm:pt>
    <dgm:pt modelId="{AE495DB5-1133-4146-943E-A2D0E980208D}">
      <dgm:prSet/>
      <dgm:spPr/>
      <dgm:t>
        <a:bodyPr/>
        <a:lstStyle/>
        <a:p>
          <a:r>
            <a:rPr lang="en-US"/>
            <a:t>Based on NHS and NICE guidelines</a:t>
          </a:r>
        </a:p>
      </dgm:t>
    </dgm:pt>
    <dgm:pt modelId="{867BA910-82BC-4313-8453-F66EE2B76ECA}" type="parTrans" cxnId="{D9AE24A8-84F9-4A73-AC35-45204658A481}">
      <dgm:prSet/>
      <dgm:spPr/>
      <dgm:t>
        <a:bodyPr/>
        <a:lstStyle/>
        <a:p>
          <a:endParaRPr lang="en-US"/>
        </a:p>
      </dgm:t>
    </dgm:pt>
    <dgm:pt modelId="{652AE32F-70E6-4B65-B45E-7FB8CD0B65EE}" type="sibTrans" cxnId="{D9AE24A8-84F9-4A73-AC35-45204658A481}">
      <dgm:prSet/>
      <dgm:spPr/>
      <dgm:t>
        <a:bodyPr/>
        <a:lstStyle/>
        <a:p>
          <a:endParaRPr lang="en-US"/>
        </a:p>
      </dgm:t>
    </dgm:pt>
    <dgm:pt modelId="{FCB54D3F-727A-454D-A457-5F724D841A70}" type="pres">
      <dgm:prSet presAssocID="{E82CF2C0-0D42-463D-871C-8142FD5C09CB}" presName="linear" presStyleCnt="0">
        <dgm:presLayoutVars>
          <dgm:animLvl val="lvl"/>
          <dgm:resizeHandles val="exact"/>
        </dgm:presLayoutVars>
      </dgm:prSet>
      <dgm:spPr/>
    </dgm:pt>
    <dgm:pt modelId="{5D800D47-FC00-4904-8049-8A3A28EE9FA8}" type="pres">
      <dgm:prSet presAssocID="{93930022-6BF8-4349-8FE7-2B5C6455ADEB}" presName="parentText" presStyleLbl="node1" presStyleIdx="0" presStyleCnt="3">
        <dgm:presLayoutVars>
          <dgm:chMax val="0"/>
          <dgm:bulletEnabled val="1"/>
        </dgm:presLayoutVars>
      </dgm:prSet>
      <dgm:spPr/>
    </dgm:pt>
    <dgm:pt modelId="{E1D972CB-6C46-4BAC-8765-5CD185EF91B2}" type="pres">
      <dgm:prSet presAssocID="{03087E54-3EE3-4737-8146-8776D3716704}" presName="spacer" presStyleCnt="0"/>
      <dgm:spPr/>
    </dgm:pt>
    <dgm:pt modelId="{CC165BFA-C781-480D-90CE-F5EA39487C6E}" type="pres">
      <dgm:prSet presAssocID="{15D150CF-FD3A-4B7E-A538-F7295E96CB95}" presName="parentText" presStyleLbl="node1" presStyleIdx="1" presStyleCnt="3">
        <dgm:presLayoutVars>
          <dgm:chMax val="0"/>
          <dgm:bulletEnabled val="1"/>
        </dgm:presLayoutVars>
      </dgm:prSet>
      <dgm:spPr/>
    </dgm:pt>
    <dgm:pt modelId="{CC61CDEB-6BF1-4169-8F1E-302A0693F5FA}" type="pres">
      <dgm:prSet presAssocID="{CD0EAF78-6A7B-4D4D-AFF6-20C1BFBA5513}" presName="spacer" presStyleCnt="0"/>
      <dgm:spPr/>
    </dgm:pt>
    <dgm:pt modelId="{5E21176C-8B0B-44BC-A9C6-92176568B5BA}" type="pres">
      <dgm:prSet presAssocID="{AE495DB5-1133-4146-943E-A2D0E980208D}" presName="parentText" presStyleLbl="node1" presStyleIdx="2" presStyleCnt="3">
        <dgm:presLayoutVars>
          <dgm:chMax val="0"/>
          <dgm:bulletEnabled val="1"/>
        </dgm:presLayoutVars>
      </dgm:prSet>
      <dgm:spPr/>
    </dgm:pt>
  </dgm:ptLst>
  <dgm:cxnLst>
    <dgm:cxn modelId="{69FB1A02-3AEE-46F2-B4C7-719A8A3B8562}" srcId="{E82CF2C0-0D42-463D-871C-8142FD5C09CB}" destId="{15D150CF-FD3A-4B7E-A538-F7295E96CB95}" srcOrd="1" destOrd="0" parTransId="{3C28F98F-A9D3-493E-B394-6F8B231A1776}" sibTransId="{CD0EAF78-6A7B-4D4D-AFF6-20C1BFBA5513}"/>
    <dgm:cxn modelId="{01B61739-BCCF-48BC-81DD-0CF2407E9395}" type="presOf" srcId="{E82CF2C0-0D42-463D-871C-8142FD5C09CB}" destId="{FCB54D3F-727A-454D-A457-5F724D841A70}" srcOrd="0" destOrd="0" presId="urn:microsoft.com/office/officeart/2005/8/layout/vList2"/>
    <dgm:cxn modelId="{97C3DD4D-F894-4FB5-A150-A1B47BF2635E}" type="presOf" srcId="{15D150CF-FD3A-4B7E-A538-F7295E96CB95}" destId="{CC165BFA-C781-480D-90CE-F5EA39487C6E}" srcOrd="0" destOrd="0" presId="urn:microsoft.com/office/officeart/2005/8/layout/vList2"/>
    <dgm:cxn modelId="{19F42A5A-7DD8-405B-8D58-2234A5F2889E}" type="presOf" srcId="{93930022-6BF8-4349-8FE7-2B5C6455ADEB}" destId="{5D800D47-FC00-4904-8049-8A3A28EE9FA8}" srcOrd="0" destOrd="0" presId="urn:microsoft.com/office/officeart/2005/8/layout/vList2"/>
    <dgm:cxn modelId="{4E375F82-862E-4A2C-AB35-6CF3D877117B}" srcId="{E82CF2C0-0D42-463D-871C-8142FD5C09CB}" destId="{93930022-6BF8-4349-8FE7-2B5C6455ADEB}" srcOrd="0" destOrd="0" parTransId="{66034AED-AA70-4B42-B878-064C3793A239}" sibTransId="{03087E54-3EE3-4737-8146-8776D3716704}"/>
    <dgm:cxn modelId="{D9AE24A8-84F9-4A73-AC35-45204658A481}" srcId="{E82CF2C0-0D42-463D-871C-8142FD5C09CB}" destId="{AE495DB5-1133-4146-943E-A2D0E980208D}" srcOrd="2" destOrd="0" parTransId="{867BA910-82BC-4313-8453-F66EE2B76ECA}" sibTransId="{652AE32F-70E6-4B65-B45E-7FB8CD0B65EE}"/>
    <dgm:cxn modelId="{B3C884B3-F70D-4B0C-9C00-4E5922D8CEB0}" type="presOf" srcId="{AE495DB5-1133-4146-943E-A2D0E980208D}" destId="{5E21176C-8B0B-44BC-A9C6-92176568B5BA}" srcOrd="0" destOrd="0" presId="urn:microsoft.com/office/officeart/2005/8/layout/vList2"/>
    <dgm:cxn modelId="{72850EFB-A906-4194-BC85-818A20258E38}" type="presParOf" srcId="{FCB54D3F-727A-454D-A457-5F724D841A70}" destId="{5D800D47-FC00-4904-8049-8A3A28EE9FA8}" srcOrd="0" destOrd="0" presId="urn:microsoft.com/office/officeart/2005/8/layout/vList2"/>
    <dgm:cxn modelId="{EF67F661-9573-4041-8D27-47D58510D486}" type="presParOf" srcId="{FCB54D3F-727A-454D-A457-5F724D841A70}" destId="{E1D972CB-6C46-4BAC-8765-5CD185EF91B2}" srcOrd="1" destOrd="0" presId="urn:microsoft.com/office/officeart/2005/8/layout/vList2"/>
    <dgm:cxn modelId="{920B1108-7A20-491F-8E51-0F78F7C91DB4}" type="presParOf" srcId="{FCB54D3F-727A-454D-A457-5F724D841A70}" destId="{CC165BFA-C781-480D-90CE-F5EA39487C6E}" srcOrd="2" destOrd="0" presId="urn:microsoft.com/office/officeart/2005/8/layout/vList2"/>
    <dgm:cxn modelId="{84367C6B-426A-4E01-929B-650BF0A95EAB}" type="presParOf" srcId="{FCB54D3F-727A-454D-A457-5F724D841A70}" destId="{CC61CDEB-6BF1-4169-8F1E-302A0693F5FA}" srcOrd="3" destOrd="0" presId="urn:microsoft.com/office/officeart/2005/8/layout/vList2"/>
    <dgm:cxn modelId="{38A79BAE-C30D-4AA5-83DF-A07E8912D989}" type="presParOf" srcId="{FCB54D3F-727A-454D-A457-5F724D841A70}" destId="{5E21176C-8B0B-44BC-A9C6-92176568B5B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BF7679-B3C1-4980-AC7E-111390B4CE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F2C98E-6AB7-4E15-A28B-71E8DBEC9454}">
      <dgm:prSet/>
      <dgm:spPr/>
      <dgm:t>
        <a:bodyPr/>
        <a:lstStyle/>
        <a:p>
          <a:r>
            <a:rPr lang="en-US"/>
            <a:t>John, 55-year-old male</a:t>
          </a:r>
        </a:p>
      </dgm:t>
    </dgm:pt>
    <dgm:pt modelId="{927079FB-93AE-4351-9853-D2361CE3F794}" type="parTrans" cxnId="{2254CD0A-188D-490A-A347-DC7FC6C9C15B}">
      <dgm:prSet/>
      <dgm:spPr/>
      <dgm:t>
        <a:bodyPr/>
        <a:lstStyle/>
        <a:p>
          <a:endParaRPr lang="en-US"/>
        </a:p>
      </dgm:t>
    </dgm:pt>
    <dgm:pt modelId="{FBFDFDE9-C097-4E71-B909-0CE344CFA1F5}" type="sibTrans" cxnId="{2254CD0A-188D-490A-A347-DC7FC6C9C15B}">
      <dgm:prSet/>
      <dgm:spPr/>
      <dgm:t>
        <a:bodyPr/>
        <a:lstStyle/>
        <a:p>
          <a:endParaRPr lang="en-US"/>
        </a:p>
      </dgm:t>
    </dgm:pt>
    <dgm:pt modelId="{05B29EA0-9812-4684-8FC3-8961AA7F436A}">
      <dgm:prSet/>
      <dgm:spPr/>
      <dgm:t>
        <a:bodyPr/>
        <a:lstStyle/>
        <a:p>
          <a:r>
            <a:rPr lang="en-US"/>
            <a:t>BMI: 31 (obese)</a:t>
          </a:r>
        </a:p>
      </dgm:t>
    </dgm:pt>
    <dgm:pt modelId="{D50549AC-A020-44B9-B5D0-1E1567B8B259}" type="parTrans" cxnId="{553B2FA2-3838-465E-BD93-3375EECF36FA}">
      <dgm:prSet/>
      <dgm:spPr/>
      <dgm:t>
        <a:bodyPr/>
        <a:lstStyle/>
        <a:p>
          <a:endParaRPr lang="en-US"/>
        </a:p>
      </dgm:t>
    </dgm:pt>
    <dgm:pt modelId="{3D8A1C4C-A23F-47ED-A006-851AEC6A1824}" type="sibTrans" cxnId="{553B2FA2-3838-465E-BD93-3375EECF36FA}">
      <dgm:prSet/>
      <dgm:spPr/>
      <dgm:t>
        <a:bodyPr/>
        <a:lstStyle/>
        <a:p>
          <a:endParaRPr lang="en-US"/>
        </a:p>
      </dgm:t>
    </dgm:pt>
    <dgm:pt modelId="{1C3D7EB6-F673-4B13-B7ED-13F183575D99}">
      <dgm:prSet/>
      <dgm:spPr/>
      <dgm:t>
        <a:bodyPr/>
        <a:lstStyle/>
        <a:p>
          <a:r>
            <a:rPr lang="en-US"/>
            <a:t>Sedentary lifestyle</a:t>
          </a:r>
        </a:p>
      </dgm:t>
    </dgm:pt>
    <dgm:pt modelId="{F27514DB-5669-4930-8EC5-5CB01C7B3E26}" type="parTrans" cxnId="{610C1A23-CFF9-4B7E-9A9F-02B1F7F07A18}">
      <dgm:prSet/>
      <dgm:spPr/>
      <dgm:t>
        <a:bodyPr/>
        <a:lstStyle/>
        <a:p>
          <a:endParaRPr lang="en-US"/>
        </a:p>
      </dgm:t>
    </dgm:pt>
    <dgm:pt modelId="{8E113C68-89DD-4B60-A56E-E7F6AFA20ACA}" type="sibTrans" cxnId="{610C1A23-CFF9-4B7E-9A9F-02B1F7F07A18}">
      <dgm:prSet/>
      <dgm:spPr/>
      <dgm:t>
        <a:bodyPr/>
        <a:lstStyle/>
        <a:p>
          <a:endParaRPr lang="en-US"/>
        </a:p>
      </dgm:t>
    </dgm:pt>
    <dgm:pt modelId="{C0593917-8A9A-4C18-9C01-D223ED5E3918}">
      <dgm:prSet/>
      <dgm:spPr/>
      <dgm:t>
        <a:bodyPr/>
        <a:lstStyle/>
        <a:p>
          <a:r>
            <a:rPr lang="en-US"/>
            <a:t>High sugar and processed food intake</a:t>
          </a:r>
        </a:p>
      </dgm:t>
    </dgm:pt>
    <dgm:pt modelId="{CA20A4FA-6FCB-4591-83CE-D5338C9427CD}" type="parTrans" cxnId="{A62E28E9-950F-46C5-A396-781EDA7275E0}">
      <dgm:prSet/>
      <dgm:spPr/>
      <dgm:t>
        <a:bodyPr/>
        <a:lstStyle/>
        <a:p>
          <a:endParaRPr lang="en-US"/>
        </a:p>
      </dgm:t>
    </dgm:pt>
    <dgm:pt modelId="{EF491C6F-BB3F-46EC-8B0D-BA36313CB417}" type="sibTrans" cxnId="{A62E28E9-950F-46C5-A396-781EDA7275E0}">
      <dgm:prSet/>
      <dgm:spPr/>
      <dgm:t>
        <a:bodyPr/>
        <a:lstStyle/>
        <a:p>
          <a:endParaRPr lang="en-US"/>
        </a:p>
      </dgm:t>
    </dgm:pt>
    <dgm:pt modelId="{C3D1CF30-44CE-4141-8EEF-071EBD1A0F8D}" type="pres">
      <dgm:prSet presAssocID="{EEBF7679-B3C1-4980-AC7E-111390B4CED7}" presName="linear" presStyleCnt="0">
        <dgm:presLayoutVars>
          <dgm:animLvl val="lvl"/>
          <dgm:resizeHandles val="exact"/>
        </dgm:presLayoutVars>
      </dgm:prSet>
      <dgm:spPr/>
    </dgm:pt>
    <dgm:pt modelId="{F2628D27-4180-49DB-B59A-38AF47D58DD9}" type="pres">
      <dgm:prSet presAssocID="{E8F2C98E-6AB7-4E15-A28B-71E8DBEC9454}" presName="parentText" presStyleLbl="node1" presStyleIdx="0" presStyleCnt="4">
        <dgm:presLayoutVars>
          <dgm:chMax val="0"/>
          <dgm:bulletEnabled val="1"/>
        </dgm:presLayoutVars>
      </dgm:prSet>
      <dgm:spPr/>
    </dgm:pt>
    <dgm:pt modelId="{2337846A-5B53-4D89-8235-873E9BA25378}" type="pres">
      <dgm:prSet presAssocID="{FBFDFDE9-C097-4E71-B909-0CE344CFA1F5}" presName="spacer" presStyleCnt="0"/>
      <dgm:spPr/>
    </dgm:pt>
    <dgm:pt modelId="{8F6F3BD0-20E0-41DF-90D9-588113656A05}" type="pres">
      <dgm:prSet presAssocID="{05B29EA0-9812-4684-8FC3-8961AA7F436A}" presName="parentText" presStyleLbl="node1" presStyleIdx="1" presStyleCnt="4">
        <dgm:presLayoutVars>
          <dgm:chMax val="0"/>
          <dgm:bulletEnabled val="1"/>
        </dgm:presLayoutVars>
      </dgm:prSet>
      <dgm:spPr/>
    </dgm:pt>
    <dgm:pt modelId="{DEE04B21-1BBC-4E03-8C4E-403D4B2FD230}" type="pres">
      <dgm:prSet presAssocID="{3D8A1C4C-A23F-47ED-A006-851AEC6A1824}" presName="spacer" presStyleCnt="0"/>
      <dgm:spPr/>
    </dgm:pt>
    <dgm:pt modelId="{077EC188-4D63-48E1-9B8B-8CF8DAF20629}" type="pres">
      <dgm:prSet presAssocID="{1C3D7EB6-F673-4B13-B7ED-13F183575D99}" presName="parentText" presStyleLbl="node1" presStyleIdx="2" presStyleCnt="4">
        <dgm:presLayoutVars>
          <dgm:chMax val="0"/>
          <dgm:bulletEnabled val="1"/>
        </dgm:presLayoutVars>
      </dgm:prSet>
      <dgm:spPr/>
    </dgm:pt>
    <dgm:pt modelId="{D93BD6D5-4FD1-4D63-A86D-374F0449303E}" type="pres">
      <dgm:prSet presAssocID="{8E113C68-89DD-4B60-A56E-E7F6AFA20ACA}" presName="spacer" presStyleCnt="0"/>
      <dgm:spPr/>
    </dgm:pt>
    <dgm:pt modelId="{8752B885-D3FD-4728-A65A-199AEE2E687C}" type="pres">
      <dgm:prSet presAssocID="{C0593917-8A9A-4C18-9C01-D223ED5E3918}" presName="parentText" presStyleLbl="node1" presStyleIdx="3" presStyleCnt="4">
        <dgm:presLayoutVars>
          <dgm:chMax val="0"/>
          <dgm:bulletEnabled val="1"/>
        </dgm:presLayoutVars>
      </dgm:prSet>
      <dgm:spPr/>
    </dgm:pt>
  </dgm:ptLst>
  <dgm:cxnLst>
    <dgm:cxn modelId="{2254CD0A-188D-490A-A347-DC7FC6C9C15B}" srcId="{EEBF7679-B3C1-4980-AC7E-111390B4CED7}" destId="{E8F2C98E-6AB7-4E15-A28B-71E8DBEC9454}" srcOrd="0" destOrd="0" parTransId="{927079FB-93AE-4351-9853-D2361CE3F794}" sibTransId="{FBFDFDE9-C097-4E71-B909-0CE344CFA1F5}"/>
    <dgm:cxn modelId="{610C1A23-CFF9-4B7E-9A9F-02B1F7F07A18}" srcId="{EEBF7679-B3C1-4980-AC7E-111390B4CED7}" destId="{1C3D7EB6-F673-4B13-B7ED-13F183575D99}" srcOrd="2" destOrd="0" parTransId="{F27514DB-5669-4930-8EC5-5CB01C7B3E26}" sibTransId="{8E113C68-89DD-4B60-A56E-E7F6AFA20ACA}"/>
    <dgm:cxn modelId="{E588306B-38FB-4B77-8714-E9CB7482F634}" type="presOf" srcId="{EEBF7679-B3C1-4980-AC7E-111390B4CED7}" destId="{C3D1CF30-44CE-4141-8EEF-071EBD1A0F8D}" srcOrd="0" destOrd="0" presId="urn:microsoft.com/office/officeart/2005/8/layout/vList2"/>
    <dgm:cxn modelId="{E0743F84-5359-481C-B44F-1DAC45789A0A}" type="presOf" srcId="{C0593917-8A9A-4C18-9C01-D223ED5E3918}" destId="{8752B885-D3FD-4728-A65A-199AEE2E687C}" srcOrd="0" destOrd="0" presId="urn:microsoft.com/office/officeart/2005/8/layout/vList2"/>
    <dgm:cxn modelId="{0C02288C-7624-4E06-B07D-1F3B691D0B07}" type="presOf" srcId="{05B29EA0-9812-4684-8FC3-8961AA7F436A}" destId="{8F6F3BD0-20E0-41DF-90D9-588113656A05}" srcOrd="0" destOrd="0" presId="urn:microsoft.com/office/officeart/2005/8/layout/vList2"/>
    <dgm:cxn modelId="{553B2FA2-3838-465E-BD93-3375EECF36FA}" srcId="{EEBF7679-B3C1-4980-AC7E-111390B4CED7}" destId="{05B29EA0-9812-4684-8FC3-8961AA7F436A}" srcOrd="1" destOrd="0" parTransId="{D50549AC-A020-44B9-B5D0-1E1567B8B259}" sibTransId="{3D8A1C4C-A23F-47ED-A006-851AEC6A1824}"/>
    <dgm:cxn modelId="{91E77ABC-1779-4913-ACC2-25F9C961A44B}" type="presOf" srcId="{1C3D7EB6-F673-4B13-B7ED-13F183575D99}" destId="{077EC188-4D63-48E1-9B8B-8CF8DAF20629}" srcOrd="0" destOrd="0" presId="urn:microsoft.com/office/officeart/2005/8/layout/vList2"/>
    <dgm:cxn modelId="{59C9E7DD-C1CB-4F79-B86D-B884863610CD}" type="presOf" srcId="{E8F2C98E-6AB7-4E15-A28B-71E8DBEC9454}" destId="{F2628D27-4180-49DB-B59A-38AF47D58DD9}" srcOrd="0" destOrd="0" presId="urn:microsoft.com/office/officeart/2005/8/layout/vList2"/>
    <dgm:cxn modelId="{A62E28E9-950F-46C5-A396-781EDA7275E0}" srcId="{EEBF7679-B3C1-4980-AC7E-111390B4CED7}" destId="{C0593917-8A9A-4C18-9C01-D223ED5E3918}" srcOrd="3" destOrd="0" parTransId="{CA20A4FA-6FCB-4591-83CE-D5338C9427CD}" sibTransId="{EF491C6F-BB3F-46EC-8B0D-BA36313CB417}"/>
    <dgm:cxn modelId="{9AFDAB0F-89EA-435C-A7F6-435F806783F4}" type="presParOf" srcId="{C3D1CF30-44CE-4141-8EEF-071EBD1A0F8D}" destId="{F2628D27-4180-49DB-B59A-38AF47D58DD9}" srcOrd="0" destOrd="0" presId="urn:microsoft.com/office/officeart/2005/8/layout/vList2"/>
    <dgm:cxn modelId="{D4E27023-EA1C-49B5-AE39-8E2785060EC6}" type="presParOf" srcId="{C3D1CF30-44CE-4141-8EEF-071EBD1A0F8D}" destId="{2337846A-5B53-4D89-8235-873E9BA25378}" srcOrd="1" destOrd="0" presId="urn:microsoft.com/office/officeart/2005/8/layout/vList2"/>
    <dgm:cxn modelId="{053F7985-CB0E-4CBF-A4F2-3436A63B32D0}" type="presParOf" srcId="{C3D1CF30-44CE-4141-8EEF-071EBD1A0F8D}" destId="{8F6F3BD0-20E0-41DF-90D9-588113656A05}" srcOrd="2" destOrd="0" presId="urn:microsoft.com/office/officeart/2005/8/layout/vList2"/>
    <dgm:cxn modelId="{6BA19125-F183-4948-902B-A08F5053577D}" type="presParOf" srcId="{C3D1CF30-44CE-4141-8EEF-071EBD1A0F8D}" destId="{DEE04B21-1BBC-4E03-8C4E-403D4B2FD230}" srcOrd="3" destOrd="0" presId="urn:microsoft.com/office/officeart/2005/8/layout/vList2"/>
    <dgm:cxn modelId="{1E88FDDF-C8CA-421D-B6E2-C492EB50CD76}" type="presParOf" srcId="{C3D1CF30-44CE-4141-8EEF-071EBD1A0F8D}" destId="{077EC188-4D63-48E1-9B8B-8CF8DAF20629}" srcOrd="4" destOrd="0" presId="urn:microsoft.com/office/officeart/2005/8/layout/vList2"/>
    <dgm:cxn modelId="{8523E8FB-5921-48A8-9888-BDB837771C60}" type="presParOf" srcId="{C3D1CF30-44CE-4141-8EEF-071EBD1A0F8D}" destId="{D93BD6D5-4FD1-4D63-A86D-374F0449303E}" srcOrd="5" destOrd="0" presId="urn:microsoft.com/office/officeart/2005/8/layout/vList2"/>
    <dgm:cxn modelId="{343F6E26-32A2-4061-A4A1-6CEC7FDE4130}" type="presParOf" srcId="{C3D1CF30-44CE-4141-8EEF-071EBD1A0F8D}" destId="{8752B885-D3FD-4728-A65A-199AEE2E687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063375-EA7D-4B5D-A53A-F51754A6391B}"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9550203A-AD89-4B2A-92D9-A20E3AFFB285}">
      <dgm:prSet/>
      <dgm:spPr/>
      <dgm:t>
        <a:bodyPr/>
        <a:lstStyle/>
        <a:p>
          <a:r>
            <a:rPr lang="en-US"/>
            <a:t>Type 2 Diabetes is a chronic metabolic disorder</a:t>
          </a:r>
        </a:p>
      </dgm:t>
    </dgm:pt>
    <dgm:pt modelId="{0E46C6E5-5BF7-4EA4-B2C7-E4E10276E6F3}" type="parTrans" cxnId="{5AA773E7-85FB-4542-A71B-B993C26A07F2}">
      <dgm:prSet/>
      <dgm:spPr/>
      <dgm:t>
        <a:bodyPr/>
        <a:lstStyle/>
        <a:p>
          <a:endParaRPr lang="en-US"/>
        </a:p>
      </dgm:t>
    </dgm:pt>
    <dgm:pt modelId="{73E37EE6-32A6-4916-B572-2E202A51F956}" type="sibTrans" cxnId="{5AA773E7-85FB-4542-A71B-B993C26A07F2}">
      <dgm:prSet/>
      <dgm:spPr/>
      <dgm:t>
        <a:bodyPr/>
        <a:lstStyle/>
        <a:p>
          <a:endParaRPr lang="en-US"/>
        </a:p>
      </dgm:t>
    </dgm:pt>
    <dgm:pt modelId="{DEA763CA-9C4E-4834-B9DC-36F1531B654B}">
      <dgm:prSet/>
      <dgm:spPr/>
      <dgm:t>
        <a:bodyPr/>
        <a:lstStyle/>
        <a:p>
          <a:r>
            <a:rPr lang="en-US"/>
            <a:t>Characterised by high blood glucose levels</a:t>
          </a:r>
        </a:p>
      </dgm:t>
    </dgm:pt>
    <dgm:pt modelId="{CE14B9B8-3A6E-440A-824F-429058F2A4D7}" type="parTrans" cxnId="{731C424D-0363-4AA2-BE10-DAE22720B253}">
      <dgm:prSet/>
      <dgm:spPr/>
      <dgm:t>
        <a:bodyPr/>
        <a:lstStyle/>
        <a:p>
          <a:endParaRPr lang="en-US"/>
        </a:p>
      </dgm:t>
    </dgm:pt>
    <dgm:pt modelId="{F4FF3101-97FD-4EDC-BB62-FB0CF4C64053}" type="sibTrans" cxnId="{731C424D-0363-4AA2-BE10-DAE22720B253}">
      <dgm:prSet/>
      <dgm:spPr/>
      <dgm:t>
        <a:bodyPr/>
        <a:lstStyle/>
        <a:p>
          <a:endParaRPr lang="en-US"/>
        </a:p>
      </dgm:t>
    </dgm:pt>
    <dgm:pt modelId="{BAC58744-AE56-43DE-9D46-CA273B1284E9}">
      <dgm:prSet/>
      <dgm:spPr/>
      <dgm:t>
        <a:bodyPr/>
        <a:lstStyle/>
        <a:p>
          <a:r>
            <a:rPr lang="en-US"/>
            <a:t>Caused by insulin resistance</a:t>
          </a:r>
        </a:p>
      </dgm:t>
    </dgm:pt>
    <dgm:pt modelId="{BF9F1B70-2555-44C5-883C-C54D287E9DBB}" type="parTrans" cxnId="{15AAF2E6-729B-4368-BED8-97011F432A0A}">
      <dgm:prSet/>
      <dgm:spPr/>
      <dgm:t>
        <a:bodyPr/>
        <a:lstStyle/>
        <a:p>
          <a:endParaRPr lang="en-US"/>
        </a:p>
      </dgm:t>
    </dgm:pt>
    <dgm:pt modelId="{D0B980D9-E221-47FB-9201-3BC54ECC6FF1}" type="sibTrans" cxnId="{15AAF2E6-729B-4368-BED8-97011F432A0A}">
      <dgm:prSet/>
      <dgm:spPr/>
      <dgm:t>
        <a:bodyPr/>
        <a:lstStyle/>
        <a:p>
          <a:endParaRPr lang="en-US"/>
        </a:p>
      </dgm:t>
    </dgm:pt>
    <dgm:pt modelId="{1711DBD2-6CA2-4FFD-80F9-3EE88673C388}" type="pres">
      <dgm:prSet presAssocID="{76063375-EA7D-4B5D-A53A-F51754A6391B}" presName="diagram" presStyleCnt="0">
        <dgm:presLayoutVars>
          <dgm:dir/>
          <dgm:resizeHandles val="exact"/>
        </dgm:presLayoutVars>
      </dgm:prSet>
      <dgm:spPr/>
    </dgm:pt>
    <dgm:pt modelId="{D26F808F-FB4C-486D-B89C-4066C4E4B027}" type="pres">
      <dgm:prSet presAssocID="{9550203A-AD89-4B2A-92D9-A20E3AFFB285}" presName="node" presStyleLbl="node1" presStyleIdx="0" presStyleCnt="3">
        <dgm:presLayoutVars>
          <dgm:bulletEnabled val="1"/>
        </dgm:presLayoutVars>
      </dgm:prSet>
      <dgm:spPr/>
    </dgm:pt>
    <dgm:pt modelId="{FDFB18B3-4D39-4222-A673-FA0CBD586F86}" type="pres">
      <dgm:prSet presAssocID="{73E37EE6-32A6-4916-B572-2E202A51F956}" presName="sibTrans" presStyleCnt="0"/>
      <dgm:spPr/>
    </dgm:pt>
    <dgm:pt modelId="{EC93DF67-4B90-4D23-9D94-ECA7BC2359E9}" type="pres">
      <dgm:prSet presAssocID="{DEA763CA-9C4E-4834-B9DC-36F1531B654B}" presName="node" presStyleLbl="node1" presStyleIdx="1" presStyleCnt="3">
        <dgm:presLayoutVars>
          <dgm:bulletEnabled val="1"/>
        </dgm:presLayoutVars>
      </dgm:prSet>
      <dgm:spPr/>
    </dgm:pt>
    <dgm:pt modelId="{E89FF433-8643-4F9B-8075-BF8F9383E8EE}" type="pres">
      <dgm:prSet presAssocID="{F4FF3101-97FD-4EDC-BB62-FB0CF4C64053}" presName="sibTrans" presStyleCnt="0"/>
      <dgm:spPr/>
    </dgm:pt>
    <dgm:pt modelId="{37F98AEF-494A-4C5E-AD9B-1D5047A3B4B4}" type="pres">
      <dgm:prSet presAssocID="{BAC58744-AE56-43DE-9D46-CA273B1284E9}" presName="node" presStyleLbl="node1" presStyleIdx="2" presStyleCnt="3">
        <dgm:presLayoutVars>
          <dgm:bulletEnabled val="1"/>
        </dgm:presLayoutVars>
      </dgm:prSet>
      <dgm:spPr/>
    </dgm:pt>
  </dgm:ptLst>
  <dgm:cxnLst>
    <dgm:cxn modelId="{6503D200-4D29-4F1F-BE55-1CD5B9CA4525}" type="presOf" srcId="{9550203A-AD89-4B2A-92D9-A20E3AFFB285}" destId="{D26F808F-FB4C-486D-B89C-4066C4E4B027}" srcOrd="0" destOrd="0" presId="urn:microsoft.com/office/officeart/2005/8/layout/default"/>
    <dgm:cxn modelId="{7E05CB40-DC9E-442F-B86A-965A61148F3F}" type="presOf" srcId="{DEA763CA-9C4E-4834-B9DC-36F1531B654B}" destId="{EC93DF67-4B90-4D23-9D94-ECA7BC2359E9}" srcOrd="0" destOrd="0" presId="urn:microsoft.com/office/officeart/2005/8/layout/default"/>
    <dgm:cxn modelId="{53BEF663-A3E5-49C6-B53B-9D9768807484}" type="presOf" srcId="{76063375-EA7D-4B5D-A53A-F51754A6391B}" destId="{1711DBD2-6CA2-4FFD-80F9-3EE88673C388}" srcOrd="0" destOrd="0" presId="urn:microsoft.com/office/officeart/2005/8/layout/default"/>
    <dgm:cxn modelId="{731C424D-0363-4AA2-BE10-DAE22720B253}" srcId="{76063375-EA7D-4B5D-A53A-F51754A6391B}" destId="{DEA763CA-9C4E-4834-B9DC-36F1531B654B}" srcOrd="1" destOrd="0" parTransId="{CE14B9B8-3A6E-440A-824F-429058F2A4D7}" sibTransId="{F4FF3101-97FD-4EDC-BB62-FB0CF4C64053}"/>
    <dgm:cxn modelId="{6B40F77F-9F52-4E2F-9590-A3362C67FD62}" type="presOf" srcId="{BAC58744-AE56-43DE-9D46-CA273B1284E9}" destId="{37F98AEF-494A-4C5E-AD9B-1D5047A3B4B4}" srcOrd="0" destOrd="0" presId="urn:microsoft.com/office/officeart/2005/8/layout/default"/>
    <dgm:cxn modelId="{15AAF2E6-729B-4368-BED8-97011F432A0A}" srcId="{76063375-EA7D-4B5D-A53A-F51754A6391B}" destId="{BAC58744-AE56-43DE-9D46-CA273B1284E9}" srcOrd="2" destOrd="0" parTransId="{BF9F1B70-2555-44C5-883C-C54D287E9DBB}" sibTransId="{D0B980D9-E221-47FB-9201-3BC54ECC6FF1}"/>
    <dgm:cxn modelId="{5AA773E7-85FB-4542-A71B-B993C26A07F2}" srcId="{76063375-EA7D-4B5D-A53A-F51754A6391B}" destId="{9550203A-AD89-4B2A-92D9-A20E3AFFB285}" srcOrd="0" destOrd="0" parTransId="{0E46C6E5-5BF7-4EA4-B2C7-E4E10276E6F3}" sibTransId="{73E37EE6-32A6-4916-B572-2E202A51F956}"/>
    <dgm:cxn modelId="{E734C308-15A1-407D-9BF0-8DF06CBA7AD7}" type="presParOf" srcId="{1711DBD2-6CA2-4FFD-80F9-3EE88673C388}" destId="{D26F808F-FB4C-486D-B89C-4066C4E4B027}" srcOrd="0" destOrd="0" presId="urn:microsoft.com/office/officeart/2005/8/layout/default"/>
    <dgm:cxn modelId="{2D463CCC-939C-475F-88F1-B91E5569464B}" type="presParOf" srcId="{1711DBD2-6CA2-4FFD-80F9-3EE88673C388}" destId="{FDFB18B3-4D39-4222-A673-FA0CBD586F86}" srcOrd="1" destOrd="0" presId="urn:microsoft.com/office/officeart/2005/8/layout/default"/>
    <dgm:cxn modelId="{1D70460F-9D54-43E6-BD7A-0D67D18A6C87}" type="presParOf" srcId="{1711DBD2-6CA2-4FFD-80F9-3EE88673C388}" destId="{EC93DF67-4B90-4D23-9D94-ECA7BC2359E9}" srcOrd="2" destOrd="0" presId="urn:microsoft.com/office/officeart/2005/8/layout/default"/>
    <dgm:cxn modelId="{2CA0920C-6402-420D-BEA3-F0FB4934598F}" type="presParOf" srcId="{1711DBD2-6CA2-4FFD-80F9-3EE88673C388}" destId="{E89FF433-8643-4F9B-8075-BF8F9383E8EE}" srcOrd="3" destOrd="0" presId="urn:microsoft.com/office/officeart/2005/8/layout/default"/>
    <dgm:cxn modelId="{877B51F8-1C79-41C5-BF1E-836151C751A8}" type="presParOf" srcId="{1711DBD2-6CA2-4FFD-80F9-3EE88673C388}" destId="{37F98AEF-494A-4C5E-AD9B-1D5047A3B4B4}"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BF0765-18D3-43D6-A112-C2B8E4F24348}"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9D4CA1C7-56A5-4B94-B94E-013A27E902E4}">
      <dgm:prSet/>
      <dgm:spPr/>
      <dgm:t>
        <a:bodyPr/>
        <a:lstStyle/>
        <a:p>
          <a:r>
            <a:rPr lang="en-US"/>
            <a:t>Includes glands that secrete hormones</a:t>
          </a:r>
        </a:p>
      </dgm:t>
    </dgm:pt>
    <dgm:pt modelId="{32E0101C-A5F9-41BB-A8A6-F58BDD68A334}" type="parTrans" cxnId="{5E84EC65-CF6D-4FA9-A67C-A024538CB88F}">
      <dgm:prSet/>
      <dgm:spPr/>
      <dgm:t>
        <a:bodyPr/>
        <a:lstStyle/>
        <a:p>
          <a:endParaRPr lang="en-US"/>
        </a:p>
      </dgm:t>
    </dgm:pt>
    <dgm:pt modelId="{07902CD8-5A8E-451E-849D-CD2CA4AD8824}" type="sibTrans" cxnId="{5E84EC65-CF6D-4FA9-A67C-A024538CB88F}">
      <dgm:prSet/>
      <dgm:spPr/>
      <dgm:t>
        <a:bodyPr/>
        <a:lstStyle/>
        <a:p>
          <a:endParaRPr lang="en-US"/>
        </a:p>
      </dgm:t>
    </dgm:pt>
    <dgm:pt modelId="{28A45277-E320-43AC-A1AD-8472AD61A6E1}">
      <dgm:prSet/>
      <dgm:spPr/>
      <dgm:t>
        <a:bodyPr/>
        <a:lstStyle/>
        <a:p>
          <a:r>
            <a:rPr lang="en-US"/>
            <a:t>Pancreas plays key role</a:t>
          </a:r>
        </a:p>
      </dgm:t>
    </dgm:pt>
    <dgm:pt modelId="{1B351AFD-7018-4EA3-82C5-F9FA47E35FDD}" type="parTrans" cxnId="{81CF09F9-1E16-446E-A42C-42762C36D730}">
      <dgm:prSet/>
      <dgm:spPr/>
      <dgm:t>
        <a:bodyPr/>
        <a:lstStyle/>
        <a:p>
          <a:endParaRPr lang="en-US"/>
        </a:p>
      </dgm:t>
    </dgm:pt>
    <dgm:pt modelId="{15257DC0-20C8-4693-817E-E775D90B46E8}" type="sibTrans" cxnId="{81CF09F9-1E16-446E-A42C-42762C36D730}">
      <dgm:prSet/>
      <dgm:spPr/>
      <dgm:t>
        <a:bodyPr/>
        <a:lstStyle/>
        <a:p>
          <a:endParaRPr lang="en-US"/>
        </a:p>
      </dgm:t>
    </dgm:pt>
    <dgm:pt modelId="{9D0A4CA9-6486-4595-A850-254849A7C843}">
      <dgm:prSet/>
      <dgm:spPr/>
      <dgm:t>
        <a:bodyPr/>
        <a:lstStyle/>
        <a:p>
          <a:r>
            <a:rPr lang="en-US"/>
            <a:t>Regulates blood glucose</a:t>
          </a:r>
        </a:p>
      </dgm:t>
    </dgm:pt>
    <dgm:pt modelId="{101B4FCE-F51A-4BBB-88C5-76AA2A01FC7F}" type="parTrans" cxnId="{E239C302-3D10-423F-B95B-4BF098936F20}">
      <dgm:prSet/>
      <dgm:spPr/>
      <dgm:t>
        <a:bodyPr/>
        <a:lstStyle/>
        <a:p>
          <a:endParaRPr lang="en-US"/>
        </a:p>
      </dgm:t>
    </dgm:pt>
    <dgm:pt modelId="{6620DE22-42BC-49E4-9982-05C9D943943A}" type="sibTrans" cxnId="{E239C302-3D10-423F-B95B-4BF098936F20}">
      <dgm:prSet/>
      <dgm:spPr/>
      <dgm:t>
        <a:bodyPr/>
        <a:lstStyle/>
        <a:p>
          <a:endParaRPr lang="en-US"/>
        </a:p>
      </dgm:t>
    </dgm:pt>
    <dgm:pt modelId="{0D064981-4D10-45A1-A4BB-5A178C688B83}" type="pres">
      <dgm:prSet presAssocID="{41BF0765-18D3-43D6-A112-C2B8E4F24348}" presName="hierChild1" presStyleCnt="0">
        <dgm:presLayoutVars>
          <dgm:chPref val="1"/>
          <dgm:dir/>
          <dgm:animOne val="branch"/>
          <dgm:animLvl val="lvl"/>
          <dgm:resizeHandles/>
        </dgm:presLayoutVars>
      </dgm:prSet>
      <dgm:spPr/>
    </dgm:pt>
    <dgm:pt modelId="{56C81139-1121-45D3-8A33-85665B9917A1}" type="pres">
      <dgm:prSet presAssocID="{9D4CA1C7-56A5-4B94-B94E-013A27E902E4}" presName="hierRoot1" presStyleCnt="0"/>
      <dgm:spPr/>
    </dgm:pt>
    <dgm:pt modelId="{E82FEE32-F569-4D8C-A3A1-C1B86DFB4769}" type="pres">
      <dgm:prSet presAssocID="{9D4CA1C7-56A5-4B94-B94E-013A27E902E4}" presName="composite" presStyleCnt="0"/>
      <dgm:spPr/>
    </dgm:pt>
    <dgm:pt modelId="{CC1F7FC9-91B6-49D8-B3DB-B3FFECE5F183}" type="pres">
      <dgm:prSet presAssocID="{9D4CA1C7-56A5-4B94-B94E-013A27E902E4}" presName="background" presStyleLbl="node0" presStyleIdx="0" presStyleCnt="3"/>
      <dgm:spPr/>
    </dgm:pt>
    <dgm:pt modelId="{A58017E4-27E0-43DB-90EA-EDD50C639AAE}" type="pres">
      <dgm:prSet presAssocID="{9D4CA1C7-56A5-4B94-B94E-013A27E902E4}" presName="text" presStyleLbl="fgAcc0" presStyleIdx="0" presStyleCnt="3">
        <dgm:presLayoutVars>
          <dgm:chPref val="3"/>
        </dgm:presLayoutVars>
      </dgm:prSet>
      <dgm:spPr/>
    </dgm:pt>
    <dgm:pt modelId="{4E6584A3-26F9-4122-843C-5CBB4A20F737}" type="pres">
      <dgm:prSet presAssocID="{9D4CA1C7-56A5-4B94-B94E-013A27E902E4}" presName="hierChild2" presStyleCnt="0"/>
      <dgm:spPr/>
    </dgm:pt>
    <dgm:pt modelId="{2BAF92F5-7F08-456D-A2C9-A11546617474}" type="pres">
      <dgm:prSet presAssocID="{28A45277-E320-43AC-A1AD-8472AD61A6E1}" presName="hierRoot1" presStyleCnt="0"/>
      <dgm:spPr/>
    </dgm:pt>
    <dgm:pt modelId="{F3B7E46F-80CA-4456-8532-74DA5A1999B5}" type="pres">
      <dgm:prSet presAssocID="{28A45277-E320-43AC-A1AD-8472AD61A6E1}" presName="composite" presStyleCnt="0"/>
      <dgm:spPr/>
    </dgm:pt>
    <dgm:pt modelId="{BC141173-AF22-4861-A189-17D5E736395A}" type="pres">
      <dgm:prSet presAssocID="{28A45277-E320-43AC-A1AD-8472AD61A6E1}" presName="background" presStyleLbl="node0" presStyleIdx="1" presStyleCnt="3"/>
      <dgm:spPr/>
    </dgm:pt>
    <dgm:pt modelId="{C2E21CD1-91F1-47C5-A7B3-A145DFAFF5AF}" type="pres">
      <dgm:prSet presAssocID="{28A45277-E320-43AC-A1AD-8472AD61A6E1}" presName="text" presStyleLbl="fgAcc0" presStyleIdx="1" presStyleCnt="3">
        <dgm:presLayoutVars>
          <dgm:chPref val="3"/>
        </dgm:presLayoutVars>
      </dgm:prSet>
      <dgm:spPr/>
    </dgm:pt>
    <dgm:pt modelId="{964A02E4-6601-4BC4-B1BF-A9CA8E8B25E5}" type="pres">
      <dgm:prSet presAssocID="{28A45277-E320-43AC-A1AD-8472AD61A6E1}" presName="hierChild2" presStyleCnt="0"/>
      <dgm:spPr/>
    </dgm:pt>
    <dgm:pt modelId="{2D83D5C4-F633-4B9D-B1AB-A19328C0C32F}" type="pres">
      <dgm:prSet presAssocID="{9D0A4CA9-6486-4595-A850-254849A7C843}" presName="hierRoot1" presStyleCnt="0"/>
      <dgm:spPr/>
    </dgm:pt>
    <dgm:pt modelId="{3548F35E-0947-4B71-89FC-3945455A4171}" type="pres">
      <dgm:prSet presAssocID="{9D0A4CA9-6486-4595-A850-254849A7C843}" presName="composite" presStyleCnt="0"/>
      <dgm:spPr/>
    </dgm:pt>
    <dgm:pt modelId="{C7809977-3ED0-4529-850E-B7A2E795FD3B}" type="pres">
      <dgm:prSet presAssocID="{9D0A4CA9-6486-4595-A850-254849A7C843}" presName="background" presStyleLbl="node0" presStyleIdx="2" presStyleCnt="3"/>
      <dgm:spPr/>
    </dgm:pt>
    <dgm:pt modelId="{B829AB42-4B76-4DE0-A23C-1D534270F63D}" type="pres">
      <dgm:prSet presAssocID="{9D0A4CA9-6486-4595-A850-254849A7C843}" presName="text" presStyleLbl="fgAcc0" presStyleIdx="2" presStyleCnt="3">
        <dgm:presLayoutVars>
          <dgm:chPref val="3"/>
        </dgm:presLayoutVars>
      </dgm:prSet>
      <dgm:spPr/>
    </dgm:pt>
    <dgm:pt modelId="{67B65719-7AB8-463B-B20B-B265FBBBE29F}" type="pres">
      <dgm:prSet presAssocID="{9D0A4CA9-6486-4595-A850-254849A7C843}" presName="hierChild2" presStyleCnt="0"/>
      <dgm:spPr/>
    </dgm:pt>
  </dgm:ptLst>
  <dgm:cxnLst>
    <dgm:cxn modelId="{E239C302-3D10-423F-B95B-4BF098936F20}" srcId="{41BF0765-18D3-43D6-A112-C2B8E4F24348}" destId="{9D0A4CA9-6486-4595-A850-254849A7C843}" srcOrd="2" destOrd="0" parTransId="{101B4FCE-F51A-4BBB-88C5-76AA2A01FC7F}" sibTransId="{6620DE22-42BC-49E4-9982-05C9D943943A}"/>
    <dgm:cxn modelId="{6EB30C11-7295-4F69-99A9-41E57BDA171B}" type="presOf" srcId="{28A45277-E320-43AC-A1AD-8472AD61A6E1}" destId="{C2E21CD1-91F1-47C5-A7B3-A145DFAFF5AF}" srcOrd="0" destOrd="0" presId="urn:microsoft.com/office/officeart/2005/8/layout/hierarchy1"/>
    <dgm:cxn modelId="{304D9738-074F-426B-8560-C12063C2328F}" type="presOf" srcId="{9D0A4CA9-6486-4595-A850-254849A7C843}" destId="{B829AB42-4B76-4DE0-A23C-1D534270F63D}" srcOrd="0" destOrd="0" presId="urn:microsoft.com/office/officeart/2005/8/layout/hierarchy1"/>
    <dgm:cxn modelId="{5E84EC65-CF6D-4FA9-A67C-A024538CB88F}" srcId="{41BF0765-18D3-43D6-A112-C2B8E4F24348}" destId="{9D4CA1C7-56A5-4B94-B94E-013A27E902E4}" srcOrd="0" destOrd="0" parTransId="{32E0101C-A5F9-41BB-A8A6-F58BDD68A334}" sibTransId="{07902CD8-5A8E-451E-849D-CD2CA4AD8824}"/>
    <dgm:cxn modelId="{84255754-A2E0-46E7-981A-6D4F268A3A4A}" type="presOf" srcId="{9D4CA1C7-56A5-4B94-B94E-013A27E902E4}" destId="{A58017E4-27E0-43DB-90EA-EDD50C639AAE}" srcOrd="0" destOrd="0" presId="urn:microsoft.com/office/officeart/2005/8/layout/hierarchy1"/>
    <dgm:cxn modelId="{6B250890-9F47-47EF-B95D-B9B584C91276}" type="presOf" srcId="{41BF0765-18D3-43D6-A112-C2B8E4F24348}" destId="{0D064981-4D10-45A1-A4BB-5A178C688B83}" srcOrd="0" destOrd="0" presId="urn:microsoft.com/office/officeart/2005/8/layout/hierarchy1"/>
    <dgm:cxn modelId="{81CF09F9-1E16-446E-A42C-42762C36D730}" srcId="{41BF0765-18D3-43D6-A112-C2B8E4F24348}" destId="{28A45277-E320-43AC-A1AD-8472AD61A6E1}" srcOrd="1" destOrd="0" parTransId="{1B351AFD-7018-4EA3-82C5-F9FA47E35FDD}" sibTransId="{15257DC0-20C8-4693-817E-E775D90B46E8}"/>
    <dgm:cxn modelId="{86FD427F-132F-42A6-AD5F-4E43FA96F4CC}" type="presParOf" srcId="{0D064981-4D10-45A1-A4BB-5A178C688B83}" destId="{56C81139-1121-45D3-8A33-85665B9917A1}" srcOrd="0" destOrd="0" presId="urn:microsoft.com/office/officeart/2005/8/layout/hierarchy1"/>
    <dgm:cxn modelId="{6C7067E2-8C9A-4D87-81FD-5C193410C571}" type="presParOf" srcId="{56C81139-1121-45D3-8A33-85665B9917A1}" destId="{E82FEE32-F569-4D8C-A3A1-C1B86DFB4769}" srcOrd="0" destOrd="0" presId="urn:microsoft.com/office/officeart/2005/8/layout/hierarchy1"/>
    <dgm:cxn modelId="{247AC0C6-DA4F-4C97-80D9-76403EF4912C}" type="presParOf" srcId="{E82FEE32-F569-4D8C-A3A1-C1B86DFB4769}" destId="{CC1F7FC9-91B6-49D8-B3DB-B3FFECE5F183}" srcOrd="0" destOrd="0" presId="urn:microsoft.com/office/officeart/2005/8/layout/hierarchy1"/>
    <dgm:cxn modelId="{FE682644-694F-404D-905D-0DA5BD3BC89D}" type="presParOf" srcId="{E82FEE32-F569-4D8C-A3A1-C1B86DFB4769}" destId="{A58017E4-27E0-43DB-90EA-EDD50C639AAE}" srcOrd="1" destOrd="0" presId="urn:microsoft.com/office/officeart/2005/8/layout/hierarchy1"/>
    <dgm:cxn modelId="{5E807B04-55A5-495B-B064-F4A850022129}" type="presParOf" srcId="{56C81139-1121-45D3-8A33-85665B9917A1}" destId="{4E6584A3-26F9-4122-843C-5CBB4A20F737}" srcOrd="1" destOrd="0" presId="urn:microsoft.com/office/officeart/2005/8/layout/hierarchy1"/>
    <dgm:cxn modelId="{42879543-4D01-41D6-90B2-C520D2F95BE5}" type="presParOf" srcId="{0D064981-4D10-45A1-A4BB-5A178C688B83}" destId="{2BAF92F5-7F08-456D-A2C9-A11546617474}" srcOrd="1" destOrd="0" presId="urn:microsoft.com/office/officeart/2005/8/layout/hierarchy1"/>
    <dgm:cxn modelId="{01D1898C-3656-4687-B3BB-46A243AB22BC}" type="presParOf" srcId="{2BAF92F5-7F08-456D-A2C9-A11546617474}" destId="{F3B7E46F-80CA-4456-8532-74DA5A1999B5}" srcOrd="0" destOrd="0" presId="urn:microsoft.com/office/officeart/2005/8/layout/hierarchy1"/>
    <dgm:cxn modelId="{1BACAF8D-7542-465E-8A68-0C24847E0C60}" type="presParOf" srcId="{F3B7E46F-80CA-4456-8532-74DA5A1999B5}" destId="{BC141173-AF22-4861-A189-17D5E736395A}" srcOrd="0" destOrd="0" presId="urn:microsoft.com/office/officeart/2005/8/layout/hierarchy1"/>
    <dgm:cxn modelId="{D5582ACC-7D55-455D-B2B4-3BBB26321A88}" type="presParOf" srcId="{F3B7E46F-80CA-4456-8532-74DA5A1999B5}" destId="{C2E21CD1-91F1-47C5-A7B3-A145DFAFF5AF}" srcOrd="1" destOrd="0" presId="urn:microsoft.com/office/officeart/2005/8/layout/hierarchy1"/>
    <dgm:cxn modelId="{DC8E6520-9C30-491A-BEF5-6AF80EDFFCA6}" type="presParOf" srcId="{2BAF92F5-7F08-456D-A2C9-A11546617474}" destId="{964A02E4-6601-4BC4-B1BF-A9CA8E8B25E5}" srcOrd="1" destOrd="0" presId="urn:microsoft.com/office/officeart/2005/8/layout/hierarchy1"/>
    <dgm:cxn modelId="{0FC1C5C1-C4E3-4652-A30C-D141626FCD7A}" type="presParOf" srcId="{0D064981-4D10-45A1-A4BB-5A178C688B83}" destId="{2D83D5C4-F633-4B9D-B1AB-A19328C0C32F}" srcOrd="2" destOrd="0" presId="urn:microsoft.com/office/officeart/2005/8/layout/hierarchy1"/>
    <dgm:cxn modelId="{F34A7F93-68DC-4458-A8FA-EF95BAC7FBDF}" type="presParOf" srcId="{2D83D5C4-F633-4B9D-B1AB-A19328C0C32F}" destId="{3548F35E-0947-4B71-89FC-3945455A4171}" srcOrd="0" destOrd="0" presId="urn:microsoft.com/office/officeart/2005/8/layout/hierarchy1"/>
    <dgm:cxn modelId="{330322B7-6BD3-4D5B-93BF-6A6D69846FC0}" type="presParOf" srcId="{3548F35E-0947-4B71-89FC-3945455A4171}" destId="{C7809977-3ED0-4529-850E-B7A2E795FD3B}" srcOrd="0" destOrd="0" presId="urn:microsoft.com/office/officeart/2005/8/layout/hierarchy1"/>
    <dgm:cxn modelId="{236DB3E5-B4BD-4425-B3E9-F1A8DC21A825}" type="presParOf" srcId="{3548F35E-0947-4B71-89FC-3945455A4171}" destId="{B829AB42-4B76-4DE0-A23C-1D534270F63D}" srcOrd="1" destOrd="0" presId="urn:microsoft.com/office/officeart/2005/8/layout/hierarchy1"/>
    <dgm:cxn modelId="{3C22403A-4FC9-459C-8F1B-E2E9555C1A68}" type="presParOf" srcId="{2D83D5C4-F633-4B9D-B1AB-A19328C0C32F}" destId="{67B65719-7AB8-463B-B20B-B265FBBBE29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B22AA3-14C1-4A61-8040-045C51F8B2B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46AFDE0-0443-4951-A414-294D87BBB524}">
      <dgm:prSet/>
      <dgm:spPr/>
      <dgm:t>
        <a:bodyPr/>
        <a:lstStyle/>
        <a:p>
          <a:r>
            <a:rPr lang="en-US"/>
            <a:t>Located behind the stomach</a:t>
          </a:r>
        </a:p>
      </dgm:t>
    </dgm:pt>
    <dgm:pt modelId="{90830F90-E878-4F90-8D2F-7F6AF7CA3384}" type="parTrans" cxnId="{97546EAD-077D-4842-B997-7B70081D00BC}">
      <dgm:prSet/>
      <dgm:spPr/>
      <dgm:t>
        <a:bodyPr/>
        <a:lstStyle/>
        <a:p>
          <a:endParaRPr lang="en-US"/>
        </a:p>
      </dgm:t>
    </dgm:pt>
    <dgm:pt modelId="{CDE684F9-8C88-4DCF-91C0-C9B9FF55E212}" type="sibTrans" cxnId="{97546EAD-077D-4842-B997-7B70081D00BC}">
      <dgm:prSet/>
      <dgm:spPr/>
      <dgm:t>
        <a:bodyPr/>
        <a:lstStyle/>
        <a:p>
          <a:endParaRPr lang="en-US"/>
        </a:p>
      </dgm:t>
    </dgm:pt>
    <dgm:pt modelId="{4679C6C7-4D95-4D06-9306-E71DED12BB51}">
      <dgm:prSet/>
      <dgm:spPr/>
      <dgm:t>
        <a:bodyPr/>
        <a:lstStyle/>
        <a:p>
          <a:r>
            <a:rPr lang="en-US"/>
            <a:t>Contains islets of Langerhans</a:t>
          </a:r>
        </a:p>
      </dgm:t>
    </dgm:pt>
    <dgm:pt modelId="{9A1CCDAD-5657-40DC-9947-92ABE5256D61}" type="parTrans" cxnId="{0CCBF287-A535-4B50-A625-FF6749F8FECD}">
      <dgm:prSet/>
      <dgm:spPr/>
      <dgm:t>
        <a:bodyPr/>
        <a:lstStyle/>
        <a:p>
          <a:endParaRPr lang="en-US"/>
        </a:p>
      </dgm:t>
    </dgm:pt>
    <dgm:pt modelId="{A5D20F53-9654-4EC7-9F41-469368041111}" type="sibTrans" cxnId="{0CCBF287-A535-4B50-A625-FF6749F8FECD}">
      <dgm:prSet/>
      <dgm:spPr/>
      <dgm:t>
        <a:bodyPr/>
        <a:lstStyle/>
        <a:p>
          <a:endParaRPr lang="en-US"/>
        </a:p>
      </dgm:t>
    </dgm:pt>
    <dgm:pt modelId="{36915E6A-83A6-40C6-A16D-C85236FE1AE4}">
      <dgm:prSet/>
      <dgm:spPr/>
      <dgm:t>
        <a:bodyPr/>
        <a:lstStyle/>
        <a:p>
          <a:r>
            <a:rPr lang="en-US"/>
            <a:t>Beta cells produce insulin</a:t>
          </a:r>
        </a:p>
      </dgm:t>
    </dgm:pt>
    <dgm:pt modelId="{0BB80711-7481-4D03-877D-7D06D20E406B}" type="parTrans" cxnId="{18CAF43C-59EE-4C16-AA49-5C91F699A345}">
      <dgm:prSet/>
      <dgm:spPr/>
      <dgm:t>
        <a:bodyPr/>
        <a:lstStyle/>
        <a:p>
          <a:endParaRPr lang="en-US"/>
        </a:p>
      </dgm:t>
    </dgm:pt>
    <dgm:pt modelId="{12126AE6-90D0-4E47-B9BA-369545A6A1EB}" type="sibTrans" cxnId="{18CAF43C-59EE-4C16-AA49-5C91F699A345}">
      <dgm:prSet/>
      <dgm:spPr/>
      <dgm:t>
        <a:bodyPr/>
        <a:lstStyle/>
        <a:p>
          <a:endParaRPr lang="en-US"/>
        </a:p>
      </dgm:t>
    </dgm:pt>
    <dgm:pt modelId="{B35C0A90-E3D5-43DE-BF06-B33010D38B62}" type="pres">
      <dgm:prSet presAssocID="{5AB22AA3-14C1-4A61-8040-045C51F8B2B1}" presName="root" presStyleCnt="0">
        <dgm:presLayoutVars>
          <dgm:dir/>
          <dgm:resizeHandles val="exact"/>
        </dgm:presLayoutVars>
      </dgm:prSet>
      <dgm:spPr/>
    </dgm:pt>
    <dgm:pt modelId="{9498A7B8-416A-48D0-B15D-6DF34D8FC449}" type="pres">
      <dgm:prSet presAssocID="{446AFDE0-0443-4951-A414-294D87BBB524}" presName="compNode" presStyleCnt="0"/>
      <dgm:spPr/>
    </dgm:pt>
    <dgm:pt modelId="{9BE4D011-B8B3-4878-81DE-2F6C7C909A1B}" type="pres">
      <dgm:prSet presAssocID="{446AFDE0-0443-4951-A414-294D87BBB52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4D4154A0-3273-4F3E-A99A-A98D0FE77F9B}" type="pres">
      <dgm:prSet presAssocID="{446AFDE0-0443-4951-A414-294D87BBB524}" presName="spaceRect" presStyleCnt="0"/>
      <dgm:spPr/>
    </dgm:pt>
    <dgm:pt modelId="{1182713C-62C4-4473-BD64-CFE262F2B7D3}" type="pres">
      <dgm:prSet presAssocID="{446AFDE0-0443-4951-A414-294D87BBB524}" presName="textRect" presStyleLbl="revTx" presStyleIdx="0" presStyleCnt="3">
        <dgm:presLayoutVars>
          <dgm:chMax val="1"/>
          <dgm:chPref val="1"/>
        </dgm:presLayoutVars>
      </dgm:prSet>
      <dgm:spPr/>
    </dgm:pt>
    <dgm:pt modelId="{9C383257-6993-4A93-B573-D897D7822FD1}" type="pres">
      <dgm:prSet presAssocID="{CDE684F9-8C88-4DCF-91C0-C9B9FF55E212}" presName="sibTrans" presStyleCnt="0"/>
      <dgm:spPr/>
    </dgm:pt>
    <dgm:pt modelId="{05BCD27C-3076-414C-92A2-D70A58F8EBDD}" type="pres">
      <dgm:prSet presAssocID="{4679C6C7-4D95-4D06-9306-E71DED12BB51}" presName="compNode" presStyleCnt="0"/>
      <dgm:spPr/>
    </dgm:pt>
    <dgm:pt modelId="{768C63DC-D173-4C06-B379-794418154133}" type="pres">
      <dgm:prSet presAssocID="{4679C6C7-4D95-4D06-9306-E71DED12BB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00345415-E734-45F5-8A28-01D96D0C96BB}" type="pres">
      <dgm:prSet presAssocID="{4679C6C7-4D95-4D06-9306-E71DED12BB51}" presName="spaceRect" presStyleCnt="0"/>
      <dgm:spPr/>
    </dgm:pt>
    <dgm:pt modelId="{B56BE644-7531-446B-818E-5B91197994F1}" type="pres">
      <dgm:prSet presAssocID="{4679C6C7-4D95-4D06-9306-E71DED12BB51}" presName="textRect" presStyleLbl="revTx" presStyleIdx="1" presStyleCnt="3">
        <dgm:presLayoutVars>
          <dgm:chMax val="1"/>
          <dgm:chPref val="1"/>
        </dgm:presLayoutVars>
      </dgm:prSet>
      <dgm:spPr/>
    </dgm:pt>
    <dgm:pt modelId="{EFE67427-2CEE-42EA-AD66-96DE173ADF92}" type="pres">
      <dgm:prSet presAssocID="{A5D20F53-9654-4EC7-9F41-469368041111}" presName="sibTrans" presStyleCnt="0"/>
      <dgm:spPr/>
    </dgm:pt>
    <dgm:pt modelId="{9F7F2D2D-AE28-4709-A3FC-33346845C0F4}" type="pres">
      <dgm:prSet presAssocID="{36915E6A-83A6-40C6-A16D-C85236FE1AE4}" presName="compNode" presStyleCnt="0"/>
      <dgm:spPr/>
    </dgm:pt>
    <dgm:pt modelId="{FBFDEEB8-3CB7-4B56-B7B4-E2A204FC2A44}" type="pres">
      <dgm:prSet presAssocID="{36915E6A-83A6-40C6-A16D-C85236FE1AE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F1BFB67C-78C3-4159-8174-AF8A8F20C56C}" type="pres">
      <dgm:prSet presAssocID="{36915E6A-83A6-40C6-A16D-C85236FE1AE4}" presName="spaceRect" presStyleCnt="0"/>
      <dgm:spPr/>
    </dgm:pt>
    <dgm:pt modelId="{2BBBFDC4-8F8A-49AB-B848-22025E45B0A5}" type="pres">
      <dgm:prSet presAssocID="{36915E6A-83A6-40C6-A16D-C85236FE1AE4}" presName="textRect" presStyleLbl="revTx" presStyleIdx="2" presStyleCnt="3">
        <dgm:presLayoutVars>
          <dgm:chMax val="1"/>
          <dgm:chPref val="1"/>
        </dgm:presLayoutVars>
      </dgm:prSet>
      <dgm:spPr/>
    </dgm:pt>
  </dgm:ptLst>
  <dgm:cxnLst>
    <dgm:cxn modelId="{18CAF43C-59EE-4C16-AA49-5C91F699A345}" srcId="{5AB22AA3-14C1-4A61-8040-045C51F8B2B1}" destId="{36915E6A-83A6-40C6-A16D-C85236FE1AE4}" srcOrd="2" destOrd="0" parTransId="{0BB80711-7481-4D03-877D-7D06D20E406B}" sibTransId="{12126AE6-90D0-4E47-B9BA-369545A6A1EB}"/>
    <dgm:cxn modelId="{D870B06B-C543-4037-8E15-BAD00E9CFEA5}" type="presOf" srcId="{446AFDE0-0443-4951-A414-294D87BBB524}" destId="{1182713C-62C4-4473-BD64-CFE262F2B7D3}" srcOrd="0" destOrd="0" presId="urn:microsoft.com/office/officeart/2018/2/layout/IconLabelList"/>
    <dgm:cxn modelId="{0CCBF287-A535-4B50-A625-FF6749F8FECD}" srcId="{5AB22AA3-14C1-4A61-8040-045C51F8B2B1}" destId="{4679C6C7-4D95-4D06-9306-E71DED12BB51}" srcOrd="1" destOrd="0" parTransId="{9A1CCDAD-5657-40DC-9947-92ABE5256D61}" sibTransId="{A5D20F53-9654-4EC7-9F41-469368041111}"/>
    <dgm:cxn modelId="{97546EAD-077D-4842-B997-7B70081D00BC}" srcId="{5AB22AA3-14C1-4A61-8040-045C51F8B2B1}" destId="{446AFDE0-0443-4951-A414-294D87BBB524}" srcOrd="0" destOrd="0" parTransId="{90830F90-E878-4F90-8D2F-7F6AF7CA3384}" sibTransId="{CDE684F9-8C88-4DCF-91C0-C9B9FF55E212}"/>
    <dgm:cxn modelId="{B359FEC5-AA2B-411B-8AD5-F60A02D43F5D}" type="presOf" srcId="{4679C6C7-4D95-4D06-9306-E71DED12BB51}" destId="{B56BE644-7531-446B-818E-5B91197994F1}" srcOrd="0" destOrd="0" presId="urn:microsoft.com/office/officeart/2018/2/layout/IconLabelList"/>
    <dgm:cxn modelId="{048DFFD7-A2F9-43FF-996B-8CCC6BADE68D}" type="presOf" srcId="{5AB22AA3-14C1-4A61-8040-045C51F8B2B1}" destId="{B35C0A90-E3D5-43DE-BF06-B33010D38B62}" srcOrd="0" destOrd="0" presId="urn:microsoft.com/office/officeart/2018/2/layout/IconLabelList"/>
    <dgm:cxn modelId="{4C3ACEE4-6785-4FA7-A42A-DDD3109A61EB}" type="presOf" srcId="{36915E6A-83A6-40C6-A16D-C85236FE1AE4}" destId="{2BBBFDC4-8F8A-49AB-B848-22025E45B0A5}" srcOrd="0" destOrd="0" presId="urn:microsoft.com/office/officeart/2018/2/layout/IconLabelList"/>
    <dgm:cxn modelId="{F5E7B19D-6D49-494D-A49A-714F0CEFD605}" type="presParOf" srcId="{B35C0A90-E3D5-43DE-BF06-B33010D38B62}" destId="{9498A7B8-416A-48D0-B15D-6DF34D8FC449}" srcOrd="0" destOrd="0" presId="urn:microsoft.com/office/officeart/2018/2/layout/IconLabelList"/>
    <dgm:cxn modelId="{C920F3FB-DD91-456A-9D1E-E64841766533}" type="presParOf" srcId="{9498A7B8-416A-48D0-B15D-6DF34D8FC449}" destId="{9BE4D011-B8B3-4878-81DE-2F6C7C909A1B}" srcOrd="0" destOrd="0" presId="urn:microsoft.com/office/officeart/2018/2/layout/IconLabelList"/>
    <dgm:cxn modelId="{5FBC0ABE-1897-472C-B662-A07D5C43F7A7}" type="presParOf" srcId="{9498A7B8-416A-48D0-B15D-6DF34D8FC449}" destId="{4D4154A0-3273-4F3E-A99A-A98D0FE77F9B}" srcOrd="1" destOrd="0" presId="urn:microsoft.com/office/officeart/2018/2/layout/IconLabelList"/>
    <dgm:cxn modelId="{49963B82-ED69-48CF-9FFB-D8401E4AF60D}" type="presParOf" srcId="{9498A7B8-416A-48D0-B15D-6DF34D8FC449}" destId="{1182713C-62C4-4473-BD64-CFE262F2B7D3}" srcOrd="2" destOrd="0" presId="urn:microsoft.com/office/officeart/2018/2/layout/IconLabelList"/>
    <dgm:cxn modelId="{FE62D018-C901-476B-A34C-525D142E8B9D}" type="presParOf" srcId="{B35C0A90-E3D5-43DE-BF06-B33010D38B62}" destId="{9C383257-6993-4A93-B573-D897D7822FD1}" srcOrd="1" destOrd="0" presId="urn:microsoft.com/office/officeart/2018/2/layout/IconLabelList"/>
    <dgm:cxn modelId="{43326C9F-FDCC-492D-8BBE-8D91653ACA7C}" type="presParOf" srcId="{B35C0A90-E3D5-43DE-BF06-B33010D38B62}" destId="{05BCD27C-3076-414C-92A2-D70A58F8EBDD}" srcOrd="2" destOrd="0" presId="urn:microsoft.com/office/officeart/2018/2/layout/IconLabelList"/>
    <dgm:cxn modelId="{21798A1F-B484-491A-BCB7-314E0C2EBD7D}" type="presParOf" srcId="{05BCD27C-3076-414C-92A2-D70A58F8EBDD}" destId="{768C63DC-D173-4C06-B379-794418154133}" srcOrd="0" destOrd="0" presId="urn:microsoft.com/office/officeart/2018/2/layout/IconLabelList"/>
    <dgm:cxn modelId="{4A37E3DB-0C31-43F3-9955-9CA26C806D7A}" type="presParOf" srcId="{05BCD27C-3076-414C-92A2-D70A58F8EBDD}" destId="{00345415-E734-45F5-8A28-01D96D0C96BB}" srcOrd="1" destOrd="0" presId="urn:microsoft.com/office/officeart/2018/2/layout/IconLabelList"/>
    <dgm:cxn modelId="{B09A461A-E7E7-4F8A-A17E-D2AEAAD9BCFF}" type="presParOf" srcId="{05BCD27C-3076-414C-92A2-D70A58F8EBDD}" destId="{B56BE644-7531-446B-818E-5B91197994F1}" srcOrd="2" destOrd="0" presId="urn:microsoft.com/office/officeart/2018/2/layout/IconLabelList"/>
    <dgm:cxn modelId="{035B57DE-F1A1-4B49-AF8B-93127AEA0440}" type="presParOf" srcId="{B35C0A90-E3D5-43DE-BF06-B33010D38B62}" destId="{EFE67427-2CEE-42EA-AD66-96DE173ADF92}" srcOrd="3" destOrd="0" presId="urn:microsoft.com/office/officeart/2018/2/layout/IconLabelList"/>
    <dgm:cxn modelId="{FB2C1B17-E010-4C58-BEB6-DCD321C46876}" type="presParOf" srcId="{B35C0A90-E3D5-43DE-BF06-B33010D38B62}" destId="{9F7F2D2D-AE28-4709-A3FC-33346845C0F4}" srcOrd="4" destOrd="0" presId="urn:microsoft.com/office/officeart/2018/2/layout/IconLabelList"/>
    <dgm:cxn modelId="{BA41A558-FA56-430A-B5B1-9B04F60BEB94}" type="presParOf" srcId="{9F7F2D2D-AE28-4709-A3FC-33346845C0F4}" destId="{FBFDEEB8-3CB7-4B56-B7B4-E2A204FC2A44}" srcOrd="0" destOrd="0" presId="urn:microsoft.com/office/officeart/2018/2/layout/IconLabelList"/>
    <dgm:cxn modelId="{12463952-9E5F-4980-9997-67C4C6DB44E4}" type="presParOf" srcId="{9F7F2D2D-AE28-4709-A3FC-33346845C0F4}" destId="{F1BFB67C-78C3-4159-8174-AF8A8F20C56C}" srcOrd="1" destOrd="0" presId="urn:microsoft.com/office/officeart/2018/2/layout/IconLabelList"/>
    <dgm:cxn modelId="{CFDCCD32-EB28-43BC-911E-CE21B4862234}" type="presParOf" srcId="{9F7F2D2D-AE28-4709-A3FC-33346845C0F4}" destId="{2BBBFDC4-8F8A-49AB-B848-22025E45B0A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9EA80B-1474-420F-A57C-C18586CD03C9}"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783E979-5EEC-4B2B-B991-4C6E42EB42F6}">
      <dgm:prSet/>
      <dgm:spPr/>
      <dgm:t>
        <a:bodyPr/>
        <a:lstStyle/>
        <a:p>
          <a:pPr>
            <a:defRPr cap="all"/>
          </a:pPr>
          <a:r>
            <a:rPr lang="en-US"/>
            <a:t>Obesity</a:t>
          </a:r>
        </a:p>
      </dgm:t>
    </dgm:pt>
    <dgm:pt modelId="{E355D46C-375F-4DAC-B90B-9E8C9FECE80B}" type="parTrans" cxnId="{AE8581A5-FDA3-499A-A6B2-4F738085ED53}">
      <dgm:prSet/>
      <dgm:spPr/>
      <dgm:t>
        <a:bodyPr/>
        <a:lstStyle/>
        <a:p>
          <a:endParaRPr lang="en-US"/>
        </a:p>
      </dgm:t>
    </dgm:pt>
    <dgm:pt modelId="{37DE6829-B61F-4F75-B2A3-7F27512FD6FA}" type="sibTrans" cxnId="{AE8581A5-FDA3-499A-A6B2-4F738085ED53}">
      <dgm:prSet/>
      <dgm:spPr/>
      <dgm:t>
        <a:bodyPr/>
        <a:lstStyle/>
        <a:p>
          <a:endParaRPr lang="en-US"/>
        </a:p>
      </dgm:t>
    </dgm:pt>
    <dgm:pt modelId="{E211A243-DA40-426B-99CA-22F2E3051CA2}">
      <dgm:prSet/>
      <dgm:spPr/>
      <dgm:t>
        <a:bodyPr/>
        <a:lstStyle/>
        <a:p>
          <a:pPr>
            <a:defRPr cap="all"/>
          </a:pPr>
          <a:r>
            <a:rPr lang="en-US"/>
            <a:t>Poor diet</a:t>
          </a:r>
        </a:p>
      </dgm:t>
    </dgm:pt>
    <dgm:pt modelId="{AEE6EDD8-E182-48B8-B1D0-8428377645A4}" type="parTrans" cxnId="{DF8A651E-0A6B-4AD6-BA2C-35291858AE06}">
      <dgm:prSet/>
      <dgm:spPr/>
      <dgm:t>
        <a:bodyPr/>
        <a:lstStyle/>
        <a:p>
          <a:endParaRPr lang="en-US"/>
        </a:p>
      </dgm:t>
    </dgm:pt>
    <dgm:pt modelId="{167B5B0A-27C0-4334-9ED4-2287C6EC5BBD}" type="sibTrans" cxnId="{DF8A651E-0A6B-4AD6-BA2C-35291858AE06}">
      <dgm:prSet/>
      <dgm:spPr/>
      <dgm:t>
        <a:bodyPr/>
        <a:lstStyle/>
        <a:p>
          <a:endParaRPr lang="en-US"/>
        </a:p>
      </dgm:t>
    </dgm:pt>
    <dgm:pt modelId="{E12A4AFF-3928-4E6E-BC7C-658FD3926C0D}">
      <dgm:prSet/>
      <dgm:spPr/>
      <dgm:t>
        <a:bodyPr/>
        <a:lstStyle/>
        <a:p>
          <a:pPr>
            <a:defRPr cap="all"/>
          </a:pPr>
          <a:r>
            <a:rPr lang="en-US"/>
            <a:t>Physical inactivity</a:t>
          </a:r>
        </a:p>
      </dgm:t>
    </dgm:pt>
    <dgm:pt modelId="{BF93D013-9BFC-4A59-8B6C-2A8CC134B097}" type="parTrans" cxnId="{43197271-61FA-468F-BF27-2BA2EFE73887}">
      <dgm:prSet/>
      <dgm:spPr/>
      <dgm:t>
        <a:bodyPr/>
        <a:lstStyle/>
        <a:p>
          <a:endParaRPr lang="en-US"/>
        </a:p>
      </dgm:t>
    </dgm:pt>
    <dgm:pt modelId="{59C6769C-3997-43B5-88E3-E765E757CDCC}" type="sibTrans" cxnId="{43197271-61FA-468F-BF27-2BA2EFE73887}">
      <dgm:prSet/>
      <dgm:spPr/>
      <dgm:t>
        <a:bodyPr/>
        <a:lstStyle/>
        <a:p>
          <a:endParaRPr lang="en-US"/>
        </a:p>
      </dgm:t>
    </dgm:pt>
    <dgm:pt modelId="{859E615D-F72F-44F8-A53B-3F045DB29E86}">
      <dgm:prSet/>
      <dgm:spPr/>
      <dgm:t>
        <a:bodyPr/>
        <a:lstStyle/>
        <a:p>
          <a:pPr>
            <a:defRPr cap="all"/>
          </a:pPr>
          <a:r>
            <a:rPr lang="en-US"/>
            <a:t>Age and genetics</a:t>
          </a:r>
        </a:p>
      </dgm:t>
    </dgm:pt>
    <dgm:pt modelId="{A307D1EF-C5D2-435A-BE33-058FEF891715}" type="parTrans" cxnId="{CBCB4B72-062C-4D5F-B3A0-A8D4B457D63E}">
      <dgm:prSet/>
      <dgm:spPr/>
      <dgm:t>
        <a:bodyPr/>
        <a:lstStyle/>
        <a:p>
          <a:endParaRPr lang="en-US"/>
        </a:p>
      </dgm:t>
    </dgm:pt>
    <dgm:pt modelId="{C7A86EB6-1687-40D8-A5BC-B11D74000D92}" type="sibTrans" cxnId="{CBCB4B72-062C-4D5F-B3A0-A8D4B457D63E}">
      <dgm:prSet/>
      <dgm:spPr/>
      <dgm:t>
        <a:bodyPr/>
        <a:lstStyle/>
        <a:p>
          <a:endParaRPr lang="en-US"/>
        </a:p>
      </dgm:t>
    </dgm:pt>
    <dgm:pt modelId="{4053DC61-7BAF-4202-89F4-5D352EC66F4E}" type="pres">
      <dgm:prSet presAssocID="{A49EA80B-1474-420F-A57C-C18586CD03C9}" presName="root" presStyleCnt="0">
        <dgm:presLayoutVars>
          <dgm:dir/>
          <dgm:resizeHandles val="exact"/>
        </dgm:presLayoutVars>
      </dgm:prSet>
      <dgm:spPr/>
    </dgm:pt>
    <dgm:pt modelId="{4456F362-8735-41A6-AC2E-D5D00D64A3DC}" type="pres">
      <dgm:prSet presAssocID="{3783E979-5EEC-4B2B-B991-4C6E42EB42F6}" presName="compNode" presStyleCnt="0"/>
      <dgm:spPr/>
    </dgm:pt>
    <dgm:pt modelId="{9CFFD046-086C-45DC-95EB-DFDD055388E4}" type="pres">
      <dgm:prSet presAssocID="{3783E979-5EEC-4B2B-B991-4C6E42EB42F6}" presName="iconBgRect" presStyleLbl="bgShp" presStyleIdx="0" presStyleCnt="4"/>
      <dgm:spPr/>
    </dgm:pt>
    <dgm:pt modelId="{8881C47A-5461-41E1-ABCC-136BEB55EB42}" type="pres">
      <dgm:prSet presAssocID="{3783E979-5EEC-4B2B-B991-4C6E42EB42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rger and Drink"/>
        </a:ext>
      </dgm:extLst>
    </dgm:pt>
    <dgm:pt modelId="{AFB34D5F-D15D-43E3-A4C9-EBF51904C70C}" type="pres">
      <dgm:prSet presAssocID="{3783E979-5EEC-4B2B-B991-4C6E42EB42F6}" presName="spaceRect" presStyleCnt="0"/>
      <dgm:spPr/>
    </dgm:pt>
    <dgm:pt modelId="{460EDF3B-4A2B-4A7B-8CD2-0C6C2F4B6FB3}" type="pres">
      <dgm:prSet presAssocID="{3783E979-5EEC-4B2B-B991-4C6E42EB42F6}" presName="textRect" presStyleLbl="revTx" presStyleIdx="0" presStyleCnt="4">
        <dgm:presLayoutVars>
          <dgm:chMax val="1"/>
          <dgm:chPref val="1"/>
        </dgm:presLayoutVars>
      </dgm:prSet>
      <dgm:spPr/>
    </dgm:pt>
    <dgm:pt modelId="{85AE5368-22E9-4576-8FDA-FFF0D3C4A685}" type="pres">
      <dgm:prSet presAssocID="{37DE6829-B61F-4F75-B2A3-7F27512FD6FA}" presName="sibTrans" presStyleCnt="0"/>
      <dgm:spPr/>
    </dgm:pt>
    <dgm:pt modelId="{5A654442-B15C-4E6A-85CA-F3043483F85B}" type="pres">
      <dgm:prSet presAssocID="{E211A243-DA40-426B-99CA-22F2E3051CA2}" presName="compNode" presStyleCnt="0"/>
      <dgm:spPr/>
    </dgm:pt>
    <dgm:pt modelId="{1170B997-F993-4DCB-9543-8323363CFB6F}" type="pres">
      <dgm:prSet presAssocID="{E211A243-DA40-426B-99CA-22F2E3051CA2}" presName="iconBgRect" presStyleLbl="bgShp" presStyleIdx="1" presStyleCnt="4"/>
      <dgm:spPr/>
    </dgm:pt>
    <dgm:pt modelId="{2B7C0221-D2C2-48A0-B0CE-4736C4CD2875}" type="pres">
      <dgm:prSet presAssocID="{E211A243-DA40-426B-99CA-22F2E3051C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k and knife"/>
        </a:ext>
      </dgm:extLst>
    </dgm:pt>
    <dgm:pt modelId="{B64A14C2-A8EB-43EA-BF3F-6F18F04DAB47}" type="pres">
      <dgm:prSet presAssocID="{E211A243-DA40-426B-99CA-22F2E3051CA2}" presName="spaceRect" presStyleCnt="0"/>
      <dgm:spPr/>
    </dgm:pt>
    <dgm:pt modelId="{091E3326-6F8A-42EB-857D-229DB36BDD01}" type="pres">
      <dgm:prSet presAssocID="{E211A243-DA40-426B-99CA-22F2E3051CA2}" presName="textRect" presStyleLbl="revTx" presStyleIdx="1" presStyleCnt="4">
        <dgm:presLayoutVars>
          <dgm:chMax val="1"/>
          <dgm:chPref val="1"/>
        </dgm:presLayoutVars>
      </dgm:prSet>
      <dgm:spPr/>
    </dgm:pt>
    <dgm:pt modelId="{CA28D76D-14DC-4F9F-8D4B-E3FDC6E2B25D}" type="pres">
      <dgm:prSet presAssocID="{167B5B0A-27C0-4334-9ED4-2287C6EC5BBD}" presName="sibTrans" presStyleCnt="0"/>
      <dgm:spPr/>
    </dgm:pt>
    <dgm:pt modelId="{E866206F-B205-4E76-AEFD-276309B901D3}" type="pres">
      <dgm:prSet presAssocID="{E12A4AFF-3928-4E6E-BC7C-658FD3926C0D}" presName="compNode" presStyleCnt="0"/>
      <dgm:spPr/>
    </dgm:pt>
    <dgm:pt modelId="{AB02B827-E5D7-4CF4-BF24-86B7D087F15A}" type="pres">
      <dgm:prSet presAssocID="{E12A4AFF-3928-4E6E-BC7C-658FD3926C0D}" presName="iconBgRect" presStyleLbl="bgShp" presStyleIdx="2" presStyleCnt="4"/>
      <dgm:spPr/>
    </dgm:pt>
    <dgm:pt modelId="{28EEE08A-B72F-4131-B268-8F8FE4593C27}" type="pres">
      <dgm:prSet presAssocID="{E12A4AFF-3928-4E6E-BC7C-658FD3926C0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ing"/>
        </a:ext>
      </dgm:extLst>
    </dgm:pt>
    <dgm:pt modelId="{A4D62521-1362-4ACE-9FEF-FB8BBBA0DFFC}" type="pres">
      <dgm:prSet presAssocID="{E12A4AFF-3928-4E6E-BC7C-658FD3926C0D}" presName="spaceRect" presStyleCnt="0"/>
      <dgm:spPr/>
    </dgm:pt>
    <dgm:pt modelId="{5D0E6F15-F580-4E64-A4AB-51BDFDC58435}" type="pres">
      <dgm:prSet presAssocID="{E12A4AFF-3928-4E6E-BC7C-658FD3926C0D}" presName="textRect" presStyleLbl="revTx" presStyleIdx="2" presStyleCnt="4">
        <dgm:presLayoutVars>
          <dgm:chMax val="1"/>
          <dgm:chPref val="1"/>
        </dgm:presLayoutVars>
      </dgm:prSet>
      <dgm:spPr/>
    </dgm:pt>
    <dgm:pt modelId="{C704115A-E2D8-4D4F-B5B9-B93894335748}" type="pres">
      <dgm:prSet presAssocID="{59C6769C-3997-43B5-88E3-E765E757CDCC}" presName="sibTrans" presStyleCnt="0"/>
      <dgm:spPr/>
    </dgm:pt>
    <dgm:pt modelId="{A46645E6-D5AE-41E8-843B-6FE5F9E0C56A}" type="pres">
      <dgm:prSet presAssocID="{859E615D-F72F-44F8-A53B-3F045DB29E86}" presName="compNode" presStyleCnt="0"/>
      <dgm:spPr/>
    </dgm:pt>
    <dgm:pt modelId="{3757B2FC-DE9A-49BF-8758-DE7FBA28ADD2}" type="pres">
      <dgm:prSet presAssocID="{859E615D-F72F-44F8-A53B-3F045DB29E86}" presName="iconBgRect" presStyleLbl="bgShp" presStyleIdx="3" presStyleCnt="4"/>
      <dgm:spPr/>
    </dgm:pt>
    <dgm:pt modelId="{7C43ADBF-6CD2-44F8-8782-BF817F89EE4E}" type="pres">
      <dgm:prSet presAssocID="{859E615D-F72F-44F8-A53B-3F045DB29E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NA"/>
        </a:ext>
      </dgm:extLst>
    </dgm:pt>
    <dgm:pt modelId="{9CC39561-F7ED-48CA-8618-5CEE2789B6C5}" type="pres">
      <dgm:prSet presAssocID="{859E615D-F72F-44F8-A53B-3F045DB29E86}" presName="spaceRect" presStyleCnt="0"/>
      <dgm:spPr/>
    </dgm:pt>
    <dgm:pt modelId="{C91738E3-F89C-48B2-BBB0-AF0D2687EB70}" type="pres">
      <dgm:prSet presAssocID="{859E615D-F72F-44F8-A53B-3F045DB29E86}" presName="textRect" presStyleLbl="revTx" presStyleIdx="3" presStyleCnt="4">
        <dgm:presLayoutVars>
          <dgm:chMax val="1"/>
          <dgm:chPref val="1"/>
        </dgm:presLayoutVars>
      </dgm:prSet>
      <dgm:spPr/>
    </dgm:pt>
  </dgm:ptLst>
  <dgm:cxnLst>
    <dgm:cxn modelId="{EBF46D0C-4A13-4906-A0FE-74CBF35AC029}" type="presOf" srcId="{859E615D-F72F-44F8-A53B-3F045DB29E86}" destId="{C91738E3-F89C-48B2-BBB0-AF0D2687EB70}" srcOrd="0" destOrd="0" presId="urn:microsoft.com/office/officeart/2018/5/layout/IconCircleLabelList"/>
    <dgm:cxn modelId="{DF8A651E-0A6B-4AD6-BA2C-35291858AE06}" srcId="{A49EA80B-1474-420F-A57C-C18586CD03C9}" destId="{E211A243-DA40-426B-99CA-22F2E3051CA2}" srcOrd="1" destOrd="0" parTransId="{AEE6EDD8-E182-48B8-B1D0-8428377645A4}" sibTransId="{167B5B0A-27C0-4334-9ED4-2287C6EC5BBD}"/>
    <dgm:cxn modelId="{43197271-61FA-468F-BF27-2BA2EFE73887}" srcId="{A49EA80B-1474-420F-A57C-C18586CD03C9}" destId="{E12A4AFF-3928-4E6E-BC7C-658FD3926C0D}" srcOrd="2" destOrd="0" parTransId="{BF93D013-9BFC-4A59-8B6C-2A8CC134B097}" sibTransId="{59C6769C-3997-43B5-88E3-E765E757CDCC}"/>
    <dgm:cxn modelId="{CBCB4B72-062C-4D5F-B3A0-A8D4B457D63E}" srcId="{A49EA80B-1474-420F-A57C-C18586CD03C9}" destId="{859E615D-F72F-44F8-A53B-3F045DB29E86}" srcOrd="3" destOrd="0" parTransId="{A307D1EF-C5D2-435A-BE33-058FEF891715}" sibTransId="{C7A86EB6-1687-40D8-A5BC-B11D74000D92}"/>
    <dgm:cxn modelId="{AE8581A5-FDA3-499A-A6B2-4F738085ED53}" srcId="{A49EA80B-1474-420F-A57C-C18586CD03C9}" destId="{3783E979-5EEC-4B2B-B991-4C6E42EB42F6}" srcOrd="0" destOrd="0" parTransId="{E355D46C-375F-4DAC-B90B-9E8C9FECE80B}" sibTransId="{37DE6829-B61F-4F75-B2A3-7F27512FD6FA}"/>
    <dgm:cxn modelId="{85F6A3A6-1953-40EA-807A-430BCD158AF3}" type="presOf" srcId="{3783E979-5EEC-4B2B-B991-4C6E42EB42F6}" destId="{460EDF3B-4A2B-4A7B-8CD2-0C6C2F4B6FB3}" srcOrd="0" destOrd="0" presId="urn:microsoft.com/office/officeart/2018/5/layout/IconCircleLabelList"/>
    <dgm:cxn modelId="{317316E9-F41C-4735-B27A-4438AF0C47C1}" type="presOf" srcId="{E12A4AFF-3928-4E6E-BC7C-658FD3926C0D}" destId="{5D0E6F15-F580-4E64-A4AB-51BDFDC58435}" srcOrd="0" destOrd="0" presId="urn:microsoft.com/office/officeart/2018/5/layout/IconCircleLabelList"/>
    <dgm:cxn modelId="{BCFA4FEA-10A3-4FD4-A3EA-2975D3A5F32F}" type="presOf" srcId="{E211A243-DA40-426B-99CA-22F2E3051CA2}" destId="{091E3326-6F8A-42EB-857D-229DB36BDD01}" srcOrd="0" destOrd="0" presId="urn:microsoft.com/office/officeart/2018/5/layout/IconCircleLabelList"/>
    <dgm:cxn modelId="{E716C0EB-42F2-4883-8288-E6EDD10782D7}" type="presOf" srcId="{A49EA80B-1474-420F-A57C-C18586CD03C9}" destId="{4053DC61-7BAF-4202-89F4-5D352EC66F4E}" srcOrd="0" destOrd="0" presId="urn:microsoft.com/office/officeart/2018/5/layout/IconCircleLabelList"/>
    <dgm:cxn modelId="{2B06A6D3-1441-47FA-AA8E-8CEDB8FC9FD5}" type="presParOf" srcId="{4053DC61-7BAF-4202-89F4-5D352EC66F4E}" destId="{4456F362-8735-41A6-AC2E-D5D00D64A3DC}" srcOrd="0" destOrd="0" presId="urn:microsoft.com/office/officeart/2018/5/layout/IconCircleLabelList"/>
    <dgm:cxn modelId="{E4D73A70-6E3F-4FC7-BD73-D9630C75EA1D}" type="presParOf" srcId="{4456F362-8735-41A6-AC2E-D5D00D64A3DC}" destId="{9CFFD046-086C-45DC-95EB-DFDD055388E4}" srcOrd="0" destOrd="0" presId="urn:microsoft.com/office/officeart/2018/5/layout/IconCircleLabelList"/>
    <dgm:cxn modelId="{121E9D50-D8EF-40A4-B0DF-CE6979CB60F0}" type="presParOf" srcId="{4456F362-8735-41A6-AC2E-D5D00D64A3DC}" destId="{8881C47A-5461-41E1-ABCC-136BEB55EB42}" srcOrd="1" destOrd="0" presId="urn:microsoft.com/office/officeart/2018/5/layout/IconCircleLabelList"/>
    <dgm:cxn modelId="{373F6C89-F209-464B-9168-BF1873D23378}" type="presParOf" srcId="{4456F362-8735-41A6-AC2E-D5D00D64A3DC}" destId="{AFB34D5F-D15D-43E3-A4C9-EBF51904C70C}" srcOrd="2" destOrd="0" presId="urn:microsoft.com/office/officeart/2018/5/layout/IconCircleLabelList"/>
    <dgm:cxn modelId="{E90753FC-FCEC-41D2-92D3-AD1CBFC74F98}" type="presParOf" srcId="{4456F362-8735-41A6-AC2E-D5D00D64A3DC}" destId="{460EDF3B-4A2B-4A7B-8CD2-0C6C2F4B6FB3}" srcOrd="3" destOrd="0" presId="urn:microsoft.com/office/officeart/2018/5/layout/IconCircleLabelList"/>
    <dgm:cxn modelId="{B99C523C-9035-44EE-B265-7DB6B2750B4B}" type="presParOf" srcId="{4053DC61-7BAF-4202-89F4-5D352EC66F4E}" destId="{85AE5368-22E9-4576-8FDA-FFF0D3C4A685}" srcOrd="1" destOrd="0" presId="urn:microsoft.com/office/officeart/2018/5/layout/IconCircleLabelList"/>
    <dgm:cxn modelId="{60D76F5E-03DA-49D1-B8D5-3DB97D8BA6FF}" type="presParOf" srcId="{4053DC61-7BAF-4202-89F4-5D352EC66F4E}" destId="{5A654442-B15C-4E6A-85CA-F3043483F85B}" srcOrd="2" destOrd="0" presId="urn:microsoft.com/office/officeart/2018/5/layout/IconCircleLabelList"/>
    <dgm:cxn modelId="{B23FCC9C-A923-4DFD-AB86-3AFE263EAEE0}" type="presParOf" srcId="{5A654442-B15C-4E6A-85CA-F3043483F85B}" destId="{1170B997-F993-4DCB-9543-8323363CFB6F}" srcOrd="0" destOrd="0" presId="urn:microsoft.com/office/officeart/2018/5/layout/IconCircleLabelList"/>
    <dgm:cxn modelId="{672E86BE-9A2B-4916-8A84-17C518A0C9E3}" type="presParOf" srcId="{5A654442-B15C-4E6A-85CA-F3043483F85B}" destId="{2B7C0221-D2C2-48A0-B0CE-4736C4CD2875}" srcOrd="1" destOrd="0" presId="urn:microsoft.com/office/officeart/2018/5/layout/IconCircleLabelList"/>
    <dgm:cxn modelId="{C1438884-1EFF-4A6B-AAAE-196EE1F4D61A}" type="presParOf" srcId="{5A654442-B15C-4E6A-85CA-F3043483F85B}" destId="{B64A14C2-A8EB-43EA-BF3F-6F18F04DAB47}" srcOrd="2" destOrd="0" presId="urn:microsoft.com/office/officeart/2018/5/layout/IconCircleLabelList"/>
    <dgm:cxn modelId="{6B86E26D-C64A-4367-8383-3E6200517094}" type="presParOf" srcId="{5A654442-B15C-4E6A-85CA-F3043483F85B}" destId="{091E3326-6F8A-42EB-857D-229DB36BDD01}" srcOrd="3" destOrd="0" presId="urn:microsoft.com/office/officeart/2018/5/layout/IconCircleLabelList"/>
    <dgm:cxn modelId="{A73DD3CA-BFDB-4FA5-82D3-8FBFE40931CA}" type="presParOf" srcId="{4053DC61-7BAF-4202-89F4-5D352EC66F4E}" destId="{CA28D76D-14DC-4F9F-8D4B-E3FDC6E2B25D}" srcOrd="3" destOrd="0" presId="urn:microsoft.com/office/officeart/2018/5/layout/IconCircleLabelList"/>
    <dgm:cxn modelId="{3B42D853-61ED-493B-8C1A-C41CF9A735F7}" type="presParOf" srcId="{4053DC61-7BAF-4202-89F4-5D352EC66F4E}" destId="{E866206F-B205-4E76-AEFD-276309B901D3}" srcOrd="4" destOrd="0" presId="urn:microsoft.com/office/officeart/2018/5/layout/IconCircleLabelList"/>
    <dgm:cxn modelId="{7D8876CE-272D-4506-8D31-4C48C697CEE8}" type="presParOf" srcId="{E866206F-B205-4E76-AEFD-276309B901D3}" destId="{AB02B827-E5D7-4CF4-BF24-86B7D087F15A}" srcOrd="0" destOrd="0" presId="urn:microsoft.com/office/officeart/2018/5/layout/IconCircleLabelList"/>
    <dgm:cxn modelId="{5D9E91A2-FA65-4CAF-83B8-EE5692F01AFE}" type="presParOf" srcId="{E866206F-B205-4E76-AEFD-276309B901D3}" destId="{28EEE08A-B72F-4131-B268-8F8FE4593C27}" srcOrd="1" destOrd="0" presId="urn:microsoft.com/office/officeart/2018/5/layout/IconCircleLabelList"/>
    <dgm:cxn modelId="{14BAC8F8-66D3-4AF8-919A-0DBB52B0632B}" type="presParOf" srcId="{E866206F-B205-4E76-AEFD-276309B901D3}" destId="{A4D62521-1362-4ACE-9FEF-FB8BBBA0DFFC}" srcOrd="2" destOrd="0" presId="urn:microsoft.com/office/officeart/2018/5/layout/IconCircleLabelList"/>
    <dgm:cxn modelId="{C2ADC45C-A671-4336-97CD-EEE533BE49EE}" type="presParOf" srcId="{E866206F-B205-4E76-AEFD-276309B901D3}" destId="{5D0E6F15-F580-4E64-A4AB-51BDFDC58435}" srcOrd="3" destOrd="0" presId="urn:microsoft.com/office/officeart/2018/5/layout/IconCircleLabelList"/>
    <dgm:cxn modelId="{82AF02B2-F7FB-4327-9F31-C4BCD88C2C66}" type="presParOf" srcId="{4053DC61-7BAF-4202-89F4-5D352EC66F4E}" destId="{C704115A-E2D8-4D4F-B5B9-B93894335748}" srcOrd="5" destOrd="0" presId="urn:microsoft.com/office/officeart/2018/5/layout/IconCircleLabelList"/>
    <dgm:cxn modelId="{5EB18153-8779-489D-AE18-28C7EBE29F58}" type="presParOf" srcId="{4053DC61-7BAF-4202-89F4-5D352EC66F4E}" destId="{A46645E6-D5AE-41E8-843B-6FE5F9E0C56A}" srcOrd="6" destOrd="0" presId="urn:microsoft.com/office/officeart/2018/5/layout/IconCircleLabelList"/>
    <dgm:cxn modelId="{113C0782-4754-4133-AE8E-EFE8403507C7}" type="presParOf" srcId="{A46645E6-D5AE-41E8-843B-6FE5F9E0C56A}" destId="{3757B2FC-DE9A-49BF-8758-DE7FBA28ADD2}" srcOrd="0" destOrd="0" presId="urn:microsoft.com/office/officeart/2018/5/layout/IconCircleLabelList"/>
    <dgm:cxn modelId="{35ADA8EA-2344-4B5E-8BAD-536850A5B5E2}" type="presParOf" srcId="{A46645E6-D5AE-41E8-843B-6FE5F9E0C56A}" destId="{7C43ADBF-6CD2-44F8-8782-BF817F89EE4E}" srcOrd="1" destOrd="0" presId="urn:microsoft.com/office/officeart/2018/5/layout/IconCircleLabelList"/>
    <dgm:cxn modelId="{C48CD243-1CF1-4524-8890-931AEEDFC627}" type="presParOf" srcId="{A46645E6-D5AE-41E8-843B-6FE5F9E0C56A}" destId="{9CC39561-F7ED-48CA-8618-5CEE2789B6C5}" srcOrd="2" destOrd="0" presId="urn:microsoft.com/office/officeart/2018/5/layout/IconCircleLabelList"/>
    <dgm:cxn modelId="{9AEC0937-5DF5-4E09-9505-A8C9D077DCD3}" type="presParOf" srcId="{A46645E6-D5AE-41E8-843B-6FE5F9E0C56A}" destId="{C91738E3-F89C-48B2-BBB0-AF0D2687EB70}"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BA28825-6DE6-44F7-9B33-54EDD373EFC3}" type="doc">
      <dgm:prSet loTypeId="urn:microsoft.com/office/officeart/2005/8/layout/cycle1" loCatId="cycle" qsTypeId="urn:microsoft.com/office/officeart/2005/8/quickstyle/simple5" qsCatId="simple" csTypeId="urn:microsoft.com/office/officeart/2005/8/colors/accent1_2" csCatId="accent1"/>
      <dgm:spPr/>
      <dgm:t>
        <a:bodyPr/>
        <a:lstStyle/>
        <a:p>
          <a:endParaRPr lang="en-US"/>
        </a:p>
      </dgm:t>
    </dgm:pt>
    <dgm:pt modelId="{20CF1D18-67C6-492F-9A92-235F18EFE32F}">
      <dgm:prSet/>
      <dgm:spPr/>
      <dgm:t>
        <a:bodyPr/>
        <a:lstStyle/>
        <a:p>
          <a:r>
            <a:rPr lang="en-US"/>
            <a:t>Fatigue</a:t>
          </a:r>
        </a:p>
      </dgm:t>
    </dgm:pt>
    <dgm:pt modelId="{80586DE2-5D0C-4968-98EA-3792691DF9D2}" type="parTrans" cxnId="{52797C6D-1C75-4A3A-BBC5-DA0B47579C47}">
      <dgm:prSet/>
      <dgm:spPr/>
      <dgm:t>
        <a:bodyPr/>
        <a:lstStyle/>
        <a:p>
          <a:endParaRPr lang="en-US"/>
        </a:p>
      </dgm:t>
    </dgm:pt>
    <dgm:pt modelId="{F33E801C-DA1C-4757-A0DE-D429F36D0A22}" type="sibTrans" cxnId="{52797C6D-1C75-4A3A-BBC5-DA0B47579C47}">
      <dgm:prSet/>
      <dgm:spPr/>
      <dgm:t>
        <a:bodyPr/>
        <a:lstStyle/>
        <a:p>
          <a:endParaRPr lang="en-US"/>
        </a:p>
      </dgm:t>
    </dgm:pt>
    <dgm:pt modelId="{6351A143-9E09-47BD-82CB-E4C8B49720A4}">
      <dgm:prSet/>
      <dgm:spPr/>
      <dgm:t>
        <a:bodyPr/>
        <a:lstStyle/>
        <a:p>
          <a:r>
            <a:rPr lang="en-US"/>
            <a:t>Frequent urination</a:t>
          </a:r>
        </a:p>
      </dgm:t>
    </dgm:pt>
    <dgm:pt modelId="{A7A4228D-9BAA-4F1B-BD9B-A4F6489A0264}" type="parTrans" cxnId="{A20644BA-B657-4E16-92F6-34892EE92A6D}">
      <dgm:prSet/>
      <dgm:spPr/>
      <dgm:t>
        <a:bodyPr/>
        <a:lstStyle/>
        <a:p>
          <a:endParaRPr lang="en-US"/>
        </a:p>
      </dgm:t>
    </dgm:pt>
    <dgm:pt modelId="{78188F2C-FEC8-4506-9EB6-E29F17A7FC35}" type="sibTrans" cxnId="{A20644BA-B657-4E16-92F6-34892EE92A6D}">
      <dgm:prSet/>
      <dgm:spPr/>
      <dgm:t>
        <a:bodyPr/>
        <a:lstStyle/>
        <a:p>
          <a:endParaRPr lang="en-US"/>
        </a:p>
      </dgm:t>
    </dgm:pt>
    <dgm:pt modelId="{EC6A14A2-CADF-473C-9A7C-25296F5E20EB}">
      <dgm:prSet/>
      <dgm:spPr/>
      <dgm:t>
        <a:bodyPr/>
        <a:lstStyle/>
        <a:p>
          <a:r>
            <a:rPr lang="en-US"/>
            <a:t>Increased risk of complications</a:t>
          </a:r>
        </a:p>
      </dgm:t>
    </dgm:pt>
    <dgm:pt modelId="{FC4028C9-7D66-4A1C-B7E9-0557A9609488}" type="parTrans" cxnId="{CF83C9A5-B5A1-44E0-95F9-B39683200B25}">
      <dgm:prSet/>
      <dgm:spPr/>
      <dgm:t>
        <a:bodyPr/>
        <a:lstStyle/>
        <a:p>
          <a:endParaRPr lang="en-US"/>
        </a:p>
      </dgm:t>
    </dgm:pt>
    <dgm:pt modelId="{71B54420-CE08-461E-B3E3-4C1DD2CDA78C}" type="sibTrans" cxnId="{CF83C9A5-B5A1-44E0-95F9-B39683200B25}">
      <dgm:prSet/>
      <dgm:spPr/>
      <dgm:t>
        <a:bodyPr/>
        <a:lstStyle/>
        <a:p>
          <a:endParaRPr lang="en-US"/>
        </a:p>
      </dgm:t>
    </dgm:pt>
    <dgm:pt modelId="{12A72131-DE43-4B52-9F44-18D46A8E7C0C}">
      <dgm:prSet/>
      <dgm:spPr/>
      <dgm:t>
        <a:bodyPr/>
        <a:lstStyle/>
        <a:p>
          <a:r>
            <a:rPr lang="en-US"/>
            <a:t>Reduced quality of life</a:t>
          </a:r>
        </a:p>
      </dgm:t>
    </dgm:pt>
    <dgm:pt modelId="{182DBA4F-39A1-4D07-9991-236598820F5B}" type="parTrans" cxnId="{E08184E9-188C-44E0-BE9B-80B9DC4F8A14}">
      <dgm:prSet/>
      <dgm:spPr/>
      <dgm:t>
        <a:bodyPr/>
        <a:lstStyle/>
        <a:p>
          <a:endParaRPr lang="en-US"/>
        </a:p>
      </dgm:t>
    </dgm:pt>
    <dgm:pt modelId="{FF3DB3B9-3277-41D4-BC2E-F0214B229A70}" type="sibTrans" cxnId="{E08184E9-188C-44E0-BE9B-80B9DC4F8A14}">
      <dgm:prSet/>
      <dgm:spPr/>
      <dgm:t>
        <a:bodyPr/>
        <a:lstStyle/>
        <a:p>
          <a:endParaRPr lang="en-US"/>
        </a:p>
      </dgm:t>
    </dgm:pt>
    <dgm:pt modelId="{0950A3C7-54EB-4D43-ABF7-47282ECCC47F}" type="pres">
      <dgm:prSet presAssocID="{ABA28825-6DE6-44F7-9B33-54EDD373EFC3}" presName="cycle" presStyleCnt="0">
        <dgm:presLayoutVars>
          <dgm:dir/>
          <dgm:resizeHandles val="exact"/>
        </dgm:presLayoutVars>
      </dgm:prSet>
      <dgm:spPr/>
    </dgm:pt>
    <dgm:pt modelId="{15D6C493-94AF-4FB6-9F21-106C6DBE8F3C}" type="pres">
      <dgm:prSet presAssocID="{20CF1D18-67C6-492F-9A92-235F18EFE32F}" presName="dummy" presStyleCnt="0"/>
      <dgm:spPr/>
    </dgm:pt>
    <dgm:pt modelId="{E0624988-442C-4E15-8DB2-43D403A2D52C}" type="pres">
      <dgm:prSet presAssocID="{20CF1D18-67C6-492F-9A92-235F18EFE32F}" presName="node" presStyleLbl="revTx" presStyleIdx="0" presStyleCnt="4">
        <dgm:presLayoutVars>
          <dgm:bulletEnabled val="1"/>
        </dgm:presLayoutVars>
      </dgm:prSet>
      <dgm:spPr/>
    </dgm:pt>
    <dgm:pt modelId="{797BEFD2-B4EB-4F53-922F-085720616B9A}" type="pres">
      <dgm:prSet presAssocID="{F33E801C-DA1C-4757-A0DE-D429F36D0A22}" presName="sibTrans" presStyleLbl="node1" presStyleIdx="0" presStyleCnt="4"/>
      <dgm:spPr/>
    </dgm:pt>
    <dgm:pt modelId="{B1A783FD-F3B3-45D6-8B58-31657F469CDA}" type="pres">
      <dgm:prSet presAssocID="{6351A143-9E09-47BD-82CB-E4C8B49720A4}" presName="dummy" presStyleCnt="0"/>
      <dgm:spPr/>
    </dgm:pt>
    <dgm:pt modelId="{57EA34C8-7FCB-405C-AE03-192B4AFD125D}" type="pres">
      <dgm:prSet presAssocID="{6351A143-9E09-47BD-82CB-E4C8B49720A4}" presName="node" presStyleLbl="revTx" presStyleIdx="1" presStyleCnt="4">
        <dgm:presLayoutVars>
          <dgm:bulletEnabled val="1"/>
        </dgm:presLayoutVars>
      </dgm:prSet>
      <dgm:spPr/>
    </dgm:pt>
    <dgm:pt modelId="{56470E46-06D7-4788-9CAA-266D2FFA0042}" type="pres">
      <dgm:prSet presAssocID="{78188F2C-FEC8-4506-9EB6-E29F17A7FC35}" presName="sibTrans" presStyleLbl="node1" presStyleIdx="1" presStyleCnt="4"/>
      <dgm:spPr/>
    </dgm:pt>
    <dgm:pt modelId="{0EB25492-1B46-4A5F-A882-6B82AE829207}" type="pres">
      <dgm:prSet presAssocID="{EC6A14A2-CADF-473C-9A7C-25296F5E20EB}" presName="dummy" presStyleCnt="0"/>
      <dgm:spPr/>
    </dgm:pt>
    <dgm:pt modelId="{354BF37B-4F83-4EF1-BCAD-CA9F00DD965C}" type="pres">
      <dgm:prSet presAssocID="{EC6A14A2-CADF-473C-9A7C-25296F5E20EB}" presName="node" presStyleLbl="revTx" presStyleIdx="2" presStyleCnt="4">
        <dgm:presLayoutVars>
          <dgm:bulletEnabled val="1"/>
        </dgm:presLayoutVars>
      </dgm:prSet>
      <dgm:spPr/>
    </dgm:pt>
    <dgm:pt modelId="{05288CD1-C624-4D5F-8B54-FDFD053565C4}" type="pres">
      <dgm:prSet presAssocID="{71B54420-CE08-461E-B3E3-4C1DD2CDA78C}" presName="sibTrans" presStyleLbl="node1" presStyleIdx="2" presStyleCnt="4"/>
      <dgm:spPr/>
    </dgm:pt>
    <dgm:pt modelId="{E957097F-9D31-4A31-ABA1-4538B2607370}" type="pres">
      <dgm:prSet presAssocID="{12A72131-DE43-4B52-9F44-18D46A8E7C0C}" presName="dummy" presStyleCnt="0"/>
      <dgm:spPr/>
    </dgm:pt>
    <dgm:pt modelId="{3DA12C48-C4E9-407C-B79B-AD6C2B4F4C8E}" type="pres">
      <dgm:prSet presAssocID="{12A72131-DE43-4B52-9F44-18D46A8E7C0C}" presName="node" presStyleLbl="revTx" presStyleIdx="3" presStyleCnt="4">
        <dgm:presLayoutVars>
          <dgm:bulletEnabled val="1"/>
        </dgm:presLayoutVars>
      </dgm:prSet>
      <dgm:spPr/>
    </dgm:pt>
    <dgm:pt modelId="{35A112F3-20B8-4C69-87C1-8241149D969B}" type="pres">
      <dgm:prSet presAssocID="{FF3DB3B9-3277-41D4-BC2E-F0214B229A70}" presName="sibTrans" presStyleLbl="node1" presStyleIdx="3" presStyleCnt="4"/>
      <dgm:spPr/>
    </dgm:pt>
  </dgm:ptLst>
  <dgm:cxnLst>
    <dgm:cxn modelId="{4B081813-BB20-4A29-BF97-69BC72E2E6D1}" type="presOf" srcId="{EC6A14A2-CADF-473C-9A7C-25296F5E20EB}" destId="{354BF37B-4F83-4EF1-BCAD-CA9F00DD965C}" srcOrd="0" destOrd="0" presId="urn:microsoft.com/office/officeart/2005/8/layout/cycle1"/>
    <dgm:cxn modelId="{6E00E021-5BC8-471A-9439-31114456DACC}" type="presOf" srcId="{12A72131-DE43-4B52-9F44-18D46A8E7C0C}" destId="{3DA12C48-C4E9-407C-B79B-AD6C2B4F4C8E}" srcOrd="0" destOrd="0" presId="urn:microsoft.com/office/officeart/2005/8/layout/cycle1"/>
    <dgm:cxn modelId="{38772E3A-2DC7-4CB2-8B25-CDB37ADD4337}" type="presOf" srcId="{20CF1D18-67C6-492F-9A92-235F18EFE32F}" destId="{E0624988-442C-4E15-8DB2-43D403A2D52C}" srcOrd="0" destOrd="0" presId="urn:microsoft.com/office/officeart/2005/8/layout/cycle1"/>
    <dgm:cxn modelId="{52797C6D-1C75-4A3A-BBC5-DA0B47579C47}" srcId="{ABA28825-6DE6-44F7-9B33-54EDD373EFC3}" destId="{20CF1D18-67C6-492F-9A92-235F18EFE32F}" srcOrd="0" destOrd="0" parTransId="{80586DE2-5D0C-4968-98EA-3792691DF9D2}" sibTransId="{F33E801C-DA1C-4757-A0DE-D429F36D0A22}"/>
    <dgm:cxn modelId="{13CE4F79-72BB-4FDC-B86F-5B3D9B55A0C9}" type="presOf" srcId="{6351A143-9E09-47BD-82CB-E4C8B49720A4}" destId="{57EA34C8-7FCB-405C-AE03-192B4AFD125D}" srcOrd="0" destOrd="0" presId="urn:microsoft.com/office/officeart/2005/8/layout/cycle1"/>
    <dgm:cxn modelId="{526B5A9C-57E8-42F0-BB18-55AA108AB9F3}" type="presOf" srcId="{ABA28825-6DE6-44F7-9B33-54EDD373EFC3}" destId="{0950A3C7-54EB-4D43-ABF7-47282ECCC47F}" srcOrd="0" destOrd="0" presId="urn:microsoft.com/office/officeart/2005/8/layout/cycle1"/>
    <dgm:cxn modelId="{CF83C9A5-B5A1-44E0-95F9-B39683200B25}" srcId="{ABA28825-6DE6-44F7-9B33-54EDD373EFC3}" destId="{EC6A14A2-CADF-473C-9A7C-25296F5E20EB}" srcOrd="2" destOrd="0" parTransId="{FC4028C9-7D66-4A1C-B7E9-0557A9609488}" sibTransId="{71B54420-CE08-461E-B3E3-4C1DD2CDA78C}"/>
    <dgm:cxn modelId="{A20644BA-B657-4E16-92F6-34892EE92A6D}" srcId="{ABA28825-6DE6-44F7-9B33-54EDD373EFC3}" destId="{6351A143-9E09-47BD-82CB-E4C8B49720A4}" srcOrd="1" destOrd="0" parTransId="{A7A4228D-9BAA-4F1B-BD9B-A4F6489A0264}" sibTransId="{78188F2C-FEC8-4506-9EB6-E29F17A7FC35}"/>
    <dgm:cxn modelId="{B08BD4D1-CAC4-46CA-A44B-3F3D2C761C53}" type="presOf" srcId="{FF3DB3B9-3277-41D4-BC2E-F0214B229A70}" destId="{35A112F3-20B8-4C69-87C1-8241149D969B}" srcOrd="0" destOrd="0" presId="urn:microsoft.com/office/officeart/2005/8/layout/cycle1"/>
    <dgm:cxn modelId="{6E0E66E4-E786-44F4-95ED-038763456FBE}" type="presOf" srcId="{71B54420-CE08-461E-B3E3-4C1DD2CDA78C}" destId="{05288CD1-C624-4D5F-8B54-FDFD053565C4}" srcOrd="0" destOrd="0" presId="urn:microsoft.com/office/officeart/2005/8/layout/cycle1"/>
    <dgm:cxn modelId="{E08184E9-188C-44E0-BE9B-80B9DC4F8A14}" srcId="{ABA28825-6DE6-44F7-9B33-54EDD373EFC3}" destId="{12A72131-DE43-4B52-9F44-18D46A8E7C0C}" srcOrd="3" destOrd="0" parTransId="{182DBA4F-39A1-4D07-9991-236598820F5B}" sibTransId="{FF3DB3B9-3277-41D4-BC2E-F0214B229A70}"/>
    <dgm:cxn modelId="{A55483F7-E0AD-44F9-8BB0-1F8CB6E832C6}" type="presOf" srcId="{F33E801C-DA1C-4757-A0DE-D429F36D0A22}" destId="{797BEFD2-B4EB-4F53-922F-085720616B9A}" srcOrd="0" destOrd="0" presId="urn:microsoft.com/office/officeart/2005/8/layout/cycle1"/>
    <dgm:cxn modelId="{5150ABFC-CC34-44A0-BFBC-7FBC62A66009}" type="presOf" srcId="{78188F2C-FEC8-4506-9EB6-E29F17A7FC35}" destId="{56470E46-06D7-4788-9CAA-266D2FFA0042}" srcOrd="0" destOrd="0" presId="urn:microsoft.com/office/officeart/2005/8/layout/cycle1"/>
    <dgm:cxn modelId="{D361517E-1013-42CB-8341-C7864FCB2091}" type="presParOf" srcId="{0950A3C7-54EB-4D43-ABF7-47282ECCC47F}" destId="{15D6C493-94AF-4FB6-9F21-106C6DBE8F3C}" srcOrd="0" destOrd="0" presId="urn:microsoft.com/office/officeart/2005/8/layout/cycle1"/>
    <dgm:cxn modelId="{83B1287C-C725-4367-B7AB-946A29AD71FA}" type="presParOf" srcId="{0950A3C7-54EB-4D43-ABF7-47282ECCC47F}" destId="{E0624988-442C-4E15-8DB2-43D403A2D52C}" srcOrd="1" destOrd="0" presId="urn:microsoft.com/office/officeart/2005/8/layout/cycle1"/>
    <dgm:cxn modelId="{9767D75D-EB2A-4FCD-8DC5-539A6E93AA4E}" type="presParOf" srcId="{0950A3C7-54EB-4D43-ABF7-47282ECCC47F}" destId="{797BEFD2-B4EB-4F53-922F-085720616B9A}" srcOrd="2" destOrd="0" presId="urn:microsoft.com/office/officeart/2005/8/layout/cycle1"/>
    <dgm:cxn modelId="{3A84106D-CF68-48AC-AE8A-468F059B06AC}" type="presParOf" srcId="{0950A3C7-54EB-4D43-ABF7-47282ECCC47F}" destId="{B1A783FD-F3B3-45D6-8B58-31657F469CDA}" srcOrd="3" destOrd="0" presId="urn:microsoft.com/office/officeart/2005/8/layout/cycle1"/>
    <dgm:cxn modelId="{06896064-09DB-40B5-93F1-B685E777F31F}" type="presParOf" srcId="{0950A3C7-54EB-4D43-ABF7-47282ECCC47F}" destId="{57EA34C8-7FCB-405C-AE03-192B4AFD125D}" srcOrd="4" destOrd="0" presId="urn:microsoft.com/office/officeart/2005/8/layout/cycle1"/>
    <dgm:cxn modelId="{892D491A-4C39-4E9D-9375-2BD5E51F9972}" type="presParOf" srcId="{0950A3C7-54EB-4D43-ABF7-47282ECCC47F}" destId="{56470E46-06D7-4788-9CAA-266D2FFA0042}" srcOrd="5" destOrd="0" presId="urn:microsoft.com/office/officeart/2005/8/layout/cycle1"/>
    <dgm:cxn modelId="{1BFB5663-17FA-493F-A598-0A7AF1B4F95D}" type="presParOf" srcId="{0950A3C7-54EB-4D43-ABF7-47282ECCC47F}" destId="{0EB25492-1B46-4A5F-A882-6B82AE829207}" srcOrd="6" destOrd="0" presId="urn:microsoft.com/office/officeart/2005/8/layout/cycle1"/>
    <dgm:cxn modelId="{6353CF75-1008-41EA-AB23-4C978D19A5BE}" type="presParOf" srcId="{0950A3C7-54EB-4D43-ABF7-47282ECCC47F}" destId="{354BF37B-4F83-4EF1-BCAD-CA9F00DD965C}" srcOrd="7" destOrd="0" presId="urn:microsoft.com/office/officeart/2005/8/layout/cycle1"/>
    <dgm:cxn modelId="{D58E4E41-E00A-4B2B-ABB6-686934AC6045}" type="presParOf" srcId="{0950A3C7-54EB-4D43-ABF7-47282ECCC47F}" destId="{05288CD1-C624-4D5F-8B54-FDFD053565C4}" srcOrd="8" destOrd="0" presId="urn:microsoft.com/office/officeart/2005/8/layout/cycle1"/>
    <dgm:cxn modelId="{ADECE505-683F-4242-871A-D5522837CC1E}" type="presParOf" srcId="{0950A3C7-54EB-4D43-ABF7-47282ECCC47F}" destId="{E957097F-9D31-4A31-ABA1-4538B2607370}" srcOrd="9" destOrd="0" presId="urn:microsoft.com/office/officeart/2005/8/layout/cycle1"/>
    <dgm:cxn modelId="{D8D10EE3-E5FB-45FA-85A4-E8468B2796DE}" type="presParOf" srcId="{0950A3C7-54EB-4D43-ABF7-47282ECCC47F}" destId="{3DA12C48-C4E9-407C-B79B-AD6C2B4F4C8E}" srcOrd="10" destOrd="0" presId="urn:microsoft.com/office/officeart/2005/8/layout/cycle1"/>
    <dgm:cxn modelId="{90C9434E-3047-4618-92FD-60F59A703E12}" type="presParOf" srcId="{0950A3C7-54EB-4D43-ABF7-47282ECCC47F}" destId="{35A112F3-20B8-4C69-87C1-8241149D969B}" srcOrd="11" destOrd="0" presId="urn:microsoft.com/office/officeart/2005/8/layout/cycle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9697716-A753-44C7-8DE2-36349FBD72F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45F34F-D37F-492B-98E1-F991FB932EF1}">
      <dgm:prSet/>
      <dgm:spPr/>
      <dgm:t>
        <a:bodyPr/>
        <a:lstStyle/>
        <a:p>
          <a:r>
            <a:rPr lang="en-US"/>
            <a:t>Healthy balanced diet</a:t>
          </a:r>
        </a:p>
      </dgm:t>
    </dgm:pt>
    <dgm:pt modelId="{088C8599-5107-4A0E-9E68-D63791AEFDD9}" type="parTrans" cxnId="{6335941B-91C7-4C8D-A97C-AB18BB07A100}">
      <dgm:prSet/>
      <dgm:spPr/>
      <dgm:t>
        <a:bodyPr/>
        <a:lstStyle/>
        <a:p>
          <a:endParaRPr lang="en-US"/>
        </a:p>
      </dgm:t>
    </dgm:pt>
    <dgm:pt modelId="{8724F36F-8660-4236-943A-94FE3914A423}" type="sibTrans" cxnId="{6335941B-91C7-4C8D-A97C-AB18BB07A100}">
      <dgm:prSet/>
      <dgm:spPr/>
      <dgm:t>
        <a:bodyPr/>
        <a:lstStyle/>
        <a:p>
          <a:endParaRPr lang="en-US"/>
        </a:p>
      </dgm:t>
    </dgm:pt>
    <dgm:pt modelId="{5E8D8DAD-CF3B-4664-BF73-8605BF1DBFA6}">
      <dgm:prSet/>
      <dgm:spPr/>
      <dgm:t>
        <a:bodyPr/>
        <a:lstStyle/>
        <a:p>
          <a:r>
            <a:rPr lang="en-US"/>
            <a:t>Regular physical activity</a:t>
          </a:r>
        </a:p>
      </dgm:t>
    </dgm:pt>
    <dgm:pt modelId="{55109207-4577-481F-AED3-F73CA6ABB065}" type="parTrans" cxnId="{0E3E1737-8F12-46BF-ABD5-E1710B97F348}">
      <dgm:prSet/>
      <dgm:spPr/>
      <dgm:t>
        <a:bodyPr/>
        <a:lstStyle/>
        <a:p>
          <a:endParaRPr lang="en-US"/>
        </a:p>
      </dgm:t>
    </dgm:pt>
    <dgm:pt modelId="{D157356D-7661-4EF6-AAC8-E1D528939E37}" type="sibTrans" cxnId="{0E3E1737-8F12-46BF-ABD5-E1710B97F348}">
      <dgm:prSet/>
      <dgm:spPr/>
      <dgm:t>
        <a:bodyPr/>
        <a:lstStyle/>
        <a:p>
          <a:endParaRPr lang="en-US"/>
        </a:p>
      </dgm:t>
    </dgm:pt>
    <dgm:pt modelId="{2E3BE29F-D56D-4971-B4C9-D2DC2AB91ECE}">
      <dgm:prSet/>
      <dgm:spPr/>
      <dgm:t>
        <a:bodyPr/>
        <a:lstStyle/>
        <a:p>
          <a:r>
            <a:rPr lang="en-US"/>
            <a:t>Weight management</a:t>
          </a:r>
        </a:p>
      </dgm:t>
    </dgm:pt>
    <dgm:pt modelId="{8FDFA229-AA3F-4D10-BDE3-9A657EF1C04B}" type="parTrans" cxnId="{FE28BF0E-712A-4267-8A82-CF503B97118F}">
      <dgm:prSet/>
      <dgm:spPr/>
      <dgm:t>
        <a:bodyPr/>
        <a:lstStyle/>
        <a:p>
          <a:endParaRPr lang="en-US"/>
        </a:p>
      </dgm:t>
    </dgm:pt>
    <dgm:pt modelId="{AC427348-1608-4AE6-BEA0-885A44BEC33D}" type="sibTrans" cxnId="{FE28BF0E-712A-4267-8A82-CF503B97118F}">
      <dgm:prSet/>
      <dgm:spPr/>
      <dgm:t>
        <a:bodyPr/>
        <a:lstStyle/>
        <a:p>
          <a:endParaRPr lang="en-US"/>
        </a:p>
      </dgm:t>
    </dgm:pt>
    <dgm:pt modelId="{9B30634E-0A57-4F3F-BAEB-8DCF0A9E1789}">
      <dgm:prSet/>
      <dgm:spPr/>
      <dgm:t>
        <a:bodyPr/>
        <a:lstStyle/>
        <a:p>
          <a:r>
            <a:rPr lang="en-US"/>
            <a:t>Medication (e.g. metformin)</a:t>
          </a:r>
        </a:p>
      </dgm:t>
    </dgm:pt>
    <dgm:pt modelId="{9B9D4BEB-74E6-4E72-8566-2319E991CB3E}" type="parTrans" cxnId="{52DF39B6-985A-40D1-ACA5-59E17C64090D}">
      <dgm:prSet/>
      <dgm:spPr/>
      <dgm:t>
        <a:bodyPr/>
        <a:lstStyle/>
        <a:p>
          <a:endParaRPr lang="en-US"/>
        </a:p>
      </dgm:t>
    </dgm:pt>
    <dgm:pt modelId="{1F40A827-58E4-4987-84B2-583899FA8910}" type="sibTrans" cxnId="{52DF39B6-985A-40D1-ACA5-59E17C64090D}">
      <dgm:prSet/>
      <dgm:spPr/>
      <dgm:t>
        <a:bodyPr/>
        <a:lstStyle/>
        <a:p>
          <a:endParaRPr lang="en-US"/>
        </a:p>
      </dgm:t>
    </dgm:pt>
    <dgm:pt modelId="{2806D6C1-CEDC-4F47-8D7B-97A39FC9FAE7}" type="pres">
      <dgm:prSet presAssocID="{39697716-A753-44C7-8DE2-36349FBD72F2}" presName="root" presStyleCnt="0">
        <dgm:presLayoutVars>
          <dgm:dir/>
          <dgm:resizeHandles val="exact"/>
        </dgm:presLayoutVars>
      </dgm:prSet>
      <dgm:spPr/>
    </dgm:pt>
    <dgm:pt modelId="{3869E8FE-BC3B-4900-8337-3F8C4504570D}" type="pres">
      <dgm:prSet presAssocID="{FF45F34F-D37F-492B-98E1-F991FB932EF1}" presName="compNode" presStyleCnt="0"/>
      <dgm:spPr/>
    </dgm:pt>
    <dgm:pt modelId="{384F305A-80A8-4C42-9135-989B4428A2AC}" type="pres">
      <dgm:prSet presAssocID="{FF45F34F-D37F-492B-98E1-F991FB932EF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B42EE384-21D6-4518-BC4B-68E3D57CFE9D}" type="pres">
      <dgm:prSet presAssocID="{FF45F34F-D37F-492B-98E1-F991FB932EF1}" presName="spaceRect" presStyleCnt="0"/>
      <dgm:spPr/>
    </dgm:pt>
    <dgm:pt modelId="{CD22EE13-29C8-4DD3-AF1D-9A2C23E7D892}" type="pres">
      <dgm:prSet presAssocID="{FF45F34F-D37F-492B-98E1-F991FB932EF1}" presName="textRect" presStyleLbl="revTx" presStyleIdx="0" presStyleCnt="4">
        <dgm:presLayoutVars>
          <dgm:chMax val="1"/>
          <dgm:chPref val="1"/>
        </dgm:presLayoutVars>
      </dgm:prSet>
      <dgm:spPr/>
    </dgm:pt>
    <dgm:pt modelId="{50869975-7DB7-421E-96B6-7FE6DF9A42D3}" type="pres">
      <dgm:prSet presAssocID="{8724F36F-8660-4236-943A-94FE3914A423}" presName="sibTrans" presStyleCnt="0"/>
      <dgm:spPr/>
    </dgm:pt>
    <dgm:pt modelId="{1D3F4DA4-65AB-412E-A9C4-254F7A31B51D}" type="pres">
      <dgm:prSet presAssocID="{5E8D8DAD-CF3B-4664-BF73-8605BF1DBFA6}" presName="compNode" presStyleCnt="0"/>
      <dgm:spPr/>
    </dgm:pt>
    <dgm:pt modelId="{57ED2BD9-9114-492C-812B-C9B79722BBF4}" type="pres">
      <dgm:prSet presAssocID="{5E8D8DAD-CF3B-4664-BF73-8605BF1DBF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D86483F0-D7C7-4F8B-9B82-9227C94A3C53}" type="pres">
      <dgm:prSet presAssocID="{5E8D8DAD-CF3B-4664-BF73-8605BF1DBFA6}" presName="spaceRect" presStyleCnt="0"/>
      <dgm:spPr/>
    </dgm:pt>
    <dgm:pt modelId="{82D243B8-9E31-499B-9BBA-B22241F9DEC2}" type="pres">
      <dgm:prSet presAssocID="{5E8D8DAD-CF3B-4664-BF73-8605BF1DBFA6}" presName="textRect" presStyleLbl="revTx" presStyleIdx="1" presStyleCnt="4">
        <dgm:presLayoutVars>
          <dgm:chMax val="1"/>
          <dgm:chPref val="1"/>
        </dgm:presLayoutVars>
      </dgm:prSet>
      <dgm:spPr/>
    </dgm:pt>
    <dgm:pt modelId="{3A3FD707-7621-4107-9F2E-E5D0916151F2}" type="pres">
      <dgm:prSet presAssocID="{D157356D-7661-4EF6-AAC8-E1D528939E37}" presName="sibTrans" presStyleCnt="0"/>
      <dgm:spPr/>
    </dgm:pt>
    <dgm:pt modelId="{BE183B17-A9A3-47B0-949E-C91C79DD2C16}" type="pres">
      <dgm:prSet presAssocID="{2E3BE29F-D56D-4971-B4C9-D2DC2AB91ECE}" presName="compNode" presStyleCnt="0"/>
      <dgm:spPr/>
    </dgm:pt>
    <dgm:pt modelId="{0633E2BC-710D-4B37-8EEE-D148E88700BA}" type="pres">
      <dgm:prSet presAssocID="{2E3BE29F-D56D-4971-B4C9-D2DC2AB91E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
        </a:ext>
      </dgm:extLst>
    </dgm:pt>
    <dgm:pt modelId="{1FBD09A1-373B-45F3-98B5-093C00FAC599}" type="pres">
      <dgm:prSet presAssocID="{2E3BE29F-D56D-4971-B4C9-D2DC2AB91ECE}" presName="spaceRect" presStyleCnt="0"/>
      <dgm:spPr/>
    </dgm:pt>
    <dgm:pt modelId="{6319577F-9726-49B4-8E6A-1265972565CD}" type="pres">
      <dgm:prSet presAssocID="{2E3BE29F-D56D-4971-B4C9-D2DC2AB91ECE}" presName="textRect" presStyleLbl="revTx" presStyleIdx="2" presStyleCnt="4">
        <dgm:presLayoutVars>
          <dgm:chMax val="1"/>
          <dgm:chPref val="1"/>
        </dgm:presLayoutVars>
      </dgm:prSet>
      <dgm:spPr/>
    </dgm:pt>
    <dgm:pt modelId="{3C10FA53-5D58-4867-8F8E-7776C97E22F6}" type="pres">
      <dgm:prSet presAssocID="{AC427348-1608-4AE6-BEA0-885A44BEC33D}" presName="sibTrans" presStyleCnt="0"/>
      <dgm:spPr/>
    </dgm:pt>
    <dgm:pt modelId="{46F19C3F-BFD9-43B7-9BD4-43283F3DB4AB}" type="pres">
      <dgm:prSet presAssocID="{9B30634E-0A57-4F3F-BAEB-8DCF0A9E1789}" presName="compNode" presStyleCnt="0"/>
      <dgm:spPr/>
    </dgm:pt>
    <dgm:pt modelId="{2B70AC9D-6ADF-4EAB-8EE5-8F919AD95D43}" type="pres">
      <dgm:prSet presAssocID="{9B30634E-0A57-4F3F-BAEB-8DCF0A9E178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E1B10587-D2CC-4DEB-BDA0-FB7B19C8871A}" type="pres">
      <dgm:prSet presAssocID="{9B30634E-0A57-4F3F-BAEB-8DCF0A9E1789}" presName="spaceRect" presStyleCnt="0"/>
      <dgm:spPr/>
    </dgm:pt>
    <dgm:pt modelId="{2A1FA157-48D8-4051-BE44-41EA3B94C4C9}" type="pres">
      <dgm:prSet presAssocID="{9B30634E-0A57-4F3F-BAEB-8DCF0A9E1789}" presName="textRect" presStyleLbl="revTx" presStyleIdx="3" presStyleCnt="4">
        <dgm:presLayoutVars>
          <dgm:chMax val="1"/>
          <dgm:chPref val="1"/>
        </dgm:presLayoutVars>
      </dgm:prSet>
      <dgm:spPr/>
    </dgm:pt>
  </dgm:ptLst>
  <dgm:cxnLst>
    <dgm:cxn modelId="{FE28BF0E-712A-4267-8A82-CF503B97118F}" srcId="{39697716-A753-44C7-8DE2-36349FBD72F2}" destId="{2E3BE29F-D56D-4971-B4C9-D2DC2AB91ECE}" srcOrd="2" destOrd="0" parTransId="{8FDFA229-AA3F-4D10-BDE3-9A657EF1C04B}" sibTransId="{AC427348-1608-4AE6-BEA0-885A44BEC33D}"/>
    <dgm:cxn modelId="{BEF4150F-AD08-4976-8DDE-A67AF3A842A6}" type="presOf" srcId="{2E3BE29F-D56D-4971-B4C9-D2DC2AB91ECE}" destId="{6319577F-9726-49B4-8E6A-1265972565CD}" srcOrd="0" destOrd="0" presId="urn:microsoft.com/office/officeart/2018/2/layout/IconLabelList"/>
    <dgm:cxn modelId="{6335941B-91C7-4C8D-A97C-AB18BB07A100}" srcId="{39697716-A753-44C7-8DE2-36349FBD72F2}" destId="{FF45F34F-D37F-492B-98E1-F991FB932EF1}" srcOrd="0" destOrd="0" parTransId="{088C8599-5107-4A0E-9E68-D63791AEFDD9}" sibTransId="{8724F36F-8660-4236-943A-94FE3914A423}"/>
    <dgm:cxn modelId="{0E3E1737-8F12-46BF-ABD5-E1710B97F348}" srcId="{39697716-A753-44C7-8DE2-36349FBD72F2}" destId="{5E8D8DAD-CF3B-4664-BF73-8605BF1DBFA6}" srcOrd="1" destOrd="0" parTransId="{55109207-4577-481F-AED3-F73CA6ABB065}" sibTransId="{D157356D-7661-4EF6-AAC8-E1D528939E37}"/>
    <dgm:cxn modelId="{4000D339-1628-4A67-8C65-5BAA19C4E091}" type="presOf" srcId="{39697716-A753-44C7-8DE2-36349FBD72F2}" destId="{2806D6C1-CEDC-4F47-8D7B-97A39FC9FAE7}" srcOrd="0" destOrd="0" presId="urn:microsoft.com/office/officeart/2018/2/layout/IconLabelList"/>
    <dgm:cxn modelId="{82B19683-390A-4F5E-82C7-C9F211F0B5B5}" type="presOf" srcId="{9B30634E-0A57-4F3F-BAEB-8DCF0A9E1789}" destId="{2A1FA157-48D8-4051-BE44-41EA3B94C4C9}" srcOrd="0" destOrd="0" presId="urn:microsoft.com/office/officeart/2018/2/layout/IconLabelList"/>
    <dgm:cxn modelId="{3499E79C-B1D4-409B-8942-CE2B95FC4509}" type="presOf" srcId="{FF45F34F-D37F-492B-98E1-F991FB932EF1}" destId="{CD22EE13-29C8-4DD3-AF1D-9A2C23E7D892}" srcOrd="0" destOrd="0" presId="urn:microsoft.com/office/officeart/2018/2/layout/IconLabelList"/>
    <dgm:cxn modelId="{52DF39B6-985A-40D1-ACA5-59E17C64090D}" srcId="{39697716-A753-44C7-8DE2-36349FBD72F2}" destId="{9B30634E-0A57-4F3F-BAEB-8DCF0A9E1789}" srcOrd="3" destOrd="0" parTransId="{9B9D4BEB-74E6-4E72-8566-2319E991CB3E}" sibTransId="{1F40A827-58E4-4987-84B2-583899FA8910}"/>
    <dgm:cxn modelId="{769A2FE4-F170-416E-B6A8-325D6ABB6325}" type="presOf" srcId="{5E8D8DAD-CF3B-4664-BF73-8605BF1DBFA6}" destId="{82D243B8-9E31-499B-9BBA-B22241F9DEC2}" srcOrd="0" destOrd="0" presId="urn:microsoft.com/office/officeart/2018/2/layout/IconLabelList"/>
    <dgm:cxn modelId="{C3841409-FA51-4B30-86A3-DF23EB78A89A}" type="presParOf" srcId="{2806D6C1-CEDC-4F47-8D7B-97A39FC9FAE7}" destId="{3869E8FE-BC3B-4900-8337-3F8C4504570D}" srcOrd="0" destOrd="0" presId="urn:microsoft.com/office/officeart/2018/2/layout/IconLabelList"/>
    <dgm:cxn modelId="{09B4C70A-5914-46EC-887B-13ECB5C01587}" type="presParOf" srcId="{3869E8FE-BC3B-4900-8337-3F8C4504570D}" destId="{384F305A-80A8-4C42-9135-989B4428A2AC}" srcOrd="0" destOrd="0" presId="urn:microsoft.com/office/officeart/2018/2/layout/IconLabelList"/>
    <dgm:cxn modelId="{BD33D2FD-31CE-4DAA-927E-45CCE50DB893}" type="presParOf" srcId="{3869E8FE-BC3B-4900-8337-3F8C4504570D}" destId="{B42EE384-21D6-4518-BC4B-68E3D57CFE9D}" srcOrd="1" destOrd="0" presId="urn:microsoft.com/office/officeart/2018/2/layout/IconLabelList"/>
    <dgm:cxn modelId="{12622034-3BF3-4C9D-8579-AA6C12973AE8}" type="presParOf" srcId="{3869E8FE-BC3B-4900-8337-3F8C4504570D}" destId="{CD22EE13-29C8-4DD3-AF1D-9A2C23E7D892}" srcOrd="2" destOrd="0" presId="urn:microsoft.com/office/officeart/2018/2/layout/IconLabelList"/>
    <dgm:cxn modelId="{4D78F836-F1D8-4AE0-B007-72BDDF6DFF62}" type="presParOf" srcId="{2806D6C1-CEDC-4F47-8D7B-97A39FC9FAE7}" destId="{50869975-7DB7-421E-96B6-7FE6DF9A42D3}" srcOrd="1" destOrd="0" presId="urn:microsoft.com/office/officeart/2018/2/layout/IconLabelList"/>
    <dgm:cxn modelId="{F274D8D3-C0F3-4F73-A055-2C113A9BADF8}" type="presParOf" srcId="{2806D6C1-CEDC-4F47-8D7B-97A39FC9FAE7}" destId="{1D3F4DA4-65AB-412E-A9C4-254F7A31B51D}" srcOrd="2" destOrd="0" presId="urn:microsoft.com/office/officeart/2018/2/layout/IconLabelList"/>
    <dgm:cxn modelId="{C2E4A4BF-2115-4FB8-BC93-70C1E686377C}" type="presParOf" srcId="{1D3F4DA4-65AB-412E-A9C4-254F7A31B51D}" destId="{57ED2BD9-9114-492C-812B-C9B79722BBF4}" srcOrd="0" destOrd="0" presId="urn:microsoft.com/office/officeart/2018/2/layout/IconLabelList"/>
    <dgm:cxn modelId="{BC51EED4-8E4E-429C-9F43-CD3D8F966CE3}" type="presParOf" srcId="{1D3F4DA4-65AB-412E-A9C4-254F7A31B51D}" destId="{D86483F0-D7C7-4F8B-9B82-9227C94A3C53}" srcOrd="1" destOrd="0" presId="urn:microsoft.com/office/officeart/2018/2/layout/IconLabelList"/>
    <dgm:cxn modelId="{D72B05E7-944F-45B4-90CE-91B0FEE0045B}" type="presParOf" srcId="{1D3F4DA4-65AB-412E-A9C4-254F7A31B51D}" destId="{82D243B8-9E31-499B-9BBA-B22241F9DEC2}" srcOrd="2" destOrd="0" presId="urn:microsoft.com/office/officeart/2018/2/layout/IconLabelList"/>
    <dgm:cxn modelId="{343E8BFF-41C2-4AF3-A4B7-7F89F9BDF4AA}" type="presParOf" srcId="{2806D6C1-CEDC-4F47-8D7B-97A39FC9FAE7}" destId="{3A3FD707-7621-4107-9F2E-E5D0916151F2}" srcOrd="3" destOrd="0" presId="urn:microsoft.com/office/officeart/2018/2/layout/IconLabelList"/>
    <dgm:cxn modelId="{44BDB2E9-D74B-479B-B6AA-D3338101C913}" type="presParOf" srcId="{2806D6C1-CEDC-4F47-8D7B-97A39FC9FAE7}" destId="{BE183B17-A9A3-47B0-949E-C91C79DD2C16}" srcOrd="4" destOrd="0" presId="urn:microsoft.com/office/officeart/2018/2/layout/IconLabelList"/>
    <dgm:cxn modelId="{F6F84DD1-BFB8-48DD-8DED-189C0492A77A}" type="presParOf" srcId="{BE183B17-A9A3-47B0-949E-C91C79DD2C16}" destId="{0633E2BC-710D-4B37-8EEE-D148E88700BA}" srcOrd="0" destOrd="0" presId="urn:microsoft.com/office/officeart/2018/2/layout/IconLabelList"/>
    <dgm:cxn modelId="{A1EB2A93-F7DE-4A78-A846-DA7AE1BE83EE}" type="presParOf" srcId="{BE183B17-A9A3-47B0-949E-C91C79DD2C16}" destId="{1FBD09A1-373B-45F3-98B5-093C00FAC599}" srcOrd="1" destOrd="0" presId="urn:microsoft.com/office/officeart/2018/2/layout/IconLabelList"/>
    <dgm:cxn modelId="{E7CD895D-C71F-4E59-B415-4E7507C65AD4}" type="presParOf" srcId="{BE183B17-A9A3-47B0-949E-C91C79DD2C16}" destId="{6319577F-9726-49B4-8E6A-1265972565CD}" srcOrd="2" destOrd="0" presId="urn:microsoft.com/office/officeart/2018/2/layout/IconLabelList"/>
    <dgm:cxn modelId="{3E257F81-A864-4FBE-B5E8-70DF901BD8EA}" type="presParOf" srcId="{2806D6C1-CEDC-4F47-8D7B-97A39FC9FAE7}" destId="{3C10FA53-5D58-4867-8F8E-7776C97E22F6}" srcOrd="5" destOrd="0" presId="urn:microsoft.com/office/officeart/2018/2/layout/IconLabelList"/>
    <dgm:cxn modelId="{348637AC-2690-46FE-ACCA-B185E074D09E}" type="presParOf" srcId="{2806D6C1-CEDC-4F47-8D7B-97A39FC9FAE7}" destId="{46F19C3F-BFD9-43B7-9BD4-43283F3DB4AB}" srcOrd="6" destOrd="0" presId="urn:microsoft.com/office/officeart/2018/2/layout/IconLabelList"/>
    <dgm:cxn modelId="{5E48AEE7-D52A-41B0-BCD6-E293CD371347}" type="presParOf" srcId="{46F19C3F-BFD9-43B7-9BD4-43283F3DB4AB}" destId="{2B70AC9D-6ADF-4EAB-8EE5-8F919AD95D43}" srcOrd="0" destOrd="0" presId="urn:microsoft.com/office/officeart/2018/2/layout/IconLabelList"/>
    <dgm:cxn modelId="{9AAFE5BE-C179-474C-BB94-539CB356F4F4}" type="presParOf" srcId="{46F19C3F-BFD9-43B7-9BD4-43283F3DB4AB}" destId="{E1B10587-D2CC-4DEB-BDA0-FB7B19C8871A}" srcOrd="1" destOrd="0" presId="urn:microsoft.com/office/officeart/2018/2/layout/IconLabelList"/>
    <dgm:cxn modelId="{7323B6F5-0840-4D10-9687-C9E5BFBF6D8F}" type="presParOf" srcId="{46F19C3F-BFD9-43B7-9BD4-43283F3DB4AB}" destId="{2A1FA157-48D8-4051-BE44-41EA3B94C4C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062DA6-7343-4DFC-8760-57CBB8134B6F}"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86C4E058-AD1D-461F-986E-76AD2E9F0607}">
      <dgm:prSet/>
      <dgm:spPr/>
      <dgm:t>
        <a:bodyPr/>
        <a:lstStyle/>
        <a:p>
          <a:r>
            <a:rPr lang="en-US"/>
            <a:t>Blood glucose monitoring</a:t>
          </a:r>
        </a:p>
      </dgm:t>
    </dgm:pt>
    <dgm:pt modelId="{E1AA4701-91A7-4A50-80FF-9E45416074FB}" type="parTrans" cxnId="{43670AB0-151C-4E98-B92E-9949D2EB6DCC}">
      <dgm:prSet/>
      <dgm:spPr/>
      <dgm:t>
        <a:bodyPr/>
        <a:lstStyle/>
        <a:p>
          <a:endParaRPr lang="en-US"/>
        </a:p>
      </dgm:t>
    </dgm:pt>
    <dgm:pt modelId="{BF944132-9602-48C0-B81E-4707F8DB065C}" type="sibTrans" cxnId="{43670AB0-151C-4E98-B92E-9949D2EB6DCC}">
      <dgm:prSet/>
      <dgm:spPr/>
      <dgm:t>
        <a:bodyPr/>
        <a:lstStyle/>
        <a:p>
          <a:endParaRPr lang="en-US"/>
        </a:p>
      </dgm:t>
    </dgm:pt>
    <dgm:pt modelId="{03574FBE-8BFB-4527-8CCF-0E3B26F78EFE}">
      <dgm:prSet/>
      <dgm:spPr/>
      <dgm:t>
        <a:bodyPr/>
        <a:lstStyle/>
        <a:p>
          <a:r>
            <a:rPr lang="en-US"/>
            <a:t>HbA1c every 3–6 months</a:t>
          </a:r>
        </a:p>
      </dgm:t>
    </dgm:pt>
    <dgm:pt modelId="{F3872EDD-2180-4B4E-8FC8-CAB0FE33E769}" type="parTrans" cxnId="{CEA9C512-29F0-439D-B04D-D01CB5E5467F}">
      <dgm:prSet/>
      <dgm:spPr/>
      <dgm:t>
        <a:bodyPr/>
        <a:lstStyle/>
        <a:p>
          <a:endParaRPr lang="en-US"/>
        </a:p>
      </dgm:t>
    </dgm:pt>
    <dgm:pt modelId="{F35B61EF-51AC-476C-9DCB-3B82A5695D20}" type="sibTrans" cxnId="{CEA9C512-29F0-439D-B04D-D01CB5E5467F}">
      <dgm:prSet/>
      <dgm:spPr/>
      <dgm:t>
        <a:bodyPr/>
        <a:lstStyle/>
        <a:p>
          <a:endParaRPr lang="en-US"/>
        </a:p>
      </dgm:t>
    </dgm:pt>
    <dgm:pt modelId="{F5558746-7F80-4AF0-9744-3E0E193B5568}">
      <dgm:prSet/>
      <dgm:spPr/>
      <dgm:t>
        <a:bodyPr/>
        <a:lstStyle/>
        <a:p>
          <a:r>
            <a:rPr lang="en-US"/>
            <a:t>Blood pressure checks</a:t>
          </a:r>
        </a:p>
      </dgm:t>
    </dgm:pt>
    <dgm:pt modelId="{02FF0F2E-AF4B-47EC-95D1-9E3DADBF53B5}" type="parTrans" cxnId="{8ED0B44D-94AD-4F96-95CF-254DA115104E}">
      <dgm:prSet/>
      <dgm:spPr/>
      <dgm:t>
        <a:bodyPr/>
        <a:lstStyle/>
        <a:p>
          <a:endParaRPr lang="en-US"/>
        </a:p>
      </dgm:t>
    </dgm:pt>
    <dgm:pt modelId="{69FC02A6-6FB4-42FC-BA26-B05321400DDC}" type="sibTrans" cxnId="{8ED0B44D-94AD-4F96-95CF-254DA115104E}">
      <dgm:prSet/>
      <dgm:spPr/>
      <dgm:t>
        <a:bodyPr/>
        <a:lstStyle/>
        <a:p>
          <a:endParaRPr lang="en-US"/>
        </a:p>
      </dgm:t>
    </dgm:pt>
    <dgm:pt modelId="{9B83C46B-5E14-44A2-BEE2-EE26A7C62CE9}">
      <dgm:prSet/>
      <dgm:spPr/>
      <dgm:t>
        <a:bodyPr/>
        <a:lstStyle/>
        <a:p>
          <a:r>
            <a:rPr lang="en-US"/>
            <a:t>Weight monitoring</a:t>
          </a:r>
        </a:p>
      </dgm:t>
    </dgm:pt>
    <dgm:pt modelId="{E665371E-FAB0-4A96-89BF-D3835C2FE5B8}" type="parTrans" cxnId="{1912C235-6EF9-45C5-9D19-B8F64BA19AAF}">
      <dgm:prSet/>
      <dgm:spPr/>
      <dgm:t>
        <a:bodyPr/>
        <a:lstStyle/>
        <a:p>
          <a:endParaRPr lang="en-US"/>
        </a:p>
      </dgm:t>
    </dgm:pt>
    <dgm:pt modelId="{6BF4D839-2774-4A66-B91C-1D55881DA9B5}" type="sibTrans" cxnId="{1912C235-6EF9-45C5-9D19-B8F64BA19AAF}">
      <dgm:prSet/>
      <dgm:spPr/>
      <dgm:t>
        <a:bodyPr/>
        <a:lstStyle/>
        <a:p>
          <a:endParaRPr lang="en-US"/>
        </a:p>
      </dgm:t>
    </dgm:pt>
    <dgm:pt modelId="{EDC123BF-2C29-4B8E-AACC-C97AEB96C452}" type="pres">
      <dgm:prSet presAssocID="{46062DA6-7343-4DFC-8760-57CBB8134B6F}" presName="matrix" presStyleCnt="0">
        <dgm:presLayoutVars>
          <dgm:chMax val="1"/>
          <dgm:dir/>
          <dgm:resizeHandles val="exact"/>
        </dgm:presLayoutVars>
      </dgm:prSet>
      <dgm:spPr/>
    </dgm:pt>
    <dgm:pt modelId="{6A7418A0-DA98-4DF7-9601-CD8896850E49}" type="pres">
      <dgm:prSet presAssocID="{46062DA6-7343-4DFC-8760-57CBB8134B6F}" presName="diamond" presStyleLbl="bgShp" presStyleIdx="0" presStyleCnt="1"/>
      <dgm:spPr/>
    </dgm:pt>
    <dgm:pt modelId="{6135A7D1-29F1-4708-BFA6-5EAAEB507524}" type="pres">
      <dgm:prSet presAssocID="{46062DA6-7343-4DFC-8760-57CBB8134B6F}" presName="quad1" presStyleLbl="node1" presStyleIdx="0" presStyleCnt="4">
        <dgm:presLayoutVars>
          <dgm:chMax val="0"/>
          <dgm:chPref val="0"/>
          <dgm:bulletEnabled val="1"/>
        </dgm:presLayoutVars>
      </dgm:prSet>
      <dgm:spPr/>
    </dgm:pt>
    <dgm:pt modelId="{D2541D27-7294-4B6C-AEC9-02C93C300D68}" type="pres">
      <dgm:prSet presAssocID="{46062DA6-7343-4DFC-8760-57CBB8134B6F}" presName="quad2" presStyleLbl="node1" presStyleIdx="1" presStyleCnt="4">
        <dgm:presLayoutVars>
          <dgm:chMax val="0"/>
          <dgm:chPref val="0"/>
          <dgm:bulletEnabled val="1"/>
        </dgm:presLayoutVars>
      </dgm:prSet>
      <dgm:spPr/>
    </dgm:pt>
    <dgm:pt modelId="{62A7D28A-A0AF-42D8-BC60-CCA266E68DCF}" type="pres">
      <dgm:prSet presAssocID="{46062DA6-7343-4DFC-8760-57CBB8134B6F}" presName="quad3" presStyleLbl="node1" presStyleIdx="2" presStyleCnt="4">
        <dgm:presLayoutVars>
          <dgm:chMax val="0"/>
          <dgm:chPref val="0"/>
          <dgm:bulletEnabled val="1"/>
        </dgm:presLayoutVars>
      </dgm:prSet>
      <dgm:spPr/>
    </dgm:pt>
    <dgm:pt modelId="{74F2DF0B-3589-46BA-BDB8-C0D9F27AFC7A}" type="pres">
      <dgm:prSet presAssocID="{46062DA6-7343-4DFC-8760-57CBB8134B6F}" presName="quad4" presStyleLbl="node1" presStyleIdx="3" presStyleCnt="4">
        <dgm:presLayoutVars>
          <dgm:chMax val="0"/>
          <dgm:chPref val="0"/>
          <dgm:bulletEnabled val="1"/>
        </dgm:presLayoutVars>
      </dgm:prSet>
      <dgm:spPr/>
    </dgm:pt>
  </dgm:ptLst>
  <dgm:cxnLst>
    <dgm:cxn modelId="{0490C106-F757-493F-9AA7-BDB375196104}" type="presOf" srcId="{46062DA6-7343-4DFC-8760-57CBB8134B6F}" destId="{EDC123BF-2C29-4B8E-AACC-C97AEB96C452}" srcOrd="0" destOrd="0" presId="urn:microsoft.com/office/officeart/2005/8/layout/matrix3"/>
    <dgm:cxn modelId="{CEA9C512-29F0-439D-B04D-D01CB5E5467F}" srcId="{46062DA6-7343-4DFC-8760-57CBB8134B6F}" destId="{03574FBE-8BFB-4527-8CCF-0E3B26F78EFE}" srcOrd="1" destOrd="0" parTransId="{F3872EDD-2180-4B4E-8FC8-CAB0FE33E769}" sibTransId="{F35B61EF-51AC-476C-9DCB-3B82A5695D20}"/>
    <dgm:cxn modelId="{1912C235-6EF9-45C5-9D19-B8F64BA19AAF}" srcId="{46062DA6-7343-4DFC-8760-57CBB8134B6F}" destId="{9B83C46B-5E14-44A2-BEE2-EE26A7C62CE9}" srcOrd="3" destOrd="0" parTransId="{E665371E-FAB0-4A96-89BF-D3835C2FE5B8}" sibTransId="{6BF4D839-2774-4A66-B91C-1D55881DA9B5}"/>
    <dgm:cxn modelId="{CA61B636-CDEF-436B-8E86-F7A154D28009}" type="presOf" srcId="{9B83C46B-5E14-44A2-BEE2-EE26A7C62CE9}" destId="{74F2DF0B-3589-46BA-BDB8-C0D9F27AFC7A}" srcOrd="0" destOrd="0" presId="urn:microsoft.com/office/officeart/2005/8/layout/matrix3"/>
    <dgm:cxn modelId="{8ED0B44D-94AD-4F96-95CF-254DA115104E}" srcId="{46062DA6-7343-4DFC-8760-57CBB8134B6F}" destId="{F5558746-7F80-4AF0-9744-3E0E193B5568}" srcOrd="2" destOrd="0" parTransId="{02FF0F2E-AF4B-47EC-95D1-9E3DADBF53B5}" sibTransId="{69FC02A6-6FB4-42FC-BA26-B05321400DDC}"/>
    <dgm:cxn modelId="{C0F6BA83-97D8-4C25-AC34-CBABDD4BE603}" type="presOf" srcId="{86C4E058-AD1D-461F-986E-76AD2E9F0607}" destId="{6135A7D1-29F1-4708-BFA6-5EAAEB507524}" srcOrd="0" destOrd="0" presId="urn:microsoft.com/office/officeart/2005/8/layout/matrix3"/>
    <dgm:cxn modelId="{CC9F0297-BD31-4D92-9B8E-AE923793B122}" type="presOf" srcId="{03574FBE-8BFB-4527-8CCF-0E3B26F78EFE}" destId="{D2541D27-7294-4B6C-AEC9-02C93C300D68}" srcOrd="0" destOrd="0" presId="urn:microsoft.com/office/officeart/2005/8/layout/matrix3"/>
    <dgm:cxn modelId="{25614A9A-3961-4B69-ACE8-8E4469F638A3}" type="presOf" srcId="{F5558746-7F80-4AF0-9744-3E0E193B5568}" destId="{62A7D28A-A0AF-42D8-BC60-CCA266E68DCF}" srcOrd="0" destOrd="0" presId="urn:microsoft.com/office/officeart/2005/8/layout/matrix3"/>
    <dgm:cxn modelId="{43670AB0-151C-4E98-B92E-9949D2EB6DCC}" srcId="{46062DA6-7343-4DFC-8760-57CBB8134B6F}" destId="{86C4E058-AD1D-461F-986E-76AD2E9F0607}" srcOrd="0" destOrd="0" parTransId="{E1AA4701-91A7-4A50-80FF-9E45416074FB}" sibTransId="{BF944132-9602-48C0-B81E-4707F8DB065C}"/>
    <dgm:cxn modelId="{BCFCFAF0-C650-4DDD-925E-F4E097DCC679}" type="presParOf" srcId="{EDC123BF-2C29-4B8E-AACC-C97AEB96C452}" destId="{6A7418A0-DA98-4DF7-9601-CD8896850E49}" srcOrd="0" destOrd="0" presId="urn:microsoft.com/office/officeart/2005/8/layout/matrix3"/>
    <dgm:cxn modelId="{BE11B551-890B-4AEF-B130-BFF7D4C48325}" type="presParOf" srcId="{EDC123BF-2C29-4B8E-AACC-C97AEB96C452}" destId="{6135A7D1-29F1-4708-BFA6-5EAAEB507524}" srcOrd="1" destOrd="0" presId="urn:microsoft.com/office/officeart/2005/8/layout/matrix3"/>
    <dgm:cxn modelId="{9DA5E686-BB58-4908-9394-6A51A9445FF4}" type="presParOf" srcId="{EDC123BF-2C29-4B8E-AACC-C97AEB96C452}" destId="{D2541D27-7294-4B6C-AEC9-02C93C300D68}" srcOrd="2" destOrd="0" presId="urn:microsoft.com/office/officeart/2005/8/layout/matrix3"/>
    <dgm:cxn modelId="{017A04E8-2935-4234-BB51-EF61D3886373}" type="presParOf" srcId="{EDC123BF-2C29-4B8E-AACC-C97AEB96C452}" destId="{62A7D28A-A0AF-42D8-BC60-CCA266E68DCF}" srcOrd="3" destOrd="0" presId="urn:microsoft.com/office/officeart/2005/8/layout/matrix3"/>
    <dgm:cxn modelId="{D02527A6-86BF-495B-A3A5-BBE88F598402}" type="presParOf" srcId="{EDC123BF-2C29-4B8E-AACC-C97AEB96C452}" destId="{74F2DF0B-3589-46BA-BDB8-C0D9F27AFC7A}"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57DEC8D-9008-4A4B-8C57-22BB8C3516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6AC5055-89D6-4DE8-AB84-D908BF9D1728}">
      <dgm:prSet/>
      <dgm:spPr/>
      <dgm:t>
        <a:bodyPr/>
        <a:lstStyle/>
        <a:p>
          <a:r>
            <a:rPr lang="en-US"/>
            <a:t>Patient education</a:t>
          </a:r>
        </a:p>
      </dgm:t>
    </dgm:pt>
    <dgm:pt modelId="{69B6672B-1D90-430B-8DCB-734E2CCB72E8}" type="parTrans" cxnId="{BB27CE81-DF20-495B-AD00-2E1926A9A871}">
      <dgm:prSet/>
      <dgm:spPr/>
      <dgm:t>
        <a:bodyPr/>
        <a:lstStyle/>
        <a:p>
          <a:endParaRPr lang="en-US"/>
        </a:p>
      </dgm:t>
    </dgm:pt>
    <dgm:pt modelId="{361FBAAB-37DF-4612-9F00-9049F2B22DAB}" type="sibTrans" cxnId="{BB27CE81-DF20-495B-AD00-2E1926A9A871}">
      <dgm:prSet/>
      <dgm:spPr/>
      <dgm:t>
        <a:bodyPr/>
        <a:lstStyle/>
        <a:p>
          <a:endParaRPr lang="en-US"/>
        </a:p>
      </dgm:t>
    </dgm:pt>
    <dgm:pt modelId="{95EE79BF-1A7A-44E0-B5FC-3EC3BB14D418}">
      <dgm:prSet/>
      <dgm:spPr/>
      <dgm:t>
        <a:bodyPr/>
        <a:lstStyle/>
        <a:p>
          <a:r>
            <a:rPr lang="en-US"/>
            <a:t>Encourage self-management</a:t>
          </a:r>
        </a:p>
      </dgm:t>
    </dgm:pt>
    <dgm:pt modelId="{D79238E4-B3F7-401E-87E7-024554D5F8A8}" type="parTrans" cxnId="{07AA331D-A5C6-423E-8AB2-6A0C15E1ABD6}">
      <dgm:prSet/>
      <dgm:spPr/>
      <dgm:t>
        <a:bodyPr/>
        <a:lstStyle/>
        <a:p>
          <a:endParaRPr lang="en-US"/>
        </a:p>
      </dgm:t>
    </dgm:pt>
    <dgm:pt modelId="{E62812BB-C097-4045-8DA0-923C9A5C5901}" type="sibTrans" cxnId="{07AA331D-A5C6-423E-8AB2-6A0C15E1ABD6}">
      <dgm:prSet/>
      <dgm:spPr/>
      <dgm:t>
        <a:bodyPr/>
        <a:lstStyle/>
        <a:p>
          <a:endParaRPr lang="en-US"/>
        </a:p>
      </dgm:t>
    </dgm:pt>
    <dgm:pt modelId="{E1F1B7D4-7419-403F-8E63-1D53EE8A92E3}">
      <dgm:prSet/>
      <dgm:spPr/>
      <dgm:t>
        <a:bodyPr/>
        <a:lstStyle/>
        <a:p>
          <a:r>
            <a:rPr lang="en-US"/>
            <a:t>Use clear, simple language</a:t>
          </a:r>
        </a:p>
      </dgm:t>
    </dgm:pt>
    <dgm:pt modelId="{B95EE22B-2A11-4C66-8508-9EFEB67A4735}" type="parTrans" cxnId="{548C9B4E-1F66-4469-A1A4-4862A9905D11}">
      <dgm:prSet/>
      <dgm:spPr/>
      <dgm:t>
        <a:bodyPr/>
        <a:lstStyle/>
        <a:p>
          <a:endParaRPr lang="en-US"/>
        </a:p>
      </dgm:t>
    </dgm:pt>
    <dgm:pt modelId="{0F749553-8D0D-43BB-A6E4-255BECAD9A97}" type="sibTrans" cxnId="{548C9B4E-1F66-4469-A1A4-4862A9905D11}">
      <dgm:prSet/>
      <dgm:spPr/>
      <dgm:t>
        <a:bodyPr/>
        <a:lstStyle/>
        <a:p>
          <a:endParaRPr lang="en-US"/>
        </a:p>
      </dgm:t>
    </dgm:pt>
    <dgm:pt modelId="{B8437691-BC4C-4B46-9D9B-0E68F5FE16D8}">
      <dgm:prSet/>
      <dgm:spPr/>
      <dgm:t>
        <a:bodyPr/>
        <a:lstStyle/>
        <a:p>
          <a:r>
            <a:rPr lang="en-US"/>
            <a:t>Support behaviour change</a:t>
          </a:r>
        </a:p>
      </dgm:t>
    </dgm:pt>
    <dgm:pt modelId="{813C36C8-E56A-4CEC-BA4F-072A69B1DF23}" type="parTrans" cxnId="{CDC0EC39-5E5F-4FB0-B471-FC7C6450FA81}">
      <dgm:prSet/>
      <dgm:spPr/>
      <dgm:t>
        <a:bodyPr/>
        <a:lstStyle/>
        <a:p>
          <a:endParaRPr lang="en-US"/>
        </a:p>
      </dgm:t>
    </dgm:pt>
    <dgm:pt modelId="{45B3305C-AB82-4B9B-AC36-A444E6ADE175}" type="sibTrans" cxnId="{CDC0EC39-5E5F-4FB0-B471-FC7C6450FA81}">
      <dgm:prSet/>
      <dgm:spPr/>
      <dgm:t>
        <a:bodyPr/>
        <a:lstStyle/>
        <a:p>
          <a:endParaRPr lang="en-US"/>
        </a:p>
      </dgm:t>
    </dgm:pt>
    <dgm:pt modelId="{66CCE766-4335-4EEC-8F77-BB964283DBAE}" type="pres">
      <dgm:prSet presAssocID="{E57DEC8D-9008-4A4B-8C57-22BB8C35168C}" presName="linear" presStyleCnt="0">
        <dgm:presLayoutVars>
          <dgm:animLvl val="lvl"/>
          <dgm:resizeHandles val="exact"/>
        </dgm:presLayoutVars>
      </dgm:prSet>
      <dgm:spPr/>
    </dgm:pt>
    <dgm:pt modelId="{6F948EDB-3F8C-42DF-82AD-033A413A6DC7}" type="pres">
      <dgm:prSet presAssocID="{F6AC5055-89D6-4DE8-AB84-D908BF9D1728}" presName="parentText" presStyleLbl="node1" presStyleIdx="0" presStyleCnt="4">
        <dgm:presLayoutVars>
          <dgm:chMax val="0"/>
          <dgm:bulletEnabled val="1"/>
        </dgm:presLayoutVars>
      </dgm:prSet>
      <dgm:spPr/>
    </dgm:pt>
    <dgm:pt modelId="{A3AAB8F8-9700-488A-A581-3C5670858B46}" type="pres">
      <dgm:prSet presAssocID="{361FBAAB-37DF-4612-9F00-9049F2B22DAB}" presName="spacer" presStyleCnt="0"/>
      <dgm:spPr/>
    </dgm:pt>
    <dgm:pt modelId="{39E0A4C2-B1C8-4A62-ABCB-50A29C61C746}" type="pres">
      <dgm:prSet presAssocID="{95EE79BF-1A7A-44E0-B5FC-3EC3BB14D418}" presName="parentText" presStyleLbl="node1" presStyleIdx="1" presStyleCnt="4">
        <dgm:presLayoutVars>
          <dgm:chMax val="0"/>
          <dgm:bulletEnabled val="1"/>
        </dgm:presLayoutVars>
      </dgm:prSet>
      <dgm:spPr/>
    </dgm:pt>
    <dgm:pt modelId="{67AE72A9-A01A-4FA9-826A-A8BB4EF80567}" type="pres">
      <dgm:prSet presAssocID="{E62812BB-C097-4045-8DA0-923C9A5C5901}" presName="spacer" presStyleCnt="0"/>
      <dgm:spPr/>
    </dgm:pt>
    <dgm:pt modelId="{9CA512A6-8CD5-4239-85A7-E4D6AFD0A23E}" type="pres">
      <dgm:prSet presAssocID="{E1F1B7D4-7419-403F-8E63-1D53EE8A92E3}" presName="parentText" presStyleLbl="node1" presStyleIdx="2" presStyleCnt="4">
        <dgm:presLayoutVars>
          <dgm:chMax val="0"/>
          <dgm:bulletEnabled val="1"/>
        </dgm:presLayoutVars>
      </dgm:prSet>
      <dgm:spPr/>
    </dgm:pt>
    <dgm:pt modelId="{DDFB4DD4-534D-4362-80C2-8E3E1B16B42B}" type="pres">
      <dgm:prSet presAssocID="{0F749553-8D0D-43BB-A6E4-255BECAD9A97}" presName="spacer" presStyleCnt="0"/>
      <dgm:spPr/>
    </dgm:pt>
    <dgm:pt modelId="{57DF6894-6A58-4193-999C-883E2A4F6D53}" type="pres">
      <dgm:prSet presAssocID="{B8437691-BC4C-4B46-9D9B-0E68F5FE16D8}" presName="parentText" presStyleLbl="node1" presStyleIdx="3" presStyleCnt="4">
        <dgm:presLayoutVars>
          <dgm:chMax val="0"/>
          <dgm:bulletEnabled val="1"/>
        </dgm:presLayoutVars>
      </dgm:prSet>
      <dgm:spPr/>
    </dgm:pt>
  </dgm:ptLst>
  <dgm:cxnLst>
    <dgm:cxn modelId="{B0B6CD10-4467-4E8F-A64D-CCFEFFB5B273}" type="presOf" srcId="{95EE79BF-1A7A-44E0-B5FC-3EC3BB14D418}" destId="{39E0A4C2-B1C8-4A62-ABCB-50A29C61C746}" srcOrd="0" destOrd="0" presId="urn:microsoft.com/office/officeart/2005/8/layout/vList2"/>
    <dgm:cxn modelId="{07AA331D-A5C6-423E-8AB2-6A0C15E1ABD6}" srcId="{E57DEC8D-9008-4A4B-8C57-22BB8C35168C}" destId="{95EE79BF-1A7A-44E0-B5FC-3EC3BB14D418}" srcOrd="1" destOrd="0" parTransId="{D79238E4-B3F7-401E-87E7-024554D5F8A8}" sibTransId="{E62812BB-C097-4045-8DA0-923C9A5C5901}"/>
    <dgm:cxn modelId="{CDC0EC39-5E5F-4FB0-B471-FC7C6450FA81}" srcId="{E57DEC8D-9008-4A4B-8C57-22BB8C35168C}" destId="{B8437691-BC4C-4B46-9D9B-0E68F5FE16D8}" srcOrd="3" destOrd="0" parTransId="{813C36C8-E56A-4CEC-BA4F-072A69B1DF23}" sibTransId="{45B3305C-AB82-4B9B-AC36-A444E6ADE175}"/>
    <dgm:cxn modelId="{712F7869-E494-44C8-9F27-7A098EBDD4EF}" type="presOf" srcId="{E1F1B7D4-7419-403F-8E63-1D53EE8A92E3}" destId="{9CA512A6-8CD5-4239-85A7-E4D6AFD0A23E}" srcOrd="0" destOrd="0" presId="urn:microsoft.com/office/officeart/2005/8/layout/vList2"/>
    <dgm:cxn modelId="{548C9B4E-1F66-4469-A1A4-4862A9905D11}" srcId="{E57DEC8D-9008-4A4B-8C57-22BB8C35168C}" destId="{E1F1B7D4-7419-403F-8E63-1D53EE8A92E3}" srcOrd="2" destOrd="0" parTransId="{B95EE22B-2A11-4C66-8508-9EFEB67A4735}" sibTransId="{0F749553-8D0D-43BB-A6E4-255BECAD9A97}"/>
    <dgm:cxn modelId="{BB27CE81-DF20-495B-AD00-2E1926A9A871}" srcId="{E57DEC8D-9008-4A4B-8C57-22BB8C35168C}" destId="{F6AC5055-89D6-4DE8-AB84-D908BF9D1728}" srcOrd="0" destOrd="0" parTransId="{69B6672B-1D90-430B-8DCB-734E2CCB72E8}" sibTransId="{361FBAAB-37DF-4612-9F00-9049F2B22DAB}"/>
    <dgm:cxn modelId="{333EEE8E-68B0-4A39-90B2-0468B7F19198}" type="presOf" srcId="{B8437691-BC4C-4B46-9D9B-0E68F5FE16D8}" destId="{57DF6894-6A58-4193-999C-883E2A4F6D53}" srcOrd="0" destOrd="0" presId="urn:microsoft.com/office/officeart/2005/8/layout/vList2"/>
    <dgm:cxn modelId="{4F76BAF6-7DF5-4529-8ED2-32712D7BB45C}" type="presOf" srcId="{E57DEC8D-9008-4A4B-8C57-22BB8C35168C}" destId="{66CCE766-4335-4EEC-8F77-BB964283DBAE}" srcOrd="0" destOrd="0" presId="urn:microsoft.com/office/officeart/2005/8/layout/vList2"/>
    <dgm:cxn modelId="{771F11F7-7031-4BAA-ACFD-E1CFB1A39805}" type="presOf" srcId="{F6AC5055-89D6-4DE8-AB84-D908BF9D1728}" destId="{6F948EDB-3F8C-42DF-82AD-033A413A6DC7}" srcOrd="0" destOrd="0" presId="urn:microsoft.com/office/officeart/2005/8/layout/vList2"/>
    <dgm:cxn modelId="{2744969A-3BB5-423F-9DC6-3C861ED6BC7B}" type="presParOf" srcId="{66CCE766-4335-4EEC-8F77-BB964283DBAE}" destId="{6F948EDB-3F8C-42DF-82AD-033A413A6DC7}" srcOrd="0" destOrd="0" presId="urn:microsoft.com/office/officeart/2005/8/layout/vList2"/>
    <dgm:cxn modelId="{986902D6-15DD-4F3D-8FBE-8DF8B799ECA9}" type="presParOf" srcId="{66CCE766-4335-4EEC-8F77-BB964283DBAE}" destId="{A3AAB8F8-9700-488A-A581-3C5670858B46}" srcOrd="1" destOrd="0" presId="urn:microsoft.com/office/officeart/2005/8/layout/vList2"/>
    <dgm:cxn modelId="{ACE2F19E-BF32-408E-BCFA-0C2DFDF2CC89}" type="presParOf" srcId="{66CCE766-4335-4EEC-8F77-BB964283DBAE}" destId="{39E0A4C2-B1C8-4A62-ABCB-50A29C61C746}" srcOrd="2" destOrd="0" presId="urn:microsoft.com/office/officeart/2005/8/layout/vList2"/>
    <dgm:cxn modelId="{F970AD5B-E83A-441A-9335-8BB685479256}" type="presParOf" srcId="{66CCE766-4335-4EEC-8F77-BB964283DBAE}" destId="{67AE72A9-A01A-4FA9-826A-A8BB4EF80567}" srcOrd="3" destOrd="0" presId="urn:microsoft.com/office/officeart/2005/8/layout/vList2"/>
    <dgm:cxn modelId="{2C02C4FB-3B3C-4C3E-86FA-9AF701AC567E}" type="presParOf" srcId="{66CCE766-4335-4EEC-8F77-BB964283DBAE}" destId="{9CA512A6-8CD5-4239-85A7-E4D6AFD0A23E}" srcOrd="4" destOrd="0" presId="urn:microsoft.com/office/officeart/2005/8/layout/vList2"/>
    <dgm:cxn modelId="{0D756FE4-6C54-4455-8703-059F23300455}" type="presParOf" srcId="{66CCE766-4335-4EEC-8F77-BB964283DBAE}" destId="{DDFB4DD4-534D-4362-80C2-8E3E1B16B42B}" srcOrd="5" destOrd="0" presId="urn:microsoft.com/office/officeart/2005/8/layout/vList2"/>
    <dgm:cxn modelId="{0DA5EC05-8B31-4336-8E37-BCF1E4D71B07}" type="presParOf" srcId="{66CCE766-4335-4EEC-8F77-BB964283DBAE}" destId="{57DF6894-6A58-4193-999C-883E2A4F6D53}"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00D47-FC00-4904-8049-8A3A28EE9FA8}">
      <dsp:nvSpPr>
        <dsp:cNvPr id="0" name=""/>
        <dsp:cNvSpPr/>
      </dsp:nvSpPr>
      <dsp:spPr>
        <a:xfrm>
          <a:off x="0" y="537710"/>
          <a:ext cx="5000124" cy="1392299"/>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Overview of Type 2 Diabetes</a:t>
          </a:r>
        </a:p>
      </dsp:txBody>
      <dsp:txXfrm>
        <a:off x="67966" y="605676"/>
        <a:ext cx="4864192" cy="1256367"/>
      </dsp:txXfrm>
    </dsp:sp>
    <dsp:sp modelId="{CC165BFA-C781-480D-90CE-F5EA39487C6E}">
      <dsp:nvSpPr>
        <dsp:cNvPr id="0" name=""/>
        <dsp:cNvSpPr/>
      </dsp:nvSpPr>
      <dsp:spPr>
        <a:xfrm>
          <a:off x="0" y="2030810"/>
          <a:ext cx="5000124" cy="1392299"/>
        </a:xfrm>
        <a:prstGeom prst="roundRect">
          <a:avLst/>
        </a:prstGeom>
        <a:gradFill rotWithShape="0">
          <a:gsLst>
            <a:gs pos="0">
              <a:schemeClr val="accent5">
                <a:hueOff val="-4966938"/>
                <a:satOff val="19906"/>
                <a:lumOff val="4314"/>
                <a:alphaOff val="0"/>
                <a:tint val="100000"/>
                <a:shade val="100000"/>
                <a:satMod val="130000"/>
              </a:schemeClr>
            </a:gs>
            <a:gs pos="100000">
              <a:schemeClr val="accent5">
                <a:hueOff val="-4966938"/>
                <a:satOff val="19906"/>
                <a:lumOff val="4314"/>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Focus on anatomy, physiology, and care plan</a:t>
          </a:r>
        </a:p>
      </dsp:txBody>
      <dsp:txXfrm>
        <a:off x="67966" y="2098776"/>
        <a:ext cx="4864192" cy="1256367"/>
      </dsp:txXfrm>
    </dsp:sp>
    <dsp:sp modelId="{5E21176C-8B0B-44BC-A9C6-92176568B5BA}">
      <dsp:nvSpPr>
        <dsp:cNvPr id="0" name=""/>
        <dsp:cNvSpPr/>
      </dsp:nvSpPr>
      <dsp:spPr>
        <a:xfrm>
          <a:off x="0" y="3523910"/>
          <a:ext cx="5000124" cy="1392299"/>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Based on NHS and NICE guidelines</a:t>
          </a:r>
        </a:p>
      </dsp:txBody>
      <dsp:txXfrm>
        <a:off x="67966" y="3591876"/>
        <a:ext cx="4864192" cy="1256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628D27-4180-49DB-B59A-38AF47D58DD9}">
      <dsp:nvSpPr>
        <dsp:cNvPr id="0" name=""/>
        <dsp:cNvSpPr/>
      </dsp:nvSpPr>
      <dsp:spPr>
        <a:xfrm>
          <a:off x="0" y="3650"/>
          <a:ext cx="5175384" cy="131093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John, 55-year-old male</a:t>
          </a:r>
        </a:p>
      </dsp:txBody>
      <dsp:txXfrm>
        <a:off x="63994" y="67644"/>
        <a:ext cx="5047396" cy="1182942"/>
      </dsp:txXfrm>
    </dsp:sp>
    <dsp:sp modelId="{8F6F3BD0-20E0-41DF-90D9-588113656A05}">
      <dsp:nvSpPr>
        <dsp:cNvPr id="0" name=""/>
        <dsp:cNvSpPr/>
      </dsp:nvSpPr>
      <dsp:spPr>
        <a:xfrm>
          <a:off x="0" y="1409620"/>
          <a:ext cx="5175384" cy="131093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BMI: 31 (obese)</a:t>
          </a:r>
        </a:p>
      </dsp:txBody>
      <dsp:txXfrm>
        <a:off x="63994" y="1473614"/>
        <a:ext cx="5047396" cy="1182942"/>
      </dsp:txXfrm>
    </dsp:sp>
    <dsp:sp modelId="{077EC188-4D63-48E1-9B8B-8CF8DAF20629}">
      <dsp:nvSpPr>
        <dsp:cNvPr id="0" name=""/>
        <dsp:cNvSpPr/>
      </dsp:nvSpPr>
      <dsp:spPr>
        <a:xfrm>
          <a:off x="0" y="2815590"/>
          <a:ext cx="5175384" cy="131093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Sedentary lifestyle</a:t>
          </a:r>
        </a:p>
      </dsp:txBody>
      <dsp:txXfrm>
        <a:off x="63994" y="2879584"/>
        <a:ext cx="5047396" cy="1182942"/>
      </dsp:txXfrm>
    </dsp:sp>
    <dsp:sp modelId="{8752B885-D3FD-4728-A65A-199AEE2E687C}">
      <dsp:nvSpPr>
        <dsp:cNvPr id="0" name=""/>
        <dsp:cNvSpPr/>
      </dsp:nvSpPr>
      <dsp:spPr>
        <a:xfrm>
          <a:off x="0" y="4221560"/>
          <a:ext cx="5175384" cy="131093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High sugar and processed food intake</a:t>
          </a:r>
        </a:p>
      </dsp:txBody>
      <dsp:txXfrm>
        <a:off x="63994" y="4285554"/>
        <a:ext cx="5047396" cy="11829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6F808F-FB4C-486D-B89C-4066C4E4B027}">
      <dsp:nvSpPr>
        <dsp:cNvPr id="0" name=""/>
        <dsp:cNvSpPr/>
      </dsp:nvSpPr>
      <dsp:spPr>
        <a:xfrm>
          <a:off x="429570" y="472"/>
          <a:ext cx="3346456" cy="2007873"/>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Type 2 Diabetes is a chronic metabolic disorder</a:t>
          </a:r>
        </a:p>
      </dsp:txBody>
      <dsp:txXfrm>
        <a:off x="429570" y="472"/>
        <a:ext cx="3346456" cy="2007873"/>
      </dsp:txXfrm>
    </dsp:sp>
    <dsp:sp modelId="{EC93DF67-4B90-4D23-9D94-ECA7BC2359E9}">
      <dsp:nvSpPr>
        <dsp:cNvPr id="0" name=""/>
        <dsp:cNvSpPr/>
      </dsp:nvSpPr>
      <dsp:spPr>
        <a:xfrm>
          <a:off x="4110672" y="472"/>
          <a:ext cx="3346456" cy="2007873"/>
        </a:xfrm>
        <a:prstGeom prst="rect">
          <a:avLst/>
        </a:prstGeom>
        <a:gradFill rotWithShape="0">
          <a:gsLst>
            <a:gs pos="0">
              <a:schemeClr val="accent2">
                <a:hueOff val="2340759"/>
                <a:satOff val="-2919"/>
                <a:lumOff val="686"/>
                <a:alphaOff val="0"/>
                <a:tint val="100000"/>
                <a:shade val="100000"/>
                <a:satMod val="130000"/>
              </a:schemeClr>
            </a:gs>
            <a:gs pos="100000">
              <a:schemeClr val="accent2">
                <a:hueOff val="2340759"/>
                <a:satOff val="-2919"/>
                <a:lumOff val="686"/>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Characterised by high blood glucose levels</a:t>
          </a:r>
        </a:p>
      </dsp:txBody>
      <dsp:txXfrm>
        <a:off x="4110672" y="472"/>
        <a:ext cx="3346456" cy="2007873"/>
      </dsp:txXfrm>
    </dsp:sp>
    <dsp:sp modelId="{37F98AEF-494A-4C5E-AD9B-1D5047A3B4B4}">
      <dsp:nvSpPr>
        <dsp:cNvPr id="0" name=""/>
        <dsp:cNvSpPr/>
      </dsp:nvSpPr>
      <dsp:spPr>
        <a:xfrm>
          <a:off x="2270121" y="2342991"/>
          <a:ext cx="3346456" cy="2007873"/>
        </a:xfrm>
        <a:prstGeom prst="rect">
          <a:avLst/>
        </a:prstGeom>
        <a:gradFill rotWithShape="0">
          <a:gsLst>
            <a:gs pos="0">
              <a:schemeClr val="accent2">
                <a:hueOff val="4681519"/>
                <a:satOff val="-5839"/>
                <a:lumOff val="1373"/>
                <a:alphaOff val="0"/>
                <a:tint val="100000"/>
                <a:shade val="100000"/>
                <a:satMod val="130000"/>
              </a:schemeClr>
            </a:gs>
            <a:gs pos="100000">
              <a:schemeClr val="accent2">
                <a:hueOff val="4681519"/>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Caused by insulin resistance</a:t>
          </a:r>
        </a:p>
      </dsp:txBody>
      <dsp:txXfrm>
        <a:off x="2270121" y="2342991"/>
        <a:ext cx="3346456" cy="20078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F7FC9-91B6-49D8-B3DB-B3FFECE5F183}">
      <dsp:nvSpPr>
        <dsp:cNvPr id="0" name=""/>
        <dsp:cNvSpPr/>
      </dsp:nvSpPr>
      <dsp:spPr>
        <a:xfrm>
          <a:off x="0" y="794338"/>
          <a:ext cx="2189202" cy="13901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8017E4-27E0-43DB-90EA-EDD50C639AAE}">
      <dsp:nvSpPr>
        <dsp:cNvPr id="0" name=""/>
        <dsp:cNvSpPr/>
      </dsp:nvSpPr>
      <dsp:spPr>
        <a:xfrm>
          <a:off x="243244" y="1025420"/>
          <a:ext cx="2189202" cy="1390143"/>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Includes glands that secrete hormones</a:t>
          </a:r>
        </a:p>
      </dsp:txBody>
      <dsp:txXfrm>
        <a:off x="283960" y="1066136"/>
        <a:ext cx="2107770" cy="1308711"/>
      </dsp:txXfrm>
    </dsp:sp>
    <dsp:sp modelId="{BC141173-AF22-4861-A189-17D5E736395A}">
      <dsp:nvSpPr>
        <dsp:cNvPr id="0" name=""/>
        <dsp:cNvSpPr/>
      </dsp:nvSpPr>
      <dsp:spPr>
        <a:xfrm>
          <a:off x="2675691" y="794338"/>
          <a:ext cx="2189202" cy="13901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E21CD1-91F1-47C5-A7B3-A145DFAFF5AF}">
      <dsp:nvSpPr>
        <dsp:cNvPr id="0" name=""/>
        <dsp:cNvSpPr/>
      </dsp:nvSpPr>
      <dsp:spPr>
        <a:xfrm>
          <a:off x="2918936" y="1025420"/>
          <a:ext cx="2189202" cy="1390143"/>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Pancreas plays key role</a:t>
          </a:r>
        </a:p>
      </dsp:txBody>
      <dsp:txXfrm>
        <a:off x="2959652" y="1066136"/>
        <a:ext cx="2107770" cy="1308711"/>
      </dsp:txXfrm>
    </dsp:sp>
    <dsp:sp modelId="{C7809977-3ED0-4529-850E-B7A2E795FD3B}">
      <dsp:nvSpPr>
        <dsp:cNvPr id="0" name=""/>
        <dsp:cNvSpPr/>
      </dsp:nvSpPr>
      <dsp:spPr>
        <a:xfrm>
          <a:off x="5351383" y="794338"/>
          <a:ext cx="2189202" cy="13901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29AB42-4B76-4DE0-A23C-1D534270F63D}">
      <dsp:nvSpPr>
        <dsp:cNvPr id="0" name=""/>
        <dsp:cNvSpPr/>
      </dsp:nvSpPr>
      <dsp:spPr>
        <a:xfrm>
          <a:off x="5594627" y="1025420"/>
          <a:ext cx="2189202" cy="1390143"/>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Regulates blood glucose</a:t>
          </a:r>
        </a:p>
      </dsp:txBody>
      <dsp:txXfrm>
        <a:off x="5635343" y="1066136"/>
        <a:ext cx="2107770" cy="13087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4D011-B8B3-4878-81DE-2F6C7C909A1B}">
      <dsp:nvSpPr>
        <dsp:cNvPr id="0" name=""/>
        <dsp:cNvSpPr/>
      </dsp:nvSpPr>
      <dsp:spPr>
        <a:xfrm>
          <a:off x="738477" y="1037662"/>
          <a:ext cx="1079825" cy="107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82713C-62C4-4473-BD64-CFE262F2B7D3}">
      <dsp:nvSpPr>
        <dsp:cNvPr id="0" name=""/>
        <dsp:cNvSpPr/>
      </dsp:nvSpPr>
      <dsp:spPr>
        <a:xfrm>
          <a:off x="78583" y="2435142"/>
          <a:ext cx="23996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Located behind the stomach</a:t>
          </a:r>
        </a:p>
      </dsp:txBody>
      <dsp:txXfrm>
        <a:off x="78583" y="2435142"/>
        <a:ext cx="2399612" cy="720000"/>
      </dsp:txXfrm>
    </dsp:sp>
    <dsp:sp modelId="{768C63DC-D173-4C06-B379-794418154133}">
      <dsp:nvSpPr>
        <dsp:cNvPr id="0" name=""/>
        <dsp:cNvSpPr/>
      </dsp:nvSpPr>
      <dsp:spPr>
        <a:xfrm>
          <a:off x="3558022" y="1037662"/>
          <a:ext cx="1079825" cy="107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6BE644-7531-446B-818E-5B91197994F1}">
      <dsp:nvSpPr>
        <dsp:cNvPr id="0" name=""/>
        <dsp:cNvSpPr/>
      </dsp:nvSpPr>
      <dsp:spPr>
        <a:xfrm>
          <a:off x="2898129" y="2435142"/>
          <a:ext cx="23996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Contains islets of Langerhans</a:t>
          </a:r>
        </a:p>
      </dsp:txBody>
      <dsp:txXfrm>
        <a:off x="2898129" y="2435142"/>
        <a:ext cx="2399612" cy="720000"/>
      </dsp:txXfrm>
    </dsp:sp>
    <dsp:sp modelId="{FBFDEEB8-3CB7-4B56-B7B4-E2A204FC2A44}">
      <dsp:nvSpPr>
        <dsp:cNvPr id="0" name=""/>
        <dsp:cNvSpPr/>
      </dsp:nvSpPr>
      <dsp:spPr>
        <a:xfrm>
          <a:off x="6377567" y="1037662"/>
          <a:ext cx="1079825" cy="107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BBFDC4-8F8A-49AB-B848-22025E45B0A5}">
      <dsp:nvSpPr>
        <dsp:cNvPr id="0" name=""/>
        <dsp:cNvSpPr/>
      </dsp:nvSpPr>
      <dsp:spPr>
        <a:xfrm>
          <a:off x="5717674" y="2435142"/>
          <a:ext cx="23996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Beta cells produce insulin</a:t>
          </a:r>
        </a:p>
      </dsp:txBody>
      <dsp:txXfrm>
        <a:off x="5717674" y="2435142"/>
        <a:ext cx="2399612"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FFD046-086C-45DC-95EB-DFDD055388E4}">
      <dsp:nvSpPr>
        <dsp:cNvPr id="0" name=""/>
        <dsp:cNvSpPr/>
      </dsp:nvSpPr>
      <dsp:spPr>
        <a:xfrm>
          <a:off x="376435" y="10164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81C47A-5461-41E1-ABCC-136BEB55EB42}">
      <dsp:nvSpPr>
        <dsp:cNvPr id="0" name=""/>
        <dsp:cNvSpPr/>
      </dsp:nvSpPr>
      <dsp:spPr>
        <a:xfrm>
          <a:off x="610435"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0EDF3B-4A2B-4A7B-8CD2-0C6C2F4B6FB3}">
      <dsp:nvSpPr>
        <dsp:cNvPr id="0" name=""/>
        <dsp:cNvSpPr/>
      </dsp:nvSpPr>
      <dsp:spPr>
        <a:xfrm>
          <a:off x="25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Obesity</a:t>
          </a:r>
        </a:p>
      </dsp:txBody>
      <dsp:txXfrm>
        <a:off x="25435" y="2456402"/>
        <a:ext cx="1800000" cy="720000"/>
      </dsp:txXfrm>
    </dsp:sp>
    <dsp:sp modelId="{1170B997-F993-4DCB-9543-8323363CFB6F}">
      <dsp:nvSpPr>
        <dsp:cNvPr id="0" name=""/>
        <dsp:cNvSpPr/>
      </dsp:nvSpPr>
      <dsp:spPr>
        <a:xfrm>
          <a:off x="2491435" y="10164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7C0221-D2C2-48A0-B0CE-4736C4CD2875}">
      <dsp:nvSpPr>
        <dsp:cNvPr id="0" name=""/>
        <dsp:cNvSpPr/>
      </dsp:nvSpPr>
      <dsp:spPr>
        <a:xfrm>
          <a:off x="2725435"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1E3326-6F8A-42EB-857D-229DB36BDD01}">
      <dsp:nvSpPr>
        <dsp:cNvPr id="0" name=""/>
        <dsp:cNvSpPr/>
      </dsp:nvSpPr>
      <dsp:spPr>
        <a:xfrm>
          <a:off x="2140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Poor diet</a:t>
          </a:r>
        </a:p>
      </dsp:txBody>
      <dsp:txXfrm>
        <a:off x="2140435" y="2456402"/>
        <a:ext cx="1800000" cy="720000"/>
      </dsp:txXfrm>
    </dsp:sp>
    <dsp:sp modelId="{AB02B827-E5D7-4CF4-BF24-86B7D087F15A}">
      <dsp:nvSpPr>
        <dsp:cNvPr id="0" name=""/>
        <dsp:cNvSpPr/>
      </dsp:nvSpPr>
      <dsp:spPr>
        <a:xfrm>
          <a:off x="4606435" y="10164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EEE08A-B72F-4131-B268-8F8FE4593C27}">
      <dsp:nvSpPr>
        <dsp:cNvPr id="0" name=""/>
        <dsp:cNvSpPr/>
      </dsp:nvSpPr>
      <dsp:spPr>
        <a:xfrm>
          <a:off x="4840435"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0E6F15-F580-4E64-A4AB-51BDFDC58435}">
      <dsp:nvSpPr>
        <dsp:cNvPr id="0" name=""/>
        <dsp:cNvSpPr/>
      </dsp:nvSpPr>
      <dsp:spPr>
        <a:xfrm>
          <a:off x="4255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Physical inactivity</a:t>
          </a:r>
        </a:p>
      </dsp:txBody>
      <dsp:txXfrm>
        <a:off x="4255435" y="2456402"/>
        <a:ext cx="1800000" cy="720000"/>
      </dsp:txXfrm>
    </dsp:sp>
    <dsp:sp modelId="{3757B2FC-DE9A-49BF-8758-DE7FBA28ADD2}">
      <dsp:nvSpPr>
        <dsp:cNvPr id="0" name=""/>
        <dsp:cNvSpPr/>
      </dsp:nvSpPr>
      <dsp:spPr>
        <a:xfrm>
          <a:off x="6721435" y="10164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43ADBF-6CD2-44F8-8782-BF817F89EE4E}">
      <dsp:nvSpPr>
        <dsp:cNvPr id="0" name=""/>
        <dsp:cNvSpPr/>
      </dsp:nvSpPr>
      <dsp:spPr>
        <a:xfrm>
          <a:off x="6955435"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1738E3-F89C-48B2-BBB0-AF0D2687EB70}">
      <dsp:nvSpPr>
        <dsp:cNvPr id="0" name=""/>
        <dsp:cNvSpPr/>
      </dsp:nvSpPr>
      <dsp:spPr>
        <a:xfrm>
          <a:off x="6370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Age and genetics</a:t>
          </a:r>
        </a:p>
      </dsp:txBody>
      <dsp:txXfrm>
        <a:off x="6370435" y="2456402"/>
        <a:ext cx="18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624988-442C-4E15-8DB2-43D403A2D52C}">
      <dsp:nvSpPr>
        <dsp:cNvPr id="0" name=""/>
        <dsp:cNvSpPr/>
      </dsp:nvSpPr>
      <dsp:spPr>
        <a:xfrm>
          <a:off x="4481989" y="9665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Fatigue</a:t>
          </a:r>
        </a:p>
      </dsp:txBody>
      <dsp:txXfrm>
        <a:off x="4481989" y="96658"/>
        <a:ext cx="1540371" cy="1540371"/>
      </dsp:txXfrm>
    </dsp:sp>
    <dsp:sp modelId="{797BEFD2-B4EB-4F53-922F-085720616B9A}">
      <dsp:nvSpPr>
        <dsp:cNvPr id="0" name=""/>
        <dsp:cNvSpPr/>
      </dsp:nvSpPr>
      <dsp:spPr>
        <a:xfrm>
          <a:off x="1766988" y="-692"/>
          <a:ext cx="4352723" cy="4352723"/>
        </a:xfrm>
        <a:prstGeom prst="circularArrow">
          <a:avLst>
            <a:gd name="adj1" fmla="val 6901"/>
            <a:gd name="adj2" fmla="val 465251"/>
            <a:gd name="adj3" fmla="val 549840"/>
            <a:gd name="adj4" fmla="val 205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57EA34C8-7FCB-405C-AE03-192B4AFD125D}">
      <dsp:nvSpPr>
        <dsp:cNvPr id="0" name=""/>
        <dsp:cNvSpPr/>
      </dsp:nvSpPr>
      <dsp:spPr>
        <a:xfrm>
          <a:off x="4481989" y="271430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Frequent urination</a:t>
          </a:r>
        </a:p>
      </dsp:txBody>
      <dsp:txXfrm>
        <a:off x="4481989" y="2714308"/>
        <a:ext cx="1540371" cy="1540371"/>
      </dsp:txXfrm>
    </dsp:sp>
    <dsp:sp modelId="{56470E46-06D7-4788-9CAA-266D2FFA0042}">
      <dsp:nvSpPr>
        <dsp:cNvPr id="0" name=""/>
        <dsp:cNvSpPr/>
      </dsp:nvSpPr>
      <dsp:spPr>
        <a:xfrm>
          <a:off x="1766988" y="-692"/>
          <a:ext cx="4352723" cy="4352723"/>
        </a:xfrm>
        <a:prstGeom prst="circularArrow">
          <a:avLst>
            <a:gd name="adj1" fmla="val 6901"/>
            <a:gd name="adj2" fmla="val 465251"/>
            <a:gd name="adj3" fmla="val 5949840"/>
            <a:gd name="adj4" fmla="val 43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354BF37B-4F83-4EF1-BCAD-CA9F00DD965C}">
      <dsp:nvSpPr>
        <dsp:cNvPr id="0" name=""/>
        <dsp:cNvSpPr/>
      </dsp:nvSpPr>
      <dsp:spPr>
        <a:xfrm>
          <a:off x="1864339" y="271430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Increased risk of complications</a:t>
          </a:r>
        </a:p>
      </dsp:txBody>
      <dsp:txXfrm>
        <a:off x="1864339" y="2714308"/>
        <a:ext cx="1540371" cy="1540371"/>
      </dsp:txXfrm>
    </dsp:sp>
    <dsp:sp modelId="{05288CD1-C624-4D5F-8B54-FDFD053565C4}">
      <dsp:nvSpPr>
        <dsp:cNvPr id="0" name=""/>
        <dsp:cNvSpPr/>
      </dsp:nvSpPr>
      <dsp:spPr>
        <a:xfrm>
          <a:off x="1766988" y="-692"/>
          <a:ext cx="4352723" cy="4352723"/>
        </a:xfrm>
        <a:prstGeom prst="circularArrow">
          <a:avLst>
            <a:gd name="adj1" fmla="val 6901"/>
            <a:gd name="adj2" fmla="val 465251"/>
            <a:gd name="adj3" fmla="val 11349840"/>
            <a:gd name="adj4" fmla="val 97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3DA12C48-C4E9-407C-B79B-AD6C2B4F4C8E}">
      <dsp:nvSpPr>
        <dsp:cNvPr id="0" name=""/>
        <dsp:cNvSpPr/>
      </dsp:nvSpPr>
      <dsp:spPr>
        <a:xfrm>
          <a:off x="1864339" y="9665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Reduced quality of life</a:t>
          </a:r>
        </a:p>
      </dsp:txBody>
      <dsp:txXfrm>
        <a:off x="1864339" y="96658"/>
        <a:ext cx="1540371" cy="1540371"/>
      </dsp:txXfrm>
    </dsp:sp>
    <dsp:sp modelId="{35A112F3-20B8-4C69-87C1-8241149D969B}">
      <dsp:nvSpPr>
        <dsp:cNvPr id="0" name=""/>
        <dsp:cNvSpPr/>
      </dsp:nvSpPr>
      <dsp:spPr>
        <a:xfrm>
          <a:off x="1766988" y="-692"/>
          <a:ext cx="4352723" cy="4352723"/>
        </a:xfrm>
        <a:prstGeom prst="circularArrow">
          <a:avLst>
            <a:gd name="adj1" fmla="val 6901"/>
            <a:gd name="adj2" fmla="val 465251"/>
            <a:gd name="adj3" fmla="val 16749840"/>
            <a:gd name="adj4" fmla="val 151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F305A-80A8-4C42-9135-989B4428A2AC}">
      <dsp:nvSpPr>
        <dsp:cNvPr id="0" name=""/>
        <dsp:cNvSpPr/>
      </dsp:nvSpPr>
      <dsp:spPr>
        <a:xfrm>
          <a:off x="520435" y="119628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22EE13-29C8-4DD3-AF1D-9A2C23E7D892}">
      <dsp:nvSpPr>
        <dsp:cNvPr id="0" name=""/>
        <dsp:cNvSpPr/>
      </dsp:nvSpPr>
      <dsp:spPr>
        <a:xfrm>
          <a:off x="25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Healthy balanced diet</a:t>
          </a:r>
        </a:p>
      </dsp:txBody>
      <dsp:txXfrm>
        <a:off x="25435" y="2276522"/>
        <a:ext cx="1800000" cy="720000"/>
      </dsp:txXfrm>
    </dsp:sp>
    <dsp:sp modelId="{57ED2BD9-9114-492C-812B-C9B79722BBF4}">
      <dsp:nvSpPr>
        <dsp:cNvPr id="0" name=""/>
        <dsp:cNvSpPr/>
      </dsp:nvSpPr>
      <dsp:spPr>
        <a:xfrm>
          <a:off x="2635435" y="119628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D243B8-9E31-499B-9BBA-B22241F9DEC2}">
      <dsp:nvSpPr>
        <dsp:cNvPr id="0" name=""/>
        <dsp:cNvSpPr/>
      </dsp:nvSpPr>
      <dsp:spPr>
        <a:xfrm>
          <a:off x="2140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Regular physical activity</a:t>
          </a:r>
        </a:p>
      </dsp:txBody>
      <dsp:txXfrm>
        <a:off x="2140435" y="2276522"/>
        <a:ext cx="1800000" cy="720000"/>
      </dsp:txXfrm>
    </dsp:sp>
    <dsp:sp modelId="{0633E2BC-710D-4B37-8EEE-D148E88700BA}">
      <dsp:nvSpPr>
        <dsp:cNvPr id="0" name=""/>
        <dsp:cNvSpPr/>
      </dsp:nvSpPr>
      <dsp:spPr>
        <a:xfrm>
          <a:off x="4750435" y="119628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19577F-9726-49B4-8E6A-1265972565CD}">
      <dsp:nvSpPr>
        <dsp:cNvPr id="0" name=""/>
        <dsp:cNvSpPr/>
      </dsp:nvSpPr>
      <dsp:spPr>
        <a:xfrm>
          <a:off x="4255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Weight management</a:t>
          </a:r>
        </a:p>
      </dsp:txBody>
      <dsp:txXfrm>
        <a:off x="4255435" y="2276522"/>
        <a:ext cx="1800000" cy="720000"/>
      </dsp:txXfrm>
    </dsp:sp>
    <dsp:sp modelId="{2B70AC9D-6ADF-4EAB-8EE5-8F919AD95D43}">
      <dsp:nvSpPr>
        <dsp:cNvPr id="0" name=""/>
        <dsp:cNvSpPr/>
      </dsp:nvSpPr>
      <dsp:spPr>
        <a:xfrm>
          <a:off x="6865435" y="119628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1FA157-48D8-4051-BE44-41EA3B94C4C9}">
      <dsp:nvSpPr>
        <dsp:cNvPr id="0" name=""/>
        <dsp:cNvSpPr/>
      </dsp:nvSpPr>
      <dsp:spPr>
        <a:xfrm>
          <a:off x="6370435"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Medication (e.g. metformin)</a:t>
          </a:r>
        </a:p>
      </dsp:txBody>
      <dsp:txXfrm>
        <a:off x="6370435" y="2276522"/>
        <a:ext cx="180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418A0-DA98-4DF7-9601-CD8896850E49}">
      <dsp:nvSpPr>
        <dsp:cNvPr id="0" name=""/>
        <dsp:cNvSpPr/>
      </dsp:nvSpPr>
      <dsp:spPr>
        <a:xfrm>
          <a:off x="0" y="180378"/>
          <a:ext cx="5175384" cy="517538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5A7D1-29F1-4708-BFA6-5EAAEB507524}">
      <dsp:nvSpPr>
        <dsp:cNvPr id="0" name=""/>
        <dsp:cNvSpPr/>
      </dsp:nvSpPr>
      <dsp:spPr>
        <a:xfrm>
          <a:off x="491661" y="672039"/>
          <a:ext cx="2018399" cy="201839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Blood glucose monitoring</a:t>
          </a:r>
        </a:p>
      </dsp:txBody>
      <dsp:txXfrm>
        <a:off x="590191" y="770569"/>
        <a:ext cx="1821339" cy="1821339"/>
      </dsp:txXfrm>
    </dsp:sp>
    <dsp:sp modelId="{D2541D27-7294-4B6C-AEC9-02C93C300D68}">
      <dsp:nvSpPr>
        <dsp:cNvPr id="0" name=""/>
        <dsp:cNvSpPr/>
      </dsp:nvSpPr>
      <dsp:spPr>
        <a:xfrm>
          <a:off x="2665322" y="672039"/>
          <a:ext cx="2018399" cy="201839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HbA1c every 3–6 months</a:t>
          </a:r>
        </a:p>
      </dsp:txBody>
      <dsp:txXfrm>
        <a:off x="2763852" y="770569"/>
        <a:ext cx="1821339" cy="1821339"/>
      </dsp:txXfrm>
    </dsp:sp>
    <dsp:sp modelId="{62A7D28A-A0AF-42D8-BC60-CCA266E68DCF}">
      <dsp:nvSpPr>
        <dsp:cNvPr id="0" name=""/>
        <dsp:cNvSpPr/>
      </dsp:nvSpPr>
      <dsp:spPr>
        <a:xfrm>
          <a:off x="491661" y="2845701"/>
          <a:ext cx="2018399" cy="201839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Blood pressure checks</a:t>
          </a:r>
        </a:p>
      </dsp:txBody>
      <dsp:txXfrm>
        <a:off x="590191" y="2944231"/>
        <a:ext cx="1821339" cy="1821339"/>
      </dsp:txXfrm>
    </dsp:sp>
    <dsp:sp modelId="{74F2DF0B-3589-46BA-BDB8-C0D9F27AFC7A}">
      <dsp:nvSpPr>
        <dsp:cNvPr id="0" name=""/>
        <dsp:cNvSpPr/>
      </dsp:nvSpPr>
      <dsp:spPr>
        <a:xfrm>
          <a:off x="2665322" y="2845701"/>
          <a:ext cx="2018399" cy="201839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Weight monitoring</a:t>
          </a:r>
        </a:p>
      </dsp:txBody>
      <dsp:txXfrm>
        <a:off x="2763852" y="2944231"/>
        <a:ext cx="1821339" cy="18213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948EDB-3F8C-42DF-82AD-033A413A6DC7}">
      <dsp:nvSpPr>
        <dsp:cNvPr id="0" name=""/>
        <dsp:cNvSpPr/>
      </dsp:nvSpPr>
      <dsp:spPr>
        <a:xfrm>
          <a:off x="0" y="17880"/>
          <a:ext cx="5051582" cy="131093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Patient education</a:t>
          </a:r>
        </a:p>
      </dsp:txBody>
      <dsp:txXfrm>
        <a:off x="63994" y="81874"/>
        <a:ext cx="4923594" cy="1182942"/>
      </dsp:txXfrm>
    </dsp:sp>
    <dsp:sp modelId="{39E0A4C2-B1C8-4A62-ABCB-50A29C61C746}">
      <dsp:nvSpPr>
        <dsp:cNvPr id="0" name=""/>
        <dsp:cNvSpPr/>
      </dsp:nvSpPr>
      <dsp:spPr>
        <a:xfrm>
          <a:off x="0" y="1423850"/>
          <a:ext cx="5051582" cy="131093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Encourage self-management</a:t>
          </a:r>
        </a:p>
      </dsp:txBody>
      <dsp:txXfrm>
        <a:off x="63994" y="1487844"/>
        <a:ext cx="4923594" cy="1182942"/>
      </dsp:txXfrm>
    </dsp:sp>
    <dsp:sp modelId="{9CA512A6-8CD5-4239-85A7-E4D6AFD0A23E}">
      <dsp:nvSpPr>
        <dsp:cNvPr id="0" name=""/>
        <dsp:cNvSpPr/>
      </dsp:nvSpPr>
      <dsp:spPr>
        <a:xfrm>
          <a:off x="0" y="2829821"/>
          <a:ext cx="5051582" cy="131093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Use clear, simple language</a:t>
          </a:r>
        </a:p>
      </dsp:txBody>
      <dsp:txXfrm>
        <a:off x="63994" y="2893815"/>
        <a:ext cx="4923594" cy="1182942"/>
      </dsp:txXfrm>
    </dsp:sp>
    <dsp:sp modelId="{57DF6894-6A58-4193-999C-883E2A4F6D53}">
      <dsp:nvSpPr>
        <dsp:cNvPr id="0" name=""/>
        <dsp:cNvSpPr/>
      </dsp:nvSpPr>
      <dsp:spPr>
        <a:xfrm>
          <a:off x="0" y="4235791"/>
          <a:ext cx="5051582" cy="131093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Support behaviour change</a:t>
          </a:r>
        </a:p>
      </dsp:txBody>
      <dsp:txXfrm>
        <a:off x="63994" y="4299785"/>
        <a:ext cx="4923594" cy="11829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image" Target="../media/image2.jpe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5" Type="http://schemas.openxmlformats.org/officeDocument/2006/relationships/image" Target="../media/image1.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5" Type="http://schemas.openxmlformats.org/officeDocument/2006/relationships/image" Target="../media/image1.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image" Target="../media/image19.jpeg"/><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12.mp3"/><Relationship Id="rId1" Type="http://schemas.microsoft.com/office/2007/relationships/media" Target="../media/media12.mp3"/><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audio" Target="../media/media13.mp3"/><Relationship Id="rId1" Type="http://schemas.microsoft.com/office/2007/relationships/media" Target="../media/media13.mp3"/><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p3"/><Relationship Id="rId1" Type="http://schemas.microsoft.com/office/2007/relationships/media" Target="../media/media14.mp3"/><Relationship Id="rId5" Type="http://schemas.openxmlformats.org/officeDocument/2006/relationships/image" Target="../media/image1.png"/><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p3"/><Relationship Id="rId1" Type="http://schemas.microsoft.com/office/2007/relationships/media" Target="../media/media15.mp3"/><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ng28" TargetMode="External"/><Relationship Id="rId2" Type="http://schemas.openxmlformats.org/officeDocument/2006/relationships/hyperlink" Target="https://www.nhs.uk/conditions/type-2-diabetes/" TargetMode="External"/><Relationship Id="rId1" Type="http://schemas.openxmlformats.org/officeDocument/2006/relationships/slideLayout" Target="../slideLayouts/slideLayout2.xml"/><Relationship Id="rId6" Type="http://schemas.openxmlformats.org/officeDocument/2006/relationships/hyperlink" Target="https://www.idf.org/" TargetMode="External"/><Relationship Id="rId5" Type="http://schemas.openxmlformats.org/officeDocument/2006/relationships/hyperlink" Target="https://www.who.int/news-room/fact-sheets/detail/diabetes" TargetMode="External"/><Relationship Id="rId4" Type="http://schemas.openxmlformats.org/officeDocument/2006/relationships/hyperlink" Target="https://www.diabetes.org.uk/diabetes-the-basics/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Care Plan for Type 2 Diabetes</a:t>
            </a:r>
          </a:p>
        </p:txBody>
      </p:sp>
      <p:sp>
        <p:nvSpPr>
          <p:cNvPr id="3" name="Content Placeholder 2"/>
          <p:cNvSpPr>
            <a:spLocks noGrp="1"/>
          </p:cNvSpPr>
          <p:nvPr>
            <p:ph idx="1"/>
          </p:nvPr>
        </p:nvSpPr>
        <p:spPr>
          <a:xfrm>
            <a:off x="3607694" y="649480"/>
            <a:ext cx="4916510" cy="5546047"/>
          </a:xfrm>
        </p:spPr>
        <p:txBody>
          <a:bodyPr vert="horz" lIns="91440" tIns="45720" rIns="91440" bIns="45720" rtlCol="0" anchor="ctr">
            <a:normAutofit/>
          </a:bodyPr>
          <a:lstStyle/>
          <a:p>
            <a:pPr marL="0" indent="0">
              <a:buNone/>
            </a:pPr>
            <a:r>
              <a:rPr lang="en-GB" sz="1700" b="1">
                <a:highlight>
                  <a:srgbClr val="FFFFFF"/>
                </a:highlight>
                <a:latin typeface="Arial"/>
                <a:ea typeface="Calibri"/>
                <a:cs typeface="Arial"/>
              </a:rPr>
              <a:t>Name: </a:t>
            </a:r>
            <a:r>
              <a:rPr lang="en-GB" sz="1700" b="1" err="1">
                <a:highlight>
                  <a:srgbClr val="FFFFFF"/>
                </a:highlight>
                <a:latin typeface="Arial"/>
                <a:ea typeface="Calibri"/>
                <a:cs typeface="Arial"/>
              </a:rPr>
              <a:t>Kudeja</a:t>
            </a:r>
            <a:r>
              <a:rPr lang="en-GB" sz="1700" b="1">
                <a:highlight>
                  <a:srgbClr val="FFFFFF"/>
                </a:highlight>
                <a:latin typeface="Arial"/>
                <a:ea typeface="Calibri"/>
                <a:cs typeface="Arial"/>
              </a:rPr>
              <a:t> Yasmin</a:t>
            </a:r>
            <a:br>
              <a:rPr lang="en-GB" sz="1700" b="1">
                <a:highlight>
                  <a:srgbClr val="FFFFFF"/>
                </a:highlight>
                <a:latin typeface="Arial"/>
                <a:ea typeface="Calibri"/>
                <a:cs typeface="Arial"/>
              </a:rPr>
            </a:br>
            <a:r>
              <a:rPr lang="en-GB" sz="1700" b="1">
                <a:highlight>
                  <a:srgbClr val="FFFFFF"/>
                </a:highlight>
                <a:latin typeface="Arial"/>
                <a:ea typeface="Calibri"/>
                <a:cs typeface="Arial"/>
              </a:rPr>
              <a:t>Student Number: 2419337</a:t>
            </a:r>
            <a:br>
              <a:rPr lang="en-GB" sz="1700" b="1">
                <a:highlight>
                  <a:srgbClr val="FFFFFF"/>
                </a:highlight>
                <a:latin typeface="Arial"/>
                <a:ea typeface="Calibri"/>
                <a:cs typeface="Arial"/>
              </a:rPr>
            </a:br>
            <a:r>
              <a:rPr lang="en-GB" sz="1700" b="1">
                <a:highlight>
                  <a:srgbClr val="FFFFFF"/>
                </a:highlight>
                <a:latin typeface="Arial"/>
                <a:ea typeface="Calibri"/>
                <a:cs typeface="Arial"/>
              </a:rPr>
              <a:t>Title: Presentation (PowerPoint with Voice-Over) </a:t>
            </a:r>
            <a:br>
              <a:rPr lang="en-GB" sz="1700" b="1">
                <a:highlight>
                  <a:srgbClr val="FFFFFF"/>
                </a:highlight>
                <a:latin typeface="Arial"/>
                <a:ea typeface="Calibri"/>
                <a:cs typeface="Arial"/>
              </a:rPr>
            </a:br>
            <a:r>
              <a:rPr lang="en-GB" sz="1700" b="1">
                <a:highlight>
                  <a:srgbClr val="FFFFFF"/>
                </a:highlight>
                <a:latin typeface="Arial"/>
                <a:ea typeface="Calibri"/>
                <a:cs typeface="Arial"/>
              </a:rPr>
              <a:t>Component 2</a:t>
            </a:r>
            <a:br>
              <a:rPr lang="en-GB" sz="1700" b="1">
                <a:highlight>
                  <a:srgbClr val="FFFFFF"/>
                </a:highlight>
                <a:latin typeface="Arial"/>
                <a:ea typeface="Calibri"/>
                <a:cs typeface="Arial"/>
              </a:rPr>
            </a:br>
            <a:r>
              <a:rPr lang="en-GB" sz="1700" b="1">
                <a:highlight>
                  <a:srgbClr val="FFFFFF"/>
                </a:highlight>
                <a:latin typeface="Arial"/>
                <a:ea typeface="Calibri"/>
                <a:cs typeface="Arial"/>
              </a:rPr>
              <a:t>Module Name: Induction to Physiology</a:t>
            </a:r>
            <a:br>
              <a:rPr lang="en-GB" sz="1700" b="1">
                <a:highlight>
                  <a:srgbClr val="FFFFFF"/>
                </a:highlight>
                <a:latin typeface="Arial"/>
                <a:ea typeface="Calibri"/>
                <a:cs typeface="Arial"/>
              </a:rPr>
            </a:br>
            <a:r>
              <a:rPr lang="en-GB" sz="1700" b="1">
                <a:highlight>
                  <a:srgbClr val="FFFFFF"/>
                </a:highlight>
                <a:latin typeface="Arial"/>
                <a:ea typeface="Calibri"/>
                <a:cs typeface="Arial"/>
              </a:rPr>
              <a:t>Code: BMHP5023</a:t>
            </a:r>
            <a:br>
              <a:rPr lang="en-GB" sz="1700" b="1">
                <a:highlight>
                  <a:srgbClr val="FFFFFF"/>
                </a:highlight>
                <a:latin typeface="Arial"/>
                <a:ea typeface="Calibri"/>
                <a:cs typeface="Arial"/>
              </a:rPr>
            </a:br>
            <a:r>
              <a:rPr lang="en-GB" sz="1700" b="1">
                <a:highlight>
                  <a:srgbClr val="FFFFFF"/>
                </a:highlight>
                <a:latin typeface="Arial"/>
                <a:ea typeface="Calibri"/>
                <a:cs typeface="Arial"/>
              </a:rPr>
              <a:t>Lecturer: Gillian Weaver </a:t>
            </a:r>
            <a:br>
              <a:rPr lang="en-GB" sz="1700" b="1">
                <a:highlight>
                  <a:srgbClr val="FFFFFF"/>
                </a:highlight>
                <a:latin typeface="Arial"/>
                <a:ea typeface="Calibri"/>
                <a:cs typeface="Arial"/>
              </a:rPr>
            </a:br>
            <a:r>
              <a:rPr lang="en-GB" sz="1700" b="1">
                <a:highlight>
                  <a:srgbClr val="FFFFFF"/>
                </a:highlight>
                <a:latin typeface="Arial"/>
                <a:ea typeface="Calibri"/>
                <a:cs typeface="Arial"/>
              </a:rPr>
              <a:t>Submission date: 23/03/2026</a:t>
            </a:r>
            <a:endParaRPr lang="en-US" sz="1700" b="1">
              <a:ea typeface="Calibri"/>
              <a:cs typeface="Calibri"/>
            </a:endParaRPr>
          </a:p>
        </p:txBody>
      </p:sp>
      <p:pic>
        <p:nvPicPr>
          <p:cNvPr id="4" name="Record (online-voice-recorder.com) (1)">
            <a:hlinkClick r:id="" action="ppaction://media"/>
            <a:extLst>
              <a:ext uri="{FF2B5EF4-FFF2-40B4-BE49-F238E27FC236}">
                <a16:creationId xmlns:a16="http://schemas.microsoft.com/office/drawing/2014/main" id="{B44CE3FD-54F9-BF35-2ECE-A92A9BA78D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60394" y="768389"/>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200">
                <a:solidFill>
                  <a:srgbClr val="FFFFFF"/>
                </a:solidFill>
              </a:rPr>
              <a:t>Introduction</a:t>
            </a:r>
          </a:p>
        </p:txBody>
      </p:sp>
      <p:graphicFrame>
        <p:nvGraphicFramePr>
          <p:cNvPr id="5" name="Content Placeholder 2">
            <a:extLst>
              <a:ext uri="{FF2B5EF4-FFF2-40B4-BE49-F238E27FC236}">
                <a16:creationId xmlns:a16="http://schemas.microsoft.com/office/drawing/2014/main" id="{72AC2FDC-C444-23D7-9793-01BF396745F0}"/>
              </a:ext>
            </a:extLst>
          </p:cNvPr>
          <p:cNvGraphicFramePr>
            <a:graphicFrameLocks noGrp="1"/>
          </p:cNvGraphicFramePr>
          <p:nvPr>
            <p:ph idx="1"/>
            <p:extLst>
              <p:ext uri="{D42A27DB-BD31-4B8C-83A1-F6EECF244321}">
                <p14:modId xmlns:p14="http://schemas.microsoft.com/office/powerpoint/2010/main" val="2300069583"/>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Record (online-voice-recorder.com)">
            <a:hlinkClick r:id="" action="ppaction://media"/>
            <a:extLst>
              <a:ext uri="{FF2B5EF4-FFF2-40B4-BE49-F238E27FC236}">
                <a16:creationId xmlns:a16="http://schemas.microsoft.com/office/drawing/2014/main" id="{FB1F8889-3710-1C68-4110-C6085085E07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429066" y="284630"/>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nextCondLst>
                <p:cond evt="onClick" delay="0">
                  <p:tgtEl>
                    <p:spTgt spid="8"/>
                  </p:tgtEl>
                </p:cond>
              </p:nextCondLst>
            </p:seq>
            <p:audio>
              <p:cMediaNode>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Patient Overview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7DEBF9-CDF5-2CCD-30CE-38C3F7C8BCD4}"/>
              </a:ext>
            </a:extLst>
          </p:cNvPr>
          <p:cNvGraphicFramePr>
            <a:graphicFrameLocks noGrp="1"/>
          </p:cNvGraphicFramePr>
          <p:nvPr>
            <p:ph idx="1"/>
            <p:extLst>
              <p:ext uri="{D42A27DB-BD31-4B8C-83A1-F6EECF244321}">
                <p14:modId xmlns:p14="http://schemas.microsoft.com/office/powerpoint/2010/main" val="3939832455"/>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Record (online-voice-recorder.com) (2)">
            <a:hlinkClick r:id="" action="ppaction://media"/>
            <a:extLst>
              <a:ext uri="{FF2B5EF4-FFF2-40B4-BE49-F238E27FC236}">
                <a16:creationId xmlns:a16="http://schemas.microsoft.com/office/drawing/2014/main" id="{37A6D6F4-23B6-8B9F-CDDA-7F2F6FAE0ED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79082" y="645078"/>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nextCondLst>
                <p:cond evt="onClick" delay="0">
                  <p:tgtEl>
                    <p:spTgt spid="10"/>
                  </p:tgtEl>
                </p:cond>
              </p:nextCondLst>
            </p:seq>
            <p:audio>
              <p:cMediaNode>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4B9322F-9161-5303-F3EC-33216ABF55C9}"/>
              </a:ext>
            </a:extLst>
          </p:cNvPr>
          <p:cNvPicPr>
            <a:picLocks noChangeAspect="1"/>
          </p:cNvPicPr>
          <p:nvPr/>
        </p:nvPicPr>
        <p:blipFill>
          <a:blip r:embed="rId4">
            <a:duotone>
              <a:schemeClr val="bg2">
                <a:shade val="45000"/>
                <a:satMod val="135000"/>
              </a:schemeClr>
              <a:prstClr val="white"/>
            </a:duotone>
          </a:blip>
          <a:srcRect l="498" t="9090" r="18720" b="8"/>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Condition Overview</a:t>
            </a:r>
          </a:p>
        </p:txBody>
      </p:sp>
      <p:graphicFrame>
        <p:nvGraphicFramePr>
          <p:cNvPr id="5" name="Content Placeholder 2">
            <a:extLst>
              <a:ext uri="{FF2B5EF4-FFF2-40B4-BE49-F238E27FC236}">
                <a16:creationId xmlns:a16="http://schemas.microsoft.com/office/drawing/2014/main" id="{EB762706-D0AE-34AC-B619-692CE0174890}"/>
              </a:ext>
            </a:extLst>
          </p:cNvPr>
          <p:cNvGraphicFramePr>
            <a:graphicFrameLocks noGrp="1"/>
          </p:cNvGraphicFramePr>
          <p:nvPr>
            <p:ph idx="1"/>
            <p:extLst>
              <p:ext uri="{D42A27DB-BD31-4B8C-83A1-F6EECF244321}">
                <p14:modId xmlns:p14="http://schemas.microsoft.com/office/powerpoint/2010/main" val="3227958651"/>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Record (online-voice-recorder.com) (3)">
            <a:hlinkClick r:id="" action="ppaction://media"/>
            <a:extLst>
              <a:ext uri="{FF2B5EF4-FFF2-40B4-BE49-F238E27FC236}">
                <a16:creationId xmlns:a16="http://schemas.microsoft.com/office/drawing/2014/main" id="{9BAC5577-A17D-38E9-C951-27F3D8808E4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30850" y="664049"/>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Body System: Endocrine System</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94D5C6-FEBE-9C22-77A0-162E497DA673}"/>
              </a:ext>
            </a:extLst>
          </p:cNvPr>
          <p:cNvGraphicFramePr>
            <a:graphicFrameLocks noGrp="1"/>
          </p:cNvGraphicFramePr>
          <p:nvPr>
            <p:ph idx="1"/>
            <p:extLst>
              <p:ext uri="{D42A27DB-BD31-4B8C-83A1-F6EECF244321}">
                <p14:modId xmlns:p14="http://schemas.microsoft.com/office/powerpoint/2010/main" val="4115898988"/>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7" name="Record (online-voice-recorder.com) (4)">
            <a:hlinkClick r:id="" action="ppaction://media"/>
            <a:extLst>
              <a:ext uri="{FF2B5EF4-FFF2-40B4-BE49-F238E27FC236}">
                <a16:creationId xmlns:a16="http://schemas.microsoft.com/office/drawing/2014/main" id="{D2B5DED9-34BC-E6FA-0A7A-AFC3B2EDDB6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22170" y="2855194"/>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nextCondLst>
                <p:cond evt="onClick" delay="0">
                  <p:tgtEl>
                    <p:spTgt spid="17"/>
                  </p:tgtEl>
                </p:cond>
              </p:nextCondLst>
            </p:seq>
            <p:audio>
              <p:cMediaNode>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Anatomy of the Pancreas</a:t>
            </a:r>
          </a:p>
        </p:txBody>
      </p:sp>
      <p:graphicFrame>
        <p:nvGraphicFramePr>
          <p:cNvPr id="5" name="Content Placeholder 2">
            <a:extLst>
              <a:ext uri="{FF2B5EF4-FFF2-40B4-BE49-F238E27FC236}">
                <a16:creationId xmlns:a16="http://schemas.microsoft.com/office/drawing/2014/main" id="{3581F4A3-F121-FF73-25D4-4ACF829DEE67}"/>
              </a:ext>
            </a:extLst>
          </p:cNvPr>
          <p:cNvGraphicFramePr>
            <a:graphicFrameLocks noGrp="1"/>
          </p:cNvGraphicFramePr>
          <p:nvPr>
            <p:ph idx="1"/>
            <p:extLst>
              <p:ext uri="{D42A27DB-BD31-4B8C-83A1-F6EECF244321}">
                <p14:modId xmlns:p14="http://schemas.microsoft.com/office/powerpoint/2010/main" val="3395203104"/>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Record (online-voice-recorder.com) (5)">
            <a:hlinkClick r:id="" action="ppaction://media"/>
            <a:extLst>
              <a:ext uri="{FF2B5EF4-FFF2-40B4-BE49-F238E27FC236}">
                <a16:creationId xmlns:a16="http://schemas.microsoft.com/office/drawing/2014/main" id="{94B38174-E419-21E9-0FFE-3F54EE8CDB5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08344" y="1745394"/>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nextCondLst>
                <p:cond evt="onClick" delay="0">
                  <p:tgtEl>
                    <p:spTgt spid="14"/>
                  </p:tgtEl>
                </p:cond>
              </p:nextCondLst>
            </p:seq>
            <p:audio>
              <p:cMediaNode>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Normal Physiology</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a:t>Insulin allows glucose to enter cells</a:t>
            </a:r>
          </a:p>
          <a:p>
            <a:r>
              <a:rPr lang="en-GB" sz="1700"/>
              <a:t>Maintains normal blood glucose levels</a:t>
            </a:r>
          </a:p>
          <a:p>
            <a:r>
              <a:rPr lang="en-GB" sz="1700"/>
              <a:t>Works with liver and muscles</a:t>
            </a:r>
          </a:p>
        </p:txBody>
      </p:sp>
      <p:pic>
        <p:nvPicPr>
          <p:cNvPr id="5" name="Picture 4" descr="Microscopic view of cells">
            <a:extLst>
              <a:ext uri="{FF2B5EF4-FFF2-40B4-BE49-F238E27FC236}">
                <a16:creationId xmlns:a16="http://schemas.microsoft.com/office/drawing/2014/main" id="{94A9227E-2297-189B-8ECA-A2CA207539BA}"/>
              </a:ext>
            </a:extLst>
          </p:cNvPr>
          <p:cNvPicPr>
            <a:picLocks noChangeAspect="1"/>
          </p:cNvPicPr>
          <p:nvPr/>
        </p:nvPicPr>
        <p:blipFill>
          <a:blip r:embed="rId4"/>
          <a:srcRect l="37075" r="18441" b="-3"/>
          <a:stretch>
            <a:fillRect/>
          </a:stretch>
        </p:blipFill>
        <p:spPr>
          <a:xfrm>
            <a:off x="4572000" y="1"/>
            <a:ext cx="4577118" cy="6858000"/>
          </a:xfrm>
          <a:prstGeom prst="rect">
            <a:avLst/>
          </a:prstGeom>
        </p:spPr>
      </p:pic>
      <p:pic>
        <p:nvPicPr>
          <p:cNvPr id="4" name="Record (online-voice-recorder.com) (6)">
            <a:hlinkClick r:id="" action="ppaction://media"/>
            <a:extLst>
              <a:ext uri="{FF2B5EF4-FFF2-40B4-BE49-F238E27FC236}">
                <a16:creationId xmlns:a16="http://schemas.microsoft.com/office/drawing/2014/main" id="{24FC0D5F-840B-937A-6F56-02094A13FA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3489" y="246688"/>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Pathophysiology</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a:t>Cells become resistant to insulin</a:t>
            </a:r>
          </a:p>
          <a:p>
            <a:r>
              <a:rPr lang="en-GB" sz="1700"/>
              <a:t>Pancreas produces more insulin</a:t>
            </a:r>
          </a:p>
          <a:p>
            <a:r>
              <a:rPr lang="en-GB" sz="1700"/>
              <a:t>Eventually leads to high blood glucose</a:t>
            </a:r>
          </a:p>
        </p:txBody>
      </p:sp>
      <p:pic>
        <p:nvPicPr>
          <p:cNvPr id="5" name="Picture 4" descr="Close up of cells">
            <a:extLst>
              <a:ext uri="{FF2B5EF4-FFF2-40B4-BE49-F238E27FC236}">
                <a16:creationId xmlns:a16="http://schemas.microsoft.com/office/drawing/2014/main" id="{A5F2F915-F4DE-FDA7-728C-2FFA30D25B71}"/>
              </a:ext>
            </a:extLst>
          </p:cNvPr>
          <p:cNvPicPr>
            <a:picLocks noChangeAspect="1"/>
          </p:cNvPicPr>
          <p:nvPr/>
        </p:nvPicPr>
        <p:blipFill>
          <a:blip r:embed="rId4"/>
          <a:srcRect l="34839" r="27618" b="-2"/>
          <a:stretch>
            <a:fillRect/>
          </a:stretch>
        </p:blipFill>
        <p:spPr>
          <a:xfrm>
            <a:off x="4572000" y="1"/>
            <a:ext cx="4577118" cy="6858000"/>
          </a:xfrm>
          <a:prstGeom prst="rect">
            <a:avLst/>
          </a:prstGeom>
        </p:spPr>
      </p:pic>
      <p:pic>
        <p:nvPicPr>
          <p:cNvPr id="4" name="Record (online-voice-recorder.com) (7)">
            <a:hlinkClick r:id="" action="ppaction://media"/>
            <a:extLst>
              <a:ext uri="{FF2B5EF4-FFF2-40B4-BE49-F238E27FC236}">
                <a16:creationId xmlns:a16="http://schemas.microsoft.com/office/drawing/2014/main" id="{653E7D74-748A-C37C-E72E-F817034363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4228" y="251371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Risk Factors</a:t>
            </a:r>
          </a:p>
        </p:txBody>
      </p:sp>
      <p:graphicFrame>
        <p:nvGraphicFramePr>
          <p:cNvPr id="5" name="Content Placeholder 2">
            <a:extLst>
              <a:ext uri="{FF2B5EF4-FFF2-40B4-BE49-F238E27FC236}">
                <a16:creationId xmlns:a16="http://schemas.microsoft.com/office/drawing/2014/main" id="{783DC01D-C62E-5522-1AE2-D1A76050F6CB}"/>
              </a:ext>
            </a:extLst>
          </p:cNvPr>
          <p:cNvGraphicFramePr>
            <a:graphicFrameLocks noGrp="1"/>
          </p:cNvGraphicFramePr>
          <p:nvPr>
            <p:ph idx="1"/>
            <p:extLst>
              <p:ext uri="{D42A27DB-BD31-4B8C-83A1-F6EECF244321}">
                <p14:modId xmlns:p14="http://schemas.microsoft.com/office/powerpoint/2010/main" val="3311345624"/>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1" name="Record (online-voice-recorder.com) (8)">
            <a:hlinkClick r:id="" action="ppaction://media"/>
            <a:extLst>
              <a:ext uri="{FF2B5EF4-FFF2-40B4-BE49-F238E27FC236}">
                <a16:creationId xmlns:a16="http://schemas.microsoft.com/office/drawing/2014/main" id="{85574CEE-BB24-6ED5-4AE2-C8F32C2DAC1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68792" y="211532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1"/>
                                        </p:tgtEl>
                                      </p:cBhvr>
                                    </p:cmd>
                                  </p:childTnLst>
                                </p:cTn>
                              </p:par>
                            </p:childTnLst>
                          </p:cTn>
                        </p:par>
                      </p:childTnLst>
                    </p:cTn>
                  </p:par>
                </p:childTnLst>
              </p:cTn>
              <p:nextCondLst>
                <p:cond evt="onClick" delay="0">
                  <p:tgtEl>
                    <p:spTgt spid="21"/>
                  </p:tgtEl>
                </p:cond>
              </p:nextCondLst>
            </p:seq>
            <p:audio>
              <p:cMediaNode>
                <p:cTn id="7" fill="hold" display="0">
                  <p:stCondLst>
                    <p:cond delay="indefinite"/>
                  </p:stCondLst>
                  <p:endCondLst>
                    <p:cond evt="onStopAudio" delay="0">
                      <p:tgtEl>
                        <p:sldTgt/>
                      </p:tgtEl>
                    </p:cond>
                  </p:endCondLst>
                </p:cTn>
                <p:tgtEl>
                  <p:spTgt spid="2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F7387A2-CBD2-23F6-6823-40E9D85614C2}"/>
              </a:ext>
            </a:extLst>
          </p:cNvPr>
          <p:cNvPicPr>
            <a:picLocks noChangeAspect="1"/>
          </p:cNvPicPr>
          <p:nvPr/>
        </p:nvPicPr>
        <p:blipFill>
          <a:blip r:embed="rId4">
            <a:duotone>
              <a:schemeClr val="bg2">
                <a:shade val="45000"/>
                <a:satMod val="135000"/>
              </a:schemeClr>
              <a:prstClr val="white"/>
            </a:duotone>
          </a:blip>
          <a:srcRect t="9090" r="19276" b="7"/>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Impact on Patient</a:t>
            </a:r>
          </a:p>
        </p:txBody>
      </p:sp>
      <p:graphicFrame>
        <p:nvGraphicFramePr>
          <p:cNvPr id="5" name="Content Placeholder 2">
            <a:extLst>
              <a:ext uri="{FF2B5EF4-FFF2-40B4-BE49-F238E27FC236}">
                <a16:creationId xmlns:a16="http://schemas.microsoft.com/office/drawing/2014/main" id="{E7A3B792-BF37-3CD9-1F9D-0FF5F85ED6BE}"/>
              </a:ext>
            </a:extLst>
          </p:cNvPr>
          <p:cNvGraphicFramePr>
            <a:graphicFrameLocks noGrp="1"/>
          </p:cNvGraphicFramePr>
          <p:nvPr>
            <p:ph idx="1"/>
            <p:extLst>
              <p:ext uri="{D42A27DB-BD31-4B8C-83A1-F6EECF244321}">
                <p14:modId xmlns:p14="http://schemas.microsoft.com/office/powerpoint/2010/main" val="1631991580"/>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Record (online-voice-recorder.com) (9)">
            <a:hlinkClick r:id="" action="ppaction://media"/>
            <a:extLst>
              <a:ext uri="{FF2B5EF4-FFF2-40B4-BE49-F238E27FC236}">
                <a16:creationId xmlns:a16="http://schemas.microsoft.com/office/drawing/2014/main" id="{49469752-6942-9479-7EEF-B0AFDCE8BB3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30850" y="777875"/>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5"/>
                                        </p:tgtEl>
                                      </p:cBhvr>
                                    </p:cmd>
                                  </p:childTnLst>
                                </p:cTn>
                              </p:par>
                            </p:childTnLst>
                          </p:cTn>
                        </p:par>
                      </p:childTnLst>
                    </p:cTn>
                  </p:par>
                </p:childTnLst>
              </p:cTn>
              <p:nextCondLst>
                <p:cond evt="onClick" delay="0">
                  <p:tgtEl>
                    <p:spTgt spid="15"/>
                  </p:tgtEl>
                </p:cond>
              </p:nextCondLst>
            </p:seq>
            <p:audio>
              <p:cMediaNode>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Care Plan (NICE Guidelines)</a:t>
            </a:r>
          </a:p>
        </p:txBody>
      </p:sp>
      <p:graphicFrame>
        <p:nvGraphicFramePr>
          <p:cNvPr id="25" name="Content Placeholder 2">
            <a:extLst>
              <a:ext uri="{FF2B5EF4-FFF2-40B4-BE49-F238E27FC236}">
                <a16:creationId xmlns:a16="http://schemas.microsoft.com/office/drawing/2014/main" id="{69D7B904-1143-34F5-F536-179532201817}"/>
              </a:ext>
            </a:extLst>
          </p:cNvPr>
          <p:cNvGraphicFramePr>
            <a:graphicFrameLocks noGrp="1"/>
          </p:cNvGraphicFramePr>
          <p:nvPr>
            <p:ph idx="1"/>
            <p:extLst>
              <p:ext uri="{D42A27DB-BD31-4B8C-83A1-F6EECF244321}">
                <p14:modId xmlns:p14="http://schemas.microsoft.com/office/powerpoint/2010/main" val="304608941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2" name="Record (online-voice-recorder.com) (10)">
            <a:hlinkClick r:id="" action="ppaction://media"/>
            <a:extLst>
              <a:ext uri="{FF2B5EF4-FFF2-40B4-BE49-F238E27FC236}">
                <a16:creationId xmlns:a16="http://schemas.microsoft.com/office/drawing/2014/main" id="{03CDD1B5-D94A-00CC-BB39-83083B9118E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79082" y="211532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nextCondLst>
                <p:cond evt="onClick" delay="0">
                  <p:tgtEl>
                    <p:spTgt spid="12"/>
                  </p:tgtEl>
                </p:cond>
              </p:nextCondLst>
            </p:seq>
            <p:audio>
              <p:cMediaNode>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000"/>
              <a:t>Monitoring</a:t>
            </a:r>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DE319539-CFF4-0D18-1E05-BB723D112FCB}"/>
              </a:ext>
            </a:extLst>
          </p:cNvPr>
          <p:cNvGraphicFramePr>
            <a:graphicFrameLocks noGrp="1"/>
          </p:cNvGraphicFramePr>
          <p:nvPr>
            <p:ph idx="1"/>
            <p:extLst>
              <p:ext uri="{D42A27DB-BD31-4B8C-83A1-F6EECF244321}">
                <p14:modId xmlns:p14="http://schemas.microsoft.com/office/powerpoint/2010/main" val="670113456"/>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Record (online-voice-recorder.com) (11)">
            <a:hlinkClick r:id="" action="ppaction://media"/>
            <a:extLst>
              <a:ext uri="{FF2B5EF4-FFF2-40B4-BE49-F238E27FC236}">
                <a16:creationId xmlns:a16="http://schemas.microsoft.com/office/drawing/2014/main" id="{8AC194D2-54DC-8650-CB37-E6A4A8F917E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46286" y="407941"/>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c 23">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8946" y="859948"/>
            <a:ext cx="2240924"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628650" y="643467"/>
            <a:ext cx="2213403" cy="5571066"/>
          </a:xfrm>
        </p:spPr>
        <p:txBody>
          <a:bodyPr>
            <a:normAutofit/>
          </a:bodyPr>
          <a:lstStyle/>
          <a:p>
            <a:r>
              <a:rPr lang="en-GB" sz="2400">
                <a:solidFill>
                  <a:srgbClr val="FFFFFF"/>
                </a:solidFill>
              </a:rPr>
              <a:t>Communication</a:t>
            </a:r>
          </a:p>
        </p:txBody>
      </p:sp>
      <p:sp>
        <p:nvSpPr>
          <p:cNvPr id="25" name="Rectangle: Rounded Corners 24">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4089" y="434266"/>
            <a:ext cx="5413275"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 name="Content Placeholder 2">
            <a:extLst>
              <a:ext uri="{FF2B5EF4-FFF2-40B4-BE49-F238E27FC236}">
                <a16:creationId xmlns:a16="http://schemas.microsoft.com/office/drawing/2014/main" id="{BB55DF58-56A3-F546-1C3E-2411CCDF42A2}"/>
              </a:ext>
            </a:extLst>
          </p:cNvPr>
          <p:cNvGraphicFramePr>
            <a:graphicFrameLocks noGrp="1"/>
          </p:cNvGraphicFramePr>
          <p:nvPr>
            <p:ph idx="1"/>
            <p:extLst>
              <p:ext uri="{D42A27DB-BD31-4B8C-83A1-F6EECF244321}">
                <p14:modId xmlns:p14="http://schemas.microsoft.com/office/powerpoint/2010/main" val="3802296425"/>
              </p:ext>
            </p:extLst>
          </p:nvPr>
        </p:nvGraphicFramePr>
        <p:xfrm>
          <a:off x="3572933" y="609600"/>
          <a:ext cx="5051582" cy="55646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Record (online-voice-recorder.com) (12)">
            <a:hlinkClick r:id="" action="ppaction://media"/>
            <a:extLst>
              <a:ext uri="{FF2B5EF4-FFF2-40B4-BE49-F238E27FC236}">
                <a16:creationId xmlns:a16="http://schemas.microsoft.com/office/drawing/2014/main" id="{7E4222F9-B3A6-C2DE-2FCB-E0703411BD7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70402" y="275145"/>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nextCondLst>
                <p:cond evt="onClick" delay="0">
                  <p:tgtEl>
                    <p:spTgt spid="8"/>
                  </p:tgtEl>
                </p:cond>
              </p:nextCondLst>
            </p:seq>
            <p:audio>
              <p:cMediaNode>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Ethical Considerations</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a:t>Confidentiality</a:t>
            </a:r>
          </a:p>
          <a:p>
            <a:r>
              <a:rPr lang="en-GB" sz="1700"/>
              <a:t>Informed consent</a:t>
            </a:r>
          </a:p>
          <a:p>
            <a:r>
              <a:rPr lang="en-GB" sz="1700"/>
              <a:t>Respect for dignity</a:t>
            </a:r>
          </a:p>
          <a:p>
            <a:r>
              <a:rPr lang="en-GB" sz="1700"/>
              <a:t>Person-centred care</a:t>
            </a:r>
          </a:p>
        </p:txBody>
      </p:sp>
      <p:pic>
        <p:nvPicPr>
          <p:cNvPr id="5" name="Picture 4" descr="Two people holding each other's hands">
            <a:extLst>
              <a:ext uri="{FF2B5EF4-FFF2-40B4-BE49-F238E27FC236}">
                <a16:creationId xmlns:a16="http://schemas.microsoft.com/office/drawing/2014/main" id="{B619E81C-684D-E279-CDBE-F1D09A7CE095}"/>
              </a:ext>
            </a:extLst>
          </p:cNvPr>
          <p:cNvPicPr>
            <a:picLocks noChangeAspect="1"/>
          </p:cNvPicPr>
          <p:nvPr/>
        </p:nvPicPr>
        <p:blipFill>
          <a:blip r:embed="rId4"/>
          <a:srcRect l="24555" r="30960" b="-3"/>
          <a:stretch>
            <a:fillRect/>
          </a:stretch>
        </p:blipFill>
        <p:spPr>
          <a:xfrm>
            <a:off x="4572000" y="1"/>
            <a:ext cx="4577118" cy="6858000"/>
          </a:xfrm>
          <a:prstGeom prst="rect">
            <a:avLst/>
          </a:prstGeom>
        </p:spPr>
      </p:pic>
      <p:pic>
        <p:nvPicPr>
          <p:cNvPr id="4" name="Record (online-voice-recorder.com) (13)">
            <a:hlinkClick r:id="" action="ppaction://media"/>
            <a:extLst>
              <a:ext uri="{FF2B5EF4-FFF2-40B4-BE49-F238E27FC236}">
                <a16:creationId xmlns:a16="http://schemas.microsoft.com/office/drawing/2014/main" id="{1A77664C-CB4E-93D5-81E8-1F5E17BA7F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06875" y="3063875"/>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E5B96-78FD-D3DE-A726-2D712AC59804}"/>
              </a:ext>
            </a:extLst>
          </p:cNvPr>
          <p:cNvSpPr>
            <a:spLocks noGrp="1"/>
          </p:cNvSpPr>
          <p:nvPr>
            <p:ph type="title"/>
          </p:nvPr>
        </p:nvSpPr>
        <p:spPr>
          <a:xfrm>
            <a:off x="628650" y="365125"/>
            <a:ext cx="7886700" cy="1325563"/>
          </a:xfrm>
        </p:spPr>
        <p:txBody>
          <a:bodyPr>
            <a:normAutofit/>
          </a:bodyPr>
          <a:lstStyle/>
          <a:p>
            <a:r>
              <a:rPr lang="en-GB" sz="4700" b="1">
                <a:ea typeface="Calibri"/>
                <a:cs typeface="Calibri"/>
              </a:rPr>
              <a:t>Conclusion</a:t>
            </a:r>
            <a:endParaRPr lang="en-GB" sz="4700" b="1"/>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C3389-3C65-43F3-6C73-D4D0081B633B}"/>
              </a:ext>
            </a:extLst>
          </p:cNvPr>
          <p:cNvSpPr>
            <a:spLocks noGrp="1"/>
          </p:cNvSpPr>
          <p:nvPr>
            <p:ph idx="1"/>
          </p:nvPr>
        </p:nvSpPr>
        <p:spPr>
          <a:xfrm>
            <a:off x="628650" y="1929384"/>
            <a:ext cx="7886700" cy="4251960"/>
          </a:xfrm>
        </p:spPr>
        <p:txBody>
          <a:bodyPr vert="horz" lIns="91440" tIns="45720" rIns="91440" bIns="45720" rtlCol="0">
            <a:normAutofit/>
          </a:bodyPr>
          <a:lstStyle/>
          <a:p>
            <a:pPr>
              <a:buNone/>
            </a:pPr>
            <a:r>
              <a:rPr lang="en-GB" sz="1900">
                <a:ea typeface="Calibri"/>
                <a:cs typeface="Calibri"/>
              </a:rPr>
              <a:t>       In type 2 Diabetes is a complex chronic condition that significantly affects the normal functioning of the endocrine system, particularly insulin regulation. In the case of John, his lifestyle factors, including obesity, poor diet, and physical inactivity, have contributed to the development of his condition. This highlights the strong link between behaviour and disease progression. The care plan developed for John focuses on both lifestyle modifications and medical management, including dietary changes, increased physical activity, and the use of medication such as metformin, in line with NICE guidelines. With appropriate monitoring, effective communication, and ongoing support, John can improve his blood glucose control and reduce the risk of long-term complications. Overall, this demonstrates the importance of a holistic and person-centred approach in managing Type 2 Diabetes and improving patient outcomes. </a:t>
            </a:r>
            <a:endParaRPr lang="en-US" sz="1900"/>
          </a:p>
          <a:p>
            <a:pPr marL="0" indent="0">
              <a:buNone/>
            </a:pPr>
            <a:endParaRPr lang="en-GB" sz="1900">
              <a:ea typeface="Calibri"/>
              <a:cs typeface="Calibri"/>
            </a:endParaRPr>
          </a:p>
        </p:txBody>
      </p:sp>
      <p:pic>
        <p:nvPicPr>
          <p:cNvPr id="4" name="Record (online-voice-recorder.com) (14)">
            <a:hlinkClick r:id="" action="ppaction://media"/>
            <a:extLst>
              <a:ext uri="{FF2B5EF4-FFF2-40B4-BE49-F238E27FC236}">
                <a16:creationId xmlns:a16="http://schemas.microsoft.com/office/drawing/2014/main" id="{AB9A628D-1217-D008-EB66-A5A30D74B3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30850" y="540738"/>
            <a:ext cx="730250" cy="730250"/>
          </a:xfrm>
          <a:prstGeom prst="rect">
            <a:avLst/>
          </a:prstGeom>
        </p:spPr>
      </p:pic>
    </p:spTree>
    <p:extLst>
      <p:ext uri="{BB962C8B-B14F-4D97-AF65-F5344CB8AC3E}">
        <p14:creationId xmlns:p14="http://schemas.microsoft.com/office/powerpoint/2010/main" val="384344473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700">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3243634" y="305595"/>
            <a:ext cx="5486027" cy="6555127"/>
          </a:xfrm>
        </p:spPr>
        <p:txBody>
          <a:bodyPr vert="horz" lIns="91440" tIns="45720" rIns="91440" bIns="45720" rtlCol="0" anchor="ctr">
            <a:normAutofit/>
          </a:bodyPr>
          <a:lstStyle/>
          <a:p>
            <a:pPr marL="0" indent="0">
              <a:lnSpc>
                <a:spcPct val="90000"/>
              </a:lnSpc>
              <a:buNone/>
            </a:pPr>
            <a:r>
              <a:rPr lang="en-US" sz="1500">
                <a:ea typeface="+mn-lt"/>
                <a:cs typeface="+mn-lt"/>
              </a:rPr>
              <a:t>NHS (2023) </a:t>
            </a:r>
            <a:r>
              <a:rPr lang="en-US" sz="1500" i="1">
                <a:ea typeface="+mn-lt"/>
                <a:cs typeface="+mn-lt"/>
              </a:rPr>
              <a:t>Type 2 diabetes</a:t>
            </a:r>
            <a:r>
              <a:rPr lang="en-US" sz="1500">
                <a:ea typeface="+mn-lt"/>
                <a:cs typeface="+mn-lt"/>
              </a:rPr>
              <a:t>. Available at: </a:t>
            </a:r>
            <a:r>
              <a:rPr lang="en-US" sz="1500">
                <a:ea typeface="+mn-lt"/>
                <a:cs typeface="+mn-lt"/>
                <a:hlinkClick r:id="rId2">
                  <a:extLst>
                    <a:ext uri="{A12FA001-AC4F-418D-AE19-62706E023703}">
                      <ahyp:hlinkClr xmlns:ahyp="http://schemas.microsoft.com/office/drawing/2018/hyperlinkcolor" val="tx"/>
                    </a:ext>
                  </a:extLst>
                </a:hlinkClick>
              </a:rPr>
              <a:t>https://www.nhs.uk/conditions/type-2-diabetes/</a:t>
            </a:r>
            <a:r>
              <a:rPr lang="en-US" sz="1500">
                <a:ea typeface="+mn-lt"/>
                <a:cs typeface="+mn-lt"/>
              </a:rPr>
              <a:t> (Accessed: 12 March 2026).</a:t>
            </a:r>
            <a:br>
              <a:rPr lang="en-US" sz="1500">
                <a:ea typeface="+mn-lt"/>
                <a:cs typeface="+mn-lt"/>
              </a:rPr>
            </a:br>
            <a:endParaRPr lang="en-US" sz="1500">
              <a:ea typeface="Calibri"/>
              <a:cs typeface="Calibri"/>
            </a:endParaRPr>
          </a:p>
          <a:p>
            <a:pPr marL="0" indent="0">
              <a:lnSpc>
                <a:spcPct val="90000"/>
              </a:lnSpc>
              <a:buNone/>
            </a:pPr>
            <a:r>
              <a:rPr lang="en-US" sz="1500">
                <a:ea typeface="+mn-lt"/>
                <a:cs typeface="+mn-lt"/>
              </a:rPr>
              <a:t>NICE (2022) </a:t>
            </a:r>
            <a:r>
              <a:rPr lang="en-US" sz="1500" i="1">
                <a:ea typeface="+mn-lt"/>
                <a:cs typeface="+mn-lt"/>
              </a:rPr>
              <a:t>Type 2 diabetes in adults: management (NG28)</a:t>
            </a:r>
            <a:r>
              <a:rPr lang="en-US" sz="1500">
                <a:ea typeface="+mn-lt"/>
                <a:cs typeface="+mn-lt"/>
              </a:rPr>
              <a:t>. Available at: </a:t>
            </a:r>
            <a:r>
              <a:rPr lang="en-US" sz="1500">
                <a:ea typeface="+mn-lt"/>
                <a:cs typeface="+mn-lt"/>
                <a:hlinkClick r:id="rId3">
                  <a:extLst>
                    <a:ext uri="{A12FA001-AC4F-418D-AE19-62706E023703}">
                      <ahyp:hlinkClr xmlns:ahyp="http://schemas.microsoft.com/office/drawing/2018/hyperlinkcolor" val="tx"/>
                    </a:ext>
                  </a:extLst>
                </a:hlinkClick>
              </a:rPr>
              <a:t>https://www.nice.org.uk/guidance/ng28</a:t>
            </a:r>
            <a:r>
              <a:rPr lang="en-US" sz="1500">
                <a:ea typeface="+mn-lt"/>
                <a:cs typeface="+mn-lt"/>
              </a:rPr>
              <a:t> (Accessed: 12 March 2026).</a:t>
            </a:r>
            <a:br>
              <a:rPr lang="en-US" sz="1500">
                <a:ea typeface="+mn-lt"/>
                <a:cs typeface="+mn-lt"/>
              </a:rPr>
            </a:br>
            <a:endParaRPr lang="en-US" sz="1500">
              <a:ea typeface="Calibri"/>
              <a:cs typeface="Calibri"/>
            </a:endParaRPr>
          </a:p>
          <a:p>
            <a:pPr marL="0" indent="0">
              <a:lnSpc>
                <a:spcPct val="90000"/>
              </a:lnSpc>
              <a:buNone/>
            </a:pPr>
            <a:r>
              <a:rPr lang="en-US" sz="1500">
                <a:ea typeface="+mn-lt"/>
                <a:cs typeface="+mn-lt"/>
              </a:rPr>
              <a:t>Diabetes UK (2023) </a:t>
            </a:r>
            <a:r>
              <a:rPr lang="en-US" sz="1500" i="1">
                <a:ea typeface="+mn-lt"/>
                <a:cs typeface="+mn-lt"/>
              </a:rPr>
              <a:t>Type 2 diabetes</a:t>
            </a:r>
            <a:r>
              <a:rPr lang="en-US" sz="1500">
                <a:ea typeface="+mn-lt"/>
                <a:cs typeface="+mn-lt"/>
              </a:rPr>
              <a:t>. Available at: </a:t>
            </a:r>
            <a:r>
              <a:rPr lang="en-US" sz="1500">
                <a:ea typeface="+mn-lt"/>
                <a:cs typeface="+mn-lt"/>
                <a:hlinkClick r:id="rId4">
                  <a:extLst>
                    <a:ext uri="{A12FA001-AC4F-418D-AE19-62706E023703}">
                      <ahyp:hlinkClr xmlns:ahyp="http://schemas.microsoft.com/office/drawing/2018/hyperlinkcolor" val="tx"/>
                    </a:ext>
                  </a:extLst>
                </a:hlinkClick>
              </a:rPr>
              <a:t>https://www.diabetes.org.uk/diabetes-the-basics/type-2-diabetes</a:t>
            </a:r>
            <a:r>
              <a:rPr lang="en-US" sz="1500">
                <a:ea typeface="+mn-lt"/>
                <a:cs typeface="+mn-lt"/>
              </a:rPr>
              <a:t> (Accessed: 13 March 2026).</a:t>
            </a:r>
            <a:br>
              <a:rPr lang="en-US" sz="1500">
                <a:ea typeface="+mn-lt"/>
                <a:cs typeface="+mn-lt"/>
              </a:rPr>
            </a:br>
            <a:endParaRPr lang="en-US" sz="1500">
              <a:ea typeface="Calibri"/>
              <a:cs typeface="Calibri"/>
            </a:endParaRPr>
          </a:p>
          <a:p>
            <a:pPr marL="0" indent="0">
              <a:lnSpc>
                <a:spcPct val="90000"/>
              </a:lnSpc>
              <a:buNone/>
            </a:pPr>
            <a:r>
              <a:rPr lang="en-US" sz="1500">
                <a:ea typeface="+mn-lt"/>
                <a:cs typeface="+mn-lt"/>
              </a:rPr>
              <a:t>World Health Organization (2023) </a:t>
            </a:r>
            <a:r>
              <a:rPr lang="en-US" sz="1500" i="1">
                <a:ea typeface="+mn-lt"/>
                <a:cs typeface="+mn-lt"/>
              </a:rPr>
              <a:t>Diabetes</a:t>
            </a:r>
            <a:r>
              <a:rPr lang="en-US" sz="1500">
                <a:ea typeface="+mn-lt"/>
                <a:cs typeface="+mn-lt"/>
              </a:rPr>
              <a:t>. Available at: </a:t>
            </a:r>
            <a:r>
              <a:rPr lang="en-US" sz="1500">
                <a:ea typeface="+mn-lt"/>
                <a:cs typeface="+mn-lt"/>
                <a:hlinkClick r:id="rId5">
                  <a:extLst>
                    <a:ext uri="{A12FA001-AC4F-418D-AE19-62706E023703}">
                      <ahyp:hlinkClr xmlns:ahyp="http://schemas.microsoft.com/office/drawing/2018/hyperlinkcolor" val="tx"/>
                    </a:ext>
                  </a:extLst>
                </a:hlinkClick>
              </a:rPr>
              <a:t>https://www.who.int/news-room/fact-sheets/detail/diabetes</a:t>
            </a:r>
            <a:r>
              <a:rPr lang="en-US" sz="1500">
                <a:ea typeface="+mn-lt"/>
                <a:cs typeface="+mn-lt"/>
              </a:rPr>
              <a:t> (Accessed: 13 March 2026).</a:t>
            </a:r>
            <a:br>
              <a:rPr lang="en-US" sz="1500">
                <a:ea typeface="+mn-lt"/>
                <a:cs typeface="+mn-lt"/>
              </a:rPr>
            </a:br>
            <a:endParaRPr lang="en-US" sz="1500">
              <a:ea typeface="Calibri"/>
              <a:cs typeface="Calibri"/>
            </a:endParaRPr>
          </a:p>
          <a:p>
            <a:pPr marL="0" indent="0">
              <a:lnSpc>
                <a:spcPct val="90000"/>
              </a:lnSpc>
              <a:buNone/>
            </a:pPr>
            <a:r>
              <a:rPr lang="en-US" sz="1500">
                <a:ea typeface="+mn-lt"/>
                <a:cs typeface="+mn-lt"/>
              </a:rPr>
              <a:t>International Diabetes Federation (2023) </a:t>
            </a:r>
            <a:r>
              <a:rPr lang="en-US" sz="1500" i="1">
                <a:ea typeface="+mn-lt"/>
                <a:cs typeface="+mn-lt"/>
              </a:rPr>
              <a:t>IDF Diabetes Atlas</a:t>
            </a:r>
            <a:r>
              <a:rPr lang="en-US" sz="1500">
                <a:ea typeface="+mn-lt"/>
                <a:cs typeface="+mn-lt"/>
              </a:rPr>
              <a:t>. Available at: </a:t>
            </a:r>
            <a:r>
              <a:rPr lang="en-US" sz="1500">
                <a:ea typeface="+mn-lt"/>
                <a:cs typeface="+mn-lt"/>
                <a:hlinkClick r:id="rId6">
                  <a:extLst>
                    <a:ext uri="{A12FA001-AC4F-418D-AE19-62706E023703}">
                      <ahyp:hlinkClr xmlns:ahyp="http://schemas.microsoft.com/office/drawing/2018/hyperlinkcolor" val="tx"/>
                    </a:ext>
                  </a:extLst>
                </a:hlinkClick>
              </a:rPr>
              <a:t>https://www.idf.org/</a:t>
            </a:r>
            <a:r>
              <a:rPr lang="en-US" sz="1500">
                <a:ea typeface="+mn-lt"/>
                <a:cs typeface="+mn-lt"/>
              </a:rPr>
              <a:t> (Accessed: 21 March 2026).</a:t>
            </a:r>
            <a:br>
              <a:rPr lang="en-US" sz="1500">
                <a:ea typeface="+mn-lt"/>
                <a:cs typeface="+mn-lt"/>
              </a:rPr>
            </a:br>
            <a:br>
              <a:rPr lang="en-US" sz="1500">
                <a:ea typeface="+mn-lt"/>
                <a:cs typeface="+mn-lt"/>
              </a:rPr>
            </a:br>
            <a:r>
              <a:rPr lang="en-US" sz="1500" err="1">
                <a:ea typeface="+mn-lt"/>
                <a:cs typeface="+mn-lt"/>
              </a:rPr>
              <a:t>Marieb</a:t>
            </a:r>
            <a:r>
              <a:rPr lang="en-US" sz="1500">
                <a:ea typeface="+mn-lt"/>
                <a:cs typeface="+mn-lt"/>
              </a:rPr>
              <a:t>, E.N. and Hoehn, K. (2019) </a:t>
            </a:r>
            <a:r>
              <a:rPr lang="en-US" sz="1500" i="1">
                <a:ea typeface="+mn-lt"/>
                <a:cs typeface="+mn-lt"/>
              </a:rPr>
              <a:t>Human Anatomy &amp; Physiology</a:t>
            </a:r>
            <a:r>
              <a:rPr lang="en-US" sz="1500">
                <a:ea typeface="+mn-lt"/>
                <a:cs typeface="+mn-lt"/>
              </a:rPr>
              <a:t>. 11th </a:t>
            </a:r>
            <a:r>
              <a:rPr lang="en-US" sz="1500" err="1">
                <a:ea typeface="+mn-lt"/>
                <a:cs typeface="+mn-lt"/>
              </a:rPr>
              <a:t>edn</a:t>
            </a:r>
            <a:r>
              <a:rPr lang="en-US" sz="1500">
                <a:ea typeface="+mn-lt"/>
                <a:cs typeface="+mn-lt"/>
              </a:rPr>
              <a:t>. Harlow: Pearson.</a:t>
            </a:r>
            <a:br>
              <a:rPr lang="en-US" sz="1500">
                <a:ea typeface="+mn-lt"/>
                <a:cs typeface="+mn-lt"/>
              </a:rPr>
            </a:br>
            <a:endParaRPr lang="en-US" sz="1500">
              <a:ea typeface="Calibri"/>
              <a:cs typeface="Calibri"/>
            </a:endParaRPr>
          </a:p>
          <a:p>
            <a:pPr marL="0" indent="0">
              <a:lnSpc>
                <a:spcPct val="90000"/>
              </a:lnSpc>
              <a:buNone/>
            </a:pPr>
            <a:r>
              <a:rPr lang="en-US" sz="1500">
                <a:ea typeface="+mn-lt"/>
                <a:cs typeface="+mn-lt"/>
              </a:rPr>
              <a:t>Kumar, V., Abbas, A.K. and Aster, J.C. (2020) </a:t>
            </a:r>
            <a:r>
              <a:rPr lang="en-US" sz="1500" i="1">
                <a:ea typeface="+mn-lt"/>
                <a:cs typeface="+mn-lt"/>
              </a:rPr>
              <a:t>Robbins Basic Pathology</a:t>
            </a:r>
            <a:r>
              <a:rPr lang="en-US" sz="1500">
                <a:ea typeface="+mn-lt"/>
                <a:cs typeface="+mn-lt"/>
              </a:rPr>
              <a:t>. 10th </a:t>
            </a:r>
            <a:r>
              <a:rPr lang="en-US" sz="1500" err="1">
                <a:ea typeface="+mn-lt"/>
                <a:cs typeface="+mn-lt"/>
              </a:rPr>
              <a:t>edn</a:t>
            </a:r>
            <a:r>
              <a:rPr lang="en-US" sz="1500">
                <a:ea typeface="+mn-lt"/>
                <a:cs typeface="+mn-lt"/>
              </a:rPr>
              <a:t>. Philadelphia: Elsevier.</a:t>
            </a:r>
            <a:br>
              <a:rPr lang="en-US" sz="1500">
                <a:ea typeface="+mn-lt"/>
                <a:cs typeface="+mn-lt"/>
              </a:rPr>
            </a:br>
            <a:endParaRPr lang="en-US" sz="1500">
              <a:ea typeface="Calibri"/>
              <a:cs typeface="Calibri"/>
            </a:endParaRPr>
          </a:p>
          <a:p>
            <a:pPr marL="0" indent="0">
              <a:lnSpc>
                <a:spcPct val="90000"/>
              </a:lnSpc>
              <a:buNone/>
            </a:pPr>
            <a:r>
              <a:rPr lang="en-US" sz="1500">
                <a:ea typeface="+mn-lt"/>
                <a:cs typeface="+mn-lt"/>
              </a:rPr>
              <a:t>DeFronzo, R.A. et al. (2015) ‘Type 2 diabetes mellitus’, </a:t>
            </a:r>
            <a:r>
              <a:rPr lang="en-US" sz="1500" i="1">
                <a:ea typeface="+mn-lt"/>
                <a:cs typeface="+mn-lt"/>
              </a:rPr>
              <a:t>Nature Reviews Disease Primers</a:t>
            </a:r>
            <a:r>
              <a:rPr lang="en-US" sz="1500">
                <a:ea typeface="+mn-lt"/>
                <a:cs typeface="+mn-lt"/>
              </a:rPr>
              <a:t>, 1, pp. 1–22. Available at: https://doi.org/10.1038/nrdp.2015.19 (Accessed: 21 March 2026).</a:t>
            </a:r>
          </a:p>
          <a:p>
            <a:pPr>
              <a:lnSpc>
                <a:spcPct val="90000"/>
              </a:lnSpc>
            </a:pPr>
            <a:endParaRPr lang="en-US" sz="1500">
              <a:ea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Care Plan for Type 2 Diabetes</vt:lpstr>
      <vt:lpstr>Introduction</vt:lpstr>
      <vt:lpstr>Patient Overview</vt:lpstr>
      <vt:lpstr>Condition Overview</vt:lpstr>
      <vt:lpstr>Body System: Endocrine System</vt:lpstr>
      <vt:lpstr>Anatomy of the Pancreas</vt:lpstr>
      <vt:lpstr>Normal Physiology</vt:lpstr>
      <vt:lpstr>Pathophysiology</vt:lpstr>
      <vt:lpstr>Risk Factors</vt:lpstr>
      <vt:lpstr>Impact on Patient</vt:lpstr>
      <vt:lpstr>Care Plan (NICE Guidelines)</vt:lpstr>
      <vt:lpstr>Monitoring</vt:lpstr>
      <vt:lpstr>Communication</vt:lpstr>
      <vt:lpstr>Ethical Considerations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revision>1</cp:revision>
  <dcterms:created xsi:type="dcterms:W3CDTF">2013-01-27T09:14:16Z</dcterms:created>
  <dcterms:modified xsi:type="dcterms:W3CDTF">2026-03-22T23:46:45Z</dcterms:modified>
  <cp:category/>
</cp:coreProperties>
</file>