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7" r:id="rId2"/>
    <p:sldId id="256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0AD61E-2008-4BFD-9EB9-8942BB4F855C}" v="193" dt="2026-03-07T22:06:45.5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93" autoAdjust="0"/>
    <p:restoredTop sz="94660"/>
  </p:normalViewPr>
  <p:slideViewPr>
    <p:cSldViewPr snapToGrid="0">
      <p:cViewPr varScale="1">
        <p:scale>
          <a:sx n="70" d="100"/>
          <a:sy n="70" d="100"/>
        </p:scale>
        <p:origin x="32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bah shams" userId="48165baf27df0490" providerId="LiveId" clId="{90A98C24-B853-4FE6-B0C7-AD9B8824AD1A}"/>
    <pc:docChg chg="undo custSel addSld delSld modSld sldOrd modMainMaster">
      <pc:chgData name="misbah shams" userId="48165baf27df0490" providerId="LiveId" clId="{90A98C24-B853-4FE6-B0C7-AD9B8824AD1A}" dt="2026-03-07T22:07:08.212" v="1006" actId="478"/>
      <pc:docMkLst>
        <pc:docMk/>
      </pc:docMkLst>
      <pc:sldChg chg="addSp delSp modSp mod ord setBg addAnim modAnim setClrOvrMap">
        <pc:chgData name="misbah shams" userId="48165baf27df0490" providerId="LiveId" clId="{90A98C24-B853-4FE6-B0C7-AD9B8824AD1A}" dt="2026-03-07T22:06:45.533" v="1004"/>
        <pc:sldMkLst>
          <pc:docMk/>
          <pc:sldMk cId="439836402" sldId="256"/>
        </pc:sldMkLst>
        <pc:spChg chg="mod">
          <ac:chgData name="misbah shams" userId="48165baf27df0490" providerId="LiveId" clId="{90A98C24-B853-4FE6-B0C7-AD9B8824AD1A}" dt="2026-03-07T22:02:14.502" v="880" actId="20577"/>
          <ac:spMkLst>
            <pc:docMk/>
            <pc:sldMk cId="439836402" sldId="256"/>
            <ac:spMk id="2" creationId="{51CC8B39-0A95-A3BC-F27E-77D5DC451BD6}"/>
          </ac:spMkLst>
        </pc:spChg>
        <pc:spChg chg="add del mod">
          <ac:chgData name="misbah shams" userId="48165baf27df0490" providerId="LiveId" clId="{90A98C24-B853-4FE6-B0C7-AD9B8824AD1A}" dt="2026-03-07T19:56:38.164" v="23" actId="478"/>
          <ac:spMkLst>
            <pc:docMk/>
            <pc:sldMk cId="439836402" sldId="256"/>
            <ac:spMk id="3" creationId="{93992B7C-A7FA-C680-6B93-4B51AFD8CD44}"/>
          </ac:spMkLst>
        </pc:spChg>
        <pc:spChg chg="add del">
          <ac:chgData name="misbah shams" userId="48165baf27df0490" providerId="LiveId" clId="{90A98C24-B853-4FE6-B0C7-AD9B8824AD1A}" dt="2026-03-07T20:08:27.874" v="90" actId="26606"/>
          <ac:spMkLst>
            <pc:docMk/>
            <pc:sldMk cId="439836402" sldId="256"/>
            <ac:spMk id="4" creationId="{DE27238C-8EAF-4098-86E6-7723B7DAE601}"/>
          </ac:spMkLst>
        </pc:spChg>
        <pc:spChg chg="add del mod">
          <ac:chgData name="misbah shams" userId="48165baf27df0490" providerId="LiveId" clId="{90A98C24-B853-4FE6-B0C7-AD9B8824AD1A}" dt="2026-03-07T19:55:57.233" v="11" actId="478"/>
          <ac:spMkLst>
            <pc:docMk/>
            <pc:sldMk cId="439836402" sldId="256"/>
            <ac:spMk id="5" creationId="{A10EBBBF-233B-3FA2-13D4-0A44674060BA}"/>
          </ac:spMkLst>
        </pc:spChg>
        <pc:spChg chg="add del">
          <ac:chgData name="misbah shams" userId="48165baf27df0490" providerId="LiveId" clId="{90A98C24-B853-4FE6-B0C7-AD9B8824AD1A}" dt="2026-03-07T19:58:46.317" v="27" actId="11529"/>
          <ac:spMkLst>
            <pc:docMk/>
            <pc:sldMk cId="439836402" sldId="256"/>
            <ac:spMk id="6" creationId="{04DF3547-2A3E-61F7-5725-40127DFCEB44}"/>
          </ac:spMkLst>
        </pc:spChg>
        <pc:spChg chg="add del mod">
          <ac:chgData name="misbah shams" userId="48165baf27df0490" providerId="LiveId" clId="{90A98C24-B853-4FE6-B0C7-AD9B8824AD1A}" dt="2026-03-07T19:59:49.986" v="32" actId="478"/>
          <ac:spMkLst>
            <pc:docMk/>
            <pc:sldMk cId="439836402" sldId="256"/>
            <ac:spMk id="8" creationId="{D15B6E2A-BE01-DECC-CA08-4120424D0ABA}"/>
          </ac:spMkLst>
        </pc:spChg>
        <pc:spChg chg="add del">
          <ac:chgData name="misbah shams" userId="48165baf27df0490" providerId="LiveId" clId="{90A98C24-B853-4FE6-B0C7-AD9B8824AD1A}" dt="2026-03-07T20:08:27.874" v="90" actId="26606"/>
          <ac:spMkLst>
            <pc:docMk/>
            <pc:sldMk cId="439836402" sldId="256"/>
            <ac:spMk id="9" creationId="{992F97B1-1891-4FCC-9E5F-BA97EDB48F89}"/>
          </ac:spMkLst>
        </pc:spChg>
        <pc:spChg chg="add del">
          <ac:chgData name="misbah shams" userId="48165baf27df0490" providerId="LiveId" clId="{90A98C24-B853-4FE6-B0C7-AD9B8824AD1A}" dt="2026-03-07T20:08:27.874" v="90" actId="26606"/>
          <ac:spMkLst>
            <pc:docMk/>
            <pc:sldMk cId="439836402" sldId="256"/>
            <ac:spMk id="11" creationId="{78C6C821-FEE1-4EB6-9590-C021440C77DE}"/>
          </ac:spMkLst>
        </pc:spChg>
        <pc:spChg chg="add del">
          <ac:chgData name="misbah shams" userId="48165baf27df0490" providerId="LiveId" clId="{90A98C24-B853-4FE6-B0C7-AD9B8824AD1A}" dt="2026-03-07T20:08:27.874" v="90" actId="26606"/>
          <ac:spMkLst>
            <pc:docMk/>
            <pc:sldMk cId="439836402" sldId="256"/>
            <ac:spMk id="13" creationId="{B61A74B3-E247-44D4-8C48-FAE8E2056401}"/>
          </ac:spMkLst>
        </pc:spChg>
        <pc:spChg chg="add del">
          <ac:chgData name="misbah shams" userId="48165baf27df0490" providerId="LiveId" clId="{90A98C24-B853-4FE6-B0C7-AD9B8824AD1A}" dt="2026-03-07T20:08:44.155" v="92" actId="26606"/>
          <ac:spMkLst>
            <pc:docMk/>
            <pc:sldMk cId="439836402" sldId="256"/>
            <ac:spMk id="18" creationId="{859FEF9A-9073-4D0C-AE3F-4B05B7C78A93}"/>
          </ac:spMkLst>
        </pc:spChg>
        <pc:spChg chg="add del">
          <ac:chgData name="misbah shams" userId="48165baf27df0490" providerId="LiveId" clId="{90A98C24-B853-4FE6-B0C7-AD9B8824AD1A}" dt="2026-03-07T20:08:44.155" v="92" actId="26606"/>
          <ac:spMkLst>
            <pc:docMk/>
            <pc:sldMk cId="439836402" sldId="256"/>
            <ac:spMk id="20" creationId="{9A868E46-760C-4803-96E3-94D7FF55D339}"/>
          </ac:spMkLst>
        </pc:spChg>
        <pc:spChg chg="add">
          <ac:chgData name="misbah shams" userId="48165baf27df0490" providerId="LiveId" clId="{90A98C24-B853-4FE6-B0C7-AD9B8824AD1A}" dt="2026-03-07T22:00:30.893" v="866" actId="26606"/>
          <ac:spMkLst>
            <pc:docMk/>
            <pc:sldMk cId="439836402" sldId="256"/>
            <ac:spMk id="28" creationId="{C72330AA-E11E-458E-8798-12C7F77383B8}"/>
          </ac:spMkLst>
        </pc:spChg>
        <pc:spChg chg="add del">
          <ac:chgData name="misbah shams" userId="48165baf27df0490" providerId="LiveId" clId="{90A98C24-B853-4FE6-B0C7-AD9B8824AD1A}" dt="2026-03-07T21:22:11.733" v="550" actId="26606"/>
          <ac:spMkLst>
            <pc:docMk/>
            <pc:sldMk cId="439836402" sldId="256"/>
            <ac:spMk id="29" creationId="{C6A81905-F480-46A4-BC10-215D24EA1AE6}"/>
          </ac:spMkLst>
        </pc:spChg>
        <pc:spChg chg="add">
          <ac:chgData name="misbah shams" userId="48165baf27df0490" providerId="LiveId" clId="{90A98C24-B853-4FE6-B0C7-AD9B8824AD1A}" dt="2026-03-07T22:00:30.893" v="866" actId="26606"/>
          <ac:spMkLst>
            <pc:docMk/>
            <pc:sldMk cId="439836402" sldId="256"/>
            <ac:spMk id="30" creationId="{A6BDC1B0-0C91-4230-BFEB-9C8ED19B9A3A}"/>
          </ac:spMkLst>
        </pc:spChg>
        <pc:spChg chg="add del">
          <ac:chgData name="misbah shams" userId="48165baf27df0490" providerId="LiveId" clId="{90A98C24-B853-4FE6-B0C7-AD9B8824AD1A}" dt="2026-03-07T21:22:11.733" v="550" actId="26606"/>
          <ac:spMkLst>
            <pc:docMk/>
            <pc:sldMk cId="439836402" sldId="256"/>
            <ac:spMk id="31" creationId="{36FD4D9D-3784-41E8-8405-A42B72F51331}"/>
          </ac:spMkLst>
        </pc:spChg>
        <pc:spChg chg="add">
          <ac:chgData name="misbah shams" userId="48165baf27df0490" providerId="LiveId" clId="{90A98C24-B853-4FE6-B0C7-AD9B8824AD1A}" dt="2026-03-07T22:00:30.893" v="866" actId="26606"/>
          <ac:spMkLst>
            <pc:docMk/>
            <pc:sldMk cId="439836402" sldId="256"/>
            <ac:spMk id="32" creationId="{68E0A26E-4EA8-4E6C-97A2-7B6C1C13F8CF}"/>
          </ac:spMkLst>
        </pc:spChg>
        <pc:spChg chg="add del">
          <ac:chgData name="misbah shams" userId="48165baf27df0490" providerId="LiveId" clId="{90A98C24-B853-4FE6-B0C7-AD9B8824AD1A}" dt="2026-03-07T21:22:11.733" v="550" actId="26606"/>
          <ac:spMkLst>
            <pc:docMk/>
            <pc:sldMk cId="439836402" sldId="256"/>
            <ac:spMk id="33" creationId="{09811DF6-66E4-43D5-B564-3151796531ED}"/>
          </ac:spMkLst>
        </pc:spChg>
        <pc:spChg chg="add del">
          <ac:chgData name="misbah shams" userId="48165baf27df0490" providerId="LiveId" clId="{90A98C24-B853-4FE6-B0C7-AD9B8824AD1A}" dt="2026-03-07T21:22:11.733" v="550" actId="26606"/>
          <ac:spMkLst>
            <pc:docMk/>
            <pc:sldMk cId="439836402" sldId="256"/>
            <ac:spMk id="35" creationId="{60817A52-B891-4228-A61E-0C0A57632DDA}"/>
          </ac:spMkLst>
        </pc:spChg>
        <pc:spChg chg="add">
          <ac:chgData name="misbah shams" userId="48165baf27df0490" providerId="LiveId" clId="{90A98C24-B853-4FE6-B0C7-AD9B8824AD1A}" dt="2026-03-07T22:00:30.893" v="866" actId="26606"/>
          <ac:spMkLst>
            <pc:docMk/>
            <pc:sldMk cId="439836402" sldId="256"/>
            <ac:spMk id="37" creationId="{C1841CC0-B7A9-4828-B82F-9C6B433BDCAE}"/>
          </ac:spMkLst>
        </pc:spChg>
        <pc:grpChg chg="add">
          <ac:chgData name="misbah shams" userId="48165baf27df0490" providerId="LiveId" clId="{90A98C24-B853-4FE6-B0C7-AD9B8824AD1A}" dt="2026-03-07T22:00:30.893" v="866" actId="26606"/>
          <ac:grpSpMkLst>
            <pc:docMk/>
            <pc:sldMk cId="439836402" sldId="256"/>
            <ac:grpSpMk id="39" creationId="{08E05919-D800-40FD-A3BD-4B9CC4078E7A}"/>
          </ac:grpSpMkLst>
        </pc:grpChg>
        <pc:graphicFrameChg chg="add del">
          <ac:chgData name="misbah shams" userId="48165baf27df0490" providerId="LiveId" clId="{90A98C24-B853-4FE6-B0C7-AD9B8824AD1A}" dt="2026-03-07T19:59:09.128" v="29" actId="478"/>
          <ac:graphicFrameMkLst>
            <pc:docMk/>
            <pc:sldMk cId="439836402" sldId="256"/>
            <ac:graphicFrameMk id="7" creationId="{70EDFFC6-76FD-54FA-A6FE-9C8E73E5554E}"/>
          </ac:graphicFrameMkLst>
        </pc:graphicFrameChg>
        <pc:picChg chg="add mod">
          <ac:chgData name="misbah shams" userId="48165baf27df0490" providerId="LiveId" clId="{90A98C24-B853-4FE6-B0C7-AD9B8824AD1A}" dt="2026-03-07T22:00:30.893" v="866" actId="26606"/>
          <ac:picMkLst>
            <pc:docMk/>
            <pc:sldMk cId="439836402" sldId="256"/>
            <ac:picMk id="26" creationId="{B95A26B9-F00C-8E37-8A2F-D9A28041F4A9}"/>
          </ac:picMkLst>
        </pc:picChg>
        <pc:cxnChg chg="add del">
          <ac:chgData name="misbah shams" userId="48165baf27df0490" providerId="LiveId" clId="{90A98C24-B853-4FE6-B0C7-AD9B8824AD1A}" dt="2026-03-07T20:08:44.155" v="92" actId="26606"/>
          <ac:cxnSpMkLst>
            <pc:docMk/>
            <pc:sldMk cId="439836402" sldId="256"/>
            <ac:cxnSpMk id="22" creationId="{C632DB3C-29C8-435B-832E-2A00033193CD}"/>
          </ac:cxnSpMkLst>
        </pc:cxnChg>
      </pc:sldChg>
      <pc:sldChg chg="addSp delSp modSp new del mod setBg modClrScheme addAnim delAnim setClrOvrMap delDesignElem chgLayout">
        <pc:chgData name="misbah shams" userId="48165baf27df0490" providerId="LiveId" clId="{90A98C24-B853-4FE6-B0C7-AD9B8824AD1A}" dt="2026-03-07T20:23:43.387" v="149" actId="47"/>
        <pc:sldMkLst>
          <pc:docMk/>
          <pc:sldMk cId="3607271412" sldId="257"/>
        </pc:sldMkLst>
        <pc:spChg chg="mod ord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2" creationId="{B0E3DA21-87F3-701F-E778-1A7037D36A9C}"/>
          </ac:spMkLst>
        </pc:spChg>
        <pc:spChg chg="del">
          <ac:chgData name="misbah shams" userId="48165baf27df0490" providerId="LiveId" clId="{90A98C24-B853-4FE6-B0C7-AD9B8824AD1A}" dt="2026-03-07T20:01:48.182" v="43" actId="478"/>
          <ac:spMkLst>
            <pc:docMk/>
            <pc:sldMk cId="3607271412" sldId="257"/>
            <ac:spMk id="3" creationId="{2403CB4F-811E-661C-F709-FA4474FE61C7}"/>
          </ac:spMkLst>
        </pc:spChg>
        <pc:spChg chg="add del mod ord">
          <ac:chgData name="misbah shams" userId="48165baf27df0490" providerId="LiveId" clId="{90A98C24-B853-4FE6-B0C7-AD9B8824AD1A}" dt="2026-03-07T20:03:47.376" v="62" actId="700"/>
          <ac:spMkLst>
            <pc:docMk/>
            <pc:sldMk cId="3607271412" sldId="257"/>
            <ac:spMk id="4" creationId="{3FE14604-E840-AFC8-19B1-54E9A16DBF80}"/>
          </ac:spMkLst>
        </pc:spChg>
        <pc:spChg chg="add del mod ord">
          <ac:chgData name="misbah shams" userId="48165baf27df0490" providerId="LiveId" clId="{90A98C24-B853-4FE6-B0C7-AD9B8824AD1A}" dt="2026-03-07T20:03:47.376" v="62" actId="700"/>
          <ac:spMkLst>
            <pc:docMk/>
            <pc:sldMk cId="3607271412" sldId="257"/>
            <ac:spMk id="5" creationId="{A6DF3783-83CB-968A-8991-569C323D58FA}"/>
          </ac:spMkLst>
        </pc:spChg>
        <pc:spChg chg="add mod ord">
          <ac:chgData name="misbah shams" userId="48165baf27df0490" providerId="LiveId" clId="{90A98C24-B853-4FE6-B0C7-AD9B8824AD1A}" dt="2026-03-07T20:03:34.323" v="60" actId="700"/>
          <ac:spMkLst>
            <pc:docMk/>
            <pc:sldMk cId="3607271412" sldId="257"/>
            <ac:spMk id="8" creationId="{0E43AD30-F96E-F228-43AF-18F46938C73B}"/>
          </ac:spMkLst>
        </pc:spChg>
        <pc:spChg chg="add del mod ord">
          <ac:chgData name="misbah shams" userId="48165baf27df0490" providerId="LiveId" clId="{90A98C24-B853-4FE6-B0C7-AD9B8824AD1A}" dt="2026-03-07T20:03:47.376" v="62" actId="700"/>
          <ac:spMkLst>
            <pc:docMk/>
            <pc:sldMk cId="3607271412" sldId="257"/>
            <ac:spMk id="10" creationId="{30399146-17FD-53D9-ED21-928EA2B93E26}"/>
          </ac:spMkLst>
        </pc:spChg>
        <pc:spChg chg="del mod ord">
          <ac:chgData name="misbah shams" userId="48165baf27df0490" providerId="LiveId" clId="{90A98C24-B853-4FE6-B0C7-AD9B8824AD1A}" dt="2026-03-07T20:03:47.376" v="62" actId="700"/>
          <ac:spMkLst>
            <pc:docMk/>
            <pc:sldMk cId="3607271412" sldId="257"/>
            <ac:spMk id="12" creationId="{23275536-3146-EDC5-8FE1-D5B4F3E3D1A4}"/>
          </ac:spMkLst>
        </pc:spChg>
        <pc:spChg chg="add del">
          <ac:chgData name="misbah shams" userId="48165baf27df0490" providerId="LiveId" clId="{90A98C24-B853-4FE6-B0C7-AD9B8824AD1A}" dt="2026-03-07T20:02:54.915" v="52" actId="26606"/>
          <ac:spMkLst>
            <pc:docMk/>
            <pc:sldMk cId="3607271412" sldId="257"/>
            <ac:spMk id="13" creationId="{4AC0CD9D-7610-4620-93B4-798CCD9AB581}"/>
          </ac:spMkLst>
        </pc:spChg>
        <pc:spChg chg="add del mod ord">
          <ac:chgData name="misbah shams" userId="48165baf27df0490" providerId="LiveId" clId="{90A98C24-B853-4FE6-B0C7-AD9B8824AD1A}" dt="2026-03-07T20:03:47.376" v="62" actId="700"/>
          <ac:spMkLst>
            <pc:docMk/>
            <pc:sldMk cId="3607271412" sldId="257"/>
            <ac:spMk id="14" creationId="{D2443072-308B-6363-B026-B472D4754F0C}"/>
          </ac:spMkLst>
        </pc:spChg>
        <pc:spChg chg="add del mod ord">
          <ac:chgData name="misbah shams" userId="48165baf27df0490" providerId="LiveId" clId="{90A98C24-B853-4FE6-B0C7-AD9B8824AD1A}" dt="2026-03-07T20:04:58.478" v="71" actId="478"/>
          <ac:spMkLst>
            <pc:docMk/>
            <pc:sldMk cId="3607271412" sldId="257"/>
            <ac:spMk id="16" creationId="{39892AFB-4DB5-48DA-2FAE-51C4F4CE18BD}"/>
          </ac:spMkLst>
        </pc:spChg>
        <pc:spChg chg="add del mod ord">
          <ac:chgData name="misbah shams" userId="48165baf27df0490" providerId="LiveId" clId="{90A98C24-B853-4FE6-B0C7-AD9B8824AD1A}" dt="2026-03-07T20:04:47.361" v="69" actId="700"/>
          <ac:spMkLst>
            <pc:docMk/>
            <pc:sldMk cId="3607271412" sldId="257"/>
            <ac:spMk id="18" creationId="{B64CF074-D80C-93CC-3F6F-FF2D6662C0AB}"/>
          </ac:spMkLst>
        </pc:spChg>
        <pc:spChg chg="add del">
          <ac:chgData name="misbah shams" userId="48165baf27df0490" providerId="LiveId" clId="{90A98C24-B853-4FE6-B0C7-AD9B8824AD1A}" dt="2026-03-07T20:02:54.915" v="52" actId="26606"/>
          <ac:spMkLst>
            <pc:docMk/>
            <pc:sldMk cId="3607271412" sldId="257"/>
            <ac:spMk id="19" creationId="{DE4D62F9-188E-4530-84C2-24BDEE4BEB82}"/>
          </ac:spMkLst>
        </pc:spChg>
        <pc:spChg chg="add del">
          <ac:chgData name="misbah shams" userId="48165baf27df0490" providerId="LiveId" clId="{90A98C24-B853-4FE6-B0C7-AD9B8824AD1A}" dt="2026-03-07T20:02:54.915" v="52" actId="26606"/>
          <ac:spMkLst>
            <pc:docMk/>
            <pc:sldMk cId="3607271412" sldId="257"/>
            <ac:spMk id="21" creationId="{C6A81905-F480-46A4-BC10-215D24EA1AE6}"/>
          </ac:spMkLst>
        </pc:spChg>
        <pc:spChg chg="add del">
          <ac:chgData name="misbah shams" userId="48165baf27df0490" providerId="LiveId" clId="{90A98C24-B853-4FE6-B0C7-AD9B8824AD1A}" dt="2026-03-07T20:02:54.915" v="52" actId="26606"/>
          <ac:spMkLst>
            <pc:docMk/>
            <pc:sldMk cId="3607271412" sldId="257"/>
            <ac:spMk id="23" creationId="{36FD4D9D-3784-41E8-8405-A42B72F51331}"/>
          </ac:spMkLst>
        </pc:spChg>
        <pc:spChg chg="add del">
          <ac:chgData name="misbah shams" userId="48165baf27df0490" providerId="LiveId" clId="{90A98C24-B853-4FE6-B0C7-AD9B8824AD1A}" dt="2026-03-07T20:08:22.440" v="89" actId="26606"/>
          <ac:spMkLst>
            <pc:docMk/>
            <pc:sldMk cId="3607271412" sldId="257"/>
            <ac:spMk id="24" creationId="{4FA533C5-33E3-4611-AF9F-72811D8B26A6}"/>
          </ac:spMkLst>
        </pc:spChg>
        <pc:spChg chg="add del">
          <ac:chgData name="misbah shams" userId="48165baf27df0490" providerId="LiveId" clId="{90A98C24-B853-4FE6-B0C7-AD9B8824AD1A}" dt="2026-03-07T20:02:54.915" v="52" actId="26606"/>
          <ac:spMkLst>
            <pc:docMk/>
            <pc:sldMk cId="3607271412" sldId="257"/>
            <ac:spMk id="25" creationId="{09811DF6-66E4-43D5-B564-3151796531ED}"/>
          </ac:spMkLst>
        </pc:spChg>
        <pc:spChg chg="add del">
          <ac:chgData name="misbah shams" userId="48165baf27df0490" providerId="LiveId" clId="{90A98C24-B853-4FE6-B0C7-AD9B8824AD1A}" dt="2026-03-07T20:02:54.915" v="52" actId="26606"/>
          <ac:spMkLst>
            <pc:docMk/>
            <pc:sldMk cId="3607271412" sldId="257"/>
            <ac:spMk id="27" creationId="{60817A52-B891-4228-A61E-0C0A57632DDA}"/>
          </ac:spMkLst>
        </pc:spChg>
        <pc:spChg chg="add del">
          <ac:chgData name="misbah shams" userId="48165baf27df0490" providerId="LiveId" clId="{90A98C24-B853-4FE6-B0C7-AD9B8824AD1A}" dt="2026-03-07T20:02:56.449" v="54" actId="26606"/>
          <ac:spMkLst>
            <pc:docMk/>
            <pc:sldMk cId="3607271412" sldId="257"/>
            <ac:spMk id="30" creationId="{4FA533C5-33E3-4611-AF9F-72811D8B26A6}"/>
          </ac:spMkLst>
        </pc:spChg>
        <pc:spChg chg="add del">
          <ac:chgData name="misbah shams" userId="48165baf27df0490" providerId="LiveId" clId="{90A98C24-B853-4FE6-B0C7-AD9B8824AD1A}" dt="2026-03-07T20:02:56.449" v="54" actId="26606"/>
          <ac:spMkLst>
            <pc:docMk/>
            <pc:sldMk cId="3607271412" sldId="257"/>
            <ac:spMk id="33" creationId="{87F0FDC4-AD8C-47D9-9131-623C98ADB0AE}"/>
          </ac:spMkLst>
        </pc:spChg>
        <pc:spChg chg="add del">
          <ac:chgData name="misbah shams" userId="48165baf27df0490" providerId="LiveId" clId="{90A98C24-B853-4FE6-B0C7-AD9B8824AD1A}" dt="2026-03-07T20:02:56.449" v="54" actId="26606"/>
          <ac:spMkLst>
            <pc:docMk/>
            <pc:sldMk cId="3607271412" sldId="257"/>
            <ac:spMk id="34" creationId="{DDCA251B-4F28-43A9-A5FD-47101E24C81F}"/>
          </ac:spMkLst>
        </pc:spChg>
        <pc:spChg chg="add del">
          <ac:chgData name="misbah shams" userId="48165baf27df0490" providerId="LiveId" clId="{90A98C24-B853-4FE6-B0C7-AD9B8824AD1A}" dt="2026-03-07T20:02:56.449" v="54" actId="26606"/>
          <ac:spMkLst>
            <pc:docMk/>
            <pc:sldMk cId="3607271412" sldId="257"/>
            <ac:spMk id="35" creationId="{27B3E067-68A1-4E6F-8B2A-DF0DC2803F92}"/>
          </ac:spMkLst>
        </pc:spChg>
        <pc:spChg chg="add del">
          <ac:chgData name="misbah shams" userId="48165baf27df0490" providerId="LiveId" clId="{90A98C24-B853-4FE6-B0C7-AD9B8824AD1A}" dt="2026-03-07T20:02:56.449" v="54" actId="26606"/>
          <ac:spMkLst>
            <pc:docMk/>
            <pc:sldMk cId="3607271412" sldId="257"/>
            <ac:spMk id="36" creationId="{148F0EEF-7B63-4EC4-96D4-6AFBF46B1A58}"/>
          </ac:spMkLst>
        </pc:spChg>
        <pc:spChg chg="add del">
          <ac:chgData name="misbah shams" userId="48165baf27df0490" providerId="LiveId" clId="{90A98C24-B853-4FE6-B0C7-AD9B8824AD1A}" dt="2026-03-07T20:02:56.449" v="54" actId="26606"/>
          <ac:spMkLst>
            <pc:docMk/>
            <pc:sldMk cId="3607271412" sldId="257"/>
            <ac:spMk id="37" creationId="{4FB5E673-6D85-4457-A048-FD09048DCECA}"/>
          </ac:spMkLst>
        </pc:spChg>
        <pc:spChg chg="add del">
          <ac:chgData name="misbah shams" userId="48165baf27df0490" providerId="LiveId" clId="{90A98C24-B853-4FE6-B0C7-AD9B8824AD1A}" dt="2026-03-07T20:08:22.440" v="89" actId="26606"/>
          <ac:spMkLst>
            <pc:docMk/>
            <pc:sldMk cId="3607271412" sldId="257"/>
            <ac:spMk id="38" creationId="{87F0FDC4-AD8C-47D9-9131-623C98ADB0AE}"/>
          </ac:spMkLst>
        </pc:spChg>
        <pc:spChg chg="add del">
          <ac:chgData name="misbah shams" userId="48165baf27df0490" providerId="LiveId" clId="{90A98C24-B853-4FE6-B0C7-AD9B8824AD1A}" dt="2026-03-07T20:03:00.328" v="56" actId="26606"/>
          <ac:spMkLst>
            <pc:docMk/>
            <pc:sldMk cId="3607271412" sldId="257"/>
            <ac:spMk id="41" creationId="{4AC0CD9D-7610-4620-93B4-798CCD9AB581}"/>
          </ac:spMkLst>
        </pc:spChg>
        <pc:spChg chg="add del">
          <ac:chgData name="misbah shams" userId="48165baf27df0490" providerId="LiveId" clId="{90A98C24-B853-4FE6-B0C7-AD9B8824AD1A}" dt="2026-03-07T20:03:00.328" v="56" actId="26606"/>
          <ac:spMkLst>
            <pc:docMk/>
            <pc:sldMk cId="3607271412" sldId="257"/>
            <ac:spMk id="44" creationId="{DE4D62F9-188E-4530-84C2-24BDEE4BEB82}"/>
          </ac:spMkLst>
        </pc:spChg>
        <pc:spChg chg="add del">
          <ac:chgData name="misbah shams" userId="48165baf27df0490" providerId="LiveId" clId="{90A98C24-B853-4FE6-B0C7-AD9B8824AD1A}" dt="2026-03-07T20:08:22.440" v="89" actId="26606"/>
          <ac:spMkLst>
            <pc:docMk/>
            <pc:sldMk cId="3607271412" sldId="257"/>
            <ac:spMk id="46" creationId="{DE27238C-8EAF-4098-86E6-7723B7DAE601}"/>
          </ac:spMkLst>
        </pc:spChg>
        <pc:spChg chg="add del">
          <ac:chgData name="misbah shams" userId="48165baf27df0490" providerId="LiveId" clId="{90A98C24-B853-4FE6-B0C7-AD9B8824AD1A}" dt="2026-03-07T20:03:11.999" v="58" actId="26606"/>
          <ac:spMkLst>
            <pc:docMk/>
            <pc:sldMk cId="3607271412" sldId="257"/>
            <ac:spMk id="49" creationId="{4FA533C5-33E3-4611-AF9F-72811D8B26A6}"/>
          </ac:spMkLst>
        </pc:spChg>
        <pc:spChg chg="add del">
          <ac:chgData name="misbah shams" userId="48165baf27df0490" providerId="LiveId" clId="{90A98C24-B853-4FE6-B0C7-AD9B8824AD1A}" dt="2026-03-07T20:03:11.999" v="58" actId="26606"/>
          <ac:spMkLst>
            <pc:docMk/>
            <pc:sldMk cId="3607271412" sldId="257"/>
            <ac:spMk id="52" creationId="{87F0FDC4-AD8C-47D9-9131-623C98ADB0AE}"/>
          </ac:spMkLst>
        </pc:spChg>
        <pc:spChg chg="add del">
          <ac:chgData name="misbah shams" userId="48165baf27df0490" providerId="LiveId" clId="{90A98C24-B853-4FE6-B0C7-AD9B8824AD1A}" dt="2026-03-07T20:03:11.999" v="58" actId="26606"/>
          <ac:spMkLst>
            <pc:docMk/>
            <pc:sldMk cId="3607271412" sldId="257"/>
            <ac:spMk id="53" creationId="{C28D0172-F2E0-4763-9C35-F022664959D8}"/>
          </ac:spMkLst>
        </pc:spChg>
        <pc:spChg chg="add del">
          <ac:chgData name="misbah shams" userId="48165baf27df0490" providerId="LiveId" clId="{90A98C24-B853-4FE6-B0C7-AD9B8824AD1A}" dt="2026-03-07T20:03:11.999" v="58" actId="26606"/>
          <ac:spMkLst>
            <pc:docMk/>
            <pc:sldMk cId="3607271412" sldId="257"/>
            <ac:spMk id="54" creationId="{9F2851FB-E841-4509-8A6D-A416376EA380}"/>
          </ac:spMkLst>
        </pc:spChg>
        <pc:spChg chg="add del">
          <ac:chgData name="misbah shams" userId="48165baf27df0490" providerId="LiveId" clId="{90A98C24-B853-4FE6-B0C7-AD9B8824AD1A}" dt="2026-03-07T20:03:11.999" v="58" actId="26606"/>
          <ac:spMkLst>
            <pc:docMk/>
            <pc:sldMk cId="3607271412" sldId="257"/>
            <ac:spMk id="55" creationId="{DF6FB2B2-CE21-407F-B22E-302DADC2C3D3}"/>
          </ac:spMkLst>
        </pc:spChg>
        <pc:spChg chg="add del">
          <ac:chgData name="misbah shams" userId="48165baf27df0490" providerId="LiveId" clId="{90A98C24-B853-4FE6-B0C7-AD9B8824AD1A}" dt="2026-03-07T20:08:22.440" v="89" actId="26606"/>
          <ac:spMkLst>
            <pc:docMk/>
            <pc:sldMk cId="3607271412" sldId="257"/>
            <ac:spMk id="56" creationId="{992F97B1-1891-4FCC-9E5F-BA97EDB48F89}"/>
          </ac:spMkLst>
        </pc:spChg>
        <pc:spChg chg="add del">
          <ac:chgData name="misbah shams" userId="48165baf27df0490" providerId="LiveId" clId="{90A98C24-B853-4FE6-B0C7-AD9B8824AD1A}" dt="2026-03-07T20:04:12.245" v="63" actId="700"/>
          <ac:spMkLst>
            <pc:docMk/>
            <pc:sldMk cId="3607271412" sldId="257"/>
            <ac:spMk id="59" creationId="{4FA533C5-33E3-4611-AF9F-72811D8B26A6}"/>
          </ac:spMkLst>
        </pc:spChg>
        <pc:spChg chg="add del">
          <ac:chgData name="misbah shams" userId="48165baf27df0490" providerId="LiveId" clId="{90A98C24-B853-4FE6-B0C7-AD9B8824AD1A}" dt="2026-03-07T20:04:12.245" v="63" actId="700"/>
          <ac:spMkLst>
            <pc:docMk/>
            <pc:sldMk cId="3607271412" sldId="257"/>
            <ac:spMk id="62" creationId="{87F0FDC4-AD8C-47D9-9131-623C98ADB0AE}"/>
          </ac:spMkLst>
        </pc:spChg>
        <pc:spChg chg="add del">
          <ac:chgData name="misbah shams" userId="48165baf27df0490" providerId="LiveId" clId="{90A98C24-B853-4FE6-B0C7-AD9B8824AD1A}" dt="2026-03-07T20:04:12.245" v="63" actId="700"/>
          <ac:spMkLst>
            <pc:docMk/>
            <pc:sldMk cId="3607271412" sldId="257"/>
            <ac:spMk id="63" creationId="{E34FA10D-5116-47B4-A70E-776435251326}"/>
          </ac:spMkLst>
        </pc:spChg>
        <pc:spChg chg="add del">
          <ac:chgData name="misbah shams" userId="48165baf27df0490" providerId="LiveId" clId="{90A98C24-B853-4FE6-B0C7-AD9B8824AD1A}" dt="2026-03-07T20:04:12.245" v="63" actId="700"/>
          <ac:spMkLst>
            <pc:docMk/>
            <pc:sldMk cId="3607271412" sldId="257"/>
            <ac:spMk id="64" creationId="{B2718AAE-52B9-4DD9-9D83-A9C975C9DC2D}"/>
          </ac:spMkLst>
        </pc:spChg>
        <pc:spChg chg="add del">
          <ac:chgData name="misbah shams" userId="48165baf27df0490" providerId="LiveId" clId="{90A98C24-B853-4FE6-B0C7-AD9B8824AD1A}" dt="2026-03-07T20:04:12.245" v="63" actId="700"/>
          <ac:spMkLst>
            <pc:docMk/>
            <pc:sldMk cId="3607271412" sldId="257"/>
            <ac:spMk id="65" creationId="{49FF39B1-9689-44AE-A803-7B90A059DC56}"/>
          </ac:spMkLst>
        </pc:spChg>
        <pc:spChg chg="add del">
          <ac:chgData name="misbah shams" userId="48165baf27df0490" providerId="LiveId" clId="{90A98C24-B853-4FE6-B0C7-AD9B8824AD1A}" dt="2026-03-07T20:04:12.245" v="63" actId="700"/>
          <ac:spMkLst>
            <pc:docMk/>
            <pc:sldMk cId="3607271412" sldId="257"/>
            <ac:spMk id="66" creationId="{6C74A888-48BE-4604-BB14-E6C5E9D0F2FB}"/>
          </ac:spMkLst>
        </pc:spChg>
        <pc:spChg chg="add del">
          <ac:chgData name="misbah shams" userId="48165baf27df0490" providerId="LiveId" clId="{90A98C24-B853-4FE6-B0C7-AD9B8824AD1A}" dt="2026-03-07T20:08:22.440" v="89" actId="26606"/>
          <ac:spMkLst>
            <pc:docMk/>
            <pc:sldMk cId="3607271412" sldId="257"/>
            <ac:spMk id="67" creationId="{78C6C821-FEE1-4EB6-9590-C021440C77DE}"/>
          </ac:spMkLst>
        </pc:spChg>
        <pc:spChg chg="add del">
          <ac:chgData name="misbah shams" userId="48165baf27df0490" providerId="LiveId" clId="{90A98C24-B853-4FE6-B0C7-AD9B8824AD1A}" dt="2026-03-07T20:08:22.440" v="89" actId="26606"/>
          <ac:spMkLst>
            <pc:docMk/>
            <pc:sldMk cId="3607271412" sldId="257"/>
            <ac:spMk id="68" creationId="{B61A74B3-E247-44D4-8C48-FAE8E2056401}"/>
          </ac:spMkLst>
        </pc:spChg>
        <pc:spChg chg="add del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77" creationId="{4FA533C5-33E3-4611-AF9F-72811D8B26A6}"/>
          </ac:spMkLst>
        </pc:spChg>
        <pc:spChg chg="del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83" creationId="{87F0FDC4-AD8C-47D9-9131-623C98ADB0AE}"/>
          </ac:spMkLst>
        </pc:spChg>
        <pc:spChg chg="add del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85" creationId="{E6A222EB-A81E-4238-B08D-AAB1828C8E0B}"/>
          </ac:spMkLst>
        </pc:spChg>
        <pc:spChg chg="add del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87" creationId="{E014676C-074B-475A-8346-9C901C86CB97}"/>
          </ac:spMkLst>
        </pc:spChg>
        <pc:spChg chg="add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98" creationId="{4FA533C5-33E3-4611-AF9F-72811D8B26A6}"/>
          </ac:spMkLst>
        </pc:spChg>
        <pc:spChg chg="add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104" creationId="{87F0FDC4-AD8C-47D9-9131-623C98ADB0AE}"/>
          </ac:spMkLst>
        </pc:spChg>
        <pc:spChg chg="add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106" creationId="{3D15A6F9-32E7-4EA5-A1BE-A2636DA69F42}"/>
          </ac:spMkLst>
        </pc:spChg>
        <pc:spChg chg="add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108" creationId="{1B9047A0-D508-41B4-9987-A03A1C314035}"/>
          </ac:spMkLst>
        </pc:spChg>
        <pc:spChg chg="add">
          <ac:chgData name="misbah shams" userId="48165baf27df0490" providerId="LiveId" clId="{90A98C24-B853-4FE6-B0C7-AD9B8824AD1A}" dt="2026-03-07T20:09:17.235" v="96" actId="26606"/>
          <ac:spMkLst>
            <pc:docMk/>
            <pc:sldMk cId="3607271412" sldId="257"/>
            <ac:spMk id="110" creationId="{B679C71C-F606-4D18-A66B-277C1FD5C770}"/>
          </ac:spMkLst>
        </pc:spChg>
        <pc:picChg chg="add del">
          <ac:chgData name="misbah shams" userId="48165baf27df0490" providerId="LiveId" clId="{90A98C24-B853-4FE6-B0C7-AD9B8824AD1A}" dt="2026-03-07T20:02:54.915" v="52" actId="26606"/>
          <ac:picMkLst>
            <pc:docMk/>
            <pc:sldMk cId="3607271412" sldId="257"/>
            <ac:picMk id="9" creationId="{41B68C77-138E-4BF7-A276-BD0C78A4219F}"/>
          </ac:picMkLst>
        </pc:picChg>
        <pc:picChg chg="add">
          <ac:chgData name="misbah shams" userId="48165baf27df0490" providerId="LiveId" clId="{90A98C24-B853-4FE6-B0C7-AD9B8824AD1A}" dt="2026-03-07T20:02:32.197" v="49" actId="26606"/>
          <ac:picMkLst>
            <pc:docMk/>
            <pc:sldMk cId="3607271412" sldId="257"/>
            <ac:picMk id="11" creationId="{7C268552-D473-46ED-B1B8-422042C4DEF1}"/>
          </ac:picMkLst>
        </pc:picChg>
        <pc:picChg chg="add del">
          <ac:chgData name="misbah shams" userId="48165baf27df0490" providerId="LiveId" clId="{90A98C24-B853-4FE6-B0C7-AD9B8824AD1A}" dt="2026-03-07T20:02:54.915" v="52" actId="26606"/>
          <ac:picMkLst>
            <pc:docMk/>
            <pc:sldMk cId="3607271412" sldId="257"/>
            <ac:picMk id="15" creationId="{B9238B3E-24AA-439A-B527-6C5DF6D72145}"/>
          </ac:picMkLst>
        </pc:picChg>
        <pc:picChg chg="del">
          <ac:chgData name="misbah shams" userId="48165baf27df0490" providerId="LiveId" clId="{90A98C24-B853-4FE6-B0C7-AD9B8824AD1A}" dt="2026-03-07T20:02:54.915" v="52" actId="26606"/>
          <ac:picMkLst>
            <pc:docMk/>
            <pc:sldMk cId="3607271412" sldId="257"/>
            <ac:picMk id="17" creationId="{69F01145-BEA3-4CBF-AA21-10077B948CA8}"/>
          </ac:picMkLst>
        </pc:picChg>
        <pc:picChg chg="add">
          <ac:chgData name="misbah shams" userId="48165baf27df0490" providerId="LiveId" clId="{90A98C24-B853-4FE6-B0C7-AD9B8824AD1A}" dt="2026-03-07T20:05:18.681" v="72" actId="26606"/>
          <ac:picMkLst>
            <pc:docMk/>
            <pc:sldMk cId="3607271412" sldId="257"/>
            <ac:picMk id="20" creationId="{91B28F63-CF00-448F-B141-FE33C33B1891}"/>
          </ac:picMkLst>
        </pc:picChg>
        <pc:picChg chg="add">
          <ac:chgData name="misbah shams" userId="48165baf27df0490" providerId="LiveId" clId="{90A98C24-B853-4FE6-B0C7-AD9B8824AD1A}" dt="2026-03-07T20:05:18.681" v="72" actId="26606"/>
          <ac:picMkLst>
            <pc:docMk/>
            <pc:sldMk cId="3607271412" sldId="257"/>
            <ac:picMk id="22" creationId="{2AE609E2-8522-44E4-9077-980E5BCF3E14}"/>
          </ac:picMkLst>
        </pc:picChg>
        <pc:picChg chg="add">
          <ac:chgData name="misbah shams" userId="48165baf27df0490" providerId="LiveId" clId="{90A98C24-B853-4FE6-B0C7-AD9B8824AD1A}" dt="2026-03-07T20:05:18.681" v="72" actId="26606"/>
          <ac:picMkLst>
            <pc:docMk/>
            <pc:sldMk cId="3607271412" sldId="257"/>
            <ac:picMk id="28" creationId="{6AC7D913-60B7-4603-881B-831DA5D3A940}"/>
          </ac:picMkLst>
        </pc:picChg>
        <pc:picChg chg="add del">
          <ac:chgData name="misbah shams" userId="48165baf27df0490" providerId="LiveId" clId="{90A98C24-B853-4FE6-B0C7-AD9B8824AD1A}" dt="2026-03-07T20:02:56.449" v="54" actId="26606"/>
          <ac:picMkLst>
            <pc:docMk/>
            <pc:sldMk cId="3607271412" sldId="257"/>
            <ac:picMk id="29" creationId="{2AE609E2-8522-44E4-9077-980E5BCF3E14}"/>
          </ac:picMkLst>
        </pc:picChg>
        <pc:picChg chg="add del">
          <ac:chgData name="misbah shams" userId="48165baf27df0490" providerId="LiveId" clId="{90A98C24-B853-4FE6-B0C7-AD9B8824AD1A}" dt="2026-03-07T20:02:56.449" v="54" actId="26606"/>
          <ac:picMkLst>
            <pc:docMk/>
            <pc:sldMk cId="3607271412" sldId="257"/>
            <ac:picMk id="31" creationId="{8949AD42-25FD-4C3D-9EEE-B7FEC5809988}"/>
          </ac:picMkLst>
        </pc:picChg>
        <pc:picChg chg="add del">
          <ac:chgData name="misbah shams" userId="48165baf27df0490" providerId="LiveId" clId="{90A98C24-B853-4FE6-B0C7-AD9B8824AD1A}" dt="2026-03-07T20:02:56.449" v="54" actId="26606"/>
          <ac:picMkLst>
            <pc:docMk/>
            <pc:sldMk cId="3607271412" sldId="257"/>
            <ac:picMk id="32" creationId="{6AC7D913-60B7-4603-881B-831DA5D3A940}"/>
          </ac:picMkLst>
        </pc:picChg>
        <pc:picChg chg="add del">
          <ac:chgData name="misbah shams" userId="48165baf27df0490" providerId="LiveId" clId="{90A98C24-B853-4FE6-B0C7-AD9B8824AD1A}" dt="2026-03-07T20:03:00.328" v="56" actId="26606"/>
          <ac:picMkLst>
            <pc:docMk/>
            <pc:sldMk cId="3607271412" sldId="257"/>
            <ac:picMk id="39" creationId="{41B68C77-138E-4BF7-A276-BD0C78A4219F}"/>
          </ac:picMkLst>
        </pc:picChg>
        <pc:picChg chg="add del">
          <ac:chgData name="misbah shams" userId="48165baf27df0490" providerId="LiveId" clId="{90A98C24-B853-4FE6-B0C7-AD9B8824AD1A}" dt="2026-03-07T20:03:00.328" v="56" actId="26606"/>
          <ac:picMkLst>
            <pc:docMk/>
            <pc:sldMk cId="3607271412" sldId="257"/>
            <ac:picMk id="40" creationId="{7C268552-D473-46ED-B1B8-422042C4DEF1}"/>
          </ac:picMkLst>
        </pc:picChg>
        <pc:picChg chg="add del">
          <ac:chgData name="misbah shams" userId="48165baf27df0490" providerId="LiveId" clId="{90A98C24-B853-4FE6-B0C7-AD9B8824AD1A}" dt="2026-03-07T20:03:00.328" v="56" actId="26606"/>
          <ac:picMkLst>
            <pc:docMk/>
            <pc:sldMk cId="3607271412" sldId="257"/>
            <ac:picMk id="42" creationId="{B9238B3E-24AA-439A-B527-6C5DF6D72145}"/>
          </ac:picMkLst>
        </pc:picChg>
        <pc:picChg chg="add del">
          <ac:chgData name="misbah shams" userId="48165baf27df0490" providerId="LiveId" clId="{90A98C24-B853-4FE6-B0C7-AD9B8824AD1A}" dt="2026-03-07T20:03:00.328" v="56" actId="26606"/>
          <ac:picMkLst>
            <pc:docMk/>
            <pc:sldMk cId="3607271412" sldId="257"/>
            <ac:picMk id="43" creationId="{69F01145-BEA3-4CBF-AA21-10077B948CA8}"/>
          </ac:picMkLst>
        </pc:picChg>
        <pc:picChg chg="add del">
          <ac:chgData name="misbah shams" userId="48165baf27df0490" providerId="LiveId" clId="{90A98C24-B853-4FE6-B0C7-AD9B8824AD1A}" dt="2026-03-07T20:03:00.328" v="56" actId="26606"/>
          <ac:picMkLst>
            <pc:docMk/>
            <pc:sldMk cId="3607271412" sldId="257"/>
            <ac:picMk id="45" creationId="{A62B6C54-FC77-19DB-D8F0-8D9F6B3C605B}"/>
          </ac:picMkLst>
        </pc:picChg>
        <pc:picChg chg="add del">
          <ac:chgData name="misbah shams" userId="48165baf27df0490" providerId="LiveId" clId="{90A98C24-B853-4FE6-B0C7-AD9B8824AD1A}" dt="2026-03-07T20:03:11.999" v="58" actId="26606"/>
          <ac:picMkLst>
            <pc:docMk/>
            <pc:sldMk cId="3607271412" sldId="257"/>
            <ac:picMk id="47" creationId="{91B28F63-CF00-448F-B141-FE33C33B1891}"/>
          </ac:picMkLst>
        </pc:picChg>
        <pc:picChg chg="add del">
          <ac:chgData name="misbah shams" userId="48165baf27df0490" providerId="LiveId" clId="{90A98C24-B853-4FE6-B0C7-AD9B8824AD1A}" dt="2026-03-07T20:03:11.999" v="58" actId="26606"/>
          <ac:picMkLst>
            <pc:docMk/>
            <pc:sldMk cId="3607271412" sldId="257"/>
            <ac:picMk id="48" creationId="{2AE609E2-8522-44E4-9077-980E5BCF3E14}"/>
          </ac:picMkLst>
        </pc:picChg>
        <pc:picChg chg="add del">
          <ac:chgData name="misbah shams" userId="48165baf27df0490" providerId="LiveId" clId="{90A98C24-B853-4FE6-B0C7-AD9B8824AD1A}" dt="2026-03-07T20:03:11.999" v="58" actId="26606"/>
          <ac:picMkLst>
            <pc:docMk/>
            <pc:sldMk cId="3607271412" sldId="257"/>
            <ac:picMk id="50" creationId="{8949AD42-25FD-4C3D-9EEE-B7FEC5809988}"/>
          </ac:picMkLst>
        </pc:picChg>
        <pc:picChg chg="add del">
          <ac:chgData name="misbah shams" userId="48165baf27df0490" providerId="LiveId" clId="{90A98C24-B853-4FE6-B0C7-AD9B8824AD1A}" dt="2026-03-07T20:03:11.999" v="58" actId="26606"/>
          <ac:picMkLst>
            <pc:docMk/>
            <pc:sldMk cId="3607271412" sldId="257"/>
            <ac:picMk id="51" creationId="{6AC7D913-60B7-4603-881B-831DA5D3A940}"/>
          </ac:picMkLst>
        </pc:picChg>
        <pc:picChg chg="add del">
          <ac:chgData name="misbah shams" userId="48165baf27df0490" providerId="LiveId" clId="{90A98C24-B853-4FE6-B0C7-AD9B8824AD1A}" dt="2026-03-07T20:04:12.245" v="63" actId="700"/>
          <ac:picMkLst>
            <pc:docMk/>
            <pc:sldMk cId="3607271412" sldId="257"/>
            <ac:picMk id="57" creationId="{91B28F63-CF00-448F-B141-FE33C33B1891}"/>
          </ac:picMkLst>
        </pc:picChg>
        <pc:picChg chg="add del">
          <ac:chgData name="misbah shams" userId="48165baf27df0490" providerId="LiveId" clId="{90A98C24-B853-4FE6-B0C7-AD9B8824AD1A}" dt="2026-03-07T20:04:12.245" v="63" actId="700"/>
          <ac:picMkLst>
            <pc:docMk/>
            <pc:sldMk cId="3607271412" sldId="257"/>
            <ac:picMk id="58" creationId="{2AE609E2-8522-44E4-9077-980E5BCF3E14}"/>
          </ac:picMkLst>
        </pc:picChg>
        <pc:picChg chg="add">
          <ac:chgData name="misbah shams" userId="48165baf27df0490" providerId="LiveId" clId="{90A98C24-B853-4FE6-B0C7-AD9B8824AD1A}" dt="2026-03-07T20:03:12.044" v="59" actId="26606"/>
          <ac:picMkLst>
            <pc:docMk/>
            <pc:sldMk cId="3607271412" sldId="257"/>
            <ac:picMk id="60" creationId="{8949AD42-25FD-4C3D-9EEE-B7FEC5809988}"/>
          </ac:picMkLst>
        </pc:picChg>
      </pc:sldChg>
      <pc:sldChg chg="addSp delSp modSp new del mod setBg setClrOvrMap">
        <pc:chgData name="misbah shams" userId="48165baf27df0490" providerId="LiveId" clId="{90A98C24-B853-4FE6-B0C7-AD9B8824AD1A}" dt="2026-03-07T20:25:44.234" v="162" actId="47"/>
        <pc:sldMkLst>
          <pc:docMk/>
          <pc:sldMk cId="1329369316" sldId="258"/>
        </pc:sldMkLst>
        <pc:spChg chg="mod">
          <ac:chgData name="misbah shams" userId="48165baf27df0490" providerId="LiveId" clId="{90A98C24-B853-4FE6-B0C7-AD9B8824AD1A}" dt="2026-03-07T20:07:53.692" v="88" actId="26606"/>
          <ac:spMkLst>
            <pc:docMk/>
            <pc:sldMk cId="1329369316" sldId="258"/>
            <ac:spMk id="2" creationId="{511C7D80-13E0-864B-C1A5-3F75FD3E90A9}"/>
          </ac:spMkLst>
        </pc:spChg>
        <pc:spChg chg="del mod">
          <ac:chgData name="misbah shams" userId="48165baf27df0490" providerId="LiveId" clId="{90A98C24-B853-4FE6-B0C7-AD9B8824AD1A}" dt="2026-03-07T20:07:03.048" v="83" actId="478"/>
          <ac:spMkLst>
            <pc:docMk/>
            <pc:sldMk cId="1329369316" sldId="258"/>
            <ac:spMk id="3" creationId="{ADF6EE37-FD9B-E190-E174-C67D172B5BDC}"/>
          </ac:spMkLst>
        </pc:spChg>
        <pc:spChg chg="add">
          <ac:chgData name="misbah shams" userId="48165baf27df0490" providerId="LiveId" clId="{90A98C24-B853-4FE6-B0C7-AD9B8824AD1A}" dt="2026-03-07T20:07:53.692" v="88" actId="26606"/>
          <ac:spMkLst>
            <pc:docMk/>
            <pc:sldMk cId="1329369316" sldId="258"/>
            <ac:spMk id="13" creationId="{4AC0CD9D-7610-4620-93B4-798CCD9AB581}"/>
          </ac:spMkLst>
        </pc:spChg>
        <pc:spChg chg="add">
          <ac:chgData name="misbah shams" userId="48165baf27df0490" providerId="LiveId" clId="{90A98C24-B853-4FE6-B0C7-AD9B8824AD1A}" dt="2026-03-07T20:07:53.692" v="88" actId="26606"/>
          <ac:spMkLst>
            <pc:docMk/>
            <pc:sldMk cId="1329369316" sldId="258"/>
            <ac:spMk id="19" creationId="{DE4D62F9-188E-4530-84C2-24BDEE4BEB82}"/>
          </ac:spMkLst>
        </pc:spChg>
        <pc:spChg chg="add">
          <ac:chgData name="misbah shams" userId="48165baf27df0490" providerId="LiveId" clId="{90A98C24-B853-4FE6-B0C7-AD9B8824AD1A}" dt="2026-03-07T20:07:53.692" v="88" actId="26606"/>
          <ac:spMkLst>
            <pc:docMk/>
            <pc:sldMk cId="1329369316" sldId="258"/>
            <ac:spMk id="21" creationId="{C6A81905-F480-46A4-BC10-215D24EA1AE6}"/>
          </ac:spMkLst>
        </pc:spChg>
        <pc:spChg chg="add">
          <ac:chgData name="misbah shams" userId="48165baf27df0490" providerId="LiveId" clId="{90A98C24-B853-4FE6-B0C7-AD9B8824AD1A}" dt="2026-03-07T20:07:53.692" v="88" actId="26606"/>
          <ac:spMkLst>
            <pc:docMk/>
            <pc:sldMk cId="1329369316" sldId="258"/>
            <ac:spMk id="23" creationId="{36FD4D9D-3784-41E8-8405-A42B72F51331}"/>
          </ac:spMkLst>
        </pc:spChg>
        <pc:spChg chg="add">
          <ac:chgData name="misbah shams" userId="48165baf27df0490" providerId="LiveId" clId="{90A98C24-B853-4FE6-B0C7-AD9B8824AD1A}" dt="2026-03-07T20:07:53.692" v="88" actId="26606"/>
          <ac:spMkLst>
            <pc:docMk/>
            <pc:sldMk cId="1329369316" sldId="258"/>
            <ac:spMk id="25" creationId="{09811DF6-66E4-43D5-B564-3151796531ED}"/>
          </ac:spMkLst>
        </pc:spChg>
        <pc:spChg chg="add">
          <ac:chgData name="misbah shams" userId="48165baf27df0490" providerId="LiveId" clId="{90A98C24-B853-4FE6-B0C7-AD9B8824AD1A}" dt="2026-03-07T20:07:53.692" v="88" actId="26606"/>
          <ac:spMkLst>
            <pc:docMk/>
            <pc:sldMk cId="1329369316" sldId="258"/>
            <ac:spMk id="27" creationId="{60817A52-B891-4228-A61E-0C0A57632DDA}"/>
          </ac:spMkLst>
        </pc:spChg>
        <pc:picChg chg="add">
          <ac:chgData name="misbah shams" userId="48165baf27df0490" providerId="LiveId" clId="{90A98C24-B853-4FE6-B0C7-AD9B8824AD1A}" dt="2026-03-07T20:07:53.692" v="88" actId="26606"/>
          <ac:picMkLst>
            <pc:docMk/>
            <pc:sldMk cId="1329369316" sldId="258"/>
            <ac:picMk id="9" creationId="{41B68C77-138E-4BF7-A276-BD0C78A4219F}"/>
          </ac:picMkLst>
        </pc:picChg>
        <pc:picChg chg="add">
          <ac:chgData name="misbah shams" userId="48165baf27df0490" providerId="LiveId" clId="{90A98C24-B853-4FE6-B0C7-AD9B8824AD1A}" dt="2026-03-07T20:07:53.692" v="88" actId="26606"/>
          <ac:picMkLst>
            <pc:docMk/>
            <pc:sldMk cId="1329369316" sldId="258"/>
            <ac:picMk id="15" creationId="{B9238B3E-24AA-439A-B527-6C5DF6D72145}"/>
          </ac:picMkLst>
        </pc:picChg>
        <pc:picChg chg="add">
          <ac:chgData name="misbah shams" userId="48165baf27df0490" providerId="LiveId" clId="{90A98C24-B853-4FE6-B0C7-AD9B8824AD1A}" dt="2026-03-07T20:07:53.692" v="88" actId="26606"/>
          <ac:picMkLst>
            <pc:docMk/>
            <pc:sldMk cId="1329369316" sldId="258"/>
            <ac:picMk id="17" creationId="{69F01145-BEA3-4CBF-AA21-10077B948CA8}"/>
          </ac:picMkLst>
        </pc:picChg>
      </pc:sldChg>
      <pc:sldChg chg="addSp delSp modSp new del mod setBg">
        <pc:chgData name="misbah shams" userId="48165baf27df0490" providerId="LiveId" clId="{90A98C24-B853-4FE6-B0C7-AD9B8824AD1A}" dt="2026-03-07T20:32:28.990" v="176" actId="47"/>
        <pc:sldMkLst>
          <pc:docMk/>
          <pc:sldMk cId="3191271811" sldId="259"/>
        </pc:sldMkLst>
        <pc:spChg chg="mod">
          <ac:chgData name="misbah shams" userId="48165baf27df0490" providerId="LiveId" clId="{90A98C24-B853-4FE6-B0C7-AD9B8824AD1A}" dt="2026-03-07T20:14:25.492" v="126" actId="26606"/>
          <ac:spMkLst>
            <pc:docMk/>
            <pc:sldMk cId="3191271811" sldId="259"/>
            <ac:spMk id="2" creationId="{DB84CEFB-9A0B-AE6F-53F6-2600EFE9A3EB}"/>
          </ac:spMkLst>
        </pc:spChg>
        <pc:spChg chg="add del mod">
          <ac:chgData name="misbah shams" userId="48165baf27df0490" providerId="LiveId" clId="{90A98C24-B853-4FE6-B0C7-AD9B8824AD1A}" dt="2026-03-07T20:13:49.852" v="118" actId="26606"/>
          <ac:spMkLst>
            <pc:docMk/>
            <pc:sldMk cId="3191271811" sldId="259"/>
            <ac:spMk id="3" creationId="{3C3AB721-3A19-F54B-451E-F715D4275674}"/>
          </ac:spMkLst>
        </pc:spChg>
        <pc:spChg chg="add">
          <ac:chgData name="misbah shams" userId="48165baf27df0490" providerId="LiveId" clId="{90A98C24-B853-4FE6-B0C7-AD9B8824AD1A}" dt="2026-03-07T20:14:25.492" v="126" actId="26606"/>
          <ac:spMkLst>
            <pc:docMk/>
            <pc:sldMk cId="3191271811" sldId="259"/>
            <ac:spMk id="15" creationId="{C393B4A7-6ABF-423D-A762-3CDB4897A833}"/>
          </ac:spMkLst>
        </pc:spChg>
        <pc:spChg chg="add">
          <ac:chgData name="misbah shams" userId="48165baf27df0490" providerId="LiveId" clId="{90A98C24-B853-4FE6-B0C7-AD9B8824AD1A}" dt="2026-03-07T20:14:25.492" v="126" actId="26606"/>
          <ac:spMkLst>
            <pc:docMk/>
            <pc:sldMk cId="3191271811" sldId="259"/>
            <ac:spMk id="21" creationId="{01AD250C-F2EA-449F-9B14-DF5BB674C500}"/>
          </ac:spMkLst>
        </pc:spChg>
        <pc:graphicFrameChg chg="add del">
          <ac:chgData name="misbah shams" userId="48165baf27df0490" providerId="LiveId" clId="{90A98C24-B853-4FE6-B0C7-AD9B8824AD1A}" dt="2026-03-07T20:12:51.953" v="109" actId="26606"/>
          <ac:graphicFrameMkLst>
            <pc:docMk/>
            <pc:sldMk cId="3191271811" sldId="259"/>
            <ac:graphicFrameMk id="5" creationId="{2C3879E3-EC5A-94DE-2E12-B377A54EBFBC}"/>
          </ac:graphicFrameMkLst>
        </pc:graphicFrameChg>
        <pc:graphicFrameChg chg="add mod modGraphic">
          <ac:chgData name="misbah shams" userId="48165baf27df0490" providerId="LiveId" clId="{90A98C24-B853-4FE6-B0C7-AD9B8824AD1A}" dt="2026-03-07T20:14:25.492" v="126" actId="26606"/>
          <ac:graphicFrameMkLst>
            <pc:docMk/>
            <pc:sldMk cId="3191271811" sldId="259"/>
            <ac:graphicFrameMk id="6" creationId="{62F7F456-2B9D-8E92-9970-37C2A9559758}"/>
          </ac:graphicFrameMkLst>
        </pc:graphicFrameChg>
        <pc:picChg chg="add">
          <ac:chgData name="misbah shams" userId="48165baf27df0490" providerId="LiveId" clId="{90A98C24-B853-4FE6-B0C7-AD9B8824AD1A}" dt="2026-03-07T20:14:25.492" v="126" actId="26606"/>
          <ac:picMkLst>
            <pc:docMk/>
            <pc:sldMk cId="3191271811" sldId="259"/>
            <ac:picMk id="11" creationId="{F1B8F9CB-890B-4CB8-B503-188A763E2FC1}"/>
          </ac:picMkLst>
        </pc:picChg>
        <pc:picChg chg="add">
          <ac:chgData name="misbah shams" userId="48165baf27df0490" providerId="LiveId" clId="{90A98C24-B853-4FE6-B0C7-AD9B8824AD1A}" dt="2026-03-07T20:14:25.492" v="126" actId="26606"/>
          <ac:picMkLst>
            <pc:docMk/>
            <pc:sldMk cId="3191271811" sldId="259"/>
            <ac:picMk id="13" creationId="{AA632AB4-3837-4FD0-8B62-0A18B573F46D}"/>
          </ac:picMkLst>
        </pc:picChg>
        <pc:picChg chg="add">
          <ac:chgData name="misbah shams" userId="48165baf27df0490" providerId="LiveId" clId="{90A98C24-B853-4FE6-B0C7-AD9B8824AD1A}" dt="2026-03-07T20:14:25.492" v="126" actId="26606"/>
          <ac:picMkLst>
            <pc:docMk/>
            <pc:sldMk cId="3191271811" sldId="259"/>
            <ac:picMk id="17" creationId="{9CD2319A-6FA9-4EFB-9EDF-7304467425E8}"/>
          </ac:picMkLst>
        </pc:picChg>
        <pc:picChg chg="add">
          <ac:chgData name="misbah shams" userId="48165baf27df0490" providerId="LiveId" clId="{90A98C24-B853-4FE6-B0C7-AD9B8824AD1A}" dt="2026-03-07T20:14:25.492" v="126" actId="26606"/>
          <ac:picMkLst>
            <pc:docMk/>
            <pc:sldMk cId="3191271811" sldId="259"/>
            <ac:picMk id="19" creationId="{D1692A93-3514-4486-8B67-CCA4E0259BCB}"/>
          </ac:picMkLst>
        </pc:picChg>
      </pc:sldChg>
      <pc:sldChg chg="addSp delSp modSp new del mod setBg">
        <pc:chgData name="misbah shams" userId="48165baf27df0490" providerId="LiveId" clId="{90A98C24-B853-4FE6-B0C7-AD9B8824AD1A}" dt="2026-03-07T20:39:22.398" v="201" actId="47"/>
        <pc:sldMkLst>
          <pc:docMk/>
          <pc:sldMk cId="1942900799" sldId="260"/>
        </pc:sldMkLst>
        <pc:spChg chg="mod">
          <ac:chgData name="misbah shams" userId="48165baf27df0490" providerId="LiveId" clId="{90A98C24-B853-4FE6-B0C7-AD9B8824AD1A}" dt="2026-03-07T20:18:39.872" v="148" actId="26606"/>
          <ac:spMkLst>
            <pc:docMk/>
            <pc:sldMk cId="1942900799" sldId="260"/>
            <ac:spMk id="2" creationId="{8F6EECD6-C4A3-971B-40E7-918BBDD57B03}"/>
          </ac:spMkLst>
        </pc:spChg>
        <pc:spChg chg="add del mod">
          <ac:chgData name="misbah shams" userId="48165baf27df0490" providerId="LiveId" clId="{90A98C24-B853-4FE6-B0C7-AD9B8824AD1A}" dt="2026-03-07T20:18:39.872" v="148" actId="26606"/>
          <ac:spMkLst>
            <pc:docMk/>
            <pc:sldMk cId="1942900799" sldId="260"/>
            <ac:spMk id="3" creationId="{B29953CE-8D1B-97F8-2E5F-0AFBD5EAFC2C}"/>
          </ac:spMkLst>
        </pc:spChg>
        <pc:spChg chg="add del">
          <ac:chgData name="misbah shams" userId="48165baf27df0490" providerId="LiveId" clId="{90A98C24-B853-4FE6-B0C7-AD9B8824AD1A}" dt="2026-03-07T20:18:39.807" v="147" actId="26606"/>
          <ac:spMkLst>
            <pc:docMk/>
            <pc:sldMk cId="1942900799" sldId="260"/>
            <ac:spMk id="13" creationId="{C393B4A7-6ABF-423D-A762-3CDB4897A833}"/>
          </ac:spMkLst>
        </pc:spChg>
        <pc:spChg chg="add del">
          <ac:chgData name="misbah shams" userId="48165baf27df0490" providerId="LiveId" clId="{90A98C24-B853-4FE6-B0C7-AD9B8824AD1A}" dt="2026-03-07T20:18:39.807" v="147" actId="26606"/>
          <ac:spMkLst>
            <pc:docMk/>
            <pc:sldMk cId="1942900799" sldId="260"/>
            <ac:spMk id="19" creationId="{01AD250C-F2EA-449F-9B14-DF5BB674C500}"/>
          </ac:spMkLst>
        </pc:spChg>
        <pc:spChg chg="add">
          <ac:chgData name="misbah shams" userId="48165baf27df0490" providerId="LiveId" clId="{90A98C24-B853-4FE6-B0C7-AD9B8824AD1A}" dt="2026-03-07T20:18:39.872" v="148" actId="26606"/>
          <ac:spMkLst>
            <pc:docMk/>
            <pc:sldMk cId="1942900799" sldId="260"/>
            <ac:spMk id="23" creationId="{C393B4A7-6ABF-423D-A762-3CDB4897A833}"/>
          </ac:spMkLst>
        </pc:spChg>
        <pc:spChg chg="add">
          <ac:chgData name="misbah shams" userId="48165baf27df0490" providerId="LiveId" clId="{90A98C24-B853-4FE6-B0C7-AD9B8824AD1A}" dt="2026-03-07T20:18:39.872" v="148" actId="26606"/>
          <ac:spMkLst>
            <pc:docMk/>
            <pc:sldMk cId="1942900799" sldId="260"/>
            <ac:spMk id="26" creationId="{01AD250C-F2EA-449F-9B14-DF5BB674C500}"/>
          </ac:spMkLst>
        </pc:spChg>
        <pc:graphicFrameChg chg="add del">
          <ac:chgData name="misbah shams" userId="48165baf27df0490" providerId="LiveId" clId="{90A98C24-B853-4FE6-B0C7-AD9B8824AD1A}" dt="2026-03-07T20:18:39.807" v="147" actId="26606"/>
          <ac:graphicFrameMkLst>
            <pc:docMk/>
            <pc:sldMk cId="1942900799" sldId="260"/>
            <ac:graphicFrameMk id="5" creationId="{290AFAFC-E8B7-7BD4-244A-D41E7551D519}"/>
          </ac:graphicFrameMkLst>
        </pc:graphicFrameChg>
        <pc:graphicFrameChg chg="add">
          <ac:chgData name="misbah shams" userId="48165baf27df0490" providerId="LiveId" clId="{90A98C24-B853-4FE6-B0C7-AD9B8824AD1A}" dt="2026-03-07T20:18:39.872" v="148" actId="26606"/>
          <ac:graphicFrameMkLst>
            <pc:docMk/>
            <pc:sldMk cId="1942900799" sldId="260"/>
            <ac:graphicFrameMk id="27" creationId="{D400E637-6D6C-8D52-1619-5921836DFB40}"/>
          </ac:graphicFrameMkLst>
        </pc:graphicFrameChg>
        <pc:picChg chg="add del">
          <ac:chgData name="misbah shams" userId="48165baf27df0490" providerId="LiveId" clId="{90A98C24-B853-4FE6-B0C7-AD9B8824AD1A}" dt="2026-03-07T20:18:39.807" v="147" actId="26606"/>
          <ac:picMkLst>
            <pc:docMk/>
            <pc:sldMk cId="1942900799" sldId="260"/>
            <ac:picMk id="9" creationId="{F1B8F9CB-890B-4CB8-B503-188A763E2FC1}"/>
          </ac:picMkLst>
        </pc:picChg>
        <pc:picChg chg="add del">
          <ac:chgData name="misbah shams" userId="48165baf27df0490" providerId="LiveId" clId="{90A98C24-B853-4FE6-B0C7-AD9B8824AD1A}" dt="2026-03-07T20:18:39.807" v="147" actId="26606"/>
          <ac:picMkLst>
            <pc:docMk/>
            <pc:sldMk cId="1942900799" sldId="260"/>
            <ac:picMk id="11" creationId="{AA632AB4-3837-4FD0-8B62-0A18B573F46D}"/>
          </ac:picMkLst>
        </pc:picChg>
        <pc:picChg chg="add del">
          <ac:chgData name="misbah shams" userId="48165baf27df0490" providerId="LiveId" clId="{90A98C24-B853-4FE6-B0C7-AD9B8824AD1A}" dt="2026-03-07T20:18:39.807" v="147" actId="26606"/>
          <ac:picMkLst>
            <pc:docMk/>
            <pc:sldMk cId="1942900799" sldId="260"/>
            <ac:picMk id="15" creationId="{9CD2319A-6FA9-4EFB-9EDF-7304467425E8}"/>
          </ac:picMkLst>
        </pc:picChg>
        <pc:picChg chg="add del">
          <ac:chgData name="misbah shams" userId="48165baf27df0490" providerId="LiveId" clId="{90A98C24-B853-4FE6-B0C7-AD9B8824AD1A}" dt="2026-03-07T20:18:39.807" v="147" actId="26606"/>
          <ac:picMkLst>
            <pc:docMk/>
            <pc:sldMk cId="1942900799" sldId="260"/>
            <ac:picMk id="17" creationId="{D1692A93-3514-4486-8B67-CCA4E0259BCB}"/>
          </ac:picMkLst>
        </pc:picChg>
        <pc:picChg chg="add">
          <ac:chgData name="misbah shams" userId="48165baf27df0490" providerId="LiveId" clId="{90A98C24-B853-4FE6-B0C7-AD9B8824AD1A}" dt="2026-03-07T20:18:39.872" v="148" actId="26606"/>
          <ac:picMkLst>
            <pc:docMk/>
            <pc:sldMk cId="1942900799" sldId="260"/>
            <ac:picMk id="21" creationId="{F1B8F9CB-890B-4CB8-B503-188A763E2FC1}"/>
          </ac:picMkLst>
        </pc:picChg>
        <pc:picChg chg="add">
          <ac:chgData name="misbah shams" userId="48165baf27df0490" providerId="LiveId" clId="{90A98C24-B853-4FE6-B0C7-AD9B8824AD1A}" dt="2026-03-07T20:18:39.872" v="148" actId="26606"/>
          <ac:picMkLst>
            <pc:docMk/>
            <pc:sldMk cId="1942900799" sldId="260"/>
            <ac:picMk id="22" creationId="{AA632AB4-3837-4FD0-8B62-0A18B573F46D}"/>
          </ac:picMkLst>
        </pc:picChg>
        <pc:picChg chg="add">
          <ac:chgData name="misbah shams" userId="48165baf27df0490" providerId="LiveId" clId="{90A98C24-B853-4FE6-B0C7-AD9B8824AD1A}" dt="2026-03-07T20:18:39.872" v="148" actId="26606"/>
          <ac:picMkLst>
            <pc:docMk/>
            <pc:sldMk cId="1942900799" sldId="260"/>
            <ac:picMk id="24" creationId="{9CD2319A-6FA9-4EFB-9EDF-7304467425E8}"/>
          </ac:picMkLst>
        </pc:picChg>
        <pc:picChg chg="add">
          <ac:chgData name="misbah shams" userId="48165baf27df0490" providerId="LiveId" clId="{90A98C24-B853-4FE6-B0C7-AD9B8824AD1A}" dt="2026-03-07T20:18:39.872" v="148" actId="26606"/>
          <ac:picMkLst>
            <pc:docMk/>
            <pc:sldMk cId="1942900799" sldId="260"/>
            <ac:picMk id="25" creationId="{D1692A93-3514-4486-8B67-CCA4E0259BCB}"/>
          </ac:picMkLst>
        </pc:picChg>
      </pc:sldChg>
      <pc:sldChg chg="addSp delSp modSp new mod setBg setClrOvrMap">
        <pc:chgData name="misbah shams" userId="48165baf27df0490" providerId="LiveId" clId="{90A98C24-B853-4FE6-B0C7-AD9B8824AD1A}" dt="2026-03-07T22:06:45.533" v="1004"/>
        <pc:sldMkLst>
          <pc:docMk/>
          <pc:sldMk cId="1073185026" sldId="261"/>
        </pc:sldMkLst>
        <pc:spChg chg="mod">
          <ac:chgData name="misbah shams" userId="48165baf27df0490" providerId="LiveId" clId="{90A98C24-B853-4FE6-B0C7-AD9B8824AD1A}" dt="2026-03-07T21:38:44.289" v="616" actId="26606"/>
          <ac:spMkLst>
            <pc:docMk/>
            <pc:sldMk cId="1073185026" sldId="261"/>
            <ac:spMk id="2" creationId="{9D076F5F-3937-2B17-4082-4367D8242532}"/>
          </ac:spMkLst>
        </pc:spChg>
        <pc:spChg chg="del mod">
          <ac:chgData name="misbah shams" userId="48165baf27df0490" providerId="LiveId" clId="{90A98C24-B853-4FE6-B0C7-AD9B8824AD1A}" dt="2026-03-07T20:25:33.016" v="161" actId="26606"/>
          <ac:spMkLst>
            <pc:docMk/>
            <pc:sldMk cId="1073185026" sldId="261"/>
            <ac:spMk id="3" creationId="{62F79047-B156-2695-4BBF-54A7ED227927}"/>
          </ac:spMkLst>
        </pc:spChg>
        <pc:spChg chg="add del">
          <ac:chgData name="misbah shams" userId="48165baf27df0490" providerId="LiveId" clId="{90A98C24-B853-4FE6-B0C7-AD9B8824AD1A}" dt="2026-03-07T21:22:02.215" v="549" actId="26606"/>
          <ac:spMkLst>
            <pc:docMk/>
            <pc:sldMk cId="1073185026" sldId="261"/>
            <ac:spMk id="9" creationId="{ABE6F9A3-300E-47F5-B41C-C8C5E758DE7C}"/>
          </ac:spMkLst>
        </pc:spChg>
        <pc:spChg chg="add del">
          <ac:chgData name="misbah shams" userId="48165baf27df0490" providerId="LiveId" clId="{90A98C24-B853-4FE6-B0C7-AD9B8824AD1A}" dt="2026-03-07T21:38:44.245" v="615" actId="26606"/>
          <ac:spMkLst>
            <pc:docMk/>
            <pc:sldMk cId="1073185026" sldId="261"/>
            <ac:spMk id="10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22:02.215" v="549" actId="26606"/>
          <ac:spMkLst>
            <pc:docMk/>
            <pc:sldMk cId="1073185026" sldId="261"/>
            <ac:spMk id="11" creationId="{61B4701B-39FE-43B8-86AA-D6B8789C2207}"/>
          </ac:spMkLst>
        </pc:spChg>
        <pc:spChg chg="add del">
          <ac:chgData name="misbah shams" userId="48165baf27df0490" providerId="LiveId" clId="{90A98C24-B853-4FE6-B0C7-AD9B8824AD1A}" dt="2026-03-07T21:38:44.245" v="615" actId="26606"/>
          <ac:spMkLst>
            <pc:docMk/>
            <pc:sldMk cId="1073185026" sldId="261"/>
            <ac:spMk id="12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22:02.215" v="549" actId="26606"/>
          <ac:spMkLst>
            <pc:docMk/>
            <pc:sldMk cId="1073185026" sldId="261"/>
            <ac:spMk id="13" creationId="{E9A7EF13-49FA-4355-971A-34B065F35022}"/>
          </ac:spMkLst>
        </pc:spChg>
        <pc:spChg chg="add del">
          <ac:chgData name="misbah shams" userId="48165baf27df0490" providerId="LiveId" clId="{90A98C24-B853-4FE6-B0C7-AD9B8824AD1A}" dt="2026-03-07T21:38:44.245" v="615" actId="26606"/>
          <ac:spMkLst>
            <pc:docMk/>
            <pc:sldMk cId="1073185026" sldId="261"/>
            <ac:spMk id="14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22:02.215" v="549" actId="26606"/>
          <ac:spMkLst>
            <pc:docMk/>
            <pc:sldMk cId="1073185026" sldId="261"/>
            <ac:spMk id="15" creationId="{92CF3C3E-0F7B-4F0C-8EBD-BDD38E9C66F5}"/>
          </ac:spMkLst>
        </pc:spChg>
        <pc:spChg chg="add del">
          <ac:chgData name="misbah shams" userId="48165baf27df0490" providerId="LiveId" clId="{90A98C24-B853-4FE6-B0C7-AD9B8824AD1A}" dt="2026-03-07T21:38:44.245" v="615" actId="26606"/>
          <ac:spMkLst>
            <pc:docMk/>
            <pc:sldMk cId="1073185026" sldId="261"/>
            <ac:spMk id="16" creationId="{10B541F0-7F6E-402E-84D8-CF96EACA5FBC}"/>
          </ac:spMkLst>
        </pc:spChg>
        <pc:spChg chg="add">
          <ac:chgData name="misbah shams" userId="48165baf27df0490" providerId="LiveId" clId="{90A98C24-B853-4FE6-B0C7-AD9B8824AD1A}" dt="2026-03-07T21:38:44.289" v="616" actId="26606"/>
          <ac:spMkLst>
            <pc:docMk/>
            <pc:sldMk cId="1073185026" sldId="261"/>
            <ac:spMk id="18" creationId="{4E78424C-6FD0-41F8-9CAA-5DC19C42359F}"/>
          </ac:spMkLst>
        </pc:spChg>
        <pc:spChg chg="add">
          <ac:chgData name="misbah shams" userId="48165baf27df0490" providerId="LiveId" clId="{90A98C24-B853-4FE6-B0C7-AD9B8824AD1A}" dt="2026-03-07T21:38:44.289" v="616" actId="26606"/>
          <ac:spMkLst>
            <pc:docMk/>
            <pc:sldMk cId="1073185026" sldId="261"/>
            <ac:spMk id="19" creationId="{DD136760-57DC-4301-8BEA-B71AD2D13905}"/>
          </ac:spMkLst>
        </pc:spChg>
        <pc:spChg chg="add">
          <ac:chgData name="misbah shams" userId="48165baf27df0490" providerId="LiveId" clId="{90A98C24-B853-4FE6-B0C7-AD9B8824AD1A}" dt="2026-03-07T21:38:44.289" v="616" actId="26606"/>
          <ac:spMkLst>
            <pc:docMk/>
            <pc:sldMk cId="1073185026" sldId="261"/>
            <ac:spMk id="20" creationId="{BDC58DEA-1307-4F44-AD47-E613D8B76A89}"/>
          </ac:spMkLst>
        </pc:spChg>
        <pc:spChg chg="add">
          <ac:chgData name="misbah shams" userId="48165baf27df0490" providerId="LiveId" clId="{90A98C24-B853-4FE6-B0C7-AD9B8824AD1A}" dt="2026-03-07T21:38:44.289" v="616" actId="26606"/>
          <ac:spMkLst>
            <pc:docMk/>
            <pc:sldMk cId="1073185026" sldId="261"/>
            <ac:spMk id="21" creationId="{C99B912D-1E4B-42AF-A2BE-CFEFEC916EE7}"/>
          </ac:spMkLst>
        </pc:spChg>
        <pc:graphicFrameChg chg="add mod modGraphic">
          <ac:chgData name="misbah shams" userId="48165baf27df0490" providerId="LiveId" clId="{90A98C24-B853-4FE6-B0C7-AD9B8824AD1A}" dt="2026-03-07T21:38:44.289" v="616" actId="26606"/>
          <ac:graphicFrameMkLst>
            <pc:docMk/>
            <pc:sldMk cId="1073185026" sldId="261"/>
            <ac:graphicFrameMk id="5" creationId="{DB617FA7-91FB-9505-6259-DB75482C6DCA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1480314909" sldId="262"/>
        </pc:sldMkLst>
        <pc:spChg chg="mod">
          <ac:chgData name="misbah shams" userId="48165baf27df0490" providerId="LiveId" clId="{90A98C24-B853-4FE6-B0C7-AD9B8824AD1A}" dt="2026-03-07T21:38:51.783" v="617" actId="26606"/>
          <ac:spMkLst>
            <pc:docMk/>
            <pc:sldMk cId="1480314909" sldId="262"/>
            <ac:spMk id="2" creationId="{41B75E81-C476-1039-1C7B-A5CD899AEF9C}"/>
          </ac:spMkLst>
        </pc:spChg>
        <pc:spChg chg="del mod">
          <ac:chgData name="misbah shams" userId="48165baf27df0490" providerId="LiveId" clId="{90A98C24-B853-4FE6-B0C7-AD9B8824AD1A}" dt="2026-03-07T20:30:16.395" v="174" actId="26606"/>
          <ac:spMkLst>
            <pc:docMk/>
            <pc:sldMk cId="1480314909" sldId="262"/>
            <ac:spMk id="3" creationId="{ADD1C256-C6D6-AEB7-DAC0-1FE8952F977E}"/>
          </ac:spMkLst>
        </pc:spChg>
        <pc:spChg chg="add">
          <ac:chgData name="misbah shams" userId="48165baf27df0490" providerId="LiveId" clId="{90A98C24-B853-4FE6-B0C7-AD9B8824AD1A}" dt="2026-03-07T21:38:51.783" v="617" actId="26606"/>
          <ac:spMkLst>
            <pc:docMk/>
            <pc:sldMk cId="1480314909" sldId="262"/>
            <ac:spMk id="7" creationId="{4E78424C-6FD0-41F8-9CAA-5DC19C42359F}"/>
          </ac:spMkLst>
        </pc:spChg>
        <pc:spChg chg="add">
          <ac:chgData name="misbah shams" userId="48165baf27df0490" providerId="LiveId" clId="{90A98C24-B853-4FE6-B0C7-AD9B8824AD1A}" dt="2026-03-07T21:38:51.783" v="617" actId="26606"/>
          <ac:spMkLst>
            <pc:docMk/>
            <pc:sldMk cId="1480314909" sldId="262"/>
            <ac:spMk id="8" creationId="{DD136760-57DC-4301-8BEA-B71AD2D13905}"/>
          </ac:spMkLst>
        </pc:spChg>
        <pc:spChg chg="add">
          <ac:chgData name="misbah shams" userId="48165baf27df0490" providerId="LiveId" clId="{90A98C24-B853-4FE6-B0C7-AD9B8824AD1A}" dt="2026-03-07T21:38:51.783" v="617" actId="26606"/>
          <ac:spMkLst>
            <pc:docMk/>
            <pc:sldMk cId="1480314909" sldId="262"/>
            <ac:spMk id="9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0:36:04.154" v="199" actId="26606"/>
          <ac:spMkLst>
            <pc:docMk/>
            <pc:sldMk cId="1480314909" sldId="262"/>
            <ac:spMk id="10" creationId="{F747F1B4-B831-4277-8AB0-32767F7EB7BF}"/>
          </ac:spMkLst>
        </pc:spChg>
        <pc:spChg chg="add">
          <ac:chgData name="misbah shams" userId="48165baf27df0490" providerId="LiveId" clId="{90A98C24-B853-4FE6-B0C7-AD9B8824AD1A}" dt="2026-03-07T21:38:51.783" v="617" actId="26606"/>
          <ac:spMkLst>
            <pc:docMk/>
            <pc:sldMk cId="1480314909" sldId="262"/>
            <ac:spMk id="11" creationId="{C99B912D-1E4B-42AF-A2BE-CFEFEC916EE7}"/>
          </ac:spMkLst>
        </pc:spChg>
        <pc:spChg chg="add del">
          <ac:chgData name="misbah shams" userId="48165baf27df0490" providerId="LiveId" clId="{90A98C24-B853-4FE6-B0C7-AD9B8824AD1A}" dt="2026-03-07T20:36:04.154" v="199" actId="26606"/>
          <ac:spMkLst>
            <pc:docMk/>
            <pc:sldMk cId="1480314909" sldId="262"/>
            <ac:spMk id="12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0:36:04.154" v="199" actId="26606"/>
          <ac:spMkLst>
            <pc:docMk/>
            <pc:sldMk cId="1480314909" sldId="262"/>
            <ac:spMk id="14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0:36:04.154" v="199" actId="26606"/>
          <ac:spMkLst>
            <pc:docMk/>
            <pc:sldMk cId="1480314909" sldId="262"/>
            <ac:spMk id="16" creationId="{10B541F0-7F6E-402E-84D8-CF96EACA5FBC}"/>
          </ac:spMkLst>
        </pc:spChg>
        <pc:spChg chg="add del">
          <ac:chgData name="misbah shams" userId="48165baf27df0490" providerId="LiveId" clId="{90A98C24-B853-4FE6-B0C7-AD9B8824AD1A}" dt="2026-03-07T20:36:02.509" v="196" actId="26606"/>
          <ac:spMkLst>
            <pc:docMk/>
            <pc:sldMk cId="1480314909" sldId="262"/>
            <ac:spMk id="21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0:36:02.509" v="196" actId="26606"/>
          <ac:spMkLst>
            <pc:docMk/>
            <pc:sldMk cId="1480314909" sldId="262"/>
            <ac:spMk id="23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0:36:02.509" v="196" actId="26606"/>
          <ac:spMkLst>
            <pc:docMk/>
            <pc:sldMk cId="1480314909" sldId="262"/>
            <ac:spMk id="25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0:36:02.509" v="196" actId="26606"/>
          <ac:spMkLst>
            <pc:docMk/>
            <pc:sldMk cId="1480314909" sldId="262"/>
            <ac:spMk id="27" creationId="{10B541F0-7F6E-402E-84D8-CF96EACA5FBC}"/>
          </ac:spMkLst>
        </pc:spChg>
        <pc:spChg chg="add del">
          <ac:chgData name="misbah shams" userId="48165baf27df0490" providerId="LiveId" clId="{90A98C24-B853-4FE6-B0C7-AD9B8824AD1A}" dt="2026-03-07T20:36:04.145" v="198" actId="26606"/>
          <ac:spMkLst>
            <pc:docMk/>
            <pc:sldMk cId="1480314909" sldId="262"/>
            <ac:spMk id="29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0:36:04.145" v="198" actId="26606"/>
          <ac:spMkLst>
            <pc:docMk/>
            <pc:sldMk cId="1480314909" sldId="262"/>
            <ac:spMk id="30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0:36:04.145" v="198" actId="26606"/>
          <ac:spMkLst>
            <pc:docMk/>
            <pc:sldMk cId="1480314909" sldId="262"/>
            <ac:spMk id="31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0:36:04.145" v="198" actId="26606"/>
          <ac:spMkLst>
            <pc:docMk/>
            <pc:sldMk cId="1480314909" sldId="262"/>
            <ac:spMk id="32" creationId="{10B541F0-7F6E-402E-84D8-CF96EACA5FBC}"/>
          </ac:spMkLst>
        </pc:spChg>
        <pc:spChg chg="add del">
          <ac:chgData name="misbah shams" userId="48165baf27df0490" providerId="LiveId" clId="{90A98C24-B853-4FE6-B0C7-AD9B8824AD1A}" dt="2026-03-07T21:15:01.028" v="472" actId="26606"/>
          <ac:spMkLst>
            <pc:docMk/>
            <pc:sldMk cId="1480314909" sldId="262"/>
            <ac:spMk id="34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15:01.028" v="472" actId="26606"/>
          <ac:spMkLst>
            <pc:docMk/>
            <pc:sldMk cId="1480314909" sldId="262"/>
            <ac:spMk id="35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15:01.028" v="472" actId="26606"/>
          <ac:spMkLst>
            <pc:docMk/>
            <pc:sldMk cId="1480314909" sldId="262"/>
            <ac:spMk id="36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15:01.028" v="472" actId="26606"/>
          <ac:spMkLst>
            <pc:docMk/>
            <pc:sldMk cId="1480314909" sldId="262"/>
            <ac:spMk id="37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38:51.783" v="617" actId="26606"/>
          <ac:graphicFrameMkLst>
            <pc:docMk/>
            <pc:sldMk cId="1480314909" sldId="262"/>
            <ac:graphicFrameMk id="5" creationId="{9680ECD4-099D-AFBD-F11F-3451FE82A946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4003374963" sldId="263"/>
        </pc:sldMkLst>
        <pc:spChg chg="mod">
          <ac:chgData name="misbah shams" userId="48165baf27df0490" providerId="LiveId" clId="{90A98C24-B853-4FE6-B0C7-AD9B8824AD1A}" dt="2026-03-07T21:38:56.309" v="618" actId="26606"/>
          <ac:spMkLst>
            <pc:docMk/>
            <pc:sldMk cId="4003374963" sldId="263"/>
            <ac:spMk id="2" creationId="{365A16A9-3013-CB6C-3D34-B0104BBF5ADC}"/>
          </ac:spMkLst>
        </pc:spChg>
        <pc:spChg chg="del mod">
          <ac:chgData name="misbah shams" userId="48165baf27df0490" providerId="LiveId" clId="{90A98C24-B853-4FE6-B0C7-AD9B8824AD1A}" dt="2026-03-07T20:34:57.160" v="193" actId="26606"/>
          <ac:spMkLst>
            <pc:docMk/>
            <pc:sldMk cId="4003374963" sldId="263"/>
            <ac:spMk id="3" creationId="{2A10F3DB-16A9-7305-14A9-C21734DC172F}"/>
          </ac:spMkLst>
        </pc:spChg>
        <pc:spChg chg="add del">
          <ac:chgData name="misbah shams" userId="48165baf27df0490" providerId="LiveId" clId="{90A98C24-B853-4FE6-B0C7-AD9B8824AD1A}" dt="2026-03-07T20:36:24.937" v="200" actId="26606"/>
          <ac:spMkLst>
            <pc:docMk/>
            <pc:sldMk cId="4003374963" sldId="263"/>
            <ac:spMk id="9" creationId="{ABE6F9A3-300E-47F5-B41C-C8C5E758DE7C}"/>
          </ac:spMkLst>
        </pc:spChg>
        <pc:spChg chg="add">
          <ac:chgData name="misbah shams" userId="48165baf27df0490" providerId="LiveId" clId="{90A98C24-B853-4FE6-B0C7-AD9B8824AD1A}" dt="2026-03-07T21:38:56.309" v="618" actId="26606"/>
          <ac:spMkLst>
            <pc:docMk/>
            <pc:sldMk cId="4003374963" sldId="263"/>
            <ac:spMk id="10" creationId="{4E78424C-6FD0-41F8-9CAA-5DC19C42359F}"/>
          </ac:spMkLst>
        </pc:spChg>
        <pc:spChg chg="add del">
          <ac:chgData name="misbah shams" userId="48165baf27df0490" providerId="LiveId" clId="{90A98C24-B853-4FE6-B0C7-AD9B8824AD1A}" dt="2026-03-07T20:36:24.937" v="200" actId="26606"/>
          <ac:spMkLst>
            <pc:docMk/>
            <pc:sldMk cId="4003374963" sldId="263"/>
            <ac:spMk id="11" creationId="{61B4701B-39FE-43B8-86AA-D6B8789C2207}"/>
          </ac:spMkLst>
        </pc:spChg>
        <pc:spChg chg="add">
          <ac:chgData name="misbah shams" userId="48165baf27df0490" providerId="LiveId" clId="{90A98C24-B853-4FE6-B0C7-AD9B8824AD1A}" dt="2026-03-07T21:38:56.309" v="618" actId="26606"/>
          <ac:spMkLst>
            <pc:docMk/>
            <pc:sldMk cId="4003374963" sldId="263"/>
            <ac:spMk id="12" creationId="{DD136760-57DC-4301-8BEA-B71AD2D13905}"/>
          </ac:spMkLst>
        </pc:spChg>
        <pc:spChg chg="add del">
          <ac:chgData name="misbah shams" userId="48165baf27df0490" providerId="LiveId" clId="{90A98C24-B853-4FE6-B0C7-AD9B8824AD1A}" dt="2026-03-07T20:36:24.937" v="200" actId="26606"/>
          <ac:spMkLst>
            <pc:docMk/>
            <pc:sldMk cId="4003374963" sldId="263"/>
            <ac:spMk id="13" creationId="{E9A7EF13-49FA-4355-971A-34B065F35022}"/>
          </ac:spMkLst>
        </pc:spChg>
        <pc:spChg chg="add">
          <ac:chgData name="misbah shams" userId="48165baf27df0490" providerId="LiveId" clId="{90A98C24-B853-4FE6-B0C7-AD9B8824AD1A}" dt="2026-03-07T21:38:56.309" v="618" actId="26606"/>
          <ac:spMkLst>
            <pc:docMk/>
            <pc:sldMk cId="4003374963" sldId="263"/>
            <ac:spMk id="14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0:36:24.937" v="200" actId="26606"/>
          <ac:spMkLst>
            <pc:docMk/>
            <pc:sldMk cId="4003374963" sldId="263"/>
            <ac:spMk id="15" creationId="{92CF3C3E-0F7B-4F0C-8EBD-BDD38E9C66F5}"/>
          </ac:spMkLst>
        </pc:spChg>
        <pc:spChg chg="add">
          <ac:chgData name="misbah shams" userId="48165baf27df0490" providerId="LiveId" clId="{90A98C24-B853-4FE6-B0C7-AD9B8824AD1A}" dt="2026-03-07T21:38:56.309" v="618" actId="26606"/>
          <ac:spMkLst>
            <pc:docMk/>
            <pc:sldMk cId="4003374963" sldId="263"/>
            <ac:spMk id="16" creationId="{C99B912D-1E4B-42AF-A2BE-CFEFEC916EE7}"/>
          </ac:spMkLst>
        </pc:spChg>
        <pc:spChg chg="add del">
          <ac:chgData name="misbah shams" userId="48165baf27df0490" providerId="LiveId" clId="{90A98C24-B853-4FE6-B0C7-AD9B8824AD1A}" dt="2026-03-07T21:14:38.511" v="471" actId="26606"/>
          <ac:spMkLst>
            <pc:docMk/>
            <pc:sldMk cId="4003374963" sldId="263"/>
            <ac:spMk id="20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14:38.511" v="471" actId="26606"/>
          <ac:spMkLst>
            <pc:docMk/>
            <pc:sldMk cId="4003374963" sldId="263"/>
            <ac:spMk id="22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14:38.511" v="471" actId="26606"/>
          <ac:spMkLst>
            <pc:docMk/>
            <pc:sldMk cId="4003374963" sldId="263"/>
            <ac:spMk id="24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14:38.511" v="471" actId="26606"/>
          <ac:spMkLst>
            <pc:docMk/>
            <pc:sldMk cId="4003374963" sldId="263"/>
            <ac:spMk id="26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38:56.309" v="618" actId="26606"/>
          <ac:graphicFrameMkLst>
            <pc:docMk/>
            <pc:sldMk cId="4003374963" sldId="263"/>
            <ac:graphicFrameMk id="5" creationId="{0BE0C558-04D5-01CC-2EAC-7904362EEF62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1353435802" sldId="264"/>
        </pc:sldMkLst>
        <pc:spChg chg="mod">
          <ac:chgData name="misbah shams" userId="48165baf27df0490" providerId="LiveId" clId="{90A98C24-B853-4FE6-B0C7-AD9B8824AD1A}" dt="2026-03-07T21:39:25.316" v="620" actId="26606"/>
          <ac:spMkLst>
            <pc:docMk/>
            <pc:sldMk cId="1353435802" sldId="264"/>
            <ac:spMk id="2" creationId="{6F7E02D9-ECDB-A3C4-E10A-36F94A02BAAA}"/>
          </ac:spMkLst>
        </pc:spChg>
        <pc:spChg chg="del mod">
          <ac:chgData name="misbah shams" userId="48165baf27df0490" providerId="LiveId" clId="{90A98C24-B853-4FE6-B0C7-AD9B8824AD1A}" dt="2026-03-07T20:41:22.675" v="217" actId="26606"/>
          <ac:spMkLst>
            <pc:docMk/>
            <pc:sldMk cId="1353435802" sldId="264"/>
            <ac:spMk id="3" creationId="{7BA4ACD2-4C17-F0E8-8073-7E7D0BFB8407}"/>
          </ac:spMkLst>
        </pc:spChg>
        <pc:spChg chg="add del">
          <ac:chgData name="misbah shams" userId="48165baf27df0490" providerId="LiveId" clId="{90A98C24-B853-4FE6-B0C7-AD9B8824AD1A}" dt="2026-03-07T21:14:27.889" v="470" actId="26606"/>
          <ac:spMkLst>
            <pc:docMk/>
            <pc:sldMk cId="1353435802" sldId="264"/>
            <ac:spMk id="9" creationId="{47AEA421-5F29-4BA7-9360-2501B5987921}"/>
          </ac:spMkLst>
        </pc:spChg>
        <pc:spChg chg="add">
          <ac:chgData name="misbah shams" userId="48165baf27df0490" providerId="LiveId" clId="{90A98C24-B853-4FE6-B0C7-AD9B8824AD1A}" dt="2026-03-07T21:39:25.316" v="620" actId="26606"/>
          <ac:spMkLst>
            <pc:docMk/>
            <pc:sldMk cId="1353435802" sldId="264"/>
            <ac:spMk id="10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14:27.889" v="470" actId="26606"/>
          <ac:spMkLst>
            <pc:docMk/>
            <pc:sldMk cId="1353435802" sldId="264"/>
            <ac:spMk id="11" creationId="{9348F0CB-4904-4DEF-BDD4-ADEC2DCCCBD7}"/>
          </ac:spMkLst>
        </pc:spChg>
        <pc:spChg chg="add">
          <ac:chgData name="misbah shams" userId="48165baf27df0490" providerId="LiveId" clId="{90A98C24-B853-4FE6-B0C7-AD9B8824AD1A}" dt="2026-03-07T21:39:25.316" v="620" actId="26606"/>
          <ac:spMkLst>
            <pc:docMk/>
            <pc:sldMk cId="1353435802" sldId="264"/>
            <ac:spMk id="12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14:27.889" v="470" actId="26606"/>
          <ac:spMkLst>
            <pc:docMk/>
            <pc:sldMk cId="1353435802" sldId="264"/>
            <ac:spMk id="13" creationId="{1583E1B8-79B3-49BB-8704-58E4AB1AF213}"/>
          </ac:spMkLst>
        </pc:spChg>
        <pc:spChg chg="add">
          <ac:chgData name="misbah shams" userId="48165baf27df0490" providerId="LiveId" clId="{90A98C24-B853-4FE6-B0C7-AD9B8824AD1A}" dt="2026-03-07T21:39:25.316" v="620" actId="26606"/>
          <ac:spMkLst>
            <pc:docMk/>
            <pc:sldMk cId="1353435802" sldId="264"/>
            <ac:spMk id="14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14:27.889" v="470" actId="26606"/>
          <ac:spMkLst>
            <pc:docMk/>
            <pc:sldMk cId="1353435802" sldId="264"/>
            <ac:spMk id="15" creationId="{7BB34D5F-2B87-438E-8236-69C6068D47A4}"/>
          </ac:spMkLst>
        </pc:spChg>
        <pc:spChg chg="add">
          <ac:chgData name="misbah shams" userId="48165baf27df0490" providerId="LiveId" clId="{90A98C24-B853-4FE6-B0C7-AD9B8824AD1A}" dt="2026-03-07T21:39:25.316" v="620" actId="26606"/>
          <ac:spMkLst>
            <pc:docMk/>
            <pc:sldMk cId="1353435802" sldId="264"/>
            <ac:spMk id="16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39:25.316" v="620" actId="26606"/>
          <ac:graphicFrameMkLst>
            <pc:docMk/>
            <pc:sldMk cId="1353435802" sldId="264"/>
            <ac:graphicFrameMk id="5" creationId="{4126DA72-669E-79E8-1935-97EE3F2F2A08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2813487236" sldId="265"/>
        </pc:sldMkLst>
        <pc:spChg chg="mod">
          <ac:chgData name="misbah shams" userId="48165baf27df0490" providerId="LiveId" clId="{90A98C24-B853-4FE6-B0C7-AD9B8824AD1A}" dt="2026-03-07T21:39:18.804" v="619" actId="26606"/>
          <ac:spMkLst>
            <pc:docMk/>
            <pc:sldMk cId="2813487236" sldId="265"/>
            <ac:spMk id="2" creationId="{E2155403-E229-DD3B-9CE4-A61D1DAAC041}"/>
          </ac:spMkLst>
        </pc:spChg>
        <pc:spChg chg="del mod">
          <ac:chgData name="misbah shams" userId="48165baf27df0490" providerId="LiveId" clId="{90A98C24-B853-4FE6-B0C7-AD9B8824AD1A}" dt="2026-03-07T20:44:07.651" v="230" actId="26606"/>
          <ac:spMkLst>
            <pc:docMk/>
            <pc:sldMk cId="2813487236" sldId="265"/>
            <ac:spMk id="3" creationId="{CB95DD80-B6CB-E251-5DDB-2337CF107085}"/>
          </ac:spMkLst>
        </pc:spChg>
        <pc:spChg chg="add del">
          <ac:chgData name="misbah shams" userId="48165baf27df0490" providerId="LiveId" clId="{90A98C24-B853-4FE6-B0C7-AD9B8824AD1A}" dt="2026-03-07T21:15:09.141" v="473" actId="26606"/>
          <ac:spMkLst>
            <pc:docMk/>
            <pc:sldMk cId="2813487236" sldId="265"/>
            <ac:spMk id="9" creationId="{47AEA421-5F29-4BA7-9360-2501B5987921}"/>
          </ac:spMkLst>
        </pc:spChg>
        <pc:spChg chg="add">
          <ac:chgData name="misbah shams" userId="48165baf27df0490" providerId="LiveId" clId="{90A98C24-B853-4FE6-B0C7-AD9B8824AD1A}" dt="2026-03-07T21:39:18.804" v="619" actId="26606"/>
          <ac:spMkLst>
            <pc:docMk/>
            <pc:sldMk cId="2813487236" sldId="265"/>
            <ac:spMk id="10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15:09.141" v="473" actId="26606"/>
          <ac:spMkLst>
            <pc:docMk/>
            <pc:sldMk cId="2813487236" sldId="265"/>
            <ac:spMk id="11" creationId="{9348F0CB-4904-4DEF-BDD4-ADEC2DCCCBD7}"/>
          </ac:spMkLst>
        </pc:spChg>
        <pc:spChg chg="add">
          <ac:chgData name="misbah shams" userId="48165baf27df0490" providerId="LiveId" clId="{90A98C24-B853-4FE6-B0C7-AD9B8824AD1A}" dt="2026-03-07T21:39:18.804" v="619" actId="26606"/>
          <ac:spMkLst>
            <pc:docMk/>
            <pc:sldMk cId="2813487236" sldId="265"/>
            <ac:spMk id="12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15:09.141" v="473" actId="26606"/>
          <ac:spMkLst>
            <pc:docMk/>
            <pc:sldMk cId="2813487236" sldId="265"/>
            <ac:spMk id="13" creationId="{1583E1B8-79B3-49BB-8704-58E4AB1AF213}"/>
          </ac:spMkLst>
        </pc:spChg>
        <pc:spChg chg="add">
          <ac:chgData name="misbah shams" userId="48165baf27df0490" providerId="LiveId" clId="{90A98C24-B853-4FE6-B0C7-AD9B8824AD1A}" dt="2026-03-07T21:39:18.804" v="619" actId="26606"/>
          <ac:spMkLst>
            <pc:docMk/>
            <pc:sldMk cId="2813487236" sldId="265"/>
            <ac:spMk id="14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15:09.141" v="473" actId="26606"/>
          <ac:spMkLst>
            <pc:docMk/>
            <pc:sldMk cId="2813487236" sldId="265"/>
            <ac:spMk id="15" creationId="{7BB34D5F-2B87-438E-8236-69C6068D47A4}"/>
          </ac:spMkLst>
        </pc:spChg>
        <pc:spChg chg="add">
          <ac:chgData name="misbah shams" userId="48165baf27df0490" providerId="LiveId" clId="{90A98C24-B853-4FE6-B0C7-AD9B8824AD1A}" dt="2026-03-07T21:39:18.804" v="619" actId="26606"/>
          <ac:spMkLst>
            <pc:docMk/>
            <pc:sldMk cId="2813487236" sldId="265"/>
            <ac:spMk id="16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39:18.804" v="619" actId="26606"/>
          <ac:graphicFrameMkLst>
            <pc:docMk/>
            <pc:sldMk cId="2813487236" sldId="265"/>
            <ac:graphicFrameMk id="5" creationId="{575CC6FB-613A-B8AD-E8E4-F577C29261D2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3771402699" sldId="266"/>
        </pc:sldMkLst>
        <pc:spChg chg="mod">
          <ac:chgData name="misbah shams" userId="48165baf27df0490" providerId="LiveId" clId="{90A98C24-B853-4FE6-B0C7-AD9B8824AD1A}" dt="2026-03-07T21:39:55.006" v="625" actId="26606"/>
          <ac:spMkLst>
            <pc:docMk/>
            <pc:sldMk cId="3771402699" sldId="266"/>
            <ac:spMk id="2" creationId="{0E0CB25E-F29E-0E72-6285-52E9AC14FDE7}"/>
          </ac:spMkLst>
        </pc:spChg>
        <pc:spChg chg="del mod">
          <ac:chgData name="misbah shams" userId="48165baf27df0490" providerId="LiveId" clId="{90A98C24-B853-4FE6-B0C7-AD9B8824AD1A}" dt="2026-03-07T20:46:56.374" v="277" actId="26606"/>
          <ac:spMkLst>
            <pc:docMk/>
            <pc:sldMk cId="3771402699" sldId="266"/>
            <ac:spMk id="3" creationId="{85F071EE-546B-79B7-F013-8BFC1E128F5D}"/>
          </ac:spMkLst>
        </pc:spChg>
        <pc:spChg chg="add del">
          <ac:chgData name="misbah shams" userId="48165baf27df0490" providerId="LiveId" clId="{90A98C24-B853-4FE6-B0C7-AD9B8824AD1A}" dt="2026-03-07T21:39:42.017" v="622" actId="26606"/>
          <ac:spMkLst>
            <pc:docMk/>
            <pc:sldMk cId="3771402699" sldId="266"/>
            <ac:spMk id="10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39:42.017" v="622" actId="26606"/>
          <ac:spMkLst>
            <pc:docMk/>
            <pc:sldMk cId="3771402699" sldId="266"/>
            <ac:spMk id="12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39:42.017" v="622" actId="26606"/>
          <ac:spMkLst>
            <pc:docMk/>
            <pc:sldMk cId="3771402699" sldId="266"/>
            <ac:spMk id="14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39:42.017" v="622" actId="26606"/>
          <ac:spMkLst>
            <pc:docMk/>
            <pc:sldMk cId="3771402699" sldId="266"/>
            <ac:spMk id="16" creationId="{10B541F0-7F6E-402E-84D8-CF96EACA5FBC}"/>
          </ac:spMkLst>
        </pc:spChg>
        <pc:spChg chg="add del">
          <ac:chgData name="misbah shams" userId="48165baf27df0490" providerId="LiveId" clId="{90A98C24-B853-4FE6-B0C7-AD9B8824AD1A}" dt="2026-03-07T21:39:54.987" v="624" actId="26606"/>
          <ac:spMkLst>
            <pc:docMk/>
            <pc:sldMk cId="3771402699" sldId="266"/>
            <ac:spMk id="18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39:54.987" v="624" actId="26606"/>
          <ac:spMkLst>
            <pc:docMk/>
            <pc:sldMk cId="3771402699" sldId="266"/>
            <ac:spMk id="19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39:54.987" v="624" actId="26606"/>
          <ac:spMkLst>
            <pc:docMk/>
            <pc:sldMk cId="3771402699" sldId="266"/>
            <ac:spMk id="20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39:54.987" v="624" actId="26606"/>
          <ac:spMkLst>
            <pc:docMk/>
            <pc:sldMk cId="3771402699" sldId="266"/>
            <ac:spMk id="21" creationId="{10B541F0-7F6E-402E-84D8-CF96EACA5FBC}"/>
          </ac:spMkLst>
        </pc:spChg>
        <pc:spChg chg="add">
          <ac:chgData name="misbah shams" userId="48165baf27df0490" providerId="LiveId" clId="{90A98C24-B853-4FE6-B0C7-AD9B8824AD1A}" dt="2026-03-07T21:39:55.006" v="625" actId="26606"/>
          <ac:spMkLst>
            <pc:docMk/>
            <pc:sldMk cId="3771402699" sldId="266"/>
            <ac:spMk id="23" creationId="{4E78424C-6FD0-41F8-9CAA-5DC19C42359F}"/>
          </ac:spMkLst>
        </pc:spChg>
        <pc:spChg chg="add">
          <ac:chgData name="misbah shams" userId="48165baf27df0490" providerId="LiveId" clId="{90A98C24-B853-4FE6-B0C7-AD9B8824AD1A}" dt="2026-03-07T21:39:55.006" v="625" actId="26606"/>
          <ac:spMkLst>
            <pc:docMk/>
            <pc:sldMk cId="3771402699" sldId="266"/>
            <ac:spMk id="24" creationId="{DD136760-57DC-4301-8BEA-B71AD2D13905}"/>
          </ac:spMkLst>
        </pc:spChg>
        <pc:spChg chg="add">
          <ac:chgData name="misbah shams" userId="48165baf27df0490" providerId="LiveId" clId="{90A98C24-B853-4FE6-B0C7-AD9B8824AD1A}" dt="2026-03-07T21:39:55.006" v="625" actId="26606"/>
          <ac:spMkLst>
            <pc:docMk/>
            <pc:sldMk cId="3771402699" sldId="266"/>
            <ac:spMk id="25" creationId="{BDC58DEA-1307-4F44-AD47-E613D8B76A89}"/>
          </ac:spMkLst>
        </pc:spChg>
        <pc:spChg chg="add">
          <ac:chgData name="misbah shams" userId="48165baf27df0490" providerId="LiveId" clId="{90A98C24-B853-4FE6-B0C7-AD9B8824AD1A}" dt="2026-03-07T21:39:55.006" v="625" actId="26606"/>
          <ac:spMkLst>
            <pc:docMk/>
            <pc:sldMk cId="3771402699" sldId="266"/>
            <ac:spMk id="26" creationId="{C99B912D-1E4B-42AF-A2BE-CFEFEC916EE7}"/>
          </ac:spMkLst>
        </pc:spChg>
        <pc:graphicFrameChg chg="add mod modGraphic">
          <ac:chgData name="misbah shams" userId="48165baf27df0490" providerId="LiveId" clId="{90A98C24-B853-4FE6-B0C7-AD9B8824AD1A}" dt="2026-03-07T21:39:55.006" v="625" actId="26606"/>
          <ac:graphicFrameMkLst>
            <pc:docMk/>
            <pc:sldMk cId="3771402699" sldId="266"/>
            <ac:graphicFrameMk id="5" creationId="{14291595-4501-F719-AEA0-571AF463E4E4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3711454313" sldId="267"/>
        </pc:sldMkLst>
        <pc:spChg chg="mod">
          <ac:chgData name="misbah shams" userId="48165baf27df0490" providerId="LiveId" clId="{90A98C24-B853-4FE6-B0C7-AD9B8824AD1A}" dt="2026-03-07T21:40:50.431" v="640" actId="26606"/>
          <ac:spMkLst>
            <pc:docMk/>
            <pc:sldMk cId="3711454313" sldId="267"/>
            <ac:spMk id="2" creationId="{9E5D0D5B-6F91-9907-C5FD-C5AC896DFF26}"/>
          </ac:spMkLst>
        </pc:spChg>
        <pc:spChg chg="del mod">
          <ac:chgData name="misbah shams" userId="48165baf27df0490" providerId="LiveId" clId="{90A98C24-B853-4FE6-B0C7-AD9B8824AD1A}" dt="2026-03-07T20:49:37.801" v="314" actId="26606"/>
          <ac:spMkLst>
            <pc:docMk/>
            <pc:sldMk cId="3711454313" sldId="267"/>
            <ac:spMk id="3" creationId="{79518A06-0A12-F6E7-A69E-9DC20B67EB4A}"/>
          </ac:spMkLst>
        </pc:spChg>
        <pc:spChg chg="add">
          <ac:chgData name="misbah shams" userId="48165baf27df0490" providerId="LiveId" clId="{90A98C24-B853-4FE6-B0C7-AD9B8824AD1A}" dt="2026-03-07T21:40:50.431" v="640" actId="26606"/>
          <ac:spMkLst>
            <pc:docMk/>
            <pc:sldMk cId="3711454313" sldId="267"/>
            <ac:spMk id="7" creationId="{47AEA421-5F29-4BA7-9360-2501B5987921}"/>
          </ac:spMkLst>
        </pc:spChg>
        <pc:spChg chg="add">
          <ac:chgData name="misbah shams" userId="48165baf27df0490" providerId="LiveId" clId="{90A98C24-B853-4FE6-B0C7-AD9B8824AD1A}" dt="2026-03-07T21:40:50.431" v="640" actId="26606"/>
          <ac:spMkLst>
            <pc:docMk/>
            <pc:sldMk cId="3711454313" sldId="267"/>
            <ac:spMk id="8" creationId="{9348F0CB-4904-4DEF-BDD4-ADEC2DCCCBD7}"/>
          </ac:spMkLst>
        </pc:spChg>
        <pc:spChg chg="add">
          <ac:chgData name="misbah shams" userId="48165baf27df0490" providerId="LiveId" clId="{90A98C24-B853-4FE6-B0C7-AD9B8824AD1A}" dt="2026-03-07T21:40:50.431" v="640" actId="26606"/>
          <ac:spMkLst>
            <pc:docMk/>
            <pc:sldMk cId="3711454313" sldId="267"/>
            <ac:spMk id="9" creationId="{1583E1B8-79B3-49BB-8704-58E4AB1AF213}"/>
          </ac:spMkLst>
        </pc:spChg>
        <pc:spChg chg="add del">
          <ac:chgData name="misbah shams" userId="48165baf27df0490" providerId="LiveId" clId="{90A98C24-B853-4FE6-B0C7-AD9B8824AD1A}" dt="2026-03-07T21:40:14.003" v="627" actId="26606"/>
          <ac:spMkLst>
            <pc:docMk/>
            <pc:sldMk cId="3711454313" sldId="267"/>
            <ac:spMk id="10" creationId="{47AEA421-5F29-4BA7-9360-2501B5987921}"/>
          </ac:spMkLst>
        </pc:spChg>
        <pc:spChg chg="add">
          <ac:chgData name="misbah shams" userId="48165baf27df0490" providerId="LiveId" clId="{90A98C24-B853-4FE6-B0C7-AD9B8824AD1A}" dt="2026-03-07T21:40:50.431" v="640" actId="26606"/>
          <ac:spMkLst>
            <pc:docMk/>
            <pc:sldMk cId="3711454313" sldId="267"/>
            <ac:spMk id="11" creationId="{7BB34D5F-2B87-438E-8236-69C6068D47A4}"/>
          </ac:spMkLst>
        </pc:spChg>
        <pc:spChg chg="add del">
          <ac:chgData name="misbah shams" userId="48165baf27df0490" providerId="LiveId" clId="{90A98C24-B853-4FE6-B0C7-AD9B8824AD1A}" dt="2026-03-07T21:40:14.003" v="627" actId="26606"/>
          <ac:spMkLst>
            <pc:docMk/>
            <pc:sldMk cId="3711454313" sldId="267"/>
            <ac:spMk id="12" creationId="{9348F0CB-4904-4DEF-BDD4-ADEC2DCCCBD7}"/>
          </ac:spMkLst>
        </pc:spChg>
        <pc:spChg chg="add del">
          <ac:chgData name="misbah shams" userId="48165baf27df0490" providerId="LiveId" clId="{90A98C24-B853-4FE6-B0C7-AD9B8824AD1A}" dt="2026-03-07T21:40:14.003" v="627" actId="26606"/>
          <ac:spMkLst>
            <pc:docMk/>
            <pc:sldMk cId="3711454313" sldId="267"/>
            <ac:spMk id="14" creationId="{1583E1B8-79B3-49BB-8704-58E4AB1AF213}"/>
          </ac:spMkLst>
        </pc:spChg>
        <pc:spChg chg="add del">
          <ac:chgData name="misbah shams" userId="48165baf27df0490" providerId="LiveId" clId="{90A98C24-B853-4FE6-B0C7-AD9B8824AD1A}" dt="2026-03-07T21:40:14.003" v="627" actId="26606"/>
          <ac:spMkLst>
            <pc:docMk/>
            <pc:sldMk cId="3711454313" sldId="267"/>
            <ac:spMk id="16" creationId="{7BB34D5F-2B87-438E-8236-69C6068D47A4}"/>
          </ac:spMkLst>
        </pc:spChg>
        <pc:spChg chg="add del">
          <ac:chgData name="misbah shams" userId="48165baf27df0490" providerId="LiveId" clId="{90A98C24-B853-4FE6-B0C7-AD9B8824AD1A}" dt="2026-03-07T21:40:29.530" v="629" actId="26606"/>
          <ac:spMkLst>
            <pc:docMk/>
            <pc:sldMk cId="3711454313" sldId="267"/>
            <ac:spMk id="18" creationId="{47AEA421-5F29-4BA7-9360-2501B5987921}"/>
          </ac:spMkLst>
        </pc:spChg>
        <pc:spChg chg="add del">
          <ac:chgData name="misbah shams" userId="48165baf27df0490" providerId="LiveId" clId="{90A98C24-B853-4FE6-B0C7-AD9B8824AD1A}" dt="2026-03-07T21:40:29.530" v="629" actId="26606"/>
          <ac:spMkLst>
            <pc:docMk/>
            <pc:sldMk cId="3711454313" sldId="267"/>
            <ac:spMk id="19" creationId="{9348F0CB-4904-4DEF-BDD4-ADEC2DCCCBD7}"/>
          </ac:spMkLst>
        </pc:spChg>
        <pc:spChg chg="add del">
          <ac:chgData name="misbah shams" userId="48165baf27df0490" providerId="LiveId" clId="{90A98C24-B853-4FE6-B0C7-AD9B8824AD1A}" dt="2026-03-07T21:40:29.530" v="629" actId="26606"/>
          <ac:spMkLst>
            <pc:docMk/>
            <pc:sldMk cId="3711454313" sldId="267"/>
            <ac:spMk id="20" creationId="{1583E1B8-79B3-49BB-8704-58E4AB1AF213}"/>
          </ac:spMkLst>
        </pc:spChg>
        <pc:spChg chg="add del">
          <ac:chgData name="misbah shams" userId="48165baf27df0490" providerId="LiveId" clId="{90A98C24-B853-4FE6-B0C7-AD9B8824AD1A}" dt="2026-03-07T21:40:29.530" v="629" actId="26606"/>
          <ac:spMkLst>
            <pc:docMk/>
            <pc:sldMk cId="3711454313" sldId="267"/>
            <ac:spMk id="21" creationId="{7BB34D5F-2B87-438E-8236-69C6068D47A4}"/>
          </ac:spMkLst>
        </pc:spChg>
        <pc:spChg chg="add del">
          <ac:chgData name="misbah shams" userId="48165baf27df0490" providerId="LiveId" clId="{90A98C24-B853-4FE6-B0C7-AD9B8824AD1A}" dt="2026-03-07T21:40:36.927" v="631" actId="26606"/>
          <ac:spMkLst>
            <pc:docMk/>
            <pc:sldMk cId="3711454313" sldId="267"/>
            <ac:spMk id="23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40:36.927" v="631" actId="26606"/>
          <ac:spMkLst>
            <pc:docMk/>
            <pc:sldMk cId="3711454313" sldId="267"/>
            <ac:spMk id="24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40:36.927" v="631" actId="26606"/>
          <ac:spMkLst>
            <pc:docMk/>
            <pc:sldMk cId="3711454313" sldId="267"/>
            <ac:spMk id="25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40:36.927" v="631" actId="26606"/>
          <ac:spMkLst>
            <pc:docMk/>
            <pc:sldMk cId="3711454313" sldId="267"/>
            <ac:spMk id="26" creationId="{10B541F0-7F6E-402E-84D8-CF96EACA5FBC}"/>
          </ac:spMkLst>
        </pc:spChg>
        <pc:spChg chg="add del">
          <ac:chgData name="misbah shams" userId="48165baf27df0490" providerId="LiveId" clId="{90A98C24-B853-4FE6-B0C7-AD9B8824AD1A}" dt="2026-03-07T21:40:40.175" v="633" actId="26606"/>
          <ac:spMkLst>
            <pc:docMk/>
            <pc:sldMk cId="3711454313" sldId="267"/>
            <ac:spMk id="28" creationId="{ABE6F9A3-300E-47F5-B41C-C8C5E758DE7C}"/>
          </ac:spMkLst>
        </pc:spChg>
        <pc:spChg chg="add del">
          <ac:chgData name="misbah shams" userId="48165baf27df0490" providerId="LiveId" clId="{90A98C24-B853-4FE6-B0C7-AD9B8824AD1A}" dt="2026-03-07T21:40:40.175" v="633" actId="26606"/>
          <ac:spMkLst>
            <pc:docMk/>
            <pc:sldMk cId="3711454313" sldId="267"/>
            <ac:spMk id="29" creationId="{61B4701B-39FE-43B8-86AA-D6B8789C2207}"/>
          </ac:spMkLst>
        </pc:spChg>
        <pc:spChg chg="add del">
          <ac:chgData name="misbah shams" userId="48165baf27df0490" providerId="LiveId" clId="{90A98C24-B853-4FE6-B0C7-AD9B8824AD1A}" dt="2026-03-07T21:40:40.175" v="633" actId="26606"/>
          <ac:spMkLst>
            <pc:docMk/>
            <pc:sldMk cId="3711454313" sldId="267"/>
            <ac:spMk id="30" creationId="{E9A7EF13-49FA-4355-971A-34B065F35022}"/>
          </ac:spMkLst>
        </pc:spChg>
        <pc:spChg chg="add del">
          <ac:chgData name="misbah shams" userId="48165baf27df0490" providerId="LiveId" clId="{90A98C24-B853-4FE6-B0C7-AD9B8824AD1A}" dt="2026-03-07T21:40:40.175" v="633" actId="26606"/>
          <ac:spMkLst>
            <pc:docMk/>
            <pc:sldMk cId="3711454313" sldId="267"/>
            <ac:spMk id="31" creationId="{92CF3C3E-0F7B-4F0C-8EBD-BDD38E9C66F5}"/>
          </ac:spMkLst>
        </pc:spChg>
        <pc:spChg chg="add del">
          <ac:chgData name="misbah shams" userId="48165baf27df0490" providerId="LiveId" clId="{90A98C24-B853-4FE6-B0C7-AD9B8824AD1A}" dt="2026-03-07T21:40:43.419" v="635" actId="26606"/>
          <ac:spMkLst>
            <pc:docMk/>
            <pc:sldMk cId="3711454313" sldId="267"/>
            <ac:spMk id="33" creationId="{4E78424C-6FD0-41F8-9CAA-5DC19C42359F}"/>
          </ac:spMkLst>
        </pc:spChg>
        <pc:spChg chg="add del">
          <ac:chgData name="misbah shams" userId="48165baf27df0490" providerId="LiveId" clId="{90A98C24-B853-4FE6-B0C7-AD9B8824AD1A}" dt="2026-03-07T21:40:43.419" v="635" actId="26606"/>
          <ac:spMkLst>
            <pc:docMk/>
            <pc:sldMk cId="3711454313" sldId="267"/>
            <ac:spMk id="34" creationId="{DD136760-57DC-4301-8BEA-B71AD2D13905}"/>
          </ac:spMkLst>
        </pc:spChg>
        <pc:spChg chg="add del">
          <ac:chgData name="misbah shams" userId="48165baf27df0490" providerId="LiveId" clId="{90A98C24-B853-4FE6-B0C7-AD9B8824AD1A}" dt="2026-03-07T21:40:43.419" v="635" actId="26606"/>
          <ac:spMkLst>
            <pc:docMk/>
            <pc:sldMk cId="3711454313" sldId="267"/>
            <ac:spMk id="35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1:40:43.419" v="635" actId="26606"/>
          <ac:spMkLst>
            <pc:docMk/>
            <pc:sldMk cId="3711454313" sldId="267"/>
            <ac:spMk id="36" creationId="{C99B912D-1E4B-42AF-A2BE-CFEFEC916EE7}"/>
          </ac:spMkLst>
        </pc:spChg>
        <pc:spChg chg="add del">
          <ac:chgData name="misbah shams" userId="48165baf27df0490" providerId="LiveId" clId="{90A98C24-B853-4FE6-B0C7-AD9B8824AD1A}" dt="2026-03-07T21:40:44.909" v="637" actId="26606"/>
          <ac:spMkLst>
            <pc:docMk/>
            <pc:sldMk cId="3711454313" sldId="267"/>
            <ac:spMk id="38" creationId="{ABE6F9A3-300E-47F5-B41C-C8C5E758DE7C}"/>
          </ac:spMkLst>
        </pc:spChg>
        <pc:spChg chg="add del">
          <ac:chgData name="misbah shams" userId="48165baf27df0490" providerId="LiveId" clId="{90A98C24-B853-4FE6-B0C7-AD9B8824AD1A}" dt="2026-03-07T21:40:44.909" v="637" actId="26606"/>
          <ac:spMkLst>
            <pc:docMk/>
            <pc:sldMk cId="3711454313" sldId="267"/>
            <ac:spMk id="39" creationId="{61B4701B-39FE-43B8-86AA-D6B8789C2207}"/>
          </ac:spMkLst>
        </pc:spChg>
        <pc:spChg chg="add del">
          <ac:chgData name="misbah shams" userId="48165baf27df0490" providerId="LiveId" clId="{90A98C24-B853-4FE6-B0C7-AD9B8824AD1A}" dt="2026-03-07T21:40:44.909" v="637" actId="26606"/>
          <ac:spMkLst>
            <pc:docMk/>
            <pc:sldMk cId="3711454313" sldId="267"/>
            <ac:spMk id="40" creationId="{E9A7EF13-49FA-4355-971A-34B065F35022}"/>
          </ac:spMkLst>
        </pc:spChg>
        <pc:spChg chg="add del">
          <ac:chgData name="misbah shams" userId="48165baf27df0490" providerId="LiveId" clId="{90A98C24-B853-4FE6-B0C7-AD9B8824AD1A}" dt="2026-03-07T21:40:44.909" v="637" actId="26606"/>
          <ac:spMkLst>
            <pc:docMk/>
            <pc:sldMk cId="3711454313" sldId="267"/>
            <ac:spMk id="41" creationId="{92CF3C3E-0F7B-4F0C-8EBD-BDD38E9C66F5}"/>
          </ac:spMkLst>
        </pc:spChg>
        <pc:graphicFrameChg chg="add mod modGraphic">
          <ac:chgData name="misbah shams" userId="48165baf27df0490" providerId="LiveId" clId="{90A98C24-B853-4FE6-B0C7-AD9B8824AD1A}" dt="2026-03-07T21:40:50.431" v="640" actId="26606"/>
          <ac:graphicFrameMkLst>
            <pc:docMk/>
            <pc:sldMk cId="3711454313" sldId="267"/>
            <ac:graphicFrameMk id="5" creationId="{28422A33-AB91-A531-1C47-D83550FC5AB0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1327840203" sldId="268"/>
        </pc:sldMkLst>
        <pc:spChg chg="mod">
          <ac:chgData name="misbah shams" userId="48165baf27df0490" providerId="LiveId" clId="{90A98C24-B853-4FE6-B0C7-AD9B8824AD1A}" dt="2026-03-07T21:41:07.694" v="643" actId="26606"/>
          <ac:spMkLst>
            <pc:docMk/>
            <pc:sldMk cId="1327840203" sldId="268"/>
            <ac:spMk id="2" creationId="{46CAD419-FD02-D982-E192-BDC2CE26AE4C}"/>
          </ac:spMkLst>
        </pc:spChg>
        <pc:spChg chg="del mod">
          <ac:chgData name="misbah shams" userId="48165baf27df0490" providerId="LiveId" clId="{90A98C24-B853-4FE6-B0C7-AD9B8824AD1A}" dt="2026-03-07T20:51:56.379" v="330" actId="26606"/>
          <ac:spMkLst>
            <pc:docMk/>
            <pc:sldMk cId="1327840203" sldId="268"/>
            <ac:spMk id="3" creationId="{01B0C5E4-218F-69AB-4C9B-80F7DA63EDC0}"/>
          </ac:spMkLst>
        </pc:spChg>
        <pc:spChg chg="add del">
          <ac:chgData name="misbah shams" userId="48165baf27df0490" providerId="LiveId" clId="{90A98C24-B853-4FE6-B0C7-AD9B8824AD1A}" dt="2026-03-07T21:41:07.658" v="642" actId="26606"/>
          <ac:spMkLst>
            <pc:docMk/>
            <pc:sldMk cId="1327840203" sldId="268"/>
            <ac:spMk id="10" creationId="{47AEA421-5F29-4BA7-9360-2501B5987921}"/>
          </ac:spMkLst>
        </pc:spChg>
        <pc:spChg chg="add del">
          <ac:chgData name="misbah shams" userId="48165baf27df0490" providerId="LiveId" clId="{90A98C24-B853-4FE6-B0C7-AD9B8824AD1A}" dt="2026-03-07T21:41:07.658" v="642" actId="26606"/>
          <ac:spMkLst>
            <pc:docMk/>
            <pc:sldMk cId="1327840203" sldId="268"/>
            <ac:spMk id="12" creationId="{9348F0CB-4904-4DEF-BDD4-ADEC2DCCCBD7}"/>
          </ac:spMkLst>
        </pc:spChg>
        <pc:spChg chg="add del">
          <ac:chgData name="misbah shams" userId="48165baf27df0490" providerId="LiveId" clId="{90A98C24-B853-4FE6-B0C7-AD9B8824AD1A}" dt="2026-03-07T21:41:07.658" v="642" actId="26606"/>
          <ac:spMkLst>
            <pc:docMk/>
            <pc:sldMk cId="1327840203" sldId="268"/>
            <ac:spMk id="14" creationId="{1583E1B8-79B3-49BB-8704-58E4AB1AF213}"/>
          </ac:spMkLst>
        </pc:spChg>
        <pc:spChg chg="add del">
          <ac:chgData name="misbah shams" userId="48165baf27df0490" providerId="LiveId" clId="{90A98C24-B853-4FE6-B0C7-AD9B8824AD1A}" dt="2026-03-07T21:41:07.658" v="642" actId="26606"/>
          <ac:spMkLst>
            <pc:docMk/>
            <pc:sldMk cId="1327840203" sldId="268"/>
            <ac:spMk id="16" creationId="{7BB34D5F-2B87-438E-8236-69C6068D47A4}"/>
          </ac:spMkLst>
        </pc:spChg>
        <pc:spChg chg="add">
          <ac:chgData name="misbah shams" userId="48165baf27df0490" providerId="LiveId" clId="{90A98C24-B853-4FE6-B0C7-AD9B8824AD1A}" dt="2026-03-07T21:41:07.694" v="643" actId="26606"/>
          <ac:spMkLst>
            <pc:docMk/>
            <pc:sldMk cId="1327840203" sldId="268"/>
            <ac:spMk id="18" creationId="{F747F1B4-B831-4277-8AB0-32767F7EB7BF}"/>
          </ac:spMkLst>
        </pc:spChg>
        <pc:spChg chg="add">
          <ac:chgData name="misbah shams" userId="48165baf27df0490" providerId="LiveId" clId="{90A98C24-B853-4FE6-B0C7-AD9B8824AD1A}" dt="2026-03-07T21:41:07.694" v="643" actId="26606"/>
          <ac:spMkLst>
            <pc:docMk/>
            <pc:sldMk cId="1327840203" sldId="268"/>
            <ac:spMk id="19" creationId="{D80CFA21-AB7C-4BEB-9BFF-05764FBBF3C6}"/>
          </ac:spMkLst>
        </pc:spChg>
        <pc:spChg chg="add">
          <ac:chgData name="misbah shams" userId="48165baf27df0490" providerId="LiveId" clId="{90A98C24-B853-4FE6-B0C7-AD9B8824AD1A}" dt="2026-03-07T21:41:07.694" v="643" actId="26606"/>
          <ac:spMkLst>
            <pc:docMk/>
            <pc:sldMk cId="1327840203" sldId="268"/>
            <ac:spMk id="20" creationId="{12F7E335-851A-4CAE-B09F-E657819D4600}"/>
          </ac:spMkLst>
        </pc:spChg>
        <pc:spChg chg="add">
          <ac:chgData name="misbah shams" userId="48165baf27df0490" providerId="LiveId" clId="{90A98C24-B853-4FE6-B0C7-AD9B8824AD1A}" dt="2026-03-07T21:41:07.694" v="643" actId="26606"/>
          <ac:spMkLst>
            <pc:docMk/>
            <pc:sldMk cId="1327840203" sldId="268"/>
            <ac:spMk id="21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41:07.694" v="643" actId="26606"/>
          <ac:graphicFrameMkLst>
            <pc:docMk/>
            <pc:sldMk cId="1327840203" sldId="268"/>
            <ac:graphicFrameMk id="5" creationId="{7DC96FC1-3DA8-FB83-CEA8-2453A1B95134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545579330" sldId="269"/>
        </pc:sldMkLst>
        <pc:spChg chg="mod">
          <ac:chgData name="misbah shams" userId="48165baf27df0490" providerId="LiveId" clId="{90A98C24-B853-4FE6-B0C7-AD9B8824AD1A}" dt="2026-03-07T21:41:13.666" v="644" actId="26606"/>
          <ac:spMkLst>
            <pc:docMk/>
            <pc:sldMk cId="545579330" sldId="269"/>
            <ac:spMk id="2" creationId="{FFC3A03D-370A-0669-2D64-260B4B8C412D}"/>
          </ac:spMkLst>
        </pc:spChg>
        <pc:spChg chg="del mod">
          <ac:chgData name="misbah shams" userId="48165baf27df0490" providerId="LiveId" clId="{90A98C24-B853-4FE6-B0C7-AD9B8824AD1A}" dt="2026-03-07T20:54:05.280" v="345" actId="26606"/>
          <ac:spMkLst>
            <pc:docMk/>
            <pc:sldMk cId="545579330" sldId="269"/>
            <ac:spMk id="3" creationId="{6913BAA7-020E-6250-7018-E30FBB694321}"/>
          </ac:spMkLst>
        </pc:spChg>
        <pc:spChg chg="add">
          <ac:chgData name="misbah shams" userId="48165baf27df0490" providerId="LiveId" clId="{90A98C24-B853-4FE6-B0C7-AD9B8824AD1A}" dt="2026-03-07T21:41:13.666" v="644" actId="26606"/>
          <ac:spMkLst>
            <pc:docMk/>
            <pc:sldMk cId="545579330" sldId="269"/>
            <ac:spMk id="10" creationId="{F747F1B4-B831-4277-8AB0-32767F7EB7BF}"/>
          </ac:spMkLst>
        </pc:spChg>
        <pc:spChg chg="add">
          <ac:chgData name="misbah shams" userId="48165baf27df0490" providerId="LiveId" clId="{90A98C24-B853-4FE6-B0C7-AD9B8824AD1A}" dt="2026-03-07T21:41:13.666" v="644" actId="26606"/>
          <ac:spMkLst>
            <pc:docMk/>
            <pc:sldMk cId="545579330" sldId="269"/>
            <ac:spMk id="12" creationId="{D80CFA21-AB7C-4BEB-9BFF-05764FBBF3C6}"/>
          </ac:spMkLst>
        </pc:spChg>
        <pc:spChg chg="add">
          <ac:chgData name="misbah shams" userId="48165baf27df0490" providerId="LiveId" clId="{90A98C24-B853-4FE6-B0C7-AD9B8824AD1A}" dt="2026-03-07T21:41:13.666" v="644" actId="26606"/>
          <ac:spMkLst>
            <pc:docMk/>
            <pc:sldMk cId="545579330" sldId="269"/>
            <ac:spMk id="14" creationId="{12F7E335-851A-4CAE-B09F-E657819D4600}"/>
          </ac:spMkLst>
        </pc:spChg>
        <pc:spChg chg="add">
          <ac:chgData name="misbah shams" userId="48165baf27df0490" providerId="LiveId" clId="{90A98C24-B853-4FE6-B0C7-AD9B8824AD1A}" dt="2026-03-07T21:41:13.666" v="644" actId="26606"/>
          <ac:spMkLst>
            <pc:docMk/>
            <pc:sldMk cId="545579330" sldId="269"/>
            <ac:spMk id="16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41:13.666" v="644" actId="26606"/>
          <ac:graphicFrameMkLst>
            <pc:docMk/>
            <pc:sldMk cId="545579330" sldId="269"/>
            <ac:graphicFrameMk id="5" creationId="{E8F9CA54-D548-ED5E-D8F9-65BDF0991979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1898058797" sldId="270"/>
        </pc:sldMkLst>
        <pc:spChg chg="mod">
          <ac:chgData name="misbah shams" userId="48165baf27df0490" providerId="LiveId" clId="{90A98C24-B853-4FE6-B0C7-AD9B8824AD1A}" dt="2026-03-07T21:41:47.710" v="649" actId="26606"/>
          <ac:spMkLst>
            <pc:docMk/>
            <pc:sldMk cId="1898058797" sldId="270"/>
            <ac:spMk id="2" creationId="{CC8E8C7C-6A3B-3DC7-2FAF-1E2BC866BC5B}"/>
          </ac:spMkLst>
        </pc:spChg>
        <pc:spChg chg="add del mod">
          <ac:chgData name="misbah shams" userId="48165baf27df0490" providerId="LiveId" clId="{90A98C24-B853-4FE6-B0C7-AD9B8824AD1A}" dt="2026-03-07T20:57:34.495" v="367" actId="26606"/>
          <ac:spMkLst>
            <pc:docMk/>
            <pc:sldMk cId="1898058797" sldId="270"/>
            <ac:spMk id="3" creationId="{0D1EB9E7-9C70-9CDE-0DAF-239E5899971D}"/>
          </ac:spMkLst>
        </pc:spChg>
        <pc:spChg chg="add del">
          <ac:chgData name="misbah shams" userId="48165baf27df0490" providerId="LiveId" clId="{90A98C24-B853-4FE6-B0C7-AD9B8824AD1A}" dt="2026-03-07T21:41:45.948" v="646" actId="26606"/>
          <ac:spMkLst>
            <pc:docMk/>
            <pc:sldMk cId="1898058797" sldId="270"/>
            <ac:spMk id="12" creationId="{4E78424C-6FD0-41F8-9CAA-5DC19C42359F}"/>
          </ac:spMkLst>
        </pc:spChg>
        <pc:spChg chg="add del">
          <ac:chgData name="misbah shams" userId="48165baf27df0490" providerId="LiveId" clId="{90A98C24-B853-4FE6-B0C7-AD9B8824AD1A}" dt="2026-03-07T21:41:45.948" v="646" actId="26606"/>
          <ac:spMkLst>
            <pc:docMk/>
            <pc:sldMk cId="1898058797" sldId="270"/>
            <ac:spMk id="14" creationId="{DD136760-57DC-4301-8BEA-B71AD2D13905}"/>
          </ac:spMkLst>
        </pc:spChg>
        <pc:spChg chg="add del">
          <ac:chgData name="misbah shams" userId="48165baf27df0490" providerId="LiveId" clId="{90A98C24-B853-4FE6-B0C7-AD9B8824AD1A}" dt="2026-03-07T21:41:45.948" v="646" actId="26606"/>
          <ac:spMkLst>
            <pc:docMk/>
            <pc:sldMk cId="1898058797" sldId="270"/>
            <ac:spMk id="16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1:41:45.948" v="646" actId="26606"/>
          <ac:spMkLst>
            <pc:docMk/>
            <pc:sldMk cId="1898058797" sldId="270"/>
            <ac:spMk id="18" creationId="{C99B912D-1E4B-42AF-A2BE-CFEFEC916EE7}"/>
          </ac:spMkLst>
        </pc:spChg>
        <pc:spChg chg="add del">
          <ac:chgData name="misbah shams" userId="48165baf27df0490" providerId="LiveId" clId="{90A98C24-B853-4FE6-B0C7-AD9B8824AD1A}" dt="2026-03-07T21:41:47.689" v="648" actId="26606"/>
          <ac:spMkLst>
            <pc:docMk/>
            <pc:sldMk cId="1898058797" sldId="270"/>
            <ac:spMk id="20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41:47.689" v="648" actId="26606"/>
          <ac:spMkLst>
            <pc:docMk/>
            <pc:sldMk cId="1898058797" sldId="270"/>
            <ac:spMk id="21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41:47.689" v="648" actId="26606"/>
          <ac:spMkLst>
            <pc:docMk/>
            <pc:sldMk cId="1898058797" sldId="270"/>
            <ac:spMk id="22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41:47.689" v="648" actId="26606"/>
          <ac:spMkLst>
            <pc:docMk/>
            <pc:sldMk cId="1898058797" sldId="270"/>
            <ac:spMk id="23" creationId="{10B541F0-7F6E-402E-84D8-CF96EACA5FBC}"/>
          </ac:spMkLst>
        </pc:spChg>
        <pc:spChg chg="add">
          <ac:chgData name="misbah shams" userId="48165baf27df0490" providerId="LiveId" clId="{90A98C24-B853-4FE6-B0C7-AD9B8824AD1A}" dt="2026-03-07T21:41:47.710" v="649" actId="26606"/>
          <ac:spMkLst>
            <pc:docMk/>
            <pc:sldMk cId="1898058797" sldId="270"/>
            <ac:spMk id="25" creationId="{F747F1B4-B831-4277-8AB0-32767F7EB7BF}"/>
          </ac:spMkLst>
        </pc:spChg>
        <pc:spChg chg="add">
          <ac:chgData name="misbah shams" userId="48165baf27df0490" providerId="LiveId" clId="{90A98C24-B853-4FE6-B0C7-AD9B8824AD1A}" dt="2026-03-07T21:41:47.710" v="649" actId="26606"/>
          <ac:spMkLst>
            <pc:docMk/>
            <pc:sldMk cId="1898058797" sldId="270"/>
            <ac:spMk id="26" creationId="{D80CFA21-AB7C-4BEB-9BFF-05764FBBF3C6}"/>
          </ac:spMkLst>
        </pc:spChg>
        <pc:spChg chg="add">
          <ac:chgData name="misbah shams" userId="48165baf27df0490" providerId="LiveId" clId="{90A98C24-B853-4FE6-B0C7-AD9B8824AD1A}" dt="2026-03-07T21:41:47.710" v="649" actId="26606"/>
          <ac:spMkLst>
            <pc:docMk/>
            <pc:sldMk cId="1898058797" sldId="270"/>
            <ac:spMk id="27" creationId="{12F7E335-851A-4CAE-B09F-E657819D4600}"/>
          </ac:spMkLst>
        </pc:spChg>
        <pc:spChg chg="add">
          <ac:chgData name="misbah shams" userId="48165baf27df0490" providerId="LiveId" clId="{90A98C24-B853-4FE6-B0C7-AD9B8824AD1A}" dt="2026-03-07T21:41:47.710" v="649" actId="26606"/>
          <ac:spMkLst>
            <pc:docMk/>
            <pc:sldMk cId="1898058797" sldId="270"/>
            <ac:spMk id="28" creationId="{10B541F0-7F6E-402E-84D8-CF96EACA5FBC}"/>
          </ac:spMkLst>
        </pc:spChg>
        <pc:graphicFrameChg chg="add del">
          <ac:chgData name="misbah shams" userId="48165baf27df0490" providerId="LiveId" clId="{90A98C24-B853-4FE6-B0C7-AD9B8824AD1A}" dt="2026-03-07T20:57:34.475" v="366" actId="26606"/>
          <ac:graphicFrameMkLst>
            <pc:docMk/>
            <pc:sldMk cId="1898058797" sldId="270"/>
            <ac:graphicFrameMk id="5" creationId="{13DE0262-01C4-DC05-B53F-D9D6B71EC6C3}"/>
          </ac:graphicFrameMkLst>
        </pc:graphicFrameChg>
        <pc:graphicFrameChg chg="add mod modGraphic">
          <ac:chgData name="misbah shams" userId="48165baf27df0490" providerId="LiveId" clId="{90A98C24-B853-4FE6-B0C7-AD9B8824AD1A}" dt="2026-03-07T21:41:47.710" v="649" actId="26606"/>
          <ac:graphicFrameMkLst>
            <pc:docMk/>
            <pc:sldMk cId="1898058797" sldId="270"/>
            <ac:graphicFrameMk id="7" creationId="{7E1935EB-B5F9-9CE6-33E4-4799CFD9C7DD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3249221498" sldId="271"/>
        </pc:sldMkLst>
        <pc:spChg chg="mod">
          <ac:chgData name="misbah shams" userId="48165baf27df0490" providerId="LiveId" clId="{90A98C24-B853-4FE6-B0C7-AD9B8824AD1A}" dt="2026-03-07T21:42:34.375" v="650" actId="26606"/>
          <ac:spMkLst>
            <pc:docMk/>
            <pc:sldMk cId="3249221498" sldId="271"/>
            <ac:spMk id="2" creationId="{729A118B-ED22-5BC8-4310-6091047809A9}"/>
          </ac:spMkLst>
        </pc:spChg>
        <pc:spChg chg="del mod">
          <ac:chgData name="misbah shams" userId="48165baf27df0490" providerId="LiveId" clId="{90A98C24-B853-4FE6-B0C7-AD9B8824AD1A}" dt="2026-03-07T20:59:50.825" v="382" actId="26606"/>
          <ac:spMkLst>
            <pc:docMk/>
            <pc:sldMk cId="3249221498" sldId="271"/>
            <ac:spMk id="3" creationId="{0497A2BE-273F-D1F2-853E-C1CC04753180}"/>
          </ac:spMkLst>
        </pc:spChg>
        <pc:spChg chg="add">
          <ac:chgData name="misbah shams" userId="48165baf27df0490" providerId="LiveId" clId="{90A98C24-B853-4FE6-B0C7-AD9B8824AD1A}" dt="2026-03-07T21:42:34.375" v="650" actId="26606"/>
          <ac:spMkLst>
            <pc:docMk/>
            <pc:sldMk cId="3249221498" sldId="271"/>
            <ac:spMk id="10" creationId="{F747F1B4-B831-4277-8AB0-32767F7EB7BF}"/>
          </ac:spMkLst>
        </pc:spChg>
        <pc:spChg chg="add">
          <ac:chgData name="misbah shams" userId="48165baf27df0490" providerId="LiveId" clId="{90A98C24-B853-4FE6-B0C7-AD9B8824AD1A}" dt="2026-03-07T21:42:34.375" v="650" actId="26606"/>
          <ac:spMkLst>
            <pc:docMk/>
            <pc:sldMk cId="3249221498" sldId="271"/>
            <ac:spMk id="12" creationId="{D80CFA21-AB7C-4BEB-9BFF-05764FBBF3C6}"/>
          </ac:spMkLst>
        </pc:spChg>
        <pc:spChg chg="add">
          <ac:chgData name="misbah shams" userId="48165baf27df0490" providerId="LiveId" clId="{90A98C24-B853-4FE6-B0C7-AD9B8824AD1A}" dt="2026-03-07T21:42:34.375" v="650" actId="26606"/>
          <ac:spMkLst>
            <pc:docMk/>
            <pc:sldMk cId="3249221498" sldId="271"/>
            <ac:spMk id="14" creationId="{12F7E335-851A-4CAE-B09F-E657819D4600}"/>
          </ac:spMkLst>
        </pc:spChg>
        <pc:spChg chg="add">
          <ac:chgData name="misbah shams" userId="48165baf27df0490" providerId="LiveId" clId="{90A98C24-B853-4FE6-B0C7-AD9B8824AD1A}" dt="2026-03-07T21:42:34.375" v="650" actId="26606"/>
          <ac:spMkLst>
            <pc:docMk/>
            <pc:sldMk cId="3249221498" sldId="271"/>
            <ac:spMk id="16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42:34.375" v="650" actId="26606"/>
          <ac:graphicFrameMkLst>
            <pc:docMk/>
            <pc:sldMk cId="3249221498" sldId="271"/>
            <ac:graphicFrameMk id="5" creationId="{30D248A7-B0B8-5DB4-70FA-45B1646BBD49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3152452171" sldId="272"/>
        </pc:sldMkLst>
        <pc:spChg chg="mod">
          <ac:chgData name="misbah shams" userId="48165baf27df0490" providerId="LiveId" clId="{90A98C24-B853-4FE6-B0C7-AD9B8824AD1A}" dt="2026-03-07T21:42:59.005" v="651" actId="26606"/>
          <ac:spMkLst>
            <pc:docMk/>
            <pc:sldMk cId="3152452171" sldId="272"/>
            <ac:spMk id="2" creationId="{D757711E-B303-0ACA-738E-F176E7ED2E5A}"/>
          </ac:spMkLst>
        </pc:spChg>
        <pc:spChg chg="del mod">
          <ac:chgData name="misbah shams" userId="48165baf27df0490" providerId="LiveId" clId="{90A98C24-B853-4FE6-B0C7-AD9B8824AD1A}" dt="2026-03-07T21:02:13.291" v="410" actId="26606"/>
          <ac:spMkLst>
            <pc:docMk/>
            <pc:sldMk cId="3152452171" sldId="272"/>
            <ac:spMk id="3" creationId="{132E6927-8D28-7C76-FAA5-DEA92B42B0B5}"/>
          </ac:spMkLst>
        </pc:spChg>
        <pc:spChg chg="add">
          <ac:chgData name="misbah shams" userId="48165baf27df0490" providerId="LiveId" clId="{90A98C24-B853-4FE6-B0C7-AD9B8824AD1A}" dt="2026-03-07T21:42:59.005" v="651" actId="26606"/>
          <ac:spMkLst>
            <pc:docMk/>
            <pc:sldMk cId="3152452171" sldId="272"/>
            <ac:spMk id="10" creationId="{F747F1B4-B831-4277-8AB0-32767F7EB7BF}"/>
          </ac:spMkLst>
        </pc:spChg>
        <pc:spChg chg="add">
          <ac:chgData name="misbah shams" userId="48165baf27df0490" providerId="LiveId" clId="{90A98C24-B853-4FE6-B0C7-AD9B8824AD1A}" dt="2026-03-07T21:42:59.005" v="651" actId="26606"/>
          <ac:spMkLst>
            <pc:docMk/>
            <pc:sldMk cId="3152452171" sldId="272"/>
            <ac:spMk id="12" creationId="{D80CFA21-AB7C-4BEB-9BFF-05764FBBF3C6}"/>
          </ac:spMkLst>
        </pc:spChg>
        <pc:spChg chg="add">
          <ac:chgData name="misbah shams" userId="48165baf27df0490" providerId="LiveId" clId="{90A98C24-B853-4FE6-B0C7-AD9B8824AD1A}" dt="2026-03-07T21:42:59.005" v="651" actId="26606"/>
          <ac:spMkLst>
            <pc:docMk/>
            <pc:sldMk cId="3152452171" sldId="272"/>
            <ac:spMk id="14" creationId="{12F7E335-851A-4CAE-B09F-E657819D4600}"/>
          </ac:spMkLst>
        </pc:spChg>
        <pc:spChg chg="add">
          <ac:chgData name="misbah shams" userId="48165baf27df0490" providerId="LiveId" clId="{90A98C24-B853-4FE6-B0C7-AD9B8824AD1A}" dt="2026-03-07T21:42:59.005" v="651" actId="26606"/>
          <ac:spMkLst>
            <pc:docMk/>
            <pc:sldMk cId="3152452171" sldId="272"/>
            <ac:spMk id="16" creationId="{10B541F0-7F6E-402E-84D8-CF96EACA5FBC}"/>
          </ac:spMkLst>
        </pc:spChg>
        <pc:graphicFrameChg chg="add mod modGraphic">
          <ac:chgData name="misbah shams" userId="48165baf27df0490" providerId="LiveId" clId="{90A98C24-B853-4FE6-B0C7-AD9B8824AD1A}" dt="2026-03-07T21:42:59.005" v="651" actId="26606"/>
          <ac:graphicFrameMkLst>
            <pc:docMk/>
            <pc:sldMk cId="3152452171" sldId="272"/>
            <ac:graphicFrameMk id="5" creationId="{4AF13B5F-5984-7D7C-38AC-288598295328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3345838242" sldId="273"/>
        </pc:sldMkLst>
        <pc:spChg chg="mod">
          <ac:chgData name="misbah shams" userId="48165baf27df0490" providerId="LiveId" clId="{90A98C24-B853-4FE6-B0C7-AD9B8824AD1A}" dt="2026-03-07T21:43:05.764" v="652" actId="26606"/>
          <ac:spMkLst>
            <pc:docMk/>
            <pc:sldMk cId="3345838242" sldId="273"/>
            <ac:spMk id="2" creationId="{74E2D65C-ACCB-BAE8-998A-840D379E1305}"/>
          </ac:spMkLst>
        </pc:spChg>
        <pc:spChg chg="add del mod">
          <ac:chgData name="misbah shams" userId="48165baf27df0490" providerId="LiveId" clId="{90A98C24-B853-4FE6-B0C7-AD9B8824AD1A}" dt="2026-03-07T21:05:23.256" v="427" actId="26606"/>
          <ac:spMkLst>
            <pc:docMk/>
            <pc:sldMk cId="3345838242" sldId="273"/>
            <ac:spMk id="3" creationId="{461FDD52-F021-9FE6-D669-B43C65ED09EE}"/>
          </ac:spMkLst>
        </pc:spChg>
        <pc:spChg chg="add">
          <ac:chgData name="misbah shams" userId="48165baf27df0490" providerId="LiveId" clId="{90A98C24-B853-4FE6-B0C7-AD9B8824AD1A}" dt="2026-03-07T21:43:05.764" v="652" actId="26606"/>
          <ac:spMkLst>
            <pc:docMk/>
            <pc:sldMk cId="3345838242" sldId="273"/>
            <ac:spMk id="12" creationId="{F747F1B4-B831-4277-8AB0-32767F7EB7BF}"/>
          </ac:spMkLst>
        </pc:spChg>
        <pc:spChg chg="add">
          <ac:chgData name="misbah shams" userId="48165baf27df0490" providerId="LiveId" clId="{90A98C24-B853-4FE6-B0C7-AD9B8824AD1A}" dt="2026-03-07T21:43:05.764" v="652" actId="26606"/>
          <ac:spMkLst>
            <pc:docMk/>
            <pc:sldMk cId="3345838242" sldId="273"/>
            <ac:spMk id="14" creationId="{D80CFA21-AB7C-4BEB-9BFF-05764FBBF3C6}"/>
          </ac:spMkLst>
        </pc:spChg>
        <pc:spChg chg="add">
          <ac:chgData name="misbah shams" userId="48165baf27df0490" providerId="LiveId" clId="{90A98C24-B853-4FE6-B0C7-AD9B8824AD1A}" dt="2026-03-07T21:43:05.764" v="652" actId="26606"/>
          <ac:spMkLst>
            <pc:docMk/>
            <pc:sldMk cId="3345838242" sldId="273"/>
            <ac:spMk id="16" creationId="{12F7E335-851A-4CAE-B09F-E657819D4600}"/>
          </ac:spMkLst>
        </pc:spChg>
        <pc:spChg chg="add">
          <ac:chgData name="misbah shams" userId="48165baf27df0490" providerId="LiveId" clId="{90A98C24-B853-4FE6-B0C7-AD9B8824AD1A}" dt="2026-03-07T21:43:05.764" v="652" actId="26606"/>
          <ac:spMkLst>
            <pc:docMk/>
            <pc:sldMk cId="3345838242" sldId="273"/>
            <ac:spMk id="18" creationId="{10B541F0-7F6E-402E-84D8-CF96EACA5FBC}"/>
          </ac:spMkLst>
        </pc:spChg>
        <pc:graphicFrameChg chg="add del">
          <ac:chgData name="misbah shams" userId="48165baf27df0490" providerId="LiveId" clId="{90A98C24-B853-4FE6-B0C7-AD9B8824AD1A}" dt="2026-03-07T21:05:23.256" v="426" actId="26606"/>
          <ac:graphicFrameMkLst>
            <pc:docMk/>
            <pc:sldMk cId="3345838242" sldId="273"/>
            <ac:graphicFrameMk id="5" creationId="{04C7E08E-D1B1-EB8A-93E3-FD316FDA379E}"/>
          </ac:graphicFrameMkLst>
        </pc:graphicFrameChg>
        <pc:graphicFrameChg chg="add mod modGraphic">
          <ac:chgData name="misbah shams" userId="48165baf27df0490" providerId="LiveId" clId="{90A98C24-B853-4FE6-B0C7-AD9B8824AD1A}" dt="2026-03-07T21:43:05.764" v="652" actId="26606"/>
          <ac:graphicFrameMkLst>
            <pc:docMk/>
            <pc:sldMk cId="3345838242" sldId="273"/>
            <ac:graphicFrameMk id="7" creationId="{41422D0C-93AC-A6B1-8C41-A18D43BBFF13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2798989717" sldId="274"/>
        </pc:sldMkLst>
        <pc:spChg chg="mod">
          <ac:chgData name="misbah shams" userId="48165baf27df0490" providerId="LiveId" clId="{90A98C24-B853-4FE6-B0C7-AD9B8824AD1A}" dt="2026-03-07T21:43:27.649" v="655" actId="26606"/>
          <ac:spMkLst>
            <pc:docMk/>
            <pc:sldMk cId="2798989717" sldId="274"/>
            <ac:spMk id="2" creationId="{050DF0E8-70FB-61D4-FFBA-2167F08920F7}"/>
          </ac:spMkLst>
        </pc:spChg>
        <pc:spChg chg="del mod">
          <ac:chgData name="misbah shams" userId="48165baf27df0490" providerId="LiveId" clId="{90A98C24-B853-4FE6-B0C7-AD9B8824AD1A}" dt="2026-03-07T21:08:06.141" v="451" actId="26606"/>
          <ac:spMkLst>
            <pc:docMk/>
            <pc:sldMk cId="2798989717" sldId="274"/>
            <ac:spMk id="3" creationId="{5EFEB707-F03A-5C17-72F7-FCD07C31F039}"/>
          </ac:spMkLst>
        </pc:spChg>
        <pc:spChg chg="add del">
          <ac:chgData name="misbah shams" userId="48165baf27df0490" providerId="LiveId" clId="{90A98C24-B853-4FE6-B0C7-AD9B8824AD1A}" dt="2026-03-07T21:43:27.622" v="654" actId="26606"/>
          <ac:spMkLst>
            <pc:docMk/>
            <pc:sldMk cId="2798989717" sldId="274"/>
            <ac:spMk id="10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43:27.622" v="654" actId="26606"/>
          <ac:spMkLst>
            <pc:docMk/>
            <pc:sldMk cId="2798989717" sldId="274"/>
            <ac:spMk id="12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43:27.622" v="654" actId="26606"/>
          <ac:spMkLst>
            <pc:docMk/>
            <pc:sldMk cId="2798989717" sldId="274"/>
            <ac:spMk id="14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43:27.622" v="654" actId="26606"/>
          <ac:spMkLst>
            <pc:docMk/>
            <pc:sldMk cId="2798989717" sldId="274"/>
            <ac:spMk id="16" creationId="{10B541F0-7F6E-402E-84D8-CF96EACA5FBC}"/>
          </ac:spMkLst>
        </pc:spChg>
        <pc:spChg chg="add">
          <ac:chgData name="misbah shams" userId="48165baf27df0490" providerId="LiveId" clId="{90A98C24-B853-4FE6-B0C7-AD9B8824AD1A}" dt="2026-03-07T21:43:27.649" v="655" actId="26606"/>
          <ac:spMkLst>
            <pc:docMk/>
            <pc:sldMk cId="2798989717" sldId="274"/>
            <ac:spMk id="18" creationId="{4E78424C-6FD0-41F8-9CAA-5DC19C42359F}"/>
          </ac:spMkLst>
        </pc:spChg>
        <pc:spChg chg="add">
          <ac:chgData name="misbah shams" userId="48165baf27df0490" providerId="LiveId" clId="{90A98C24-B853-4FE6-B0C7-AD9B8824AD1A}" dt="2026-03-07T21:43:27.649" v="655" actId="26606"/>
          <ac:spMkLst>
            <pc:docMk/>
            <pc:sldMk cId="2798989717" sldId="274"/>
            <ac:spMk id="19" creationId="{DD136760-57DC-4301-8BEA-B71AD2D13905}"/>
          </ac:spMkLst>
        </pc:spChg>
        <pc:spChg chg="add">
          <ac:chgData name="misbah shams" userId="48165baf27df0490" providerId="LiveId" clId="{90A98C24-B853-4FE6-B0C7-AD9B8824AD1A}" dt="2026-03-07T21:43:27.649" v="655" actId="26606"/>
          <ac:spMkLst>
            <pc:docMk/>
            <pc:sldMk cId="2798989717" sldId="274"/>
            <ac:spMk id="20" creationId="{BDC58DEA-1307-4F44-AD47-E613D8B76A89}"/>
          </ac:spMkLst>
        </pc:spChg>
        <pc:spChg chg="add">
          <ac:chgData name="misbah shams" userId="48165baf27df0490" providerId="LiveId" clId="{90A98C24-B853-4FE6-B0C7-AD9B8824AD1A}" dt="2026-03-07T21:43:27.649" v="655" actId="26606"/>
          <ac:spMkLst>
            <pc:docMk/>
            <pc:sldMk cId="2798989717" sldId="274"/>
            <ac:spMk id="21" creationId="{C99B912D-1E4B-42AF-A2BE-CFEFEC916EE7}"/>
          </ac:spMkLst>
        </pc:spChg>
        <pc:graphicFrameChg chg="add mod modGraphic">
          <ac:chgData name="misbah shams" userId="48165baf27df0490" providerId="LiveId" clId="{90A98C24-B853-4FE6-B0C7-AD9B8824AD1A}" dt="2026-03-07T21:43:27.649" v="655" actId="26606"/>
          <ac:graphicFrameMkLst>
            <pc:docMk/>
            <pc:sldMk cId="2798989717" sldId="274"/>
            <ac:graphicFrameMk id="5" creationId="{C904DBED-ED78-1740-BBD2-15391A072595}"/>
          </ac:graphicFrameMkLst>
        </pc:graphicFrameChg>
      </pc:sldChg>
      <pc:sldChg chg="addSp delSp modSp new mod setBg">
        <pc:chgData name="misbah shams" userId="48165baf27df0490" providerId="LiveId" clId="{90A98C24-B853-4FE6-B0C7-AD9B8824AD1A}" dt="2026-03-07T22:06:45.533" v="1004"/>
        <pc:sldMkLst>
          <pc:docMk/>
          <pc:sldMk cId="1308406571" sldId="275"/>
        </pc:sldMkLst>
        <pc:spChg chg="mod">
          <ac:chgData name="misbah shams" userId="48165baf27df0490" providerId="LiveId" clId="{90A98C24-B853-4FE6-B0C7-AD9B8824AD1A}" dt="2026-03-07T21:44:12.019" v="662" actId="26606"/>
          <ac:spMkLst>
            <pc:docMk/>
            <pc:sldMk cId="1308406571" sldId="275"/>
            <ac:spMk id="2" creationId="{53F56A2D-F14E-484A-AC3E-69624DC3F8FA}"/>
          </ac:spMkLst>
        </pc:spChg>
        <pc:spChg chg="del mod">
          <ac:chgData name="misbah shams" userId="48165baf27df0490" providerId="LiveId" clId="{90A98C24-B853-4FE6-B0C7-AD9B8824AD1A}" dt="2026-03-07T21:11:14.568" v="469" actId="26606"/>
          <ac:spMkLst>
            <pc:docMk/>
            <pc:sldMk cId="1308406571" sldId="275"/>
            <ac:spMk id="3" creationId="{744428F0-B3D4-CABE-0FBC-24BECDFFFC46}"/>
          </ac:spMkLst>
        </pc:spChg>
        <pc:spChg chg="add del">
          <ac:chgData name="misbah shams" userId="48165baf27df0490" providerId="LiveId" clId="{90A98C24-B853-4FE6-B0C7-AD9B8824AD1A}" dt="2026-03-07T21:43:38.573" v="657" actId="26606"/>
          <ac:spMkLst>
            <pc:docMk/>
            <pc:sldMk cId="1308406571" sldId="275"/>
            <ac:spMk id="10" creationId="{4E78424C-6FD0-41F8-9CAA-5DC19C42359F}"/>
          </ac:spMkLst>
        </pc:spChg>
        <pc:spChg chg="add del">
          <ac:chgData name="misbah shams" userId="48165baf27df0490" providerId="LiveId" clId="{90A98C24-B853-4FE6-B0C7-AD9B8824AD1A}" dt="2026-03-07T21:43:38.573" v="657" actId="26606"/>
          <ac:spMkLst>
            <pc:docMk/>
            <pc:sldMk cId="1308406571" sldId="275"/>
            <ac:spMk id="12" creationId="{DD136760-57DC-4301-8BEA-B71AD2D13905}"/>
          </ac:spMkLst>
        </pc:spChg>
        <pc:spChg chg="add del">
          <ac:chgData name="misbah shams" userId="48165baf27df0490" providerId="LiveId" clId="{90A98C24-B853-4FE6-B0C7-AD9B8824AD1A}" dt="2026-03-07T21:43:38.573" v="657" actId="26606"/>
          <ac:spMkLst>
            <pc:docMk/>
            <pc:sldMk cId="1308406571" sldId="275"/>
            <ac:spMk id="14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1:43:38.573" v="657" actId="26606"/>
          <ac:spMkLst>
            <pc:docMk/>
            <pc:sldMk cId="1308406571" sldId="275"/>
            <ac:spMk id="16" creationId="{C99B912D-1E4B-42AF-A2BE-CFEFEC916EE7}"/>
          </ac:spMkLst>
        </pc:spChg>
        <pc:spChg chg="add del">
          <ac:chgData name="misbah shams" userId="48165baf27df0490" providerId="LiveId" clId="{90A98C24-B853-4FE6-B0C7-AD9B8824AD1A}" dt="2026-03-07T21:43:59.718" v="659" actId="26606"/>
          <ac:spMkLst>
            <pc:docMk/>
            <pc:sldMk cId="1308406571" sldId="275"/>
            <ac:spMk id="18" creationId="{4E78424C-6FD0-41F8-9CAA-5DC19C42359F}"/>
          </ac:spMkLst>
        </pc:spChg>
        <pc:spChg chg="add del">
          <ac:chgData name="misbah shams" userId="48165baf27df0490" providerId="LiveId" clId="{90A98C24-B853-4FE6-B0C7-AD9B8824AD1A}" dt="2026-03-07T21:43:59.718" v="659" actId="26606"/>
          <ac:spMkLst>
            <pc:docMk/>
            <pc:sldMk cId="1308406571" sldId="275"/>
            <ac:spMk id="19" creationId="{DD136760-57DC-4301-8BEA-B71AD2D13905}"/>
          </ac:spMkLst>
        </pc:spChg>
        <pc:spChg chg="add del">
          <ac:chgData name="misbah shams" userId="48165baf27df0490" providerId="LiveId" clId="{90A98C24-B853-4FE6-B0C7-AD9B8824AD1A}" dt="2026-03-07T21:43:59.718" v="659" actId="26606"/>
          <ac:spMkLst>
            <pc:docMk/>
            <pc:sldMk cId="1308406571" sldId="275"/>
            <ac:spMk id="20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1:43:59.718" v="659" actId="26606"/>
          <ac:spMkLst>
            <pc:docMk/>
            <pc:sldMk cId="1308406571" sldId="275"/>
            <ac:spMk id="21" creationId="{C99B912D-1E4B-42AF-A2BE-CFEFEC916EE7}"/>
          </ac:spMkLst>
        </pc:spChg>
        <pc:spChg chg="add del">
          <ac:chgData name="misbah shams" userId="48165baf27df0490" providerId="LiveId" clId="{90A98C24-B853-4FE6-B0C7-AD9B8824AD1A}" dt="2026-03-07T21:44:11.989" v="661" actId="26606"/>
          <ac:spMkLst>
            <pc:docMk/>
            <pc:sldMk cId="1308406571" sldId="275"/>
            <ac:spMk id="23" creationId="{F747F1B4-B831-4277-8AB0-32767F7EB7BF}"/>
          </ac:spMkLst>
        </pc:spChg>
        <pc:spChg chg="add del">
          <ac:chgData name="misbah shams" userId="48165baf27df0490" providerId="LiveId" clId="{90A98C24-B853-4FE6-B0C7-AD9B8824AD1A}" dt="2026-03-07T21:44:11.989" v="661" actId="26606"/>
          <ac:spMkLst>
            <pc:docMk/>
            <pc:sldMk cId="1308406571" sldId="275"/>
            <ac:spMk id="24" creationId="{D80CFA21-AB7C-4BEB-9BFF-05764FBBF3C6}"/>
          </ac:spMkLst>
        </pc:spChg>
        <pc:spChg chg="add del">
          <ac:chgData name="misbah shams" userId="48165baf27df0490" providerId="LiveId" clId="{90A98C24-B853-4FE6-B0C7-AD9B8824AD1A}" dt="2026-03-07T21:44:11.989" v="661" actId="26606"/>
          <ac:spMkLst>
            <pc:docMk/>
            <pc:sldMk cId="1308406571" sldId="275"/>
            <ac:spMk id="25" creationId="{12F7E335-851A-4CAE-B09F-E657819D4600}"/>
          </ac:spMkLst>
        </pc:spChg>
        <pc:spChg chg="add del">
          <ac:chgData name="misbah shams" userId="48165baf27df0490" providerId="LiveId" clId="{90A98C24-B853-4FE6-B0C7-AD9B8824AD1A}" dt="2026-03-07T21:44:11.989" v="661" actId="26606"/>
          <ac:spMkLst>
            <pc:docMk/>
            <pc:sldMk cId="1308406571" sldId="275"/>
            <ac:spMk id="26" creationId="{10B541F0-7F6E-402E-84D8-CF96EACA5FBC}"/>
          </ac:spMkLst>
        </pc:spChg>
        <pc:spChg chg="add">
          <ac:chgData name="misbah shams" userId="48165baf27df0490" providerId="LiveId" clId="{90A98C24-B853-4FE6-B0C7-AD9B8824AD1A}" dt="2026-03-07T21:44:12.019" v="662" actId="26606"/>
          <ac:spMkLst>
            <pc:docMk/>
            <pc:sldMk cId="1308406571" sldId="275"/>
            <ac:spMk id="28" creationId="{4E78424C-6FD0-41F8-9CAA-5DC19C42359F}"/>
          </ac:spMkLst>
        </pc:spChg>
        <pc:spChg chg="add">
          <ac:chgData name="misbah shams" userId="48165baf27df0490" providerId="LiveId" clId="{90A98C24-B853-4FE6-B0C7-AD9B8824AD1A}" dt="2026-03-07T21:44:12.019" v="662" actId="26606"/>
          <ac:spMkLst>
            <pc:docMk/>
            <pc:sldMk cId="1308406571" sldId="275"/>
            <ac:spMk id="29" creationId="{DD136760-57DC-4301-8BEA-B71AD2D13905}"/>
          </ac:spMkLst>
        </pc:spChg>
        <pc:spChg chg="add">
          <ac:chgData name="misbah shams" userId="48165baf27df0490" providerId="LiveId" clId="{90A98C24-B853-4FE6-B0C7-AD9B8824AD1A}" dt="2026-03-07T21:44:12.019" v="662" actId="26606"/>
          <ac:spMkLst>
            <pc:docMk/>
            <pc:sldMk cId="1308406571" sldId="275"/>
            <ac:spMk id="30" creationId="{BDC58DEA-1307-4F44-AD47-E613D8B76A89}"/>
          </ac:spMkLst>
        </pc:spChg>
        <pc:spChg chg="add">
          <ac:chgData name="misbah shams" userId="48165baf27df0490" providerId="LiveId" clId="{90A98C24-B853-4FE6-B0C7-AD9B8824AD1A}" dt="2026-03-07T21:44:12.019" v="662" actId="26606"/>
          <ac:spMkLst>
            <pc:docMk/>
            <pc:sldMk cId="1308406571" sldId="275"/>
            <ac:spMk id="31" creationId="{C99B912D-1E4B-42AF-A2BE-CFEFEC916EE7}"/>
          </ac:spMkLst>
        </pc:spChg>
        <pc:graphicFrameChg chg="add mod modGraphic">
          <ac:chgData name="misbah shams" userId="48165baf27df0490" providerId="LiveId" clId="{90A98C24-B853-4FE6-B0C7-AD9B8824AD1A}" dt="2026-03-07T21:44:12.019" v="662" actId="26606"/>
          <ac:graphicFrameMkLst>
            <pc:docMk/>
            <pc:sldMk cId="1308406571" sldId="275"/>
            <ac:graphicFrameMk id="5" creationId="{B9018E5B-09F8-D156-8818-0C1DC7B0DADF}"/>
          </ac:graphicFrameMkLst>
        </pc:graphicFrameChg>
      </pc:sldChg>
      <pc:sldChg chg="addSp delSp modSp new del mod setBg">
        <pc:chgData name="misbah shams" userId="48165baf27df0490" providerId="LiveId" clId="{90A98C24-B853-4FE6-B0C7-AD9B8824AD1A}" dt="2026-03-07T21:46:46.953" v="672" actId="47"/>
        <pc:sldMkLst>
          <pc:docMk/>
          <pc:sldMk cId="3047207605" sldId="276"/>
        </pc:sldMkLst>
        <pc:spChg chg="del mod">
          <ac:chgData name="misbah shams" userId="48165baf27df0490" providerId="LiveId" clId="{90A98C24-B853-4FE6-B0C7-AD9B8824AD1A}" dt="2026-03-07T21:19:43.914" v="515" actId="478"/>
          <ac:spMkLst>
            <pc:docMk/>
            <pc:sldMk cId="3047207605" sldId="276"/>
            <ac:spMk id="2" creationId="{8A2F2907-0FDC-50A1-6346-A6898F47C8CD}"/>
          </ac:spMkLst>
        </pc:spChg>
        <pc:spChg chg="add del mod">
          <ac:chgData name="misbah shams" userId="48165baf27df0490" providerId="LiveId" clId="{90A98C24-B853-4FE6-B0C7-AD9B8824AD1A}" dt="2026-03-07T21:46:41.589" v="671" actId="478"/>
          <ac:spMkLst>
            <pc:docMk/>
            <pc:sldMk cId="3047207605" sldId="276"/>
            <ac:spMk id="3" creationId="{47798C97-44D0-B396-39A5-27B57A1B9F56}"/>
          </ac:spMkLst>
        </pc:spChg>
        <pc:spChg chg="add del mod">
          <ac:chgData name="misbah shams" userId="48165baf27df0490" providerId="LiveId" clId="{90A98C24-B853-4FE6-B0C7-AD9B8824AD1A}" dt="2026-03-07T21:20:15.768" v="545" actId="478"/>
          <ac:spMkLst>
            <pc:docMk/>
            <pc:sldMk cId="3047207605" sldId="276"/>
            <ac:spMk id="5" creationId="{CBFBA2DE-2023-CC20-CEF4-B00D85A63399}"/>
          </ac:spMkLst>
        </pc:spChg>
        <pc:spChg chg="add del">
          <ac:chgData name="misbah shams" userId="48165baf27df0490" providerId="LiveId" clId="{90A98C24-B853-4FE6-B0C7-AD9B8824AD1A}" dt="2026-03-07T21:44:24.830" v="665" actId="26606"/>
          <ac:spMkLst>
            <pc:docMk/>
            <pc:sldMk cId="3047207605" sldId="276"/>
            <ac:spMk id="8" creationId="{74CD14DB-BB81-479F-A1FC-1C75640E9F84}"/>
          </ac:spMkLst>
        </pc:spChg>
        <pc:spChg chg="add del">
          <ac:chgData name="misbah shams" userId="48165baf27df0490" providerId="LiveId" clId="{90A98C24-B853-4FE6-B0C7-AD9B8824AD1A}" dt="2026-03-07T21:46:27.954" v="669" actId="26606"/>
          <ac:spMkLst>
            <pc:docMk/>
            <pc:sldMk cId="3047207605" sldId="276"/>
            <ac:spMk id="9" creationId="{4E78424C-6FD0-41F8-9CAA-5DC19C42359F}"/>
          </ac:spMkLst>
        </pc:spChg>
        <pc:spChg chg="add del">
          <ac:chgData name="misbah shams" userId="48165baf27df0490" providerId="LiveId" clId="{90A98C24-B853-4FE6-B0C7-AD9B8824AD1A}" dt="2026-03-07T21:44:24.830" v="665" actId="26606"/>
          <ac:spMkLst>
            <pc:docMk/>
            <pc:sldMk cId="3047207605" sldId="276"/>
            <ac:spMk id="10" creationId="{C943A91B-7CA7-4592-A975-73B1BF8C4C74}"/>
          </ac:spMkLst>
        </pc:spChg>
        <pc:spChg chg="add del">
          <ac:chgData name="misbah shams" userId="48165baf27df0490" providerId="LiveId" clId="{90A98C24-B853-4FE6-B0C7-AD9B8824AD1A}" dt="2026-03-07T21:46:27.954" v="669" actId="26606"/>
          <ac:spMkLst>
            <pc:docMk/>
            <pc:sldMk cId="3047207605" sldId="276"/>
            <ac:spMk id="11" creationId="{DD136760-57DC-4301-8BEA-B71AD2D13905}"/>
          </ac:spMkLst>
        </pc:spChg>
        <pc:spChg chg="add del">
          <ac:chgData name="misbah shams" userId="48165baf27df0490" providerId="LiveId" clId="{90A98C24-B853-4FE6-B0C7-AD9B8824AD1A}" dt="2026-03-07T21:44:24.830" v="665" actId="26606"/>
          <ac:spMkLst>
            <pc:docMk/>
            <pc:sldMk cId="3047207605" sldId="276"/>
            <ac:spMk id="12" creationId="{EC471314-E46A-414B-8D91-74880E84F187}"/>
          </ac:spMkLst>
        </pc:spChg>
        <pc:spChg chg="add del">
          <ac:chgData name="misbah shams" userId="48165baf27df0490" providerId="LiveId" clId="{90A98C24-B853-4FE6-B0C7-AD9B8824AD1A}" dt="2026-03-07T21:46:27.954" v="669" actId="26606"/>
          <ac:spMkLst>
            <pc:docMk/>
            <pc:sldMk cId="3047207605" sldId="276"/>
            <ac:spMk id="13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1:44:24.830" v="665" actId="26606"/>
          <ac:spMkLst>
            <pc:docMk/>
            <pc:sldMk cId="3047207605" sldId="276"/>
            <ac:spMk id="14" creationId="{6A681326-1C9D-44A3-A627-3871BDAE4127}"/>
          </ac:spMkLst>
        </pc:spChg>
        <pc:spChg chg="add del">
          <ac:chgData name="misbah shams" userId="48165baf27df0490" providerId="LiveId" clId="{90A98C24-B853-4FE6-B0C7-AD9B8824AD1A}" dt="2026-03-07T21:46:27.954" v="669" actId="26606"/>
          <ac:spMkLst>
            <pc:docMk/>
            <pc:sldMk cId="3047207605" sldId="276"/>
            <ac:spMk id="15" creationId="{C99B912D-1E4B-42AF-A2BE-CFEFEC916EE7}"/>
          </ac:spMkLst>
        </pc:spChg>
        <pc:graphicFrameChg chg="add del">
          <ac:chgData name="misbah shams" userId="48165baf27df0490" providerId="LiveId" clId="{90A98C24-B853-4FE6-B0C7-AD9B8824AD1A}" dt="2026-03-07T21:46:27.954" v="669" actId="26606"/>
          <ac:graphicFrameMkLst>
            <pc:docMk/>
            <pc:sldMk cId="3047207605" sldId="276"/>
            <ac:graphicFrameMk id="4" creationId="{47798C97-44D0-B396-39A5-27B57A1B9F56}"/>
          </ac:graphicFrameMkLst>
        </pc:graphicFrameChg>
      </pc:sldChg>
      <pc:sldChg chg="addSp delSp modSp new del mod setBg">
        <pc:chgData name="misbah shams" userId="48165baf27df0490" providerId="LiveId" clId="{90A98C24-B853-4FE6-B0C7-AD9B8824AD1A}" dt="2026-03-07T21:23:32.593" v="568" actId="47"/>
        <pc:sldMkLst>
          <pc:docMk/>
          <pc:sldMk cId="2086627759" sldId="277"/>
        </pc:sldMkLst>
        <pc:spChg chg="del mod">
          <ac:chgData name="misbah shams" userId="48165baf27df0490" providerId="LiveId" clId="{90A98C24-B853-4FE6-B0C7-AD9B8824AD1A}" dt="2026-03-07T21:23:16.058" v="567" actId="478"/>
          <ac:spMkLst>
            <pc:docMk/>
            <pc:sldMk cId="2086627759" sldId="277"/>
            <ac:spMk id="2" creationId="{6B06F468-5F45-7005-44BF-A4C57A532D84}"/>
          </ac:spMkLst>
        </pc:spChg>
        <pc:spChg chg="add del">
          <ac:chgData name="misbah shams" userId="48165baf27df0490" providerId="LiveId" clId="{90A98C24-B853-4FE6-B0C7-AD9B8824AD1A}" dt="2026-03-07T21:23:07.258" v="565" actId="26606"/>
          <ac:spMkLst>
            <pc:docMk/>
            <pc:sldMk cId="2086627759" sldId="277"/>
            <ac:spMk id="3" creationId="{4FC42BDC-2871-7027-5D92-68F1B078B7C3}"/>
          </ac:spMkLst>
        </pc:spChg>
        <pc:spChg chg="add del">
          <ac:chgData name="misbah shams" userId="48165baf27df0490" providerId="LiveId" clId="{90A98C24-B853-4FE6-B0C7-AD9B8824AD1A}" dt="2026-03-07T21:22:25.964" v="552" actId="26606"/>
          <ac:spMkLst>
            <pc:docMk/>
            <pc:sldMk cId="2086627759" sldId="277"/>
            <ac:spMk id="12" creationId="{4FA533C5-33E3-4611-AF9F-72811D8B26A6}"/>
          </ac:spMkLst>
        </pc:spChg>
        <pc:spChg chg="add del">
          <ac:chgData name="misbah shams" userId="48165baf27df0490" providerId="LiveId" clId="{90A98C24-B853-4FE6-B0C7-AD9B8824AD1A}" dt="2026-03-07T21:22:25.964" v="552" actId="26606"/>
          <ac:spMkLst>
            <pc:docMk/>
            <pc:sldMk cId="2086627759" sldId="277"/>
            <ac:spMk id="18" creationId="{87F0FDC4-AD8C-47D9-9131-623C98ADB0AE}"/>
          </ac:spMkLst>
        </pc:spChg>
        <pc:spChg chg="add del">
          <ac:chgData name="misbah shams" userId="48165baf27df0490" providerId="LiveId" clId="{90A98C24-B853-4FE6-B0C7-AD9B8824AD1A}" dt="2026-03-07T21:22:25.964" v="552" actId="26606"/>
          <ac:spMkLst>
            <pc:docMk/>
            <pc:sldMk cId="2086627759" sldId="277"/>
            <ac:spMk id="20" creationId="{E6A222EB-A81E-4238-B08D-AAB1828C8E0B}"/>
          </ac:spMkLst>
        </pc:spChg>
        <pc:spChg chg="add del">
          <ac:chgData name="misbah shams" userId="48165baf27df0490" providerId="LiveId" clId="{90A98C24-B853-4FE6-B0C7-AD9B8824AD1A}" dt="2026-03-07T21:22:25.964" v="552" actId="26606"/>
          <ac:spMkLst>
            <pc:docMk/>
            <pc:sldMk cId="2086627759" sldId="277"/>
            <ac:spMk id="22" creationId="{E014676C-074B-475A-8346-9C901C86CB97}"/>
          </ac:spMkLst>
        </pc:spChg>
        <pc:spChg chg="add del">
          <ac:chgData name="misbah shams" userId="48165baf27df0490" providerId="LiveId" clId="{90A98C24-B853-4FE6-B0C7-AD9B8824AD1A}" dt="2026-03-07T21:22:38.573" v="554" actId="26606"/>
          <ac:spMkLst>
            <pc:docMk/>
            <pc:sldMk cId="2086627759" sldId="277"/>
            <ac:spMk id="28" creationId="{4AC0CD9D-7610-4620-93B4-798CCD9AB581}"/>
          </ac:spMkLst>
        </pc:spChg>
        <pc:spChg chg="add del">
          <ac:chgData name="misbah shams" userId="48165baf27df0490" providerId="LiveId" clId="{90A98C24-B853-4FE6-B0C7-AD9B8824AD1A}" dt="2026-03-07T21:22:38.573" v="554" actId="26606"/>
          <ac:spMkLst>
            <pc:docMk/>
            <pc:sldMk cId="2086627759" sldId="277"/>
            <ac:spMk id="31" creationId="{DE4D62F9-188E-4530-84C2-24BDEE4BEB82}"/>
          </ac:spMkLst>
        </pc:spChg>
        <pc:spChg chg="add del">
          <ac:chgData name="misbah shams" userId="48165baf27df0490" providerId="LiveId" clId="{90A98C24-B853-4FE6-B0C7-AD9B8824AD1A}" dt="2026-03-07T21:22:41.564" v="556" actId="26606"/>
          <ac:spMkLst>
            <pc:docMk/>
            <pc:sldMk cId="2086627759" sldId="277"/>
            <ac:spMk id="33" creationId="{74CD14DB-BB81-479F-A1FC-1C75640E9F84}"/>
          </ac:spMkLst>
        </pc:spChg>
        <pc:spChg chg="add del">
          <ac:chgData name="misbah shams" userId="48165baf27df0490" providerId="LiveId" clId="{90A98C24-B853-4FE6-B0C7-AD9B8824AD1A}" dt="2026-03-07T21:22:41.564" v="556" actId="26606"/>
          <ac:spMkLst>
            <pc:docMk/>
            <pc:sldMk cId="2086627759" sldId="277"/>
            <ac:spMk id="34" creationId="{C943A91B-7CA7-4592-A975-73B1BF8C4C74}"/>
          </ac:spMkLst>
        </pc:spChg>
        <pc:spChg chg="add del">
          <ac:chgData name="misbah shams" userId="48165baf27df0490" providerId="LiveId" clId="{90A98C24-B853-4FE6-B0C7-AD9B8824AD1A}" dt="2026-03-07T21:22:41.564" v="556" actId="26606"/>
          <ac:spMkLst>
            <pc:docMk/>
            <pc:sldMk cId="2086627759" sldId="277"/>
            <ac:spMk id="35" creationId="{EC471314-E46A-414B-8D91-74880E84F187}"/>
          </ac:spMkLst>
        </pc:spChg>
        <pc:spChg chg="add del">
          <ac:chgData name="misbah shams" userId="48165baf27df0490" providerId="LiveId" clId="{90A98C24-B853-4FE6-B0C7-AD9B8824AD1A}" dt="2026-03-07T21:22:41.564" v="556" actId="26606"/>
          <ac:spMkLst>
            <pc:docMk/>
            <pc:sldMk cId="2086627759" sldId="277"/>
            <ac:spMk id="36" creationId="{6A681326-1C9D-44A3-A627-3871BDAE4127}"/>
          </ac:spMkLst>
        </pc:spChg>
        <pc:spChg chg="add del">
          <ac:chgData name="misbah shams" userId="48165baf27df0490" providerId="LiveId" clId="{90A98C24-B853-4FE6-B0C7-AD9B8824AD1A}" dt="2026-03-07T21:22:41.564" v="556" actId="26606"/>
          <ac:spMkLst>
            <pc:docMk/>
            <pc:sldMk cId="2086627759" sldId="277"/>
            <ac:spMk id="37" creationId="{4FC42BDC-2871-7027-5D92-68F1B078B7C3}"/>
          </ac:spMkLst>
        </pc:spChg>
        <pc:spChg chg="add del">
          <ac:chgData name="misbah shams" userId="48165baf27df0490" providerId="LiveId" clId="{90A98C24-B853-4FE6-B0C7-AD9B8824AD1A}" dt="2026-03-07T21:22:47.379" v="558" actId="26606"/>
          <ac:spMkLst>
            <pc:docMk/>
            <pc:sldMk cId="2086627759" sldId="277"/>
            <ac:spMk id="41" creationId="{4AC0CD9D-7610-4620-93B4-798CCD9AB581}"/>
          </ac:spMkLst>
        </pc:spChg>
        <pc:spChg chg="add del">
          <ac:chgData name="misbah shams" userId="48165baf27df0490" providerId="LiveId" clId="{90A98C24-B853-4FE6-B0C7-AD9B8824AD1A}" dt="2026-03-07T21:22:47.379" v="558" actId="26606"/>
          <ac:spMkLst>
            <pc:docMk/>
            <pc:sldMk cId="2086627759" sldId="277"/>
            <ac:spMk id="44" creationId="{DE4D62F9-188E-4530-84C2-24BDEE4BEB82}"/>
          </ac:spMkLst>
        </pc:spChg>
        <pc:spChg chg="add del">
          <ac:chgData name="misbah shams" userId="48165baf27df0490" providerId="LiveId" clId="{90A98C24-B853-4FE6-B0C7-AD9B8824AD1A}" dt="2026-03-07T21:22:50.577" v="560" actId="26606"/>
          <ac:spMkLst>
            <pc:docMk/>
            <pc:sldMk cId="2086627759" sldId="277"/>
            <ac:spMk id="49" creationId="{4AC0CD9D-7610-4620-93B4-798CCD9AB581}"/>
          </ac:spMkLst>
        </pc:spChg>
        <pc:spChg chg="add del">
          <ac:chgData name="misbah shams" userId="48165baf27df0490" providerId="LiveId" clId="{90A98C24-B853-4FE6-B0C7-AD9B8824AD1A}" dt="2026-03-07T21:22:50.577" v="560" actId="26606"/>
          <ac:spMkLst>
            <pc:docMk/>
            <pc:sldMk cId="2086627759" sldId="277"/>
            <ac:spMk id="52" creationId="{DE4D62F9-188E-4530-84C2-24BDEE4BEB82}"/>
          </ac:spMkLst>
        </pc:spChg>
        <pc:spChg chg="add del">
          <ac:chgData name="misbah shams" userId="48165baf27df0490" providerId="LiveId" clId="{90A98C24-B853-4FE6-B0C7-AD9B8824AD1A}" dt="2026-03-07T21:22:55.650" v="562" actId="26606"/>
          <ac:spMkLst>
            <pc:docMk/>
            <pc:sldMk cId="2086627759" sldId="277"/>
            <ac:spMk id="55" creationId="{052BEFF1-896C-45B1-B02C-96A6A1BC389A}"/>
          </ac:spMkLst>
        </pc:spChg>
        <pc:spChg chg="add del">
          <ac:chgData name="misbah shams" userId="48165baf27df0490" providerId="LiveId" clId="{90A98C24-B853-4FE6-B0C7-AD9B8824AD1A}" dt="2026-03-07T21:22:55.650" v="562" actId="26606"/>
          <ac:spMkLst>
            <pc:docMk/>
            <pc:sldMk cId="2086627759" sldId="277"/>
            <ac:spMk id="56" creationId="{BB237A14-61B1-4C00-A670-5D8D68A8668E}"/>
          </ac:spMkLst>
        </pc:spChg>
        <pc:spChg chg="add del">
          <ac:chgData name="misbah shams" userId="48165baf27df0490" providerId="LiveId" clId="{90A98C24-B853-4FE6-B0C7-AD9B8824AD1A}" dt="2026-03-07T21:22:55.650" v="562" actId="26606"/>
          <ac:spMkLst>
            <pc:docMk/>
            <pc:sldMk cId="2086627759" sldId="277"/>
            <ac:spMk id="57" creationId="{8598F259-6F54-47A3-8D13-1603D786A328}"/>
          </ac:spMkLst>
        </pc:spChg>
        <pc:spChg chg="add del">
          <ac:chgData name="misbah shams" userId="48165baf27df0490" providerId="LiveId" clId="{90A98C24-B853-4FE6-B0C7-AD9B8824AD1A}" dt="2026-03-07T21:22:55.650" v="562" actId="26606"/>
          <ac:spMkLst>
            <pc:docMk/>
            <pc:sldMk cId="2086627759" sldId="277"/>
            <ac:spMk id="58" creationId="{0BA768A8-4FED-4ED8-9E46-6BE72188ECD2}"/>
          </ac:spMkLst>
        </pc:spChg>
        <pc:spChg chg="add del">
          <ac:chgData name="misbah shams" userId="48165baf27df0490" providerId="LiveId" clId="{90A98C24-B853-4FE6-B0C7-AD9B8824AD1A}" dt="2026-03-07T21:22:55.650" v="562" actId="26606"/>
          <ac:spMkLst>
            <pc:docMk/>
            <pc:sldMk cId="2086627759" sldId="277"/>
            <ac:spMk id="59" creationId="{4FC42BDC-2871-7027-5D92-68F1B078B7C3}"/>
          </ac:spMkLst>
        </pc:spChg>
        <pc:spChg chg="add del">
          <ac:chgData name="misbah shams" userId="48165baf27df0490" providerId="LiveId" clId="{90A98C24-B853-4FE6-B0C7-AD9B8824AD1A}" dt="2026-03-07T21:23:07.211" v="564" actId="26606"/>
          <ac:spMkLst>
            <pc:docMk/>
            <pc:sldMk cId="2086627759" sldId="277"/>
            <ac:spMk id="61" creationId="{74CD14DB-BB81-479F-A1FC-1C75640E9F84}"/>
          </ac:spMkLst>
        </pc:spChg>
        <pc:spChg chg="add del">
          <ac:chgData name="misbah shams" userId="48165baf27df0490" providerId="LiveId" clId="{90A98C24-B853-4FE6-B0C7-AD9B8824AD1A}" dt="2026-03-07T21:23:07.211" v="564" actId="26606"/>
          <ac:spMkLst>
            <pc:docMk/>
            <pc:sldMk cId="2086627759" sldId="277"/>
            <ac:spMk id="62" creationId="{C943A91B-7CA7-4592-A975-73B1BF8C4C74}"/>
          </ac:spMkLst>
        </pc:spChg>
        <pc:spChg chg="add del">
          <ac:chgData name="misbah shams" userId="48165baf27df0490" providerId="LiveId" clId="{90A98C24-B853-4FE6-B0C7-AD9B8824AD1A}" dt="2026-03-07T21:23:07.211" v="564" actId="26606"/>
          <ac:spMkLst>
            <pc:docMk/>
            <pc:sldMk cId="2086627759" sldId="277"/>
            <ac:spMk id="63" creationId="{EC471314-E46A-414B-8D91-74880E84F187}"/>
          </ac:spMkLst>
        </pc:spChg>
        <pc:spChg chg="add del">
          <ac:chgData name="misbah shams" userId="48165baf27df0490" providerId="LiveId" clId="{90A98C24-B853-4FE6-B0C7-AD9B8824AD1A}" dt="2026-03-07T21:23:07.211" v="564" actId="26606"/>
          <ac:spMkLst>
            <pc:docMk/>
            <pc:sldMk cId="2086627759" sldId="277"/>
            <ac:spMk id="64" creationId="{6A681326-1C9D-44A3-A627-3871BDAE4127}"/>
          </ac:spMkLst>
        </pc:spChg>
        <pc:spChg chg="add">
          <ac:chgData name="misbah shams" userId="48165baf27df0490" providerId="LiveId" clId="{90A98C24-B853-4FE6-B0C7-AD9B8824AD1A}" dt="2026-03-07T21:23:07.258" v="565" actId="26606"/>
          <ac:spMkLst>
            <pc:docMk/>
            <pc:sldMk cId="2086627759" sldId="277"/>
            <ac:spMk id="68" creationId="{4FA533C5-33E3-4611-AF9F-72811D8B26A6}"/>
          </ac:spMkLst>
        </pc:spChg>
        <pc:spChg chg="add">
          <ac:chgData name="misbah shams" userId="48165baf27df0490" providerId="LiveId" clId="{90A98C24-B853-4FE6-B0C7-AD9B8824AD1A}" dt="2026-03-07T21:23:07.258" v="565" actId="26606"/>
          <ac:spMkLst>
            <pc:docMk/>
            <pc:sldMk cId="2086627759" sldId="277"/>
            <ac:spMk id="71" creationId="{87F0FDC4-AD8C-47D9-9131-623C98ADB0AE}"/>
          </ac:spMkLst>
        </pc:spChg>
        <pc:spChg chg="add">
          <ac:chgData name="misbah shams" userId="48165baf27df0490" providerId="LiveId" clId="{90A98C24-B853-4FE6-B0C7-AD9B8824AD1A}" dt="2026-03-07T21:23:07.258" v="565" actId="26606"/>
          <ac:spMkLst>
            <pc:docMk/>
            <pc:sldMk cId="2086627759" sldId="277"/>
            <ac:spMk id="72" creationId="{E6A222EB-A81E-4238-B08D-AAB1828C8E0B}"/>
          </ac:spMkLst>
        </pc:spChg>
        <pc:spChg chg="add">
          <ac:chgData name="misbah shams" userId="48165baf27df0490" providerId="LiveId" clId="{90A98C24-B853-4FE6-B0C7-AD9B8824AD1A}" dt="2026-03-07T21:23:07.258" v="565" actId="26606"/>
          <ac:spMkLst>
            <pc:docMk/>
            <pc:sldMk cId="2086627759" sldId="277"/>
            <ac:spMk id="73" creationId="{E014676C-074B-475A-8346-9C901C86CB97}"/>
          </ac:spMkLst>
        </pc:spChg>
        <pc:graphicFrameChg chg="add del">
          <ac:chgData name="misbah shams" userId="48165baf27df0490" providerId="LiveId" clId="{90A98C24-B853-4FE6-B0C7-AD9B8824AD1A}" dt="2026-03-07T21:22:38.573" v="554" actId="26606"/>
          <ac:graphicFrameMkLst>
            <pc:docMk/>
            <pc:sldMk cId="2086627759" sldId="277"/>
            <ac:graphicFrameMk id="5" creationId="{4FC42BDC-2871-7027-5D92-68F1B078B7C3}"/>
          </ac:graphicFrameMkLst>
        </pc:graphicFrameChg>
        <pc:graphicFrameChg chg="add del">
          <ac:chgData name="misbah shams" userId="48165baf27df0490" providerId="LiveId" clId="{90A98C24-B853-4FE6-B0C7-AD9B8824AD1A}" dt="2026-03-07T21:23:07.211" v="564" actId="26606"/>
          <ac:graphicFrameMkLst>
            <pc:docMk/>
            <pc:sldMk cId="2086627759" sldId="277"/>
            <ac:graphicFrameMk id="15" creationId="{429E4CD3-7D5B-526C-0A6C-AE6DB2FCA71D}"/>
          </ac:graphicFrameMkLst>
        </pc:graphicFrameChg>
        <pc:graphicFrameChg chg="add del">
          <ac:chgData name="misbah shams" userId="48165baf27df0490" providerId="LiveId" clId="{90A98C24-B853-4FE6-B0C7-AD9B8824AD1A}" dt="2026-03-07T21:22:47.379" v="558" actId="26606"/>
          <ac:graphicFrameMkLst>
            <pc:docMk/>
            <pc:sldMk cId="2086627759" sldId="277"/>
            <ac:graphicFrameMk id="45" creationId="{4FC42BDC-2871-7027-5D92-68F1B078B7C3}"/>
          </ac:graphicFrameMkLst>
        </pc:graphicFrameChg>
        <pc:graphicFrameChg chg="add del">
          <ac:chgData name="misbah shams" userId="48165baf27df0490" providerId="LiveId" clId="{90A98C24-B853-4FE6-B0C7-AD9B8824AD1A}" dt="2026-03-07T21:22:50.577" v="560" actId="26606"/>
          <ac:graphicFrameMkLst>
            <pc:docMk/>
            <pc:sldMk cId="2086627759" sldId="277"/>
            <ac:graphicFrameMk id="53" creationId="{4FC42BDC-2871-7027-5D92-68F1B078B7C3}"/>
          </ac:graphicFrameMkLst>
        </pc:graphicFrameChg>
        <pc:picChg chg="add del">
          <ac:chgData name="misbah shams" userId="48165baf27df0490" providerId="LiveId" clId="{90A98C24-B853-4FE6-B0C7-AD9B8824AD1A}" dt="2026-03-07T21:22:25.964" v="552" actId="26606"/>
          <ac:picMkLst>
            <pc:docMk/>
            <pc:sldMk cId="2086627759" sldId="277"/>
            <ac:picMk id="8" creationId="{91B28F63-CF00-448F-B141-FE33C33B1891}"/>
          </ac:picMkLst>
        </pc:picChg>
        <pc:picChg chg="add del">
          <ac:chgData name="misbah shams" userId="48165baf27df0490" providerId="LiveId" clId="{90A98C24-B853-4FE6-B0C7-AD9B8824AD1A}" dt="2026-03-07T21:22:25.964" v="552" actId="26606"/>
          <ac:picMkLst>
            <pc:docMk/>
            <pc:sldMk cId="2086627759" sldId="277"/>
            <ac:picMk id="10" creationId="{2AE609E2-8522-44E4-9077-980E5BCF3E14}"/>
          </ac:picMkLst>
        </pc:picChg>
        <pc:picChg chg="add del">
          <ac:chgData name="misbah shams" userId="48165baf27df0490" providerId="LiveId" clId="{90A98C24-B853-4FE6-B0C7-AD9B8824AD1A}" dt="2026-03-07T21:22:25.964" v="552" actId="26606"/>
          <ac:picMkLst>
            <pc:docMk/>
            <pc:sldMk cId="2086627759" sldId="277"/>
            <ac:picMk id="14" creationId="{8949AD42-25FD-4C3D-9EEE-B7FEC5809988}"/>
          </ac:picMkLst>
        </pc:picChg>
        <pc:picChg chg="add del">
          <ac:chgData name="misbah shams" userId="48165baf27df0490" providerId="LiveId" clId="{90A98C24-B853-4FE6-B0C7-AD9B8824AD1A}" dt="2026-03-07T21:22:25.964" v="552" actId="26606"/>
          <ac:picMkLst>
            <pc:docMk/>
            <pc:sldMk cId="2086627759" sldId="277"/>
            <ac:picMk id="16" creationId="{6AC7D913-60B7-4603-881B-831DA5D3A940}"/>
          </ac:picMkLst>
        </pc:picChg>
        <pc:picChg chg="add del">
          <ac:chgData name="misbah shams" userId="48165baf27df0490" providerId="LiveId" clId="{90A98C24-B853-4FE6-B0C7-AD9B8824AD1A}" dt="2026-03-07T21:22:38.573" v="554" actId="26606"/>
          <ac:picMkLst>
            <pc:docMk/>
            <pc:sldMk cId="2086627759" sldId="277"/>
            <ac:picMk id="26" creationId="{41B68C77-138E-4BF7-A276-BD0C78A4219F}"/>
          </ac:picMkLst>
        </pc:picChg>
        <pc:picChg chg="add del">
          <ac:chgData name="misbah shams" userId="48165baf27df0490" providerId="LiveId" clId="{90A98C24-B853-4FE6-B0C7-AD9B8824AD1A}" dt="2026-03-07T21:22:38.573" v="554" actId="26606"/>
          <ac:picMkLst>
            <pc:docMk/>
            <pc:sldMk cId="2086627759" sldId="277"/>
            <ac:picMk id="27" creationId="{7C268552-D473-46ED-B1B8-422042C4DEF1}"/>
          </ac:picMkLst>
        </pc:picChg>
        <pc:picChg chg="add del">
          <ac:chgData name="misbah shams" userId="48165baf27df0490" providerId="LiveId" clId="{90A98C24-B853-4FE6-B0C7-AD9B8824AD1A}" dt="2026-03-07T21:22:38.573" v="554" actId="26606"/>
          <ac:picMkLst>
            <pc:docMk/>
            <pc:sldMk cId="2086627759" sldId="277"/>
            <ac:picMk id="29" creationId="{B9238B3E-24AA-439A-B527-6C5DF6D72145}"/>
          </ac:picMkLst>
        </pc:picChg>
        <pc:picChg chg="add del">
          <ac:chgData name="misbah shams" userId="48165baf27df0490" providerId="LiveId" clId="{90A98C24-B853-4FE6-B0C7-AD9B8824AD1A}" dt="2026-03-07T21:22:38.573" v="554" actId="26606"/>
          <ac:picMkLst>
            <pc:docMk/>
            <pc:sldMk cId="2086627759" sldId="277"/>
            <ac:picMk id="30" creationId="{69F01145-BEA3-4CBF-AA21-10077B948CA8}"/>
          </ac:picMkLst>
        </pc:picChg>
        <pc:picChg chg="add del">
          <ac:chgData name="misbah shams" userId="48165baf27df0490" providerId="LiveId" clId="{90A98C24-B853-4FE6-B0C7-AD9B8824AD1A}" dt="2026-03-07T21:22:47.379" v="558" actId="26606"/>
          <ac:picMkLst>
            <pc:docMk/>
            <pc:sldMk cId="2086627759" sldId="277"/>
            <ac:picMk id="39" creationId="{41B68C77-138E-4BF7-A276-BD0C78A4219F}"/>
          </ac:picMkLst>
        </pc:picChg>
        <pc:picChg chg="add del">
          <ac:chgData name="misbah shams" userId="48165baf27df0490" providerId="LiveId" clId="{90A98C24-B853-4FE6-B0C7-AD9B8824AD1A}" dt="2026-03-07T21:22:47.379" v="558" actId="26606"/>
          <ac:picMkLst>
            <pc:docMk/>
            <pc:sldMk cId="2086627759" sldId="277"/>
            <ac:picMk id="40" creationId="{7C268552-D473-46ED-B1B8-422042C4DEF1}"/>
          </ac:picMkLst>
        </pc:picChg>
        <pc:picChg chg="add del">
          <ac:chgData name="misbah shams" userId="48165baf27df0490" providerId="LiveId" clId="{90A98C24-B853-4FE6-B0C7-AD9B8824AD1A}" dt="2026-03-07T21:22:47.379" v="558" actId="26606"/>
          <ac:picMkLst>
            <pc:docMk/>
            <pc:sldMk cId="2086627759" sldId="277"/>
            <ac:picMk id="42" creationId="{B9238B3E-24AA-439A-B527-6C5DF6D72145}"/>
          </ac:picMkLst>
        </pc:picChg>
        <pc:picChg chg="add del">
          <ac:chgData name="misbah shams" userId="48165baf27df0490" providerId="LiveId" clId="{90A98C24-B853-4FE6-B0C7-AD9B8824AD1A}" dt="2026-03-07T21:22:47.379" v="558" actId="26606"/>
          <ac:picMkLst>
            <pc:docMk/>
            <pc:sldMk cId="2086627759" sldId="277"/>
            <ac:picMk id="43" creationId="{69F01145-BEA3-4CBF-AA21-10077B948CA8}"/>
          </ac:picMkLst>
        </pc:picChg>
        <pc:picChg chg="add del">
          <ac:chgData name="misbah shams" userId="48165baf27df0490" providerId="LiveId" clId="{90A98C24-B853-4FE6-B0C7-AD9B8824AD1A}" dt="2026-03-07T21:22:50.577" v="560" actId="26606"/>
          <ac:picMkLst>
            <pc:docMk/>
            <pc:sldMk cId="2086627759" sldId="277"/>
            <ac:picMk id="47" creationId="{41B68C77-138E-4BF7-A276-BD0C78A4219F}"/>
          </ac:picMkLst>
        </pc:picChg>
        <pc:picChg chg="add del">
          <ac:chgData name="misbah shams" userId="48165baf27df0490" providerId="LiveId" clId="{90A98C24-B853-4FE6-B0C7-AD9B8824AD1A}" dt="2026-03-07T21:22:50.577" v="560" actId="26606"/>
          <ac:picMkLst>
            <pc:docMk/>
            <pc:sldMk cId="2086627759" sldId="277"/>
            <ac:picMk id="48" creationId="{7C268552-D473-46ED-B1B8-422042C4DEF1}"/>
          </ac:picMkLst>
        </pc:picChg>
        <pc:picChg chg="add del">
          <ac:chgData name="misbah shams" userId="48165baf27df0490" providerId="LiveId" clId="{90A98C24-B853-4FE6-B0C7-AD9B8824AD1A}" dt="2026-03-07T21:22:50.577" v="560" actId="26606"/>
          <ac:picMkLst>
            <pc:docMk/>
            <pc:sldMk cId="2086627759" sldId="277"/>
            <ac:picMk id="50" creationId="{B9238B3E-24AA-439A-B527-6C5DF6D72145}"/>
          </ac:picMkLst>
        </pc:picChg>
        <pc:picChg chg="add del">
          <ac:chgData name="misbah shams" userId="48165baf27df0490" providerId="LiveId" clId="{90A98C24-B853-4FE6-B0C7-AD9B8824AD1A}" dt="2026-03-07T21:22:50.577" v="560" actId="26606"/>
          <ac:picMkLst>
            <pc:docMk/>
            <pc:sldMk cId="2086627759" sldId="277"/>
            <ac:picMk id="51" creationId="{69F01145-BEA3-4CBF-AA21-10077B948CA8}"/>
          </ac:picMkLst>
        </pc:picChg>
        <pc:picChg chg="add">
          <ac:chgData name="misbah shams" userId="48165baf27df0490" providerId="LiveId" clId="{90A98C24-B853-4FE6-B0C7-AD9B8824AD1A}" dt="2026-03-07T21:23:07.258" v="565" actId="26606"/>
          <ac:picMkLst>
            <pc:docMk/>
            <pc:sldMk cId="2086627759" sldId="277"/>
            <ac:picMk id="66" creationId="{91B28F63-CF00-448F-B141-FE33C33B1891}"/>
          </ac:picMkLst>
        </pc:picChg>
        <pc:picChg chg="add">
          <ac:chgData name="misbah shams" userId="48165baf27df0490" providerId="LiveId" clId="{90A98C24-B853-4FE6-B0C7-AD9B8824AD1A}" dt="2026-03-07T21:23:07.258" v="565" actId="26606"/>
          <ac:picMkLst>
            <pc:docMk/>
            <pc:sldMk cId="2086627759" sldId="277"/>
            <ac:picMk id="67" creationId="{2AE609E2-8522-44E4-9077-980E5BCF3E14}"/>
          </ac:picMkLst>
        </pc:picChg>
        <pc:picChg chg="add">
          <ac:chgData name="misbah shams" userId="48165baf27df0490" providerId="LiveId" clId="{90A98C24-B853-4FE6-B0C7-AD9B8824AD1A}" dt="2026-03-07T21:23:07.258" v="565" actId="26606"/>
          <ac:picMkLst>
            <pc:docMk/>
            <pc:sldMk cId="2086627759" sldId="277"/>
            <ac:picMk id="69" creationId="{8949AD42-25FD-4C3D-9EEE-B7FEC5809988}"/>
          </ac:picMkLst>
        </pc:picChg>
        <pc:picChg chg="add">
          <ac:chgData name="misbah shams" userId="48165baf27df0490" providerId="LiveId" clId="{90A98C24-B853-4FE6-B0C7-AD9B8824AD1A}" dt="2026-03-07T21:23:07.258" v="565" actId="26606"/>
          <ac:picMkLst>
            <pc:docMk/>
            <pc:sldMk cId="2086627759" sldId="277"/>
            <ac:picMk id="70" creationId="{6AC7D913-60B7-4603-881B-831DA5D3A940}"/>
          </ac:picMkLst>
        </pc:picChg>
      </pc:sldChg>
      <pc:sldChg chg="addSp delSp modSp new mod setBg addAnim delAnim setClrOvrMap">
        <pc:chgData name="misbah shams" userId="48165baf27df0490" providerId="LiveId" clId="{90A98C24-B853-4FE6-B0C7-AD9B8824AD1A}" dt="2026-03-07T22:07:08.212" v="1006" actId="478"/>
        <pc:sldMkLst>
          <pc:docMk/>
          <pc:sldMk cId="3025616382" sldId="277"/>
        </pc:sldMkLst>
        <pc:spChg chg="mod ord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2" creationId="{6EB56657-DBD1-AD9A-BB26-7B3DC75939AA}"/>
          </ac:spMkLst>
        </pc:spChg>
        <pc:spChg chg="del mod">
          <ac:chgData name="misbah shams" userId="48165baf27df0490" providerId="LiveId" clId="{90A98C24-B853-4FE6-B0C7-AD9B8824AD1A}" dt="2026-03-07T21:37:14.161" v="612" actId="478"/>
          <ac:spMkLst>
            <pc:docMk/>
            <pc:sldMk cId="3025616382" sldId="277"/>
            <ac:spMk id="3" creationId="{79FCB0AA-6658-9B7A-80C4-BD0C113ADD62}"/>
          </ac:spMkLst>
        </pc:spChg>
        <pc:spChg chg="add del">
          <ac:chgData name="misbah shams" userId="48165baf27df0490" providerId="LiveId" clId="{90A98C24-B853-4FE6-B0C7-AD9B8824AD1A}" dt="2026-03-07T22:02:08.865" v="879" actId="26606"/>
          <ac:spMkLst>
            <pc:docMk/>
            <pc:sldMk cId="3025616382" sldId="277"/>
            <ac:spMk id="12" creationId="{989BE678-777B-482A-A616-FEDC47B162E5}"/>
          </ac:spMkLst>
        </pc:spChg>
        <pc:spChg chg="add del">
          <ac:chgData name="misbah shams" userId="48165baf27df0490" providerId="LiveId" clId="{90A98C24-B853-4FE6-B0C7-AD9B8824AD1A}" dt="2026-03-07T22:06:20.431" v="1002" actId="26606"/>
          <ac:spMkLst>
            <pc:docMk/>
            <pc:sldMk cId="3025616382" sldId="277"/>
            <ac:spMk id="13" creationId="{4AC0CD9D-7610-4620-93B4-798CCD9AB581}"/>
          </ac:spMkLst>
        </pc:spChg>
        <pc:spChg chg="add del">
          <ac:chgData name="misbah shams" userId="48165baf27df0490" providerId="LiveId" clId="{90A98C24-B853-4FE6-B0C7-AD9B8824AD1A}" dt="2026-03-07T22:02:08.865" v="879" actId="26606"/>
          <ac:spMkLst>
            <pc:docMk/>
            <pc:sldMk cId="3025616382" sldId="277"/>
            <ac:spMk id="18" creationId="{D28BE0C3-2102-4820-B88B-A448B1840D14}"/>
          </ac:spMkLst>
        </pc:spChg>
        <pc:spChg chg="add del">
          <ac:chgData name="misbah shams" userId="48165baf27df0490" providerId="LiveId" clId="{90A98C24-B853-4FE6-B0C7-AD9B8824AD1A}" dt="2026-03-07T22:06:20.431" v="1002" actId="26606"/>
          <ac:spMkLst>
            <pc:docMk/>
            <pc:sldMk cId="3025616382" sldId="277"/>
            <ac:spMk id="19" creationId="{DE4D62F9-188E-4530-84C2-24BDEE4BEB82}"/>
          </ac:spMkLst>
        </pc:spChg>
        <pc:spChg chg="add del">
          <ac:chgData name="misbah shams" userId="48165baf27df0490" providerId="LiveId" clId="{90A98C24-B853-4FE6-B0C7-AD9B8824AD1A}" dt="2026-03-07T22:02:08.865" v="879" actId="26606"/>
          <ac:spMkLst>
            <pc:docMk/>
            <pc:sldMk cId="3025616382" sldId="277"/>
            <ac:spMk id="20" creationId="{F3F4807A-5068-4492-8025-D75F320E908D}"/>
          </ac:spMkLst>
        </pc:spChg>
        <pc:spChg chg="add del">
          <ac:chgData name="misbah shams" userId="48165baf27df0490" providerId="LiveId" clId="{90A98C24-B853-4FE6-B0C7-AD9B8824AD1A}" dt="2026-03-07T22:06:20.431" v="1002" actId="26606"/>
          <ac:spMkLst>
            <pc:docMk/>
            <pc:sldMk cId="3025616382" sldId="277"/>
            <ac:spMk id="21" creationId="{F3F4807A-5068-4492-8025-D75F320E908D}"/>
          </ac:spMkLst>
        </pc:spChg>
        <pc:spChg chg="add del">
          <ac:chgData name="misbah shams" userId="48165baf27df0490" providerId="LiveId" clId="{90A98C24-B853-4FE6-B0C7-AD9B8824AD1A}" dt="2026-03-07T22:02:08.865" v="879" actId="26606"/>
          <ac:spMkLst>
            <pc:docMk/>
            <pc:sldMk cId="3025616382" sldId="277"/>
            <ac:spMk id="22" creationId="{B24996F8-180C-4DCB-8A26-DFA336CDEFBC}"/>
          </ac:spMkLst>
        </pc:spChg>
        <pc:spChg chg="add del">
          <ac:chgData name="misbah shams" userId="48165baf27df0490" providerId="LiveId" clId="{90A98C24-B853-4FE6-B0C7-AD9B8824AD1A}" dt="2026-03-07T22:06:20.431" v="1002" actId="26606"/>
          <ac:spMkLst>
            <pc:docMk/>
            <pc:sldMk cId="3025616382" sldId="277"/>
            <ac:spMk id="23" creationId="{B24996F8-180C-4DCB-8A26-DFA336CDEFBC}"/>
          </ac:spMkLst>
        </pc:spChg>
        <pc:spChg chg="add del">
          <ac:chgData name="misbah shams" userId="48165baf27df0490" providerId="LiveId" clId="{90A98C24-B853-4FE6-B0C7-AD9B8824AD1A}" dt="2026-03-07T22:02:08.865" v="879" actId="26606"/>
          <ac:spMkLst>
            <pc:docMk/>
            <pc:sldMk cId="3025616382" sldId="277"/>
            <ac:spMk id="24" creationId="{630182B0-3559-41D5-9EBC-0BD86BEDAD09}"/>
          </ac:spMkLst>
        </pc:spChg>
        <pc:spChg chg="add del">
          <ac:chgData name="misbah shams" userId="48165baf27df0490" providerId="LiveId" clId="{90A98C24-B853-4FE6-B0C7-AD9B8824AD1A}" dt="2026-03-07T22:06:20.431" v="1002" actId="26606"/>
          <ac:spMkLst>
            <pc:docMk/>
            <pc:sldMk cId="3025616382" sldId="277"/>
            <ac:spMk id="25" creationId="{D8B22DE2-C518-4F77-BE90-E1B6B1909D91}"/>
          </ac:spMkLst>
        </pc:spChg>
        <pc:spChg chg="add del">
          <ac:chgData name="misbah shams" userId="48165baf27df0490" providerId="LiveId" clId="{90A98C24-B853-4FE6-B0C7-AD9B8824AD1A}" dt="2026-03-07T22:06:20.431" v="1002" actId="26606"/>
          <ac:spMkLst>
            <pc:docMk/>
            <pc:sldMk cId="3025616382" sldId="277"/>
            <ac:spMk id="27" creationId="{630182B0-3559-41D5-9EBC-0BD86BEDAD09}"/>
          </ac:spMkLst>
        </pc:spChg>
        <pc:spChg chg="add del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32" creationId="{4FA533C5-33E3-4611-AF9F-72811D8B26A6}"/>
          </ac:spMkLst>
        </pc:spChg>
        <pc:spChg chg="add del">
          <ac:chgData name="misbah shams" userId="48165baf27df0490" providerId="LiveId" clId="{90A98C24-B853-4FE6-B0C7-AD9B8824AD1A}" dt="2026-03-07T22:01:59.861" v="874" actId="26606"/>
          <ac:spMkLst>
            <pc:docMk/>
            <pc:sldMk cId="3025616382" sldId="277"/>
            <ac:spMk id="33" creationId="{989BE678-777B-482A-A616-FEDC47B162E5}"/>
          </ac:spMkLst>
        </pc:spChg>
        <pc:spChg chg="add">
          <ac:chgData name="misbah shams" userId="48165baf27df0490" providerId="LiveId" clId="{90A98C24-B853-4FE6-B0C7-AD9B8824AD1A}" dt="2026-03-07T22:06:20.504" v="1003" actId="26606"/>
          <ac:spMkLst>
            <pc:docMk/>
            <pc:sldMk cId="3025616382" sldId="277"/>
            <ac:spMk id="38" creationId="{87F0FDC4-AD8C-47D9-9131-623C98ADB0AE}"/>
          </ac:spMkLst>
        </pc:spChg>
        <pc:spChg chg="add del">
          <ac:chgData name="misbah shams" userId="48165baf27df0490" providerId="LiveId" clId="{90A98C24-B853-4FE6-B0C7-AD9B8824AD1A}" dt="2026-03-07T22:01:59.861" v="874" actId="26606"/>
          <ac:spMkLst>
            <pc:docMk/>
            <pc:sldMk cId="3025616382" sldId="277"/>
            <ac:spMk id="39" creationId="{D28BE0C3-2102-4820-B88B-A448B1840D14}"/>
          </ac:spMkLst>
        </pc:spChg>
        <pc:spChg chg="add del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40" creationId="{DE27238C-8EAF-4098-86E6-7723B7DAE601}"/>
          </ac:spMkLst>
        </pc:spChg>
        <pc:spChg chg="add del">
          <ac:chgData name="misbah shams" userId="48165baf27df0490" providerId="LiveId" clId="{90A98C24-B853-4FE6-B0C7-AD9B8824AD1A}" dt="2026-03-07T22:01:59.861" v="874" actId="26606"/>
          <ac:spMkLst>
            <pc:docMk/>
            <pc:sldMk cId="3025616382" sldId="277"/>
            <ac:spMk id="41" creationId="{C885E190-58DD-42DD-A4A8-401E15C92A52}"/>
          </ac:spMkLst>
        </pc:spChg>
        <pc:spChg chg="add">
          <ac:chgData name="misbah shams" userId="48165baf27df0490" providerId="LiveId" clId="{90A98C24-B853-4FE6-B0C7-AD9B8824AD1A}" dt="2026-03-07T22:06:20.504" v="1003" actId="26606"/>
          <ac:spMkLst>
            <pc:docMk/>
            <pc:sldMk cId="3025616382" sldId="277"/>
            <ac:spMk id="42" creationId="{992F97B1-1891-4FCC-9E5F-BA97EDB48F89}"/>
          </ac:spMkLst>
        </pc:spChg>
        <pc:spChg chg="add del">
          <ac:chgData name="misbah shams" userId="48165baf27df0490" providerId="LiveId" clId="{90A98C24-B853-4FE6-B0C7-AD9B8824AD1A}" dt="2026-03-07T22:02:07.238" v="876" actId="26606"/>
          <ac:spMkLst>
            <pc:docMk/>
            <pc:sldMk cId="3025616382" sldId="277"/>
            <ac:spMk id="43" creationId="{D36F3EEA-55D4-4677-80E7-92D00B8F343B}"/>
          </ac:spMkLst>
        </pc:spChg>
        <pc:spChg chg="add del">
          <ac:chgData name="misbah shams" userId="48165baf27df0490" providerId="LiveId" clId="{90A98C24-B853-4FE6-B0C7-AD9B8824AD1A}" dt="2026-03-07T22:02:07.238" v="876" actId="26606"/>
          <ac:spMkLst>
            <pc:docMk/>
            <pc:sldMk cId="3025616382" sldId="277"/>
            <ac:spMk id="46" creationId="{989BE678-777B-482A-A616-FEDC47B162E5}"/>
          </ac:spMkLst>
        </pc:spChg>
        <pc:spChg chg="add del">
          <ac:chgData name="misbah shams" userId="48165baf27df0490" providerId="LiveId" clId="{90A98C24-B853-4FE6-B0C7-AD9B8824AD1A}" dt="2026-03-07T22:02:07.238" v="876" actId="26606"/>
          <ac:spMkLst>
            <pc:docMk/>
            <pc:sldMk cId="3025616382" sldId="277"/>
            <ac:spMk id="49" creationId="{D28BE0C3-2102-4820-B88B-A448B1840D14}"/>
          </ac:spMkLst>
        </pc:spChg>
        <pc:spChg chg="add del">
          <ac:chgData name="misbah shams" userId="48165baf27df0490" providerId="LiveId" clId="{90A98C24-B853-4FE6-B0C7-AD9B8824AD1A}" dt="2026-03-07T22:02:07.238" v="876" actId="26606"/>
          <ac:spMkLst>
            <pc:docMk/>
            <pc:sldMk cId="3025616382" sldId="277"/>
            <ac:spMk id="50" creationId="{E4F17063-EDA4-417B-946F-BA357F3B390D}"/>
          </ac:spMkLst>
        </pc:spChg>
        <pc:spChg chg="add del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51" creationId="{78C6C821-FEE1-4EB6-9590-C021440C77DE}"/>
          </ac:spMkLst>
        </pc:spChg>
        <pc:spChg chg="add del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52" creationId="{B61A74B3-E247-44D4-8C48-FAE8E2056401}"/>
          </ac:spMkLst>
        </pc:spChg>
        <pc:spChg chg="add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63" creationId="{4AC0CD9D-7610-4620-93B4-798CCD9AB581}"/>
          </ac:spMkLst>
        </pc:spChg>
        <pc:spChg chg="add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69" creationId="{DE4D62F9-188E-4530-84C2-24BDEE4BEB82}"/>
          </ac:spMkLst>
        </pc:spChg>
        <pc:spChg chg="add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71" creationId="{C6A81905-F480-46A4-BC10-215D24EA1AE6}"/>
          </ac:spMkLst>
        </pc:spChg>
        <pc:spChg chg="add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73" creationId="{36FD4D9D-3784-41E8-8405-A42B72F51331}"/>
          </ac:spMkLst>
        </pc:spChg>
        <pc:spChg chg="add">
          <ac:chgData name="misbah shams" userId="48165baf27df0490" providerId="LiveId" clId="{90A98C24-B853-4FE6-B0C7-AD9B8824AD1A}" dt="2026-03-07T22:07:01.178" v="1005" actId="26606"/>
          <ac:spMkLst>
            <pc:docMk/>
            <pc:sldMk cId="3025616382" sldId="277"/>
            <ac:spMk id="75" creationId="{09811DF6-66E4-43D5-B564-3151796531ED}"/>
          </ac:spMkLst>
        </pc:spChg>
        <pc:picChg chg="add del">
          <ac:chgData name="misbah shams" userId="48165baf27df0490" providerId="LiveId" clId="{90A98C24-B853-4FE6-B0C7-AD9B8824AD1A}" dt="2026-03-07T22:06:20.431" v="1002" actId="26606"/>
          <ac:picMkLst>
            <pc:docMk/>
            <pc:sldMk cId="3025616382" sldId="277"/>
            <ac:picMk id="6" creationId="{B5F53789-03A2-9E1D-DA05-65BED3DB2544}"/>
          </ac:picMkLst>
        </pc:picChg>
        <pc:picChg chg="add">
          <ac:chgData name="misbah shams" userId="48165baf27df0490" providerId="LiveId" clId="{90A98C24-B853-4FE6-B0C7-AD9B8824AD1A}" dt="2026-03-07T22:06:20.504" v="1003" actId="26606"/>
          <ac:picMkLst>
            <pc:docMk/>
            <pc:sldMk cId="3025616382" sldId="277"/>
            <ac:picMk id="7" creationId="{91B28F63-CF00-448F-B141-FE33C33B1891}"/>
          </ac:picMkLst>
        </pc:picChg>
        <pc:picChg chg="add del">
          <ac:chgData name="misbah shams" userId="48165baf27df0490" providerId="LiveId" clId="{90A98C24-B853-4FE6-B0C7-AD9B8824AD1A}" dt="2026-03-07T22:02:08.865" v="879" actId="26606"/>
          <ac:picMkLst>
            <pc:docMk/>
            <pc:sldMk cId="3025616382" sldId="277"/>
            <ac:picMk id="8" creationId="{DF19BAF3-7E20-4B9D-B544-BABAEEA1FA75}"/>
          </ac:picMkLst>
        </pc:picChg>
        <pc:picChg chg="add del">
          <ac:chgData name="misbah shams" userId="48165baf27df0490" providerId="LiveId" clId="{90A98C24-B853-4FE6-B0C7-AD9B8824AD1A}" dt="2026-03-07T22:02:08.865" v="879" actId="26606"/>
          <ac:picMkLst>
            <pc:docMk/>
            <pc:sldMk cId="3025616382" sldId="277"/>
            <ac:picMk id="10" creationId="{950648F4-ABCD-4DF0-8641-76CFB2354721}"/>
          </ac:picMkLst>
        </pc:picChg>
        <pc:picChg chg="add del">
          <ac:chgData name="misbah shams" userId="48165baf27df0490" providerId="LiveId" clId="{90A98C24-B853-4FE6-B0C7-AD9B8824AD1A}" dt="2026-03-07T22:02:08.865" v="879" actId="26606"/>
          <ac:picMkLst>
            <pc:docMk/>
            <pc:sldMk cId="3025616382" sldId="277"/>
            <ac:picMk id="14" creationId="{CF1EB4BD-9C7E-4AA3-9681-C7EB0DA6250B}"/>
          </ac:picMkLst>
        </pc:picChg>
        <pc:picChg chg="add del">
          <ac:chgData name="misbah shams" userId="48165baf27df0490" providerId="LiveId" clId="{90A98C24-B853-4FE6-B0C7-AD9B8824AD1A}" dt="2026-03-07T22:06:20.431" v="1002" actId="26606"/>
          <ac:picMkLst>
            <pc:docMk/>
            <pc:sldMk cId="3025616382" sldId="277"/>
            <ac:picMk id="15" creationId="{B9238B3E-24AA-439A-B527-6C5DF6D72145}"/>
          </ac:picMkLst>
        </pc:picChg>
        <pc:picChg chg="add del">
          <ac:chgData name="misbah shams" userId="48165baf27df0490" providerId="LiveId" clId="{90A98C24-B853-4FE6-B0C7-AD9B8824AD1A}" dt="2026-03-07T22:02:08.865" v="879" actId="26606"/>
          <ac:picMkLst>
            <pc:docMk/>
            <pc:sldMk cId="3025616382" sldId="277"/>
            <ac:picMk id="16" creationId="{94AAE3AA-3759-4D28-B0EF-575F25A5146C}"/>
          </ac:picMkLst>
        </pc:picChg>
        <pc:picChg chg="add del">
          <ac:chgData name="misbah shams" userId="48165baf27df0490" providerId="LiveId" clId="{90A98C24-B853-4FE6-B0C7-AD9B8824AD1A}" dt="2026-03-07T22:06:20.431" v="1002" actId="26606"/>
          <ac:picMkLst>
            <pc:docMk/>
            <pc:sldMk cId="3025616382" sldId="277"/>
            <ac:picMk id="17" creationId="{69F01145-BEA3-4CBF-AA21-10077B948CA8}"/>
          </ac:picMkLst>
        </pc:picChg>
        <pc:picChg chg="add">
          <ac:chgData name="misbah shams" userId="48165baf27df0490" providerId="LiveId" clId="{90A98C24-B853-4FE6-B0C7-AD9B8824AD1A}" dt="2026-03-07T22:06:20.504" v="1003" actId="26606"/>
          <ac:picMkLst>
            <pc:docMk/>
            <pc:sldMk cId="3025616382" sldId="277"/>
            <ac:picMk id="34" creationId="{8949AD42-25FD-4C3D-9EEE-B7FEC5809988}"/>
          </ac:picMkLst>
        </pc:picChg>
        <pc:picChg chg="add">
          <ac:chgData name="misbah shams" userId="48165baf27df0490" providerId="LiveId" clId="{90A98C24-B853-4FE6-B0C7-AD9B8824AD1A}" dt="2026-03-07T22:06:20.504" v="1003" actId="26606"/>
          <ac:picMkLst>
            <pc:docMk/>
            <pc:sldMk cId="3025616382" sldId="277"/>
            <ac:picMk id="36" creationId="{6AC7D913-60B7-4603-881B-831DA5D3A940}"/>
          </ac:picMkLst>
        </pc:picChg>
        <pc:picChg chg="del">
          <ac:chgData name="misbah shams" userId="48165baf27df0490" providerId="LiveId" clId="{90A98C24-B853-4FE6-B0C7-AD9B8824AD1A}" dt="2026-03-07T22:01:59.861" v="874" actId="26606"/>
          <ac:picMkLst>
            <pc:docMk/>
            <pc:sldMk cId="3025616382" sldId="277"/>
            <ac:picMk id="37" creationId="{94AAE3AA-3759-4D28-B0EF-575F25A5146C}"/>
          </ac:picMkLst>
        </pc:picChg>
        <pc:picChg chg="del">
          <ac:chgData name="misbah shams" userId="48165baf27df0490" providerId="LiveId" clId="{90A98C24-B853-4FE6-B0C7-AD9B8824AD1A}" dt="2026-03-07T22:07:08.212" v="1006" actId="478"/>
          <ac:picMkLst>
            <pc:docMk/>
            <pc:sldMk cId="3025616382" sldId="277"/>
            <ac:picMk id="56" creationId="{EF2215A0-5D28-AE82-5D91-69C856540A6F}"/>
          </ac:picMkLst>
        </pc:picChg>
      </pc:sldChg>
      <pc:sldChg chg="addSp delSp modSp new mod ord setBg">
        <pc:chgData name="misbah shams" userId="48165baf27df0490" providerId="LiveId" clId="{90A98C24-B853-4FE6-B0C7-AD9B8824AD1A}" dt="2026-03-07T22:06:45.533" v="1004"/>
        <pc:sldMkLst>
          <pc:docMk/>
          <pc:sldMk cId="2664227538" sldId="278"/>
        </pc:sldMkLst>
        <pc:spChg chg="mod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2" creationId="{1C259ABF-BF8D-0F70-0ED9-19F865635000}"/>
          </ac:spMkLst>
        </pc:spChg>
        <pc:spChg chg="del mod">
          <ac:chgData name="misbah shams" userId="48165baf27df0490" providerId="LiveId" clId="{90A98C24-B853-4FE6-B0C7-AD9B8824AD1A}" dt="2026-03-07T21:53:29.092" v="734" actId="26606"/>
          <ac:spMkLst>
            <pc:docMk/>
            <pc:sldMk cId="2664227538" sldId="278"/>
            <ac:spMk id="3" creationId="{6A9B7959-4A3D-A9E1-0F3F-019FD7902B26}"/>
          </ac:spMkLst>
        </pc:spChg>
        <pc:spChg chg="add del mod">
          <ac:chgData name="misbah shams" userId="48165baf27df0490" providerId="LiveId" clId="{90A98C24-B853-4FE6-B0C7-AD9B8824AD1A}" dt="2026-03-07T21:58:38.015" v="863" actId="1076"/>
          <ac:spMkLst>
            <pc:docMk/>
            <pc:sldMk cId="2664227538" sldId="278"/>
            <ac:spMk id="6" creationId="{15D5CC01-FB9A-0585-74D8-852DF9BF6BF0}"/>
          </ac:spMkLst>
        </pc:spChg>
        <pc:spChg chg="add del">
          <ac:chgData name="misbah shams" userId="48165baf27df0490" providerId="LiveId" clId="{90A98C24-B853-4FE6-B0C7-AD9B8824AD1A}" dt="2026-03-07T21:54:59.354" v="744" actId="26606"/>
          <ac:spMkLst>
            <pc:docMk/>
            <pc:sldMk cId="2664227538" sldId="278"/>
            <ac:spMk id="9" creationId="{4E78424C-6FD0-41F8-9CAA-5DC19C42359F}"/>
          </ac:spMkLst>
        </pc:spChg>
        <pc:spChg chg="add del">
          <ac:chgData name="misbah shams" userId="48165baf27df0490" providerId="LiveId" clId="{90A98C24-B853-4FE6-B0C7-AD9B8824AD1A}" dt="2026-03-07T21:54:59.354" v="744" actId="26606"/>
          <ac:spMkLst>
            <pc:docMk/>
            <pc:sldMk cId="2664227538" sldId="278"/>
            <ac:spMk id="11" creationId="{DD136760-57DC-4301-8BEA-B71AD2D13905}"/>
          </ac:spMkLst>
        </pc:spChg>
        <pc:spChg chg="add del">
          <ac:chgData name="misbah shams" userId="48165baf27df0490" providerId="LiveId" clId="{90A98C24-B853-4FE6-B0C7-AD9B8824AD1A}" dt="2026-03-07T21:54:59.354" v="744" actId="26606"/>
          <ac:spMkLst>
            <pc:docMk/>
            <pc:sldMk cId="2664227538" sldId="278"/>
            <ac:spMk id="13" creationId="{BDC58DEA-1307-4F44-AD47-E613D8B76A89}"/>
          </ac:spMkLst>
        </pc:spChg>
        <pc:spChg chg="add del">
          <ac:chgData name="misbah shams" userId="48165baf27df0490" providerId="LiveId" clId="{90A98C24-B853-4FE6-B0C7-AD9B8824AD1A}" dt="2026-03-07T21:54:59.354" v="744" actId="26606"/>
          <ac:spMkLst>
            <pc:docMk/>
            <pc:sldMk cId="2664227538" sldId="278"/>
            <ac:spMk id="15" creationId="{C99B912D-1E4B-42AF-A2BE-CFEFEC916EE7}"/>
          </ac:spMkLst>
        </pc:spChg>
        <pc:spChg chg="add del">
          <ac:chgData name="misbah shams" userId="48165baf27df0490" providerId="LiveId" clId="{90A98C24-B853-4FE6-B0C7-AD9B8824AD1A}" dt="2026-03-07T21:54:59.292" v="743" actId="26606"/>
          <ac:spMkLst>
            <pc:docMk/>
            <pc:sldMk cId="2664227538" sldId="278"/>
            <ac:spMk id="20" creationId="{909FE742-1A27-4AEF-B5F0-F8C383EAB1D7}"/>
          </ac:spMkLst>
        </pc:spChg>
        <pc:spChg chg="add del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22" creationId="{068E4A00-82CC-4AD0-B631-F820AEE40F36}"/>
          </ac:spMkLst>
        </pc:spChg>
        <pc:spChg chg="add del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23" creationId="{B87E4204-E93C-417B-9ED0-F81552DE87E4}"/>
          </ac:spMkLst>
        </pc:spChg>
        <pc:spChg chg="add del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24" creationId="{463665DF-25B8-4EE2-8F85-921EF38BE2D0}"/>
          </ac:spMkLst>
        </pc:spChg>
        <pc:spChg chg="add del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26" creationId="{B3378DC2-950E-4B63-B833-32DE4719A85C}"/>
          </ac:spMkLst>
        </pc:spChg>
        <pc:spChg chg="add del">
          <ac:chgData name="misbah shams" userId="48165baf27df0490" providerId="LiveId" clId="{90A98C24-B853-4FE6-B0C7-AD9B8824AD1A}" dt="2026-03-07T21:58:02.776" v="857" actId="26606"/>
          <ac:spMkLst>
            <pc:docMk/>
            <pc:sldMk cId="2664227538" sldId="278"/>
            <ac:spMk id="31" creationId="{052BEFF1-896C-45B1-B02C-96A6A1BC389A}"/>
          </ac:spMkLst>
        </pc:spChg>
        <pc:spChg chg="add del">
          <ac:chgData name="misbah shams" userId="48165baf27df0490" providerId="LiveId" clId="{90A98C24-B853-4FE6-B0C7-AD9B8824AD1A}" dt="2026-03-07T21:58:02.776" v="857" actId="26606"/>
          <ac:spMkLst>
            <pc:docMk/>
            <pc:sldMk cId="2664227538" sldId="278"/>
            <ac:spMk id="33" creationId="{BB237A14-61B1-4C00-A670-5D8D68A8668E}"/>
          </ac:spMkLst>
        </pc:spChg>
        <pc:spChg chg="add del">
          <ac:chgData name="misbah shams" userId="48165baf27df0490" providerId="LiveId" clId="{90A98C24-B853-4FE6-B0C7-AD9B8824AD1A}" dt="2026-03-07T21:58:02.776" v="857" actId="26606"/>
          <ac:spMkLst>
            <pc:docMk/>
            <pc:sldMk cId="2664227538" sldId="278"/>
            <ac:spMk id="35" creationId="{8598F259-6F54-47A3-8D13-1603D786A328}"/>
          </ac:spMkLst>
        </pc:spChg>
        <pc:spChg chg="add del">
          <ac:chgData name="misbah shams" userId="48165baf27df0490" providerId="LiveId" clId="{90A98C24-B853-4FE6-B0C7-AD9B8824AD1A}" dt="2026-03-07T21:58:02.776" v="857" actId="26606"/>
          <ac:spMkLst>
            <pc:docMk/>
            <pc:sldMk cId="2664227538" sldId="278"/>
            <ac:spMk id="37" creationId="{0BA768A8-4FED-4ED8-9E46-6BE72188ECD2}"/>
          </ac:spMkLst>
        </pc:spChg>
        <pc:spChg chg="add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39" creationId="{74CD14DB-BB81-479F-A1FC-1C75640E9F84}"/>
          </ac:spMkLst>
        </pc:spChg>
        <pc:spChg chg="add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40" creationId="{C943A91B-7CA7-4592-A975-73B1BF8C4C74}"/>
          </ac:spMkLst>
        </pc:spChg>
        <pc:spChg chg="add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41" creationId="{EC471314-E46A-414B-8D91-74880E84F187}"/>
          </ac:spMkLst>
        </pc:spChg>
        <pc:spChg chg="add">
          <ac:chgData name="misbah shams" userId="48165baf27df0490" providerId="LiveId" clId="{90A98C24-B853-4FE6-B0C7-AD9B8824AD1A}" dt="2026-03-07T21:58:02.782" v="858" actId="26606"/>
          <ac:spMkLst>
            <pc:docMk/>
            <pc:sldMk cId="2664227538" sldId="278"/>
            <ac:spMk id="42" creationId="{6A681326-1C9D-44A3-A627-3871BDAE4127}"/>
          </ac:spMkLst>
        </pc:spChg>
        <pc:graphicFrameChg chg="add del mod modGraphic">
          <ac:chgData name="misbah shams" userId="48165baf27df0490" providerId="LiveId" clId="{90A98C24-B853-4FE6-B0C7-AD9B8824AD1A}" dt="2026-03-07T21:56:07.307" v="843" actId="478"/>
          <ac:graphicFrameMkLst>
            <pc:docMk/>
            <pc:sldMk cId="2664227538" sldId="278"/>
            <ac:graphicFrameMk id="5" creationId="{BBC07C08-F12A-6F79-B062-06A845A96810}"/>
          </ac:graphicFrameMkLst>
        </pc:graphicFrameChg>
      </pc:sldChg>
      <pc:sldMasterChg chg="setBg">
        <pc:chgData name="misbah shams" userId="48165baf27df0490" providerId="LiveId" clId="{90A98C24-B853-4FE6-B0C7-AD9B8824AD1A}" dt="2026-03-07T22:06:45.533" v="1004"/>
        <pc:sldMasterMkLst>
          <pc:docMk/>
          <pc:sldMasterMk cId="1888263511" sldId="2147483660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4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54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5" Type="http://schemas.openxmlformats.org/officeDocument/2006/relationships/image" Target="../media/image73.png"/><Relationship Id="rId4" Type="http://schemas.openxmlformats.org/officeDocument/2006/relationships/image" Target="../media/image72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svg"/><Relationship Id="rId1" Type="http://schemas.openxmlformats.org/officeDocument/2006/relationships/image" Target="../media/image77.png"/><Relationship Id="rId6" Type="http://schemas.openxmlformats.org/officeDocument/2006/relationships/image" Target="../media/image82.svg"/><Relationship Id="rId5" Type="http://schemas.openxmlformats.org/officeDocument/2006/relationships/image" Target="../media/image81.png"/><Relationship Id="rId4" Type="http://schemas.openxmlformats.org/officeDocument/2006/relationships/image" Target="../media/image8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4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54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58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sv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4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sv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svg"/><Relationship Id="rId1" Type="http://schemas.openxmlformats.org/officeDocument/2006/relationships/image" Target="../media/image69.png"/><Relationship Id="rId6" Type="http://schemas.openxmlformats.org/officeDocument/2006/relationships/image" Target="../media/image74.svg"/><Relationship Id="rId5" Type="http://schemas.openxmlformats.org/officeDocument/2006/relationships/image" Target="../media/image73.png"/><Relationship Id="rId4" Type="http://schemas.openxmlformats.org/officeDocument/2006/relationships/image" Target="../media/image72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svg"/><Relationship Id="rId1" Type="http://schemas.openxmlformats.org/officeDocument/2006/relationships/image" Target="../media/image77.png"/><Relationship Id="rId6" Type="http://schemas.openxmlformats.org/officeDocument/2006/relationships/image" Target="../media/image82.svg"/><Relationship Id="rId5" Type="http://schemas.openxmlformats.org/officeDocument/2006/relationships/image" Target="../media/image81.png"/><Relationship Id="rId4" Type="http://schemas.openxmlformats.org/officeDocument/2006/relationships/image" Target="../media/image8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23B56A-4859-488A-BFED-532057B7FF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4D64457-D2E1-47F1-84F3-AEF227BA64A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The integration of technology within healthcare systems (Krause et al., 2017)</a:t>
          </a:r>
          <a:endParaRPr lang="en-US"/>
        </a:p>
      </dgm:t>
    </dgm:pt>
    <dgm:pt modelId="{B4550DD8-B307-4854-A5B2-B0D26E88733D}" type="parTrans" cxnId="{86AEF447-3209-4773-888D-FB286A4A1876}">
      <dgm:prSet/>
      <dgm:spPr/>
      <dgm:t>
        <a:bodyPr/>
        <a:lstStyle/>
        <a:p>
          <a:endParaRPr lang="en-US"/>
        </a:p>
      </dgm:t>
    </dgm:pt>
    <dgm:pt modelId="{1C33BDC6-B76B-4C96-9A8D-E4B1CC4A6047}" type="sibTrans" cxnId="{86AEF447-3209-4773-888D-FB286A4A1876}">
      <dgm:prSet/>
      <dgm:spPr/>
      <dgm:t>
        <a:bodyPr/>
        <a:lstStyle/>
        <a:p>
          <a:endParaRPr lang="en-US"/>
        </a:p>
      </dgm:t>
    </dgm:pt>
    <dgm:pt modelId="{E3F5BC04-AF4F-491B-8A7F-0DFD823D40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Electronic health records </a:t>
          </a:r>
          <a:endParaRPr lang="en-US"/>
        </a:p>
      </dgm:t>
    </dgm:pt>
    <dgm:pt modelId="{CEAFAD6A-27D9-42DB-9A8A-D251B4CD2C50}" type="parTrans" cxnId="{C1838C4F-8A5D-4D7B-BB4D-80F967C0F1D5}">
      <dgm:prSet/>
      <dgm:spPr/>
      <dgm:t>
        <a:bodyPr/>
        <a:lstStyle/>
        <a:p>
          <a:endParaRPr lang="en-US"/>
        </a:p>
      </dgm:t>
    </dgm:pt>
    <dgm:pt modelId="{B7E32D0B-64C1-471F-8968-D8D1FA050F21}" type="sibTrans" cxnId="{C1838C4F-8A5D-4D7B-BB4D-80F967C0F1D5}">
      <dgm:prSet/>
      <dgm:spPr/>
      <dgm:t>
        <a:bodyPr/>
        <a:lstStyle/>
        <a:p>
          <a:endParaRPr lang="en-US"/>
        </a:p>
      </dgm:t>
    </dgm:pt>
    <dgm:pt modelId="{7ABAC600-A780-4C71-8F5F-AD2A4EB10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Virtual consultations </a:t>
          </a:r>
          <a:endParaRPr lang="en-US"/>
        </a:p>
      </dgm:t>
    </dgm:pt>
    <dgm:pt modelId="{7CB80A93-C7FF-436D-8E11-5E8BFCBDC9F6}" type="parTrans" cxnId="{DF6A4A97-F74B-482B-BCDF-4D3DDDD6A2BE}">
      <dgm:prSet/>
      <dgm:spPr/>
      <dgm:t>
        <a:bodyPr/>
        <a:lstStyle/>
        <a:p>
          <a:endParaRPr lang="en-US"/>
        </a:p>
      </dgm:t>
    </dgm:pt>
    <dgm:pt modelId="{92F2E5DF-BCCA-46DD-8B72-65DD9EA8A7B0}" type="sibTrans" cxnId="{DF6A4A97-F74B-482B-BCDF-4D3DDDD6A2BE}">
      <dgm:prSet/>
      <dgm:spPr/>
      <dgm:t>
        <a:bodyPr/>
        <a:lstStyle/>
        <a:p>
          <a:endParaRPr lang="en-US"/>
        </a:p>
      </dgm:t>
    </dgm:pt>
    <dgm:pt modelId="{6871B709-A202-4AC7-803C-62150BDF46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Digital interactions between patients and healthcare providers</a:t>
          </a:r>
          <a:endParaRPr lang="en-US"/>
        </a:p>
      </dgm:t>
    </dgm:pt>
    <dgm:pt modelId="{1E6167CC-B0C1-41E0-B340-47BA49A6F09A}" type="parTrans" cxnId="{247417C0-EE0E-42D1-9DED-BD9316A92E3A}">
      <dgm:prSet/>
      <dgm:spPr/>
      <dgm:t>
        <a:bodyPr/>
        <a:lstStyle/>
        <a:p>
          <a:endParaRPr lang="en-US"/>
        </a:p>
      </dgm:t>
    </dgm:pt>
    <dgm:pt modelId="{F02FAFED-D7E5-413A-B791-3E1ECF27F880}" type="sibTrans" cxnId="{247417C0-EE0E-42D1-9DED-BD9316A92E3A}">
      <dgm:prSet/>
      <dgm:spPr/>
      <dgm:t>
        <a:bodyPr/>
        <a:lstStyle/>
        <a:p>
          <a:endParaRPr lang="en-US"/>
        </a:p>
      </dgm:t>
    </dgm:pt>
    <dgm:pt modelId="{1E823C96-DBE1-4844-BE6D-ED32604E72E9}" type="pres">
      <dgm:prSet presAssocID="{0423B56A-4859-488A-BFED-532057B7FFE0}" presName="root" presStyleCnt="0">
        <dgm:presLayoutVars>
          <dgm:dir/>
          <dgm:resizeHandles val="exact"/>
        </dgm:presLayoutVars>
      </dgm:prSet>
      <dgm:spPr/>
    </dgm:pt>
    <dgm:pt modelId="{4BE7816A-07D6-48C8-9DB3-4E509C473743}" type="pres">
      <dgm:prSet presAssocID="{94D64457-D2E1-47F1-84F3-AEF227BA64A0}" presName="compNode" presStyleCnt="0"/>
      <dgm:spPr/>
    </dgm:pt>
    <dgm:pt modelId="{FDC80DA0-E7AF-4EEB-BD61-FE5D858855FD}" type="pres">
      <dgm:prSet presAssocID="{94D64457-D2E1-47F1-84F3-AEF227BA64A0}" presName="bgRect" presStyleLbl="bgShp" presStyleIdx="0" presStyleCnt="4"/>
      <dgm:spPr/>
    </dgm:pt>
    <dgm:pt modelId="{2C372B37-4473-4DE1-B5E3-3D0A806546C9}" type="pres">
      <dgm:prSet presAssocID="{94D64457-D2E1-47F1-84F3-AEF227BA64A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B639515-0735-4131-8FF3-7B33E42187FC}" type="pres">
      <dgm:prSet presAssocID="{94D64457-D2E1-47F1-84F3-AEF227BA64A0}" presName="spaceRect" presStyleCnt="0"/>
      <dgm:spPr/>
    </dgm:pt>
    <dgm:pt modelId="{A3433DD6-61C9-47CE-A9D1-E4D4E81571BD}" type="pres">
      <dgm:prSet presAssocID="{94D64457-D2E1-47F1-84F3-AEF227BA64A0}" presName="parTx" presStyleLbl="revTx" presStyleIdx="0" presStyleCnt="4">
        <dgm:presLayoutVars>
          <dgm:chMax val="0"/>
          <dgm:chPref val="0"/>
        </dgm:presLayoutVars>
      </dgm:prSet>
      <dgm:spPr/>
    </dgm:pt>
    <dgm:pt modelId="{48C45AD7-13FA-420D-A22E-AED2381AC72A}" type="pres">
      <dgm:prSet presAssocID="{1C33BDC6-B76B-4C96-9A8D-E4B1CC4A6047}" presName="sibTrans" presStyleCnt="0"/>
      <dgm:spPr/>
    </dgm:pt>
    <dgm:pt modelId="{341A0B69-2526-4934-8BC0-B4C08112F9EB}" type="pres">
      <dgm:prSet presAssocID="{E3F5BC04-AF4F-491B-8A7F-0DFD823D40AC}" presName="compNode" presStyleCnt="0"/>
      <dgm:spPr/>
    </dgm:pt>
    <dgm:pt modelId="{910CBB18-3B04-44AD-BA30-BFA10AB25F17}" type="pres">
      <dgm:prSet presAssocID="{E3F5BC04-AF4F-491B-8A7F-0DFD823D40AC}" presName="bgRect" presStyleLbl="bgShp" presStyleIdx="1" presStyleCnt="4"/>
      <dgm:spPr/>
    </dgm:pt>
    <dgm:pt modelId="{7993C467-C98E-4B7E-825F-14AC2C9B18FF}" type="pres">
      <dgm:prSet presAssocID="{E3F5BC04-AF4F-491B-8A7F-0DFD823D40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5FDD249-145B-4970-B793-A60243152F29}" type="pres">
      <dgm:prSet presAssocID="{E3F5BC04-AF4F-491B-8A7F-0DFD823D40AC}" presName="spaceRect" presStyleCnt="0"/>
      <dgm:spPr/>
    </dgm:pt>
    <dgm:pt modelId="{3EC402D1-3975-4A81-8F23-909445412275}" type="pres">
      <dgm:prSet presAssocID="{E3F5BC04-AF4F-491B-8A7F-0DFD823D40AC}" presName="parTx" presStyleLbl="revTx" presStyleIdx="1" presStyleCnt="4">
        <dgm:presLayoutVars>
          <dgm:chMax val="0"/>
          <dgm:chPref val="0"/>
        </dgm:presLayoutVars>
      </dgm:prSet>
      <dgm:spPr/>
    </dgm:pt>
    <dgm:pt modelId="{8BB45F02-1F52-4589-A8AB-89EE0846E877}" type="pres">
      <dgm:prSet presAssocID="{B7E32D0B-64C1-471F-8968-D8D1FA050F21}" presName="sibTrans" presStyleCnt="0"/>
      <dgm:spPr/>
    </dgm:pt>
    <dgm:pt modelId="{A0BA599F-57B8-4AE1-B388-1317F7774F22}" type="pres">
      <dgm:prSet presAssocID="{7ABAC600-A780-4C71-8F5F-AD2A4EB10F48}" presName="compNode" presStyleCnt="0"/>
      <dgm:spPr/>
    </dgm:pt>
    <dgm:pt modelId="{2CAA469F-6707-4DCD-AC51-A3BEFBE7C26C}" type="pres">
      <dgm:prSet presAssocID="{7ABAC600-A780-4C71-8F5F-AD2A4EB10F48}" presName="bgRect" presStyleLbl="bgShp" presStyleIdx="2" presStyleCnt="4"/>
      <dgm:spPr/>
    </dgm:pt>
    <dgm:pt modelId="{01F9D832-BF42-406C-BB7F-425B38520FD5}" type="pres">
      <dgm:prSet presAssocID="{7ABAC600-A780-4C71-8F5F-AD2A4EB10F4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54D50BF2-87DB-4B4E-AE14-F80F47B66850}" type="pres">
      <dgm:prSet presAssocID="{7ABAC600-A780-4C71-8F5F-AD2A4EB10F48}" presName="spaceRect" presStyleCnt="0"/>
      <dgm:spPr/>
    </dgm:pt>
    <dgm:pt modelId="{90AE4106-3EA8-44AD-B2D4-2B91D77384E9}" type="pres">
      <dgm:prSet presAssocID="{7ABAC600-A780-4C71-8F5F-AD2A4EB10F48}" presName="parTx" presStyleLbl="revTx" presStyleIdx="2" presStyleCnt="4">
        <dgm:presLayoutVars>
          <dgm:chMax val="0"/>
          <dgm:chPref val="0"/>
        </dgm:presLayoutVars>
      </dgm:prSet>
      <dgm:spPr/>
    </dgm:pt>
    <dgm:pt modelId="{10089F94-1841-40B9-B4E0-14DA56113BD7}" type="pres">
      <dgm:prSet presAssocID="{92F2E5DF-BCCA-46DD-8B72-65DD9EA8A7B0}" presName="sibTrans" presStyleCnt="0"/>
      <dgm:spPr/>
    </dgm:pt>
    <dgm:pt modelId="{E0F82F62-A50B-493B-9D78-DA2F5698A5AC}" type="pres">
      <dgm:prSet presAssocID="{6871B709-A202-4AC7-803C-62150BDF4623}" presName="compNode" presStyleCnt="0"/>
      <dgm:spPr/>
    </dgm:pt>
    <dgm:pt modelId="{7BC4415C-C274-4C2C-8D21-F6AA5F764E8D}" type="pres">
      <dgm:prSet presAssocID="{6871B709-A202-4AC7-803C-62150BDF4623}" presName="bgRect" presStyleLbl="bgShp" presStyleIdx="3" presStyleCnt="4"/>
      <dgm:spPr/>
    </dgm:pt>
    <dgm:pt modelId="{501E25AE-9CA1-4F35-B848-75704EB40356}" type="pres">
      <dgm:prSet presAssocID="{6871B709-A202-4AC7-803C-62150BDF462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372ABED-49AE-445C-A9B5-80D1A8A9BBB2}" type="pres">
      <dgm:prSet presAssocID="{6871B709-A202-4AC7-803C-62150BDF4623}" presName="spaceRect" presStyleCnt="0"/>
      <dgm:spPr/>
    </dgm:pt>
    <dgm:pt modelId="{8EBFDD40-12EB-4262-9974-89B4F5485DDB}" type="pres">
      <dgm:prSet presAssocID="{6871B709-A202-4AC7-803C-62150BDF462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63D32C-9B6C-499D-A58B-8039ADD38335}" type="presOf" srcId="{0423B56A-4859-488A-BFED-532057B7FFE0}" destId="{1E823C96-DBE1-4844-BE6D-ED32604E72E9}" srcOrd="0" destOrd="0" presId="urn:microsoft.com/office/officeart/2018/2/layout/IconVerticalSolidList"/>
    <dgm:cxn modelId="{86AEF447-3209-4773-888D-FB286A4A1876}" srcId="{0423B56A-4859-488A-BFED-532057B7FFE0}" destId="{94D64457-D2E1-47F1-84F3-AEF227BA64A0}" srcOrd="0" destOrd="0" parTransId="{B4550DD8-B307-4854-A5B2-B0D26E88733D}" sibTransId="{1C33BDC6-B76B-4C96-9A8D-E4B1CC4A6047}"/>
    <dgm:cxn modelId="{C1838C4F-8A5D-4D7B-BB4D-80F967C0F1D5}" srcId="{0423B56A-4859-488A-BFED-532057B7FFE0}" destId="{E3F5BC04-AF4F-491B-8A7F-0DFD823D40AC}" srcOrd="1" destOrd="0" parTransId="{CEAFAD6A-27D9-42DB-9A8A-D251B4CD2C50}" sibTransId="{B7E32D0B-64C1-471F-8968-D8D1FA050F21}"/>
    <dgm:cxn modelId="{DF6A4A97-F74B-482B-BCDF-4D3DDDD6A2BE}" srcId="{0423B56A-4859-488A-BFED-532057B7FFE0}" destId="{7ABAC600-A780-4C71-8F5F-AD2A4EB10F48}" srcOrd="2" destOrd="0" parTransId="{7CB80A93-C7FF-436D-8E11-5E8BFCBDC9F6}" sibTransId="{92F2E5DF-BCCA-46DD-8B72-65DD9EA8A7B0}"/>
    <dgm:cxn modelId="{3032A898-BAC0-4C5C-9EE1-F134FBE38641}" type="presOf" srcId="{6871B709-A202-4AC7-803C-62150BDF4623}" destId="{8EBFDD40-12EB-4262-9974-89B4F5485DDB}" srcOrd="0" destOrd="0" presId="urn:microsoft.com/office/officeart/2018/2/layout/IconVerticalSolidList"/>
    <dgm:cxn modelId="{35C6C0A7-D29D-45EB-A700-77E9F8A6945F}" type="presOf" srcId="{7ABAC600-A780-4C71-8F5F-AD2A4EB10F48}" destId="{90AE4106-3EA8-44AD-B2D4-2B91D77384E9}" srcOrd="0" destOrd="0" presId="urn:microsoft.com/office/officeart/2018/2/layout/IconVerticalSolidList"/>
    <dgm:cxn modelId="{247417C0-EE0E-42D1-9DED-BD9316A92E3A}" srcId="{0423B56A-4859-488A-BFED-532057B7FFE0}" destId="{6871B709-A202-4AC7-803C-62150BDF4623}" srcOrd="3" destOrd="0" parTransId="{1E6167CC-B0C1-41E0-B340-47BA49A6F09A}" sibTransId="{F02FAFED-D7E5-413A-B791-3E1ECF27F880}"/>
    <dgm:cxn modelId="{593F16DF-76E0-45D3-86C8-6C05458DC7E7}" type="presOf" srcId="{94D64457-D2E1-47F1-84F3-AEF227BA64A0}" destId="{A3433DD6-61C9-47CE-A9D1-E4D4E81571BD}" srcOrd="0" destOrd="0" presId="urn:microsoft.com/office/officeart/2018/2/layout/IconVerticalSolidList"/>
    <dgm:cxn modelId="{86874EE7-1D3A-4E5B-AA19-FDA63CB49958}" type="presOf" srcId="{E3F5BC04-AF4F-491B-8A7F-0DFD823D40AC}" destId="{3EC402D1-3975-4A81-8F23-909445412275}" srcOrd="0" destOrd="0" presId="urn:microsoft.com/office/officeart/2018/2/layout/IconVerticalSolidList"/>
    <dgm:cxn modelId="{78916D16-88DB-4D1D-B94B-F250781C243E}" type="presParOf" srcId="{1E823C96-DBE1-4844-BE6D-ED32604E72E9}" destId="{4BE7816A-07D6-48C8-9DB3-4E509C473743}" srcOrd="0" destOrd="0" presId="urn:microsoft.com/office/officeart/2018/2/layout/IconVerticalSolidList"/>
    <dgm:cxn modelId="{51BAF139-EC12-4EAF-BB7E-DE32BF026E6A}" type="presParOf" srcId="{4BE7816A-07D6-48C8-9DB3-4E509C473743}" destId="{FDC80DA0-E7AF-4EEB-BD61-FE5D858855FD}" srcOrd="0" destOrd="0" presId="urn:microsoft.com/office/officeart/2018/2/layout/IconVerticalSolidList"/>
    <dgm:cxn modelId="{40B3BFBC-65B7-4261-965A-37EE2A3025B3}" type="presParOf" srcId="{4BE7816A-07D6-48C8-9DB3-4E509C473743}" destId="{2C372B37-4473-4DE1-B5E3-3D0A806546C9}" srcOrd="1" destOrd="0" presId="urn:microsoft.com/office/officeart/2018/2/layout/IconVerticalSolidList"/>
    <dgm:cxn modelId="{698E0B72-47A8-4779-8E97-0176235BF2F6}" type="presParOf" srcId="{4BE7816A-07D6-48C8-9DB3-4E509C473743}" destId="{DB639515-0735-4131-8FF3-7B33E42187FC}" srcOrd="2" destOrd="0" presId="urn:microsoft.com/office/officeart/2018/2/layout/IconVerticalSolidList"/>
    <dgm:cxn modelId="{6FFB5492-1F88-4168-9484-DE79787BE362}" type="presParOf" srcId="{4BE7816A-07D6-48C8-9DB3-4E509C473743}" destId="{A3433DD6-61C9-47CE-A9D1-E4D4E81571BD}" srcOrd="3" destOrd="0" presId="urn:microsoft.com/office/officeart/2018/2/layout/IconVerticalSolidList"/>
    <dgm:cxn modelId="{C077A2D4-E23A-4DCF-9B6A-0906879AC7DC}" type="presParOf" srcId="{1E823C96-DBE1-4844-BE6D-ED32604E72E9}" destId="{48C45AD7-13FA-420D-A22E-AED2381AC72A}" srcOrd="1" destOrd="0" presId="urn:microsoft.com/office/officeart/2018/2/layout/IconVerticalSolidList"/>
    <dgm:cxn modelId="{4D774E51-E7D9-4FCC-824A-099D461B28C4}" type="presParOf" srcId="{1E823C96-DBE1-4844-BE6D-ED32604E72E9}" destId="{341A0B69-2526-4934-8BC0-B4C08112F9EB}" srcOrd="2" destOrd="0" presId="urn:microsoft.com/office/officeart/2018/2/layout/IconVerticalSolidList"/>
    <dgm:cxn modelId="{C006DAA8-59F8-43CE-94BC-74DA087815C3}" type="presParOf" srcId="{341A0B69-2526-4934-8BC0-B4C08112F9EB}" destId="{910CBB18-3B04-44AD-BA30-BFA10AB25F17}" srcOrd="0" destOrd="0" presId="urn:microsoft.com/office/officeart/2018/2/layout/IconVerticalSolidList"/>
    <dgm:cxn modelId="{4770D99F-26EA-4BC5-8028-0D4F85364DF9}" type="presParOf" srcId="{341A0B69-2526-4934-8BC0-B4C08112F9EB}" destId="{7993C467-C98E-4B7E-825F-14AC2C9B18FF}" srcOrd="1" destOrd="0" presId="urn:microsoft.com/office/officeart/2018/2/layout/IconVerticalSolidList"/>
    <dgm:cxn modelId="{3898902A-3DE5-407B-84EB-747E67F00CE6}" type="presParOf" srcId="{341A0B69-2526-4934-8BC0-B4C08112F9EB}" destId="{35FDD249-145B-4970-B793-A60243152F29}" srcOrd="2" destOrd="0" presId="urn:microsoft.com/office/officeart/2018/2/layout/IconVerticalSolidList"/>
    <dgm:cxn modelId="{13457E2F-93EF-4330-8388-188704FD7C2D}" type="presParOf" srcId="{341A0B69-2526-4934-8BC0-B4C08112F9EB}" destId="{3EC402D1-3975-4A81-8F23-909445412275}" srcOrd="3" destOrd="0" presId="urn:microsoft.com/office/officeart/2018/2/layout/IconVerticalSolidList"/>
    <dgm:cxn modelId="{FA7223DA-36F4-43F0-AF81-DC85C0EBB505}" type="presParOf" srcId="{1E823C96-DBE1-4844-BE6D-ED32604E72E9}" destId="{8BB45F02-1F52-4589-A8AB-89EE0846E877}" srcOrd="3" destOrd="0" presId="urn:microsoft.com/office/officeart/2018/2/layout/IconVerticalSolidList"/>
    <dgm:cxn modelId="{A7641561-C6E4-4AB1-AEBE-A7684BD5DF99}" type="presParOf" srcId="{1E823C96-DBE1-4844-BE6D-ED32604E72E9}" destId="{A0BA599F-57B8-4AE1-B388-1317F7774F22}" srcOrd="4" destOrd="0" presId="urn:microsoft.com/office/officeart/2018/2/layout/IconVerticalSolidList"/>
    <dgm:cxn modelId="{83A5961C-ECFE-457A-99C4-AE2099C169BD}" type="presParOf" srcId="{A0BA599F-57B8-4AE1-B388-1317F7774F22}" destId="{2CAA469F-6707-4DCD-AC51-A3BEFBE7C26C}" srcOrd="0" destOrd="0" presId="urn:microsoft.com/office/officeart/2018/2/layout/IconVerticalSolidList"/>
    <dgm:cxn modelId="{33603518-5177-463C-84F5-78E85FBA28A7}" type="presParOf" srcId="{A0BA599F-57B8-4AE1-B388-1317F7774F22}" destId="{01F9D832-BF42-406C-BB7F-425B38520FD5}" srcOrd="1" destOrd="0" presId="urn:microsoft.com/office/officeart/2018/2/layout/IconVerticalSolidList"/>
    <dgm:cxn modelId="{89C5EF96-38F6-4CB3-BCCE-63CA9BEF9224}" type="presParOf" srcId="{A0BA599F-57B8-4AE1-B388-1317F7774F22}" destId="{54D50BF2-87DB-4B4E-AE14-F80F47B66850}" srcOrd="2" destOrd="0" presId="urn:microsoft.com/office/officeart/2018/2/layout/IconVerticalSolidList"/>
    <dgm:cxn modelId="{52BF4AEE-D3A5-4464-813B-17611FA98D31}" type="presParOf" srcId="{A0BA599F-57B8-4AE1-B388-1317F7774F22}" destId="{90AE4106-3EA8-44AD-B2D4-2B91D77384E9}" srcOrd="3" destOrd="0" presId="urn:microsoft.com/office/officeart/2018/2/layout/IconVerticalSolidList"/>
    <dgm:cxn modelId="{AEFF3891-7CBB-44E9-B468-6C485F5AD2CA}" type="presParOf" srcId="{1E823C96-DBE1-4844-BE6D-ED32604E72E9}" destId="{10089F94-1841-40B9-B4E0-14DA56113BD7}" srcOrd="5" destOrd="0" presId="urn:microsoft.com/office/officeart/2018/2/layout/IconVerticalSolidList"/>
    <dgm:cxn modelId="{63BCA4DC-0CA5-4CCD-8075-4A88D7F5D1CB}" type="presParOf" srcId="{1E823C96-DBE1-4844-BE6D-ED32604E72E9}" destId="{E0F82F62-A50B-493B-9D78-DA2F5698A5AC}" srcOrd="6" destOrd="0" presId="urn:microsoft.com/office/officeart/2018/2/layout/IconVerticalSolidList"/>
    <dgm:cxn modelId="{670459C1-4791-4637-84B3-A3755EDCC75C}" type="presParOf" srcId="{E0F82F62-A50B-493B-9D78-DA2F5698A5AC}" destId="{7BC4415C-C274-4C2C-8D21-F6AA5F764E8D}" srcOrd="0" destOrd="0" presId="urn:microsoft.com/office/officeart/2018/2/layout/IconVerticalSolidList"/>
    <dgm:cxn modelId="{AAC699A1-4499-4C87-87DA-06D237DF6083}" type="presParOf" srcId="{E0F82F62-A50B-493B-9D78-DA2F5698A5AC}" destId="{501E25AE-9CA1-4F35-B848-75704EB40356}" srcOrd="1" destOrd="0" presId="urn:microsoft.com/office/officeart/2018/2/layout/IconVerticalSolidList"/>
    <dgm:cxn modelId="{37B97F59-F08F-4074-ADB4-BB5D0D7E0621}" type="presParOf" srcId="{E0F82F62-A50B-493B-9D78-DA2F5698A5AC}" destId="{0372ABED-49AE-445C-A9B5-80D1A8A9BBB2}" srcOrd="2" destOrd="0" presId="urn:microsoft.com/office/officeart/2018/2/layout/IconVerticalSolidList"/>
    <dgm:cxn modelId="{298397FD-839E-462E-BABA-A963AE3EFC5E}" type="presParOf" srcId="{E0F82F62-A50B-493B-9D78-DA2F5698A5AC}" destId="{8EBFDD40-12EB-4262-9974-89B4F5485D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5C5D9C-94A8-4E47-8718-7CFA4E55E8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759EB9-3869-41C1-BC4A-3CEEF86735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 mobile application created by the NHS (NHS Digital, 2021) Introduced in 2019</a:t>
          </a:r>
          <a:endParaRPr lang="en-US"/>
        </a:p>
      </dgm:t>
    </dgm:pt>
    <dgm:pt modelId="{4C3BD98A-3582-418B-A062-8F6AC3F7ACB9}" type="parTrans" cxnId="{F846DE1C-DA6B-489C-AE65-391CA2EAFEFE}">
      <dgm:prSet/>
      <dgm:spPr/>
      <dgm:t>
        <a:bodyPr/>
        <a:lstStyle/>
        <a:p>
          <a:endParaRPr lang="en-US"/>
        </a:p>
      </dgm:t>
    </dgm:pt>
    <dgm:pt modelId="{F76BDB79-E9EF-4872-842B-649AA3A8E754}" type="sibTrans" cxnId="{F846DE1C-DA6B-489C-AE65-391CA2EAFEFE}">
      <dgm:prSet/>
      <dgm:spPr/>
      <dgm:t>
        <a:bodyPr/>
        <a:lstStyle/>
        <a:p>
          <a:endParaRPr lang="en-US"/>
        </a:p>
      </dgm:t>
    </dgm:pt>
    <dgm:pt modelId="{5F2B51FF-751D-4498-AE6C-5C63BC38F8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Accessible on smartphones and tablets </a:t>
          </a:r>
          <a:endParaRPr lang="en-US"/>
        </a:p>
      </dgm:t>
    </dgm:pt>
    <dgm:pt modelId="{FDB99709-F065-4B39-A767-4627F57CEC58}" type="parTrans" cxnId="{7C629EFC-2813-44D9-8677-141B900B2055}">
      <dgm:prSet/>
      <dgm:spPr/>
      <dgm:t>
        <a:bodyPr/>
        <a:lstStyle/>
        <a:p>
          <a:endParaRPr lang="en-US"/>
        </a:p>
      </dgm:t>
    </dgm:pt>
    <dgm:pt modelId="{3A7D1377-2EE8-4A62-9C84-24317A62A5AC}" type="sibTrans" cxnId="{7C629EFC-2813-44D9-8677-141B900B2055}">
      <dgm:prSet/>
      <dgm:spPr/>
      <dgm:t>
        <a:bodyPr/>
        <a:lstStyle/>
        <a:p>
          <a:endParaRPr lang="en-US"/>
        </a:p>
      </dgm:t>
    </dgm:pt>
    <dgm:pt modelId="{ACF38CCA-AC43-42FC-BBDA-C367C7D9F2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Offers digital access to healthcare services</a:t>
          </a:r>
          <a:endParaRPr lang="en-US"/>
        </a:p>
      </dgm:t>
    </dgm:pt>
    <dgm:pt modelId="{333E5657-FB97-4DFE-B6A6-B006E5E6592C}" type="parTrans" cxnId="{E232F05A-DAA8-493C-950C-BA66DD1B1BE9}">
      <dgm:prSet/>
      <dgm:spPr/>
      <dgm:t>
        <a:bodyPr/>
        <a:lstStyle/>
        <a:p>
          <a:endParaRPr lang="en-US"/>
        </a:p>
      </dgm:t>
    </dgm:pt>
    <dgm:pt modelId="{DB5A73E1-9360-468C-A18A-35BCD17DFDB5}" type="sibTrans" cxnId="{E232F05A-DAA8-493C-950C-BA66DD1B1BE9}">
      <dgm:prSet/>
      <dgm:spPr/>
      <dgm:t>
        <a:bodyPr/>
        <a:lstStyle/>
        <a:p>
          <a:endParaRPr lang="en-US"/>
        </a:p>
      </dgm:t>
    </dgm:pt>
    <dgm:pt modelId="{96123B50-14F6-4326-AD85-10799293191F}" type="pres">
      <dgm:prSet presAssocID="{A25C5D9C-94A8-4E47-8718-7CFA4E55E87A}" presName="root" presStyleCnt="0">
        <dgm:presLayoutVars>
          <dgm:dir/>
          <dgm:resizeHandles val="exact"/>
        </dgm:presLayoutVars>
      </dgm:prSet>
      <dgm:spPr/>
    </dgm:pt>
    <dgm:pt modelId="{4D9651A5-E829-47A1-A746-A5B381124CDA}" type="pres">
      <dgm:prSet presAssocID="{30759EB9-3869-41C1-BC4A-3CEEF8673587}" presName="compNode" presStyleCnt="0"/>
      <dgm:spPr/>
    </dgm:pt>
    <dgm:pt modelId="{31556A4D-1A4D-4093-B8A4-9A0A17D9C427}" type="pres">
      <dgm:prSet presAssocID="{30759EB9-3869-41C1-BC4A-3CEEF8673587}" presName="bgRect" presStyleLbl="bgShp" presStyleIdx="0" presStyleCnt="3"/>
      <dgm:spPr/>
    </dgm:pt>
    <dgm:pt modelId="{CC1EE48A-E20B-40B1-83A8-16C6FC369790}" type="pres">
      <dgm:prSet presAssocID="{30759EB9-3869-41C1-BC4A-3CEEF867358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576EB8E-F403-4BC7-AF12-C3A35E70D117}" type="pres">
      <dgm:prSet presAssocID="{30759EB9-3869-41C1-BC4A-3CEEF8673587}" presName="spaceRect" presStyleCnt="0"/>
      <dgm:spPr/>
    </dgm:pt>
    <dgm:pt modelId="{3DF7CFC7-7D0F-480B-B8F0-11DE70B24B92}" type="pres">
      <dgm:prSet presAssocID="{30759EB9-3869-41C1-BC4A-3CEEF8673587}" presName="parTx" presStyleLbl="revTx" presStyleIdx="0" presStyleCnt="3">
        <dgm:presLayoutVars>
          <dgm:chMax val="0"/>
          <dgm:chPref val="0"/>
        </dgm:presLayoutVars>
      </dgm:prSet>
      <dgm:spPr/>
    </dgm:pt>
    <dgm:pt modelId="{4DA0F2D4-2854-4E05-8188-669FD04654D0}" type="pres">
      <dgm:prSet presAssocID="{F76BDB79-E9EF-4872-842B-649AA3A8E754}" presName="sibTrans" presStyleCnt="0"/>
      <dgm:spPr/>
    </dgm:pt>
    <dgm:pt modelId="{F716C453-84FC-4A42-B3E5-98836A249F2F}" type="pres">
      <dgm:prSet presAssocID="{5F2B51FF-751D-4498-AE6C-5C63BC38F851}" presName="compNode" presStyleCnt="0"/>
      <dgm:spPr/>
    </dgm:pt>
    <dgm:pt modelId="{D1A278BA-78A9-41FB-B023-22C38934F7D4}" type="pres">
      <dgm:prSet presAssocID="{5F2B51FF-751D-4498-AE6C-5C63BC38F851}" presName="bgRect" presStyleLbl="bgShp" presStyleIdx="1" presStyleCnt="3"/>
      <dgm:spPr/>
    </dgm:pt>
    <dgm:pt modelId="{972806A0-48CC-4A1F-ABF6-E0CBBCFFE285}" type="pres">
      <dgm:prSet presAssocID="{5F2B51FF-751D-4498-AE6C-5C63BC38F85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t"/>
        </a:ext>
      </dgm:extLst>
    </dgm:pt>
    <dgm:pt modelId="{232BD31C-4CBD-4412-8E23-6728B8400B84}" type="pres">
      <dgm:prSet presAssocID="{5F2B51FF-751D-4498-AE6C-5C63BC38F851}" presName="spaceRect" presStyleCnt="0"/>
      <dgm:spPr/>
    </dgm:pt>
    <dgm:pt modelId="{ACE96FA2-82A5-4328-9C89-43F71D546257}" type="pres">
      <dgm:prSet presAssocID="{5F2B51FF-751D-4498-AE6C-5C63BC38F851}" presName="parTx" presStyleLbl="revTx" presStyleIdx="1" presStyleCnt="3">
        <dgm:presLayoutVars>
          <dgm:chMax val="0"/>
          <dgm:chPref val="0"/>
        </dgm:presLayoutVars>
      </dgm:prSet>
      <dgm:spPr/>
    </dgm:pt>
    <dgm:pt modelId="{8A44753C-F261-4AAE-A6E6-2D1D43137CC9}" type="pres">
      <dgm:prSet presAssocID="{3A7D1377-2EE8-4A62-9C84-24317A62A5AC}" presName="sibTrans" presStyleCnt="0"/>
      <dgm:spPr/>
    </dgm:pt>
    <dgm:pt modelId="{28083544-DFAF-446B-94D9-460E2056509A}" type="pres">
      <dgm:prSet presAssocID="{ACF38CCA-AC43-42FC-BBDA-C367C7D9F2A5}" presName="compNode" presStyleCnt="0"/>
      <dgm:spPr/>
    </dgm:pt>
    <dgm:pt modelId="{039E3C42-F9B0-4D54-B913-A45D69871FED}" type="pres">
      <dgm:prSet presAssocID="{ACF38CCA-AC43-42FC-BBDA-C367C7D9F2A5}" presName="bgRect" presStyleLbl="bgShp" presStyleIdx="2" presStyleCnt="3"/>
      <dgm:spPr/>
    </dgm:pt>
    <dgm:pt modelId="{3FB95ADF-66AE-4181-9FBA-A0CFC993512F}" type="pres">
      <dgm:prSet presAssocID="{ACF38CCA-AC43-42FC-BBDA-C367C7D9F2A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86B6434-F1E9-48A7-9C14-9D1D77C7090E}" type="pres">
      <dgm:prSet presAssocID="{ACF38CCA-AC43-42FC-BBDA-C367C7D9F2A5}" presName="spaceRect" presStyleCnt="0"/>
      <dgm:spPr/>
    </dgm:pt>
    <dgm:pt modelId="{31FD116E-987A-40CF-BA6A-FBF10605720C}" type="pres">
      <dgm:prSet presAssocID="{ACF38CCA-AC43-42FC-BBDA-C367C7D9F2A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846DE1C-DA6B-489C-AE65-391CA2EAFEFE}" srcId="{A25C5D9C-94A8-4E47-8718-7CFA4E55E87A}" destId="{30759EB9-3869-41C1-BC4A-3CEEF8673587}" srcOrd="0" destOrd="0" parTransId="{4C3BD98A-3582-418B-A062-8F6AC3F7ACB9}" sibTransId="{F76BDB79-E9EF-4872-842B-649AA3A8E754}"/>
    <dgm:cxn modelId="{D779BC22-58F0-46AA-B3AD-379B5290A75C}" type="presOf" srcId="{30759EB9-3869-41C1-BC4A-3CEEF8673587}" destId="{3DF7CFC7-7D0F-480B-B8F0-11DE70B24B92}" srcOrd="0" destOrd="0" presId="urn:microsoft.com/office/officeart/2018/2/layout/IconVerticalSolidList"/>
    <dgm:cxn modelId="{877C0873-808B-4009-BCC4-CD758E43F3F4}" type="presOf" srcId="{5F2B51FF-751D-4498-AE6C-5C63BC38F851}" destId="{ACE96FA2-82A5-4328-9C89-43F71D546257}" srcOrd="0" destOrd="0" presId="urn:microsoft.com/office/officeart/2018/2/layout/IconVerticalSolidList"/>
    <dgm:cxn modelId="{E232F05A-DAA8-493C-950C-BA66DD1B1BE9}" srcId="{A25C5D9C-94A8-4E47-8718-7CFA4E55E87A}" destId="{ACF38CCA-AC43-42FC-BBDA-C367C7D9F2A5}" srcOrd="2" destOrd="0" parTransId="{333E5657-FB97-4DFE-B6A6-B006E5E6592C}" sibTransId="{DB5A73E1-9360-468C-A18A-35BCD17DFDB5}"/>
    <dgm:cxn modelId="{C1DE4D89-C7D4-48ED-A2EC-5B86F8AB3DCC}" type="presOf" srcId="{ACF38CCA-AC43-42FC-BBDA-C367C7D9F2A5}" destId="{31FD116E-987A-40CF-BA6A-FBF10605720C}" srcOrd="0" destOrd="0" presId="urn:microsoft.com/office/officeart/2018/2/layout/IconVerticalSolidList"/>
    <dgm:cxn modelId="{927AE7B1-AC42-4672-ACBC-85E7BFA73E9B}" type="presOf" srcId="{A25C5D9C-94A8-4E47-8718-7CFA4E55E87A}" destId="{96123B50-14F6-4326-AD85-10799293191F}" srcOrd="0" destOrd="0" presId="urn:microsoft.com/office/officeart/2018/2/layout/IconVerticalSolidList"/>
    <dgm:cxn modelId="{7C629EFC-2813-44D9-8677-141B900B2055}" srcId="{A25C5D9C-94A8-4E47-8718-7CFA4E55E87A}" destId="{5F2B51FF-751D-4498-AE6C-5C63BC38F851}" srcOrd="1" destOrd="0" parTransId="{FDB99709-F065-4B39-A767-4627F57CEC58}" sibTransId="{3A7D1377-2EE8-4A62-9C84-24317A62A5AC}"/>
    <dgm:cxn modelId="{8C7DA60C-2BA7-4124-8BEC-BA379032ED4E}" type="presParOf" srcId="{96123B50-14F6-4326-AD85-10799293191F}" destId="{4D9651A5-E829-47A1-A746-A5B381124CDA}" srcOrd="0" destOrd="0" presId="urn:microsoft.com/office/officeart/2018/2/layout/IconVerticalSolidList"/>
    <dgm:cxn modelId="{1A8FEEAB-C97D-4642-B84A-F209C3AA0398}" type="presParOf" srcId="{4D9651A5-E829-47A1-A746-A5B381124CDA}" destId="{31556A4D-1A4D-4093-B8A4-9A0A17D9C427}" srcOrd="0" destOrd="0" presId="urn:microsoft.com/office/officeart/2018/2/layout/IconVerticalSolidList"/>
    <dgm:cxn modelId="{B6174D81-4D75-4A48-8527-C51114D48CAF}" type="presParOf" srcId="{4D9651A5-E829-47A1-A746-A5B381124CDA}" destId="{CC1EE48A-E20B-40B1-83A8-16C6FC369790}" srcOrd="1" destOrd="0" presId="urn:microsoft.com/office/officeart/2018/2/layout/IconVerticalSolidList"/>
    <dgm:cxn modelId="{78037E0C-4C72-476F-9949-4EE2444F02DD}" type="presParOf" srcId="{4D9651A5-E829-47A1-A746-A5B381124CDA}" destId="{C576EB8E-F403-4BC7-AF12-C3A35E70D117}" srcOrd="2" destOrd="0" presId="urn:microsoft.com/office/officeart/2018/2/layout/IconVerticalSolidList"/>
    <dgm:cxn modelId="{2A1D90CB-F95C-40AC-81E9-0BD40649626E}" type="presParOf" srcId="{4D9651A5-E829-47A1-A746-A5B381124CDA}" destId="{3DF7CFC7-7D0F-480B-B8F0-11DE70B24B92}" srcOrd="3" destOrd="0" presId="urn:microsoft.com/office/officeart/2018/2/layout/IconVerticalSolidList"/>
    <dgm:cxn modelId="{3176EF8A-530B-4B7D-82B1-2BD747CAD19F}" type="presParOf" srcId="{96123B50-14F6-4326-AD85-10799293191F}" destId="{4DA0F2D4-2854-4E05-8188-669FD04654D0}" srcOrd="1" destOrd="0" presId="urn:microsoft.com/office/officeart/2018/2/layout/IconVerticalSolidList"/>
    <dgm:cxn modelId="{8F287CB1-E4CD-49A9-A986-0E8833010E3F}" type="presParOf" srcId="{96123B50-14F6-4326-AD85-10799293191F}" destId="{F716C453-84FC-4A42-B3E5-98836A249F2F}" srcOrd="2" destOrd="0" presId="urn:microsoft.com/office/officeart/2018/2/layout/IconVerticalSolidList"/>
    <dgm:cxn modelId="{E8FF181C-BC04-4CED-B26F-E94243F51427}" type="presParOf" srcId="{F716C453-84FC-4A42-B3E5-98836A249F2F}" destId="{D1A278BA-78A9-41FB-B023-22C38934F7D4}" srcOrd="0" destOrd="0" presId="urn:microsoft.com/office/officeart/2018/2/layout/IconVerticalSolidList"/>
    <dgm:cxn modelId="{652F403A-42EE-4A2D-A27E-9D133E6ABB18}" type="presParOf" srcId="{F716C453-84FC-4A42-B3E5-98836A249F2F}" destId="{972806A0-48CC-4A1F-ABF6-E0CBBCFFE285}" srcOrd="1" destOrd="0" presId="urn:microsoft.com/office/officeart/2018/2/layout/IconVerticalSolidList"/>
    <dgm:cxn modelId="{447E42FE-E093-45AF-A6DA-7C56EE4BE317}" type="presParOf" srcId="{F716C453-84FC-4A42-B3E5-98836A249F2F}" destId="{232BD31C-4CBD-4412-8E23-6728B8400B84}" srcOrd="2" destOrd="0" presId="urn:microsoft.com/office/officeart/2018/2/layout/IconVerticalSolidList"/>
    <dgm:cxn modelId="{468F77F0-6F87-4F99-8447-148F884EEDD5}" type="presParOf" srcId="{F716C453-84FC-4A42-B3E5-98836A249F2F}" destId="{ACE96FA2-82A5-4328-9C89-43F71D546257}" srcOrd="3" destOrd="0" presId="urn:microsoft.com/office/officeart/2018/2/layout/IconVerticalSolidList"/>
    <dgm:cxn modelId="{B2154938-2ACF-4F99-99BF-0338B2A12A51}" type="presParOf" srcId="{96123B50-14F6-4326-AD85-10799293191F}" destId="{8A44753C-F261-4AAE-A6E6-2D1D43137CC9}" srcOrd="3" destOrd="0" presId="urn:microsoft.com/office/officeart/2018/2/layout/IconVerticalSolidList"/>
    <dgm:cxn modelId="{118AE8F1-26F8-4030-BD0B-4C28E3F0DA42}" type="presParOf" srcId="{96123B50-14F6-4326-AD85-10799293191F}" destId="{28083544-DFAF-446B-94D9-460E2056509A}" srcOrd="4" destOrd="0" presId="urn:microsoft.com/office/officeart/2018/2/layout/IconVerticalSolidList"/>
    <dgm:cxn modelId="{9FEDCF1C-7CAC-448E-B917-8EB9E788D3A4}" type="presParOf" srcId="{28083544-DFAF-446B-94D9-460E2056509A}" destId="{039E3C42-F9B0-4D54-B913-A45D69871FED}" srcOrd="0" destOrd="0" presId="urn:microsoft.com/office/officeart/2018/2/layout/IconVerticalSolidList"/>
    <dgm:cxn modelId="{B36DF5A0-194D-4F23-B4D8-CD3AB32E04FF}" type="presParOf" srcId="{28083544-DFAF-446B-94D9-460E2056509A}" destId="{3FB95ADF-66AE-4181-9FBA-A0CFC993512F}" srcOrd="1" destOrd="0" presId="urn:microsoft.com/office/officeart/2018/2/layout/IconVerticalSolidList"/>
    <dgm:cxn modelId="{31A39A51-76F4-4BAC-A9F0-2E10C32FFAA2}" type="presParOf" srcId="{28083544-DFAF-446B-94D9-460E2056509A}" destId="{286B6434-F1E9-48A7-9C14-9D1D77C7090E}" srcOrd="2" destOrd="0" presId="urn:microsoft.com/office/officeart/2018/2/layout/IconVerticalSolidList"/>
    <dgm:cxn modelId="{41144C9C-DF5C-4E6D-958F-2C65EABA29C4}" type="presParOf" srcId="{28083544-DFAF-446B-94D9-460E2056509A}" destId="{31FD116E-987A-40CF-BA6A-FBF1060572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27AE96-36D5-443E-A0A2-CEF1698981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6B9E619-B9CE-4222-BA25-DED75A6C0D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Schedule GP appointments (NHS App, 2022)</a:t>
          </a:r>
          <a:endParaRPr lang="en-US"/>
        </a:p>
      </dgm:t>
    </dgm:pt>
    <dgm:pt modelId="{70740A7D-1339-418A-83A6-3ED2AF2689AB}" type="parTrans" cxnId="{D2B01A01-8F9A-46D6-AB42-013A5D71B1AB}">
      <dgm:prSet/>
      <dgm:spPr/>
      <dgm:t>
        <a:bodyPr/>
        <a:lstStyle/>
        <a:p>
          <a:endParaRPr lang="en-US"/>
        </a:p>
      </dgm:t>
    </dgm:pt>
    <dgm:pt modelId="{427898F9-837A-4919-AB37-F77E79541F54}" type="sibTrans" cxnId="{D2B01A01-8F9A-46D6-AB42-013A5D71B1AB}">
      <dgm:prSet phldrT="1" phldr="0"/>
      <dgm:spPr/>
      <dgm:t>
        <a:bodyPr/>
        <a:lstStyle/>
        <a:p>
          <a:endParaRPr lang="en-US"/>
        </a:p>
      </dgm:t>
    </dgm:pt>
    <dgm:pt modelId="{8C2FFEDF-2A00-465F-8472-FBAE99CDC1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Request repeat prescriptions</a:t>
          </a:r>
          <a:endParaRPr lang="en-US"/>
        </a:p>
      </dgm:t>
    </dgm:pt>
    <dgm:pt modelId="{F769A9D1-93EC-4160-9328-997204A2AE1F}" type="parTrans" cxnId="{7ECF4E55-2D55-4590-8919-B32C4D15F8A0}">
      <dgm:prSet/>
      <dgm:spPr/>
      <dgm:t>
        <a:bodyPr/>
        <a:lstStyle/>
        <a:p>
          <a:endParaRPr lang="en-US"/>
        </a:p>
      </dgm:t>
    </dgm:pt>
    <dgm:pt modelId="{8124A490-2EB8-4962-A3FC-4B98C143FB65}" type="sibTrans" cxnId="{7ECF4E55-2D55-4590-8919-B32C4D15F8A0}">
      <dgm:prSet phldrT="2" phldr="0"/>
      <dgm:spPr/>
      <dgm:t>
        <a:bodyPr/>
        <a:lstStyle/>
        <a:p>
          <a:endParaRPr lang="en-US"/>
        </a:p>
      </dgm:t>
    </dgm:pt>
    <dgm:pt modelId="{4831D8C5-8006-40B4-8393-1E854E93E6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Review medical records </a:t>
          </a:r>
          <a:endParaRPr lang="en-US"/>
        </a:p>
      </dgm:t>
    </dgm:pt>
    <dgm:pt modelId="{47D495BB-C501-4AC8-907E-967B6CA50827}" type="parTrans" cxnId="{CA183AD1-5912-4B5C-8DE6-39F0225F451A}">
      <dgm:prSet/>
      <dgm:spPr/>
      <dgm:t>
        <a:bodyPr/>
        <a:lstStyle/>
        <a:p>
          <a:endParaRPr lang="en-US"/>
        </a:p>
      </dgm:t>
    </dgm:pt>
    <dgm:pt modelId="{C5A6A89F-813C-4231-B986-9B6B3043B263}" type="sibTrans" cxnId="{CA183AD1-5912-4B5C-8DE6-39F0225F451A}">
      <dgm:prSet phldrT="3" phldr="0"/>
      <dgm:spPr/>
      <dgm:t>
        <a:bodyPr/>
        <a:lstStyle/>
        <a:p>
          <a:endParaRPr lang="en-US"/>
        </a:p>
      </dgm:t>
    </dgm:pt>
    <dgm:pt modelId="{1322B563-0635-4B5E-8D9A-0443FAF23E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Obtain NHS health guidance</a:t>
          </a:r>
          <a:endParaRPr lang="en-US"/>
        </a:p>
      </dgm:t>
    </dgm:pt>
    <dgm:pt modelId="{3076C671-58F5-4382-BD0B-21F165192EF9}" type="parTrans" cxnId="{110F148F-69ED-49CC-B474-BE0B65927840}">
      <dgm:prSet/>
      <dgm:spPr/>
      <dgm:t>
        <a:bodyPr/>
        <a:lstStyle/>
        <a:p>
          <a:endParaRPr lang="en-US"/>
        </a:p>
      </dgm:t>
    </dgm:pt>
    <dgm:pt modelId="{E0C0C876-3665-40CF-BAD0-669A219E2370}" type="sibTrans" cxnId="{110F148F-69ED-49CC-B474-BE0B65927840}">
      <dgm:prSet phldrT="4" phldr="0"/>
      <dgm:spPr/>
      <dgm:t>
        <a:bodyPr/>
        <a:lstStyle/>
        <a:p>
          <a:endParaRPr lang="en-US"/>
        </a:p>
      </dgm:t>
    </dgm:pt>
    <dgm:pt modelId="{480D095E-BB9D-431D-96F4-7FE3888EE9FC}" type="pres">
      <dgm:prSet presAssocID="{3927AE96-36D5-443E-A0A2-CEF169898143}" presName="root" presStyleCnt="0">
        <dgm:presLayoutVars>
          <dgm:dir/>
          <dgm:resizeHandles val="exact"/>
        </dgm:presLayoutVars>
      </dgm:prSet>
      <dgm:spPr/>
    </dgm:pt>
    <dgm:pt modelId="{48A351BD-0605-4FD5-A853-BEB184CA2440}" type="pres">
      <dgm:prSet presAssocID="{A6B9E619-B9CE-4222-BA25-DED75A6C0DDB}" presName="compNode" presStyleCnt="0"/>
      <dgm:spPr/>
    </dgm:pt>
    <dgm:pt modelId="{CD9463EE-6884-44A7-927B-99BB83381817}" type="pres">
      <dgm:prSet presAssocID="{A6B9E619-B9CE-4222-BA25-DED75A6C0DDB}" presName="bgRect" presStyleLbl="bgShp" presStyleIdx="0" presStyleCnt="4"/>
      <dgm:spPr/>
    </dgm:pt>
    <dgm:pt modelId="{925EE537-3E2D-4F59-A610-DC9B0F781234}" type="pres">
      <dgm:prSet presAssocID="{A6B9E619-B9CE-4222-BA25-DED75A6C0DD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92C1033-7AE4-40B7-A5C6-E8FE4AAE1327}" type="pres">
      <dgm:prSet presAssocID="{A6B9E619-B9CE-4222-BA25-DED75A6C0DDB}" presName="spaceRect" presStyleCnt="0"/>
      <dgm:spPr/>
    </dgm:pt>
    <dgm:pt modelId="{EE902C1B-6ED9-4BC7-A95B-CABC6AA5E68E}" type="pres">
      <dgm:prSet presAssocID="{A6B9E619-B9CE-4222-BA25-DED75A6C0DDB}" presName="parTx" presStyleLbl="revTx" presStyleIdx="0" presStyleCnt="4">
        <dgm:presLayoutVars>
          <dgm:chMax val="0"/>
          <dgm:chPref val="0"/>
        </dgm:presLayoutVars>
      </dgm:prSet>
      <dgm:spPr/>
    </dgm:pt>
    <dgm:pt modelId="{A59915E3-8939-4AFA-9F4A-6D63B78391C5}" type="pres">
      <dgm:prSet presAssocID="{427898F9-837A-4919-AB37-F77E79541F54}" presName="sibTrans" presStyleCnt="0"/>
      <dgm:spPr/>
    </dgm:pt>
    <dgm:pt modelId="{DDBAE132-787D-48D4-8299-10F054154374}" type="pres">
      <dgm:prSet presAssocID="{8C2FFEDF-2A00-465F-8472-FBAE99CDC124}" presName="compNode" presStyleCnt="0"/>
      <dgm:spPr/>
    </dgm:pt>
    <dgm:pt modelId="{8080447D-3862-475F-8159-2B5042F2D2FF}" type="pres">
      <dgm:prSet presAssocID="{8C2FFEDF-2A00-465F-8472-FBAE99CDC124}" presName="bgRect" presStyleLbl="bgShp" presStyleIdx="1" presStyleCnt="4"/>
      <dgm:spPr/>
    </dgm:pt>
    <dgm:pt modelId="{FB4B2AA4-C9A2-43B8-87DC-94DF811C9094}" type="pres">
      <dgm:prSet presAssocID="{8C2FFEDF-2A00-465F-8472-FBAE99CDC1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980503C-BC74-483E-8F81-0CFFA7A87F0D}" type="pres">
      <dgm:prSet presAssocID="{8C2FFEDF-2A00-465F-8472-FBAE99CDC124}" presName="spaceRect" presStyleCnt="0"/>
      <dgm:spPr/>
    </dgm:pt>
    <dgm:pt modelId="{1AB58DE0-3F40-4327-9131-F1F67D6885A6}" type="pres">
      <dgm:prSet presAssocID="{8C2FFEDF-2A00-465F-8472-FBAE99CDC124}" presName="parTx" presStyleLbl="revTx" presStyleIdx="1" presStyleCnt="4">
        <dgm:presLayoutVars>
          <dgm:chMax val="0"/>
          <dgm:chPref val="0"/>
        </dgm:presLayoutVars>
      </dgm:prSet>
      <dgm:spPr/>
    </dgm:pt>
    <dgm:pt modelId="{F2D91DE0-E33E-42FD-BD2F-C1DD4ABC622E}" type="pres">
      <dgm:prSet presAssocID="{8124A490-2EB8-4962-A3FC-4B98C143FB65}" presName="sibTrans" presStyleCnt="0"/>
      <dgm:spPr/>
    </dgm:pt>
    <dgm:pt modelId="{6D62F329-1A38-46B4-B583-2CCE986380F6}" type="pres">
      <dgm:prSet presAssocID="{4831D8C5-8006-40B4-8393-1E854E93E649}" presName="compNode" presStyleCnt="0"/>
      <dgm:spPr/>
    </dgm:pt>
    <dgm:pt modelId="{95724D30-7050-48C5-B804-50C87614A487}" type="pres">
      <dgm:prSet presAssocID="{4831D8C5-8006-40B4-8393-1E854E93E649}" presName="bgRect" presStyleLbl="bgShp" presStyleIdx="2" presStyleCnt="4"/>
      <dgm:spPr/>
    </dgm:pt>
    <dgm:pt modelId="{A2AA24DB-F0FE-4597-9F83-BB09B88D9DE7}" type="pres">
      <dgm:prSet presAssocID="{4831D8C5-8006-40B4-8393-1E854E93E6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2C0AB988-8BDC-4498-81EF-197135703E21}" type="pres">
      <dgm:prSet presAssocID="{4831D8C5-8006-40B4-8393-1E854E93E649}" presName="spaceRect" presStyleCnt="0"/>
      <dgm:spPr/>
    </dgm:pt>
    <dgm:pt modelId="{4090BAA5-5D29-4ABD-862F-25DFACA11E42}" type="pres">
      <dgm:prSet presAssocID="{4831D8C5-8006-40B4-8393-1E854E93E649}" presName="parTx" presStyleLbl="revTx" presStyleIdx="2" presStyleCnt="4">
        <dgm:presLayoutVars>
          <dgm:chMax val="0"/>
          <dgm:chPref val="0"/>
        </dgm:presLayoutVars>
      </dgm:prSet>
      <dgm:spPr/>
    </dgm:pt>
    <dgm:pt modelId="{CE3F89D3-984A-4B2F-B6A4-A57C09FC573A}" type="pres">
      <dgm:prSet presAssocID="{C5A6A89F-813C-4231-B986-9B6B3043B263}" presName="sibTrans" presStyleCnt="0"/>
      <dgm:spPr/>
    </dgm:pt>
    <dgm:pt modelId="{CBBDE49B-640A-4DB2-8878-059A681FA356}" type="pres">
      <dgm:prSet presAssocID="{1322B563-0635-4B5E-8D9A-0443FAF23E2C}" presName="compNode" presStyleCnt="0"/>
      <dgm:spPr/>
    </dgm:pt>
    <dgm:pt modelId="{8E64AB46-8456-43EC-BFE7-0C65CCCB6E96}" type="pres">
      <dgm:prSet presAssocID="{1322B563-0635-4B5E-8D9A-0443FAF23E2C}" presName="bgRect" presStyleLbl="bgShp" presStyleIdx="3" presStyleCnt="4"/>
      <dgm:spPr/>
    </dgm:pt>
    <dgm:pt modelId="{0933D71F-A2FB-4EC9-96A3-67CE89644CAC}" type="pres">
      <dgm:prSet presAssocID="{1322B563-0635-4B5E-8D9A-0443FAF23E2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134E04AD-598C-447D-80C1-BAD75800DD2C}" type="pres">
      <dgm:prSet presAssocID="{1322B563-0635-4B5E-8D9A-0443FAF23E2C}" presName="spaceRect" presStyleCnt="0"/>
      <dgm:spPr/>
    </dgm:pt>
    <dgm:pt modelId="{9B49E9C6-A512-49EB-B517-D2EB2B0CC4E4}" type="pres">
      <dgm:prSet presAssocID="{1322B563-0635-4B5E-8D9A-0443FAF23E2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2B01A01-8F9A-46D6-AB42-013A5D71B1AB}" srcId="{3927AE96-36D5-443E-A0A2-CEF169898143}" destId="{A6B9E619-B9CE-4222-BA25-DED75A6C0DDB}" srcOrd="0" destOrd="0" parTransId="{70740A7D-1339-418A-83A6-3ED2AF2689AB}" sibTransId="{427898F9-837A-4919-AB37-F77E79541F54}"/>
    <dgm:cxn modelId="{18CD7E54-EF33-4472-B11B-EED9A199D9EF}" type="presOf" srcId="{8C2FFEDF-2A00-465F-8472-FBAE99CDC124}" destId="{1AB58DE0-3F40-4327-9131-F1F67D6885A6}" srcOrd="0" destOrd="0" presId="urn:microsoft.com/office/officeart/2018/2/layout/IconVerticalSolidList"/>
    <dgm:cxn modelId="{7ECF4E55-2D55-4590-8919-B32C4D15F8A0}" srcId="{3927AE96-36D5-443E-A0A2-CEF169898143}" destId="{8C2FFEDF-2A00-465F-8472-FBAE99CDC124}" srcOrd="1" destOrd="0" parTransId="{F769A9D1-93EC-4160-9328-997204A2AE1F}" sibTransId="{8124A490-2EB8-4962-A3FC-4B98C143FB65}"/>
    <dgm:cxn modelId="{E245168B-32A3-4DB6-AE58-8396980D4473}" type="presOf" srcId="{3927AE96-36D5-443E-A0A2-CEF169898143}" destId="{480D095E-BB9D-431D-96F4-7FE3888EE9FC}" srcOrd="0" destOrd="0" presId="urn:microsoft.com/office/officeart/2018/2/layout/IconVerticalSolidList"/>
    <dgm:cxn modelId="{110F148F-69ED-49CC-B474-BE0B65927840}" srcId="{3927AE96-36D5-443E-A0A2-CEF169898143}" destId="{1322B563-0635-4B5E-8D9A-0443FAF23E2C}" srcOrd="3" destOrd="0" parTransId="{3076C671-58F5-4382-BD0B-21F165192EF9}" sibTransId="{E0C0C876-3665-40CF-BAD0-669A219E2370}"/>
    <dgm:cxn modelId="{B679309B-ED78-48C2-B872-3CF14A932EDB}" type="presOf" srcId="{A6B9E619-B9CE-4222-BA25-DED75A6C0DDB}" destId="{EE902C1B-6ED9-4BC7-A95B-CABC6AA5E68E}" srcOrd="0" destOrd="0" presId="urn:microsoft.com/office/officeart/2018/2/layout/IconVerticalSolidList"/>
    <dgm:cxn modelId="{6F537F9E-A332-4290-A36A-0FD36699E66F}" type="presOf" srcId="{4831D8C5-8006-40B4-8393-1E854E93E649}" destId="{4090BAA5-5D29-4ABD-862F-25DFACA11E42}" srcOrd="0" destOrd="0" presId="urn:microsoft.com/office/officeart/2018/2/layout/IconVerticalSolidList"/>
    <dgm:cxn modelId="{D08A61B1-E8BA-4E38-B5A1-21186B75BA78}" type="presOf" srcId="{1322B563-0635-4B5E-8D9A-0443FAF23E2C}" destId="{9B49E9C6-A512-49EB-B517-D2EB2B0CC4E4}" srcOrd="0" destOrd="0" presId="urn:microsoft.com/office/officeart/2018/2/layout/IconVerticalSolidList"/>
    <dgm:cxn modelId="{CA183AD1-5912-4B5C-8DE6-39F0225F451A}" srcId="{3927AE96-36D5-443E-A0A2-CEF169898143}" destId="{4831D8C5-8006-40B4-8393-1E854E93E649}" srcOrd="2" destOrd="0" parTransId="{47D495BB-C501-4AC8-907E-967B6CA50827}" sibTransId="{C5A6A89F-813C-4231-B986-9B6B3043B263}"/>
    <dgm:cxn modelId="{65E59654-8FCF-4D7F-916A-42A38F3C0409}" type="presParOf" srcId="{480D095E-BB9D-431D-96F4-7FE3888EE9FC}" destId="{48A351BD-0605-4FD5-A853-BEB184CA2440}" srcOrd="0" destOrd="0" presId="urn:microsoft.com/office/officeart/2018/2/layout/IconVerticalSolidList"/>
    <dgm:cxn modelId="{78DCC129-3C61-4C75-A4BF-092C9B25A8F5}" type="presParOf" srcId="{48A351BD-0605-4FD5-A853-BEB184CA2440}" destId="{CD9463EE-6884-44A7-927B-99BB83381817}" srcOrd="0" destOrd="0" presId="urn:microsoft.com/office/officeart/2018/2/layout/IconVerticalSolidList"/>
    <dgm:cxn modelId="{0C929526-F801-4623-8A98-4D8526C2D516}" type="presParOf" srcId="{48A351BD-0605-4FD5-A853-BEB184CA2440}" destId="{925EE537-3E2D-4F59-A610-DC9B0F781234}" srcOrd="1" destOrd="0" presId="urn:microsoft.com/office/officeart/2018/2/layout/IconVerticalSolidList"/>
    <dgm:cxn modelId="{900632EC-0BD8-43CF-B21D-2B98CD4D1B8A}" type="presParOf" srcId="{48A351BD-0605-4FD5-A853-BEB184CA2440}" destId="{692C1033-7AE4-40B7-A5C6-E8FE4AAE1327}" srcOrd="2" destOrd="0" presId="urn:microsoft.com/office/officeart/2018/2/layout/IconVerticalSolidList"/>
    <dgm:cxn modelId="{032652CD-B9FE-45F7-8411-59A169D6C0F0}" type="presParOf" srcId="{48A351BD-0605-4FD5-A853-BEB184CA2440}" destId="{EE902C1B-6ED9-4BC7-A95B-CABC6AA5E68E}" srcOrd="3" destOrd="0" presId="urn:microsoft.com/office/officeart/2018/2/layout/IconVerticalSolidList"/>
    <dgm:cxn modelId="{575BA69B-F471-4F1C-A6B9-3A8526C24103}" type="presParOf" srcId="{480D095E-BB9D-431D-96F4-7FE3888EE9FC}" destId="{A59915E3-8939-4AFA-9F4A-6D63B78391C5}" srcOrd="1" destOrd="0" presId="urn:microsoft.com/office/officeart/2018/2/layout/IconVerticalSolidList"/>
    <dgm:cxn modelId="{3ED163EC-9EC0-49B6-B919-397D880C1D73}" type="presParOf" srcId="{480D095E-BB9D-431D-96F4-7FE3888EE9FC}" destId="{DDBAE132-787D-48D4-8299-10F054154374}" srcOrd="2" destOrd="0" presId="urn:microsoft.com/office/officeart/2018/2/layout/IconVerticalSolidList"/>
    <dgm:cxn modelId="{54E95859-B88F-4752-B823-E4E024A7B47C}" type="presParOf" srcId="{DDBAE132-787D-48D4-8299-10F054154374}" destId="{8080447D-3862-475F-8159-2B5042F2D2FF}" srcOrd="0" destOrd="0" presId="urn:microsoft.com/office/officeart/2018/2/layout/IconVerticalSolidList"/>
    <dgm:cxn modelId="{30F7D68C-99A3-4D70-941A-738E43233EC5}" type="presParOf" srcId="{DDBAE132-787D-48D4-8299-10F054154374}" destId="{FB4B2AA4-C9A2-43B8-87DC-94DF811C9094}" srcOrd="1" destOrd="0" presId="urn:microsoft.com/office/officeart/2018/2/layout/IconVerticalSolidList"/>
    <dgm:cxn modelId="{3C2486D0-D17E-48AD-ABE4-746E9218615F}" type="presParOf" srcId="{DDBAE132-787D-48D4-8299-10F054154374}" destId="{0980503C-BC74-483E-8F81-0CFFA7A87F0D}" srcOrd="2" destOrd="0" presId="urn:microsoft.com/office/officeart/2018/2/layout/IconVerticalSolidList"/>
    <dgm:cxn modelId="{DCFE0A25-A343-4460-9BD6-7CE4185356EE}" type="presParOf" srcId="{DDBAE132-787D-48D4-8299-10F054154374}" destId="{1AB58DE0-3F40-4327-9131-F1F67D6885A6}" srcOrd="3" destOrd="0" presId="urn:microsoft.com/office/officeart/2018/2/layout/IconVerticalSolidList"/>
    <dgm:cxn modelId="{2DA09005-6BEE-4D26-B7B7-1E87D8DC434E}" type="presParOf" srcId="{480D095E-BB9D-431D-96F4-7FE3888EE9FC}" destId="{F2D91DE0-E33E-42FD-BD2F-C1DD4ABC622E}" srcOrd="3" destOrd="0" presId="urn:microsoft.com/office/officeart/2018/2/layout/IconVerticalSolidList"/>
    <dgm:cxn modelId="{3BEC885A-BC99-4D7D-93F5-287500F3B6E5}" type="presParOf" srcId="{480D095E-BB9D-431D-96F4-7FE3888EE9FC}" destId="{6D62F329-1A38-46B4-B583-2CCE986380F6}" srcOrd="4" destOrd="0" presId="urn:microsoft.com/office/officeart/2018/2/layout/IconVerticalSolidList"/>
    <dgm:cxn modelId="{BBBD225E-7861-4FB7-9685-A4A763D1D99F}" type="presParOf" srcId="{6D62F329-1A38-46B4-B583-2CCE986380F6}" destId="{95724D30-7050-48C5-B804-50C87614A487}" srcOrd="0" destOrd="0" presId="urn:microsoft.com/office/officeart/2018/2/layout/IconVerticalSolidList"/>
    <dgm:cxn modelId="{3943EE49-3940-4FDC-B594-8BE1B848DCD7}" type="presParOf" srcId="{6D62F329-1A38-46B4-B583-2CCE986380F6}" destId="{A2AA24DB-F0FE-4597-9F83-BB09B88D9DE7}" srcOrd="1" destOrd="0" presId="urn:microsoft.com/office/officeart/2018/2/layout/IconVerticalSolidList"/>
    <dgm:cxn modelId="{06F9A2E4-21E4-48A8-964D-D6310E7F4436}" type="presParOf" srcId="{6D62F329-1A38-46B4-B583-2CCE986380F6}" destId="{2C0AB988-8BDC-4498-81EF-197135703E21}" srcOrd="2" destOrd="0" presId="urn:microsoft.com/office/officeart/2018/2/layout/IconVerticalSolidList"/>
    <dgm:cxn modelId="{C7FE4A84-5629-4CCA-B695-40C62C796A89}" type="presParOf" srcId="{6D62F329-1A38-46B4-B583-2CCE986380F6}" destId="{4090BAA5-5D29-4ABD-862F-25DFACA11E42}" srcOrd="3" destOrd="0" presId="urn:microsoft.com/office/officeart/2018/2/layout/IconVerticalSolidList"/>
    <dgm:cxn modelId="{F14598B9-44C4-4143-8D51-A3CDC4B1A596}" type="presParOf" srcId="{480D095E-BB9D-431D-96F4-7FE3888EE9FC}" destId="{CE3F89D3-984A-4B2F-B6A4-A57C09FC573A}" srcOrd="5" destOrd="0" presId="urn:microsoft.com/office/officeart/2018/2/layout/IconVerticalSolidList"/>
    <dgm:cxn modelId="{4A6016BF-BD78-4F83-8974-C9DBE1E54D76}" type="presParOf" srcId="{480D095E-BB9D-431D-96F4-7FE3888EE9FC}" destId="{CBBDE49B-640A-4DB2-8878-059A681FA356}" srcOrd="6" destOrd="0" presId="urn:microsoft.com/office/officeart/2018/2/layout/IconVerticalSolidList"/>
    <dgm:cxn modelId="{E978AAE1-D113-4AB8-A052-37A654565551}" type="presParOf" srcId="{CBBDE49B-640A-4DB2-8878-059A681FA356}" destId="{8E64AB46-8456-43EC-BFE7-0C65CCCB6E96}" srcOrd="0" destOrd="0" presId="urn:microsoft.com/office/officeart/2018/2/layout/IconVerticalSolidList"/>
    <dgm:cxn modelId="{5C3F4855-1A1A-4586-85FB-DC83F19DB828}" type="presParOf" srcId="{CBBDE49B-640A-4DB2-8878-059A681FA356}" destId="{0933D71F-A2FB-4EC9-96A3-67CE89644CAC}" srcOrd="1" destOrd="0" presId="urn:microsoft.com/office/officeart/2018/2/layout/IconVerticalSolidList"/>
    <dgm:cxn modelId="{5E448168-95F2-40B8-A9E2-ECC4A90A2413}" type="presParOf" srcId="{CBBDE49B-640A-4DB2-8878-059A681FA356}" destId="{134E04AD-598C-447D-80C1-BAD75800DD2C}" srcOrd="2" destOrd="0" presId="urn:microsoft.com/office/officeart/2018/2/layout/IconVerticalSolidList"/>
    <dgm:cxn modelId="{177573D9-B3A6-4DC5-B3FB-E7D2E39D57B3}" type="presParOf" srcId="{CBBDE49B-640A-4DB2-8878-059A681FA356}" destId="{9B49E9C6-A512-49EB-B517-D2EB2B0CC4E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1C0553-60DE-42B3-A7AE-6BB55496AB9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6_2" csCatId="accent6" phldr="1"/>
      <dgm:spPr/>
      <dgm:t>
        <a:bodyPr/>
        <a:lstStyle/>
        <a:p>
          <a:endParaRPr lang="en-US"/>
        </a:p>
      </dgm:t>
    </dgm:pt>
    <dgm:pt modelId="{A6A130F8-7D76-4116-8138-F907A50F1185}">
      <dgm:prSet/>
      <dgm:spPr/>
      <dgm:t>
        <a:bodyPr/>
        <a:lstStyle/>
        <a:p>
          <a:r>
            <a:rPr lang="en-GB" b="0" i="0"/>
            <a:t>Simplified access to healthcare services (Topol, 2019)  </a:t>
          </a:r>
          <a:endParaRPr lang="en-US"/>
        </a:p>
      </dgm:t>
    </dgm:pt>
    <dgm:pt modelId="{E5A2996A-C5E7-48A1-A983-2B05F5C849CD}" type="parTrans" cxnId="{8A71A5F3-5F0F-45B0-A38D-7762EAB97996}">
      <dgm:prSet/>
      <dgm:spPr/>
      <dgm:t>
        <a:bodyPr/>
        <a:lstStyle/>
        <a:p>
          <a:endParaRPr lang="en-US"/>
        </a:p>
      </dgm:t>
    </dgm:pt>
    <dgm:pt modelId="{09B1C6B6-61D5-4C23-A4CE-4D873570A222}" type="sibTrans" cxnId="{8A71A5F3-5F0F-45B0-A38D-7762EAB97996}">
      <dgm:prSet/>
      <dgm:spPr/>
      <dgm:t>
        <a:bodyPr/>
        <a:lstStyle/>
        <a:p>
          <a:endParaRPr lang="en-US"/>
        </a:p>
      </dgm:t>
    </dgm:pt>
    <dgm:pt modelId="{9FAE01CB-BB8F-452A-8F3D-B50BA690F9D4}">
      <dgm:prSet/>
      <dgm:spPr/>
      <dgm:t>
        <a:bodyPr/>
        <a:lstStyle/>
        <a:p>
          <a:r>
            <a:rPr lang="en-GB" b="0" i="0"/>
            <a:t>Reduces time spent by patients </a:t>
          </a:r>
          <a:endParaRPr lang="en-US"/>
        </a:p>
      </dgm:t>
    </dgm:pt>
    <dgm:pt modelId="{DAFF3D13-EE30-441B-A7EA-27C860CA461A}" type="parTrans" cxnId="{99F31CB2-BC9E-4258-93CB-AC742B4F6172}">
      <dgm:prSet/>
      <dgm:spPr/>
      <dgm:t>
        <a:bodyPr/>
        <a:lstStyle/>
        <a:p>
          <a:endParaRPr lang="en-US"/>
        </a:p>
      </dgm:t>
    </dgm:pt>
    <dgm:pt modelId="{31823CA3-6C17-4212-95AF-E50C475CC2D8}" type="sibTrans" cxnId="{99F31CB2-BC9E-4258-93CB-AC742B4F6172}">
      <dgm:prSet/>
      <dgm:spPr/>
      <dgm:t>
        <a:bodyPr/>
        <a:lstStyle/>
        <a:p>
          <a:endParaRPr lang="en-US"/>
        </a:p>
      </dgm:t>
    </dgm:pt>
    <dgm:pt modelId="{AC54E99B-45E2-40D1-AD79-5265363BCD6E}">
      <dgm:prSet/>
      <dgm:spPr/>
      <dgm:t>
        <a:bodyPr/>
        <a:lstStyle/>
        <a:p>
          <a:r>
            <a:rPr lang="en-GB" b="0" i="0"/>
            <a:t>Accessible digital healthcare options</a:t>
          </a:r>
          <a:endParaRPr lang="en-US"/>
        </a:p>
      </dgm:t>
    </dgm:pt>
    <dgm:pt modelId="{365B2740-0A2B-4EF4-A3DF-A41E999ACD68}" type="parTrans" cxnId="{7BFE9870-FD79-4AAA-8EE1-9EB477A8CAD2}">
      <dgm:prSet/>
      <dgm:spPr/>
      <dgm:t>
        <a:bodyPr/>
        <a:lstStyle/>
        <a:p>
          <a:endParaRPr lang="en-US"/>
        </a:p>
      </dgm:t>
    </dgm:pt>
    <dgm:pt modelId="{3D73BDDD-E083-430E-BC6C-F00E835A12DB}" type="sibTrans" cxnId="{7BFE9870-FD79-4AAA-8EE1-9EB477A8CAD2}">
      <dgm:prSet/>
      <dgm:spPr/>
      <dgm:t>
        <a:bodyPr/>
        <a:lstStyle/>
        <a:p>
          <a:endParaRPr lang="en-US"/>
        </a:p>
      </dgm:t>
    </dgm:pt>
    <dgm:pt modelId="{22020FF7-AEAC-4E73-BD6F-C8B9753A1295}">
      <dgm:prSet/>
      <dgm:spPr/>
      <dgm:t>
        <a:bodyPr/>
        <a:lstStyle/>
        <a:p>
          <a:r>
            <a:rPr lang="en-GB" b="0" i="0"/>
            <a:t>Enhances the patient experience</a:t>
          </a:r>
          <a:endParaRPr lang="en-US"/>
        </a:p>
      </dgm:t>
    </dgm:pt>
    <dgm:pt modelId="{261CB5BD-C55D-4A33-994C-8B60039C92DC}" type="parTrans" cxnId="{9A295BFA-100D-430C-85F9-91C3A189BF40}">
      <dgm:prSet/>
      <dgm:spPr/>
      <dgm:t>
        <a:bodyPr/>
        <a:lstStyle/>
        <a:p>
          <a:endParaRPr lang="en-US"/>
        </a:p>
      </dgm:t>
    </dgm:pt>
    <dgm:pt modelId="{37476FBE-D614-45DD-AF84-36E0743B2D07}" type="sibTrans" cxnId="{9A295BFA-100D-430C-85F9-91C3A189BF40}">
      <dgm:prSet/>
      <dgm:spPr/>
      <dgm:t>
        <a:bodyPr/>
        <a:lstStyle/>
        <a:p>
          <a:endParaRPr lang="en-US"/>
        </a:p>
      </dgm:t>
    </dgm:pt>
    <dgm:pt modelId="{B9A64E79-09EE-4D57-A4A8-D381DCE45515}" type="pres">
      <dgm:prSet presAssocID="{401C0553-60DE-42B3-A7AE-6BB55496AB96}" presName="root" presStyleCnt="0">
        <dgm:presLayoutVars>
          <dgm:dir/>
          <dgm:resizeHandles val="exact"/>
        </dgm:presLayoutVars>
      </dgm:prSet>
      <dgm:spPr/>
    </dgm:pt>
    <dgm:pt modelId="{CAF0F22D-9368-4CE1-AFD6-DF63E5082C4C}" type="pres">
      <dgm:prSet presAssocID="{401C0553-60DE-42B3-A7AE-6BB55496AB96}" presName="container" presStyleCnt="0">
        <dgm:presLayoutVars>
          <dgm:dir/>
          <dgm:resizeHandles val="exact"/>
        </dgm:presLayoutVars>
      </dgm:prSet>
      <dgm:spPr/>
    </dgm:pt>
    <dgm:pt modelId="{1CF62E03-86B3-4C55-AE4D-55E6EC65C68C}" type="pres">
      <dgm:prSet presAssocID="{A6A130F8-7D76-4116-8138-F907A50F1185}" presName="compNode" presStyleCnt="0"/>
      <dgm:spPr/>
    </dgm:pt>
    <dgm:pt modelId="{94BFFBAC-456E-4AC8-81DF-C3DD2A5F5061}" type="pres">
      <dgm:prSet presAssocID="{A6A130F8-7D76-4116-8138-F907A50F1185}" presName="iconBgRect" presStyleLbl="bgShp" presStyleIdx="0" presStyleCnt="4"/>
      <dgm:spPr/>
    </dgm:pt>
    <dgm:pt modelId="{7D6ADDB1-80E7-4F7A-BD57-6AC028D6A638}" type="pres">
      <dgm:prSet presAssocID="{A6A130F8-7D76-4116-8138-F907A50F118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B06196D5-18C1-42CC-9213-0CD6B8A2C252}" type="pres">
      <dgm:prSet presAssocID="{A6A130F8-7D76-4116-8138-F907A50F1185}" presName="spaceRect" presStyleCnt="0"/>
      <dgm:spPr/>
    </dgm:pt>
    <dgm:pt modelId="{88534DA8-17FE-4F6D-AC00-DE94E2542461}" type="pres">
      <dgm:prSet presAssocID="{A6A130F8-7D76-4116-8138-F907A50F1185}" presName="textRect" presStyleLbl="revTx" presStyleIdx="0" presStyleCnt="4">
        <dgm:presLayoutVars>
          <dgm:chMax val="1"/>
          <dgm:chPref val="1"/>
        </dgm:presLayoutVars>
      </dgm:prSet>
      <dgm:spPr/>
    </dgm:pt>
    <dgm:pt modelId="{CCE63B7F-6D9F-4742-9311-ADB97CD3563D}" type="pres">
      <dgm:prSet presAssocID="{09B1C6B6-61D5-4C23-A4CE-4D873570A222}" presName="sibTrans" presStyleLbl="sibTrans2D1" presStyleIdx="0" presStyleCnt="0"/>
      <dgm:spPr/>
    </dgm:pt>
    <dgm:pt modelId="{B5E46B63-0FC9-426C-B67B-4AFA8986EBA8}" type="pres">
      <dgm:prSet presAssocID="{9FAE01CB-BB8F-452A-8F3D-B50BA690F9D4}" presName="compNode" presStyleCnt="0"/>
      <dgm:spPr/>
    </dgm:pt>
    <dgm:pt modelId="{847AD144-619D-4871-98F3-0F53B2FFC329}" type="pres">
      <dgm:prSet presAssocID="{9FAE01CB-BB8F-452A-8F3D-B50BA690F9D4}" presName="iconBgRect" presStyleLbl="bgShp" presStyleIdx="1" presStyleCnt="4"/>
      <dgm:spPr/>
    </dgm:pt>
    <dgm:pt modelId="{ED31CF30-D49A-4E6D-A2E8-B9FEB3943CBE}" type="pres">
      <dgm:prSet presAssocID="{9FAE01CB-BB8F-452A-8F3D-B50BA690F9D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FAC223A-6782-4E36-8242-F1A1DB5DAA5E}" type="pres">
      <dgm:prSet presAssocID="{9FAE01CB-BB8F-452A-8F3D-B50BA690F9D4}" presName="spaceRect" presStyleCnt="0"/>
      <dgm:spPr/>
    </dgm:pt>
    <dgm:pt modelId="{F797AE30-3E31-422D-BC96-ADB43D57929F}" type="pres">
      <dgm:prSet presAssocID="{9FAE01CB-BB8F-452A-8F3D-B50BA690F9D4}" presName="textRect" presStyleLbl="revTx" presStyleIdx="1" presStyleCnt="4">
        <dgm:presLayoutVars>
          <dgm:chMax val="1"/>
          <dgm:chPref val="1"/>
        </dgm:presLayoutVars>
      </dgm:prSet>
      <dgm:spPr/>
    </dgm:pt>
    <dgm:pt modelId="{3326FBA7-BA86-4C66-9728-D2D61EB36772}" type="pres">
      <dgm:prSet presAssocID="{31823CA3-6C17-4212-95AF-E50C475CC2D8}" presName="sibTrans" presStyleLbl="sibTrans2D1" presStyleIdx="0" presStyleCnt="0"/>
      <dgm:spPr/>
    </dgm:pt>
    <dgm:pt modelId="{2A947818-80AE-46D5-98AA-39D82AE1CF4D}" type="pres">
      <dgm:prSet presAssocID="{AC54E99B-45E2-40D1-AD79-5265363BCD6E}" presName="compNode" presStyleCnt="0"/>
      <dgm:spPr/>
    </dgm:pt>
    <dgm:pt modelId="{683B149E-E785-42E5-93CD-BCCBD5C73148}" type="pres">
      <dgm:prSet presAssocID="{AC54E99B-45E2-40D1-AD79-5265363BCD6E}" presName="iconBgRect" presStyleLbl="bgShp" presStyleIdx="2" presStyleCnt="4"/>
      <dgm:spPr/>
    </dgm:pt>
    <dgm:pt modelId="{E78276F5-083C-4A3D-A787-ADD4982B1151}" type="pres">
      <dgm:prSet presAssocID="{AC54E99B-45E2-40D1-AD79-5265363BCD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9DE5776-D1E7-4CC4-A8CA-FAE8672CEC17}" type="pres">
      <dgm:prSet presAssocID="{AC54E99B-45E2-40D1-AD79-5265363BCD6E}" presName="spaceRect" presStyleCnt="0"/>
      <dgm:spPr/>
    </dgm:pt>
    <dgm:pt modelId="{8FF1DFB2-7A31-4731-8D3C-5FD586DB5747}" type="pres">
      <dgm:prSet presAssocID="{AC54E99B-45E2-40D1-AD79-5265363BCD6E}" presName="textRect" presStyleLbl="revTx" presStyleIdx="2" presStyleCnt="4">
        <dgm:presLayoutVars>
          <dgm:chMax val="1"/>
          <dgm:chPref val="1"/>
        </dgm:presLayoutVars>
      </dgm:prSet>
      <dgm:spPr/>
    </dgm:pt>
    <dgm:pt modelId="{7CA7B730-596F-40ED-8CB6-6E631565DAFD}" type="pres">
      <dgm:prSet presAssocID="{3D73BDDD-E083-430E-BC6C-F00E835A12DB}" presName="sibTrans" presStyleLbl="sibTrans2D1" presStyleIdx="0" presStyleCnt="0"/>
      <dgm:spPr/>
    </dgm:pt>
    <dgm:pt modelId="{6E30B785-6D07-41BE-A509-8C461A246410}" type="pres">
      <dgm:prSet presAssocID="{22020FF7-AEAC-4E73-BD6F-C8B9753A1295}" presName="compNode" presStyleCnt="0"/>
      <dgm:spPr/>
    </dgm:pt>
    <dgm:pt modelId="{904D4BBD-983E-44EE-B3F7-9B510FF2E6CE}" type="pres">
      <dgm:prSet presAssocID="{22020FF7-AEAC-4E73-BD6F-C8B9753A1295}" presName="iconBgRect" presStyleLbl="bgShp" presStyleIdx="3" presStyleCnt="4"/>
      <dgm:spPr/>
    </dgm:pt>
    <dgm:pt modelId="{941496DB-60EB-4111-934E-596BED470634}" type="pres">
      <dgm:prSet presAssocID="{22020FF7-AEAC-4E73-BD6F-C8B9753A129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E937311B-0ABB-42EC-9C0E-2C5F0AEE4E87}" type="pres">
      <dgm:prSet presAssocID="{22020FF7-AEAC-4E73-BD6F-C8B9753A1295}" presName="spaceRect" presStyleCnt="0"/>
      <dgm:spPr/>
    </dgm:pt>
    <dgm:pt modelId="{22FDA9FC-7FDA-4AA3-AA1D-06383E1EEAC2}" type="pres">
      <dgm:prSet presAssocID="{22020FF7-AEAC-4E73-BD6F-C8B9753A129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D873127-9775-457A-86BA-31DAD721EE98}" type="presOf" srcId="{9FAE01CB-BB8F-452A-8F3D-B50BA690F9D4}" destId="{F797AE30-3E31-422D-BC96-ADB43D57929F}" srcOrd="0" destOrd="0" presId="urn:microsoft.com/office/officeart/2018/2/layout/IconCircleList"/>
    <dgm:cxn modelId="{4A7FB133-AE97-4D65-BEFE-4C4FA4FCCC10}" type="presOf" srcId="{A6A130F8-7D76-4116-8138-F907A50F1185}" destId="{88534DA8-17FE-4F6D-AC00-DE94E2542461}" srcOrd="0" destOrd="0" presId="urn:microsoft.com/office/officeart/2018/2/layout/IconCircleList"/>
    <dgm:cxn modelId="{2B49164A-07A3-4192-9B03-2839C17A9CA7}" type="presOf" srcId="{3D73BDDD-E083-430E-BC6C-F00E835A12DB}" destId="{7CA7B730-596F-40ED-8CB6-6E631565DAFD}" srcOrd="0" destOrd="0" presId="urn:microsoft.com/office/officeart/2018/2/layout/IconCircleList"/>
    <dgm:cxn modelId="{7BFE9870-FD79-4AAA-8EE1-9EB477A8CAD2}" srcId="{401C0553-60DE-42B3-A7AE-6BB55496AB96}" destId="{AC54E99B-45E2-40D1-AD79-5265363BCD6E}" srcOrd="2" destOrd="0" parTransId="{365B2740-0A2B-4EF4-A3DF-A41E999ACD68}" sibTransId="{3D73BDDD-E083-430E-BC6C-F00E835A12DB}"/>
    <dgm:cxn modelId="{8E947375-64BC-48F8-8C28-970CA206C68E}" type="presOf" srcId="{AC54E99B-45E2-40D1-AD79-5265363BCD6E}" destId="{8FF1DFB2-7A31-4731-8D3C-5FD586DB5747}" srcOrd="0" destOrd="0" presId="urn:microsoft.com/office/officeart/2018/2/layout/IconCircleList"/>
    <dgm:cxn modelId="{8D387692-7624-4FA7-8B06-38266A420A1D}" type="presOf" srcId="{22020FF7-AEAC-4E73-BD6F-C8B9753A1295}" destId="{22FDA9FC-7FDA-4AA3-AA1D-06383E1EEAC2}" srcOrd="0" destOrd="0" presId="urn:microsoft.com/office/officeart/2018/2/layout/IconCircleList"/>
    <dgm:cxn modelId="{99F31CB2-BC9E-4258-93CB-AC742B4F6172}" srcId="{401C0553-60DE-42B3-A7AE-6BB55496AB96}" destId="{9FAE01CB-BB8F-452A-8F3D-B50BA690F9D4}" srcOrd="1" destOrd="0" parTransId="{DAFF3D13-EE30-441B-A7EA-27C860CA461A}" sibTransId="{31823CA3-6C17-4212-95AF-E50C475CC2D8}"/>
    <dgm:cxn modelId="{FA42B3D1-D422-4E3E-BDA8-374E86EB2455}" type="presOf" srcId="{31823CA3-6C17-4212-95AF-E50C475CC2D8}" destId="{3326FBA7-BA86-4C66-9728-D2D61EB36772}" srcOrd="0" destOrd="0" presId="urn:microsoft.com/office/officeart/2018/2/layout/IconCircleList"/>
    <dgm:cxn modelId="{08A1E3EE-A1EF-440C-98C1-314A9A607095}" type="presOf" srcId="{09B1C6B6-61D5-4C23-A4CE-4D873570A222}" destId="{CCE63B7F-6D9F-4742-9311-ADB97CD3563D}" srcOrd="0" destOrd="0" presId="urn:microsoft.com/office/officeart/2018/2/layout/IconCircleList"/>
    <dgm:cxn modelId="{2A9AC6F2-F159-43D6-B22C-F43839BF713A}" type="presOf" srcId="{401C0553-60DE-42B3-A7AE-6BB55496AB96}" destId="{B9A64E79-09EE-4D57-A4A8-D381DCE45515}" srcOrd="0" destOrd="0" presId="urn:microsoft.com/office/officeart/2018/2/layout/IconCircleList"/>
    <dgm:cxn modelId="{8A71A5F3-5F0F-45B0-A38D-7762EAB97996}" srcId="{401C0553-60DE-42B3-A7AE-6BB55496AB96}" destId="{A6A130F8-7D76-4116-8138-F907A50F1185}" srcOrd="0" destOrd="0" parTransId="{E5A2996A-C5E7-48A1-A983-2B05F5C849CD}" sibTransId="{09B1C6B6-61D5-4C23-A4CE-4D873570A222}"/>
    <dgm:cxn modelId="{9A295BFA-100D-430C-85F9-91C3A189BF40}" srcId="{401C0553-60DE-42B3-A7AE-6BB55496AB96}" destId="{22020FF7-AEAC-4E73-BD6F-C8B9753A1295}" srcOrd="3" destOrd="0" parTransId="{261CB5BD-C55D-4A33-994C-8B60039C92DC}" sibTransId="{37476FBE-D614-45DD-AF84-36E0743B2D07}"/>
    <dgm:cxn modelId="{B04A2525-E7C1-42EE-9041-13292C7C3DC3}" type="presParOf" srcId="{B9A64E79-09EE-4D57-A4A8-D381DCE45515}" destId="{CAF0F22D-9368-4CE1-AFD6-DF63E5082C4C}" srcOrd="0" destOrd="0" presId="urn:microsoft.com/office/officeart/2018/2/layout/IconCircleList"/>
    <dgm:cxn modelId="{91E7D55D-53D2-483F-A15E-3F5C0ADDF3A1}" type="presParOf" srcId="{CAF0F22D-9368-4CE1-AFD6-DF63E5082C4C}" destId="{1CF62E03-86B3-4C55-AE4D-55E6EC65C68C}" srcOrd="0" destOrd="0" presId="urn:microsoft.com/office/officeart/2018/2/layout/IconCircleList"/>
    <dgm:cxn modelId="{7C66EE95-074E-4DA2-B27F-172DA7009852}" type="presParOf" srcId="{1CF62E03-86B3-4C55-AE4D-55E6EC65C68C}" destId="{94BFFBAC-456E-4AC8-81DF-C3DD2A5F5061}" srcOrd="0" destOrd="0" presId="urn:microsoft.com/office/officeart/2018/2/layout/IconCircleList"/>
    <dgm:cxn modelId="{2F12974A-1A4C-471A-AE3B-736A45C7A6F2}" type="presParOf" srcId="{1CF62E03-86B3-4C55-AE4D-55E6EC65C68C}" destId="{7D6ADDB1-80E7-4F7A-BD57-6AC028D6A638}" srcOrd="1" destOrd="0" presId="urn:microsoft.com/office/officeart/2018/2/layout/IconCircleList"/>
    <dgm:cxn modelId="{FB37A712-00C1-40A1-A838-1BB86E8E6B29}" type="presParOf" srcId="{1CF62E03-86B3-4C55-AE4D-55E6EC65C68C}" destId="{B06196D5-18C1-42CC-9213-0CD6B8A2C252}" srcOrd="2" destOrd="0" presId="urn:microsoft.com/office/officeart/2018/2/layout/IconCircleList"/>
    <dgm:cxn modelId="{021DDD79-B280-4155-88D5-A66434AE2115}" type="presParOf" srcId="{1CF62E03-86B3-4C55-AE4D-55E6EC65C68C}" destId="{88534DA8-17FE-4F6D-AC00-DE94E2542461}" srcOrd="3" destOrd="0" presId="urn:microsoft.com/office/officeart/2018/2/layout/IconCircleList"/>
    <dgm:cxn modelId="{2B64620C-67A0-4F19-8BAF-BD65412A5737}" type="presParOf" srcId="{CAF0F22D-9368-4CE1-AFD6-DF63E5082C4C}" destId="{CCE63B7F-6D9F-4742-9311-ADB97CD3563D}" srcOrd="1" destOrd="0" presId="urn:microsoft.com/office/officeart/2018/2/layout/IconCircleList"/>
    <dgm:cxn modelId="{86A6859B-D58C-469D-8290-C6E1965D537B}" type="presParOf" srcId="{CAF0F22D-9368-4CE1-AFD6-DF63E5082C4C}" destId="{B5E46B63-0FC9-426C-B67B-4AFA8986EBA8}" srcOrd="2" destOrd="0" presId="urn:microsoft.com/office/officeart/2018/2/layout/IconCircleList"/>
    <dgm:cxn modelId="{11011335-8AD2-4147-AC58-86EEFE46AE45}" type="presParOf" srcId="{B5E46B63-0FC9-426C-B67B-4AFA8986EBA8}" destId="{847AD144-619D-4871-98F3-0F53B2FFC329}" srcOrd="0" destOrd="0" presId="urn:microsoft.com/office/officeart/2018/2/layout/IconCircleList"/>
    <dgm:cxn modelId="{531C6116-A5EE-4038-B4D6-C3DFC6A4DCF0}" type="presParOf" srcId="{B5E46B63-0FC9-426C-B67B-4AFA8986EBA8}" destId="{ED31CF30-D49A-4E6D-A2E8-B9FEB3943CBE}" srcOrd="1" destOrd="0" presId="urn:microsoft.com/office/officeart/2018/2/layout/IconCircleList"/>
    <dgm:cxn modelId="{B6BF7C79-285A-44E8-91D9-BD820022019C}" type="presParOf" srcId="{B5E46B63-0FC9-426C-B67B-4AFA8986EBA8}" destId="{DFAC223A-6782-4E36-8242-F1A1DB5DAA5E}" srcOrd="2" destOrd="0" presId="urn:microsoft.com/office/officeart/2018/2/layout/IconCircleList"/>
    <dgm:cxn modelId="{8E1DB3F0-DACF-4344-84DB-88405A55292A}" type="presParOf" srcId="{B5E46B63-0FC9-426C-B67B-4AFA8986EBA8}" destId="{F797AE30-3E31-422D-BC96-ADB43D57929F}" srcOrd="3" destOrd="0" presId="urn:microsoft.com/office/officeart/2018/2/layout/IconCircleList"/>
    <dgm:cxn modelId="{FE2F3DE8-4C0D-4BF7-8BFB-8127D4E41403}" type="presParOf" srcId="{CAF0F22D-9368-4CE1-AFD6-DF63E5082C4C}" destId="{3326FBA7-BA86-4C66-9728-D2D61EB36772}" srcOrd="3" destOrd="0" presId="urn:microsoft.com/office/officeart/2018/2/layout/IconCircleList"/>
    <dgm:cxn modelId="{BB3AEC93-5C4F-45FC-9461-C96C110E1063}" type="presParOf" srcId="{CAF0F22D-9368-4CE1-AFD6-DF63E5082C4C}" destId="{2A947818-80AE-46D5-98AA-39D82AE1CF4D}" srcOrd="4" destOrd="0" presId="urn:microsoft.com/office/officeart/2018/2/layout/IconCircleList"/>
    <dgm:cxn modelId="{F90B9589-B4E8-4CBC-A488-F303B3DA6585}" type="presParOf" srcId="{2A947818-80AE-46D5-98AA-39D82AE1CF4D}" destId="{683B149E-E785-42E5-93CD-BCCBD5C73148}" srcOrd="0" destOrd="0" presId="urn:microsoft.com/office/officeart/2018/2/layout/IconCircleList"/>
    <dgm:cxn modelId="{F272A967-144D-4CBA-B164-68E701DC2909}" type="presParOf" srcId="{2A947818-80AE-46D5-98AA-39D82AE1CF4D}" destId="{E78276F5-083C-4A3D-A787-ADD4982B1151}" srcOrd="1" destOrd="0" presId="urn:microsoft.com/office/officeart/2018/2/layout/IconCircleList"/>
    <dgm:cxn modelId="{A0B096CD-781F-4E19-BAB1-2827931C0DAB}" type="presParOf" srcId="{2A947818-80AE-46D5-98AA-39D82AE1CF4D}" destId="{19DE5776-D1E7-4CC4-A8CA-FAE8672CEC17}" srcOrd="2" destOrd="0" presId="urn:microsoft.com/office/officeart/2018/2/layout/IconCircleList"/>
    <dgm:cxn modelId="{94FCE9A1-8D1D-4505-9731-7FB50C020FE3}" type="presParOf" srcId="{2A947818-80AE-46D5-98AA-39D82AE1CF4D}" destId="{8FF1DFB2-7A31-4731-8D3C-5FD586DB5747}" srcOrd="3" destOrd="0" presId="urn:microsoft.com/office/officeart/2018/2/layout/IconCircleList"/>
    <dgm:cxn modelId="{B246231D-D34E-482E-9770-88F339515C5C}" type="presParOf" srcId="{CAF0F22D-9368-4CE1-AFD6-DF63E5082C4C}" destId="{7CA7B730-596F-40ED-8CB6-6E631565DAFD}" srcOrd="5" destOrd="0" presId="urn:microsoft.com/office/officeart/2018/2/layout/IconCircleList"/>
    <dgm:cxn modelId="{B59816B1-8E19-4D6E-8DB3-DF78E7CA7F68}" type="presParOf" srcId="{CAF0F22D-9368-4CE1-AFD6-DF63E5082C4C}" destId="{6E30B785-6D07-41BE-A509-8C461A246410}" srcOrd="6" destOrd="0" presId="urn:microsoft.com/office/officeart/2018/2/layout/IconCircleList"/>
    <dgm:cxn modelId="{1ACD43A5-F553-49DF-95C7-CB4D6AFC60E4}" type="presParOf" srcId="{6E30B785-6D07-41BE-A509-8C461A246410}" destId="{904D4BBD-983E-44EE-B3F7-9B510FF2E6CE}" srcOrd="0" destOrd="0" presId="urn:microsoft.com/office/officeart/2018/2/layout/IconCircleList"/>
    <dgm:cxn modelId="{B75CF3A9-55BF-4633-A97F-B1D47E1CB84E}" type="presParOf" srcId="{6E30B785-6D07-41BE-A509-8C461A246410}" destId="{941496DB-60EB-4111-934E-596BED470634}" srcOrd="1" destOrd="0" presId="urn:microsoft.com/office/officeart/2018/2/layout/IconCircleList"/>
    <dgm:cxn modelId="{5061609E-21CC-43BD-BB5E-A68FFC5D7A61}" type="presParOf" srcId="{6E30B785-6D07-41BE-A509-8C461A246410}" destId="{E937311B-0ABB-42EC-9C0E-2C5F0AEE4E87}" srcOrd="2" destOrd="0" presId="urn:microsoft.com/office/officeart/2018/2/layout/IconCircleList"/>
    <dgm:cxn modelId="{98DF0C08-4AD5-40F8-BE69-DB217770C6AD}" type="presParOf" srcId="{6E30B785-6D07-41BE-A509-8C461A246410}" destId="{22FDA9FC-7FDA-4AA3-AA1D-06383E1EEAC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83D6B9-3D5D-47BB-B0E2-9E495184E88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909717-537F-4F68-BE97-D0F8B0DFB186}">
      <dgm:prSet/>
      <dgm:spPr/>
      <dgm:t>
        <a:bodyPr/>
        <a:lstStyle/>
        <a:p>
          <a:pPr>
            <a:defRPr cap="all"/>
          </a:pPr>
          <a:r>
            <a:rPr lang="en-GB" b="0" i="0"/>
            <a:t>Promotes the self-management of health (NHS England, 2019)</a:t>
          </a:r>
          <a:endParaRPr lang="en-US"/>
        </a:p>
      </dgm:t>
    </dgm:pt>
    <dgm:pt modelId="{FE28D20E-4114-48F1-9DD8-EC6024873F10}" type="parTrans" cxnId="{0FCBDF0A-CBFA-4F92-A44A-139E6D6FE48F}">
      <dgm:prSet/>
      <dgm:spPr/>
      <dgm:t>
        <a:bodyPr/>
        <a:lstStyle/>
        <a:p>
          <a:endParaRPr lang="en-US"/>
        </a:p>
      </dgm:t>
    </dgm:pt>
    <dgm:pt modelId="{A6252F3A-C469-4A16-B316-052A48D450A0}" type="sibTrans" cxnId="{0FCBDF0A-CBFA-4F92-A44A-139E6D6FE48F}">
      <dgm:prSet/>
      <dgm:spPr/>
      <dgm:t>
        <a:bodyPr/>
        <a:lstStyle/>
        <a:p>
          <a:endParaRPr lang="en-US"/>
        </a:p>
      </dgm:t>
    </dgm:pt>
    <dgm:pt modelId="{0A8D9207-5EB6-4F7D-9892-B1E5EF822702}">
      <dgm:prSet/>
      <dgm:spPr/>
      <dgm:t>
        <a:bodyPr/>
        <a:lstStyle/>
        <a:p>
          <a:pPr>
            <a:defRPr cap="all"/>
          </a:pPr>
          <a:r>
            <a:rPr lang="en-GB" b="0" i="0"/>
            <a:t>Facilitates access to personal health information</a:t>
          </a:r>
          <a:endParaRPr lang="en-US"/>
        </a:p>
      </dgm:t>
    </dgm:pt>
    <dgm:pt modelId="{B2619574-909F-4AB3-AC33-56D78E682DDC}" type="parTrans" cxnId="{AF3A298D-7BB0-4078-836E-C42DA2F5EF66}">
      <dgm:prSet/>
      <dgm:spPr/>
      <dgm:t>
        <a:bodyPr/>
        <a:lstStyle/>
        <a:p>
          <a:endParaRPr lang="en-US"/>
        </a:p>
      </dgm:t>
    </dgm:pt>
    <dgm:pt modelId="{B8E22152-749F-41A0-951A-B87A888222EA}" type="sibTrans" cxnId="{AF3A298D-7BB0-4078-836E-C42DA2F5EF66}">
      <dgm:prSet/>
      <dgm:spPr/>
      <dgm:t>
        <a:bodyPr/>
        <a:lstStyle/>
        <a:p>
          <a:endParaRPr lang="en-US"/>
        </a:p>
      </dgm:t>
    </dgm:pt>
    <dgm:pt modelId="{AA68FD03-B9C5-4995-9F33-40AF18F7655F}">
      <dgm:prSet/>
      <dgm:spPr/>
      <dgm:t>
        <a:bodyPr/>
        <a:lstStyle/>
        <a:p>
          <a:pPr>
            <a:defRPr cap="all"/>
          </a:pPr>
          <a:r>
            <a:rPr lang="en-GB" b="0" i="0"/>
            <a:t>Assists in managing appointments and prescriptions </a:t>
          </a:r>
          <a:endParaRPr lang="en-US"/>
        </a:p>
      </dgm:t>
    </dgm:pt>
    <dgm:pt modelId="{DC609EFF-3E0E-4328-8D48-3C01A0C9CFE4}" type="parTrans" cxnId="{B5CCB6E1-68E8-4011-8255-FB0AFB155C02}">
      <dgm:prSet/>
      <dgm:spPr/>
      <dgm:t>
        <a:bodyPr/>
        <a:lstStyle/>
        <a:p>
          <a:endParaRPr lang="en-US"/>
        </a:p>
      </dgm:t>
    </dgm:pt>
    <dgm:pt modelId="{D04101F3-A61A-41BB-8963-09F45B2F2C5D}" type="sibTrans" cxnId="{B5CCB6E1-68E8-4011-8255-FB0AFB155C02}">
      <dgm:prSet/>
      <dgm:spPr/>
      <dgm:t>
        <a:bodyPr/>
        <a:lstStyle/>
        <a:p>
          <a:endParaRPr lang="en-US"/>
        </a:p>
      </dgm:t>
    </dgm:pt>
    <dgm:pt modelId="{648DA68A-55DF-4936-BFAB-BEF82AC0E473}">
      <dgm:prSet/>
      <dgm:spPr/>
      <dgm:t>
        <a:bodyPr/>
        <a:lstStyle/>
        <a:p>
          <a:pPr>
            <a:defRPr cap="all"/>
          </a:pPr>
          <a:r>
            <a:rPr lang="en-GB" b="0" i="0"/>
            <a:t>Encourages patient involvement</a:t>
          </a:r>
          <a:endParaRPr lang="en-US"/>
        </a:p>
      </dgm:t>
    </dgm:pt>
    <dgm:pt modelId="{72F4CBB7-EE3C-48F0-8945-5611655D01D0}" type="parTrans" cxnId="{AB6C8B5A-A58C-45DB-91BE-97BFA0831B59}">
      <dgm:prSet/>
      <dgm:spPr/>
      <dgm:t>
        <a:bodyPr/>
        <a:lstStyle/>
        <a:p>
          <a:endParaRPr lang="en-US"/>
        </a:p>
      </dgm:t>
    </dgm:pt>
    <dgm:pt modelId="{DC125FD2-95C0-4F0C-AAF0-370A885978AE}" type="sibTrans" cxnId="{AB6C8B5A-A58C-45DB-91BE-97BFA0831B59}">
      <dgm:prSet/>
      <dgm:spPr/>
      <dgm:t>
        <a:bodyPr/>
        <a:lstStyle/>
        <a:p>
          <a:endParaRPr lang="en-US"/>
        </a:p>
      </dgm:t>
    </dgm:pt>
    <dgm:pt modelId="{6B36CF25-4E77-402A-8926-2E45317AD7DA}" type="pres">
      <dgm:prSet presAssocID="{AC83D6B9-3D5D-47BB-B0E2-9E495184E881}" presName="root" presStyleCnt="0">
        <dgm:presLayoutVars>
          <dgm:dir/>
          <dgm:resizeHandles val="exact"/>
        </dgm:presLayoutVars>
      </dgm:prSet>
      <dgm:spPr/>
    </dgm:pt>
    <dgm:pt modelId="{9ADC5A28-E998-4A45-BF50-61F4E88FE5C3}" type="pres">
      <dgm:prSet presAssocID="{57909717-537F-4F68-BE97-D0F8B0DFB186}" presName="compNode" presStyleCnt="0"/>
      <dgm:spPr/>
    </dgm:pt>
    <dgm:pt modelId="{3DB4F7EA-6D8B-47B1-BD62-C3CF88678F53}" type="pres">
      <dgm:prSet presAssocID="{57909717-537F-4F68-BE97-D0F8B0DFB186}" presName="iconBgRect" presStyleLbl="bgShp" presStyleIdx="0" presStyleCnt="4"/>
      <dgm:spPr/>
    </dgm:pt>
    <dgm:pt modelId="{3D373A25-095D-4F68-A379-0274BCC999F9}" type="pres">
      <dgm:prSet presAssocID="{57909717-537F-4F68-BE97-D0F8B0DFB18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D4CFC7F-ABE7-4BC0-99D7-9DA06BAA3D21}" type="pres">
      <dgm:prSet presAssocID="{57909717-537F-4F68-BE97-D0F8B0DFB186}" presName="spaceRect" presStyleCnt="0"/>
      <dgm:spPr/>
    </dgm:pt>
    <dgm:pt modelId="{22AFCFED-C336-4C7F-B68D-EFBA26E21065}" type="pres">
      <dgm:prSet presAssocID="{57909717-537F-4F68-BE97-D0F8B0DFB186}" presName="textRect" presStyleLbl="revTx" presStyleIdx="0" presStyleCnt="4">
        <dgm:presLayoutVars>
          <dgm:chMax val="1"/>
          <dgm:chPref val="1"/>
        </dgm:presLayoutVars>
      </dgm:prSet>
      <dgm:spPr/>
    </dgm:pt>
    <dgm:pt modelId="{1AD9F85A-085B-40B9-9B8F-6114C0D1D7CD}" type="pres">
      <dgm:prSet presAssocID="{A6252F3A-C469-4A16-B316-052A48D450A0}" presName="sibTrans" presStyleCnt="0"/>
      <dgm:spPr/>
    </dgm:pt>
    <dgm:pt modelId="{429387EE-CAF0-4433-B167-6574D8015F30}" type="pres">
      <dgm:prSet presAssocID="{0A8D9207-5EB6-4F7D-9892-B1E5EF822702}" presName="compNode" presStyleCnt="0"/>
      <dgm:spPr/>
    </dgm:pt>
    <dgm:pt modelId="{88CF8666-2A64-4358-AAC8-B9E718DDBFBE}" type="pres">
      <dgm:prSet presAssocID="{0A8D9207-5EB6-4F7D-9892-B1E5EF822702}" presName="iconBgRect" presStyleLbl="bgShp" presStyleIdx="1" presStyleCnt="4"/>
      <dgm:spPr/>
    </dgm:pt>
    <dgm:pt modelId="{BD3380F0-F0C5-4E34-ACCD-18B4FC0F279D}" type="pres">
      <dgm:prSet presAssocID="{0A8D9207-5EB6-4F7D-9892-B1E5EF82270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335AF241-CEAD-4FBB-859D-6524341A0D63}" type="pres">
      <dgm:prSet presAssocID="{0A8D9207-5EB6-4F7D-9892-B1E5EF822702}" presName="spaceRect" presStyleCnt="0"/>
      <dgm:spPr/>
    </dgm:pt>
    <dgm:pt modelId="{553943C0-CCD9-4C85-B46A-AFC4848399B6}" type="pres">
      <dgm:prSet presAssocID="{0A8D9207-5EB6-4F7D-9892-B1E5EF822702}" presName="textRect" presStyleLbl="revTx" presStyleIdx="1" presStyleCnt="4">
        <dgm:presLayoutVars>
          <dgm:chMax val="1"/>
          <dgm:chPref val="1"/>
        </dgm:presLayoutVars>
      </dgm:prSet>
      <dgm:spPr/>
    </dgm:pt>
    <dgm:pt modelId="{B3A95B02-ECAE-45CB-8248-8853D70E7574}" type="pres">
      <dgm:prSet presAssocID="{B8E22152-749F-41A0-951A-B87A888222EA}" presName="sibTrans" presStyleCnt="0"/>
      <dgm:spPr/>
    </dgm:pt>
    <dgm:pt modelId="{7B9D9C83-795A-4795-B6EE-E329FDD991FF}" type="pres">
      <dgm:prSet presAssocID="{AA68FD03-B9C5-4995-9F33-40AF18F7655F}" presName="compNode" presStyleCnt="0"/>
      <dgm:spPr/>
    </dgm:pt>
    <dgm:pt modelId="{8E89DA9B-572C-4BF9-94C1-E7E157850332}" type="pres">
      <dgm:prSet presAssocID="{AA68FD03-B9C5-4995-9F33-40AF18F7655F}" presName="iconBgRect" presStyleLbl="bgShp" presStyleIdx="2" presStyleCnt="4"/>
      <dgm:spPr/>
    </dgm:pt>
    <dgm:pt modelId="{C6A016E3-DE8D-43A6-988E-C9BE11892D4C}" type="pres">
      <dgm:prSet presAssocID="{AA68FD03-B9C5-4995-9F33-40AF18F7655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501F3E0D-05B4-4737-9B55-4D162C1F8789}" type="pres">
      <dgm:prSet presAssocID="{AA68FD03-B9C5-4995-9F33-40AF18F7655F}" presName="spaceRect" presStyleCnt="0"/>
      <dgm:spPr/>
    </dgm:pt>
    <dgm:pt modelId="{1D25971E-4CB4-4877-A330-C78C99C8EB8D}" type="pres">
      <dgm:prSet presAssocID="{AA68FD03-B9C5-4995-9F33-40AF18F7655F}" presName="textRect" presStyleLbl="revTx" presStyleIdx="2" presStyleCnt="4">
        <dgm:presLayoutVars>
          <dgm:chMax val="1"/>
          <dgm:chPref val="1"/>
        </dgm:presLayoutVars>
      </dgm:prSet>
      <dgm:spPr/>
    </dgm:pt>
    <dgm:pt modelId="{8A9CB380-9237-4590-A9D4-8419BFAB893B}" type="pres">
      <dgm:prSet presAssocID="{D04101F3-A61A-41BB-8963-09F45B2F2C5D}" presName="sibTrans" presStyleCnt="0"/>
      <dgm:spPr/>
    </dgm:pt>
    <dgm:pt modelId="{807DC8FF-0AEA-48D7-BF81-6B5D2ACCE5DC}" type="pres">
      <dgm:prSet presAssocID="{648DA68A-55DF-4936-BFAB-BEF82AC0E473}" presName="compNode" presStyleCnt="0"/>
      <dgm:spPr/>
    </dgm:pt>
    <dgm:pt modelId="{1B3635A3-E5DC-4033-8013-3FFB0C2223F8}" type="pres">
      <dgm:prSet presAssocID="{648DA68A-55DF-4936-BFAB-BEF82AC0E473}" presName="iconBgRect" presStyleLbl="bgShp" presStyleIdx="3" presStyleCnt="4"/>
      <dgm:spPr/>
    </dgm:pt>
    <dgm:pt modelId="{93CDEB91-9E47-4877-B09A-CC265AE27EBA}" type="pres">
      <dgm:prSet presAssocID="{648DA68A-55DF-4936-BFAB-BEF82AC0E47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C97FEC9-0138-4C85-9A20-280484C46C3C}" type="pres">
      <dgm:prSet presAssocID="{648DA68A-55DF-4936-BFAB-BEF82AC0E473}" presName="spaceRect" presStyleCnt="0"/>
      <dgm:spPr/>
    </dgm:pt>
    <dgm:pt modelId="{C9AB39FF-4C7D-4E7E-8741-AF91A9A08F9C}" type="pres">
      <dgm:prSet presAssocID="{648DA68A-55DF-4936-BFAB-BEF82AC0E47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5099D00-4C15-41F4-B03F-06DFAC355948}" type="presOf" srcId="{57909717-537F-4F68-BE97-D0F8B0DFB186}" destId="{22AFCFED-C336-4C7F-B68D-EFBA26E21065}" srcOrd="0" destOrd="0" presId="urn:microsoft.com/office/officeart/2018/5/layout/IconCircleLabelList"/>
    <dgm:cxn modelId="{0FCBDF0A-CBFA-4F92-A44A-139E6D6FE48F}" srcId="{AC83D6B9-3D5D-47BB-B0E2-9E495184E881}" destId="{57909717-537F-4F68-BE97-D0F8B0DFB186}" srcOrd="0" destOrd="0" parTransId="{FE28D20E-4114-48F1-9DD8-EC6024873F10}" sibTransId="{A6252F3A-C469-4A16-B316-052A48D450A0}"/>
    <dgm:cxn modelId="{663D6E0C-4FCF-4380-B76B-CECEF8BF1309}" type="presOf" srcId="{0A8D9207-5EB6-4F7D-9892-B1E5EF822702}" destId="{553943C0-CCD9-4C85-B46A-AFC4848399B6}" srcOrd="0" destOrd="0" presId="urn:microsoft.com/office/officeart/2018/5/layout/IconCircleLabelList"/>
    <dgm:cxn modelId="{A9276A3A-6450-42A5-870B-7D1994D5BBA4}" type="presOf" srcId="{AA68FD03-B9C5-4995-9F33-40AF18F7655F}" destId="{1D25971E-4CB4-4877-A330-C78C99C8EB8D}" srcOrd="0" destOrd="0" presId="urn:microsoft.com/office/officeart/2018/5/layout/IconCircleLabelList"/>
    <dgm:cxn modelId="{AB6C8B5A-A58C-45DB-91BE-97BFA0831B59}" srcId="{AC83D6B9-3D5D-47BB-B0E2-9E495184E881}" destId="{648DA68A-55DF-4936-BFAB-BEF82AC0E473}" srcOrd="3" destOrd="0" parTransId="{72F4CBB7-EE3C-48F0-8945-5611655D01D0}" sibTransId="{DC125FD2-95C0-4F0C-AAF0-370A885978AE}"/>
    <dgm:cxn modelId="{1C6A607C-2870-43FF-BB02-0BEFC21E2E3E}" type="presOf" srcId="{648DA68A-55DF-4936-BFAB-BEF82AC0E473}" destId="{C9AB39FF-4C7D-4E7E-8741-AF91A9A08F9C}" srcOrd="0" destOrd="0" presId="urn:microsoft.com/office/officeart/2018/5/layout/IconCircleLabelList"/>
    <dgm:cxn modelId="{AF3A298D-7BB0-4078-836E-C42DA2F5EF66}" srcId="{AC83D6B9-3D5D-47BB-B0E2-9E495184E881}" destId="{0A8D9207-5EB6-4F7D-9892-B1E5EF822702}" srcOrd="1" destOrd="0" parTransId="{B2619574-909F-4AB3-AC33-56D78E682DDC}" sibTransId="{B8E22152-749F-41A0-951A-B87A888222EA}"/>
    <dgm:cxn modelId="{DBAFB88E-96AC-4D0C-BA81-7EE7C48A5D46}" type="presOf" srcId="{AC83D6B9-3D5D-47BB-B0E2-9E495184E881}" destId="{6B36CF25-4E77-402A-8926-2E45317AD7DA}" srcOrd="0" destOrd="0" presId="urn:microsoft.com/office/officeart/2018/5/layout/IconCircleLabelList"/>
    <dgm:cxn modelId="{B5CCB6E1-68E8-4011-8255-FB0AFB155C02}" srcId="{AC83D6B9-3D5D-47BB-B0E2-9E495184E881}" destId="{AA68FD03-B9C5-4995-9F33-40AF18F7655F}" srcOrd="2" destOrd="0" parTransId="{DC609EFF-3E0E-4328-8D48-3C01A0C9CFE4}" sibTransId="{D04101F3-A61A-41BB-8963-09F45B2F2C5D}"/>
    <dgm:cxn modelId="{69707920-9965-482A-B2B8-6873EEABC383}" type="presParOf" srcId="{6B36CF25-4E77-402A-8926-2E45317AD7DA}" destId="{9ADC5A28-E998-4A45-BF50-61F4E88FE5C3}" srcOrd="0" destOrd="0" presId="urn:microsoft.com/office/officeart/2018/5/layout/IconCircleLabelList"/>
    <dgm:cxn modelId="{BBB3673E-BFD9-4781-9670-A8D5D82FB6C7}" type="presParOf" srcId="{9ADC5A28-E998-4A45-BF50-61F4E88FE5C3}" destId="{3DB4F7EA-6D8B-47B1-BD62-C3CF88678F53}" srcOrd="0" destOrd="0" presId="urn:microsoft.com/office/officeart/2018/5/layout/IconCircleLabelList"/>
    <dgm:cxn modelId="{E119ACF6-5EA8-4B4A-BB16-4CE9A924F475}" type="presParOf" srcId="{9ADC5A28-E998-4A45-BF50-61F4E88FE5C3}" destId="{3D373A25-095D-4F68-A379-0274BCC999F9}" srcOrd="1" destOrd="0" presId="urn:microsoft.com/office/officeart/2018/5/layout/IconCircleLabelList"/>
    <dgm:cxn modelId="{7A610D83-44CF-40E3-898A-758602F60964}" type="presParOf" srcId="{9ADC5A28-E998-4A45-BF50-61F4E88FE5C3}" destId="{1D4CFC7F-ABE7-4BC0-99D7-9DA06BAA3D21}" srcOrd="2" destOrd="0" presId="urn:microsoft.com/office/officeart/2018/5/layout/IconCircleLabelList"/>
    <dgm:cxn modelId="{E9AB4938-2266-4C20-AF93-4E2F4AAB7A95}" type="presParOf" srcId="{9ADC5A28-E998-4A45-BF50-61F4E88FE5C3}" destId="{22AFCFED-C336-4C7F-B68D-EFBA26E21065}" srcOrd="3" destOrd="0" presId="urn:microsoft.com/office/officeart/2018/5/layout/IconCircleLabelList"/>
    <dgm:cxn modelId="{64ABDF20-A91F-4A5A-823C-2589D27FD755}" type="presParOf" srcId="{6B36CF25-4E77-402A-8926-2E45317AD7DA}" destId="{1AD9F85A-085B-40B9-9B8F-6114C0D1D7CD}" srcOrd="1" destOrd="0" presId="urn:microsoft.com/office/officeart/2018/5/layout/IconCircleLabelList"/>
    <dgm:cxn modelId="{F8357204-C305-4C37-A649-404466EA511A}" type="presParOf" srcId="{6B36CF25-4E77-402A-8926-2E45317AD7DA}" destId="{429387EE-CAF0-4433-B167-6574D8015F30}" srcOrd="2" destOrd="0" presId="urn:microsoft.com/office/officeart/2018/5/layout/IconCircleLabelList"/>
    <dgm:cxn modelId="{C7275FEA-7A7B-4C09-8E25-307F64709B3B}" type="presParOf" srcId="{429387EE-CAF0-4433-B167-6574D8015F30}" destId="{88CF8666-2A64-4358-AAC8-B9E718DDBFBE}" srcOrd="0" destOrd="0" presId="urn:microsoft.com/office/officeart/2018/5/layout/IconCircleLabelList"/>
    <dgm:cxn modelId="{568FD838-F7A1-4E7B-952B-61BC0D4A03FB}" type="presParOf" srcId="{429387EE-CAF0-4433-B167-6574D8015F30}" destId="{BD3380F0-F0C5-4E34-ACCD-18B4FC0F279D}" srcOrd="1" destOrd="0" presId="urn:microsoft.com/office/officeart/2018/5/layout/IconCircleLabelList"/>
    <dgm:cxn modelId="{6640E86D-4573-4684-955E-2293BD2A4481}" type="presParOf" srcId="{429387EE-CAF0-4433-B167-6574D8015F30}" destId="{335AF241-CEAD-4FBB-859D-6524341A0D63}" srcOrd="2" destOrd="0" presId="urn:microsoft.com/office/officeart/2018/5/layout/IconCircleLabelList"/>
    <dgm:cxn modelId="{759BB219-19FF-4D3C-8BD7-2E2F21328D55}" type="presParOf" srcId="{429387EE-CAF0-4433-B167-6574D8015F30}" destId="{553943C0-CCD9-4C85-B46A-AFC4848399B6}" srcOrd="3" destOrd="0" presId="urn:microsoft.com/office/officeart/2018/5/layout/IconCircleLabelList"/>
    <dgm:cxn modelId="{F52D4077-FEBC-42B2-BDDB-AA28EE218CE6}" type="presParOf" srcId="{6B36CF25-4E77-402A-8926-2E45317AD7DA}" destId="{B3A95B02-ECAE-45CB-8248-8853D70E7574}" srcOrd="3" destOrd="0" presId="urn:microsoft.com/office/officeart/2018/5/layout/IconCircleLabelList"/>
    <dgm:cxn modelId="{F60EC942-C398-4EC0-B452-647266993FB8}" type="presParOf" srcId="{6B36CF25-4E77-402A-8926-2E45317AD7DA}" destId="{7B9D9C83-795A-4795-B6EE-E329FDD991FF}" srcOrd="4" destOrd="0" presId="urn:microsoft.com/office/officeart/2018/5/layout/IconCircleLabelList"/>
    <dgm:cxn modelId="{87DFA461-E7C1-4A8F-81BB-F9B17FEBA7BB}" type="presParOf" srcId="{7B9D9C83-795A-4795-B6EE-E329FDD991FF}" destId="{8E89DA9B-572C-4BF9-94C1-E7E157850332}" srcOrd="0" destOrd="0" presId="urn:microsoft.com/office/officeart/2018/5/layout/IconCircleLabelList"/>
    <dgm:cxn modelId="{B0E72724-A045-4346-BE6B-9B15F780A7D2}" type="presParOf" srcId="{7B9D9C83-795A-4795-B6EE-E329FDD991FF}" destId="{C6A016E3-DE8D-43A6-988E-C9BE11892D4C}" srcOrd="1" destOrd="0" presId="urn:microsoft.com/office/officeart/2018/5/layout/IconCircleLabelList"/>
    <dgm:cxn modelId="{0BDAAF9D-F8E7-44AD-B930-028D6462C1B1}" type="presParOf" srcId="{7B9D9C83-795A-4795-B6EE-E329FDD991FF}" destId="{501F3E0D-05B4-4737-9B55-4D162C1F8789}" srcOrd="2" destOrd="0" presId="urn:microsoft.com/office/officeart/2018/5/layout/IconCircleLabelList"/>
    <dgm:cxn modelId="{38FB281A-A089-4AE5-8EFC-09E4C60A3009}" type="presParOf" srcId="{7B9D9C83-795A-4795-B6EE-E329FDD991FF}" destId="{1D25971E-4CB4-4877-A330-C78C99C8EB8D}" srcOrd="3" destOrd="0" presId="urn:microsoft.com/office/officeart/2018/5/layout/IconCircleLabelList"/>
    <dgm:cxn modelId="{0DC1108A-0680-4C28-89B5-4AA2F8E42192}" type="presParOf" srcId="{6B36CF25-4E77-402A-8926-2E45317AD7DA}" destId="{8A9CB380-9237-4590-A9D4-8419BFAB893B}" srcOrd="5" destOrd="0" presId="urn:microsoft.com/office/officeart/2018/5/layout/IconCircleLabelList"/>
    <dgm:cxn modelId="{9F643413-8AC0-473B-A1E1-91FE5401792A}" type="presParOf" srcId="{6B36CF25-4E77-402A-8926-2E45317AD7DA}" destId="{807DC8FF-0AEA-48D7-BF81-6B5D2ACCE5DC}" srcOrd="6" destOrd="0" presId="urn:microsoft.com/office/officeart/2018/5/layout/IconCircleLabelList"/>
    <dgm:cxn modelId="{2B685FAF-8C72-48F8-95B0-1E7271EAB5DC}" type="presParOf" srcId="{807DC8FF-0AEA-48D7-BF81-6B5D2ACCE5DC}" destId="{1B3635A3-E5DC-4033-8013-3FFB0C2223F8}" srcOrd="0" destOrd="0" presId="urn:microsoft.com/office/officeart/2018/5/layout/IconCircleLabelList"/>
    <dgm:cxn modelId="{0D63674C-BD83-4964-AFCC-4E5E7EF74943}" type="presParOf" srcId="{807DC8FF-0AEA-48D7-BF81-6B5D2ACCE5DC}" destId="{93CDEB91-9E47-4877-B09A-CC265AE27EBA}" srcOrd="1" destOrd="0" presId="urn:microsoft.com/office/officeart/2018/5/layout/IconCircleLabelList"/>
    <dgm:cxn modelId="{371685EC-6595-4344-8129-61D7F029F195}" type="presParOf" srcId="{807DC8FF-0AEA-48D7-BF81-6B5D2ACCE5DC}" destId="{AC97FEC9-0138-4C85-9A20-280484C46C3C}" srcOrd="2" destOrd="0" presId="urn:microsoft.com/office/officeart/2018/5/layout/IconCircleLabelList"/>
    <dgm:cxn modelId="{7AC2416A-B364-4BDE-94E5-EF6326521451}" type="presParOf" srcId="{807DC8FF-0AEA-48D7-BF81-6B5D2ACCE5DC}" destId="{C9AB39FF-4C7D-4E7E-8741-AF91A9A08F9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1C1B494-62AB-481F-B0A1-007C4E2BE427}" type="doc">
      <dgm:prSet loTypeId="urn:microsoft.com/office/officeart/2008/layout/LinedList" loCatId="list" qsTypeId="urn:microsoft.com/office/officeart/2005/8/quickstyle/simple4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79B2C14-87CC-4760-BB51-F607F8449494}">
      <dgm:prSet/>
      <dgm:spPr/>
      <dgm:t>
        <a:bodyPr/>
        <a:lstStyle/>
        <a:p>
          <a:r>
            <a:rPr lang="en-GB" b="0" i="0"/>
            <a:t>Decreases the number of telephone appointment requests (Krause et al., 2017) </a:t>
          </a:r>
          <a:endParaRPr lang="en-US"/>
        </a:p>
      </dgm:t>
    </dgm:pt>
    <dgm:pt modelId="{C0343801-D324-4B3C-8CCD-0A4DC0A79CEE}" type="parTrans" cxnId="{B99AD639-20D2-4609-8213-2B7C752E93E5}">
      <dgm:prSet/>
      <dgm:spPr/>
      <dgm:t>
        <a:bodyPr/>
        <a:lstStyle/>
        <a:p>
          <a:endParaRPr lang="en-US"/>
        </a:p>
      </dgm:t>
    </dgm:pt>
    <dgm:pt modelId="{00E76E96-6DC3-4D5B-B4A6-0592F00EE590}" type="sibTrans" cxnId="{B99AD639-20D2-4609-8213-2B7C752E93E5}">
      <dgm:prSet/>
      <dgm:spPr/>
      <dgm:t>
        <a:bodyPr/>
        <a:lstStyle/>
        <a:p>
          <a:endParaRPr lang="en-US"/>
        </a:p>
      </dgm:t>
    </dgm:pt>
    <dgm:pt modelId="{10A7F0D9-FE47-4D5B-BF3F-6D43E4D41CA0}">
      <dgm:prSet/>
      <dgm:spPr/>
      <dgm:t>
        <a:bodyPr/>
        <a:lstStyle/>
        <a:p>
          <a:r>
            <a:rPr lang="en-GB" b="0" i="0"/>
            <a:t>Assists with administrative responsibilities</a:t>
          </a:r>
          <a:endParaRPr lang="en-US"/>
        </a:p>
      </dgm:t>
    </dgm:pt>
    <dgm:pt modelId="{C50EC091-33D8-4B97-98E6-802175906087}" type="parTrans" cxnId="{CC9EB017-D358-420A-B8BC-44A2BD882109}">
      <dgm:prSet/>
      <dgm:spPr/>
      <dgm:t>
        <a:bodyPr/>
        <a:lstStyle/>
        <a:p>
          <a:endParaRPr lang="en-US"/>
        </a:p>
      </dgm:t>
    </dgm:pt>
    <dgm:pt modelId="{9824157E-CF8D-43EE-8A94-E9830E640CF3}" type="sibTrans" cxnId="{CC9EB017-D358-420A-B8BC-44A2BD882109}">
      <dgm:prSet/>
      <dgm:spPr/>
      <dgm:t>
        <a:bodyPr/>
        <a:lstStyle/>
        <a:p>
          <a:endParaRPr lang="en-US"/>
        </a:p>
      </dgm:t>
    </dgm:pt>
    <dgm:pt modelId="{EBD472E0-4530-4F0C-88DC-D09BEEEA4C19}">
      <dgm:prSet/>
      <dgm:spPr/>
      <dgm:t>
        <a:bodyPr/>
        <a:lstStyle/>
        <a:p>
          <a:r>
            <a:rPr lang="en-GB" b="0" i="0"/>
            <a:t>Enhances communication with patients </a:t>
          </a:r>
          <a:endParaRPr lang="en-US"/>
        </a:p>
      </dgm:t>
    </dgm:pt>
    <dgm:pt modelId="{854FBA44-E8C3-4BAF-AD16-1DA7F03DE7EA}" type="parTrans" cxnId="{6BCD445C-5563-4F91-9744-F020546CA99E}">
      <dgm:prSet/>
      <dgm:spPr/>
      <dgm:t>
        <a:bodyPr/>
        <a:lstStyle/>
        <a:p>
          <a:endParaRPr lang="en-US"/>
        </a:p>
      </dgm:t>
    </dgm:pt>
    <dgm:pt modelId="{E5FA954B-BDB7-49FE-9B3A-F823695DC6FD}" type="sibTrans" cxnId="{6BCD445C-5563-4F91-9744-F020546CA99E}">
      <dgm:prSet/>
      <dgm:spPr/>
      <dgm:t>
        <a:bodyPr/>
        <a:lstStyle/>
        <a:p>
          <a:endParaRPr lang="en-US"/>
        </a:p>
      </dgm:t>
    </dgm:pt>
    <dgm:pt modelId="{C29A298D-50E1-4307-8707-4C2DDCC19D6A}">
      <dgm:prSet/>
      <dgm:spPr/>
      <dgm:t>
        <a:bodyPr/>
        <a:lstStyle/>
        <a:p>
          <a:r>
            <a:rPr lang="en-GB" b="0" i="0"/>
            <a:t>Aids in managing patient demand</a:t>
          </a:r>
          <a:endParaRPr lang="en-US"/>
        </a:p>
      </dgm:t>
    </dgm:pt>
    <dgm:pt modelId="{78A614D9-5B51-42BE-A3A9-B99796D68A79}" type="parTrans" cxnId="{61FBBC71-F57E-4050-9A4E-A7DBCCC1DD0C}">
      <dgm:prSet/>
      <dgm:spPr/>
      <dgm:t>
        <a:bodyPr/>
        <a:lstStyle/>
        <a:p>
          <a:endParaRPr lang="en-US"/>
        </a:p>
      </dgm:t>
    </dgm:pt>
    <dgm:pt modelId="{F76C882B-44DE-4279-820C-14D36A622025}" type="sibTrans" cxnId="{61FBBC71-F57E-4050-9A4E-A7DBCCC1DD0C}">
      <dgm:prSet/>
      <dgm:spPr/>
      <dgm:t>
        <a:bodyPr/>
        <a:lstStyle/>
        <a:p>
          <a:endParaRPr lang="en-US"/>
        </a:p>
      </dgm:t>
    </dgm:pt>
    <dgm:pt modelId="{17855659-BF2D-46B5-B104-E6B41AFFA553}" type="pres">
      <dgm:prSet presAssocID="{01C1B494-62AB-481F-B0A1-007C4E2BE427}" presName="vert0" presStyleCnt="0">
        <dgm:presLayoutVars>
          <dgm:dir/>
          <dgm:animOne val="branch"/>
          <dgm:animLvl val="lvl"/>
        </dgm:presLayoutVars>
      </dgm:prSet>
      <dgm:spPr/>
    </dgm:pt>
    <dgm:pt modelId="{48B9230C-418C-4EBC-95D2-D93A1CE129F0}" type="pres">
      <dgm:prSet presAssocID="{679B2C14-87CC-4760-BB51-F607F8449494}" presName="thickLine" presStyleLbl="alignNode1" presStyleIdx="0" presStyleCnt="4"/>
      <dgm:spPr/>
    </dgm:pt>
    <dgm:pt modelId="{B2D470CB-8406-4008-917C-2D0997073809}" type="pres">
      <dgm:prSet presAssocID="{679B2C14-87CC-4760-BB51-F607F8449494}" presName="horz1" presStyleCnt="0"/>
      <dgm:spPr/>
    </dgm:pt>
    <dgm:pt modelId="{1C12EE05-ABCD-46E3-AF17-C65040B8D757}" type="pres">
      <dgm:prSet presAssocID="{679B2C14-87CC-4760-BB51-F607F8449494}" presName="tx1" presStyleLbl="revTx" presStyleIdx="0" presStyleCnt="4"/>
      <dgm:spPr/>
    </dgm:pt>
    <dgm:pt modelId="{815FC1C5-787B-46F3-A720-2339A6A44DDB}" type="pres">
      <dgm:prSet presAssocID="{679B2C14-87CC-4760-BB51-F607F8449494}" presName="vert1" presStyleCnt="0"/>
      <dgm:spPr/>
    </dgm:pt>
    <dgm:pt modelId="{798CC8D6-C0DD-4BD4-8EDB-8267A8914FAA}" type="pres">
      <dgm:prSet presAssocID="{10A7F0D9-FE47-4D5B-BF3F-6D43E4D41CA0}" presName="thickLine" presStyleLbl="alignNode1" presStyleIdx="1" presStyleCnt="4"/>
      <dgm:spPr/>
    </dgm:pt>
    <dgm:pt modelId="{5AF7B4B3-0296-4BD1-8E47-2F24EBC64900}" type="pres">
      <dgm:prSet presAssocID="{10A7F0D9-FE47-4D5B-BF3F-6D43E4D41CA0}" presName="horz1" presStyleCnt="0"/>
      <dgm:spPr/>
    </dgm:pt>
    <dgm:pt modelId="{D81546A8-DB8D-4931-8DB6-50BEE6D7D743}" type="pres">
      <dgm:prSet presAssocID="{10A7F0D9-FE47-4D5B-BF3F-6D43E4D41CA0}" presName="tx1" presStyleLbl="revTx" presStyleIdx="1" presStyleCnt="4"/>
      <dgm:spPr/>
    </dgm:pt>
    <dgm:pt modelId="{B218ECB4-0E8E-497D-8B42-4D576E925B76}" type="pres">
      <dgm:prSet presAssocID="{10A7F0D9-FE47-4D5B-BF3F-6D43E4D41CA0}" presName="vert1" presStyleCnt="0"/>
      <dgm:spPr/>
    </dgm:pt>
    <dgm:pt modelId="{3835F019-9A71-444B-A6DA-E3EB504A53F2}" type="pres">
      <dgm:prSet presAssocID="{EBD472E0-4530-4F0C-88DC-D09BEEEA4C19}" presName="thickLine" presStyleLbl="alignNode1" presStyleIdx="2" presStyleCnt="4"/>
      <dgm:spPr/>
    </dgm:pt>
    <dgm:pt modelId="{1F8324D3-C394-4B43-88C9-1C22D29183C1}" type="pres">
      <dgm:prSet presAssocID="{EBD472E0-4530-4F0C-88DC-D09BEEEA4C19}" presName="horz1" presStyleCnt="0"/>
      <dgm:spPr/>
    </dgm:pt>
    <dgm:pt modelId="{7216292A-3F6A-4CF6-A48D-81D0BDE2DCA6}" type="pres">
      <dgm:prSet presAssocID="{EBD472E0-4530-4F0C-88DC-D09BEEEA4C19}" presName="tx1" presStyleLbl="revTx" presStyleIdx="2" presStyleCnt="4"/>
      <dgm:spPr/>
    </dgm:pt>
    <dgm:pt modelId="{89A5F73A-440D-407F-B54B-4862B09B5813}" type="pres">
      <dgm:prSet presAssocID="{EBD472E0-4530-4F0C-88DC-D09BEEEA4C19}" presName="vert1" presStyleCnt="0"/>
      <dgm:spPr/>
    </dgm:pt>
    <dgm:pt modelId="{C6310443-4A1B-4963-9AF5-399AB9162E43}" type="pres">
      <dgm:prSet presAssocID="{C29A298D-50E1-4307-8707-4C2DDCC19D6A}" presName="thickLine" presStyleLbl="alignNode1" presStyleIdx="3" presStyleCnt="4"/>
      <dgm:spPr/>
    </dgm:pt>
    <dgm:pt modelId="{8AA76A7B-3652-4C11-9F98-4B185987A050}" type="pres">
      <dgm:prSet presAssocID="{C29A298D-50E1-4307-8707-4C2DDCC19D6A}" presName="horz1" presStyleCnt="0"/>
      <dgm:spPr/>
    </dgm:pt>
    <dgm:pt modelId="{E312751D-81F1-4DC7-8F17-2D6C33E663B5}" type="pres">
      <dgm:prSet presAssocID="{C29A298D-50E1-4307-8707-4C2DDCC19D6A}" presName="tx1" presStyleLbl="revTx" presStyleIdx="3" presStyleCnt="4"/>
      <dgm:spPr/>
    </dgm:pt>
    <dgm:pt modelId="{9A1DACB6-DFB0-4095-90DE-860343F5412C}" type="pres">
      <dgm:prSet presAssocID="{C29A298D-50E1-4307-8707-4C2DDCC19D6A}" presName="vert1" presStyleCnt="0"/>
      <dgm:spPr/>
    </dgm:pt>
  </dgm:ptLst>
  <dgm:cxnLst>
    <dgm:cxn modelId="{4A2E4408-4382-4385-AD87-CCF193E07A03}" type="presOf" srcId="{679B2C14-87CC-4760-BB51-F607F8449494}" destId="{1C12EE05-ABCD-46E3-AF17-C65040B8D757}" srcOrd="0" destOrd="0" presId="urn:microsoft.com/office/officeart/2008/layout/LinedList"/>
    <dgm:cxn modelId="{CC9EB017-D358-420A-B8BC-44A2BD882109}" srcId="{01C1B494-62AB-481F-B0A1-007C4E2BE427}" destId="{10A7F0D9-FE47-4D5B-BF3F-6D43E4D41CA0}" srcOrd="1" destOrd="0" parTransId="{C50EC091-33D8-4B97-98E6-802175906087}" sibTransId="{9824157E-CF8D-43EE-8A94-E9830E640CF3}"/>
    <dgm:cxn modelId="{B99AD639-20D2-4609-8213-2B7C752E93E5}" srcId="{01C1B494-62AB-481F-B0A1-007C4E2BE427}" destId="{679B2C14-87CC-4760-BB51-F607F8449494}" srcOrd="0" destOrd="0" parTransId="{C0343801-D324-4B3C-8CCD-0A4DC0A79CEE}" sibTransId="{00E76E96-6DC3-4D5B-B4A6-0592F00EE590}"/>
    <dgm:cxn modelId="{6BCD445C-5563-4F91-9744-F020546CA99E}" srcId="{01C1B494-62AB-481F-B0A1-007C4E2BE427}" destId="{EBD472E0-4530-4F0C-88DC-D09BEEEA4C19}" srcOrd="2" destOrd="0" parTransId="{854FBA44-E8C3-4BAF-AD16-1DA7F03DE7EA}" sibTransId="{E5FA954B-BDB7-49FE-9B3A-F823695DC6FD}"/>
    <dgm:cxn modelId="{1A90C543-2BAA-4CCD-8B97-9495760BD159}" type="presOf" srcId="{10A7F0D9-FE47-4D5B-BF3F-6D43E4D41CA0}" destId="{D81546A8-DB8D-4931-8DB6-50BEE6D7D743}" srcOrd="0" destOrd="0" presId="urn:microsoft.com/office/officeart/2008/layout/LinedList"/>
    <dgm:cxn modelId="{6AC13D51-FF01-4144-892B-C38A4CFAFCAC}" type="presOf" srcId="{01C1B494-62AB-481F-B0A1-007C4E2BE427}" destId="{17855659-BF2D-46B5-B104-E6B41AFFA553}" srcOrd="0" destOrd="0" presId="urn:microsoft.com/office/officeart/2008/layout/LinedList"/>
    <dgm:cxn modelId="{61FBBC71-F57E-4050-9A4E-A7DBCCC1DD0C}" srcId="{01C1B494-62AB-481F-B0A1-007C4E2BE427}" destId="{C29A298D-50E1-4307-8707-4C2DDCC19D6A}" srcOrd="3" destOrd="0" parTransId="{78A614D9-5B51-42BE-A3A9-B99796D68A79}" sibTransId="{F76C882B-44DE-4279-820C-14D36A622025}"/>
    <dgm:cxn modelId="{F3A58C58-070C-49E4-A298-AC6623615651}" type="presOf" srcId="{EBD472E0-4530-4F0C-88DC-D09BEEEA4C19}" destId="{7216292A-3F6A-4CF6-A48D-81D0BDE2DCA6}" srcOrd="0" destOrd="0" presId="urn:microsoft.com/office/officeart/2008/layout/LinedList"/>
    <dgm:cxn modelId="{EBF864C1-D6CB-4284-9949-14C627CB441D}" type="presOf" srcId="{C29A298D-50E1-4307-8707-4C2DDCC19D6A}" destId="{E312751D-81F1-4DC7-8F17-2D6C33E663B5}" srcOrd="0" destOrd="0" presId="urn:microsoft.com/office/officeart/2008/layout/LinedList"/>
    <dgm:cxn modelId="{7C3CD72F-0EC5-4D73-95F0-B49CF2C49675}" type="presParOf" srcId="{17855659-BF2D-46B5-B104-E6B41AFFA553}" destId="{48B9230C-418C-4EBC-95D2-D93A1CE129F0}" srcOrd="0" destOrd="0" presId="urn:microsoft.com/office/officeart/2008/layout/LinedList"/>
    <dgm:cxn modelId="{D09E5162-A0D4-47AD-BCA2-AB039A7E1F68}" type="presParOf" srcId="{17855659-BF2D-46B5-B104-E6B41AFFA553}" destId="{B2D470CB-8406-4008-917C-2D0997073809}" srcOrd="1" destOrd="0" presId="urn:microsoft.com/office/officeart/2008/layout/LinedList"/>
    <dgm:cxn modelId="{9463F657-B2DD-42D2-9432-52315611334A}" type="presParOf" srcId="{B2D470CB-8406-4008-917C-2D0997073809}" destId="{1C12EE05-ABCD-46E3-AF17-C65040B8D757}" srcOrd="0" destOrd="0" presId="urn:microsoft.com/office/officeart/2008/layout/LinedList"/>
    <dgm:cxn modelId="{0C1B554C-35DB-45E4-98BD-44D7435F6F4A}" type="presParOf" srcId="{B2D470CB-8406-4008-917C-2D0997073809}" destId="{815FC1C5-787B-46F3-A720-2339A6A44DDB}" srcOrd="1" destOrd="0" presId="urn:microsoft.com/office/officeart/2008/layout/LinedList"/>
    <dgm:cxn modelId="{F6A62B04-F00E-47DC-A1BE-651D6A0E6E2B}" type="presParOf" srcId="{17855659-BF2D-46B5-B104-E6B41AFFA553}" destId="{798CC8D6-C0DD-4BD4-8EDB-8267A8914FAA}" srcOrd="2" destOrd="0" presId="urn:microsoft.com/office/officeart/2008/layout/LinedList"/>
    <dgm:cxn modelId="{F4A4C09D-0A21-4E09-B30E-4E35B0C614FC}" type="presParOf" srcId="{17855659-BF2D-46B5-B104-E6B41AFFA553}" destId="{5AF7B4B3-0296-4BD1-8E47-2F24EBC64900}" srcOrd="3" destOrd="0" presId="urn:microsoft.com/office/officeart/2008/layout/LinedList"/>
    <dgm:cxn modelId="{56A2F9EB-2A8D-4C93-A10E-161CC95BEE63}" type="presParOf" srcId="{5AF7B4B3-0296-4BD1-8E47-2F24EBC64900}" destId="{D81546A8-DB8D-4931-8DB6-50BEE6D7D743}" srcOrd="0" destOrd="0" presId="urn:microsoft.com/office/officeart/2008/layout/LinedList"/>
    <dgm:cxn modelId="{9BC754B9-6BE9-41CD-BA92-3227994CF1B3}" type="presParOf" srcId="{5AF7B4B3-0296-4BD1-8E47-2F24EBC64900}" destId="{B218ECB4-0E8E-497D-8B42-4D576E925B76}" srcOrd="1" destOrd="0" presId="urn:microsoft.com/office/officeart/2008/layout/LinedList"/>
    <dgm:cxn modelId="{4A9478F3-B5DF-4C62-9C9D-42E4981200BA}" type="presParOf" srcId="{17855659-BF2D-46B5-B104-E6B41AFFA553}" destId="{3835F019-9A71-444B-A6DA-E3EB504A53F2}" srcOrd="4" destOrd="0" presId="urn:microsoft.com/office/officeart/2008/layout/LinedList"/>
    <dgm:cxn modelId="{E9300BB4-7111-4A93-8BE3-97695C031017}" type="presParOf" srcId="{17855659-BF2D-46B5-B104-E6B41AFFA553}" destId="{1F8324D3-C394-4B43-88C9-1C22D29183C1}" srcOrd="5" destOrd="0" presId="urn:microsoft.com/office/officeart/2008/layout/LinedList"/>
    <dgm:cxn modelId="{5190575D-45EA-4665-B695-2CC41F4729FF}" type="presParOf" srcId="{1F8324D3-C394-4B43-88C9-1C22D29183C1}" destId="{7216292A-3F6A-4CF6-A48D-81D0BDE2DCA6}" srcOrd="0" destOrd="0" presId="urn:microsoft.com/office/officeart/2008/layout/LinedList"/>
    <dgm:cxn modelId="{044E9865-40B5-4C5C-B56E-CC727A36F39E}" type="presParOf" srcId="{1F8324D3-C394-4B43-88C9-1C22D29183C1}" destId="{89A5F73A-440D-407F-B54B-4862B09B5813}" srcOrd="1" destOrd="0" presId="urn:microsoft.com/office/officeart/2008/layout/LinedList"/>
    <dgm:cxn modelId="{DAB96C0E-5782-4F13-81EE-490D97DF1A81}" type="presParOf" srcId="{17855659-BF2D-46B5-B104-E6B41AFFA553}" destId="{C6310443-4A1B-4963-9AF5-399AB9162E43}" srcOrd="6" destOrd="0" presId="urn:microsoft.com/office/officeart/2008/layout/LinedList"/>
    <dgm:cxn modelId="{38DBC4C1-A288-47B7-9907-243611A6CA86}" type="presParOf" srcId="{17855659-BF2D-46B5-B104-E6B41AFFA553}" destId="{8AA76A7B-3652-4C11-9F98-4B185987A050}" srcOrd="7" destOrd="0" presId="urn:microsoft.com/office/officeart/2008/layout/LinedList"/>
    <dgm:cxn modelId="{4BA986C0-5453-4602-BEF5-F36CE416EC7B}" type="presParOf" srcId="{8AA76A7B-3652-4C11-9F98-4B185987A050}" destId="{E312751D-81F1-4DC7-8F17-2D6C33E663B5}" srcOrd="0" destOrd="0" presId="urn:microsoft.com/office/officeart/2008/layout/LinedList"/>
    <dgm:cxn modelId="{9BB6A257-DC86-4A66-95AD-923E139B5D50}" type="presParOf" srcId="{8AA76A7B-3652-4C11-9F98-4B185987A050}" destId="{9A1DACB6-DFB0-4095-90DE-860343F5412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A2F07C0-02FC-4714-BB6E-9E15717DA0F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B0B77D-B0D0-4D86-897A-2D8DD56D71C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Employees require digital competencies and training (Topol, 2019) Handling online patient inquiries </a:t>
          </a:r>
          <a:endParaRPr lang="en-US"/>
        </a:p>
      </dgm:t>
    </dgm:pt>
    <dgm:pt modelId="{B2995730-5B81-41C0-9C9E-123EE1AC94A8}" type="parTrans" cxnId="{19CCC767-7714-4EA2-A2B0-EDF3A1E8D5C4}">
      <dgm:prSet/>
      <dgm:spPr/>
      <dgm:t>
        <a:bodyPr/>
        <a:lstStyle/>
        <a:p>
          <a:endParaRPr lang="en-US"/>
        </a:p>
      </dgm:t>
    </dgm:pt>
    <dgm:pt modelId="{CD4A3DF7-D664-49B6-840B-FD1FE6FA9D7D}" type="sibTrans" cxnId="{19CCC767-7714-4EA2-A2B0-EDF3A1E8D5C4}">
      <dgm:prSet/>
      <dgm:spPr/>
      <dgm:t>
        <a:bodyPr/>
        <a:lstStyle/>
        <a:p>
          <a:endParaRPr lang="en-US"/>
        </a:p>
      </dgm:t>
    </dgm:pt>
    <dgm:pt modelId="{73B76DB2-EDF9-45A5-A86F-13DAF877B94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Growing digital workload </a:t>
          </a:r>
          <a:endParaRPr lang="en-US"/>
        </a:p>
      </dgm:t>
    </dgm:pt>
    <dgm:pt modelId="{5EFDF41F-AD67-45B5-ABD2-1B4AFA8B4D06}" type="parTrans" cxnId="{FB34EFCC-2BB2-4DF8-B71A-AC55F4BEFECF}">
      <dgm:prSet/>
      <dgm:spPr/>
      <dgm:t>
        <a:bodyPr/>
        <a:lstStyle/>
        <a:p>
          <a:endParaRPr lang="en-US"/>
        </a:p>
      </dgm:t>
    </dgm:pt>
    <dgm:pt modelId="{596C4BBE-0200-4D7D-A563-D43819A16EC1}" type="sibTrans" cxnId="{FB34EFCC-2BB2-4DF8-B71A-AC55F4BEFECF}">
      <dgm:prSet/>
      <dgm:spPr/>
      <dgm:t>
        <a:bodyPr/>
        <a:lstStyle/>
        <a:p>
          <a:endParaRPr lang="en-US"/>
        </a:p>
      </dgm:t>
    </dgm:pt>
    <dgm:pt modelId="{E7A21E2D-BE41-458B-9EF1-5416E6553FB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0" i="0"/>
            <a:t>Adjusting to new digital platforms</a:t>
          </a:r>
          <a:endParaRPr lang="en-US"/>
        </a:p>
      </dgm:t>
    </dgm:pt>
    <dgm:pt modelId="{FD51C529-89FA-4BD3-A6D6-10A63D39D0AB}" type="parTrans" cxnId="{DBEA44F0-8101-4F0F-828A-EBBA34992DF6}">
      <dgm:prSet/>
      <dgm:spPr/>
      <dgm:t>
        <a:bodyPr/>
        <a:lstStyle/>
        <a:p>
          <a:endParaRPr lang="en-US"/>
        </a:p>
      </dgm:t>
    </dgm:pt>
    <dgm:pt modelId="{07D9FE71-2E67-4332-BA40-042AA0B56C24}" type="sibTrans" cxnId="{DBEA44F0-8101-4F0F-828A-EBBA34992DF6}">
      <dgm:prSet/>
      <dgm:spPr/>
      <dgm:t>
        <a:bodyPr/>
        <a:lstStyle/>
        <a:p>
          <a:endParaRPr lang="en-US"/>
        </a:p>
      </dgm:t>
    </dgm:pt>
    <dgm:pt modelId="{E4E8724D-1348-48A2-A1E6-09D2B9D71896}" type="pres">
      <dgm:prSet presAssocID="{4A2F07C0-02FC-4714-BB6E-9E15717DA0F6}" presName="root" presStyleCnt="0">
        <dgm:presLayoutVars>
          <dgm:dir/>
          <dgm:resizeHandles val="exact"/>
        </dgm:presLayoutVars>
      </dgm:prSet>
      <dgm:spPr/>
    </dgm:pt>
    <dgm:pt modelId="{9E520E14-A181-4B43-A897-5B4EF0903805}" type="pres">
      <dgm:prSet presAssocID="{46B0B77D-B0D0-4D86-897A-2D8DD56D71C4}" presName="compNode" presStyleCnt="0"/>
      <dgm:spPr/>
    </dgm:pt>
    <dgm:pt modelId="{6B864F06-71EC-4222-A09E-DD653D4CD9AF}" type="pres">
      <dgm:prSet presAssocID="{46B0B77D-B0D0-4D86-897A-2D8DD56D71C4}" presName="iconBgRect" presStyleLbl="bgShp" presStyleIdx="0" presStyleCnt="3"/>
      <dgm:spPr/>
    </dgm:pt>
    <dgm:pt modelId="{B7063786-383B-452A-B2E9-36EA4A163EDC}" type="pres">
      <dgm:prSet presAssocID="{46B0B77D-B0D0-4D86-897A-2D8DD56D71C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137A5F5-C964-4F61-8A8D-05204C8D12C5}" type="pres">
      <dgm:prSet presAssocID="{46B0B77D-B0D0-4D86-897A-2D8DD56D71C4}" presName="spaceRect" presStyleCnt="0"/>
      <dgm:spPr/>
    </dgm:pt>
    <dgm:pt modelId="{136E2AA7-59B5-4093-98BD-7B6E981F0A73}" type="pres">
      <dgm:prSet presAssocID="{46B0B77D-B0D0-4D86-897A-2D8DD56D71C4}" presName="textRect" presStyleLbl="revTx" presStyleIdx="0" presStyleCnt="3">
        <dgm:presLayoutVars>
          <dgm:chMax val="1"/>
          <dgm:chPref val="1"/>
        </dgm:presLayoutVars>
      </dgm:prSet>
      <dgm:spPr/>
    </dgm:pt>
    <dgm:pt modelId="{F1C56712-6BE8-4A8B-9053-4988E06C7D97}" type="pres">
      <dgm:prSet presAssocID="{CD4A3DF7-D664-49B6-840B-FD1FE6FA9D7D}" presName="sibTrans" presStyleCnt="0"/>
      <dgm:spPr/>
    </dgm:pt>
    <dgm:pt modelId="{95881A3E-D77D-4F4E-8644-4FEADFB1B4A7}" type="pres">
      <dgm:prSet presAssocID="{73B76DB2-EDF9-45A5-A86F-13DAF877B94B}" presName="compNode" presStyleCnt="0"/>
      <dgm:spPr/>
    </dgm:pt>
    <dgm:pt modelId="{F18FE620-04B4-4788-BD96-B3616009DDB8}" type="pres">
      <dgm:prSet presAssocID="{73B76DB2-EDF9-45A5-A86F-13DAF877B94B}" presName="iconBgRect" presStyleLbl="bgShp" presStyleIdx="1" presStyleCnt="3"/>
      <dgm:spPr/>
    </dgm:pt>
    <dgm:pt modelId="{27561CAB-ECE1-4DD0-9A27-98493BCAECF0}" type="pres">
      <dgm:prSet presAssocID="{73B76DB2-EDF9-45A5-A86F-13DAF877B94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BB62709-E98A-4E56-A5CD-816F1D272F33}" type="pres">
      <dgm:prSet presAssocID="{73B76DB2-EDF9-45A5-A86F-13DAF877B94B}" presName="spaceRect" presStyleCnt="0"/>
      <dgm:spPr/>
    </dgm:pt>
    <dgm:pt modelId="{309F001B-19B3-48A2-AEF9-9F770551E6D2}" type="pres">
      <dgm:prSet presAssocID="{73B76DB2-EDF9-45A5-A86F-13DAF877B94B}" presName="textRect" presStyleLbl="revTx" presStyleIdx="1" presStyleCnt="3">
        <dgm:presLayoutVars>
          <dgm:chMax val="1"/>
          <dgm:chPref val="1"/>
        </dgm:presLayoutVars>
      </dgm:prSet>
      <dgm:spPr/>
    </dgm:pt>
    <dgm:pt modelId="{2811F882-BD46-4D7C-920C-2D819D95137C}" type="pres">
      <dgm:prSet presAssocID="{596C4BBE-0200-4D7D-A563-D43819A16EC1}" presName="sibTrans" presStyleCnt="0"/>
      <dgm:spPr/>
    </dgm:pt>
    <dgm:pt modelId="{1E927545-DEBF-46E4-92EC-EE719E80A864}" type="pres">
      <dgm:prSet presAssocID="{E7A21E2D-BE41-458B-9EF1-5416E6553FB7}" presName="compNode" presStyleCnt="0"/>
      <dgm:spPr/>
    </dgm:pt>
    <dgm:pt modelId="{FECF2B86-025E-451A-836E-7BDBD2D86A12}" type="pres">
      <dgm:prSet presAssocID="{E7A21E2D-BE41-458B-9EF1-5416E6553FB7}" presName="iconBgRect" presStyleLbl="bgShp" presStyleIdx="2" presStyleCnt="3"/>
      <dgm:spPr/>
    </dgm:pt>
    <dgm:pt modelId="{90E81BB9-07CA-4281-A1CE-195822C04B8E}" type="pres">
      <dgm:prSet presAssocID="{E7A21E2D-BE41-458B-9EF1-5416E6553F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98534668-A19A-43A4-B9E1-6498A5C47DAC}" type="pres">
      <dgm:prSet presAssocID="{E7A21E2D-BE41-458B-9EF1-5416E6553FB7}" presName="spaceRect" presStyleCnt="0"/>
      <dgm:spPr/>
    </dgm:pt>
    <dgm:pt modelId="{A29AD8C5-7ED8-4796-9788-CA2556A7D4CB}" type="pres">
      <dgm:prSet presAssocID="{E7A21E2D-BE41-458B-9EF1-5416E6553FB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B6DAF3E-0B66-4863-A75A-47748A3BC1E1}" type="presOf" srcId="{4A2F07C0-02FC-4714-BB6E-9E15717DA0F6}" destId="{E4E8724D-1348-48A2-A1E6-09D2B9D71896}" srcOrd="0" destOrd="0" presId="urn:microsoft.com/office/officeart/2018/5/layout/IconCircleLabelList"/>
    <dgm:cxn modelId="{19CCC767-7714-4EA2-A2B0-EDF3A1E8D5C4}" srcId="{4A2F07C0-02FC-4714-BB6E-9E15717DA0F6}" destId="{46B0B77D-B0D0-4D86-897A-2D8DD56D71C4}" srcOrd="0" destOrd="0" parTransId="{B2995730-5B81-41C0-9C9E-123EE1AC94A8}" sibTransId="{CD4A3DF7-D664-49B6-840B-FD1FE6FA9D7D}"/>
    <dgm:cxn modelId="{9A65FE4B-672F-420B-9FF7-6D1ADE2F3252}" type="presOf" srcId="{E7A21E2D-BE41-458B-9EF1-5416E6553FB7}" destId="{A29AD8C5-7ED8-4796-9788-CA2556A7D4CB}" srcOrd="0" destOrd="0" presId="urn:microsoft.com/office/officeart/2018/5/layout/IconCircleLabelList"/>
    <dgm:cxn modelId="{D9AC944C-57CD-4675-B44B-1FBB03D8E8F2}" type="presOf" srcId="{46B0B77D-B0D0-4D86-897A-2D8DD56D71C4}" destId="{136E2AA7-59B5-4093-98BD-7B6E981F0A73}" srcOrd="0" destOrd="0" presId="urn:microsoft.com/office/officeart/2018/5/layout/IconCircleLabelList"/>
    <dgm:cxn modelId="{FB34EFCC-2BB2-4DF8-B71A-AC55F4BEFECF}" srcId="{4A2F07C0-02FC-4714-BB6E-9E15717DA0F6}" destId="{73B76DB2-EDF9-45A5-A86F-13DAF877B94B}" srcOrd="1" destOrd="0" parTransId="{5EFDF41F-AD67-45B5-ABD2-1B4AFA8B4D06}" sibTransId="{596C4BBE-0200-4D7D-A563-D43819A16EC1}"/>
    <dgm:cxn modelId="{2F3BFFE8-4A7C-4538-A2BD-3993D53EF562}" type="presOf" srcId="{73B76DB2-EDF9-45A5-A86F-13DAF877B94B}" destId="{309F001B-19B3-48A2-AEF9-9F770551E6D2}" srcOrd="0" destOrd="0" presId="urn:microsoft.com/office/officeart/2018/5/layout/IconCircleLabelList"/>
    <dgm:cxn modelId="{DBEA44F0-8101-4F0F-828A-EBBA34992DF6}" srcId="{4A2F07C0-02FC-4714-BB6E-9E15717DA0F6}" destId="{E7A21E2D-BE41-458B-9EF1-5416E6553FB7}" srcOrd="2" destOrd="0" parTransId="{FD51C529-89FA-4BD3-A6D6-10A63D39D0AB}" sibTransId="{07D9FE71-2E67-4332-BA40-042AA0B56C24}"/>
    <dgm:cxn modelId="{4A99B5B4-48A7-4D88-8854-EAB358D64839}" type="presParOf" srcId="{E4E8724D-1348-48A2-A1E6-09D2B9D71896}" destId="{9E520E14-A181-4B43-A897-5B4EF0903805}" srcOrd="0" destOrd="0" presId="urn:microsoft.com/office/officeart/2018/5/layout/IconCircleLabelList"/>
    <dgm:cxn modelId="{AEDE8024-5152-455D-9D61-CAA87420BF7D}" type="presParOf" srcId="{9E520E14-A181-4B43-A897-5B4EF0903805}" destId="{6B864F06-71EC-4222-A09E-DD653D4CD9AF}" srcOrd="0" destOrd="0" presId="urn:microsoft.com/office/officeart/2018/5/layout/IconCircleLabelList"/>
    <dgm:cxn modelId="{D5364D96-9058-478F-8A02-1C529DFFA211}" type="presParOf" srcId="{9E520E14-A181-4B43-A897-5B4EF0903805}" destId="{B7063786-383B-452A-B2E9-36EA4A163EDC}" srcOrd="1" destOrd="0" presId="urn:microsoft.com/office/officeart/2018/5/layout/IconCircleLabelList"/>
    <dgm:cxn modelId="{0BBE126E-84F1-42CD-AD69-46E4D6F269CE}" type="presParOf" srcId="{9E520E14-A181-4B43-A897-5B4EF0903805}" destId="{E137A5F5-C964-4F61-8A8D-05204C8D12C5}" srcOrd="2" destOrd="0" presId="urn:microsoft.com/office/officeart/2018/5/layout/IconCircleLabelList"/>
    <dgm:cxn modelId="{0970B222-3F96-42A2-AC76-8F4EFF5FD352}" type="presParOf" srcId="{9E520E14-A181-4B43-A897-5B4EF0903805}" destId="{136E2AA7-59B5-4093-98BD-7B6E981F0A73}" srcOrd="3" destOrd="0" presId="urn:microsoft.com/office/officeart/2018/5/layout/IconCircleLabelList"/>
    <dgm:cxn modelId="{7FF81E53-8454-43AF-85EA-C77DCDB281DA}" type="presParOf" srcId="{E4E8724D-1348-48A2-A1E6-09D2B9D71896}" destId="{F1C56712-6BE8-4A8B-9053-4988E06C7D97}" srcOrd="1" destOrd="0" presId="urn:microsoft.com/office/officeart/2018/5/layout/IconCircleLabelList"/>
    <dgm:cxn modelId="{6F8F938B-4774-43FF-B8F2-5DF62F7C56DF}" type="presParOf" srcId="{E4E8724D-1348-48A2-A1E6-09D2B9D71896}" destId="{95881A3E-D77D-4F4E-8644-4FEADFB1B4A7}" srcOrd="2" destOrd="0" presId="urn:microsoft.com/office/officeart/2018/5/layout/IconCircleLabelList"/>
    <dgm:cxn modelId="{6FA53388-6A7A-4FF1-9A88-F6867BD5EF5F}" type="presParOf" srcId="{95881A3E-D77D-4F4E-8644-4FEADFB1B4A7}" destId="{F18FE620-04B4-4788-BD96-B3616009DDB8}" srcOrd="0" destOrd="0" presId="urn:microsoft.com/office/officeart/2018/5/layout/IconCircleLabelList"/>
    <dgm:cxn modelId="{4925CBC5-10A0-4113-BF1C-57C029901839}" type="presParOf" srcId="{95881A3E-D77D-4F4E-8644-4FEADFB1B4A7}" destId="{27561CAB-ECE1-4DD0-9A27-98493BCAECF0}" srcOrd="1" destOrd="0" presId="urn:microsoft.com/office/officeart/2018/5/layout/IconCircleLabelList"/>
    <dgm:cxn modelId="{090C2BAE-929D-49C9-8236-C64F832BAC43}" type="presParOf" srcId="{95881A3E-D77D-4F4E-8644-4FEADFB1B4A7}" destId="{6BB62709-E98A-4E56-A5CD-816F1D272F33}" srcOrd="2" destOrd="0" presId="urn:microsoft.com/office/officeart/2018/5/layout/IconCircleLabelList"/>
    <dgm:cxn modelId="{0DDCE7BA-1F97-4A7E-A3B6-6B1DB8EBA173}" type="presParOf" srcId="{95881A3E-D77D-4F4E-8644-4FEADFB1B4A7}" destId="{309F001B-19B3-48A2-AEF9-9F770551E6D2}" srcOrd="3" destOrd="0" presId="urn:microsoft.com/office/officeart/2018/5/layout/IconCircleLabelList"/>
    <dgm:cxn modelId="{A4E7D7F4-13B5-4793-8502-84EECEA5EFA2}" type="presParOf" srcId="{E4E8724D-1348-48A2-A1E6-09D2B9D71896}" destId="{2811F882-BD46-4D7C-920C-2D819D95137C}" srcOrd="3" destOrd="0" presId="urn:microsoft.com/office/officeart/2018/5/layout/IconCircleLabelList"/>
    <dgm:cxn modelId="{649EE848-6007-4CF2-BEC6-18E7C4CE609D}" type="presParOf" srcId="{E4E8724D-1348-48A2-A1E6-09D2B9D71896}" destId="{1E927545-DEBF-46E4-92EC-EE719E80A864}" srcOrd="4" destOrd="0" presId="urn:microsoft.com/office/officeart/2018/5/layout/IconCircleLabelList"/>
    <dgm:cxn modelId="{E01BA4D8-BB22-4D2F-84EF-2C8017D4D986}" type="presParOf" srcId="{1E927545-DEBF-46E4-92EC-EE719E80A864}" destId="{FECF2B86-025E-451A-836E-7BDBD2D86A12}" srcOrd="0" destOrd="0" presId="urn:microsoft.com/office/officeart/2018/5/layout/IconCircleLabelList"/>
    <dgm:cxn modelId="{35955BB1-AA65-4920-9CB9-00091036B60C}" type="presParOf" srcId="{1E927545-DEBF-46E4-92EC-EE719E80A864}" destId="{90E81BB9-07CA-4281-A1CE-195822C04B8E}" srcOrd="1" destOrd="0" presId="urn:microsoft.com/office/officeart/2018/5/layout/IconCircleLabelList"/>
    <dgm:cxn modelId="{3478F266-6F38-49A2-9DDD-38F6EBB8F64B}" type="presParOf" srcId="{1E927545-DEBF-46E4-92EC-EE719E80A864}" destId="{98534668-A19A-43A4-B9E1-6498A5C47DAC}" srcOrd="2" destOrd="0" presId="urn:microsoft.com/office/officeart/2018/5/layout/IconCircleLabelList"/>
    <dgm:cxn modelId="{D4F9BC4D-0ED4-42B6-9DA8-31C718FE3E41}" type="presParOf" srcId="{1E927545-DEBF-46E4-92EC-EE719E80A864}" destId="{A29AD8C5-7ED8-4796-9788-CA2556A7D4C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28A6A08-0A67-4622-943A-72F76FC671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F69C4DF0-7603-4D5A-9C69-F57A4F651474}">
      <dgm:prSet/>
      <dgm:spPr/>
      <dgm:t>
        <a:bodyPr/>
        <a:lstStyle/>
        <a:p>
          <a:r>
            <a:rPr lang="en-GB" b="0" i="0"/>
            <a:t>Round-the-clock access to healthcare services (NHS England, 2019) Quicker management of appointments </a:t>
          </a:r>
          <a:endParaRPr lang="en-US"/>
        </a:p>
      </dgm:t>
    </dgm:pt>
    <dgm:pt modelId="{ED4DE70F-BF59-4AB6-A5D2-05922C0708E7}" type="parTrans" cxnId="{437D81D3-53E9-4D07-9D22-FAE5CC5DE603}">
      <dgm:prSet/>
      <dgm:spPr/>
      <dgm:t>
        <a:bodyPr/>
        <a:lstStyle/>
        <a:p>
          <a:endParaRPr lang="en-US"/>
        </a:p>
      </dgm:t>
    </dgm:pt>
    <dgm:pt modelId="{DBC5DA4F-1746-4202-BDD5-2208EA53758B}" type="sibTrans" cxnId="{437D81D3-53E9-4D07-9D22-FAE5CC5DE603}">
      <dgm:prSet/>
      <dgm:spPr/>
      <dgm:t>
        <a:bodyPr/>
        <a:lstStyle/>
        <a:p>
          <a:endParaRPr lang="en-US"/>
        </a:p>
      </dgm:t>
    </dgm:pt>
    <dgm:pt modelId="{CC887CE5-11A5-4D28-A6E5-4B5970403B8B}">
      <dgm:prSet/>
      <dgm:spPr/>
      <dgm:t>
        <a:bodyPr/>
        <a:lstStyle/>
        <a:p>
          <a:r>
            <a:rPr lang="en-GB" b="0" i="0"/>
            <a:t>Enhanced prescription request processes </a:t>
          </a:r>
          <a:endParaRPr lang="en-US"/>
        </a:p>
      </dgm:t>
    </dgm:pt>
    <dgm:pt modelId="{ABE4A831-668A-4B87-9DC3-6EC5456C15E4}" type="parTrans" cxnId="{3AAD8B37-51A7-47A3-A286-360134888816}">
      <dgm:prSet/>
      <dgm:spPr/>
      <dgm:t>
        <a:bodyPr/>
        <a:lstStyle/>
        <a:p>
          <a:endParaRPr lang="en-US"/>
        </a:p>
      </dgm:t>
    </dgm:pt>
    <dgm:pt modelId="{123DC997-1871-4398-B95A-AAF6C93947A0}" type="sibTrans" cxnId="{3AAD8B37-51A7-47A3-A286-360134888816}">
      <dgm:prSet/>
      <dgm:spPr/>
      <dgm:t>
        <a:bodyPr/>
        <a:lstStyle/>
        <a:p>
          <a:endParaRPr lang="en-US"/>
        </a:p>
      </dgm:t>
    </dgm:pt>
    <dgm:pt modelId="{FEBAF209-C873-462B-8DB6-7C99772B7FE2}">
      <dgm:prSet/>
      <dgm:spPr/>
      <dgm:t>
        <a:bodyPr/>
        <a:lstStyle/>
        <a:p>
          <a:r>
            <a:rPr lang="en-GB" b="0" i="0"/>
            <a:t>Increases efficiency in healthcare</a:t>
          </a:r>
          <a:endParaRPr lang="en-US"/>
        </a:p>
      </dgm:t>
    </dgm:pt>
    <dgm:pt modelId="{5DFFFD4D-8114-4AC6-9636-D1F26FB9A147}" type="parTrans" cxnId="{D9DFCC9A-A243-45B9-A163-2C13445E8C5B}">
      <dgm:prSet/>
      <dgm:spPr/>
      <dgm:t>
        <a:bodyPr/>
        <a:lstStyle/>
        <a:p>
          <a:endParaRPr lang="en-US"/>
        </a:p>
      </dgm:t>
    </dgm:pt>
    <dgm:pt modelId="{EF4E0CEC-173A-4F22-A4CC-BC425055C9D2}" type="sibTrans" cxnId="{D9DFCC9A-A243-45B9-A163-2C13445E8C5B}">
      <dgm:prSet/>
      <dgm:spPr/>
      <dgm:t>
        <a:bodyPr/>
        <a:lstStyle/>
        <a:p>
          <a:endParaRPr lang="en-US"/>
        </a:p>
      </dgm:t>
    </dgm:pt>
    <dgm:pt modelId="{D667F760-4FBF-4F8E-9D74-2A78AEC3A1C7}" type="pres">
      <dgm:prSet presAssocID="{828A6A08-0A67-4622-943A-72F76FC67144}" presName="root" presStyleCnt="0">
        <dgm:presLayoutVars>
          <dgm:dir/>
          <dgm:resizeHandles val="exact"/>
        </dgm:presLayoutVars>
      </dgm:prSet>
      <dgm:spPr/>
    </dgm:pt>
    <dgm:pt modelId="{7201F3AB-0082-4D22-B631-F7139E2374CB}" type="pres">
      <dgm:prSet presAssocID="{F69C4DF0-7603-4D5A-9C69-F57A4F651474}" presName="compNode" presStyleCnt="0"/>
      <dgm:spPr/>
    </dgm:pt>
    <dgm:pt modelId="{31F2F907-B52F-45CB-8549-E22FD2960232}" type="pres">
      <dgm:prSet presAssocID="{F69C4DF0-7603-4D5A-9C69-F57A4F651474}" presName="bgRect" presStyleLbl="bgShp" presStyleIdx="0" presStyleCnt="3"/>
      <dgm:spPr/>
    </dgm:pt>
    <dgm:pt modelId="{496FBC78-6A5F-4A16-84FD-7E08E1A19225}" type="pres">
      <dgm:prSet presAssocID="{F69C4DF0-7603-4D5A-9C69-F57A4F6514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A147BEB2-E959-4763-94B3-AE30CD9808B5}" type="pres">
      <dgm:prSet presAssocID="{F69C4DF0-7603-4D5A-9C69-F57A4F651474}" presName="spaceRect" presStyleCnt="0"/>
      <dgm:spPr/>
    </dgm:pt>
    <dgm:pt modelId="{7F78B9EB-3A87-46DC-AD55-FCB6DD8401DD}" type="pres">
      <dgm:prSet presAssocID="{F69C4DF0-7603-4D5A-9C69-F57A4F651474}" presName="parTx" presStyleLbl="revTx" presStyleIdx="0" presStyleCnt="3">
        <dgm:presLayoutVars>
          <dgm:chMax val="0"/>
          <dgm:chPref val="0"/>
        </dgm:presLayoutVars>
      </dgm:prSet>
      <dgm:spPr/>
    </dgm:pt>
    <dgm:pt modelId="{A12C3446-A671-4D9F-AD21-13B5B4789FC4}" type="pres">
      <dgm:prSet presAssocID="{DBC5DA4F-1746-4202-BDD5-2208EA53758B}" presName="sibTrans" presStyleCnt="0"/>
      <dgm:spPr/>
    </dgm:pt>
    <dgm:pt modelId="{73B6C63D-3F0C-4EB5-9FD4-3104C6AC88F2}" type="pres">
      <dgm:prSet presAssocID="{CC887CE5-11A5-4D28-A6E5-4B5970403B8B}" presName="compNode" presStyleCnt="0"/>
      <dgm:spPr/>
    </dgm:pt>
    <dgm:pt modelId="{C77CAF1A-1493-4975-8648-1F37F57AB54F}" type="pres">
      <dgm:prSet presAssocID="{CC887CE5-11A5-4D28-A6E5-4B5970403B8B}" presName="bgRect" presStyleLbl="bgShp" presStyleIdx="1" presStyleCnt="3"/>
      <dgm:spPr/>
    </dgm:pt>
    <dgm:pt modelId="{F50507A0-C3CA-42C9-9A78-C4B630B3FA18}" type="pres">
      <dgm:prSet presAssocID="{CC887CE5-11A5-4D28-A6E5-4B5970403B8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9E003994-F362-4653-8FED-20CE9A9A6F7B}" type="pres">
      <dgm:prSet presAssocID="{CC887CE5-11A5-4D28-A6E5-4B5970403B8B}" presName="spaceRect" presStyleCnt="0"/>
      <dgm:spPr/>
    </dgm:pt>
    <dgm:pt modelId="{53967160-67C5-4BF1-819F-A570D3E46FE2}" type="pres">
      <dgm:prSet presAssocID="{CC887CE5-11A5-4D28-A6E5-4B5970403B8B}" presName="parTx" presStyleLbl="revTx" presStyleIdx="1" presStyleCnt="3">
        <dgm:presLayoutVars>
          <dgm:chMax val="0"/>
          <dgm:chPref val="0"/>
        </dgm:presLayoutVars>
      </dgm:prSet>
      <dgm:spPr/>
    </dgm:pt>
    <dgm:pt modelId="{07C2C95C-4E33-4C7B-A402-7D264253308A}" type="pres">
      <dgm:prSet presAssocID="{123DC997-1871-4398-B95A-AAF6C93947A0}" presName="sibTrans" presStyleCnt="0"/>
      <dgm:spPr/>
    </dgm:pt>
    <dgm:pt modelId="{0EC4989F-8BC1-4D7A-97C9-CCE4DAA706A9}" type="pres">
      <dgm:prSet presAssocID="{FEBAF209-C873-462B-8DB6-7C99772B7FE2}" presName="compNode" presStyleCnt="0"/>
      <dgm:spPr/>
    </dgm:pt>
    <dgm:pt modelId="{A4B8F500-E2DE-4C08-B8B0-FFA65E68AA1B}" type="pres">
      <dgm:prSet presAssocID="{FEBAF209-C873-462B-8DB6-7C99772B7FE2}" presName="bgRect" presStyleLbl="bgShp" presStyleIdx="2" presStyleCnt="3"/>
      <dgm:spPr/>
    </dgm:pt>
    <dgm:pt modelId="{A6C5ACC5-8556-443B-8AEF-0B8B821E6F54}" type="pres">
      <dgm:prSet presAssocID="{FEBAF209-C873-462B-8DB6-7C99772B7F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4990AB7-90F3-4D52-B8B9-67D4BE9E6833}" type="pres">
      <dgm:prSet presAssocID="{FEBAF209-C873-462B-8DB6-7C99772B7FE2}" presName="spaceRect" presStyleCnt="0"/>
      <dgm:spPr/>
    </dgm:pt>
    <dgm:pt modelId="{971266EC-4FA5-48FC-A371-A5053F2212D6}" type="pres">
      <dgm:prSet presAssocID="{FEBAF209-C873-462B-8DB6-7C99772B7FE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A837F19-28E7-4D95-BCAA-3C7E34901A7A}" type="presOf" srcId="{CC887CE5-11A5-4D28-A6E5-4B5970403B8B}" destId="{53967160-67C5-4BF1-819F-A570D3E46FE2}" srcOrd="0" destOrd="0" presId="urn:microsoft.com/office/officeart/2018/2/layout/IconVerticalSolidList"/>
    <dgm:cxn modelId="{D2E0AD34-BCC9-4541-A3FB-0D0FB7F81368}" type="presOf" srcId="{F69C4DF0-7603-4D5A-9C69-F57A4F651474}" destId="{7F78B9EB-3A87-46DC-AD55-FCB6DD8401DD}" srcOrd="0" destOrd="0" presId="urn:microsoft.com/office/officeart/2018/2/layout/IconVerticalSolidList"/>
    <dgm:cxn modelId="{3AAD8B37-51A7-47A3-A286-360134888816}" srcId="{828A6A08-0A67-4622-943A-72F76FC67144}" destId="{CC887CE5-11A5-4D28-A6E5-4B5970403B8B}" srcOrd="1" destOrd="0" parTransId="{ABE4A831-668A-4B87-9DC3-6EC5456C15E4}" sibTransId="{123DC997-1871-4398-B95A-AAF6C93947A0}"/>
    <dgm:cxn modelId="{74E7D378-38F7-4D95-A60E-EDC285425950}" type="presOf" srcId="{828A6A08-0A67-4622-943A-72F76FC67144}" destId="{D667F760-4FBF-4F8E-9D74-2A78AEC3A1C7}" srcOrd="0" destOrd="0" presId="urn:microsoft.com/office/officeart/2018/2/layout/IconVerticalSolidList"/>
    <dgm:cxn modelId="{D9DFCC9A-A243-45B9-A163-2C13445E8C5B}" srcId="{828A6A08-0A67-4622-943A-72F76FC67144}" destId="{FEBAF209-C873-462B-8DB6-7C99772B7FE2}" srcOrd="2" destOrd="0" parTransId="{5DFFFD4D-8114-4AC6-9636-D1F26FB9A147}" sibTransId="{EF4E0CEC-173A-4F22-A4CC-BC425055C9D2}"/>
    <dgm:cxn modelId="{94A3F6A8-0710-482D-AB95-7E8FD8D42953}" type="presOf" srcId="{FEBAF209-C873-462B-8DB6-7C99772B7FE2}" destId="{971266EC-4FA5-48FC-A371-A5053F2212D6}" srcOrd="0" destOrd="0" presId="urn:microsoft.com/office/officeart/2018/2/layout/IconVerticalSolidList"/>
    <dgm:cxn modelId="{437D81D3-53E9-4D07-9D22-FAE5CC5DE603}" srcId="{828A6A08-0A67-4622-943A-72F76FC67144}" destId="{F69C4DF0-7603-4D5A-9C69-F57A4F651474}" srcOrd="0" destOrd="0" parTransId="{ED4DE70F-BF59-4AB6-A5D2-05922C0708E7}" sibTransId="{DBC5DA4F-1746-4202-BDD5-2208EA53758B}"/>
    <dgm:cxn modelId="{13485BA7-F536-4125-BA36-7E4A3C128381}" type="presParOf" srcId="{D667F760-4FBF-4F8E-9D74-2A78AEC3A1C7}" destId="{7201F3AB-0082-4D22-B631-F7139E2374CB}" srcOrd="0" destOrd="0" presId="urn:microsoft.com/office/officeart/2018/2/layout/IconVerticalSolidList"/>
    <dgm:cxn modelId="{7AC30CF2-FA2C-40EF-BA1E-3961BAF90BCF}" type="presParOf" srcId="{7201F3AB-0082-4D22-B631-F7139E2374CB}" destId="{31F2F907-B52F-45CB-8549-E22FD2960232}" srcOrd="0" destOrd="0" presId="urn:microsoft.com/office/officeart/2018/2/layout/IconVerticalSolidList"/>
    <dgm:cxn modelId="{082FA062-FCD1-40E7-8DDB-0F2DD91DEE53}" type="presParOf" srcId="{7201F3AB-0082-4D22-B631-F7139E2374CB}" destId="{496FBC78-6A5F-4A16-84FD-7E08E1A19225}" srcOrd="1" destOrd="0" presId="urn:microsoft.com/office/officeart/2018/2/layout/IconVerticalSolidList"/>
    <dgm:cxn modelId="{5C0A169D-98A3-49FD-9BD9-40D4379E143D}" type="presParOf" srcId="{7201F3AB-0082-4D22-B631-F7139E2374CB}" destId="{A147BEB2-E959-4763-94B3-AE30CD9808B5}" srcOrd="2" destOrd="0" presId="urn:microsoft.com/office/officeart/2018/2/layout/IconVerticalSolidList"/>
    <dgm:cxn modelId="{481C0643-266F-49FE-981D-A03976CC5FB7}" type="presParOf" srcId="{7201F3AB-0082-4D22-B631-F7139E2374CB}" destId="{7F78B9EB-3A87-46DC-AD55-FCB6DD8401DD}" srcOrd="3" destOrd="0" presId="urn:microsoft.com/office/officeart/2018/2/layout/IconVerticalSolidList"/>
    <dgm:cxn modelId="{2B7739CD-EF94-4F0A-B787-0E1DF27F0094}" type="presParOf" srcId="{D667F760-4FBF-4F8E-9D74-2A78AEC3A1C7}" destId="{A12C3446-A671-4D9F-AD21-13B5B4789FC4}" srcOrd="1" destOrd="0" presId="urn:microsoft.com/office/officeart/2018/2/layout/IconVerticalSolidList"/>
    <dgm:cxn modelId="{642247D7-392C-45D5-BC22-6DBE98D7719E}" type="presParOf" srcId="{D667F760-4FBF-4F8E-9D74-2A78AEC3A1C7}" destId="{73B6C63D-3F0C-4EB5-9FD4-3104C6AC88F2}" srcOrd="2" destOrd="0" presId="urn:microsoft.com/office/officeart/2018/2/layout/IconVerticalSolidList"/>
    <dgm:cxn modelId="{9A69E909-4A5F-4AB3-BCB0-B2B6CB798404}" type="presParOf" srcId="{73B6C63D-3F0C-4EB5-9FD4-3104C6AC88F2}" destId="{C77CAF1A-1493-4975-8648-1F37F57AB54F}" srcOrd="0" destOrd="0" presId="urn:microsoft.com/office/officeart/2018/2/layout/IconVerticalSolidList"/>
    <dgm:cxn modelId="{5403275B-7619-43E9-93B4-B3B7C7B8B7B5}" type="presParOf" srcId="{73B6C63D-3F0C-4EB5-9FD4-3104C6AC88F2}" destId="{F50507A0-C3CA-42C9-9A78-C4B630B3FA18}" srcOrd="1" destOrd="0" presId="urn:microsoft.com/office/officeart/2018/2/layout/IconVerticalSolidList"/>
    <dgm:cxn modelId="{3977A41C-D79A-4F42-B69A-DF2F6BBC9FA5}" type="presParOf" srcId="{73B6C63D-3F0C-4EB5-9FD4-3104C6AC88F2}" destId="{9E003994-F362-4653-8FED-20CE9A9A6F7B}" srcOrd="2" destOrd="0" presId="urn:microsoft.com/office/officeart/2018/2/layout/IconVerticalSolidList"/>
    <dgm:cxn modelId="{E28CDD5E-63FA-4BAF-9F3C-C54C5C685A31}" type="presParOf" srcId="{73B6C63D-3F0C-4EB5-9FD4-3104C6AC88F2}" destId="{53967160-67C5-4BF1-819F-A570D3E46FE2}" srcOrd="3" destOrd="0" presId="urn:microsoft.com/office/officeart/2018/2/layout/IconVerticalSolidList"/>
    <dgm:cxn modelId="{40555C0E-8AFF-4587-8489-31C0340CA053}" type="presParOf" srcId="{D667F760-4FBF-4F8E-9D74-2A78AEC3A1C7}" destId="{07C2C95C-4E33-4C7B-A402-7D264253308A}" srcOrd="3" destOrd="0" presId="urn:microsoft.com/office/officeart/2018/2/layout/IconVerticalSolidList"/>
    <dgm:cxn modelId="{8F5A6818-50AF-4D3C-A493-6E9600FB43BD}" type="presParOf" srcId="{D667F760-4FBF-4F8E-9D74-2A78AEC3A1C7}" destId="{0EC4989F-8BC1-4D7A-97C9-CCE4DAA706A9}" srcOrd="4" destOrd="0" presId="urn:microsoft.com/office/officeart/2018/2/layout/IconVerticalSolidList"/>
    <dgm:cxn modelId="{77142EE8-F448-4431-A5E2-3DDB6642D503}" type="presParOf" srcId="{0EC4989F-8BC1-4D7A-97C9-CCE4DAA706A9}" destId="{A4B8F500-E2DE-4C08-B8B0-FFA65E68AA1B}" srcOrd="0" destOrd="0" presId="urn:microsoft.com/office/officeart/2018/2/layout/IconVerticalSolidList"/>
    <dgm:cxn modelId="{FE0CEF70-5E01-40DA-8FB6-8027EFC0A739}" type="presParOf" srcId="{0EC4989F-8BC1-4D7A-97C9-CCE4DAA706A9}" destId="{A6C5ACC5-8556-443B-8AEF-0B8B821E6F54}" srcOrd="1" destOrd="0" presId="urn:microsoft.com/office/officeart/2018/2/layout/IconVerticalSolidList"/>
    <dgm:cxn modelId="{3AA55928-DA82-4EA4-938F-18AB0C6CD7D5}" type="presParOf" srcId="{0EC4989F-8BC1-4D7A-97C9-CCE4DAA706A9}" destId="{64990AB7-90F3-4D52-B8B9-67D4BE9E6833}" srcOrd="2" destOrd="0" presId="urn:microsoft.com/office/officeart/2018/2/layout/IconVerticalSolidList"/>
    <dgm:cxn modelId="{0E55D4FA-EE19-45EE-BDC7-1B81127635B0}" type="presParOf" srcId="{0EC4989F-8BC1-4D7A-97C9-CCE4DAA706A9}" destId="{971266EC-4FA5-48FC-A371-A5053F2212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26A0953-C33D-4CC0-A2C6-7A319603EBB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8795A5B0-CAD2-4C11-A377-D51228B77F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Safeguarding patient data (GDPR, 2018)</a:t>
          </a:r>
          <a:endParaRPr lang="en-US"/>
        </a:p>
      </dgm:t>
    </dgm:pt>
    <dgm:pt modelId="{F834153B-15E0-45E9-80DD-0E6E84A8504C}" type="parTrans" cxnId="{9C4F7E08-3CFE-4BB1-A12D-1695641A602A}">
      <dgm:prSet/>
      <dgm:spPr/>
      <dgm:t>
        <a:bodyPr/>
        <a:lstStyle/>
        <a:p>
          <a:endParaRPr lang="en-US"/>
        </a:p>
      </dgm:t>
    </dgm:pt>
    <dgm:pt modelId="{782D7E6A-52DE-4A00-A2F7-55B00D8E5641}" type="sibTrans" cxnId="{9C4F7E08-3CFE-4BB1-A12D-1695641A602A}">
      <dgm:prSet/>
      <dgm:spPr/>
      <dgm:t>
        <a:bodyPr/>
        <a:lstStyle/>
        <a:p>
          <a:endParaRPr lang="en-US"/>
        </a:p>
      </dgm:t>
    </dgm:pt>
    <dgm:pt modelId="{D0BD0187-12CB-46DC-AB08-9E242F8F21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Secure authentication systems </a:t>
          </a:r>
          <a:endParaRPr lang="en-US"/>
        </a:p>
      </dgm:t>
    </dgm:pt>
    <dgm:pt modelId="{BC93C5C0-7297-4A5D-BF26-B0D6D80FC4DD}" type="parTrans" cxnId="{7E914417-0C70-4914-9931-27B7D7AAC2F1}">
      <dgm:prSet/>
      <dgm:spPr/>
      <dgm:t>
        <a:bodyPr/>
        <a:lstStyle/>
        <a:p>
          <a:endParaRPr lang="en-US"/>
        </a:p>
      </dgm:t>
    </dgm:pt>
    <dgm:pt modelId="{9C49D8BF-9C91-4465-9564-6AF245DB6AEA}" type="sibTrans" cxnId="{7E914417-0C70-4914-9931-27B7D7AAC2F1}">
      <dgm:prSet/>
      <dgm:spPr/>
      <dgm:t>
        <a:bodyPr/>
        <a:lstStyle/>
        <a:p>
          <a:endParaRPr lang="en-US"/>
        </a:p>
      </dgm:t>
    </dgm:pt>
    <dgm:pt modelId="{54B1E040-BCDD-425F-BA00-764ECA3608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Regulations for healthcare privacy </a:t>
          </a:r>
          <a:endParaRPr lang="en-US"/>
        </a:p>
      </dgm:t>
    </dgm:pt>
    <dgm:pt modelId="{F50BA524-8B3F-4CD7-98F2-4CA92C41C1E2}" type="parTrans" cxnId="{E5332950-6A90-494D-B490-9048C2AF3A99}">
      <dgm:prSet/>
      <dgm:spPr/>
      <dgm:t>
        <a:bodyPr/>
        <a:lstStyle/>
        <a:p>
          <a:endParaRPr lang="en-US"/>
        </a:p>
      </dgm:t>
    </dgm:pt>
    <dgm:pt modelId="{8D8432D0-96E6-498E-ADD7-BFBC6E504569}" type="sibTrans" cxnId="{E5332950-6A90-494D-B490-9048C2AF3A99}">
      <dgm:prSet/>
      <dgm:spPr/>
      <dgm:t>
        <a:bodyPr/>
        <a:lstStyle/>
        <a:p>
          <a:endParaRPr lang="en-US"/>
        </a:p>
      </dgm:t>
    </dgm:pt>
    <dgm:pt modelId="{54A6D8FD-6D2B-445D-A066-67D631E873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Upholding patient confidence</a:t>
          </a:r>
          <a:endParaRPr lang="en-US"/>
        </a:p>
      </dgm:t>
    </dgm:pt>
    <dgm:pt modelId="{ED4556EA-8DB0-4159-A227-75979A9B8C42}" type="parTrans" cxnId="{BE7B01ED-C521-493F-AA7E-D867CB172421}">
      <dgm:prSet/>
      <dgm:spPr/>
      <dgm:t>
        <a:bodyPr/>
        <a:lstStyle/>
        <a:p>
          <a:endParaRPr lang="en-US"/>
        </a:p>
      </dgm:t>
    </dgm:pt>
    <dgm:pt modelId="{ECCC8362-4CF8-4693-B90E-3E36E7A5B007}" type="sibTrans" cxnId="{BE7B01ED-C521-493F-AA7E-D867CB172421}">
      <dgm:prSet/>
      <dgm:spPr/>
      <dgm:t>
        <a:bodyPr/>
        <a:lstStyle/>
        <a:p>
          <a:endParaRPr lang="en-US"/>
        </a:p>
      </dgm:t>
    </dgm:pt>
    <dgm:pt modelId="{1A623994-6020-4EDE-9C4C-86D2586DAB27}" type="pres">
      <dgm:prSet presAssocID="{F26A0953-C33D-4CC0-A2C6-7A319603EBB5}" presName="root" presStyleCnt="0">
        <dgm:presLayoutVars>
          <dgm:dir/>
          <dgm:resizeHandles val="exact"/>
        </dgm:presLayoutVars>
      </dgm:prSet>
      <dgm:spPr/>
    </dgm:pt>
    <dgm:pt modelId="{EF2C071A-9677-4154-B1F6-42BB23B991D1}" type="pres">
      <dgm:prSet presAssocID="{8795A5B0-CAD2-4C11-A377-D51228B77F34}" presName="compNode" presStyleCnt="0"/>
      <dgm:spPr/>
    </dgm:pt>
    <dgm:pt modelId="{71D9CF1C-36D2-4FDD-AA25-11BA6F87C6A4}" type="pres">
      <dgm:prSet presAssocID="{8795A5B0-CAD2-4C11-A377-D51228B77F3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fe"/>
        </a:ext>
      </dgm:extLst>
    </dgm:pt>
    <dgm:pt modelId="{9EEDC73C-4204-4FC6-A287-7511429FBC01}" type="pres">
      <dgm:prSet presAssocID="{8795A5B0-CAD2-4C11-A377-D51228B77F34}" presName="spaceRect" presStyleCnt="0"/>
      <dgm:spPr/>
    </dgm:pt>
    <dgm:pt modelId="{569B8DDF-B93A-46D8-8695-BA7A2FD12320}" type="pres">
      <dgm:prSet presAssocID="{8795A5B0-CAD2-4C11-A377-D51228B77F34}" presName="textRect" presStyleLbl="revTx" presStyleIdx="0" presStyleCnt="4">
        <dgm:presLayoutVars>
          <dgm:chMax val="1"/>
          <dgm:chPref val="1"/>
        </dgm:presLayoutVars>
      </dgm:prSet>
      <dgm:spPr/>
    </dgm:pt>
    <dgm:pt modelId="{64BDD647-C4EF-4678-9399-43111DABF115}" type="pres">
      <dgm:prSet presAssocID="{782D7E6A-52DE-4A00-A2F7-55B00D8E5641}" presName="sibTrans" presStyleCnt="0"/>
      <dgm:spPr/>
    </dgm:pt>
    <dgm:pt modelId="{56A8BE70-1760-4283-BE9F-66240C50049D}" type="pres">
      <dgm:prSet presAssocID="{D0BD0187-12CB-46DC-AB08-9E242F8F21E8}" presName="compNode" presStyleCnt="0"/>
      <dgm:spPr/>
    </dgm:pt>
    <dgm:pt modelId="{85303C3C-2734-48C3-AF3D-A1B45774851B}" type="pres">
      <dgm:prSet presAssocID="{D0BD0187-12CB-46DC-AB08-9E242F8F21E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2E93C98-EF66-429A-80FC-DA8925D6B478}" type="pres">
      <dgm:prSet presAssocID="{D0BD0187-12CB-46DC-AB08-9E242F8F21E8}" presName="spaceRect" presStyleCnt="0"/>
      <dgm:spPr/>
    </dgm:pt>
    <dgm:pt modelId="{2EE1BF74-B54B-4CA3-83CE-52506C59DA47}" type="pres">
      <dgm:prSet presAssocID="{D0BD0187-12CB-46DC-AB08-9E242F8F21E8}" presName="textRect" presStyleLbl="revTx" presStyleIdx="1" presStyleCnt="4">
        <dgm:presLayoutVars>
          <dgm:chMax val="1"/>
          <dgm:chPref val="1"/>
        </dgm:presLayoutVars>
      </dgm:prSet>
      <dgm:spPr/>
    </dgm:pt>
    <dgm:pt modelId="{CD707DF9-3D5D-4306-BF13-9284D01226E8}" type="pres">
      <dgm:prSet presAssocID="{9C49D8BF-9C91-4465-9564-6AF245DB6AEA}" presName="sibTrans" presStyleCnt="0"/>
      <dgm:spPr/>
    </dgm:pt>
    <dgm:pt modelId="{F6F899AE-EC8B-482C-88CE-ADB5BC0CF6FD}" type="pres">
      <dgm:prSet presAssocID="{54B1E040-BCDD-425F-BA00-764ECA36081B}" presName="compNode" presStyleCnt="0"/>
      <dgm:spPr/>
    </dgm:pt>
    <dgm:pt modelId="{005678CA-FF6B-4ACE-AEB1-E4A570B3321D}" type="pres">
      <dgm:prSet presAssocID="{54B1E040-BCDD-425F-BA00-764ECA3608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D036887-EFDA-44B7-A5C5-E1ECF63F2730}" type="pres">
      <dgm:prSet presAssocID="{54B1E040-BCDD-425F-BA00-764ECA36081B}" presName="spaceRect" presStyleCnt="0"/>
      <dgm:spPr/>
    </dgm:pt>
    <dgm:pt modelId="{E4CBBCD8-20FB-4091-95A9-86243CDCB8C3}" type="pres">
      <dgm:prSet presAssocID="{54B1E040-BCDD-425F-BA00-764ECA36081B}" presName="textRect" presStyleLbl="revTx" presStyleIdx="2" presStyleCnt="4">
        <dgm:presLayoutVars>
          <dgm:chMax val="1"/>
          <dgm:chPref val="1"/>
        </dgm:presLayoutVars>
      </dgm:prSet>
      <dgm:spPr/>
    </dgm:pt>
    <dgm:pt modelId="{4D2F9F49-C3D2-47E3-B5B2-95A4E28B9F57}" type="pres">
      <dgm:prSet presAssocID="{8D8432D0-96E6-498E-ADD7-BFBC6E504569}" presName="sibTrans" presStyleCnt="0"/>
      <dgm:spPr/>
    </dgm:pt>
    <dgm:pt modelId="{CCA63137-B048-4986-8ED9-42C8F23F0ABC}" type="pres">
      <dgm:prSet presAssocID="{54A6D8FD-6D2B-445D-A066-67D631E87378}" presName="compNode" presStyleCnt="0"/>
      <dgm:spPr/>
    </dgm:pt>
    <dgm:pt modelId="{705F45BF-6936-4167-A596-96C21656EF8D}" type="pres">
      <dgm:prSet presAssocID="{54A6D8FD-6D2B-445D-A066-67D631E8737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94F5FF5F-49C8-486B-A53B-E7361D1F7CDC}" type="pres">
      <dgm:prSet presAssocID="{54A6D8FD-6D2B-445D-A066-67D631E87378}" presName="spaceRect" presStyleCnt="0"/>
      <dgm:spPr/>
    </dgm:pt>
    <dgm:pt modelId="{B9496324-2690-460B-8F32-E5E2060226F8}" type="pres">
      <dgm:prSet presAssocID="{54A6D8FD-6D2B-445D-A066-67D631E8737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C4F7E08-3CFE-4BB1-A12D-1695641A602A}" srcId="{F26A0953-C33D-4CC0-A2C6-7A319603EBB5}" destId="{8795A5B0-CAD2-4C11-A377-D51228B77F34}" srcOrd="0" destOrd="0" parTransId="{F834153B-15E0-45E9-80DD-0E6E84A8504C}" sibTransId="{782D7E6A-52DE-4A00-A2F7-55B00D8E5641}"/>
    <dgm:cxn modelId="{7E914417-0C70-4914-9931-27B7D7AAC2F1}" srcId="{F26A0953-C33D-4CC0-A2C6-7A319603EBB5}" destId="{D0BD0187-12CB-46DC-AB08-9E242F8F21E8}" srcOrd="1" destOrd="0" parTransId="{BC93C5C0-7297-4A5D-BF26-B0D6D80FC4DD}" sibTransId="{9C49D8BF-9C91-4465-9564-6AF245DB6AEA}"/>
    <dgm:cxn modelId="{DFBB605E-8651-455C-AB7B-E944079CEBA8}" type="presOf" srcId="{54A6D8FD-6D2B-445D-A066-67D631E87378}" destId="{B9496324-2690-460B-8F32-E5E2060226F8}" srcOrd="0" destOrd="0" presId="urn:microsoft.com/office/officeart/2018/2/layout/IconLabelList"/>
    <dgm:cxn modelId="{E5332950-6A90-494D-B490-9048C2AF3A99}" srcId="{F26A0953-C33D-4CC0-A2C6-7A319603EBB5}" destId="{54B1E040-BCDD-425F-BA00-764ECA36081B}" srcOrd="2" destOrd="0" parTransId="{F50BA524-8B3F-4CD7-98F2-4CA92C41C1E2}" sibTransId="{8D8432D0-96E6-498E-ADD7-BFBC6E504569}"/>
    <dgm:cxn modelId="{FCDC29AA-5439-4C7F-B87E-7D4E0C56DB85}" type="presOf" srcId="{8795A5B0-CAD2-4C11-A377-D51228B77F34}" destId="{569B8DDF-B93A-46D8-8695-BA7A2FD12320}" srcOrd="0" destOrd="0" presId="urn:microsoft.com/office/officeart/2018/2/layout/IconLabelList"/>
    <dgm:cxn modelId="{A6D4FBB7-2000-4C4F-ABFF-C70B4F2699CB}" type="presOf" srcId="{54B1E040-BCDD-425F-BA00-764ECA36081B}" destId="{E4CBBCD8-20FB-4091-95A9-86243CDCB8C3}" srcOrd="0" destOrd="0" presId="urn:microsoft.com/office/officeart/2018/2/layout/IconLabelList"/>
    <dgm:cxn modelId="{E694D4D1-E046-4BA3-8D76-092FE135520C}" type="presOf" srcId="{D0BD0187-12CB-46DC-AB08-9E242F8F21E8}" destId="{2EE1BF74-B54B-4CA3-83CE-52506C59DA47}" srcOrd="0" destOrd="0" presId="urn:microsoft.com/office/officeart/2018/2/layout/IconLabelList"/>
    <dgm:cxn modelId="{BE7B01ED-C521-493F-AA7E-D867CB172421}" srcId="{F26A0953-C33D-4CC0-A2C6-7A319603EBB5}" destId="{54A6D8FD-6D2B-445D-A066-67D631E87378}" srcOrd="3" destOrd="0" parTransId="{ED4556EA-8DB0-4159-A227-75979A9B8C42}" sibTransId="{ECCC8362-4CF8-4693-B90E-3E36E7A5B007}"/>
    <dgm:cxn modelId="{247A34FC-ADDD-4409-944F-BAE3F81B12EC}" type="presOf" srcId="{F26A0953-C33D-4CC0-A2C6-7A319603EBB5}" destId="{1A623994-6020-4EDE-9C4C-86D2586DAB27}" srcOrd="0" destOrd="0" presId="urn:microsoft.com/office/officeart/2018/2/layout/IconLabelList"/>
    <dgm:cxn modelId="{2D886334-F0FF-4FBE-B09E-8714342C31DE}" type="presParOf" srcId="{1A623994-6020-4EDE-9C4C-86D2586DAB27}" destId="{EF2C071A-9677-4154-B1F6-42BB23B991D1}" srcOrd="0" destOrd="0" presId="urn:microsoft.com/office/officeart/2018/2/layout/IconLabelList"/>
    <dgm:cxn modelId="{A9B97BD5-79B4-4C3E-BBB8-2788913C37ED}" type="presParOf" srcId="{EF2C071A-9677-4154-B1F6-42BB23B991D1}" destId="{71D9CF1C-36D2-4FDD-AA25-11BA6F87C6A4}" srcOrd="0" destOrd="0" presId="urn:microsoft.com/office/officeart/2018/2/layout/IconLabelList"/>
    <dgm:cxn modelId="{3C82B910-66B0-4A1F-A562-DCB4532736FE}" type="presParOf" srcId="{EF2C071A-9677-4154-B1F6-42BB23B991D1}" destId="{9EEDC73C-4204-4FC6-A287-7511429FBC01}" srcOrd="1" destOrd="0" presId="urn:microsoft.com/office/officeart/2018/2/layout/IconLabelList"/>
    <dgm:cxn modelId="{D93494EB-D522-4AF6-AC8F-DC14616643D8}" type="presParOf" srcId="{EF2C071A-9677-4154-B1F6-42BB23B991D1}" destId="{569B8DDF-B93A-46D8-8695-BA7A2FD12320}" srcOrd="2" destOrd="0" presId="urn:microsoft.com/office/officeart/2018/2/layout/IconLabelList"/>
    <dgm:cxn modelId="{28CD74F0-140E-4476-9A9A-1E52BCFA639B}" type="presParOf" srcId="{1A623994-6020-4EDE-9C4C-86D2586DAB27}" destId="{64BDD647-C4EF-4678-9399-43111DABF115}" srcOrd="1" destOrd="0" presId="urn:microsoft.com/office/officeart/2018/2/layout/IconLabelList"/>
    <dgm:cxn modelId="{3799D9B5-1257-44EB-A9BC-69DA46E9AFD1}" type="presParOf" srcId="{1A623994-6020-4EDE-9C4C-86D2586DAB27}" destId="{56A8BE70-1760-4283-BE9F-66240C50049D}" srcOrd="2" destOrd="0" presId="urn:microsoft.com/office/officeart/2018/2/layout/IconLabelList"/>
    <dgm:cxn modelId="{AF2B6E67-C746-453C-9D6B-705E621F55C7}" type="presParOf" srcId="{56A8BE70-1760-4283-BE9F-66240C50049D}" destId="{85303C3C-2734-48C3-AF3D-A1B45774851B}" srcOrd="0" destOrd="0" presId="urn:microsoft.com/office/officeart/2018/2/layout/IconLabelList"/>
    <dgm:cxn modelId="{3BEDB48F-5333-46DA-BEFB-F4063DD7DFF6}" type="presParOf" srcId="{56A8BE70-1760-4283-BE9F-66240C50049D}" destId="{62E93C98-EF66-429A-80FC-DA8925D6B478}" srcOrd="1" destOrd="0" presId="urn:microsoft.com/office/officeart/2018/2/layout/IconLabelList"/>
    <dgm:cxn modelId="{13B732F0-D980-46FD-8A3D-49AF4918A59F}" type="presParOf" srcId="{56A8BE70-1760-4283-BE9F-66240C50049D}" destId="{2EE1BF74-B54B-4CA3-83CE-52506C59DA47}" srcOrd="2" destOrd="0" presId="urn:microsoft.com/office/officeart/2018/2/layout/IconLabelList"/>
    <dgm:cxn modelId="{5EADFFD8-273D-44C6-9DDA-5224E164B094}" type="presParOf" srcId="{1A623994-6020-4EDE-9C4C-86D2586DAB27}" destId="{CD707DF9-3D5D-4306-BF13-9284D01226E8}" srcOrd="3" destOrd="0" presId="urn:microsoft.com/office/officeart/2018/2/layout/IconLabelList"/>
    <dgm:cxn modelId="{BD7C5454-B225-4B03-AAF8-8D50C53DB2AD}" type="presParOf" srcId="{1A623994-6020-4EDE-9C4C-86D2586DAB27}" destId="{F6F899AE-EC8B-482C-88CE-ADB5BC0CF6FD}" srcOrd="4" destOrd="0" presId="urn:microsoft.com/office/officeart/2018/2/layout/IconLabelList"/>
    <dgm:cxn modelId="{2ADF2265-D6DF-4EB3-A835-C8282DB9ACB7}" type="presParOf" srcId="{F6F899AE-EC8B-482C-88CE-ADB5BC0CF6FD}" destId="{005678CA-FF6B-4ACE-AEB1-E4A570B3321D}" srcOrd="0" destOrd="0" presId="urn:microsoft.com/office/officeart/2018/2/layout/IconLabelList"/>
    <dgm:cxn modelId="{AAFC8785-DF18-4F1F-B5B3-E8D5A40E4C78}" type="presParOf" srcId="{F6F899AE-EC8B-482C-88CE-ADB5BC0CF6FD}" destId="{AD036887-EFDA-44B7-A5C5-E1ECF63F2730}" srcOrd="1" destOrd="0" presId="urn:microsoft.com/office/officeart/2018/2/layout/IconLabelList"/>
    <dgm:cxn modelId="{CB6B3469-E8CF-46DB-BAD9-4ED28BA0BDB1}" type="presParOf" srcId="{F6F899AE-EC8B-482C-88CE-ADB5BC0CF6FD}" destId="{E4CBBCD8-20FB-4091-95A9-86243CDCB8C3}" srcOrd="2" destOrd="0" presId="urn:microsoft.com/office/officeart/2018/2/layout/IconLabelList"/>
    <dgm:cxn modelId="{E9639D6F-21DF-44EE-A24E-78C8F57DFA11}" type="presParOf" srcId="{1A623994-6020-4EDE-9C4C-86D2586DAB27}" destId="{4D2F9F49-C3D2-47E3-B5B2-95A4E28B9F57}" srcOrd="5" destOrd="0" presId="urn:microsoft.com/office/officeart/2018/2/layout/IconLabelList"/>
    <dgm:cxn modelId="{7BC185DA-1A77-4675-A667-FA4747E9CCDC}" type="presParOf" srcId="{1A623994-6020-4EDE-9C4C-86D2586DAB27}" destId="{CCA63137-B048-4986-8ED9-42C8F23F0ABC}" srcOrd="6" destOrd="0" presId="urn:microsoft.com/office/officeart/2018/2/layout/IconLabelList"/>
    <dgm:cxn modelId="{7C6A14E1-C41E-43F5-A1C4-A2C053681942}" type="presParOf" srcId="{CCA63137-B048-4986-8ED9-42C8F23F0ABC}" destId="{705F45BF-6936-4167-A596-96C21656EF8D}" srcOrd="0" destOrd="0" presId="urn:microsoft.com/office/officeart/2018/2/layout/IconLabelList"/>
    <dgm:cxn modelId="{5D04E37C-4894-4B49-9414-6D9221FC2FA0}" type="presParOf" srcId="{CCA63137-B048-4986-8ED9-42C8F23F0ABC}" destId="{94F5FF5F-49C8-486B-A53B-E7361D1F7CDC}" srcOrd="1" destOrd="0" presId="urn:microsoft.com/office/officeart/2018/2/layout/IconLabelList"/>
    <dgm:cxn modelId="{89D7BDC7-EDBC-4D36-93CA-1924CEA337B7}" type="presParOf" srcId="{CCA63137-B048-4986-8ED9-42C8F23F0ABC}" destId="{B9496324-2690-460B-8F32-E5E2060226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B84E931-FE35-481D-9B0C-3BCF900C913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5CF3E9-66B7-4E25-884C-A5782C0165F6}">
      <dgm:prSet/>
      <dgm:spPr/>
      <dgm:t>
        <a:bodyPr/>
        <a:lstStyle/>
        <a:p>
          <a:r>
            <a:rPr lang="en-GB" b="0" i="0"/>
            <a:t>Certain individuals do not have access to smartphones (Department of Health &amp; Social Care, 2022) </a:t>
          </a:r>
          <a:endParaRPr lang="en-US"/>
        </a:p>
      </dgm:t>
    </dgm:pt>
    <dgm:pt modelId="{2BB2207E-5D92-40A6-B8B7-4D0CC8785FCD}" type="parTrans" cxnId="{CF342F7B-08A7-4B43-B133-25F47007E3E3}">
      <dgm:prSet/>
      <dgm:spPr/>
      <dgm:t>
        <a:bodyPr/>
        <a:lstStyle/>
        <a:p>
          <a:endParaRPr lang="en-US"/>
        </a:p>
      </dgm:t>
    </dgm:pt>
    <dgm:pt modelId="{0F60874E-DF41-4784-900E-A27AC63BA28F}" type="sibTrans" cxnId="{CF342F7B-08A7-4B43-B133-25F47007E3E3}">
      <dgm:prSet/>
      <dgm:spPr/>
      <dgm:t>
        <a:bodyPr/>
        <a:lstStyle/>
        <a:p>
          <a:endParaRPr lang="en-US"/>
        </a:p>
      </dgm:t>
    </dgm:pt>
    <dgm:pt modelId="{F0D129D3-F049-43BA-A9AE-EBF5B3B1BE84}">
      <dgm:prSet/>
      <dgm:spPr/>
      <dgm:t>
        <a:bodyPr/>
        <a:lstStyle/>
        <a:p>
          <a:r>
            <a:rPr lang="en-GB" b="0" i="0"/>
            <a:t>In some regions, internet access is limited</a:t>
          </a:r>
          <a:endParaRPr lang="en-US"/>
        </a:p>
      </dgm:t>
    </dgm:pt>
    <dgm:pt modelId="{924C620C-2D03-4293-9AC1-AE59AFE5D3E5}" type="parTrans" cxnId="{14AD93A3-17AF-4C94-836B-A2958AB393FC}">
      <dgm:prSet/>
      <dgm:spPr/>
      <dgm:t>
        <a:bodyPr/>
        <a:lstStyle/>
        <a:p>
          <a:endParaRPr lang="en-US"/>
        </a:p>
      </dgm:t>
    </dgm:pt>
    <dgm:pt modelId="{9B35CF53-9EF6-4A43-961B-2B1D9E2DC587}" type="sibTrans" cxnId="{14AD93A3-17AF-4C94-836B-A2958AB393FC}">
      <dgm:prSet/>
      <dgm:spPr/>
      <dgm:t>
        <a:bodyPr/>
        <a:lstStyle/>
        <a:p>
          <a:endParaRPr lang="en-US"/>
        </a:p>
      </dgm:t>
    </dgm:pt>
    <dgm:pt modelId="{490F1272-4893-4C62-82C3-A49353099CE1}">
      <dgm:prSet/>
      <dgm:spPr/>
      <dgm:t>
        <a:bodyPr/>
        <a:lstStyle/>
        <a:p>
          <a:r>
            <a:rPr lang="en-GB" b="0" i="0"/>
            <a:t>Elderly individuals may find technology challenging </a:t>
          </a:r>
          <a:endParaRPr lang="en-US"/>
        </a:p>
      </dgm:t>
    </dgm:pt>
    <dgm:pt modelId="{E7469AC1-C718-4581-9384-DB77ED38FC11}" type="parTrans" cxnId="{0EB0934E-2EE6-4BC2-B3E2-C1ECFD8FE6A4}">
      <dgm:prSet/>
      <dgm:spPr/>
      <dgm:t>
        <a:bodyPr/>
        <a:lstStyle/>
        <a:p>
          <a:endParaRPr lang="en-US"/>
        </a:p>
      </dgm:t>
    </dgm:pt>
    <dgm:pt modelId="{B2E6C296-BAA7-4478-AF64-360D7D538219}" type="sibTrans" cxnId="{0EB0934E-2EE6-4BC2-B3E2-C1ECFD8FE6A4}">
      <dgm:prSet/>
      <dgm:spPr/>
      <dgm:t>
        <a:bodyPr/>
        <a:lstStyle/>
        <a:p>
          <a:endParaRPr lang="en-US"/>
        </a:p>
      </dgm:t>
    </dgm:pt>
    <dgm:pt modelId="{76E3BDE5-5063-4082-A64B-9D1146080725}">
      <dgm:prSet/>
      <dgm:spPr/>
      <dgm:t>
        <a:bodyPr/>
        <a:lstStyle/>
        <a:p>
          <a:r>
            <a:rPr lang="en-GB" b="0" i="0"/>
            <a:t>There is a necessity for digital assistance and education</a:t>
          </a:r>
          <a:endParaRPr lang="en-US"/>
        </a:p>
      </dgm:t>
    </dgm:pt>
    <dgm:pt modelId="{FB23D4A3-F51E-4BB7-841A-1FA28157E4B6}" type="parTrans" cxnId="{90588469-7871-4B0D-86AF-2CFC9FEAD186}">
      <dgm:prSet/>
      <dgm:spPr/>
      <dgm:t>
        <a:bodyPr/>
        <a:lstStyle/>
        <a:p>
          <a:endParaRPr lang="en-US"/>
        </a:p>
      </dgm:t>
    </dgm:pt>
    <dgm:pt modelId="{13EE3304-8606-4050-BA46-A54F57ACBDC5}" type="sibTrans" cxnId="{90588469-7871-4B0D-86AF-2CFC9FEAD186}">
      <dgm:prSet/>
      <dgm:spPr/>
      <dgm:t>
        <a:bodyPr/>
        <a:lstStyle/>
        <a:p>
          <a:endParaRPr lang="en-US"/>
        </a:p>
      </dgm:t>
    </dgm:pt>
    <dgm:pt modelId="{3ADE0698-F3D4-457C-B77D-46386B5683F8}" type="pres">
      <dgm:prSet presAssocID="{BB84E931-FE35-481D-9B0C-3BCF900C913D}" presName="diagram" presStyleCnt="0">
        <dgm:presLayoutVars>
          <dgm:dir/>
          <dgm:resizeHandles val="exact"/>
        </dgm:presLayoutVars>
      </dgm:prSet>
      <dgm:spPr/>
    </dgm:pt>
    <dgm:pt modelId="{2D6596B4-68D2-4A14-8257-BAD81AE621FC}" type="pres">
      <dgm:prSet presAssocID="{865CF3E9-66B7-4E25-884C-A5782C0165F6}" presName="node" presStyleLbl="node1" presStyleIdx="0" presStyleCnt="4">
        <dgm:presLayoutVars>
          <dgm:bulletEnabled val="1"/>
        </dgm:presLayoutVars>
      </dgm:prSet>
      <dgm:spPr/>
    </dgm:pt>
    <dgm:pt modelId="{4F4B4726-2DA9-4CCD-9089-18B0B7BC07A2}" type="pres">
      <dgm:prSet presAssocID="{0F60874E-DF41-4784-900E-A27AC63BA28F}" presName="sibTrans" presStyleCnt="0"/>
      <dgm:spPr/>
    </dgm:pt>
    <dgm:pt modelId="{CEC9FF9B-FC3F-47B6-B347-43FAE8DBF1DE}" type="pres">
      <dgm:prSet presAssocID="{F0D129D3-F049-43BA-A9AE-EBF5B3B1BE84}" presName="node" presStyleLbl="node1" presStyleIdx="1" presStyleCnt="4">
        <dgm:presLayoutVars>
          <dgm:bulletEnabled val="1"/>
        </dgm:presLayoutVars>
      </dgm:prSet>
      <dgm:spPr/>
    </dgm:pt>
    <dgm:pt modelId="{4A2A9850-EBD6-4690-B644-2C8E89BB78C5}" type="pres">
      <dgm:prSet presAssocID="{9B35CF53-9EF6-4A43-961B-2B1D9E2DC587}" presName="sibTrans" presStyleCnt="0"/>
      <dgm:spPr/>
    </dgm:pt>
    <dgm:pt modelId="{F449E679-8326-4063-9C72-BCC989C53386}" type="pres">
      <dgm:prSet presAssocID="{490F1272-4893-4C62-82C3-A49353099CE1}" presName="node" presStyleLbl="node1" presStyleIdx="2" presStyleCnt="4">
        <dgm:presLayoutVars>
          <dgm:bulletEnabled val="1"/>
        </dgm:presLayoutVars>
      </dgm:prSet>
      <dgm:spPr/>
    </dgm:pt>
    <dgm:pt modelId="{CEC832D4-F7A5-481D-A962-C0B65237AEDC}" type="pres">
      <dgm:prSet presAssocID="{B2E6C296-BAA7-4478-AF64-360D7D538219}" presName="sibTrans" presStyleCnt="0"/>
      <dgm:spPr/>
    </dgm:pt>
    <dgm:pt modelId="{A6177F58-357D-4A25-A3A3-2EB690995766}" type="pres">
      <dgm:prSet presAssocID="{76E3BDE5-5063-4082-A64B-9D1146080725}" presName="node" presStyleLbl="node1" presStyleIdx="3" presStyleCnt="4">
        <dgm:presLayoutVars>
          <dgm:bulletEnabled val="1"/>
        </dgm:presLayoutVars>
      </dgm:prSet>
      <dgm:spPr/>
    </dgm:pt>
  </dgm:ptLst>
  <dgm:cxnLst>
    <dgm:cxn modelId="{DAA55729-35E0-4854-B02E-1CED9C1D8FD9}" type="presOf" srcId="{BB84E931-FE35-481D-9B0C-3BCF900C913D}" destId="{3ADE0698-F3D4-457C-B77D-46386B5683F8}" srcOrd="0" destOrd="0" presId="urn:microsoft.com/office/officeart/2005/8/layout/default"/>
    <dgm:cxn modelId="{E1E0342E-A970-4931-B2DD-7723BBC3E681}" type="presOf" srcId="{76E3BDE5-5063-4082-A64B-9D1146080725}" destId="{A6177F58-357D-4A25-A3A3-2EB690995766}" srcOrd="0" destOrd="0" presId="urn:microsoft.com/office/officeart/2005/8/layout/default"/>
    <dgm:cxn modelId="{F8EC232F-0ADF-48A1-8FDF-08833DEAF0C2}" type="presOf" srcId="{F0D129D3-F049-43BA-A9AE-EBF5B3B1BE84}" destId="{CEC9FF9B-FC3F-47B6-B347-43FAE8DBF1DE}" srcOrd="0" destOrd="0" presId="urn:microsoft.com/office/officeart/2005/8/layout/default"/>
    <dgm:cxn modelId="{90588469-7871-4B0D-86AF-2CFC9FEAD186}" srcId="{BB84E931-FE35-481D-9B0C-3BCF900C913D}" destId="{76E3BDE5-5063-4082-A64B-9D1146080725}" srcOrd="3" destOrd="0" parTransId="{FB23D4A3-F51E-4BB7-841A-1FA28157E4B6}" sibTransId="{13EE3304-8606-4050-BA46-A54F57ACBDC5}"/>
    <dgm:cxn modelId="{0EB0934E-2EE6-4BC2-B3E2-C1ECFD8FE6A4}" srcId="{BB84E931-FE35-481D-9B0C-3BCF900C913D}" destId="{490F1272-4893-4C62-82C3-A49353099CE1}" srcOrd="2" destOrd="0" parTransId="{E7469AC1-C718-4581-9384-DB77ED38FC11}" sibTransId="{B2E6C296-BAA7-4478-AF64-360D7D538219}"/>
    <dgm:cxn modelId="{CF342F7B-08A7-4B43-B133-25F47007E3E3}" srcId="{BB84E931-FE35-481D-9B0C-3BCF900C913D}" destId="{865CF3E9-66B7-4E25-884C-A5782C0165F6}" srcOrd="0" destOrd="0" parTransId="{2BB2207E-5D92-40A6-B8B7-4D0CC8785FCD}" sibTransId="{0F60874E-DF41-4784-900E-A27AC63BA28F}"/>
    <dgm:cxn modelId="{14AD93A3-17AF-4C94-836B-A2958AB393FC}" srcId="{BB84E931-FE35-481D-9B0C-3BCF900C913D}" destId="{F0D129D3-F049-43BA-A9AE-EBF5B3B1BE84}" srcOrd="1" destOrd="0" parTransId="{924C620C-2D03-4293-9AC1-AE59AFE5D3E5}" sibTransId="{9B35CF53-9EF6-4A43-961B-2B1D9E2DC587}"/>
    <dgm:cxn modelId="{19DA1EB1-5DD8-4371-8F66-226EE5517FF0}" type="presOf" srcId="{865CF3E9-66B7-4E25-884C-A5782C0165F6}" destId="{2D6596B4-68D2-4A14-8257-BAD81AE621FC}" srcOrd="0" destOrd="0" presId="urn:microsoft.com/office/officeart/2005/8/layout/default"/>
    <dgm:cxn modelId="{D25487D0-51EB-492E-8450-AF9A5AD709B6}" type="presOf" srcId="{490F1272-4893-4C62-82C3-A49353099CE1}" destId="{F449E679-8326-4063-9C72-BCC989C53386}" srcOrd="0" destOrd="0" presId="urn:microsoft.com/office/officeart/2005/8/layout/default"/>
    <dgm:cxn modelId="{B75F545B-7DD8-4829-ACB0-FBCC87514B85}" type="presParOf" srcId="{3ADE0698-F3D4-457C-B77D-46386B5683F8}" destId="{2D6596B4-68D2-4A14-8257-BAD81AE621FC}" srcOrd="0" destOrd="0" presId="urn:microsoft.com/office/officeart/2005/8/layout/default"/>
    <dgm:cxn modelId="{6988654D-0EBA-4C3D-A9C4-E2F1F8221A18}" type="presParOf" srcId="{3ADE0698-F3D4-457C-B77D-46386B5683F8}" destId="{4F4B4726-2DA9-4CCD-9089-18B0B7BC07A2}" srcOrd="1" destOrd="0" presId="urn:microsoft.com/office/officeart/2005/8/layout/default"/>
    <dgm:cxn modelId="{D1CA81A6-4FC8-4CBE-A87C-A558EA654FEB}" type="presParOf" srcId="{3ADE0698-F3D4-457C-B77D-46386B5683F8}" destId="{CEC9FF9B-FC3F-47B6-B347-43FAE8DBF1DE}" srcOrd="2" destOrd="0" presId="urn:microsoft.com/office/officeart/2005/8/layout/default"/>
    <dgm:cxn modelId="{A038E6A2-816A-4302-AA04-53C8532C1399}" type="presParOf" srcId="{3ADE0698-F3D4-457C-B77D-46386B5683F8}" destId="{4A2A9850-EBD6-4690-B644-2C8E89BB78C5}" srcOrd="3" destOrd="0" presId="urn:microsoft.com/office/officeart/2005/8/layout/default"/>
    <dgm:cxn modelId="{8EB914B8-4D2D-4CD3-A537-CA40BB0EB93C}" type="presParOf" srcId="{3ADE0698-F3D4-457C-B77D-46386B5683F8}" destId="{F449E679-8326-4063-9C72-BCC989C53386}" srcOrd="4" destOrd="0" presId="urn:microsoft.com/office/officeart/2005/8/layout/default"/>
    <dgm:cxn modelId="{02D79CFE-138E-45F4-A5B3-38069320B050}" type="presParOf" srcId="{3ADE0698-F3D4-457C-B77D-46386B5683F8}" destId="{CEC832D4-F7A5-481D-A962-C0B65237AEDC}" srcOrd="5" destOrd="0" presId="urn:microsoft.com/office/officeart/2005/8/layout/default"/>
    <dgm:cxn modelId="{0125390A-D5BA-40BA-A50A-BE43B67FBD05}" type="presParOf" srcId="{3ADE0698-F3D4-457C-B77D-46386B5683F8}" destId="{A6177F58-357D-4A25-A3A3-2EB69099576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75423F7-924F-4DAC-BE64-B3F3F7850E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2BDD28-BC42-4F29-927D-194EF6C37B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Enhances access to healthcare</a:t>
          </a:r>
          <a:endParaRPr lang="en-US"/>
        </a:p>
      </dgm:t>
    </dgm:pt>
    <dgm:pt modelId="{0E14FBD8-3A95-4C8B-ACF0-4231C90DCDFE}" type="parTrans" cxnId="{CA442613-0144-483C-9500-AD0307EB40C1}">
      <dgm:prSet/>
      <dgm:spPr/>
      <dgm:t>
        <a:bodyPr/>
        <a:lstStyle/>
        <a:p>
          <a:endParaRPr lang="en-US"/>
        </a:p>
      </dgm:t>
    </dgm:pt>
    <dgm:pt modelId="{DD5F8DB9-63FE-4743-B8A7-DC8D737B80BB}" type="sibTrans" cxnId="{CA442613-0144-483C-9500-AD0307EB40C1}">
      <dgm:prSet/>
      <dgm:spPr/>
      <dgm:t>
        <a:bodyPr/>
        <a:lstStyle/>
        <a:p>
          <a:endParaRPr lang="en-US"/>
        </a:p>
      </dgm:t>
    </dgm:pt>
    <dgm:pt modelId="{814701D9-1762-47B1-9376-207C7E9757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Reduces waiting time for patients</a:t>
          </a:r>
          <a:endParaRPr lang="en-US"/>
        </a:p>
      </dgm:t>
    </dgm:pt>
    <dgm:pt modelId="{84B61A41-A4A3-436A-A045-2DDEC56AE28C}" type="parTrans" cxnId="{CEE8332A-3F8B-4440-AC30-65ED7B234211}">
      <dgm:prSet/>
      <dgm:spPr/>
      <dgm:t>
        <a:bodyPr/>
        <a:lstStyle/>
        <a:p>
          <a:endParaRPr lang="en-US"/>
        </a:p>
      </dgm:t>
    </dgm:pt>
    <dgm:pt modelId="{187A58B9-2CF9-4A74-889A-E03FAC6BAD1E}" type="sibTrans" cxnId="{CEE8332A-3F8B-4440-AC30-65ED7B234211}">
      <dgm:prSet/>
      <dgm:spPr/>
      <dgm:t>
        <a:bodyPr/>
        <a:lstStyle/>
        <a:p>
          <a:endParaRPr lang="en-US"/>
        </a:p>
      </dgm:t>
    </dgm:pt>
    <dgm:pt modelId="{5A8ECE1B-83B0-4149-8AD8-70E570FFB4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Promotes effective healthcare services </a:t>
          </a:r>
          <a:endParaRPr lang="en-US"/>
        </a:p>
      </dgm:t>
    </dgm:pt>
    <dgm:pt modelId="{7E335D1E-2F0D-480D-B932-71D16075391E}" type="parTrans" cxnId="{03E1B139-4397-4A7C-BF90-2CB8EE3C877B}">
      <dgm:prSet/>
      <dgm:spPr/>
      <dgm:t>
        <a:bodyPr/>
        <a:lstStyle/>
        <a:p>
          <a:endParaRPr lang="en-US"/>
        </a:p>
      </dgm:t>
    </dgm:pt>
    <dgm:pt modelId="{5000907B-FE3F-478F-8E4C-B2BFD2465AE6}" type="sibTrans" cxnId="{03E1B139-4397-4A7C-BF90-2CB8EE3C877B}">
      <dgm:prSet/>
      <dgm:spPr/>
      <dgm:t>
        <a:bodyPr/>
        <a:lstStyle/>
        <a:p>
          <a:endParaRPr lang="en-US"/>
        </a:p>
      </dgm:t>
    </dgm:pt>
    <dgm:pt modelId="{1F9EAE95-2585-4DC5-A72A-B55C94724C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Fosters patient engagement</a:t>
          </a:r>
          <a:endParaRPr lang="en-US"/>
        </a:p>
      </dgm:t>
    </dgm:pt>
    <dgm:pt modelId="{CAB0EC85-4CBC-4A57-B4FD-9C32448618CD}" type="parTrans" cxnId="{FD76B4F7-A1D1-4E1E-A5D7-BB18ED03F5F6}">
      <dgm:prSet/>
      <dgm:spPr/>
      <dgm:t>
        <a:bodyPr/>
        <a:lstStyle/>
        <a:p>
          <a:endParaRPr lang="en-US"/>
        </a:p>
      </dgm:t>
    </dgm:pt>
    <dgm:pt modelId="{C415B749-1A93-4295-BDB6-7BAE741074E2}" type="sibTrans" cxnId="{FD76B4F7-A1D1-4E1E-A5D7-BB18ED03F5F6}">
      <dgm:prSet/>
      <dgm:spPr/>
      <dgm:t>
        <a:bodyPr/>
        <a:lstStyle/>
        <a:p>
          <a:endParaRPr lang="en-US"/>
        </a:p>
      </dgm:t>
    </dgm:pt>
    <dgm:pt modelId="{8A0DAA97-C9B7-4459-92DB-A31624488A46}" type="pres">
      <dgm:prSet presAssocID="{575423F7-924F-4DAC-BE64-B3F3F7850E8E}" presName="root" presStyleCnt="0">
        <dgm:presLayoutVars>
          <dgm:dir/>
          <dgm:resizeHandles val="exact"/>
        </dgm:presLayoutVars>
      </dgm:prSet>
      <dgm:spPr/>
    </dgm:pt>
    <dgm:pt modelId="{8D2CEA7C-0C94-4A6C-BBA5-24E6FAFBBA46}" type="pres">
      <dgm:prSet presAssocID="{822BDD28-BC42-4F29-927D-194EF6C37BBD}" presName="compNode" presStyleCnt="0"/>
      <dgm:spPr/>
    </dgm:pt>
    <dgm:pt modelId="{76CCCD3A-B3C8-4004-BD9A-021B5079E0A7}" type="pres">
      <dgm:prSet presAssocID="{822BDD28-BC42-4F29-927D-194EF6C37BBD}" presName="bgRect" presStyleLbl="bgShp" presStyleIdx="0" presStyleCnt="4"/>
      <dgm:spPr/>
    </dgm:pt>
    <dgm:pt modelId="{BD486D73-9ADC-4CBD-B0B7-2DEB544FF5A3}" type="pres">
      <dgm:prSet presAssocID="{822BDD28-BC42-4F29-927D-194EF6C37BB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D2B0B00-2D01-4CEA-89DC-E6CFDA3224E3}" type="pres">
      <dgm:prSet presAssocID="{822BDD28-BC42-4F29-927D-194EF6C37BBD}" presName="spaceRect" presStyleCnt="0"/>
      <dgm:spPr/>
    </dgm:pt>
    <dgm:pt modelId="{26E5A570-2952-4655-AA6B-750E19143FD4}" type="pres">
      <dgm:prSet presAssocID="{822BDD28-BC42-4F29-927D-194EF6C37BBD}" presName="parTx" presStyleLbl="revTx" presStyleIdx="0" presStyleCnt="4">
        <dgm:presLayoutVars>
          <dgm:chMax val="0"/>
          <dgm:chPref val="0"/>
        </dgm:presLayoutVars>
      </dgm:prSet>
      <dgm:spPr/>
    </dgm:pt>
    <dgm:pt modelId="{4C8E4E90-B1A6-484A-B29E-C3B104865D5A}" type="pres">
      <dgm:prSet presAssocID="{DD5F8DB9-63FE-4743-B8A7-DC8D737B80BB}" presName="sibTrans" presStyleCnt="0"/>
      <dgm:spPr/>
    </dgm:pt>
    <dgm:pt modelId="{89850E8D-85E5-440A-A7FB-BBA211AC3E63}" type="pres">
      <dgm:prSet presAssocID="{814701D9-1762-47B1-9376-207C7E975748}" presName="compNode" presStyleCnt="0"/>
      <dgm:spPr/>
    </dgm:pt>
    <dgm:pt modelId="{C3BDEC42-EF30-456A-8E18-FBB9D22DF26C}" type="pres">
      <dgm:prSet presAssocID="{814701D9-1762-47B1-9376-207C7E975748}" presName="bgRect" presStyleLbl="bgShp" presStyleIdx="1" presStyleCnt="4"/>
      <dgm:spPr/>
    </dgm:pt>
    <dgm:pt modelId="{7EEAE526-36E3-4A53-952A-3849F17CFB3D}" type="pres">
      <dgm:prSet presAssocID="{814701D9-1762-47B1-9376-207C7E97574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05CBD64-B58C-4E92-B19C-80F1B5AF5568}" type="pres">
      <dgm:prSet presAssocID="{814701D9-1762-47B1-9376-207C7E975748}" presName="spaceRect" presStyleCnt="0"/>
      <dgm:spPr/>
    </dgm:pt>
    <dgm:pt modelId="{5C0CA1D4-A249-493E-8548-48419C64EE6C}" type="pres">
      <dgm:prSet presAssocID="{814701D9-1762-47B1-9376-207C7E975748}" presName="parTx" presStyleLbl="revTx" presStyleIdx="1" presStyleCnt="4">
        <dgm:presLayoutVars>
          <dgm:chMax val="0"/>
          <dgm:chPref val="0"/>
        </dgm:presLayoutVars>
      </dgm:prSet>
      <dgm:spPr/>
    </dgm:pt>
    <dgm:pt modelId="{85BB3631-B899-4E35-B895-E850C76E64C8}" type="pres">
      <dgm:prSet presAssocID="{187A58B9-2CF9-4A74-889A-E03FAC6BAD1E}" presName="sibTrans" presStyleCnt="0"/>
      <dgm:spPr/>
    </dgm:pt>
    <dgm:pt modelId="{56E46352-E312-4015-9E0E-D240E193C775}" type="pres">
      <dgm:prSet presAssocID="{5A8ECE1B-83B0-4149-8AD8-70E570FFB44A}" presName="compNode" presStyleCnt="0"/>
      <dgm:spPr/>
    </dgm:pt>
    <dgm:pt modelId="{02DE1AED-7344-4B61-81EC-08AF6A1D2C3E}" type="pres">
      <dgm:prSet presAssocID="{5A8ECE1B-83B0-4149-8AD8-70E570FFB44A}" presName="bgRect" presStyleLbl="bgShp" presStyleIdx="2" presStyleCnt="4"/>
      <dgm:spPr/>
    </dgm:pt>
    <dgm:pt modelId="{5D2F4C13-9A5D-4192-8133-6B3BABC69707}" type="pres">
      <dgm:prSet presAssocID="{5A8ECE1B-83B0-4149-8AD8-70E570FFB44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5865479-C8C6-47C2-B81D-B763B42C2C1E}" type="pres">
      <dgm:prSet presAssocID="{5A8ECE1B-83B0-4149-8AD8-70E570FFB44A}" presName="spaceRect" presStyleCnt="0"/>
      <dgm:spPr/>
    </dgm:pt>
    <dgm:pt modelId="{C49C6DCB-C4D4-4E65-BB21-9F1F2AD47627}" type="pres">
      <dgm:prSet presAssocID="{5A8ECE1B-83B0-4149-8AD8-70E570FFB44A}" presName="parTx" presStyleLbl="revTx" presStyleIdx="2" presStyleCnt="4">
        <dgm:presLayoutVars>
          <dgm:chMax val="0"/>
          <dgm:chPref val="0"/>
        </dgm:presLayoutVars>
      </dgm:prSet>
      <dgm:spPr/>
    </dgm:pt>
    <dgm:pt modelId="{4B84E697-AA85-456E-8A42-F74F3C5A73B4}" type="pres">
      <dgm:prSet presAssocID="{5000907B-FE3F-478F-8E4C-B2BFD2465AE6}" presName="sibTrans" presStyleCnt="0"/>
      <dgm:spPr/>
    </dgm:pt>
    <dgm:pt modelId="{351F04EC-7C8B-4FC3-BA32-DD89E767F129}" type="pres">
      <dgm:prSet presAssocID="{1F9EAE95-2585-4DC5-A72A-B55C94724CF1}" presName="compNode" presStyleCnt="0"/>
      <dgm:spPr/>
    </dgm:pt>
    <dgm:pt modelId="{5BC4DEA6-27A0-4E83-8193-6E78C1D47736}" type="pres">
      <dgm:prSet presAssocID="{1F9EAE95-2585-4DC5-A72A-B55C94724CF1}" presName="bgRect" presStyleLbl="bgShp" presStyleIdx="3" presStyleCnt="4"/>
      <dgm:spPr/>
    </dgm:pt>
    <dgm:pt modelId="{FA2605ED-9B81-4CC5-A0DE-389C36474569}" type="pres">
      <dgm:prSet presAssocID="{1F9EAE95-2585-4DC5-A72A-B55C94724C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1643C7E-CBA6-4FCF-A841-959C5AE88F44}" type="pres">
      <dgm:prSet presAssocID="{1F9EAE95-2585-4DC5-A72A-B55C94724CF1}" presName="spaceRect" presStyleCnt="0"/>
      <dgm:spPr/>
    </dgm:pt>
    <dgm:pt modelId="{8CCFB83C-24C7-49C2-8CCA-10510A41C062}" type="pres">
      <dgm:prSet presAssocID="{1F9EAE95-2585-4DC5-A72A-B55C94724CF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2123B03-4660-4BA5-8BB5-F75D657461F1}" type="presOf" srcId="{575423F7-924F-4DAC-BE64-B3F3F7850E8E}" destId="{8A0DAA97-C9B7-4459-92DB-A31624488A46}" srcOrd="0" destOrd="0" presId="urn:microsoft.com/office/officeart/2018/2/layout/IconVerticalSolidList"/>
    <dgm:cxn modelId="{CA442613-0144-483C-9500-AD0307EB40C1}" srcId="{575423F7-924F-4DAC-BE64-B3F3F7850E8E}" destId="{822BDD28-BC42-4F29-927D-194EF6C37BBD}" srcOrd="0" destOrd="0" parTransId="{0E14FBD8-3A95-4C8B-ACF0-4231C90DCDFE}" sibTransId="{DD5F8DB9-63FE-4743-B8A7-DC8D737B80BB}"/>
    <dgm:cxn modelId="{CEE8332A-3F8B-4440-AC30-65ED7B234211}" srcId="{575423F7-924F-4DAC-BE64-B3F3F7850E8E}" destId="{814701D9-1762-47B1-9376-207C7E975748}" srcOrd="1" destOrd="0" parTransId="{84B61A41-A4A3-436A-A045-2DDEC56AE28C}" sibTransId="{187A58B9-2CF9-4A74-889A-E03FAC6BAD1E}"/>
    <dgm:cxn modelId="{03E1B139-4397-4A7C-BF90-2CB8EE3C877B}" srcId="{575423F7-924F-4DAC-BE64-B3F3F7850E8E}" destId="{5A8ECE1B-83B0-4149-8AD8-70E570FFB44A}" srcOrd="2" destOrd="0" parTransId="{7E335D1E-2F0D-480D-B932-71D16075391E}" sibTransId="{5000907B-FE3F-478F-8E4C-B2BFD2465AE6}"/>
    <dgm:cxn modelId="{241DD74A-DA67-4EE0-AB90-8896E93C791A}" type="presOf" srcId="{5A8ECE1B-83B0-4149-8AD8-70E570FFB44A}" destId="{C49C6DCB-C4D4-4E65-BB21-9F1F2AD47627}" srcOrd="0" destOrd="0" presId="urn:microsoft.com/office/officeart/2018/2/layout/IconVerticalSolidList"/>
    <dgm:cxn modelId="{9AE2A87E-F860-4EF1-B3D4-355B1AE98602}" type="presOf" srcId="{814701D9-1762-47B1-9376-207C7E975748}" destId="{5C0CA1D4-A249-493E-8548-48419C64EE6C}" srcOrd="0" destOrd="0" presId="urn:microsoft.com/office/officeart/2018/2/layout/IconVerticalSolidList"/>
    <dgm:cxn modelId="{3109F2AA-6496-49DB-8DE3-80F1DF9E867F}" type="presOf" srcId="{1F9EAE95-2585-4DC5-A72A-B55C94724CF1}" destId="{8CCFB83C-24C7-49C2-8CCA-10510A41C062}" srcOrd="0" destOrd="0" presId="urn:microsoft.com/office/officeart/2018/2/layout/IconVerticalSolidList"/>
    <dgm:cxn modelId="{D3429ABD-398B-439F-A734-F885EEB5AE9D}" type="presOf" srcId="{822BDD28-BC42-4F29-927D-194EF6C37BBD}" destId="{26E5A570-2952-4655-AA6B-750E19143FD4}" srcOrd="0" destOrd="0" presId="urn:microsoft.com/office/officeart/2018/2/layout/IconVerticalSolidList"/>
    <dgm:cxn modelId="{FD76B4F7-A1D1-4E1E-A5D7-BB18ED03F5F6}" srcId="{575423F7-924F-4DAC-BE64-B3F3F7850E8E}" destId="{1F9EAE95-2585-4DC5-A72A-B55C94724CF1}" srcOrd="3" destOrd="0" parTransId="{CAB0EC85-4CBC-4A57-B4FD-9C32448618CD}" sibTransId="{C415B749-1A93-4295-BDB6-7BAE741074E2}"/>
    <dgm:cxn modelId="{40597B26-C198-4D7B-96DC-DEBBBAC252C2}" type="presParOf" srcId="{8A0DAA97-C9B7-4459-92DB-A31624488A46}" destId="{8D2CEA7C-0C94-4A6C-BBA5-24E6FAFBBA46}" srcOrd="0" destOrd="0" presId="urn:microsoft.com/office/officeart/2018/2/layout/IconVerticalSolidList"/>
    <dgm:cxn modelId="{B90F8192-A9B1-43ED-BA12-0EA5844E73EA}" type="presParOf" srcId="{8D2CEA7C-0C94-4A6C-BBA5-24E6FAFBBA46}" destId="{76CCCD3A-B3C8-4004-BD9A-021B5079E0A7}" srcOrd="0" destOrd="0" presId="urn:microsoft.com/office/officeart/2018/2/layout/IconVerticalSolidList"/>
    <dgm:cxn modelId="{67ADFBDE-6A68-400A-A142-097391066C49}" type="presParOf" srcId="{8D2CEA7C-0C94-4A6C-BBA5-24E6FAFBBA46}" destId="{BD486D73-9ADC-4CBD-B0B7-2DEB544FF5A3}" srcOrd="1" destOrd="0" presId="urn:microsoft.com/office/officeart/2018/2/layout/IconVerticalSolidList"/>
    <dgm:cxn modelId="{7ABCC970-122E-49CD-9F7A-3932ACFB574B}" type="presParOf" srcId="{8D2CEA7C-0C94-4A6C-BBA5-24E6FAFBBA46}" destId="{4D2B0B00-2D01-4CEA-89DC-E6CFDA3224E3}" srcOrd="2" destOrd="0" presId="urn:microsoft.com/office/officeart/2018/2/layout/IconVerticalSolidList"/>
    <dgm:cxn modelId="{C56E395C-46C5-4BCF-BFD5-16720FCFF9F0}" type="presParOf" srcId="{8D2CEA7C-0C94-4A6C-BBA5-24E6FAFBBA46}" destId="{26E5A570-2952-4655-AA6B-750E19143FD4}" srcOrd="3" destOrd="0" presId="urn:microsoft.com/office/officeart/2018/2/layout/IconVerticalSolidList"/>
    <dgm:cxn modelId="{D5EE9A87-28CA-4F45-81CB-62BCA5BC9B1A}" type="presParOf" srcId="{8A0DAA97-C9B7-4459-92DB-A31624488A46}" destId="{4C8E4E90-B1A6-484A-B29E-C3B104865D5A}" srcOrd="1" destOrd="0" presId="urn:microsoft.com/office/officeart/2018/2/layout/IconVerticalSolidList"/>
    <dgm:cxn modelId="{36678505-73B8-4892-97C2-6EE937BB0187}" type="presParOf" srcId="{8A0DAA97-C9B7-4459-92DB-A31624488A46}" destId="{89850E8D-85E5-440A-A7FB-BBA211AC3E63}" srcOrd="2" destOrd="0" presId="urn:microsoft.com/office/officeart/2018/2/layout/IconVerticalSolidList"/>
    <dgm:cxn modelId="{52416496-9F87-4405-A01B-A46B2589261E}" type="presParOf" srcId="{89850E8D-85E5-440A-A7FB-BBA211AC3E63}" destId="{C3BDEC42-EF30-456A-8E18-FBB9D22DF26C}" srcOrd="0" destOrd="0" presId="urn:microsoft.com/office/officeart/2018/2/layout/IconVerticalSolidList"/>
    <dgm:cxn modelId="{6D054AC3-9EC1-4275-A31E-4F05FE65E97A}" type="presParOf" srcId="{89850E8D-85E5-440A-A7FB-BBA211AC3E63}" destId="{7EEAE526-36E3-4A53-952A-3849F17CFB3D}" srcOrd="1" destOrd="0" presId="urn:microsoft.com/office/officeart/2018/2/layout/IconVerticalSolidList"/>
    <dgm:cxn modelId="{6FE1EE4E-6D50-4AD4-A813-E3FD405C41B1}" type="presParOf" srcId="{89850E8D-85E5-440A-A7FB-BBA211AC3E63}" destId="{005CBD64-B58C-4E92-B19C-80F1B5AF5568}" srcOrd="2" destOrd="0" presId="urn:microsoft.com/office/officeart/2018/2/layout/IconVerticalSolidList"/>
    <dgm:cxn modelId="{906D3131-6B22-42C9-934C-CC7A3D266C11}" type="presParOf" srcId="{89850E8D-85E5-440A-A7FB-BBA211AC3E63}" destId="{5C0CA1D4-A249-493E-8548-48419C64EE6C}" srcOrd="3" destOrd="0" presId="urn:microsoft.com/office/officeart/2018/2/layout/IconVerticalSolidList"/>
    <dgm:cxn modelId="{E8A00A62-873E-44D4-86B9-B744CDD9B8F4}" type="presParOf" srcId="{8A0DAA97-C9B7-4459-92DB-A31624488A46}" destId="{85BB3631-B899-4E35-B895-E850C76E64C8}" srcOrd="3" destOrd="0" presId="urn:microsoft.com/office/officeart/2018/2/layout/IconVerticalSolidList"/>
    <dgm:cxn modelId="{DE098DF5-B729-4FA2-803A-044C49F20EF9}" type="presParOf" srcId="{8A0DAA97-C9B7-4459-92DB-A31624488A46}" destId="{56E46352-E312-4015-9E0E-D240E193C775}" srcOrd="4" destOrd="0" presId="urn:microsoft.com/office/officeart/2018/2/layout/IconVerticalSolidList"/>
    <dgm:cxn modelId="{0079C395-3213-4B65-B522-84019C674E79}" type="presParOf" srcId="{56E46352-E312-4015-9E0E-D240E193C775}" destId="{02DE1AED-7344-4B61-81EC-08AF6A1D2C3E}" srcOrd="0" destOrd="0" presId="urn:microsoft.com/office/officeart/2018/2/layout/IconVerticalSolidList"/>
    <dgm:cxn modelId="{BBAA7788-C95F-48E2-81FE-4C2E4DD09B39}" type="presParOf" srcId="{56E46352-E312-4015-9E0E-D240E193C775}" destId="{5D2F4C13-9A5D-4192-8133-6B3BABC69707}" srcOrd="1" destOrd="0" presId="urn:microsoft.com/office/officeart/2018/2/layout/IconVerticalSolidList"/>
    <dgm:cxn modelId="{2EA7914D-67D5-4942-A4F6-54C5A044C307}" type="presParOf" srcId="{56E46352-E312-4015-9E0E-D240E193C775}" destId="{B5865479-C8C6-47C2-B81D-B763B42C2C1E}" srcOrd="2" destOrd="0" presId="urn:microsoft.com/office/officeart/2018/2/layout/IconVerticalSolidList"/>
    <dgm:cxn modelId="{5713ADD2-474C-44BA-891C-8144948A4402}" type="presParOf" srcId="{56E46352-E312-4015-9E0E-D240E193C775}" destId="{C49C6DCB-C4D4-4E65-BB21-9F1F2AD47627}" srcOrd="3" destOrd="0" presId="urn:microsoft.com/office/officeart/2018/2/layout/IconVerticalSolidList"/>
    <dgm:cxn modelId="{2D0EDB4C-3AD5-474F-A8BA-B91FA75F70B4}" type="presParOf" srcId="{8A0DAA97-C9B7-4459-92DB-A31624488A46}" destId="{4B84E697-AA85-456E-8A42-F74F3C5A73B4}" srcOrd="5" destOrd="0" presId="urn:microsoft.com/office/officeart/2018/2/layout/IconVerticalSolidList"/>
    <dgm:cxn modelId="{925FB79B-C487-4C16-B8A1-BC23935EA6DC}" type="presParOf" srcId="{8A0DAA97-C9B7-4459-92DB-A31624488A46}" destId="{351F04EC-7C8B-4FC3-BA32-DD89E767F129}" srcOrd="6" destOrd="0" presId="urn:microsoft.com/office/officeart/2018/2/layout/IconVerticalSolidList"/>
    <dgm:cxn modelId="{18D4CD76-9536-44BD-BD57-D3A036ED7845}" type="presParOf" srcId="{351F04EC-7C8B-4FC3-BA32-DD89E767F129}" destId="{5BC4DEA6-27A0-4E83-8193-6E78C1D47736}" srcOrd="0" destOrd="0" presId="urn:microsoft.com/office/officeart/2018/2/layout/IconVerticalSolidList"/>
    <dgm:cxn modelId="{F137FB1B-D999-4D1C-9401-1C602EBF53BB}" type="presParOf" srcId="{351F04EC-7C8B-4FC3-BA32-DD89E767F129}" destId="{FA2605ED-9B81-4CC5-A0DE-389C36474569}" srcOrd="1" destOrd="0" presId="urn:microsoft.com/office/officeart/2018/2/layout/IconVerticalSolidList"/>
    <dgm:cxn modelId="{0C25501E-FAC7-46DD-B750-1FE696A4E169}" type="presParOf" srcId="{351F04EC-7C8B-4FC3-BA32-DD89E767F129}" destId="{E1643C7E-CBA6-4FCF-A841-959C5AE88F44}" srcOrd="2" destOrd="0" presId="urn:microsoft.com/office/officeart/2018/2/layout/IconVerticalSolidList"/>
    <dgm:cxn modelId="{FBBDFE4D-5C60-42FE-84BE-5FEF0D6A31D6}" type="presParOf" srcId="{351F04EC-7C8B-4FC3-BA32-DD89E767F129}" destId="{8CCFB83C-24C7-49C2-8CCA-10510A41C0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8F64895-ADAD-4220-A5E8-7733F8B9D91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9F0C7E83-AEE0-4F85-98AB-CD00BC2079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Barriers to digital literacy (Topol, 2019)</a:t>
          </a:r>
          <a:endParaRPr lang="en-US"/>
        </a:p>
      </dgm:t>
    </dgm:pt>
    <dgm:pt modelId="{CD1B1A38-1530-4A1C-8D0C-25BE5E8FD0D5}" type="parTrans" cxnId="{5B1FA6C8-DB42-4633-83E4-5455DA109553}">
      <dgm:prSet/>
      <dgm:spPr/>
      <dgm:t>
        <a:bodyPr/>
        <a:lstStyle/>
        <a:p>
          <a:endParaRPr lang="en-US"/>
        </a:p>
      </dgm:t>
    </dgm:pt>
    <dgm:pt modelId="{7E11AC26-C817-4902-8719-1E9C9B6A9ED7}" type="sibTrans" cxnId="{5B1FA6C8-DB42-4633-83E4-5455DA109553}">
      <dgm:prSet/>
      <dgm:spPr/>
      <dgm:t>
        <a:bodyPr/>
        <a:lstStyle/>
        <a:p>
          <a:endParaRPr lang="en-US"/>
        </a:p>
      </dgm:t>
    </dgm:pt>
    <dgm:pt modelId="{59CF3473-1344-413A-ADC5-3B5646BA95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Issues related to technology access</a:t>
          </a:r>
          <a:endParaRPr lang="en-US"/>
        </a:p>
      </dgm:t>
    </dgm:pt>
    <dgm:pt modelId="{1B31A3B9-87C2-41D5-B276-5CC6C9816716}" type="parTrans" cxnId="{917A5C49-CA76-4AAF-9B62-A2C327351CC3}">
      <dgm:prSet/>
      <dgm:spPr/>
      <dgm:t>
        <a:bodyPr/>
        <a:lstStyle/>
        <a:p>
          <a:endParaRPr lang="en-US"/>
        </a:p>
      </dgm:t>
    </dgm:pt>
    <dgm:pt modelId="{3038EAB9-B6B0-4B3E-9CF8-90B9F25BF50F}" type="sibTrans" cxnId="{917A5C49-CA76-4AAF-9B62-A2C327351CC3}">
      <dgm:prSet/>
      <dgm:spPr/>
      <dgm:t>
        <a:bodyPr/>
        <a:lstStyle/>
        <a:p>
          <a:endParaRPr lang="en-US"/>
        </a:p>
      </dgm:t>
    </dgm:pt>
    <dgm:pt modelId="{030C5B8F-FE35-4218-BDBA-9FFECC2B9E6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Requirement for staff training </a:t>
          </a:r>
          <a:endParaRPr lang="en-US"/>
        </a:p>
      </dgm:t>
    </dgm:pt>
    <dgm:pt modelId="{3FD9E18E-CC01-4EA4-A467-6F906ACD4A85}" type="parTrans" cxnId="{2339126E-D8EF-4BC1-9354-2207CC67039C}">
      <dgm:prSet/>
      <dgm:spPr/>
      <dgm:t>
        <a:bodyPr/>
        <a:lstStyle/>
        <a:p>
          <a:endParaRPr lang="en-US"/>
        </a:p>
      </dgm:t>
    </dgm:pt>
    <dgm:pt modelId="{A65E2807-DBD8-4390-A0AF-D09B47E0F7BC}" type="sibTrans" cxnId="{2339126E-D8EF-4BC1-9354-2207CC67039C}">
      <dgm:prSet/>
      <dgm:spPr/>
      <dgm:t>
        <a:bodyPr/>
        <a:lstStyle/>
        <a:p>
          <a:endParaRPr lang="en-US"/>
        </a:p>
      </dgm:t>
    </dgm:pt>
    <dgm:pt modelId="{534A4838-1F9A-4F7D-8578-3602A2CB89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Challenges in system integration</a:t>
          </a:r>
          <a:endParaRPr lang="en-US"/>
        </a:p>
      </dgm:t>
    </dgm:pt>
    <dgm:pt modelId="{0C5AC588-11E7-45F7-AC89-CB87BFAD09B9}" type="parTrans" cxnId="{2A789762-8EAE-4B6B-8736-8890026A43B6}">
      <dgm:prSet/>
      <dgm:spPr/>
      <dgm:t>
        <a:bodyPr/>
        <a:lstStyle/>
        <a:p>
          <a:endParaRPr lang="en-US"/>
        </a:p>
      </dgm:t>
    </dgm:pt>
    <dgm:pt modelId="{41F81D79-32CA-4C0D-8BFA-F076FD4F33FF}" type="sibTrans" cxnId="{2A789762-8EAE-4B6B-8736-8890026A43B6}">
      <dgm:prSet/>
      <dgm:spPr/>
      <dgm:t>
        <a:bodyPr/>
        <a:lstStyle/>
        <a:p>
          <a:endParaRPr lang="en-US"/>
        </a:p>
      </dgm:t>
    </dgm:pt>
    <dgm:pt modelId="{04D4AD23-AC71-4E75-A0F2-BB9FDED9FC83}" type="pres">
      <dgm:prSet presAssocID="{98F64895-ADAD-4220-A5E8-7733F8B9D91D}" presName="root" presStyleCnt="0">
        <dgm:presLayoutVars>
          <dgm:dir/>
          <dgm:resizeHandles val="exact"/>
        </dgm:presLayoutVars>
      </dgm:prSet>
      <dgm:spPr/>
    </dgm:pt>
    <dgm:pt modelId="{005D6539-AC1C-4A41-AE48-02815BC0D3D4}" type="pres">
      <dgm:prSet presAssocID="{9F0C7E83-AEE0-4F85-98AB-CD00BC207943}" presName="compNode" presStyleCnt="0"/>
      <dgm:spPr/>
    </dgm:pt>
    <dgm:pt modelId="{3108AAE2-E4EE-4E62-BBFA-BF92CC8B35C3}" type="pres">
      <dgm:prSet presAssocID="{9F0C7E83-AEE0-4F85-98AB-CD00BC2079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C3029CC-D755-4596-BA22-A29CF0F11875}" type="pres">
      <dgm:prSet presAssocID="{9F0C7E83-AEE0-4F85-98AB-CD00BC207943}" presName="spaceRect" presStyleCnt="0"/>
      <dgm:spPr/>
    </dgm:pt>
    <dgm:pt modelId="{C43ED1A1-C8C1-4252-94D7-7787A4E3F26E}" type="pres">
      <dgm:prSet presAssocID="{9F0C7E83-AEE0-4F85-98AB-CD00BC207943}" presName="textRect" presStyleLbl="revTx" presStyleIdx="0" presStyleCnt="4">
        <dgm:presLayoutVars>
          <dgm:chMax val="1"/>
          <dgm:chPref val="1"/>
        </dgm:presLayoutVars>
      </dgm:prSet>
      <dgm:spPr/>
    </dgm:pt>
    <dgm:pt modelId="{36AA5853-505C-4A67-96A4-DAA5CE88094A}" type="pres">
      <dgm:prSet presAssocID="{7E11AC26-C817-4902-8719-1E9C9B6A9ED7}" presName="sibTrans" presStyleCnt="0"/>
      <dgm:spPr/>
    </dgm:pt>
    <dgm:pt modelId="{7783DFB9-6C6E-4EF8-944A-AC6D6AFCAC43}" type="pres">
      <dgm:prSet presAssocID="{59CF3473-1344-413A-ADC5-3B5646BA95A6}" presName="compNode" presStyleCnt="0"/>
      <dgm:spPr/>
    </dgm:pt>
    <dgm:pt modelId="{B519B1B6-71D9-4A8E-A4D6-07E55C16EFF8}" type="pres">
      <dgm:prSet presAssocID="{59CF3473-1344-413A-ADC5-3B5646BA95A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F3E10954-BA0D-4774-93AF-556C9936B501}" type="pres">
      <dgm:prSet presAssocID="{59CF3473-1344-413A-ADC5-3B5646BA95A6}" presName="spaceRect" presStyleCnt="0"/>
      <dgm:spPr/>
    </dgm:pt>
    <dgm:pt modelId="{E1E42237-3788-4D50-8528-BEDD8D92F738}" type="pres">
      <dgm:prSet presAssocID="{59CF3473-1344-413A-ADC5-3B5646BA95A6}" presName="textRect" presStyleLbl="revTx" presStyleIdx="1" presStyleCnt="4">
        <dgm:presLayoutVars>
          <dgm:chMax val="1"/>
          <dgm:chPref val="1"/>
        </dgm:presLayoutVars>
      </dgm:prSet>
      <dgm:spPr/>
    </dgm:pt>
    <dgm:pt modelId="{DB47631C-7D27-4D2E-80E1-798BFF5D81FB}" type="pres">
      <dgm:prSet presAssocID="{3038EAB9-B6B0-4B3E-9CF8-90B9F25BF50F}" presName="sibTrans" presStyleCnt="0"/>
      <dgm:spPr/>
    </dgm:pt>
    <dgm:pt modelId="{2ABE3FC3-0D12-404B-A2E7-2B4E8ECFDE7E}" type="pres">
      <dgm:prSet presAssocID="{030C5B8F-FE35-4218-BDBA-9FFECC2B9E6D}" presName="compNode" presStyleCnt="0"/>
      <dgm:spPr/>
    </dgm:pt>
    <dgm:pt modelId="{85E2990B-9D8B-42DA-86B7-43EB7FFC5151}" type="pres">
      <dgm:prSet presAssocID="{030C5B8F-FE35-4218-BDBA-9FFECC2B9E6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12ED25F-B83C-4FF0-97BE-FCAECC2491CE}" type="pres">
      <dgm:prSet presAssocID="{030C5B8F-FE35-4218-BDBA-9FFECC2B9E6D}" presName="spaceRect" presStyleCnt="0"/>
      <dgm:spPr/>
    </dgm:pt>
    <dgm:pt modelId="{07A782A4-8F85-4289-AF70-8CCA2D415E6B}" type="pres">
      <dgm:prSet presAssocID="{030C5B8F-FE35-4218-BDBA-9FFECC2B9E6D}" presName="textRect" presStyleLbl="revTx" presStyleIdx="2" presStyleCnt="4">
        <dgm:presLayoutVars>
          <dgm:chMax val="1"/>
          <dgm:chPref val="1"/>
        </dgm:presLayoutVars>
      </dgm:prSet>
      <dgm:spPr/>
    </dgm:pt>
    <dgm:pt modelId="{14E795DE-CA68-4A1B-9B77-24254E4F4125}" type="pres">
      <dgm:prSet presAssocID="{A65E2807-DBD8-4390-A0AF-D09B47E0F7BC}" presName="sibTrans" presStyleCnt="0"/>
      <dgm:spPr/>
    </dgm:pt>
    <dgm:pt modelId="{96913562-7968-497D-B730-4B694EEB75EF}" type="pres">
      <dgm:prSet presAssocID="{534A4838-1F9A-4F7D-8578-3602A2CB8926}" presName="compNode" presStyleCnt="0"/>
      <dgm:spPr/>
    </dgm:pt>
    <dgm:pt modelId="{E0D25B2E-4E33-477A-BA27-25B5627C222F}" type="pres">
      <dgm:prSet presAssocID="{534A4838-1F9A-4F7D-8578-3602A2CB89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E0DCC9E7-96E6-4EF0-A3D6-E3072B06EF08}" type="pres">
      <dgm:prSet presAssocID="{534A4838-1F9A-4F7D-8578-3602A2CB8926}" presName="spaceRect" presStyleCnt="0"/>
      <dgm:spPr/>
    </dgm:pt>
    <dgm:pt modelId="{BD1FE566-3D3F-4E91-8DE6-5B7DFDC98367}" type="pres">
      <dgm:prSet presAssocID="{534A4838-1F9A-4F7D-8578-3602A2CB89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4AB5300-5426-4E12-B675-3E5F58DA47D8}" type="presOf" srcId="{030C5B8F-FE35-4218-BDBA-9FFECC2B9E6D}" destId="{07A782A4-8F85-4289-AF70-8CCA2D415E6B}" srcOrd="0" destOrd="0" presId="urn:microsoft.com/office/officeart/2018/2/layout/IconLabelList"/>
    <dgm:cxn modelId="{2A789762-8EAE-4B6B-8736-8890026A43B6}" srcId="{98F64895-ADAD-4220-A5E8-7733F8B9D91D}" destId="{534A4838-1F9A-4F7D-8578-3602A2CB8926}" srcOrd="3" destOrd="0" parTransId="{0C5AC588-11E7-45F7-AC89-CB87BFAD09B9}" sibTransId="{41F81D79-32CA-4C0D-8BFA-F076FD4F33FF}"/>
    <dgm:cxn modelId="{917A5C49-CA76-4AAF-9B62-A2C327351CC3}" srcId="{98F64895-ADAD-4220-A5E8-7733F8B9D91D}" destId="{59CF3473-1344-413A-ADC5-3B5646BA95A6}" srcOrd="1" destOrd="0" parTransId="{1B31A3B9-87C2-41D5-B276-5CC6C9816716}" sibTransId="{3038EAB9-B6B0-4B3E-9CF8-90B9F25BF50F}"/>
    <dgm:cxn modelId="{2339126E-D8EF-4BC1-9354-2207CC67039C}" srcId="{98F64895-ADAD-4220-A5E8-7733F8B9D91D}" destId="{030C5B8F-FE35-4218-BDBA-9FFECC2B9E6D}" srcOrd="2" destOrd="0" parTransId="{3FD9E18E-CC01-4EA4-A467-6F906ACD4A85}" sibTransId="{A65E2807-DBD8-4390-A0AF-D09B47E0F7BC}"/>
    <dgm:cxn modelId="{489E619D-D1D9-41F1-ACB1-92C56F48D68D}" type="presOf" srcId="{59CF3473-1344-413A-ADC5-3B5646BA95A6}" destId="{E1E42237-3788-4D50-8528-BEDD8D92F738}" srcOrd="0" destOrd="0" presId="urn:microsoft.com/office/officeart/2018/2/layout/IconLabelList"/>
    <dgm:cxn modelId="{12092FA4-B1ED-4257-800E-3391C52A3D23}" type="presOf" srcId="{534A4838-1F9A-4F7D-8578-3602A2CB8926}" destId="{BD1FE566-3D3F-4E91-8DE6-5B7DFDC98367}" srcOrd="0" destOrd="0" presId="urn:microsoft.com/office/officeart/2018/2/layout/IconLabelList"/>
    <dgm:cxn modelId="{5B1FA6C8-DB42-4633-83E4-5455DA109553}" srcId="{98F64895-ADAD-4220-A5E8-7733F8B9D91D}" destId="{9F0C7E83-AEE0-4F85-98AB-CD00BC207943}" srcOrd="0" destOrd="0" parTransId="{CD1B1A38-1530-4A1C-8D0C-25BE5E8FD0D5}" sibTransId="{7E11AC26-C817-4902-8719-1E9C9B6A9ED7}"/>
    <dgm:cxn modelId="{145B12CB-BC89-4943-A557-CC5C3957633B}" type="presOf" srcId="{98F64895-ADAD-4220-A5E8-7733F8B9D91D}" destId="{04D4AD23-AC71-4E75-A0F2-BB9FDED9FC83}" srcOrd="0" destOrd="0" presId="urn:microsoft.com/office/officeart/2018/2/layout/IconLabelList"/>
    <dgm:cxn modelId="{9B8731F9-87E7-47B4-B059-C55124899C64}" type="presOf" srcId="{9F0C7E83-AEE0-4F85-98AB-CD00BC207943}" destId="{C43ED1A1-C8C1-4252-94D7-7787A4E3F26E}" srcOrd="0" destOrd="0" presId="urn:microsoft.com/office/officeart/2018/2/layout/IconLabelList"/>
    <dgm:cxn modelId="{0B2EA5BE-39B8-45CE-9E98-238E1522564C}" type="presParOf" srcId="{04D4AD23-AC71-4E75-A0F2-BB9FDED9FC83}" destId="{005D6539-AC1C-4A41-AE48-02815BC0D3D4}" srcOrd="0" destOrd="0" presId="urn:microsoft.com/office/officeart/2018/2/layout/IconLabelList"/>
    <dgm:cxn modelId="{7112D1F8-F522-4C10-AD83-AF014F4E63C1}" type="presParOf" srcId="{005D6539-AC1C-4A41-AE48-02815BC0D3D4}" destId="{3108AAE2-E4EE-4E62-BBFA-BF92CC8B35C3}" srcOrd="0" destOrd="0" presId="urn:microsoft.com/office/officeart/2018/2/layout/IconLabelList"/>
    <dgm:cxn modelId="{7D3803FB-50BA-4909-9B1E-9BA5710A398C}" type="presParOf" srcId="{005D6539-AC1C-4A41-AE48-02815BC0D3D4}" destId="{8C3029CC-D755-4596-BA22-A29CF0F11875}" srcOrd="1" destOrd="0" presId="urn:microsoft.com/office/officeart/2018/2/layout/IconLabelList"/>
    <dgm:cxn modelId="{E2AF5C24-505B-4CC9-BA4B-230A895EF79A}" type="presParOf" srcId="{005D6539-AC1C-4A41-AE48-02815BC0D3D4}" destId="{C43ED1A1-C8C1-4252-94D7-7787A4E3F26E}" srcOrd="2" destOrd="0" presId="urn:microsoft.com/office/officeart/2018/2/layout/IconLabelList"/>
    <dgm:cxn modelId="{849B5405-6C83-49BC-AFD4-AC162AFB7F48}" type="presParOf" srcId="{04D4AD23-AC71-4E75-A0F2-BB9FDED9FC83}" destId="{36AA5853-505C-4A67-96A4-DAA5CE88094A}" srcOrd="1" destOrd="0" presId="urn:microsoft.com/office/officeart/2018/2/layout/IconLabelList"/>
    <dgm:cxn modelId="{88FABC4E-4681-4F1A-A2C4-F4E54C13CBF8}" type="presParOf" srcId="{04D4AD23-AC71-4E75-A0F2-BB9FDED9FC83}" destId="{7783DFB9-6C6E-4EF8-944A-AC6D6AFCAC43}" srcOrd="2" destOrd="0" presId="urn:microsoft.com/office/officeart/2018/2/layout/IconLabelList"/>
    <dgm:cxn modelId="{4F68D9DC-C813-4B4A-ACDC-FBAC9B152A11}" type="presParOf" srcId="{7783DFB9-6C6E-4EF8-944A-AC6D6AFCAC43}" destId="{B519B1B6-71D9-4A8E-A4D6-07E55C16EFF8}" srcOrd="0" destOrd="0" presId="urn:microsoft.com/office/officeart/2018/2/layout/IconLabelList"/>
    <dgm:cxn modelId="{36FF736E-D371-4465-A566-4CE0B863CAD8}" type="presParOf" srcId="{7783DFB9-6C6E-4EF8-944A-AC6D6AFCAC43}" destId="{F3E10954-BA0D-4774-93AF-556C9936B501}" srcOrd="1" destOrd="0" presId="urn:microsoft.com/office/officeart/2018/2/layout/IconLabelList"/>
    <dgm:cxn modelId="{1EB12BC7-EA22-4292-B18F-364C9AF56294}" type="presParOf" srcId="{7783DFB9-6C6E-4EF8-944A-AC6D6AFCAC43}" destId="{E1E42237-3788-4D50-8528-BEDD8D92F738}" srcOrd="2" destOrd="0" presId="urn:microsoft.com/office/officeart/2018/2/layout/IconLabelList"/>
    <dgm:cxn modelId="{8A5B21EE-A144-43A9-B369-ED0A9150BD24}" type="presParOf" srcId="{04D4AD23-AC71-4E75-A0F2-BB9FDED9FC83}" destId="{DB47631C-7D27-4D2E-80E1-798BFF5D81FB}" srcOrd="3" destOrd="0" presId="urn:microsoft.com/office/officeart/2018/2/layout/IconLabelList"/>
    <dgm:cxn modelId="{749E3996-7620-4D4E-98BC-F675B340BA7D}" type="presParOf" srcId="{04D4AD23-AC71-4E75-A0F2-BB9FDED9FC83}" destId="{2ABE3FC3-0D12-404B-A2E7-2B4E8ECFDE7E}" srcOrd="4" destOrd="0" presId="urn:microsoft.com/office/officeart/2018/2/layout/IconLabelList"/>
    <dgm:cxn modelId="{AFFC8C6F-6153-42E9-A870-3D1A813BD295}" type="presParOf" srcId="{2ABE3FC3-0D12-404B-A2E7-2B4E8ECFDE7E}" destId="{85E2990B-9D8B-42DA-86B7-43EB7FFC5151}" srcOrd="0" destOrd="0" presId="urn:microsoft.com/office/officeart/2018/2/layout/IconLabelList"/>
    <dgm:cxn modelId="{B6E965B6-A2D1-4CD8-B365-5D7F1D11D195}" type="presParOf" srcId="{2ABE3FC3-0D12-404B-A2E7-2B4E8ECFDE7E}" destId="{412ED25F-B83C-4FF0-97BE-FCAECC2491CE}" srcOrd="1" destOrd="0" presId="urn:microsoft.com/office/officeart/2018/2/layout/IconLabelList"/>
    <dgm:cxn modelId="{2BFFFA4B-5803-4728-B169-DA5B258177B1}" type="presParOf" srcId="{2ABE3FC3-0D12-404B-A2E7-2B4E8ECFDE7E}" destId="{07A782A4-8F85-4289-AF70-8CCA2D415E6B}" srcOrd="2" destOrd="0" presId="urn:microsoft.com/office/officeart/2018/2/layout/IconLabelList"/>
    <dgm:cxn modelId="{3724AA19-DC90-48BE-B576-DC4D2A653C12}" type="presParOf" srcId="{04D4AD23-AC71-4E75-A0F2-BB9FDED9FC83}" destId="{14E795DE-CA68-4A1B-9B77-24254E4F4125}" srcOrd="5" destOrd="0" presId="urn:microsoft.com/office/officeart/2018/2/layout/IconLabelList"/>
    <dgm:cxn modelId="{2AE5A1BB-6028-4A0B-B0AF-BA5303674C46}" type="presParOf" srcId="{04D4AD23-AC71-4E75-A0F2-BB9FDED9FC83}" destId="{96913562-7968-497D-B730-4B694EEB75EF}" srcOrd="6" destOrd="0" presId="urn:microsoft.com/office/officeart/2018/2/layout/IconLabelList"/>
    <dgm:cxn modelId="{FDDC0A1B-501D-458B-820E-B53985042994}" type="presParOf" srcId="{96913562-7968-497D-B730-4B694EEB75EF}" destId="{E0D25B2E-4E33-477A-BA27-25B5627C222F}" srcOrd="0" destOrd="0" presId="urn:microsoft.com/office/officeart/2018/2/layout/IconLabelList"/>
    <dgm:cxn modelId="{E1D6F38B-4DA8-4C43-9FD0-EADA585DB881}" type="presParOf" srcId="{96913562-7968-497D-B730-4B694EEB75EF}" destId="{E0DCC9E7-96E6-4EF0-A3D6-E3072B06EF08}" srcOrd="1" destOrd="0" presId="urn:microsoft.com/office/officeart/2018/2/layout/IconLabelList"/>
    <dgm:cxn modelId="{FB791225-6E44-42B2-909D-424AB2979609}" type="presParOf" srcId="{96913562-7968-497D-B730-4B694EEB75EF}" destId="{BD1FE566-3D3F-4E91-8DE6-5B7DFDC9836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B7AEF2D-85C7-4495-9B66-6043E7C36C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F4ED6D04-4D5A-43C6-9C0E-BF57177A09A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 digital training programs for staff (NHS England, 2019) </a:t>
          </a:r>
          <a:endParaRPr lang="en-US"/>
        </a:p>
      </dgm:t>
    </dgm:pt>
    <dgm:pt modelId="{0F5E0E18-5ED3-4E2D-8BF7-ECC777F88213}" type="parTrans" cxnId="{B262C425-FD91-405A-B048-F9DFFA9CD7ED}">
      <dgm:prSet/>
      <dgm:spPr/>
      <dgm:t>
        <a:bodyPr/>
        <a:lstStyle/>
        <a:p>
          <a:endParaRPr lang="en-US"/>
        </a:p>
      </dgm:t>
    </dgm:pt>
    <dgm:pt modelId="{BC1A20D2-8EAA-481C-A782-716C3335014E}" type="sibTrans" cxnId="{B262C425-FD91-405A-B048-F9DFFA9CD7ED}">
      <dgm:prSet/>
      <dgm:spPr/>
      <dgm:t>
        <a:bodyPr/>
        <a:lstStyle/>
        <a:p>
          <a:endParaRPr lang="en-US"/>
        </a:p>
      </dgm:t>
    </dgm:pt>
    <dgm:pt modelId="{F5D8E360-C8F7-4743-961B-849E08A055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Assist patients in developing digital skills</a:t>
          </a:r>
          <a:endParaRPr lang="en-US"/>
        </a:p>
      </dgm:t>
    </dgm:pt>
    <dgm:pt modelId="{844FC11E-8521-45A3-AF56-B6C6672CCC6E}" type="parTrans" cxnId="{C4289A22-1BDE-42E1-AC40-2B6992EC0692}">
      <dgm:prSet/>
      <dgm:spPr/>
      <dgm:t>
        <a:bodyPr/>
        <a:lstStyle/>
        <a:p>
          <a:endParaRPr lang="en-US"/>
        </a:p>
      </dgm:t>
    </dgm:pt>
    <dgm:pt modelId="{4E570E0F-BC8E-40C6-8179-9F7E3BFDE053}" type="sibTrans" cxnId="{C4289A22-1BDE-42E1-AC40-2B6992EC0692}">
      <dgm:prSet/>
      <dgm:spPr/>
      <dgm:t>
        <a:bodyPr/>
        <a:lstStyle/>
        <a:p>
          <a:endParaRPr lang="en-US"/>
        </a:p>
      </dgm:t>
    </dgm:pt>
    <dgm:pt modelId="{CE719379-9DEB-4CCD-85DD-165A749560A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Allocate resources to digital healthcare systems Preserve conventional healthcare services</a:t>
          </a:r>
          <a:endParaRPr lang="en-US"/>
        </a:p>
      </dgm:t>
    </dgm:pt>
    <dgm:pt modelId="{D05C240A-FF55-4A04-AA90-5FBE006CACAE}" type="parTrans" cxnId="{94F4E8FA-255C-4BA2-B103-484254577279}">
      <dgm:prSet/>
      <dgm:spPr/>
      <dgm:t>
        <a:bodyPr/>
        <a:lstStyle/>
        <a:p>
          <a:endParaRPr lang="en-US"/>
        </a:p>
      </dgm:t>
    </dgm:pt>
    <dgm:pt modelId="{519368B3-B031-4F64-8706-C2AB2C54ABA4}" type="sibTrans" cxnId="{94F4E8FA-255C-4BA2-B103-484254577279}">
      <dgm:prSet/>
      <dgm:spPr/>
      <dgm:t>
        <a:bodyPr/>
        <a:lstStyle/>
        <a:p>
          <a:endParaRPr lang="en-US"/>
        </a:p>
      </dgm:t>
    </dgm:pt>
    <dgm:pt modelId="{21E7894A-6685-4EDC-B465-764CC52D63D7}" type="pres">
      <dgm:prSet presAssocID="{BB7AEF2D-85C7-4495-9B66-6043E7C36C52}" presName="root" presStyleCnt="0">
        <dgm:presLayoutVars>
          <dgm:dir/>
          <dgm:resizeHandles val="exact"/>
        </dgm:presLayoutVars>
      </dgm:prSet>
      <dgm:spPr/>
    </dgm:pt>
    <dgm:pt modelId="{F5CA5309-60F8-4E03-8D92-B0F16C387E7B}" type="pres">
      <dgm:prSet presAssocID="{F4ED6D04-4D5A-43C6-9C0E-BF57177A09A5}" presName="compNode" presStyleCnt="0"/>
      <dgm:spPr/>
    </dgm:pt>
    <dgm:pt modelId="{56218C2F-250B-4B36-A6BC-CC87DD8F9BE9}" type="pres">
      <dgm:prSet presAssocID="{F4ED6D04-4D5A-43C6-9C0E-BF57177A09A5}" presName="bgRect" presStyleLbl="bgShp" presStyleIdx="0" presStyleCnt="3"/>
      <dgm:spPr/>
    </dgm:pt>
    <dgm:pt modelId="{0A592C15-7C45-4C57-A888-DB063F945A8D}" type="pres">
      <dgm:prSet presAssocID="{F4ED6D04-4D5A-43C6-9C0E-BF57177A09A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A626A209-8624-47E1-A77E-7C776BC0E73C}" type="pres">
      <dgm:prSet presAssocID="{F4ED6D04-4D5A-43C6-9C0E-BF57177A09A5}" presName="spaceRect" presStyleCnt="0"/>
      <dgm:spPr/>
    </dgm:pt>
    <dgm:pt modelId="{EDD892D9-8EC8-4E66-84E7-88E86553C1EE}" type="pres">
      <dgm:prSet presAssocID="{F4ED6D04-4D5A-43C6-9C0E-BF57177A09A5}" presName="parTx" presStyleLbl="revTx" presStyleIdx="0" presStyleCnt="3">
        <dgm:presLayoutVars>
          <dgm:chMax val="0"/>
          <dgm:chPref val="0"/>
        </dgm:presLayoutVars>
      </dgm:prSet>
      <dgm:spPr/>
    </dgm:pt>
    <dgm:pt modelId="{411F4DAB-7E51-4453-9479-8EF5DD951C5E}" type="pres">
      <dgm:prSet presAssocID="{BC1A20D2-8EAA-481C-A782-716C3335014E}" presName="sibTrans" presStyleCnt="0"/>
      <dgm:spPr/>
    </dgm:pt>
    <dgm:pt modelId="{9E851ADC-9EA4-4751-9D55-B6BBCFB1C241}" type="pres">
      <dgm:prSet presAssocID="{F5D8E360-C8F7-4743-961B-849E08A05538}" presName="compNode" presStyleCnt="0"/>
      <dgm:spPr/>
    </dgm:pt>
    <dgm:pt modelId="{3B19256A-E972-4140-B6AB-21DA91F3FD7C}" type="pres">
      <dgm:prSet presAssocID="{F5D8E360-C8F7-4743-961B-849E08A05538}" presName="bgRect" presStyleLbl="bgShp" presStyleIdx="1" presStyleCnt="3"/>
      <dgm:spPr/>
    </dgm:pt>
    <dgm:pt modelId="{88CEC33A-0BD3-47BB-A4EB-40ADAF83B30B}" type="pres">
      <dgm:prSet presAssocID="{F5D8E360-C8F7-4743-961B-849E08A055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it"/>
        </a:ext>
      </dgm:extLst>
    </dgm:pt>
    <dgm:pt modelId="{E0FA9CF4-9606-4C79-9348-24C27D61084A}" type="pres">
      <dgm:prSet presAssocID="{F5D8E360-C8F7-4743-961B-849E08A05538}" presName="spaceRect" presStyleCnt="0"/>
      <dgm:spPr/>
    </dgm:pt>
    <dgm:pt modelId="{E64303EA-3C22-479E-9C8A-69E9AF07B778}" type="pres">
      <dgm:prSet presAssocID="{F5D8E360-C8F7-4743-961B-849E08A05538}" presName="parTx" presStyleLbl="revTx" presStyleIdx="1" presStyleCnt="3">
        <dgm:presLayoutVars>
          <dgm:chMax val="0"/>
          <dgm:chPref val="0"/>
        </dgm:presLayoutVars>
      </dgm:prSet>
      <dgm:spPr/>
    </dgm:pt>
    <dgm:pt modelId="{53EB3B4C-E9BF-419D-A5EB-EB0110D051F3}" type="pres">
      <dgm:prSet presAssocID="{4E570E0F-BC8E-40C6-8179-9F7E3BFDE053}" presName="sibTrans" presStyleCnt="0"/>
      <dgm:spPr/>
    </dgm:pt>
    <dgm:pt modelId="{0B8ACB4C-1F64-409E-8C52-DEBCE440365A}" type="pres">
      <dgm:prSet presAssocID="{CE719379-9DEB-4CCD-85DD-165A749560A9}" presName="compNode" presStyleCnt="0"/>
      <dgm:spPr/>
    </dgm:pt>
    <dgm:pt modelId="{E5A6CCF8-D6FE-40E4-B1BB-2B55ADF671CB}" type="pres">
      <dgm:prSet presAssocID="{CE719379-9DEB-4CCD-85DD-165A749560A9}" presName="bgRect" presStyleLbl="bgShp" presStyleIdx="2" presStyleCnt="3"/>
      <dgm:spPr/>
    </dgm:pt>
    <dgm:pt modelId="{BA7F038B-F385-4C7D-9135-AE8596F058F2}" type="pres">
      <dgm:prSet presAssocID="{CE719379-9DEB-4CCD-85DD-165A749560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38F10929-B59F-4CCC-98B2-D74A9AE57E04}" type="pres">
      <dgm:prSet presAssocID="{CE719379-9DEB-4CCD-85DD-165A749560A9}" presName="spaceRect" presStyleCnt="0"/>
      <dgm:spPr/>
    </dgm:pt>
    <dgm:pt modelId="{C928B82E-EBCD-49ED-B91C-7C856576B8F5}" type="pres">
      <dgm:prSet presAssocID="{CE719379-9DEB-4CCD-85DD-165A749560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4289A22-1BDE-42E1-AC40-2B6992EC0692}" srcId="{BB7AEF2D-85C7-4495-9B66-6043E7C36C52}" destId="{F5D8E360-C8F7-4743-961B-849E08A05538}" srcOrd="1" destOrd="0" parTransId="{844FC11E-8521-45A3-AF56-B6C6672CCC6E}" sibTransId="{4E570E0F-BC8E-40C6-8179-9F7E3BFDE053}"/>
    <dgm:cxn modelId="{B262C425-FD91-405A-B048-F9DFFA9CD7ED}" srcId="{BB7AEF2D-85C7-4495-9B66-6043E7C36C52}" destId="{F4ED6D04-4D5A-43C6-9C0E-BF57177A09A5}" srcOrd="0" destOrd="0" parTransId="{0F5E0E18-5ED3-4E2D-8BF7-ECC777F88213}" sibTransId="{BC1A20D2-8EAA-481C-A782-716C3335014E}"/>
    <dgm:cxn modelId="{5AD69531-886B-4094-A391-EF7C3DC1CD73}" type="presOf" srcId="{F4ED6D04-4D5A-43C6-9C0E-BF57177A09A5}" destId="{EDD892D9-8EC8-4E66-84E7-88E86553C1EE}" srcOrd="0" destOrd="0" presId="urn:microsoft.com/office/officeart/2018/2/layout/IconVerticalSolidList"/>
    <dgm:cxn modelId="{C6542F6C-2937-4CD5-BBC3-2B685E4E71B8}" type="presOf" srcId="{BB7AEF2D-85C7-4495-9B66-6043E7C36C52}" destId="{21E7894A-6685-4EDC-B465-764CC52D63D7}" srcOrd="0" destOrd="0" presId="urn:microsoft.com/office/officeart/2018/2/layout/IconVerticalSolidList"/>
    <dgm:cxn modelId="{8B104D53-6FEA-45BE-A096-DF0DB4B82D94}" type="presOf" srcId="{F5D8E360-C8F7-4743-961B-849E08A05538}" destId="{E64303EA-3C22-479E-9C8A-69E9AF07B778}" srcOrd="0" destOrd="0" presId="urn:microsoft.com/office/officeart/2018/2/layout/IconVerticalSolidList"/>
    <dgm:cxn modelId="{60809657-177F-4FDC-9770-A2B98C04575A}" type="presOf" srcId="{CE719379-9DEB-4CCD-85DD-165A749560A9}" destId="{C928B82E-EBCD-49ED-B91C-7C856576B8F5}" srcOrd="0" destOrd="0" presId="urn:microsoft.com/office/officeart/2018/2/layout/IconVerticalSolidList"/>
    <dgm:cxn modelId="{94F4E8FA-255C-4BA2-B103-484254577279}" srcId="{BB7AEF2D-85C7-4495-9B66-6043E7C36C52}" destId="{CE719379-9DEB-4CCD-85DD-165A749560A9}" srcOrd="2" destOrd="0" parTransId="{D05C240A-FF55-4A04-AA90-5FBE006CACAE}" sibTransId="{519368B3-B031-4F64-8706-C2AB2C54ABA4}"/>
    <dgm:cxn modelId="{5A9A8892-5134-4391-BC12-75C84507C0C6}" type="presParOf" srcId="{21E7894A-6685-4EDC-B465-764CC52D63D7}" destId="{F5CA5309-60F8-4E03-8D92-B0F16C387E7B}" srcOrd="0" destOrd="0" presId="urn:microsoft.com/office/officeart/2018/2/layout/IconVerticalSolidList"/>
    <dgm:cxn modelId="{DFBE673D-8367-46A6-9508-29A27EE7CF76}" type="presParOf" srcId="{F5CA5309-60F8-4E03-8D92-B0F16C387E7B}" destId="{56218C2F-250B-4B36-A6BC-CC87DD8F9BE9}" srcOrd="0" destOrd="0" presId="urn:microsoft.com/office/officeart/2018/2/layout/IconVerticalSolidList"/>
    <dgm:cxn modelId="{A5603F29-CD3A-474F-AA76-EEA4212C0EE6}" type="presParOf" srcId="{F5CA5309-60F8-4E03-8D92-B0F16C387E7B}" destId="{0A592C15-7C45-4C57-A888-DB063F945A8D}" srcOrd="1" destOrd="0" presId="urn:microsoft.com/office/officeart/2018/2/layout/IconVerticalSolidList"/>
    <dgm:cxn modelId="{0B6992B9-7B0F-4F44-BF4D-87B332DE248B}" type="presParOf" srcId="{F5CA5309-60F8-4E03-8D92-B0F16C387E7B}" destId="{A626A209-8624-47E1-A77E-7C776BC0E73C}" srcOrd="2" destOrd="0" presId="urn:microsoft.com/office/officeart/2018/2/layout/IconVerticalSolidList"/>
    <dgm:cxn modelId="{1BC557B4-0B00-4189-A705-AE9D19036C7C}" type="presParOf" srcId="{F5CA5309-60F8-4E03-8D92-B0F16C387E7B}" destId="{EDD892D9-8EC8-4E66-84E7-88E86553C1EE}" srcOrd="3" destOrd="0" presId="urn:microsoft.com/office/officeart/2018/2/layout/IconVerticalSolidList"/>
    <dgm:cxn modelId="{66D8D000-DCFD-4854-A204-E72258525D25}" type="presParOf" srcId="{21E7894A-6685-4EDC-B465-764CC52D63D7}" destId="{411F4DAB-7E51-4453-9479-8EF5DD951C5E}" srcOrd="1" destOrd="0" presId="urn:microsoft.com/office/officeart/2018/2/layout/IconVerticalSolidList"/>
    <dgm:cxn modelId="{9DCE38EF-B639-4ADE-9C87-DB9E3E1E7C37}" type="presParOf" srcId="{21E7894A-6685-4EDC-B465-764CC52D63D7}" destId="{9E851ADC-9EA4-4751-9D55-B6BBCFB1C241}" srcOrd="2" destOrd="0" presId="urn:microsoft.com/office/officeart/2018/2/layout/IconVerticalSolidList"/>
    <dgm:cxn modelId="{E7A8BBEE-DA95-4C94-9C7D-DC2ACD81EAB5}" type="presParOf" srcId="{9E851ADC-9EA4-4751-9D55-B6BBCFB1C241}" destId="{3B19256A-E972-4140-B6AB-21DA91F3FD7C}" srcOrd="0" destOrd="0" presId="urn:microsoft.com/office/officeart/2018/2/layout/IconVerticalSolidList"/>
    <dgm:cxn modelId="{4D42CA21-24A1-4A69-8074-312721970005}" type="presParOf" srcId="{9E851ADC-9EA4-4751-9D55-B6BBCFB1C241}" destId="{88CEC33A-0BD3-47BB-A4EB-40ADAF83B30B}" srcOrd="1" destOrd="0" presId="urn:microsoft.com/office/officeart/2018/2/layout/IconVerticalSolidList"/>
    <dgm:cxn modelId="{54BAB46E-EDA9-4B10-A531-52E9FD45F0BE}" type="presParOf" srcId="{9E851ADC-9EA4-4751-9D55-B6BBCFB1C241}" destId="{E0FA9CF4-9606-4C79-9348-24C27D61084A}" srcOrd="2" destOrd="0" presId="urn:microsoft.com/office/officeart/2018/2/layout/IconVerticalSolidList"/>
    <dgm:cxn modelId="{EABE6D50-B88C-4790-BAE8-77228921F598}" type="presParOf" srcId="{9E851ADC-9EA4-4751-9D55-B6BBCFB1C241}" destId="{E64303EA-3C22-479E-9C8A-69E9AF07B778}" srcOrd="3" destOrd="0" presId="urn:microsoft.com/office/officeart/2018/2/layout/IconVerticalSolidList"/>
    <dgm:cxn modelId="{9002BF80-08D6-4DA2-BE18-1521D6B28424}" type="presParOf" srcId="{21E7894A-6685-4EDC-B465-764CC52D63D7}" destId="{53EB3B4C-E9BF-419D-A5EB-EB0110D051F3}" srcOrd="3" destOrd="0" presId="urn:microsoft.com/office/officeart/2018/2/layout/IconVerticalSolidList"/>
    <dgm:cxn modelId="{6794C129-FED5-489D-BC73-A45D6DDB64B3}" type="presParOf" srcId="{21E7894A-6685-4EDC-B465-764CC52D63D7}" destId="{0B8ACB4C-1F64-409E-8C52-DEBCE440365A}" srcOrd="4" destOrd="0" presId="urn:microsoft.com/office/officeart/2018/2/layout/IconVerticalSolidList"/>
    <dgm:cxn modelId="{12DD816E-C052-4048-83AA-3A4D8C30EA57}" type="presParOf" srcId="{0B8ACB4C-1F64-409E-8C52-DEBCE440365A}" destId="{E5A6CCF8-D6FE-40E4-B1BB-2B55ADF671CB}" srcOrd="0" destOrd="0" presId="urn:microsoft.com/office/officeart/2018/2/layout/IconVerticalSolidList"/>
    <dgm:cxn modelId="{33720089-10F0-4D6C-A8C9-E788EFCAA2B9}" type="presParOf" srcId="{0B8ACB4C-1F64-409E-8C52-DEBCE440365A}" destId="{BA7F038B-F385-4C7D-9135-AE8596F058F2}" srcOrd="1" destOrd="0" presId="urn:microsoft.com/office/officeart/2018/2/layout/IconVerticalSolidList"/>
    <dgm:cxn modelId="{E82EDE8B-D996-44D9-9A1E-2513BB4B1EE0}" type="presParOf" srcId="{0B8ACB4C-1F64-409E-8C52-DEBCE440365A}" destId="{38F10929-B59F-4CCC-98B2-D74A9AE57E04}" srcOrd="2" destOrd="0" presId="urn:microsoft.com/office/officeart/2018/2/layout/IconVerticalSolidList"/>
    <dgm:cxn modelId="{9EC66F93-E4CF-4896-B16E-7BAC2802975C}" type="presParOf" srcId="{0B8ACB4C-1F64-409E-8C52-DEBCE440365A}" destId="{C928B82E-EBCD-49ED-B91C-7C856576B8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8AD0AAF-E28A-40FD-8A71-800EC6F50B9F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5E4F7DF-A553-4A5D-A31B-49536FA4F61B}">
      <dgm:prSet/>
      <dgm:spPr/>
      <dgm:t>
        <a:bodyPr/>
        <a:lstStyle/>
        <a:p>
          <a:r>
            <a:rPr lang="en-GB" b="0" i="0"/>
            <a:t>Expansion of digital health technologies (Department of Health &amp; Social Care, 2022)</a:t>
          </a:r>
          <a:endParaRPr lang="en-US"/>
        </a:p>
      </dgm:t>
    </dgm:pt>
    <dgm:pt modelId="{CBA459F1-C83A-4437-A675-F315DC8040F0}" type="parTrans" cxnId="{1238567B-8778-4EF5-B3A3-34E070A821DF}">
      <dgm:prSet/>
      <dgm:spPr/>
      <dgm:t>
        <a:bodyPr/>
        <a:lstStyle/>
        <a:p>
          <a:endParaRPr lang="en-US"/>
        </a:p>
      </dgm:t>
    </dgm:pt>
    <dgm:pt modelId="{7EC9C884-A29F-450A-B712-EF164C095A46}" type="sibTrans" cxnId="{1238567B-8778-4EF5-B3A3-34E070A821DF}">
      <dgm:prSet/>
      <dgm:spPr/>
      <dgm:t>
        <a:bodyPr/>
        <a:lstStyle/>
        <a:p>
          <a:endParaRPr lang="en-US"/>
        </a:p>
      </dgm:t>
    </dgm:pt>
    <dgm:pt modelId="{84D776C1-162D-4E59-A45C-051049D9F3E5}">
      <dgm:prSet/>
      <dgm:spPr/>
      <dgm:t>
        <a:bodyPr/>
        <a:lstStyle/>
        <a:p>
          <a:r>
            <a:rPr lang="en-GB" b="0" i="0"/>
            <a:t>Enhanced utilization of healthcare applications </a:t>
          </a:r>
          <a:endParaRPr lang="en-US"/>
        </a:p>
      </dgm:t>
    </dgm:pt>
    <dgm:pt modelId="{584230C5-BC0B-4B82-A378-718E8B804808}" type="parTrans" cxnId="{4ED1A284-0FE1-4CDA-927D-7D9F4E7B5BFA}">
      <dgm:prSet/>
      <dgm:spPr/>
      <dgm:t>
        <a:bodyPr/>
        <a:lstStyle/>
        <a:p>
          <a:endParaRPr lang="en-US"/>
        </a:p>
      </dgm:t>
    </dgm:pt>
    <dgm:pt modelId="{F9655B7C-B02E-4A1C-9101-2BEDA4773155}" type="sibTrans" cxnId="{4ED1A284-0FE1-4CDA-927D-7D9F4E7B5BFA}">
      <dgm:prSet/>
      <dgm:spPr/>
      <dgm:t>
        <a:bodyPr/>
        <a:lstStyle/>
        <a:p>
          <a:endParaRPr lang="en-US"/>
        </a:p>
      </dgm:t>
    </dgm:pt>
    <dgm:pt modelId="{48E479A8-FD93-43AA-88C0-4DC820314C49}">
      <dgm:prSet/>
      <dgm:spPr/>
      <dgm:t>
        <a:bodyPr/>
        <a:lstStyle/>
        <a:p>
          <a:r>
            <a:rPr lang="en-GB" b="0" i="0"/>
            <a:t>Improved integration of digital systems</a:t>
          </a:r>
          <a:endParaRPr lang="en-US"/>
        </a:p>
      </dgm:t>
    </dgm:pt>
    <dgm:pt modelId="{A2B2CB19-4BC5-48A0-818F-5B5704D92C0A}" type="parTrans" cxnId="{A1308897-6C94-46F7-A46D-B160C630DD5D}">
      <dgm:prSet/>
      <dgm:spPr/>
      <dgm:t>
        <a:bodyPr/>
        <a:lstStyle/>
        <a:p>
          <a:endParaRPr lang="en-US"/>
        </a:p>
      </dgm:t>
    </dgm:pt>
    <dgm:pt modelId="{C336D3E3-C8C0-43BB-8B9C-DF5ACA20E029}" type="sibTrans" cxnId="{A1308897-6C94-46F7-A46D-B160C630DD5D}">
      <dgm:prSet/>
      <dgm:spPr/>
      <dgm:t>
        <a:bodyPr/>
        <a:lstStyle/>
        <a:p>
          <a:endParaRPr lang="en-US"/>
        </a:p>
      </dgm:t>
    </dgm:pt>
    <dgm:pt modelId="{AF597EBF-F99C-4F4A-BE5D-E25E59039297}">
      <dgm:prSet/>
      <dgm:spPr/>
      <dgm:t>
        <a:bodyPr/>
        <a:lstStyle/>
        <a:p>
          <a:r>
            <a:rPr lang="en-GB" b="0" i="0"/>
            <a:t>Emphasis on patient cantered care</a:t>
          </a:r>
          <a:endParaRPr lang="en-US"/>
        </a:p>
      </dgm:t>
    </dgm:pt>
    <dgm:pt modelId="{D9CEECE3-78D0-4E8C-B988-FEAC5025C27D}" type="parTrans" cxnId="{326BBF82-234E-4420-B51D-67152371AE73}">
      <dgm:prSet/>
      <dgm:spPr/>
      <dgm:t>
        <a:bodyPr/>
        <a:lstStyle/>
        <a:p>
          <a:endParaRPr lang="en-US"/>
        </a:p>
      </dgm:t>
    </dgm:pt>
    <dgm:pt modelId="{16849301-1258-4D54-9BF9-313438D6B493}" type="sibTrans" cxnId="{326BBF82-234E-4420-B51D-67152371AE73}">
      <dgm:prSet/>
      <dgm:spPr/>
      <dgm:t>
        <a:bodyPr/>
        <a:lstStyle/>
        <a:p>
          <a:endParaRPr lang="en-US"/>
        </a:p>
      </dgm:t>
    </dgm:pt>
    <dgm:pt modelId="{D87BDD3B-1B51-4B4C-B424-ACE6C1B9A9A1}" type="pres">
      <dgm:prSet presAssocID="{B8AD0AAF-E28A-40FD-8A71-800EC6F50B9F}" presName="vert0" presStyleCnt="0">
        <dgm:presLayoutVars>
          <dgm:dir/>
          <dgm:animOne val="branch"/>
          <dgm:animLvl val="lvl"/>
        </dgm:presLayoutVars>
      </dgm:prSet>
      <dgm:spPr/>
    </dgm:pt>
    <dgm:pt modelId="{DE14D018-C039-4EB8-B54C-D873D36006EE}" type="pres">
      <dgm:prSet presAssocID="{C5E4F7DF-A553-4A5D-A31B-49536FA4F61B}" presName="thickLine" presStyleLbl="alignNode1" presStyleIdx="0" presStyleCnt="4"/>
      <dgm:spPr/>
    </dgm:pt>
    <dgm:pt modelId="{79C94EE8-A6B4-4A7E-9BCD-AD46F153DE18}" type="pres">
      <dgm:prSet presAssocID="{C5E4F7DF-A553-4A5D-A31B-49536FA4F61B}" presName="horz1" presStyleCnt="0"/>
      <dgm:spPr/>
    </dgm:pt>
    <dgm:pt modelId="{04FC48E9-50AD-4A28-9139-EC4DE1191BFB}" type="pres">
      <dgm:prSet presAssocID="{C5E4F7DF-A553-4A5D-A31B-49536FA4F61B}" presName="tx1" presStyleLbl="revTx" presStyleIdx="0" presStyleCnt="4"/>
      <dgm:spPr/>
    </dgm:pt>
    <dgm:pt modelId="{0544BC4C-7D41-496D-87BE-EB68845510FC}" type="pres">
      <dgm:prSet presAssocID="{C5E4F7DF-A553-4A5D-A31B-49536FA4F61B}" presName="vert1" presStyleCnt="0"/>
      <dgm:spPr/>
    </dgm:pt>
    <dgm:pt modelId="{51A39A7F-553D-4D47-91B6-B02A45F398E4}" type="pres">
      <dgm:prSet presAssocID="{84D776C1-162D-4E59-A45C-051049D9F3E5}" presName="thickLine" presStyleLbl="alignNode1" presStyleIdx="1" presStyleCnt="4"/>
      <dgm:spPr/>
    </dgm:pt>
    <dgm:pt modelId="{9BBF1ED1-A360-4826-8F32-234482D446B2}" type="pres">
      <dgm:prSet presAssocID="{84D776C1-162D-4E59-A45C-051049D9F3E5}" presName="horz1" presStyleCnt="0"/>
      <dgm:spPr/>
    </dgm:pt>
    <dgm:pt modelId="{36C1F5E5-9F80-40C8-8066-7B997F641CFF}" type="pres">
      <dgm:prSet presAssocID="{84D776C1-162D-4E59-A45C-051049D9F3E5}" presName="tx1" presStyleLbl="revTx" presStyleIdx="1" presStyleCnt="4"/>
      <dgm:spPr/>
    </dgm:pt>
    <dgm:pt modelId="{3C40408F-5332-418A-BBE0-BFE6812B4B14}" type="pres">
      <dgm:prSet presAssocID="{84D776C1-162D-4E59-A45C-051049D9F3E5}" presName="vert1" presStyleCnt="0"/>
      <dgm:spPr/>
    </dgm:pt>
    <dgm:pt modelId="{A48BC776-FC40-4D1B-989E-91C7051BBA28}" type="pres">
      <dgm:prSet presAssocID="{48E479A8-FD93-43AA-88C0-4DC820314C49}" presName="thickLine" presStyleLbl="alignNode1" presStyleIdx="2" presStyleCnt="4"/>
      <dgm:spPr/>
    </dgm:pt>
    <dgm:pt modelId="{6A1757F5-10AC-4523-8D0A-CCF317B5E714}" type="pres">
      <dgm:prSet presAssocID="{48E479A8-FD93-43AA-88C0-4DC820314C49}" presName="horz1" presStyleCnt="0"/>
      <dgm:spPr/>
    </dgm:pt>
    <dgm:pt modelId="{5519450A-F0ED-4F84-8D17-AFE3F11A1B8B}" type="pres">
      <dgm:prSet presAssocID="{48E479A8-FD93-43AA-88C0-4DC820314C49}" presName="tx1" presStyleLbl="revTx" presStyleIdx="2" presStyleCnt="4"/>
      <dgm:spPr/>
    </dgm:pt>
    <dgm:pt modelId="{8B6A855A-2429-4F15-8D6C-B5F4B71372EE}" type="pres">
      <dgm:prSet presAssocID="{48E479A8-FD93-43AA-88C0-4DC820314C49}" presName="vert1" presStyleCnt="0"/>
      <dgm:spPr/>
    </dgm:pt>
    <dgm:pt modelId="{FAC85E14-7428-4B01-A628-DDE03B3753D7}" type="pres">
      <dgm:prSet presAssocID="{AF597EBF-F99C-4F4A-BE5D-E25E59039297}" presName="thickLine" presStyleLbl="alignNode1" presStyleIdx="3" presStyleCnt="4"/>
      <dgm:spPr/>
    </dgm:pt>
    <dgm:pt modelId="{CFD43E83-97EF-433F-8D71-B5F5A029F296}" type="pres">
      <dgm:prSet presAssocID="{AF597EBF-F99C-4F4A-BE5D-E25E59039297}" presName="horz1" presStyleCnt="0"/>
      <dgm:spPr/>
    </dgm:pt>
    <dgm:pt modelId="{22A0F6DC-D9AE-4B7C-8FBD-2A815ADF5BEF}" type="pres">
      <dgm:prSet presAssocID="{AF597EBF-F99C-4F4A-BE5D-E25E59039297}" presName="tx1" presStyleLbl="revTx" presStyleIdx="3" presStyleCnt="4"/>
      <dgm:spPr/>
    </dgm:pt>
    <dgm:pt modelId="{85AD4FBB-C841-4544-BC3C-C4D3EB8952D3}" type="pres">
      <dgm:prSet presAssocID="{AF597EBF-F99C-4F4A-BE5D-E25E59039297}" presName="vert1" presStyleCnt="0"/>
      <dgm:spPr/>
    </dgm:pt>
  </dgm:ptLst>
  <dgm:cxnLst>
    <dgm:cxn modelId="{61CF3818-4EA7-473F-ABD4-AA1AA9BC245E}" type="presOf" srcId="{B8AD0AAF-E28A-40FD-8A71-800EC6F50B9F}" destId="{D87BDD3B-1B51-4B4C-B424-ACE6C1B9A9A1}" srcOrd="0" destOrd="0" presId="urn:microsoft.com/office/officeart/2008/layout/LinedList"/>
    <dgm:cxn modelId="{2B636D5E-7515-41EC-8206-39180506BADD}" type="presOf" srcId="{84D776C1-162D-4E59-A45C-051049D9F3E5}" destId="{36C1F5E5-9F80-40C8-8066-7B997F641CFF}" srcOrd="0" destOrd="0" presId="urn:microsoft.com/office/officeart/2008/layout/LinedList"/>
    <dgm:cxn modelId="{080CAD63-3A80-4E81-ADE0-3F5B523EF2CD}" type="presOf" srcId="{AF597EBF-F99C-4F4A-BE5D-E25E59039297}" destId="{22A0F6DC-D9AE-4B7C-8FBD-2A815ADF5BEF}" srcOrd="0" destOrd="0" presId="urn:microsoft.com/office/officeart/2008/layout/LinedList"/>
    <dgm:cxn modelId="{5D8ABC58-6924-4C7E-9E90-100F116BA359}" type="presOf" srcId="{C5E4F7DF-A553-4A5D-A31B-49536FA4F61B}" destId="{04FC48E9-50AD-4A28-9139-EC4DE1191BFB}" srcOrd="0" destOrd="0" presId="urn:microsoft.com/office/officeart/2008/layout/LinedList"/>
    <dgm:cxn modelId="{1238567B-8778-4EF5-B3A3-34E070A821DF}" srcId="{B8AD0AAF-E28A-40FD-8A71-800EC6F50B9F}" destId="{C5E4F7DF-A553-4A5D-A31B-49536FA4F61B}" srcOrd="0" destOrd="0" parTransId="{CBA459F1-C83A-4437-A675-F315DC8040F0}" sibTransId="{7EC9C884-A29F-450A-B712-EF164C095A46}"/>
    <dgm:cxn modelId="{326BBF82-234E-4420-B51D-67152371AE73}" srcId="{B8AD0AAF-E28A-40FD-8A71-800EC6F50B9F}" destId="{AF597EBF-F99C-4F4A-BE5D-E25E59039297}" srcOrd="3" destOrd="0" parTransId="{D9CEECE3-78D0-4E8C-B988-FEAC5025C27D}" sibTransId="{16849301-1258-4D54-9BF9-313438D6B493}"/>
    <dgm:cxn modelId="{4ED1A284-0FE1-4CDA-927D-7D9F4E7B5BFA}" srcId="{B8AD0AAF-E28A-40FD-8A71-800EC6F50B9F}" destId="{84D776C1-162D-4E59-A45C-051049D9F3E5}" srcOrd="1" destOrd="0" parTransId="{584230C5-BC0B-4B82-A378-718E8B804808}" sibTransId="{F9655B7C-B02E-4A1C-9101-2BEDA4773155}"/>
    <dgm:cxn modelId="{A1308897-6C94-46F7-A46D-B160C630DD5D}" srcId="{B8AD0AAF-E28A-40FD-8A71-800EC6F50B9F}" destId="{48E479A8-FD93-43AA-88C0-4DC820314C49}" srcOrd="2" destOrd="0" parTransId="{A2B2CB19-4BC5-48A0-818F-5B5704D92C0A}" sibTransId="{C336D3E3-C8C0-43BB-8B9C-DF5ACA20E029}"/>
    <dgm:cxn modelId="{D3CEF6D5-4519-4194-B666-BAFD8F49F2F4}" type="presOf" srcId="{48E479A8-FD93-43AA-88C0-4DC820314C49}" destId="{5519450A-F0ED-4F84-8D17-AFE3F11A1B8B}" srcOrd="0" destOrd="0" presId="urn:microsoft.com/office/officeart/2008/layout/LinedList"/>
    <dgm:cxn modelId="{992C07B7-1528-449E-BD50-9245D4387DE3}" type="presParOf" srcId="{D87BDD3B-1B51-4B4C-B424-ACE6C1B9A9A1}" destId="{DE14D018-C039-4EB8-B54C-D873D36006EE}" srcOrd="0" destOrd="0" presId="urn:microsoft.com/office/officeart/2008/layout/LinedList"/>
    <dgm:cxn modelId="{62036C82-50F9-4AF3-BE09-FA8B06A0BB5A}" type="presParOf" srcId="{D87BDD3B-1B51-4B4C-B424-ACE6C1B9A9A1}" destId="{79C94EE8-A6B4-4A7E-9BCD-AD46F153DE18}" srcOrd="1" destOrd="0" presId="urn:microsoft.com/office/officeart/2008/layout/LinedList"/>
    <dgm:cxn modelId="{B9E13BE0-2D30-41B3-BDAF-2326D0CBCA91}" type="presParOf" srcId="{79C94EE8-A6B4-4A7E-9BCD-AD46F153DE18}" destId="{04FC48E9-50AD-4A28-9139-EC4DE1191BFB}" srcOrd="0" destOrd="0" presId="urn:microsoft.com/office/officeart/2008/layout/LinedList"/>
    <dgm:cxn modelId="{3C48B4CB-4F99-4BE6-9C67-CFBAE062E057}" type="presParOf" srcId="{79C94EE8-A6B4-4A7E-9BCD-AD46F153DE18}" destId="{0544BC4C-7D41-496D-87BE-EB68845510FC}" srcOrd="1" destOrd="0" presId="urn:microsoft.com/office/officeart/2008/layout/LinedList"/>
    <dgm:cxn modelId="{F475303F-C51A-4BB0-A0B2-00DE70CC4537}" type="presParOf" srcId="{D87BDD3B-1B51-4B4C-B424-ACE6C1B9A9A1}" destId="{51A39A7F-553D-4D47-91B6-B02A45F398E4}" srcOrd="2" destOrd="0" presId="urn:microsoft.com/office/officeart/2008/layout/LinedList"/>
    <dgm:cxn modelId="{1155F801-9779-46E4-80F9-979E112B60C0}" type="presParOf" srcId="{D87BDD3B-1B51-4B4C-B424-ACE6C1B9A9A1}" destId="{9BBF1ED1-A360-4826-8F32-234482D446B2}" srcOrd="3" destOrd="0" presId="urn:microsoft.com/office/officeart/2008/layout/LinedList"/>
    <dgm:cxn modelId="{F5907475-FA6F-4727-9EF9-B0D4B4069542}" type="presParOf" srcId="{9BBF1ED1-A360-4826-8F32-234482D446B2}" destId="{36C1F5E5-9F80-40C8-8066-7B997F641CFF}" srcOrd="0" destOrd="0" presId="urn:microsoft.com/office/officeart/2008/layout/LinedList"/>
    <dgm:cxn modelId="{1EEDFB5C-DA4D-48F8-97E3-0AF071CCB1DB}" type="presParOf" srcId="{9BBF1ED1-A360-4826-8F32-234482D446B2}" destId="{3C40408F-5332-418A-BBE0-BFE6812B4B14}" srcOrd="1" destOrd="0" presId="urn:microsoft.com/office/officeart/2008/layout/LinedList"/>
    <dgm:cxn modelId="{9E73A9A6-838A-4E08-BC3F-C005A62F4418}" type="presParOf" srcId="{D87BDD3B-1B51-4B4C-B424-ACE6C1B9A9A1}" destId="{A48BC776-FC40-4D1B-989E-91C7051BBA28}" srcOrd="4" destOrd="0" presId="urn:microsoft.com/office/officeart/2008/layout/LinedList"/>
    <dgm:cxn modelId="{5FFE0980-6758-4C97-9B4C-0EA083290D14}" type="presParOf" srcId="{D87BDD3B-1B51-4B4C-B424-ACE6C1B9A9A1}" destId="{6A1757F5-10AC-4523-8D0A-CCF317B5E714}" srcOrd="5" destOrd="0" presId="urn:microsoft.com/office/officeart/2008/layout/LinedList"/>
    <dgm:cxn modelId="{B84FD887-4D5B-4E27-8C87-4230546749F2}" type="presParOf" srcId="{6A1757F5-10AC-4523-8D0A-CCF317B5E714}" destId="{5519450A-F0ED-4F84-8D17-AFE3F11A1B8B}" srcOrd="0" destOrd="0" presId="urn:microsoft.com/office/officeart/2008/layout/LinedList"/>
    <dgm:cxn modelId="{1AE38FEC-172D-41DE-9FC6-A7428DC75AB5}" type="presParOf" srcId="{6A1757F5-10AC-4523-8D0A-CCF317B5E714}" destId="{8B6A855A-2429-4F15-8D6C-B5F4B71372EE}" srcOrd="1" destOrd="0" presId="urn:microsoft.com/office/officeart/2008/layout/LinedList"/>
    <dgm:cxn modelId="{020C7FA8-707A-4139-AEF1-4EBE64EE8D27}" type="presParOf" srcId="{D87BDD3B-1B51-4B4C-B424-ACE6C1B9A9A1}" destId="{FAC85E14-7428-4B01-A628-DDE03B3753D7}" srcOrd="6" destOrd="0" presId="urn:microsoft.com/office/officeart/2008/layout/LinedList"/>
    <dgm:cxn modelId="{21EAFCE6-157A-4D2F-8F5B-2C19ED7BD3BC}" type="presParOf" srcId="{D87BDD3B-1B51-4B4C-B424-ACE6C1B9A9A1}" destId="{CFD43E83-97EF-433F-8D71-B5F5A029F296}" srcOrd="7" destOrd="0" presId="urn:microsoft.com/office/officeart/2008/layout/LinedList"/>
    <dgm:cxn modelId="{C27774E3-645B-453C-A1DE-09C7D63E1D89}" type="presParOf" srcId="{CFD43E83-97EF-433F-8D71-B5F5A029F296}" destId="{22A0F6DC-D9AE-4B7C-8FBD-2A815ADF5BEF}" srcOrd="0" destOrd="0" presId="urn:microsoft.com/office/officeart/2008/layout/LinedList"/>
    <dgm:cxn modelId="{892A0335-E134-44F7-9800-6322976D6065}" type="presParOf" srcId="{CFD43E83-97EF-433F-8D71-B5F5A029F296}" destId="{85AD4FBB-C841-4544-BC3C-C4D3EB8952D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7590D22-1995-4BA4-92B7-72262753BEC4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F6DB84-AB43-44F2-A247-DCFE96F7D550}">
      <dgm:prSet/>
      <dgm:spPr/>
      <dgm:t>
        <a:bodyPr/>
        <a:lstStyle/>
        <a:p>
          <a:r>
            <a:rPr lang="en-GB" b="0" i="0"/>
            <a:t>The NHS App represents a significant advancement in digital technology</a:t>
          </a:r>
          <a:endParaRPr lang="en-US"/>
        </a:p>
      </dgm:t>
    </dgm:pt>
    <dgm:pt modelId="{C38716D4-5232-4536-8BB7-04ED25BFA49F}" type="parTrans" cxnId="{0FB38F8E-38F8-487E-A5E8-EA8F0869D43D}">
      <dgm:prSet/>
      <dgm:spPr/>
      <dgm:t>
        <a:bodyPr/>
        <a:lstStyle/>
        <a:p>
          <a:endParaRPr lang="en-US"/>
        </a:p>
      </dgm:t>
    </dgm:pt>
    <dgm:pt modelId="{38FAF2BC-010B-46A6-8C9D-7CAC25710177}" type="sibTrans" cxnId="{0FB38F8E-38F8-487E-A5E8-EA8F0869D43D}">
      <dgm:prSet/>
      <dgm:spPr/>
      <dgm:t>
        <a:bodyPr/>
        <a:lstStyle/>
        <a:p>
          <a:endParaRPr lang="en-US"/>
        </a:p>
      </dgm:t>
    </dgm:pt>
    <dgm:pt modelId="{E345F204-A115-4AB7-81BF-DD8E2C1D8EC8}">
      <dgm:prSet/>
      <dgm:spPr/>
      <dgm:t>
        <a:bodyPr/>
        <a:lstStyle/>
        <a:p>
          <a:r>
            <a:rPr lang="en-GB" b="0" i="0"/>
            <a:t>It enhances accessibility to healthcare services (NHS Digital, 2021)</a:t>
          </a:r>
          <a:endParaRPr lang="en-US"/>
        </a:p>
      </dgm:t>
    </dgm:pt>
    <dgm:pt modelId="{80CD328B-5024-4D22-A4CB-16AA3ED0B72B}" type="parTrans" cxnId="{F914CC67-2E8B-422E-9ECF-61092C6F5BDD}">
      <dgm:prSet/>
      <dgm:spPr/>
      <dgm:t>
        <a:bodyPr/>
        <a:lstStyle/>
        <a:p>
          <a:endParaRPr lang="en-US"/>
        </a:p>
      </dgm:t>
    </dgm:pt>
    <dgm:pt modelId="{03CE38B8-0703-4BAC-9AF2-FBF6FF65A10D}" type="sibTrans" cxnId="{F914CC67-2E8B-422E-9ECF-61092C6F5BDD}">
      <dgm:prSet/>
      <dgm:spPr/>
      <dgm:t>
        <a:bodyPr/>
        <a:lstStyle/>
        <a:p>
          <a:endParaRPr lang="en-US"/>
        </a:p>
      </dgm:t>
    </dgm:pt>
    <dgm:pt modelId="{98FB75D7-5E6C-423D-9003-BEC1C757A911}">
      <dgm:prSet/>
      <dgm:spPr/>
      <dgm:t>
        <a:bodyPr/>
        <a:lstStyle/>
        <a:p>
          <a:r>
            <a:rPr lang="en-GB" b="0" i="0"/>
            <a:t>It facilitates contemporary healthcare provision </a:t>
          </a:r>
          <a:endParaRPr lang="en-US"/>
        </a:p>
      </dgm:t>
    </dgm:pt>
    <dgm:pt modelId="{0764C885-7685-4A93-908E-1B6A3BB5994E}" type="parTrans" cxnId="{A7B83D89-971E-4745-8BD1-2A8AAF5D1A6B}">
      <dgm:prSet/>
      <dgm:spPr/>
      <dgm:t>
        <a:bodyPr/>
        <a:lstStyle/>
        <a:p>
          <a:endParaRPr lang="en-US"/>
        </a:p>
      </dgm:t>
    </dgm:pt>
    <dgm:pt modelId="{75F4F2B8-2897-4FC6-B7E2-8979C734C543}" type="sibTrans" cxnId="{A7B83D89-971E-4745-8BD1-2A8AAF5D1A6B}">
      <dgm:prSet/>
      <dgm:spPr/>
      <dgm:t>
        <a:bodyPr/>
        <a:lstStyle/>
        <a:p>
          <a:endParaRPr lang="en-US"/>
        </a:p>
      </dgm:t>
    </dgm:pt>
    <dgm:pt modelId="{5AFB1D26-7D7F-4475-BA57-742C100A7C69}">
      <dgm:prSet/>
      <dgm:spPr/>
      <dgm:t>
        <a:bodyPr/>
        <a:lstStyle/>
        <a:p>
          <a:r>
            <a:rPr lang="en-GB" b="0" i="0"/>
            <a:t>Digital technology will persist in influencing the healthcare landscape</a:t>
          </a:r>
          <a:endParaRPr lang="en-US"/>
        </a:p>
      </dgm:t>
    </dgm:pt>
    <dgm:pt modelId="{A58E1D76-9B52-4A26-BB10-9EE5AC9B80BF}" type="parTrans" cxnId="{BCA67A82-E109-4BFF-A070-64A307DD5723}">
      <dgm:prSet/>
      <dgm:spPr/>
      <dgm:t>
        <a:bodyPr/>
        <a:lstStyle/>
        <a:p>
          <a:endParaRPr lang="en-US"/>
        </a:p>
      </dgm:t>
    </dgm:pt>
    <dgm:pt modelId="{4886889C-5FE5-4701-99E6-51572346214E}" type="sibTrans" cxnId="{BCA67A82-E109-4BFF-A070-64A307DD5723}">
      <dgm:prSet/>
      <dgm:spPr/>
      <dgm:t>
        <a:bodyPr/>
        <a:lstStyle/>
        <a:p>
          <a:endParaRPr lang="en-US"/>
        </a:p>
      </dgm:t>
    </dgm:pt>
    <dgm:pt modelId="{8E9083FC-5EDB-4C26-B205-772D7C5FED25}" type="pres">
      <dgm:prSet presAssocID="{27590D22-1995-4BA4-92B7-72262753BEC4}" presName="vert0" presStyleCnt="0">
        <dgm:presLayoutVars>
          <dgm:dir/>
          <dgm:animOne val="branch"/>
          <dgm:animLvl val="lvl"/>
        </dgm:presLayoutVars>
      </dgm:prSet>
      <dgm:spPr/>
    </dgm:pt>
    <dgm:pt modelId="{446CBAC2-A06F-4561-AEA4-EACD25CEE6E8}" type="pres">
      <dgm:prSet presAssocID="{98F6DB84-AB43-44F2-A247-DCFE96F7D550}" presName="thickLine" presStyleLbl="alignNode1" presStyleIdx="0" presStyleCnt="4"/>
      <dgm:spPr/>
    </dgm:pt>
    <dgm:pt modelId="{D5E91A43-6348-4DA4-BAF9-ED59A023375C}" type="pres">
      <dgm:prSet presAssocID="{98F6DB84-AB43-44F2-A247-DCFE96F7D550}" presName="horz1" presStyleCnt="0"/>
      <dgm:spPr/>
    </dgm:pt>
    <dgm:pt modelId="{FECF2013-8F8D-49A7-9813-401E5DBD8799}" type="pres">
      <dgm:prSet presAssocID="{98F6DB84-AB43-44F2-A247-DCFE96F7D550}" presName="tx1" presStyleLbl="revTx" presStyleIdx="0" presStyleCnt="4"/>
      <dgm:spPr/>
    </dgm:pt>
    <dgm:pt modelId="{845D9815-00F6-43F5-8F76-D4607D66C34F}" type="pres">
      <dgm:prSet presAssocID="{98F6DB84-AB43-44F2-A247-DCFE96F7D550}" presName="vert1" presStyleCnt="0"/>
      <dgm:spPr/>
    </dgm:pt>
    <dgm:pt modelId="{4BEC6350-CC1F-429F-AF82-123C4B6A5BE3}" type="pres">
      <dgm:prSet presAssocID="{E345F204-A115-4AB7-81BF-DD8E2C1D8EC8}" presName="thickLine" presStyleLbl="alignNode1" presStyleIdx="1" presStyleCnt="4"/>
      <dgm:spPr/>
    </dgm:pt>
    <dgm:pt modelId="{C1D1DC9C-8DA4-47A8-948E-57773559F3C1}" type="pres">
      <dgm:prSet presAssocID="{E345F204-A115-4AB7-81BF-DD8E2C1D8EC8}" presName="horz1" presStyleCnt="0"/>
      <dgm:spPr/>
    </dgm:pt>
    <dgm:pt modelId="{B283D31F-C4B9-4227-ABE2-9C236C3EED0E}" type="pres">
      <dgm:prSet presAssocID="{E345F204-A115-4AB7-81BF-DD8E2C1D8EC8}" presName="tx1" presStyleLbl="revTx" presStyleIdx="1" presStyleCnt="4"/>
      <dgm:spPr/>
    </dgm:pt>
    <dgm:pt modelId="{9F28BA54-FBF0-4F72-B09F-7B543AEB9EAB}" type="pres">
      <dgm:prSet presAssocID="{E345F204-A115-4AB7-81BF-DD8E2C1D8EC8}" presName="vert1" presStyleCnt="0"/>
      <dgm:spPr/>
    </dgm:pt>
    <dgm:pt modelId="{BE65AF8D-4A05-468D-8FCE-1ABD0BA7B41A}" type="pres">
      <dgm:prSet presAssocID="{98FB75D7-5E6C-423D-9003-BEC1C757A911}" presName="thickLine" presStyleLbl="alignNode1" presStyleIdx="2" presStyleCnt="4"/>
      <dgm:spPr/>
    </dgm:pt>
    <dgm:pt modelId="{A7A2ACAC-CECA-4331-ABE3-2988E7D7D1F7}" type="pres">
      <dgm:prSet presAssocID="{98FB75D7-5E6C-423D-9003-BEC1C757A911}" presName="horz1" presStyleCnt="0"/>
      <dgm:spPr/>
    </dgm:pt>
    <dgm:pt modelId="{49FDC4DC-F6D2-4550-898F-BFD58D14B0C8}" type="pres">
      <dgm:prSet presAssocID="{98FB75D7-5E6C-423D-9003-BEC1C757A911}" presName="tx1" presStyleLbl="revTx" presStyleIdx="2" presStyleCnt="4"/>
      <dgm:spPr/>
    </dgm:pt>
    <dgm:pt modelId="{01A087C9-B777-463A-A884-1CB30093791B}" type="pres">
      <dgm:prSet presAssocID="{98FB75D7-5E6C-423D-9003-BEC1C757A911}" presName="vert1" presStyleCnt="0"/>
      <dgm:spPr/>
    </dgm:pt>
    <dgm:pt modelId="{67FA2462-5AA2-4657-AD93-959F8D3FC278}" type="pres">
      <dgm:prSet presAssocID="{5AFB1D26-7D7F-4475-BA57-742C100A7C69}" presName="thickLine" presStyleLbl="alignNode1" presStyleIdx="3" presStyleCnt="4"/>
      <dgm:spPr/>
    </dgm:pt>
    <dgm:pt modelId="{A4A56CEF-2EBD-49EE-BF39-721C17B301D5}" type="pres">
      <dgm:prSet presAssocID="{5AFB1D26-7D7F-4475-BA57-742C100A7C69}" presName="horz1" presStyleCnt="0"/>
      <dgm:spPr/>
    </dgm:pt>
    <dgm:pt modelId="{C21D2A2E-4590-43A4-A1C4-19A3D24B2FCF}" type="pres">
      <dgm:prSet presAssocID="{5AFB1D26-7D7F-4475-BA57-742C100A7C69}" presName="tx1" presStyleLbl="revTx" presStyleIdx="3" presStyleCnt="4"/>
      <dgm:spPr/>
    </dgm:pt>
    <dgm:pt modelId="{D0B971C4-C75A-439A-935F-E6C817C76569}" type="pres">
      <dgm:prSet presAssocID="{5AFB1D26-7D7F-4475-BA57-742C100A7C69}" presName="vert1" presStyleCnt="0"/>
      <dgm:spPr/>
    </dgm:pt>
  </dgm:ptLst>
  <dgm:cxnLst>
    <dgm:cxn modelId="{5EFC6528-3E8A-49B6-8129-F50D2D24F69A}" type="presOf" srcId="{E345F204-A115-4AB7-81BF-DD8E2C1D8EC8}" destId="{B283D31F-C4B9-4227-ABE2-9C236C3EED0E}" srcOrd="0" destOrd="0" presId="urn:microsoft.com/office/officeart/2008/layout/LinedList"/>
    <dgm:cxn modelId="{8B895241-4B5A-43E4-B8D8-5069A48E3234}" type="presOf" srcId="{98F6DB84-AB43-44F2-A247-DCFE96F7D550}" destId="{FECF2013-8F8D-49A7-9813-401E5DBD8799}" srcOrd="0" destOrd="0" presId="urn:microsoft.com/office/officeart/2008/layout/LinedList"/>
    <dgm:cxn modelId="{F914CC67-2E8B-422E-9ECF-61092C6F5BDD}" srcId="{27590D22-1995-4BA4-92B7-72262753BEC4}" destId="{E345F204-A115-4AB7-81BF-DD8E2C1D8EC8}" srcOrd="1" destOrd="0" parTransId="{80CD328B-5024-4D22-A4CB-16AA3ED0B72B}" sibTransId="{03CE38B8-0703-4BAC-9AF2-FBF6FF65A10D}"/>
    <dgm:cxn modelId="{056DB66F-DC24-4B68-B25F-08F57559E5E0}" type="presOf" srcId="{98FB75D7-5E6C-423D-9003-BEC1C757A911}" destId="{49FDC4DC-F6D2-4550-898F-BFD58D14B0C8}" srcOrd="0" destOrd="0" presId="urn:microsoft.com/office/officeart/2008/layout/LinedList"/>
    <dgm:cxn modelId="{BCA67A82-E109-4BFF-A070-64A307DD5723}" srcId="{27590D22-1995-4BA4-92B7-72262753BEC4}" destId="{5AFB1D26-7D7F-4475-BA57-742C100A7C69}" srcOrd="3" destOrd="0" parTransId="{A58E1D76-9B52-4A26-BB10-9EE5AC9B80BF}" sibTransId="{4886889C-5FE5-4701-99E6-51572346214E}"/>
    <dgm:cxn modelId="{A7B83D89-971E-4745-8BD1-2A8AAF5D1A6B}" srcId="{27590D22-1995-4BA4-92B7-72262753BEC4}" destId="{98FB75D7-5E6C-423D-9003-BEC1C757A911}" srcOrd="2" destOrd="0" parTransId="{0764C885-7685-4A93-908E-1B6A3BB5994E}" sibTransId="{75F4F2B8-2897-4FC6-B7E2-8979C734C543}"/>
    <dgm:cxn modelId="{0FB38F8E-38F8-487E-A5E8-EA8F0869D43D}" srcId="{27590D22-1995-4BA4-92B7-72262753BEC4}" destId="{98F6DB84-AB43-44F2-A247-DCFE96F7D550}" srcOrd="0" destOrd="0" parTransId="{C38716D4-5232-4536-8BB7-04ED25BFA49F}" sibTransId="{38FAF2BC-010B-46A6-8C9D-7CAC25710177}"/>
    <dgm:cxn modelId="{59778AC1-5FD1-4079-8BF4-818893B352A2}" type="presOf" srcId="{5AFB1D26-7D7F-4475-BA57-742C100A7C69}" destId="{C21D2A2E-4590-43A4-A1C4-19A3D24B2FCF}" srcOrd="0" destOrd="0" presId="urn:microsoft.com/office/officeart/2008/layout/LinedList"/>
    <dgm:cxn modelId="{5CC507D0-5DAF-4ADF-926F-68EBD11F3F2A}" type="presOf" srcId="{27590D22-1995-4BA4-92B7-72262753BEC4}" destId="{8E9083FC-5EDB-4C26-B205-772D7C5FED25}" srcOrd="0" destOrd="0" presId="urn:microsoft.com/office/officeart/2008/layout/LinedList"/>
    <dgm:cxn modelId="{9CDAB5EE-3A33-423F-A61D-35FDE3111781}" type="presParOf" srcId="{8E9083FC-5EDB-4C26-B205-772D7C5FED25}" destId="{446CBAC2-A06F-4561-AEA4-EACD25CEE6E8}" srcOrd="0" destOrd="0" presId="urn:microsoft.com/office/officeart/2008/layout/LinedList"/>
    <dgm:cxn modelId="{87B8EA48-9987-460D-854B-06E01A21E283}" type="presParOf" srcId="{8E9083FC-5EDB-4C26-B205-772D7C5FED25}" destId="{D5E91A43-6348-4DA4-BAF9-ED59A023375C}" srcOrd="1" destOrd="0" presId="urn:microsoft.com/office/officeart/2008/layout/LinedList"/>
    <dgm:cxn modelId="{43014527-C53B-41DC-A242-E5182796EB57}" type="presParOf" srcId="{D5E91A43-6348-4DA4-BAF9-ED59A023375C}" destId="{FECF2013-8F8D-49A7-9813-401E5DBD8799}" srcOrd="0" destOrd="0" presId="urn:microsoft.com/office/officeart/2008/layout/LinedList"/>
    <dgm:cxn modelId="{BC6E3216-78A8-418D-B08F-BC6749DFB360}" type="presParOf" srcId="{D5E91A43-6348-4DA4-BAF9-ED59A023375C}" destId="{845D9815-00F6-43F5-8F76-D4607D66C34F}" srcOrd="1" destOrd="0" presId="urn:microsoft.com/office/officeart/2008/layout/LinedList"/>
    <dgm:cxn modelId="{2FA0A78F-94D6-49FD-9BB9-C9D846C87E56}" type="presParOf" srcId="{8E9083FC-5EDB-4C26-B205-772D7C5FED25}" destId="{4BEC6350-CC1F-429F-AF82-123C4B6A5BE3}" srcOrd="2" destOrd="0" presId="urn:microsoft.com/office/officeart/2008/layout/LinedList"/>
    <dgm:cxn modelId="{13DD7117-0EB6-4906-8F6D-18CDC6587D57}" type="presParOf" srcId="{8E9083FC-5EDB-4C26-B205-772D7C5FED25}" destId="{C1D1DC9C-8DA4-47A8-948E-57773559F3C1}" srcOrd="3" destOrd="0" presId="urn:microsoft.com/office/officeart/2008/layout/LinedList"/>
    <dgm:cxn modelId="{CAFA6469-CC9B-413C-A8C8-87E9DEAFD653}" type="presParOf" srcId="{C1D1DC9C-8DA4-47A8-948E-57773559F3C1}" destId="{B283D31F-C4B9-4227-ABE2-9C236C3EED0E}" srcOrd="0" destOrd="0" presId="urn:microsoft.com/office/officeart/2008/layout/LinedList"/>
    <dgm:cxn modelId="{C810CB25-91D6-4B85-82E9-E21557CED25F}" type="presParOf" srcId="{C1D1DC9C-8DA4-47A8-948E-57773559F3C1}" destId="{9F28BA54-FBF0-4F72-B09F-7B543AEB9EAB}" srcOrd="1" destOrd="0" presId="urn:microsoft.com/office/officeart/2008/layout/LinedList"/>
    <dgm:cxn modelId="{EEE28359-12C4-40FC-8198-3040BC1B5C34}" type="presParOf" srcId="{8E9083FC-5EDB-4C26-B205-772D7C5FED25}" destId="{BE65AF8D-4A05-468D-8FCE-1ABD0BA7B41A}" srcOrd="4" destOrd="0" presId="urn:microsoft.com/office/officeart/2008/layout/LinedList"/>
    <dgm:cxn modelId="{28E8A8D1-715A-4F9A-84E6-2D60CF3DDC03}" type="presParOf" srcId="{8E9083FC-5EDB-4C26-B205-772D7C5FED25}" destId="{A7A2ACAC-CECA-4331-ABE3-2988E7D7D1F7}" srcOrd="5" destOrd="0" presId="urn:microsoft.com/office/officeart/2008/layout/LinedList"/>
    <dgm:cxn modelId="{BA23F95D-CD6A-4E4F-AADD-C065AC9BB1E3}" type="presParOf" srcId="{A7A2ACAC-CECA-4331-ABE3-2988E7D7D1F7}" destId="{49FDC4DC-F6D2-4550-898F-BFD58D14B0C8}" srcOrd="0" destOrd="0" presId="urn:microsoft.com/office/officeart/2008/layout/LinedList"/>
    <dgm:cxn modelId="{C6F135E6-39B7-4ACF-8D96-EACABBD9929F}" type="presParOf" srcId="{A7A2ACAC-CECA-4331-ABE3-2988E7D7D1F7}" destId="{01A087C9-B777-463A-A884-1CB30093791B}" srcOrd="1" destOrd="0" presId="urn:microsoft.com/office/officeart/2008/layout/LinedList"/>
    <dgm:cxn modelId="{88736705-B751-4A0D-9A63-D3BBABB852BC}" type="presParOf" srcId="{8E9083FC-5EDB-4C26-B205-772D7C5FED25}" destId="{67FA2462-5AA2-4657-AD93-959F8D3FC278}" srcOrd="6" destOrd="0" presId="urn:microsoft.com/office/officeart/2008/layout/LinedList"/>
    <dgm:cxn modelId="{893B3F47-83D1-4F26-99CA-6D233153A061}" type="presParOf" srcId="{8E9083FC-5EDB-4C26-B205-772D7C5FED25}" destId="{A4A56CEF-2EBD-49EE-BF39-721C17B301D5}" srcOrd="7" destOrd="0" presId="urn:microsoft.com/office/officeart/2008/layout/LinedList"/>
    <dgm:cxn modelId="{F178B704-5447-4E66-AFD2-C57CB38F986C}" type="presParOf" srcId="{A4A56CEF-2EBD-49EE-BF39-721C17B301D5}" destId="{C21D2A2E-4590-43A4-A1C4-19A3D24B2FCF}" srcOrd="0" destOrd="0" presId="urn:microsoft.com/office/officeart/2008/layout/LinedList"/>
    <dgm:cxn modelId="{7442A40D-FDCE-4FA5-B9A2-357B6E6739A3}" type="presParOf" srcId="{A4A56CEF-2EBD-49EE-BF39-721C17B301D5}" destId="{D0B971C4-C75A-439A-935F-E6C817C765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C80DA0-E7AF-4EEB-BD61-FE5D858855FD}">
      <dsp:nvSpPr>
        <dsp:cNvPr id="0" name=""/>
        <dsp:cNvSpPr/>
      </dsp:nvSpPr>
      <dsp:spPr>
        <a:xfrm>
          <a:off x="0" y="1897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72B37-4473-4DE1-B5E3-3D0A806546C9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33DD6-61C9-47CE-A9D1-E4D4E81571BD}">
      <dsp:nvSpPr>
        <dsp:cNvPr id="0" name=""/>
        <dsp:cNvSpPr/>
      </dsp:nvSpPr>
      <dsp:spPr>
        <a:xfrm>
          <a:off x="1110795" y="1897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The integration of technology within healthcare systems (Krause et al., 2017)</a:t>
          </a:r>
          <a:endParaRPr lang="en-US" sz="2200" kern="1200"/>
        </a:p>
      </dsp:txBody>
      <dsp:txXfrm>
        <a:off x="1110795" y="1897"/>
        <a:ext cx="5385254" cy="961727"/>
      </dsp:txXfrm>
    </dsp:sp>
    <dsp:sp modelId="{910CBB18-3B04-44AD-BA30-BFA10AB25F17}">
      <dsp:nvSpPr>
        <dsp:cNvPr id="0" name=""/>
        <dsp:cNvSpPr/>
      </dsp:nvSpPr>
      <dsp:spPr>
        <a:xfrm>
          <a:off x="0" y="1204056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3C467-C98E-4B7E-825F-14AC2C9B18FF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C402D1-3975-4A81-8F23-909445412275}">
      <dsp:nvSpPr>
        <dsp:cNvPr id="0" name=""/>
        <dsp:cNvSpPr/>
      </dsp:nvSpPr>
      <dsp:spPr>
        <a:xfrm>
          <a:off x="1110795" y="1204056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Electronic health records </a:t>
          </a:r>
          <a:endParaRPr lang="en-US" sz="2200" kern="1200"/>
        </a:p>
      </dsp:txBody>
      <dsp:txXfrm>
        <a:off x="1110795" y="1204056"/>
        <a:ext cx="5385254" cy="961727"/>
      </dsp:txXfrm>
    </dsp:sp>
    <dsp:sp modelId="{2CAA469F-6707-4DCD-AC51-A3BEFBE7C26C}">
      <dsp:nvSpPr>
        <dsp:cNvPr id="0" name=""/>
        <dsp:cNvSpPr/>
      </dsp:nvSpPr>
      <dsp:spPr>
        <a:xfrm>
          <a:off x="0" y="2406215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F9D832-BF42-406C-BB7F-425B38520FD5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E4106-3EA8-44AD-B2D4-2B91D77384E9}">
      <dsp:nvSpPr>
        <dsp:cNvPr id="0" name=""/>
        <dsp:cNvSpPr/>
      </dsp:nvSpPr>
      <dsp:spPr>
        <a:xfrm>
          <a:off x="1110795" y="2406215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Virtual consultations </a:t>
          </a:r>
          <a:endParaRPr lang="en-US" sz="2200" kern="1200"/>
        </a:p>
      </dsp:txBody>
      <dsp:txXfrm>
        <a:off x="1110795" y="2406215"/>
        <a:ext cx="5385254" cy="961727"/>
      </dsp:txXfrm>
    </dsp:sp>
    <dsp:sp modelId="{7BC4415C-C274-4C2C-8D21-F6AA5F764E8D}">
      <dsp:nvSpPr>
        <dsp:cNvPr id="0" name=""/>
        <dsp:cNvSpPr/>
      </dsp:nvSpPr>
      <dsp:spPr>
        <a:xfrm>
          <a:off x="0" y="3608375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1E25AE-9CA1-4F35-B848-75704EB40356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FDD40-12EB-4262-9974-89B4F5485DDB}">
      <dsp:nvSpPr>
        <dsp:cNvPr id="0" name=""/>
        <dsp:cNvSpPr/>
      </dsp:nvSpPr>
      <dsp:spPr>
        <a:xfrm>
          <a:off x="1110795" y="3608375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Digital interactions between patients and healthcare providers</a:t>
          </a:r>
          <a:endParaRPr lang="en-US" sz="2200" kern="1200"/>
        </a:p>
      </dsp:txBody>
      <dsp:txXfrm>
        <a:off x="1110795" y="3608375"/>
        <a:ext cx="5385254" cy="9617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556A4D-1A4D-4093-B8A4-9A0A17D9C427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1EE48A-E20B-40B1-83A8-16C6FC369790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7CFC7-7D0F-480B-B8F0-11DE70B24B92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A mobile application created by the NHS (NHS Digital, 2021) Introduced in 2019</a:t>
          </a:r>
          <a:endParaRPr lang="en-US" sz="2300" kern="1200"/>
        </a:p>
      </dsp:txBody>
      <dsp:txXfrm>
        <a:off x="1508391" y="558"/>
        <a:ext cx="4987658" cy="1305966"/>
      </dsp:txXfrm>
    </dsp:sp>
    <dsp:sp modelId="{D1A278BA-78A9-41FB-B023-22C38934F7D4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806A0-48CC-4A1F-ABF6-E0CBBCFFE285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96FA2-82A5-4328-9C89-43F71D546257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Accessible on smartphones and tablets </a:t>
          </a:r>
          <a:endParaRPr lang="en-US" sz="2300" kern="1200"/>
        </a:p>
      </dsp:txBody>
      <dsp:txXfrm>
        <a:off x="1508391" y="1633016"/>
        <a:ext cx="4987658" cy="1305966"/>
      </dsp:txXfrm>
    </dsp:sp>
    <dsp:sp modelId="{039E3C42-F9B0-4D54-B913-A45D69871FED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95ADF-66AE-4181-9FBA-A0CFC993512F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D116E-987A-40CF-BA6A-FBF10605720C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Offers digital access to healthcare services</a:t>
          </a:r>
          <a:endParaRPr lang="en-US" sz="2300" kern="1200"/>
        </a:p>
      </dsp:txBody>
      <dsp:txXfrm>
        <a:off x="1508391" y="3265475"/>
        <a:ext cx="4987658" cy="13059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463EE-6884-44A7-927B-99BB83381817}">
      <dsp:nvSpPr>
        <dsp:cNvPr id="0" name=""/>
        <dsp:cNvSpPr/>
      </dsp:nvSpPr>
      <dsp:spPr>
        <a:xfrm>
          <a:off x="0" y="1897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EE537-3E2D-4F59-A610-DC9B0F781234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02C1B-6ED9-4BC7-A95B-CABC6AA5E68E}">
      <dsp:nvSpPr>
        <dsp:cNvPr id="0" name=""/>
        <dsp:cNvSpPr/>
      </dsp:nvSpPr>
      <dsp:spPr>
        <a:xfrm>
          <a:off x="1110795" y="1897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Schedule GP appointments (NHS App, 2022)</a:t>
          </a:r>
          <a:endParaRPr lang="en-US" sz="2200" kern="1200"/>
        </a:p>
      </dsp:txBody>
      <dsp:txXfrm>
        <a:off x="1110795" y="1897"/>
        <a:ext cx="5385254" cy="961727"/>
      </dsp:txXfrm>
    </dsp:sp>
    <dsp:sp modelId="{8080447D-3862-475F-8159-2B5042F2D2FF}">
      <dsp:nvSpPr>
        <dsp:cNvPr id="0" name=""/>
        <dsp:cNvSpPr/>
      </dsp:nvSpPr>
      <dsp:spPr>
        <a:xfrm>
          <a:off x="0" y="1204056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4B2AA4-C9A2-43B8-87DC-94DF811C9094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58DE0-3F40-4327-9131-F1F67D6885A6}">
      <dsp:nvSpPr>
        <dsp:cNvPr id="0" name=""/>
        <dsp:cNvSpPr/>
      </dsp:nvSpPr>
      <dsp:spPr>
        <a:xfrm>
          <a:off x="1110795" y="1204056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Request repeat prescriptions</a:t>
          </a:r>
          <a:endParaRPr lang="en-US" sz="2200" kern="1200"/>
        </a:p>
      </dsp:txBody>
      <dsp:txXfrm>
        <a:off x="1110795" y="1204056"/>
        <a:ext cx="5385254" cy="961727"/>
      </dsp:txXfrm>
    </dsp:sp>
    <dsp:sp modelId="{95724D30-7050-48C5-B804-50C87614A487}">
      <dsp:nvSpPr>
        <dsp:cNvPr id="0" name=""/>
        <dsp:cNvSpPr/>
      </dsp:nvSpPr>
      <dsp:spPr>
        <a:xfrm>
          <a:off x="0" y="2406215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AA24DB-F0FE-4597-9F83-BB09B88D9DE7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0BAA5-5D29-4ABD-862F-25DFACA11E42}">
      <dsp:nvSpPr>
        <dsp:cNvPr id="0" name=""/>
        <dsp:cNvSpPr/>
      </dsp:nvSpPr>
      <dsp:spPr>
        <a:xfrm>
          <a:off x="1110795" y="2406215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Review medical records </a:t>
          </a:r>
          <a:endParaRPr lang="en-US" sz="2200" kern="1200"/>
        </a:p>
      </dsp:txBody>
      <dsp:txXfrm>
        <a:off x="1110795" y="2406215"/>
        <a:ext cx="5385254" cy="961727"/>
      </dsp:txXfrm>
    </dsp:sp>
    <dsp:sp modelId="{8E64AB46-8456-43EC-BFE7-0C65CCCB6E96}">
      <dsp:nvSpPr>
        <dsp:cNvPr id="0" name=""/>
        <dsp:cNvSpPr/>
      </dsp:nvSpPr>
      <dsp:spPr>
        <a:xfrm>
          <a:off x="0" y="3608375"/>
          <a:ext cx="6496050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33D71F-A2FB-4EC9-96A3-67CE89644CAC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9E9C6-A512-49EB-B517-D2EB2B0CC4E4}">
      <dsp:nvSpPr>
        <dsp:cNvPr id="0" name=""/>
        <dsp:cNvSpPr/>
      </dsp:nvSpPr>
      <dsp:spPr>
        <a:xfrm>
          <a:off x="1110795" y="3608375"/>
          <a:ext cx="5385254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Obtain NHS health guidance</a:t>
          </a:r>
          <a:endParaRPr lang="en-US" sz="2200" kern="1200"/>
        </a:p>
      </dsp:txBody>
      <dsp:txXfrm>
        <a:off x="1110795" y="3608375"/>
        <a:ext cx="5385254" cy="961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BFFBAC-456E-4AC8-81DF-C3DD2A5F5061}">
      <dsp:nvSpPr>
        <dsp:cNvPr id="0" name=""/>
        <dsp:cNvSpPr/>
      </dsp:nvSpPr>
      <dsp:spPr>
        <a:xfrm>
          <a:off x="276718" y="43630"/>
          <a:ext cx="1369144" cy="13691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ADDB1-80E7-4F7A-BD57-6AC028D6A638}">
      <dsp:nvSpPr>
        <dsp:cNvPr id="0" name=""/>
        <dsp:cNvSpPr/>
      </dsp:nvSpPr>
      <dsp:spPr>
        <a:xfrm>
          <a:off x="564238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34DA8-17FE-4F6D-AC00-DE94E2542461}">
      <dsp:nvSpPr>
        <dsp:cNvPr id="0" name=""/>
        <dsp:cNvSpPr/>
      </dsp:nvSpPr>
      <dsp:spPr>
        <a:xfrm>
          <a:off x="193925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Simplified access to healthcare services (Topol, 2019)  </a:t>
          </a:r>
          <a:endParaRPr lang="en-US" sz="2400" kern="1200"/>
        </a:p>
      </dsp:txBody>
      <dsp:txXfrm>
        <a:off x="1939251" y="43630"/>
        <a:ext cx="3227270" cy="1369144"/>
      </dsp:txXfrm>
    </dsp:sp>
    <dsp:sp modelId="{847AD144-619D-4871-98F3-0F53B2FFC329}">
      <dsp:nvSpPr>
        <dsp:cNvPr id="0" name=""/>
        <dsp:cNvSpPr/>
      </dsp:nvSpPr>
      <dsp:spPr>
        <a:xfrm>
          <a:off x="5728848" y="43630"/>
          <a:ext cx="1369144" cy="13691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1CF30-D49A-4E6D-A2E8-B9FEB3943CBE}">
      <dsp:nvSpPr>
        <dsp:cNvPr id="0" name=""/>
        <dsp:cNvSpPr/>
      </dsp:nvSpPr>
      <dsp:spPr>
        <a:xfrm>
          <a:off x="6016369" y="331150"/>
          <a:ext cx="794104" cy="794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97AE30-3E31-422D-BC96-ADB43D57929F}">
      <dsp:nvSpPr>
        <dsp:cNvPr id="0" name=""/>
        <dsp:cNvSpPr/>
      </dsp:nvSpPr>
      <dsp:spPr>
        <a:xfrm>
          <a:off x="7391381" y="43630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Reduces time spent by patients </a:t>
          </a:r>
          <a:endParaRPr lang="en-US" sz="2400" kern="1200"/>
        </a:p>
      </dsp:txBody>
      <dsp:txXfrm>
        <a:off x="7391381" y="43630"/>
        <a:ext cx="3227270" cy="1369144"/>
      </dsp:txXfrm>
    </dsp:sp>
    <dsp:sp modelId="{683B149E-E785-42E5-93CD-BCCBD5C73148}">
      <dsp:nvSpPr>
        <dsp:cNvPr id="0" name=""/>
        <dsp:cNvSpPr/>
      </dsp:nvSpPr>
      <dsp:spPr>
        <a:xfrm>
          <a:off x="276718" y="1991502"/>
          <a:ext cx="1369144" cy="13691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276F5-083C-4A3D-A787-ADD4982B1151}">
      <dsp:nvSpPr>
        <dsp:cNvPr id="0" name=""/>
        <dsp:cNvSpPr/>
      </dsp:nvSpPr>
      <dsp:spPr>
        <a:xfrm>
          <a:off x="564238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F1DFB2-7A31-4731-8D3C-5FD586DB5747}">
      <dsp:nvSpPr>
        <dsp:cNvPr id="0" name=""/>
        <dsp:cNvSpPr/>
      </dsp:nvSpPr>
      <dsp:spPr>
        <a:xfrm>
          <a:off x="193925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Accessible digital healthcare options</a:t>
          </a:r>
          <a:endParaRPr lang="en-US" sz="2400" kern="1200"/>
        </a:p>
      </dsp:txBody>
      <dsp:txXfrm>
        <a:off x="1939251" y="1991502"/>
        <a:ext cx="3227270" cy="1369144"/>
      </dsp:txXfrm>
    </dsp:sp>
    <dsp:sp modelId="{904D4BBD-983E-44EE-B3F7-9B510FF2E6CE}">
      <dsp:nvSpPr>
        <dsp:cNvPr id="0" name=""/>
        <dsp:cNvSpPr/>
      </dsp:nvSpPr>
      <dsp:spPr>
        <a:xfrm>
          <a:off x="5728848" y="1991502"/>
          <a:ext cx="1369144" cy="136914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1496DB-60EB-4111-934E-596BED470634}">
      <dsp:nvSpPr>
        <dsp:cNvPr id="0" name=""/>
        <dsp:cNvSpPr/>
      </dsp:nvSpPr>
      <dsp:spPr>
        <a:xfrm>
          <a:off x="6016369" y="2279022"/>
          <a:ext cx="794104" cy="7941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FDA9FC-7FDA-4AA3-AA1D-06383E1EEAC2}">
      <dsp:nvSpPr>
        <dsp:cNvPr id="0" name=""/>
        <dsp:cNvSpPr/>
      </dsp:nvSpPr>
      <dsp:spPr>
        <a:xfrm>
          <a:off x="7391381" y="1991502"/>
          <a:ext cx="3227270" cy="13691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Enhances the patient experience</a:t>
          </a:r>
          <a:endParaRPr lang="en-US" sz="2400" kern="1200"/>
        </a:p>
      </dsp:txBody>
      <dsp:txXfrm>
        <a:off x="7391381" y="1991502"/>
        <a:ext cx="3227270" cy="13691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4F7EA-6D8B-47B1-BD62-C3CF88678F53}">
      <dsp:nvSpPr>
        <dsp:cNvPr id="0" name=""/>
        <dsp:cNvSpPr/>
      </dsp:nvSpPr>
      <dsp:spPr>
        <a:xfrm>
          <a:off x="550892" y="394754"/>
          <a:ext cx="1444760" cy="144476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373A25-095D-4F68-A379-0274BCC999F9}">
      <dsp:nvSpPr>
        <dsp:cNvPr id="0" name=""/>
        <dsp:cNvSpPr/>
      </dsp:nvSpPr>
      <dsp:spPr>
        <a:xfrm>
          <a:off x="858792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FCFED-C336-4C7F-B68D-EFBA26E21065}">
      <dsp:nvSpPr>
        <dsp:cNvPr id="0" name=""/>
        <dsp:cNvSpPr/>
      </dsp:nvSpPr>
      <dsp:spPr>
        <a:xfrm>
          <a:off x="89042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0" i="0" kern="1200"/>
            <a:t>Promotes the self-management of health (NHS England, 2019)</a:t>
          </a:r>
          <a:endParaRPr lang="en-US" sz="1400" kern="1200"/>
        </a:p>
      </dsp:txBody>
      <dsp:txXfrm>
        <a:off x="89042" y="2289522"/>
        <a:ext cx="2368460" cy="720000"/>
      </dsp:txXfrm>
    </dsp:sp>
    <dsp:sp modelId="{88CF8666-2A64-4358-AAC8-B9E718DDBFBE}">
      <dsp:nvSpPr>
        <dsp:cNvPr id="0" name=""/>
        <dsp:cNvSpPr/>
      </dsp:nvSpPr>
      <dsp:spPr>
        <a:xfrm>
          <a:off x="3333833" y="394754"/>
          <a:ext cx="1444760" cy="144476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3380F0-F0C5-4E34-ACCD-18B4FC0F279D}">
      <dsp:nvSpPr>
        <dsp:cNvPr id="0" name=""/>
        <dsp:cNvSpPr/>
      </dsp:nvSpPr>
      <dsp:spPr>
        <a:xfrm>
          <a:off x="3641733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943C0-CCD9-4C85-B46A-AFC4848399B6}">
      <dsp:nvSpPr>
        <dsp:cNvPr id="0" name=""/>
        <dsp:cNvSpPr/>
      </dsp:nvSpPr>
      <dsp:spPr>
        <a:xfrm>
          <a:off x="2871984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0" i="0" kern="1200"/>
            <a:t>Facilitates access to personal health information</a:t>
          </a:r>
          <a:endParaRPr lang="en-US" sz="1400" kern="1200"/>
        </a:p>
      </dsp:txBody>
      <dsp:txXfrm>
        <a:off x="2871984" y="2289522"/>
        <a:ext cx="2368460" cy="720000"/>
      </dsp:txXfrm>
    </dsp:sp>
    <dsp:sp modelId="{8E89DA9B-572C-4BF9-94C1-E7E157850332}">
      <dsp:nvSpPr>
        <dsp:cNvPr id="0" name=""/>
        <dsp:cNvSpPr/>
      </dsp:nvSpPr>
      <dsp:spPr>
        <a:xfrm>
          <a:off x="6116775" y="394754"/>
          <a:ext cx="1444760" cy="144476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016E3-DE8D-43A6-988E-C9BE11892D4C}">
      <dsp:nvSpPr>
        <dsp:cNvPr id="0" name=""/>
        <dsp:cNvSpPr/>
      </dsp:nvSpPr>
      <dsp:spPr>
        <a:xfrm>
          <a:off x="6424675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5971E-4CB4-4877-A330-C78C99C8EB8D}">
      <dsp:nvSpPr>
        <dsp:cNvPr id="0" name=""/>
        <dsp:cNvSpPr/>
      </dsp:nvSpPr>
      <dsp:spPr>
        <a:xfrm>
          <a:off x="5654925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0" i="0" kern="1200"/>
            <a:t>Assists in managing appointments and prescriptions </a:t>
          </a:r>
          <a:endParaRPr lang="en-US" sz="1400" kern="1200"/>
        </a:p>
      </dsp:txBody>
      <dsp:txXfrm>
        <a:off x="5654925" y="2289522"/>
        <a:ext cx="2368460" cy="720000"/>
      </dsp:txXfrm>
    </dsp:sp>
    <dsp:sp modelId="{1B3635A3-E5DC-4033-8013-3FFB0C2223F8}">
      <dsp:nvSpPr>
        <dsp:cNvPr id="0" name=""/>
        <dsp:cNvSpPr/>
      </dsp:nvSpPr>
      <dsp:spPr>
        <a:xfrm>
          <a:off x="8899716" y="394754"/>
          <a:ext cx="1444760" cy="144476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CDEB91-9E47-4877-B09A-CC265AE27EBA}">
      <dsp:nvSpPr>
        <dsp:cNvPr id="0" name=""/>
        <dsp:cNvSpPr/>
      </dsp:nvSpPr>
      <dsp:spPr>
        <a:xfrm>
          <a:off x="9207616" y="702654"/>
          <a:ext cx="828961" cy="8289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AB39FF-4C7D-4E7E-8741-AF91A9A08F9C}">
      <dsp:nvSpPr>
        <dsp:cNvPr id="0" name=""/>
        <dsp:cNvSpPr/>
      </dsp:nvSpPr>
      <dsp:spPr>
        <a:xfrm>
          <a:off x="8437866" y="22895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0" i="0" kern="1200"/>
            <a:t>Encourages patient involvement</a:t>
          </a:r>
          <a:endParaRPr lang="en-US" sz="1400" kern="1200"/>
        </a:p>
      </dsp:txBody>
      <dsp:txXfrm>
        <a:off x="8437866" y="2289522"/>
        <a:ext cx="236846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B9230C-418C-4EBC-95D2-D93A1CE129F0}">
      <dsp:nvSpPr>
        <dsp:cNvPr id="0" name=""/>
        <dsp:cNvSpPr/>
      </dsp:nvSpPr>
      <dsp:spPr>
        <a:xfrm>
          <a:off x="0" y="0"/>
          <a:ext cx="6496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12EE05-ABCD-46E3-AF17-C65040B8D757}">
      <dsp:nvSpPr>
        <dsp:cNvPr id="0" name=""/>
        <dsp:cNvSpPr/>
      </dsp:nvSpPr>
      <dsp:spPr>
        <a:xfrm>
          <a:off x="0" y="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Decreases the number of telephone appointment requests (Krause et al., 2017) </a:t>
          </a:r>
          <a:endParaRPr lang="en-US" sz="2600" kern="1200"/>
        </a:p>
      </dsp:txBody>
      <dsp:txXfrm>
        <a:off x="0" y="0"/>
        <a:ext cx="6496050" cy="1143000"/>
      </dsp:txXfrm>
    </dsp:sp>
    <dsp:sp modelId="{798CC8D6-C0DD-4BD4-8EDB-8267A8914FAA}">
      <dsp:nvSpPr>
        <dsp:cNvPr id="0" name=""/>
        <dsp:cNvSpPr/>
      </dsp:nvSpPr>
      <dsp:spPr>
        <a:xfrm>
          <a:off x="0" y="1143000"/>
          <a:ext cx="6496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1546A8-DB8D-4931-8DB6-50BEE6D7D743}">
      <dsp:nvSpPr>
        <dsp:cNvPr id="0" name=""/>
        <dsp:cNvSpPr/>
      </dsp:nvSpPr>
      <dsp:spPr>
        <a:xfrm>
          <a:off x="0" y="1143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Assists with administrative responsibilities</a:t>
          </a:r>
          <a:endParaRPr lang="en-US" sz="2600" kern="1200"/>
        </a:p>
      </dsp:txBody>
      <dsp:txXfrm>
        <a:off x="0" y="1143000"/>
        <a:ext cx="6496050" cy="1143000"/>
      </dsp:txXfrm>
    </dsp:sp>
    <dsp:sp modelId="{3835F019-9A71-444B-A6DA-E3EB504A53F2}">
      <dsp:nvSpPr>
        <dsp:cNvPr id="0" name=""/>
        <dsp:cNvSpPr/>
      </dsp:nvSpPr>
      <dsp:spPr>
        <a:xfrm>
          <a:off x="0" y="2286000"/>
          <a:ext cx="6496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16292A-3F6A-4CF6-A48D-81D0BDE2DCA6}">
      <dsp:nvSpPr>
        <dsp:cNvPr id="0" name=""/>
        <dsp:cNvSpPr/>
      </dsp:nvSpPr>
      <dsp:spPr>
        <a:xfrm>
          <a:off x="0" y="2286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Enhances communication with patients </a:t>
          </a:r>
          <a:endParaRPr lang="en-US" sz="2600" kern="1200"/>
        </a:p>
      </dsp:txBody>
      <dsp:txXfrm>
        <a:off x="0" y="2286000"/>
        <a:ext cx="6496050" cy="1143000"/>
      </dsp:txXfrm>
    </dsp:sp>
    <dsp:sp modelId="{C6310443-4A1B-4963-9AF5-399AB9162E43}">
      <dsp:nvSpPr>
        <dsp:cNvPr id="0" name=""/>
        <dsp:cNvSpPr/>
      </dsp:nvSpPr>
      <dsp:spPr>
        <a:xfrm>
          <a:off x="0" y="3429000"/>
          <a:ext cx="649605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12751D-81F1-4DC7-8F17-2D6C33E663B5}">
      <dsp:nvSpPr>
        <dsp:cNvPr id="0" name=""/>
        <dsp:cNvSpPr/>
      </dsp:nvSpPr>
      <dsp:spPr>
        <a:xfrm>
          <a:off x="0" y="3429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0" i="0" kern="1200"/>
            <a:t>Aids in managing patient demand</a:t>
          </a:r>
          <a:endParaRPr lang="en-US" sz="2600" kern="1200"/>
        </a:p>
      </dsp:txBody>
      <dsp:txXfrm>
        <a:off x="0" y="3429000"/>
        <a:ext cx="6496050" cy="1143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64F06-71EC-4222-A09E-DD653D4CD9AF}">
      <dsp:nvSpPr>
        <dsp:cNvPr id="0" name=""/>
        <dsp:cNvSpPr/>
      </dsp:nvSpPr>
      <dsp:spPr>
        <a:xfrm>
          <a:off x="702434" y="59638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063786-383B-452A-B2E9-36EA4A163EDC}">
      <dsp:nvSpPr>
        <dsp:cNvPr id="0" name=""/>
        <dsp:cNvSpPr/>
      </dsp:nvSpPr>
      <dsp:spPr>
        <a:xfrm>
          <a:off x="1119247" y="476450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6E2AA7-59B5-4093-98BD-7B6E981F0A73}">
      <dsp:nvSpPr>
        <dsp:cNvPr id="0" name=""/>
        <dsp:cNvSpPr/>
      </dsp:nvSpPr>
      <dsp:spPr>
        <a:xfrm>
          <a:off x="77216" y="2624638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0" i="0" kern="1200"/>
            <a:t>Employees require digital competencies and training (Topol, 2019) Handling online patient inquiries </a:t>
          </a:r>
          <a:endParaRPr lang="en-US" sz="1200" kern="1200"/>
        </a:p>
      </dsp:txBody>
      <dsp:txXfrm>
        <a:off x="77216" y="2624638"/>
        <a:ext cx="3206250" cy="720000"/>
      </dsp:txXfrm>
    </dsp:sp>
    <dsp:sp modelId="{F18FE620-04B4-4788-BD96-B3616009DDB8}">
      <dsp:nvSpPr>
        <dsp:cNvPr id="0" name=""/>
        <dsp:cNvSpPr/>
      </dsp:nvSpPr>
      <dsp:spPr>
        <a:xfrm>
          <a:off x="4469778" y="59638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61CAB-ECE1-4DD0-9A27-98493BCAECF0}">
      <dsp:nvSpPr>
        <dsp:cNvPr id="0" name=""/>
        <dsp:cNvSpPr/>
      </dsp:nvSpPr>
      <dsp:spPr>
        <a:xfrm>
          <a:off x="4886591" y="476450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9F001B-19B3-48A2-AEF9-9F770551E6D2}">
      <dsp:nvSpPr>
        <dsp:cNvPr id="0" name=""/>
        <dsp:cNvSpPr/>
      </dsp:nvSpPr>
      <dsp:spPr>
        <a:xfrm>
          <a:off x="3844559" y="2624638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0" i="0" kern="1200"/>
            <a:t>Growing digital workload </a:t>
          </a:r>
          <a:endParaRPr lang="en-US" sz="1200" kern="1200"/>
        </a:p>
      </dsp:txBody>
      <dsp:txXfrm>
        <a:off x="3844559" y="2624638"/>
        <a:ext cx="3206250" cy="720000"/>
      </dsp:txXfrm>
    </dsp:sp>
    <dsp:sp modelId="{FECF2B86-025E-451A-836E-7BDBD2D86A12}">
      <dsp:nvSpPr>
        <dsp:cNvPr id="0" name=""/>
        <dsp:cNvSpPr/>
      </dsp:nvSpPr>
      <dsp:spPr>
        <a:xfrm>
          <a:off x="8237122" y="59638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E81BB9-07CA-4281-A1CE-195822C04B8E}">
      <dsp:nvSpPr>
        <dsp:cNvPr id="0" name=""/>
        <dsp:cNvSpPr/>
      </dsp:nvSpPr>
      <dsp:spPr>
        <a:xfrm>
          <a:off x="8653935" y="476450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AD8C5-7ED8-4796-9788-CA2556A7D4CB}">
      <dsp:nvSpPr>
        <dsp:cNvPr id="0" name=""/>
        <dsp:cNvSpPr/>
      </dsp:nvSpPr>
      <dsp:spPr>
        <a:xfrm>
          <a:off x="7611903" y="2624638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0" i="0" kern="1200"/>
            <a:t>Adjusting to new digital platforms</a:t>
          </a:r>
          <a:endParaRPr lang="en-US" sz="1200" kern="1200"/>
        </a:p>
      </dsp:txBody>
      <dsp:txXfrm>
        <a:off x="7611903" y="2624638"/>
        <a:ext cx="32062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F2F907-B52F-45CB-8549-E22FD2960232}">
      <dsp:nvSpPr>
        <dsp:cNvPr id="0" name=""/>
        <dsp:cNvSpPr/>
      </dsp:nvSpPr>
      <dsp:spPr>
        <a:xfrm>
          <a:off x="0" y="415"/>
          <a:ext cx="10895369" cy="9724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6FBC78-6A5F-4A16-84FD-7E08E1A19225}">
      <dsp:nvSpPr>
        <dsp:cNvPr id="0" name=""/>
        <dsp:cNvSpPr/>
      </dsp:nvSpPr>
      <dsp:spPr>
        <a:xfrm>
          <a:off x="294154" y="219208"/>
          <a:ext cx="534827" cy="5348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8B9EB-3A87-46DC-AD55-FCB6DD8401DD}">
      <dsp:nvSpPr>
        <dsp:cNvPr id="0" name=""/>
        <dsp:cNvSpPr/>
      </dsp:nvSpPr>
      <dsp:spPr>
        <a:xfrm>
          <a:off x="1123137" y="415"/>
          <a:ext cx="9772232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Round-the-clock access to healthcare services (NHS England, 2019) Quicker management of appointments </a:t>
          </a:r>
          <a:endParaRPr lang="en-US" sz="2500" kern="1200"/>
        </a:p>
      </dsp:txBody>
      <dsp:txXfrm>
        <a:off x="1123137" y="415"/>
        <a:ext cx="9772232" cy="972413"/>
      </dsp:txXfrm>
    </dsp:sp>
    <dsp:sp modelId="{C77CAF1A-1493-4975-8648-1F37F57AB54F}">
      <dsp:nvSpPr>
        <dsp:cNvPr id="0" name=""/>
        <dsp:cNvSpPr/>
      </dsp:nvSpPr>
      <dsp:spPr>
        <a:xfrm>
          <a:off x="0" y="1215931"/>
          <a:ext cx="10895369" cy="9724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0507A0-C3CA-42C9-9A78-C4B630B3FA18}">
      <dsp:nvSpPr>
        <dsp:cNvPr id="0" name=""/>
        <dsp:cNvSpPr/>
      </dsp:nvSpPr>
      <dsp:spPr>
        <a:xfrm>
          <a:off x="294154" y="1434724"/>
          <a:ext cx="534827" cy="5348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67160-67C5-4BF1-819F-A570D3E46FE2}">
      <dsp:nvSpPr>
        <dsp:cNvPr id="0" name=""/>
        <dsp:cNvSpPr/>
      </dsp:nvSpPr>
      <dsp:spPr>
        <a:xfrm>
          <a:off x="1123137" y="1215931"/>
          <a:ext cx="9772232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Enhanced prescription request processes </a:t>
          </a:r>
          <a:endParaRPr lang="en-US" sz="2500" kern="1200"/>
        </a:p>
      </dsp:txBody>
      <dsp:txXfrm>
        <a:off x="1123137" y="1215931"/>
        <a:ext cx="9772232" cy="972413"/>
      </dsp:txXfrm>
    </dsp:sp>
    <dsp:sp modelId="{A4B8F500-E2DE-4C08-B8B0-FFA65E68AA1B}">
      <dsp:nvSpPr>
        <dsp:cNvPr id="0" name=""/>
        <dsp:cNvSpPr/>
      </dsp:nvSpPr>
      <dsp:spPr>
        <a:xfrm>
          <a:off x="0" y="2431448"/>
          <a:ext cx="10895369" cy="9724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C5ACC5-8556-443B-8AEF-0B8B821E6F54}">
      <dsp:nvSpPr>
        <dsp:cNvPr id="0" name=""/>
        <dsp:cNvSpPr/>
      </dsp:nvSpPr>
      <dsp:spPr>
        <a:xfrm>
          <a:off x="294154" y="2650241"/>
          <a:ext cx="534827" cy="5348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1266EC-4FA5-48FC-A371-A5053F2212D6}">
      <dsp:nvSpPr>
        <dsp:cNvPr id="0" name=""/>
        <dsp:cNvSpPr/>
      </dsp:nvSpPr>
      <dsp:spPr>
        <a:xfrm>
          <a:off x="1123137" y="2431448"/>
          <a:ext cx="9772232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Increases efficiency in healthcare</a:t>
          </a:r>
          <a:endParaRPr lang="en-US" sz="2500" kern="1200"/>
        </a:p>
      </dsp:txBody>
      <dsp:txXfrm>
        <a:off x="1123137" y="2431448"/>
        <a:ext cx="9772232" cy="97241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9CF1C-36D2-4FDD-AA25-11BA6F87C6A4}">
      <dsp:nvSpPr>
        <dsp:cNvPr id="0" name=""/>
        <dsp:cNvSpPr/>
      </dsp:nvSpPr>
      <dsp:spPr>
        <a:xfrm>
          <a:off x="740369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B8DDF-B93A-46D8-8695-BA7A2FD12320}">
      <dsp:nvSpPr>
        <dsp:cNvPr id="0" name=""/>
        <dsp:cNvSpPr/>
      </dsp:nvSpPr>
      <dsp:spPr>
        <a:xfrm>
          <a:off x="89042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Safeguarding patient data (GDPR, 2018)</a:t>
          </a:r>
          <a:endParaRPr lang="en-US" sz="1900" kern="1200"/>
        </a:p>
      </dsp:txBody>
      <dsp:txXfrm>
        <a:off x="89042" y="2032622"/>
        <a:ext cx="2368460" cy="720000"/>
      </dsp:txXfrm>
    </dsp:sp>
    <dsp:sp modelId="{85303C3C-2734-48C3-AF3D-A1B45774851B}">
      <dsp:nvSpPr>
        <dsp:cNvPr id="0" name=""/>
        <dsp:cNvSpPr/>
      </dsp:nvSpPr>
      <dsp:spPr>
        <a:xfrm>
          <a:off x="3523310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1BF74-B54B-4CA3-83CE-52506C59DA47}">
      <dsp:nvSpPr>
        <dsp:cNvPr id="0" name=""/>
        <dsp:cNvSpPr/>
      </dsp:nvSpPr>
      <dsp:spPr>
        <a:xfrm>
          <a:off x="2871984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Secure authentication systems </a:t>
          </a:r>
          <a:endParaRPr lang="en-US" sz="1900" kern="1200"/>
        </a:p>
      </dsp:txBody>
      <dsp:txXfrm>
        <a:off x="2871984" y="2032622"/>
        <a:ext cx="2368460" cy="720000"/>
      </dsp:txXfrm>
    </dsp:sp>
    <dsp:sp modelId="{005678CA-FF6B-4ACE-AEB1-E4A570B3321D}">
      <dsp:nvSpPr>
        <dsp:cNvPr id="0" name=""/>
        <dsp:cNvSpPr/>
      </dsp:nvSpPr>
      <dsp:spPr>
        <a:xfrm>
          <a:off x="6306251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BBCD8-20FB-4091-95A9-86243CDCB8C3}">
      <dsp:nvSpPr>
        <dsp:cNvPr id="0" name=""/>
        <dsp:cNvSpPr/>
      </dsp:nvSpPr>
      <dsp:spPr>
        <a:xfrm>
          <a:off x="5654925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Regulations for healthcare privacy </a:t>
          </a:r>
          <a:endParaRPr lang="en-US" sz="1900" kern="1200"/>
        </a:p>
      </dsp:txBody>
      <dsp:txXfrm>
        <a:off x="5654925" y="2032622"/>
        <a:ext cx="2368460" cy="720000"/>
      </dsp:txXfrm>
    </dsp:sp>
    <dsp:sp modelId="{705F45BF-6936-4167-A596-96C21656EF8D}">
      <dsp:nvSpPr>
        <dsp:cNvPr id="0" name=""/>
        <dsp:cNvSpPr/>
      </dsp:nvSpPr>
      <dsp:spPr>
        <a:xfrm>
          <a:off x="9089193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96324-2690-460B-8F32-E5E2060226F8}">
      <dsp:nvSpPr>
        <dsp:cNvPr id="0" name=""/>
        <dsp:cNvSpPr/>
      </dsp:nvSpPr>
      <dsp:spPr>
        <a:xfrm>
          <a:off x="8437866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Upholding patient confidence</a:t>
          </a:r>
          <a:endParaRPr lang="en-US" sz="1900" kern="1200"/>
        </a:p>
      </dsp:txBody>
      <dsp:txXfrm>
        <a:off x="8437866" y="2032622"/>
        <a:ext cx="236846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596B4-68D2-4A14-8257-BAD81AE621FC}">
      <dsp:nvSpPr>
        <dsp:cNvPr id="0" name=""/>
        <dsp:cNvSpPr/>
      </dsp:nvSpPr>
      <dsp:spPr>
        <a:xfrm>
          <a:off x="1259777" y="800"/>
          <a:ext cx="2617442" cy="15704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Certain individuals do not have access to smartphones (Department of Health &amp; Social Care, 2022) </a:t>
          </a:r>
          <a:endParaRPr lang="en-US" sz="1900" kern="1200"/>
        </a:p>
      </dsp:txBody>
      <dsp:txXfrm>
        <a:off x="1259777" y="800"/>
        <a:ext cx="2617442" cy="1570465"/>
      </dsp:txXfrm>
    </dsp:sp>
    <dsp:sp modelId="{CEC9FF9B-FC3F-47B6-B347-43FAE8DBF1DE}">
      <dsp:nvSpPr>
        <dsp:cNvPr id="0" name=""/>
        <dsp:cNvSpPr/>
      </dsp:nvSpPr>
      <dsp:spPr>
        <a:xfrm>
          <a:off x="4138963" y="800"/>
          <a:ext cx="2617442" cy="1570465"/>
        </a:xfrm>
        <a:prstGeom prst="rect">
          <a:avLst/>
        </a:prstGeom>
        <a:solidFill>
          <a:schemeClr val="accent2">
            <a:hueOff val="-279374"/>
            <a:satOff val="-3219"/>
            <a:lumOff val="72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In some regions, internet access is limited</a:t>
          </a:r>
          <a:endParaRPr lang="en-US" sz="1900" kern="1200"/>
        </a:p>
      </dsp:txBody>
      <dsp:txXfrm>
        <a:off x="4138963" y="800"/>
        <a:ext cx="2617442" cy="1570465"/>
      </dsp:txXfrm>
    </dsp:sp>
    <dsp:sp modelId="{F449E679-8326-4063-9C72-BCC989C53386}">
      <dsp:nvSpPr>
        <dsp:cNvPr id="0" name=""/>
        <dsp:cNvSpPr/>
      </dsp:nvSpPr>
      <dsp:spPr>
        <a:xfrm>
          <a:off x="7018150" y="800"/>
          <a:ext cx="2617442" cy="1570465"/>
        </a:xfrm>
        <a:prstGeom prst="rect">
          <a:avLst/>
        </a:prstGeom>
        <a:solidFill>
          <a:schemeClr val="accent2">
            <a:hueOff val="-558749"/>
            <a:satOff val="-6439"/>
            <a:lumOff val="1439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Elderly individuals may find technology challenging </a:t>
          </a:r>
          <a:endParaRPr lang="en-US" sz="1900" kern="1200"/>
        </a:p>
      </dsp:txBody>
      <dsp:txXfrm>
        <a:off x="7018150" y="800"/>
        <a:ext cx="2617442" cy="1570465"/>
      </dsp:txXfrm>
    </dsp:sp>
    <dsp:sp modelId="{A6177F58-357D-4A25-A3A3-2EB690995766}">
      <dsp:nvSpPr>
        <dsp:cNvPr id="0" name=""/>
        <dsp:cNvSpPr/>
      </dsp:nvSpPr>
      <dsp:spPr>
        <a:xfrm>
          <a:off x="4138963" y="1833010"/>
          <a:ext cx="2617442" cy="1570465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There is a necessity for digital assistance and education</a:t>
          </a:r>
          <a:endParaRPr lang="en-US" sz="1900" kern="1200"/>
        </a:p>
      </dsp:txBody>
      <dsp:txXfrm>
        <a:off x="4138963" y="1833010"/>
        <a:ext cx="2617442" cy="157046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CCCD3A-B3C8-4004-BD9A-021B5079E0A7}">
      <dsp:nvSpPr>
        <dsp:cNvPr id="0" name=""/>
        <dsp:cNvSpPr/>
      </dsp:nvSpPr>
      <dsp:spPr>
        <a:xfrm>
          <a:off x="0" y="1412"/>
          <a:ext cx="10895369" cy="7160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86D73-9ADC-4CBD-B0B7-2DEB544FF5A3}">
      <dsp:nvSpPr>
        <dsp:cNvPr id="0" name=""/>
        <dsp:cNvSpPr/>
      </dsp:nvSpPr>
      <dsp:spPr>
        <a:xfrm>
          <a:off x="216618" y="162534"/>
          <a:ext cx="393852" cy="393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5A570-2952-4655-AA6B-750E19143FD4}">
      <dsp:nvSpPr>
        <dsp:cNvPr id="0" name=""/>
        <dsp:cNvSpPr/>
      </dsp:nvSpPr>
      <dsp:spPr>
        <a:xfrm>
          <a:off x="827089" y="1412"/>
          <a:ext cx="10068280" cy="716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87" tIns="75787" rIns="75787" bIns="7578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Enhances access to healthcare</a:t>
          </a:r>
          <a:endParaRPr lang="en-US" sz="2200" kern="1200"/>
        </a:p>
      </dsp:txBody>
      <dsp:txXfrm>
        <a:off x="827089" y="1412"/>
        <a:ext cx="10068280" cy="716094"/>
      </dsp:txXfrm>
    </dsp:sp>
    <dsp:sp modelId="{C3BDEC42-EF30-456A-8E18-FBB9D22DF26C}">
      <dsp:nvSpPr>
        <dsp:cNvPr id="0" name=""/>
        <dsp:cNvSpPr/>
      </dsp:nvSpPr>
      <dsp:spPr>
        <a:xfrm>
          <a:off x="0" y="896531"/>
          <a:ext cx="10895369" cy="7160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EAE526-36E3-4A53-952A-3849F17CFB3D}">
      <dsp:nvSpPr>
        <dsp:cNvPr id="0" name=""/>
        <dsp:cNvSpPr/>
      </dsp:nvSpPr>
      <dsp:spPr>
        <a:xfrm>
          <a:off x="216618" y="1057653"/>
          <a:ext cx="393852" cy="393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CA1D4-A249-493E-8548-48419C64EE6C}">
      <dsp:nvSpPr>
        <dsp:cNvPr id="0" name=""/>
        <dsp:cNvSpPr/>
      </dsp:nvSpPr>
      <dsp:spPr>
        <a:xfrm>
          <a:off x="827089" y="896531"/>
          <a:ext cx="10068280" cy="716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87" tIns="75787" rIns="75787" bIns="7578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Reduces waiting time for patients</a:t>
          </a:r>
          <a:endParaRPr lang="en-US" sz="2200" kern="1200"/>
        </a:p>
      </dsp:txBody>
      <dsp:txXfrm>
        <a:off x="827089" y="896531"/>
        <a:ext cx="10068280" cy="716094"/>
      </dsp:txXfrm>
    </dsp:sp>
    <dsp:sp modelId="{02DE1AED-7344-4B61-81EC-08AF6A1D2C3E}">
      <dsp:nvSpPr>
        <dsp:cNvPr id="0" name=""/>
        <dsp:cNvSpPr/>
      </dsp:nvSpPr>
      <dsp:spPr>
        <a:xfrm>
          <a:off x="0" y="1791650"/>
          <a:ext cx="10895369" cy="7160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F4C13-9A5D-4192-8133-6B3BABC69707}">
      <dsp:nvSpPr>
        <dsp:cNvPr id="0" name=""/>
        <dsp:cNvSpPr/>
      </dsp:nvSpPr>
      <dsp:spPr>
        <a:xfrm>
          <a:off x="216618" y="1952771"/>
          <a:ext cx="393852" cy="393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C6DCB-C4D4-4E65-BB21-9F1F2AD47627}">
      <dsp:nvSpPr>
        <dsp:cNvPr id="0" name=""/>
        <dsp:cNvSpPr/>
      </dsp:nvSpPr>
      <dsp:spPr>
        <a:xfrm>
          <a:off x="827089" y="1791650"/>
          <a:ext cx="10068280" cy="716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87" tIns="75787" rIns="75787" bIns="7578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Promotes effective healthcare services </a:t>
          </a:r>
          <a:endParaRPr lang="en-US" sz="2200" kern="1200"/>
        </a:p>
      </dsp:txBody>
      <dsp:txXfrm>
        <a:off x="827089" y="1791650"/>
        <a:ext cx="10068280" cy="716094"/>
      </dsp:txXfrm>
    </dsp:sp>
    <dsp:sp modelId="{5BC4DEA6-27A0-4E83-8193-6E78C1D47736}">
      <dsp:nvSpPr>
        <dsp:cNvPr id="0" name=""/>
        <dsp:cNvSpPr/>
      </dsp:nvSpPr>
      <dsp:spPr>
        <a:xfrm>
          <a:off x="0" y="2686769"/>
          <a:ext cx="10895369" cy="71609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605ED-9B81-4CC5-A0DE-389C36474569}">
      <dsp:nvSpPr>
        <dsp:cNvPr id="0" name=""/>
        <dsp:cNvSpPr/>
      </dsp:nvSpPr>
      <dsp:spPr>
        <a:xfrm>
          <a:off x="216618" y="2847890"/>
          <a:ext cx="393852" cy="3938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FB83C-24C7-49C2-8CCA-10510A41C062}">
      <dsp:nvSpPr>
        <dsp:cNvPr id="0" name=""/>
        <dsp:cNvSpPr/>
      </dsp:nvSpPr>
      <dsp:spPr>
        <a:xfrm>
          <a:off x="827089" y="2686769"/>
          <a:ext cx="10068280" cy="716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87" tIns="75787" rIns="75787" bIns="7578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Fosters patient engagement</a:t>
          </a:r>
          <a:endParaRPr lang="en-US" sz="2200" kern="1200"/>
        </a:p>
      </dsp:txBody>
      <dsp:txXfrm>
        <a:off x="827089" y="2686769"/>
        <a:ext cx="10068280" cy="71609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08AAE2-E4EE-4E62-BBFA-BF92CC8B35C3}">
      <dsp:nvSpPr>
        <dsp:cNvPr id="0" name=""/>
        <dsp:cNvSpPr/>
      </dsp:nvSpPr>
      <dsp:spPr>
        <a:xfrm>
          <a:off x="740369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ED1A1-C8C1-4252-94D7-7787A4E3F26E}">
      <dsp:nvSpPr>
        <dsp:cNvPr id="0" name=""/>
        <dsp:cNvSpPr/>
      </dsp:nvSpPr>
      <dsp:spPr>
        <a:xfrm>
          <a:off x="89042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Barriers to digital literacy (Topol, 2019)</a:t>
          </a:r>
          <a:endParaRPr lang="en-US" sz="2000" kern="1200"/>
        </a:p>
      </dsp:txBody>
      <dsp:txXfrm>
        <a:off x="89042" y="2032622"/>
        <a:ext cx="2368460" cy="720000"/>
      </dsp:txXfrm>
    </dsp:sp>
    <dsp:sp modelId="{B519B1B6-71D9-4A8E-A4D6-07E55C16EFF8}">
      <dsp:nvSpPr>
        <dsp:cNvPr id="0" name=""/>
        <dsp:cNvSpPr/>
      </dsp:nvSpPr>
      <dsp:spPr>
        <a:xfrm>
          <a:off x="3523310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42237-3788-4D50-8528-BEDD8D92F738}">
      <dsp:nvSpPr>
        <dsp:cNvPr id="0" name=""/>
        <dsp:cNvSpPr/>
      </dsp:nvSpPr>
      <dsp:spPr>
        <a:xfrm>
          <a:off x="2871984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Issues related to technology access</a:t>
          </a:r>
          <a:endParaRPr lang="en-US" sz="2000" kern="1200"/>
        </a:p>
      </dsp:txBody>
      <dsp:txXfrm>
        <a:off x="2871984" y="2032622"/>
        <a:ext cx="2368460" cy="720000"/>
      </dsp:txXfrm>
    </dsp:sp>
    <dsp:sp modelId="{85E2990B-9D8B-42DA-86B7-43EB7FFC5151}">
      <dsp:nvSpPr>
        <dsp:cNvPr id="0" name=""/>
        <dsp:cNvSpPr/>
      </dsp:nvSpPr>
      <dsp:spPr>
        <a:xfrm>
          <a:off x="6306251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782A4-8F85-4289-AF70-8CCA2D415E6B}">
      <dsp:nvSpPr>
        <dsp:cNvPr id="0" name=""/>
        <dsp:cNvSpPr/>
      </dsp:nvSpPr>
      <dsp:spPr>
        <a:xfrm>
          <a:off x="5654925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Requirement for staff training </a:t>
          </a:r>
          <a:endParaRPr lang="en-US" sz="2000" kern="1200"/>
        </a:p>
      </dsp:txBody>
      <dsp:txXfrm>
        <a:off x="5654925" y="2032622"/>
        <a:ext cx="2368460" cy="720000"/>
      </dsp:txXfrm>
    </dsp:sp>
    <dsp:sp modelId="{E0D25B2E-4E33-477A-BA27-25B5627C222F}">
      <dsp:nvSpPr>
        <dsp:cNvPr id="0" name=""/>
        <dsp:cNvSpPr/>
      </dsp:nvSpPr>
      <dsp:spPr>
        <a:xfrm>
          <a:off x="9089193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FE566-3D3F-4E91-8DE6-5B7DFDC98367}">
      <dsp:nvSpPr>
        <dsp:cNvPr id="0" name=""/>
        <dsp:cNvSpPr/>
      </dsp:nvSpPr>
      <dsp:spPr>
        <a:xfrm>
          <a:off x="8437866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Challenges in system integration</a:t>
          </a:r>
          <a:endParaRPr lang="en-US" sz="2000" kern="1200"/>
        </a:p>
      </dsp:txBody>
      <dsp:txXfrm>
        <a:off x="8437866" y="2032622"/>
        <a:ext cx="236846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218C2F-250B-4B36-A6BC-CC87DD8F9BE9}">
      <dsp:nvSpPr>
        <dsp:cNvPr id="0" name=""/>
        <dsp:cNvSpPr/>
      </dsp:nvSpPr>
      <dsp:spPr>
        <a:xfrm>
          <a:off x="0" y="415"/>
          <a:ext cx="10895369" cy="97241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92C15-7C45-4C57-A888-DB063F945A8D}">
      <dsp:nvSpPr>
        <dsp:cNvPr id="0" name=""/>
        <dsp:cNvSpPr/>
      </dsp:nvSpPr>
      <dsp:spPr>
        <a:xfrm>
          <a:off x="294154" y="219208"/>
          <a:ext cx="534827" cy="5348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892D9-8EC8-4E66-84E7-88E86553C1EE}">
      <dsp:nvSpPr>
        <dsp:cNvPr id="0" name=""/>
        <dsp:cNvSpPr/>
      </dsp:nvSpPr>
      <dsp:spPr>
        <a:xfrm>
          <a:off x="1123137" y="415"/>
          <a:ext cx="9772232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Enhance digital training programs for staff (NHS England, 2019) </a:t>
          </a:r>
          <a:endParaRPr lang="en-US" sz="2500" kern="1200"/>
        </a:p>
      </dsp:txBody>
      <dsp:txXfrm>
        <a:off x="1123137" y="415"/>
        <a:ext cx="9772232" cy="972413"/>
      </dsp:txXfrm>
    </dsp:sp>
    <dsp:sp modelId="{3B19256A-E972-4140-B6AB-21DA91F3FD7C}">
      <dsp:nvSpPr>
        <dsp:cNvPr id="0" name=""/>
        <dsp:cNvSpPr/>
      </dsp:nvSpPr>
      <dsp:spPr>
        <a:xfrm>
          <a:off x="0" y="1215931"/>
          <a:ext cx="10895369" cy="97241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CEC33A-0BD3-47BB-A4EB-40ADAF83B30B}">
      <dsp:nvSpPr>
        <dsp:cNvPr id="0" name=""/>
        <dsp:cNvSpPr/>
      </dsp:nvSpPr>
      <dsp:spPr>
        <a:xfrm>
          <a:off x="294154" y="1434724"/>
          <a:ext cx="534827" cy="5348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303EA-3C22-479E-9C8A-69E9AF07B778}">
      <dsp:nvSpPr>
        <dsp:cNvPr id="0" name=""/>
        <dsp:cNvSpPr/>
      </dsp:nvSpPr>
      <dsp:spPr>
        <a:xfrm>
          <a:off x="1123137" y="1215931"/>
          <a:ext cx="9772232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Assist patients in developing digital skills</a:t>
          </a:r>
          <a:endParaRPr lang="en-US" sz="2500" kern="1200"/>
        </a:p>
      </dsp:txBody>
      <dsp:txXfrm>
        <a:off x="1123137" y="1215931"/>
        <a:ext cx="9772232" cy="972413"/>
      </dsp:txXfrm>
    </dsp:sp>
    <dsp:sp modelId="{E5A6CCF8-D6FE-40E4-B1BB-2B55ADF671CB}">
      <dsp:nvSpPr>
        <dsp:cNvPr id="0" name=""/>
        <dsp:cNvSpPr/>
      </dsp:nvSpPr>
      <dsp:spPr>
        <a:xfrm>
          <a:off x="0" y="2431448"/>
          <a:ext cx="10895369" cy="972413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7F038B-F385-4C7D-9135-AE8596F058F2}">
      <dsp:nvSpPr>
        <dsp:cNvPr id="0" name=""/>
        <dsp:cNvSpPr/>
      </dsp:nvSpPr>
      <dsp:spPr>
        <a:xfrm>
          <a:off x="294154" y="2650241"/>
          <a:ext cx="534827" cy="5348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55000" cap="flat" cmpd="thickThin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8B82E-EBCD-49ED-B91C-7C856576B8F5}">
      <dsp:nvSpPr>
        <dsp:cNvPr id="0" name=""/>
        <dsp:cNvSpPr/>
      </dsp:nvSpPr>
      <dsp:spPr>
        <a:xfrm>
          <a:off x="1123137" y="2431448"/>
          <a:ext cx="9772232" cy="9724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914" tIns="102914" rIns="102914" bIns="10291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Allocate resources to digital healthcare systems Preserve conventional healthcare services</a:t>
          </a:r>
          <a:endParaRPr lang="en-US" sz="2500" kern="1200"/>
        </a:p>
      </dsp:txBody>
      <dsp:txXfrm>
        <a:off x="1123137" y="2431448"/>
        <a:ext cx="9772232" cy="97241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4D018-C039-4EB8-B54C-D873D36006EE}">
      <dsp:nvSpPr>
        <dsp:cNvPr id="0" name=""/>
        <dsp:cNvSpPr/>
      </dsp:nvSpPr>
      <dsp:spPr>
        <a:xfrm>
          <a:off x="0" y="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FC48E9-50AD-4A28-9139-EC4DE1191BFB}">
      <dsp:nvSpPr>
        <dsp:cNvPr id="0" name=""/>
        <dsp:cNvSpPr/>
      </dsp:nvSpPr>
      <dsp:spPr>
        <a:xfrm>
          <a:off x="0" y="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Expansion of digital health technologies (Department of Health &amp; Social Care, 2022)</a:t>
          </a:r>
          <a:endParaRPr lang="en-US" sz="2500" kern="1200"/>
        </a:p>
      </dsp:txBody>
      <dsp:txXfrm>
        <a:off x="0" y="0"/>
        <a:ext cx="6496050" cy="1143000"/>
      </dsp:txXfrm>
    </dsp:sp>
    <dsp:sp modelId="{51A39A7F-553D-4D47-91B6-B02A45F398E4}">
      <dsp:nvSpPr>
        <dsp:cNvPr id="0" name=""/>
        <dsp:cNvSpPr/>
      </dsp:nvSpPr>
      <dsp:spPr>
        <a:xfrm>
          <a:off x="0" y="114300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-279374"/>
                <a:satOff val="-3219"/>
                <a:lumOff val="720"/>
                <a:alphaOff val="0"/>
                <a:shade val="15000"/>
                <a:satMod val="180000"/>
              </a:schemeClr>
            </a:gs>
            <a:gs pos="50000">
              <a:schemeClr val="accent2">
                <a:hueOff val="-279374"/>
                <a:satOff val="-3219"/>
                <a:lumOff val="720"/>
                <a:alphaOff val="0"/>
                <a:shade val="45000"/>
                <a:satMod val="170000"/>
              </a:schemeClr>
            </a:gs>
            <a:gs pos="70000">
              <a:schemeClr val="accent2">
                <a:hueOff val="-279374"/>
                <a:satOff val="-3219"/>
                <a:lumOff val="72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-279374"/>
                <a:satOff val="-3219"/>
                <a:lumOff val="72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-279374"/>
              <a:satOff val="-3219"/>
              <a:lumOff val="72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6C1F5E5-9F80-40C8-8066-7B997F641CFF}">
      <dsp:nvSpPr>
        <dsp:cNvPr id="0" name=""/>
        <dsp:cNvSpPr/>
      </dsp:nvSpPr>
      <dsp:spPr>
        <a:xfrm>
          <a:off x="0" y="1143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Enhanced utilization of healthcare applications </a:t>
          </a:r>
          <a:endParaRPr lang="en-US" sz="2500" kern="1200"/>
        </a:p>
      </dsp:txBody>
      <dsp:txXfrm>
        <a:off x="0" y="1143000"/>
        <a:ext cx="6496050" cy="1143000"/>
      </dsp:txXfrm>
    </dsp:sp>
    <dsp:sp modelId="{A48BC776-FC40-4D1B-989E-91C7051BBA28}">
      <dsp:nvSpPr>
        <dsp:cNvPr id="0" name=""/>
        <dsp:cNvSpPr/>
      </dsp:nvSpPr>
      <dsp:spPr>
        <a:xfrm>
          <a:off x="0" y="228600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-558749"/>
                <a:satOff val="-6439"/>
                <a:lumOff val="1439"/>
                <a:alphaOff val="0"/>
                <a:shade val="15000"/>
                <a:satMod val="180000"/>
              </a:schemeClr>
            </a:gs>
            <a:gs pos="50000">
              <a:schemeClr val="accent2">
                <a:hueOff val="-558749"/>
                <a:satOff val="-6439"/>
                <a:lumOff val="1439"/>
                <a:alphaOff val="0"/>
                <a:shade val="45000"/>
                <a:satMod val="170000"/>
              </a:schemeClr>
            </a:gs>
            <a:gs pos="70000">
              <a:schemeClr val="accent2">
                <a:hueOff val="-558749"/>
                <a:satOff val="-6439"/>
                <a:lumOff val="1439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-558749"/>
                <a:satOff val="-6439"/>
                <a:lumOff val="1439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-558749"/>
              <a:satOff val="-6439"/>
              <a:lumOff val="1439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19450A-F0ED-4F84-8D17-AFE3F11A1B8B}">
      <dsp:nvSpPr>
        <dsp:cNvPr id="0" name=""/>
        <dsp:cNvSpPr/>
      </dsp:nvSpPr>
      <dsp:spPr>
        <a:xfrm>
          <a:off x="0" y="2286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Improved integration of digital systems</a:t>
          </a:r>
          <a:endParaRPr lang="en-US" sz="2500" kern="1200"/>
        </a:p>
      </dsp:txBody>
      <dsp:txXfrm>
        <a:off x="0" y="2286000"/>
        <a:ext cx="6496050" cy="1143000"/>
      </dsp:txXfrm>
    </dsp:sp>
    <dsp:sp modelId="{FAC85E14-7428-4B01-A628-DDE03B3753D7}">
      <dsp:nvSpPr>
        <dsp:cNvPr id="0" name=""/>
        <dsp:cNvSpPr/>
      </dsp:nvSpPr>
      <dsp:spPr>
        <a:xfrm>
          <a:off x="0" y="342900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-838123"/>
                <a:satOff val="-9658"/>
                <a:lumOff val="2159"/>
                <a:alphaOff val="0"/>
                <a:shade val="15000"/>
                <a:satMod val="180000"/>
              </a:schemeClr>
            </a:gs>
            <a:gs pos="50000">
              <a:schemeClr val="accent2">
                <a:hueOff val="-838123"/>
                <a:satOff val="-9658"/>
                <a:lumOff val="2159"/>
                <a:alphaOff val="0"/>
                <a:shade val="45000"/>
                <a:satMod val="170000"/>
              </a:schemeClr>
            </a:gs>
            <a:gs pos="70000">
              <a:schemeClr val="accent2">
                <a:hueOff val="-838123"/>
                <a:satOff val="-9658"/>
                <a:lumOff val="2159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-838123"/>
                <a:satOff val="-9658"/>
                <a:lumOff val="2159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A0F6DC-D9AE-4B7C-8FBD-2A815ADF5BEF}">
      <dsp:nvSpPr>
        <dsp:cNvPr id="0" name=""/>
        <dsp:cNvSpPr/>
      </dsp:nvSpPr>
      <dsp:spPr>
        <a:xfrm>
          <a:off x="0" y="3429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Emphasis on patient cantered care</a:t>
          </a:r>
          <a:endParaRPr lang="en-US" sz="2500" kern="1200"/>
        </a:p>
      </dsp:txBody>
      <dsp:txXfrm>
        <a:off x="0" y="3429000"/>
        <a:ext cx="6496050" cy="1143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6CBAC2-A06F-4561-AEA4-EACD25CEE6E8}">
      <dsp:nvSpPr>
        <dsp:cNvPr id="0" name=""/>
        <dsp:cNvSpPr/>
      </dsp:nvSpPr>
      <dsp:spPr>
        <a:xfrm>
          <a:off x="0" y="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2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CF2013-8F8D-49A7-9813-401E5DBD8799}">
      <dsp:nvSpPr>
        <dsp:cNvPr id="0" name=""/>
        <dsp:cNvSpPr/>
      </dsp:nvSpPr>
      <dsp:spPr>
        <a:xfrm>
          <a:off x="0" y="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The NHS App represents a significant advancement in digital technology</a:t>
          </a:r>
          <a:endParaRPr lang="en-US" sz="2900" kern="1200"/>
        </a:p>
      </dsp:txBody>
      <dsp:txXfrm>
        <a:off x="0" y="0"/>
        <a:ext cx="6496050" cy="1143000"/>
      </dsp:txXfrm>
    </dsp:sp>
    <dsp:sp modelId="{4BEC6350-CC1F-429F-AF82-123C4B6A5BE3}">
      <dsp:nvSpPr>
        <dsp:cNvPr id="0" name=""/>
        <dsp:cNvSpPr/>
      </dsp:nvSpPr>
      <dsp:spPr>
        <a:xfrm>
          <a:off x="0" y="114300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-279374"/>
                <a:satOff val="-3219"/>
                <a:lumOff val="720"/>
                <a:alphaOff val="0"/>
                <a:shade val="15000"/>
                <a:satMod val="180000"/>
              </a:schemeClr>
            </a:gs>
            <a:gs pos="50000">
              <a:schemeClr val="accent2">
                <a:hueOff val="-279374"/>
                <a:satOff val="-3219"/>
                <a:lumOff val="720"/>
                <a:alphaOff val="0"/>
                <a:shade val="45000"/>
                <a:satMod val="170000"/>
              </a:schemeClr>
            </a:gs>
            <a:gs pos="70000">
              <a:schemeClr val="accent2">
                <a:hueOff val="-279374"/>
                <a:satOff val="-3219"/>
                <a:lumOff val="72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-279374"/>
                <a:satOff val="-3219"/>
                <a:lumOff val="72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-279374"/>
              <a:satOff val="-3219"/>
              <a:lumOff val="72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3D31F-C4B9-4227-ABE2-9C236C3EED0E}">
      <dsp:nvSpPr>
        <dsp:cNvPr id="0" name=""/>
        <dsp:cNvSpPr/>
      </dsp:nvSpPr>
      <dsp:spPr>
        <a:xfrm>
          <a:off x="0" y="1143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It enhances accessibility to healthcare services (NHS Digital, 2021)</a:t>
          </a:r>
          <a:endParaRPr lang="en-US" sz="2900" kern="1200"/>
        </a:p>
      </dsp:txBody>
      <dsp:txXfrm>
        <a:off x="0" y="1143000"/>
        <a:ext cx="6496050" cy="1143000"/>
      </dsp:txXfrm>
    </dsp:sp>
    <dsp:sp modelId="{BE65AF8D-4A05-468D-8FCE-1ABD0BA7B41A}">
      <dsp:nvSpPr>
        <dsp:cNvPr id="0" name=""/>
        <dsp:cNvSpPr/>
      </dsp:nvSpPr>
      <dsp:spPr>
        <a:xfrm>
          <a:off x="0" y="228600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-558749"/>
                <a:satOff val="-6439"/>
                <a:lumOff val="1439"/>
                <a:alphaOff val="0"/>
                <a:shade val="15000"/>
                <a:satMod val="180000"/>
              </a:schemeClr>
            </a:gs>
            <a:gs pos="50000">
              <a:schemeClr val="accent2">
                <a:hueOff val="-558749"/>
                <a:satOff val="-6439"/>
                <a:lumOff val="1439"/>
                <a:alphaOff val="0"/>
                <a:shade val="45000"/>
                <a:satMod val="170000"/>
              </a:schemeClr>
            </a:gs>
            <a:gs pos="70000">
              <a:schemeClr val="accent2">
                <a:hueOff val="-558749"/>
                <a:satOff val="-6439"/>
                <a:lumOff val="1439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-558749"/>
                <a:satOff val="-6439"/>
                <a:lumOff val="1439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-558749"/>
              <a:satOff val="-6439"/>
              <a:lumOff val="1439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FDC4DC-F6D2-4550-898F-BFD58D14B0C8}">
      <dsp:nvSpPr>
        <dsp:cNvPr id="0" name=""/>
        <dsp:cNvSpPr/>
      </dsp:nvSpPr>
      <dsp:spPr>
        <a:xfrm>
          <a:off x="0" y="2286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It facilitates contemporary healthcare provision </a:t>
          </a:r>
          <a:endParaRPr lang="en-US" sz="2900" kern="1200"/>
        </a:p>
      </dsp:txBody>
      <dsp:txXfrm>
        <a:off x="0" y="2286000"/>
        <a:ext cx="6496050" cy="1143000"/>
      </dsp:txXfrm>
    </dsp:sp>
    <dsp:sp modelId="{67FA2462-5AA2-4657-AD93-959F8D3FC278}">
      <dsp:nvSpPr>
        <dsp:cNvPr id="0" name=""/>
        <dsp:cNvSpPr/>
      </dsp:nvSpPr>
      <dsp:spPr>
        <a:xfrm>
          <a:off x="0" y="3429000"/>
          <a:ext cx="6496050" cy="0"/>
        </a:xfrm>
        <a:prstGeom prst="line">
          <a:avLst/>
        </a:prstGeom>
        <a:gradFill rotWithShape="0">
          <a:gsLst>
            <a:gs pos="0">
              <a:schemeClr val="accent2">
                <a:hueOff val="-838123"/>
                <a:satOff val="-9658"/>
                <a:lumOff val="2159"/>
                <a:alphaOff val="0"/>
                <a:shade val="15000"/>
                <a:satMod val="180000"/>
              </a:schemeClr>
            </a:gs>
            <a:gs pos="50000">
              <a:schemeClr val="accent2">
                <a:hueOff val="-838123"/>
                <a:satOff val="-9658"/>
                <a:lumOff val="2159"/>
                <a:alphaOff val="0"/>
                <a:shade val="45000"/>
                <a:satMod val="170000"/>
              </a:schemeClr>
            </a:gs>
            <a:gs pos="70000">
              <a:schemeClr val="accent2">
                <a:hueOff val="-838123"/>
                <a:satOff val="-9658"/>
                <a:lumOff val="2159"/>
                <a:alphaOff val="0"/>
                <a:tint val="99000"/>
                <a:shade val="65000"/>
                <a:satMod val="155000"/>
              </a:schemeClr>
            </a:gs>
            <a:gs pos="100000">
              <a:schemeClr val="accent2">
                <a:hueOff val="-838123"/>
                <a:satOff val="-9658"/>
                <a:lumOff val="2159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 w="12700" cap="flat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1D2A2E-4590-43A4-A1C4-19A3D24B2FCF}">
      <dsp:nvSpPr>
        <dsp:cNvPr id="0" name=""/>
        <dsp:cNvSpPr/>
      </dsp:nvSpPr>
      <dsp:spPr>
        <a:xfrm>
          <a:off x="0" y="3429000"/>
          <a:ext cx="6496050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0" i="0" kern="1200"/>
            <a:t>Digital technology will persist in influencing the healthcare landscape</a:t>
          </a:r>
          <a:endParaRPr lang="en-US" sz="2900" kern="1200"/>
        </a:p>
      </dsp:txBody>
      <dsp:txXfrm>
        <a:off x="0" y="3429000"/>
        <a:ext cx="6496050" cy="1143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42C81B-E458-4C89-B62B-3B40301EA3C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F4B40E-4BD0-4411-8B51-ABF6C06BF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821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F4B40E-4BD0-4411-8B51-ABF6C06BF1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5876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90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379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659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15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981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258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98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259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226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1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621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456932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460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397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251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957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746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0E00852-E671-4CAA-AA99-B3EC6251869D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1C270-7ED1-4AE3-9573-537489997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263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Picture 5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3" name="Oval 6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6A81905-F480-46A4-BC10-215D24EA1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56657-DBD1-AD9A-BB26-7B3DC7593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Name misbah shams</a:t>
            </a:r>
            <a:br>
              <a:rPr lang="en-US" sz="2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2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Module: Digital Transformation in the Health and care professions.</a:t>
            </a:r>
            <a:br>
              <a:rPr lang="en-US" sz="2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2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Module Code:BMHP6026:</a:t>
            </a:r>
            <a:br>
              <a:rPr lang="en-US" sz="2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29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Lecturer: Martin Svejda</a:t>
            </a:r>
          </a:p>
        </p:txBody>
      </p:sp>
      <p:sp>
        <p:nvSpPr>
          <p:cNvPr id="73" name="Freeform 8">
            <a:extLst>
              <a:ext uri="{FF2B5EF4-FFF2-40B4-BE49-F238E27FC236}">
                <a16:creationId xmlns:a16="http://schemas.microsoft.com/office/drawing/2014/main" id="{36FD4D9D-3784-41E8-8405-A42B72F5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5" name="Freeform: Shape 74">
            <a:extLst>
              <a:ext uri="{FF2B5EF4-FFF2-40B4-BE49-F238E27FC236}">
                <a16:creationId xmlns:a16="http://schemas.microsoft.com/office/drawing/2014/main" id="{09811DF6-66E4-43D5-B564-315179653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81964" cy="6858000"/>
          </a:xfrm>
          <a:custGeom>
            <a:avLst/>
            <a:gdLst>
              <a:gd name="connsiteX0" fmla="*/ 3137249 w 4481964"/>
              <a:gd name="connsiteY0" fmla="*/ 0 h 6858000"/>
              <a:gd name="connsiteX1" fmla="*/ 4480787 w 4481964"/>
              <a:gd name="connsiteY1" fmla="*/ 0 h 6858000"/>
              <a:gd name="connsiteX2" fmla="*/ 4455742 w 4481964"/>
              <a:gd name="connsiteY2" fmla="*/ 155676 h 6858000"/>
              <a:gd name="connsiteX3" fmla="*/ 4431873 w 4481964"/>
              <a:gd name="connsiteY3" fmla="*/ 310667 h 6858000"/>
              <a:gd name="connsiteX4" fmla="*/ 4408509 w 4481964"/>
              <a:gd name="connsiteY4" fmla="*/ 466344 h 6858000"/>
              <a:gd name="connsiteX5" fmla="*/ 4388506 w 4481964"/>
              <a:gd name="connsiteY5" fmla="*/ 622706 h 6858000"/>
              <a:gd name="connsiteX6" fmla="*/ 4368335 w 4481964"/>
              <a:gd name="connsiteY6" fmla="*/ 778383 h 6858000"/>
              <a:gd name="connsiteX7" fmla="*/ 4349509 w 4481964"/>
              <a:gd name="connsiteY7" fmla="*/ 934745 h 6858000"/>
              <a:gd name="connsiteX8" fmla="*/ 4333373 w 4481964"/>
              <a:gd name="connsiteY8" fmla="*/ 1089050 h 6858000"/>
              <a:gd name="connsiteX9" fmla="*/ 4318077 w 4481964"/>
              <a:gd name="connsiteY9" fmla="*/ 1245413 h 6858000"/>
              <a:gd name="connsiteX10" fmla="*/ 4304125 w 4481964"/>
              <a:gd name="connsiteY10" fmla="*/ 1401089 h 6858000"/>
              <a:gd name="connsiteX11" fmla="*/ 4292023 w 4481964"/>
              <a:gd name="connsiteY11" fmla="*/ 1554023 h 6858000"/>
              <a:gd name="connsiteX12" fmla="*/ 4279920 w 4481964"/>
              <a:gd name="connsiteY12" fmla="*/ 1709013 h 6858000"/>
              <a:gd name="connsiteX13" fmla="*/ 4269835 w 4481964"/>
              <a:gd name="connsiteY13" fmla="*/ 1861947 h 6858000"/>
              <a:gd name="connsiteX14" fmla="*/ 4261935 w 4481964"/>
              <a:gd name="connsiteY14" fmla="*/ 2014880 h 6858000"/>
              <a:gd name="connsiteX15" fmla="*/ 4253698 w 4481964"/>
              <a:gd name="connsiteY15" fmla="*/ 2167128 h 6858000"/>
              <a:gd name="connsiteX16" fmla="*/ 4246807 w 4481964"/>
              <a:gd name="connsiteY16" fmla="*/ 2318004 h 6858000"/>
              <a:gd name="connsiteX17" fmla="*/ 4241932 w 4481964"/>
              <a:gd name="connsiteY17" fmla="*/ 2467508 h 6858000"/>
              <a:gd name="connsiteX18" fmla="*/ 4237730 w 4481964"/>
              <a:gd name="connsiteY18" fmla="*/ 2617013 h 6858000"/>
              <a:gd name="connsiteX19" fmla="*/ 4233696 w 4481964"/>
              <a:gd name="connsiteY19" fmla="*/ 2765145 h 6858000"/>
              <a:gd name="connsiteX20" fmla="*/ 4231847 w 4481964"/>
              <a:gd name="connsiteY20" fmla="*/ 2911221 h 6858000"/>
              <a:gd name="connsiteX21" fmla="*/ 4229830 w 4481964"/>
              <a:gd name="connsiteY21" fmla="*/ 3057296 h 6858000"/>
              <a:gd name="connsiteX22" fmla="*/ 4228821 w 4481964"/>
              <a:gd name="connsiteY22" fmla="*/ 3201314 h 6858000"/>
              <a:gd name="connsiteX23" fmla="*/ 4229830 w 4481964"/>
              <a:gd name="connsiteY23" fmla="*/ 3343960 h 6858000"/>
              <a:gd name="connsiteX24" fmla="*/ 4229830 w 4481964"/>
              <a:gd name="connsiteY24" fmla="*/ 3485235 h 6858000"/>
              <a:gd name="connsiteX25" fmla="*/ 4231847 w 4481964"/>
              <a:gd name="connsiteY25" fmla="*/ 3625138 h 6858000"/>
              <a:gd name="connsiteX26" fmla="*/ 4234872 w 4481964"/>
              <a:gd name="connsiteY26" fmla="*/ 3762298 h 6858000"/>
              <a:gd name="connsiteX27" fmla="*/ 4237730 w 4481964"/>
              <a:gd name="connsiteY27" fmla="*/ 3898087 h 6858000"/>
              <a:gd name="connsiteX28" fmla="*/ 4240924 w 4481964"/>
              <a:gd name="connsiteY28" fmla="*/ 4031132 h 6858000"/>
              <a:gd name="connsiteX29" fmla="*/ 4245798 w 4481964"/>
              <a:gd name="connsiteY29" fmla="*/ 4163491 h 6858000"/>
              <a:gd name="connsiteX30" fmla="*/ 4251009 w 4481964"/>
              <a:gd name="connsiteY30" fmla="*/ 4293793 h 6858000"/>
              <a:gd name="connsiteX31" fmla="*/ 4255715 w 4481964"/>
              <a:gd name="connsiteY31" fmla="*/ 4421352 h 6858000"/>
              <a:gd name="connsiteX32" fmla="*/ 4268995 w 4481964"/>
              <a:gd name="connsiteY32" fmla="*/ 4670298 h 6858000"/>
              <a:gd name="connsiteX33" fmla="*/ 4283114 w 4481964"/>
              <a:gd name="connsiteY33" fmla="*/ 4908956 h 6858000"/>
              <a:gd name="connsiteX34" fmla="*/ 4297906 w 4481964"/>
              <a:gd name="connsiteY34" fmla="*/ 5138013 h 6858000"/>
              <a:gd name="connsiteX35" fmla="*/ 4314211 w 4481964"/>
              <a:gd name="connsiteY35" fmla="*/ 5354726 h 6858000"/>
              <a:gd name="connsiteX36" fmla="*/ 4331188 w 4481964"/>
              <a:gd name="connsiteY36" fmla="*/ 5561838 h 6858000"/>
              <a:gd name="connsiteX37" fmla="*/ 4349509 w 4481964"/>
              <a:gd name="connsiteY37" fmla="*/ 5753862 h 6858000"/>
              <a:gd name="connsiteX38" fmla="*/ 4367495 w 4481964"/>
              <a:gd name="connsiteY38" fmla="*/ 5934227 h 6858000"/>
              <a:gd name="connsiteX39" fmla="*/ 4385480 w 4481964"/>
              <a:gd name="connsiteY39" fmla="*/ 6100191 h 6858000"/>
              <a:gd name="connsiteX40" fmla="*/ 4402457 w 4481964"/>
              <a:gd name="connsiteY40" fmla="*/ 6252438 h 6858000"/>
              <a:gd name="connsiteX41" fmla="*/ 4418594 w 4481964"/>
              <a:gd name="connsiteY41" fmla="*/ 6387541 h 6858000"/>
              <a:gd name="connsiteX42" fmla="*/ 4433890 w 4481964"/>
              <a:gd name="connsiteY42" fmla="*/ 6509613 h 6858000"/>
              <a:gd name="connsiteX43" fmla="*/ 4446665 w 4481964"/>
              <a:gd name="connsiteY43" fmla="*/ 6612483 h 6858000"/>
              <a:gd name="connsiteX44" fmla="*/ 4458767 w 4481964"/>
              <a:gd name="connsiteY44" fmla="*/ 6698894 h 6858000"/>
              <a:gd name="connsiteX45" fmla="*/ 4476081 w 4481964"/>
              <a:gd name="connsiteY45" fmla="*/ 6817538 h 6858000"/>
              <a:gd name="connsiteX46" fmla="*/ 4481964 w 4481964"/>
              <a:gd name="connsiteY46" fmla="*/ 6858000 h 6858000"/>
              <a:gd name="connsiteX47" fmla="*/ 3577807 w 4481964"/>
              <a:gd name="connsiteY47" fmla="*/ 6858000 h 6858000"/>
              <a:gd name="connsiteX48" fmla="*/ 3577807 w 4481964"/>
              <a:gd name="connsiteY48" fmla="*/ 6858000 h 6858000"/>
              <a:gd name="connsiteX49" fmla="*/ 0 w 4481964"/>
              <a:gd name="connsiteY49" fmla="*/ 6858000 h 6858000"/>
              <a:gd name="connsiteX50" fmla="*/ 0 w 4481964"/>
              <a:gd name="connsiteY50" fmla="*/ 0 h 6858000"/>
              <a:gd name="connsiteX51" fmla="*/ 3137249 w 448196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81964" h="6858000">
                <a:moveTo>
                  <a:pt x="3137249" y="0"/>
                </a:moveTo>
                <a:lnTo>
                  <a:pt x="4480787" y="0"/>
                </a:lnTo>
                <a:lnTo>
                  <a:pt x="4455742" y="155676"/>
                </a:lnTo>
                <a:lnTo>
                  <a:pt x="4431873" y="310667"/>
                </a:lnTo>
                <a:lnTo>
                  <a:pt x="4408509" y="466344"/>
                </a:lnTo>
                <a:lnTo>
                  <a:pt x="4388506" y="622706"/>
                </a:lnTo>
                <a:lnTo>
                  <a:pt x="4368335" y="778383"/>
                </a:lnTo>
                <a:lnTo>
                  <a:pt x="4349509" y="934745"/>
                </a:lnTo>
                <a:lnTo>
                  <a:pt x="4333373" y="1089050"/>
                </a:lnTo>
                <a:lnTo>
                  <a:pt x="4318077" y="1245413"/>
                </a:lnTo>
                <a:lnTo>
                  <a:pt x="4304125" y="1401089"/>
                </a:lnTo>
                <a:lnTo>
                  <a:pt x="4292023" y="1554023"/>
                </a:lnTo>
                <a:lnTo>
                  <a:pt x="4279920" y="1709013"/>
                </a:lnTo>
                <a:lnTo>
                  <a:pt x="4269835" y="1861947"/>
                </a:lnTo>
                <a:lnTo>
                  <a:pt x="4261935" y="2014880"/>
                </a:lnTo>
                <a:lnTo>
                  <a:pt x="4253698" y="2167128"/>
                </a:lnTo>
                <a:lnTo>
                  <a:pt x="4246807" y="2318004"/>
                </a:lnTo>
                <a:lnTo>
                  <a:pt x="4241932" y="2467508"/>
                </a:lnTo>
                <a:lnTo>
                  <a:pt x="4237730" y="2617013"/>
                </a:lnTo>
                <a:lnTo>
                  <a:pt x="4233696" y="2765145"/>
                </a:lnTo>
                <a:lnTo>
                  <a:pt x="4231847" y="2911221"/>
                </a:lnTo>
                <a:lnTo>
                  <a:pt x="4229830" y="3057296"/>
                </a:lnTo>
                <a:lnTo>
                  <a:pt x="4228821" y="3201314"/>
                </a:lnTo>
                <a:lnTo>
                  <a:pt x="4229830" y="3343960"/>
                </a:lnTo>
                <a:lnTo>
                  <a:pt x="4229830" y="3485235"/>
                </a:lnTo>
                <a:lnTo>
                  <a:pt x="4231847" y="3625138"/>
                </a:lnTo>
                <a:lnTo>
                  <a:pt x="4234872" y="3762298"/>
                </a:lnTo>
                <a:lnTo>
                  <a:pt x="4237730" y="3898087"/>
                </a:lnTo>
                <a:lnTo>
                  <a:pt x="4240924" y="4031132"/>
                </a:lnTo>
                <a:lnTo>
                  <a:pt x="4245798" y="4163491"/>
                </a:lnTo>
                <a:lnTo>
                  <a:pt x="4251009" y="4293793"/>
                </a:lnTo>
                <a:lnTo>
                  <a:pt x="4255715" y="4421352"/>
                </a:lnTo>
                <a:lnTo>
                  <a:pt x="4268995" y="4670298"/>
                </a:lnTo>
                <a:lnTo>
                  <a:pt x="4283114" y="4908956"/>
                </a:lnTo>
                <a:lnTo>
                  <a:pt x="4297906" y="5138013"/>
                </a:lnTo>
                <a:lnTo>
                  <a:pt x="4314211" y="5354726"/>
                </a:lnTo>
                <a:lnTo>
                  <a:pt x="4331188" y="5561838"/>
                </a:lnTo>
                <a:lnTo>
                  <a:pt x="4349509" y="5753862"/>
                </a:lnTo>
                <a:lnTo>
                  <a:pt x="4367495" y="5934227"/>
                </a:lnTo>
                <a:lnTo>
                  <a:pt x="4385480" y="6100191"/>
                </a:lnTo>
                <a:lnTo>
                  <a:pt x="4402457" y="6252438"/>
                </a:lnTo>
                <a:lnTo>
                  <a:pt x="4418594" y="6387541"/>
                </a:lnTo>
                <a:lnTo>
                  <a:pt x="4433890" y="6509613"/>
                </a:lnTo>
                <a:lnTo>
                  <a:pt x="4446665" y="6612483"/>
                </a:lnTo>
                <a:lnTo>
                  <a:pt x="4458767" y="6698894"/>
                </a:lnTo>
                <a:lnTo>
                  <a:pt x="4476081" y="6817538"/>
                </a:lnTo>
                <a:lnTo>
                  <a:pt x="4481964" y="6858000"/>
                </a:lnTo>
                <a:lnTo>
                  <a:pt x="3577807" y="6858000"/>
                </a:lnTo>
                <a:lnTo>
                  <a:pt x="3577807" y="6858000"/>
                </a:lnTo>
                <a:lnTo>
                  <a:pt x="0" y="6858000"/>
                </a:lnTo>
                <a:lnTo>
                  <a:pt x="0" y="0"/>
                </a:lnTo>
                <a:lnTo>
                  <a:pt x="313724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0817A52-B891-4228-A61E-0C0A57632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616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C72330AA-E11E-458E-8798-12C7F7738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 7">
            <a:extLst>
              <a:ext uri="{FF2B5EF4-FFF2-40B4-BE49-F238E27FC236}">
                <a16:creationId xmlns:a16="http://schemas.microsoft.com/office/drawing/2014/main" id="{A6BDC1B0-0C91-4230-BFEB-9C8ED19B9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2449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sp useBgFill="1">
        <p:nvSpPr>
          <p:cNvPr id="32" name="Freeform: Shape 34">
            <a:extLst>
              <a:ext uri="{FF2B5EF4-FFF2-40B4-BE49-F238E27FC236}">
                <a16:creationId xmlns:a16="http://schemas.microsoft.com/office/drawing/2014/main" id="{68E0A26E-4EA8-4E6C-97A2-7B6C1C13F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814824" y="480824"/>
            <a:ext cx="6858001" cy="5896352"/>
          </a:xfrm>
          <a:custGeom>
            <a:avLst/>
            <a:gdLst>
              <a:gd name="connsiteX0" fmla="*/ 6858001 w 6858001"/>
              <a:gd name="connsiteY0" fmla="*/ 1177 h 5896352"/>
              <a:gd name="connsiteX1" fmla="*/ 6858001 w 6858001"/>
              <a:gd name="connsiteY1" fmla="*/ 1344715 h 5896352"/>
              <a:gd name="connsiteX2" fmla="*/ 6858000 w 6858001"/>
              <a:gd name="connsiteY2" fmla="*/ 1344715 h 5896352"/>
              <a:gd name="connsiteX3" fmla="*/ 6858000 w 6858001"/>
              <a:gd name="connsiteY3" fmla="*/ 5896352 h 5896352"/>
              <a:gd name="connsiteX4" fmla="*/ 0 w 6858001"/>
              <a:gd name="connsiteY4" fmla="*/ 5896351 h 5896352"/>
              <a:gd name="connsiteX5" fmla="*/ 0 w 6858001"/>
              <a:gd name="connsiteY5" fmla="*/ 904459 h 5896352"/>
              <a:gd name="connsiteX6" fmla="*/ 1 w 6858001"/>
              <a:gd name="connsiteY6" fmla="*/ 904459 h 5896352"/>
              <a:gd name="connsiteX7" fmla="*/ 1 w 6858001"/>
              <a:gd name="connsiteY7" fmla="*/ 0 h 5896352"/>
              <a:gd name="connsiteX8" fmla="*/ 40463 w 6858001"/>
              <a:gd name="connsiteY8" fmla="*/ 5883 h 5896352"/>
              <a:gd name="connsiteX9" fmla="*/ 159107 w 6858001"/>
              <a:gd name="connsiteY9" fmla="*/ 23196 h 5896352"/>
              <a:gd name="connsiteX10" fmla="*/ 245518 w 6858001"/>
              <a:gd name="connsiteY10" fmla="*/ 35299 h 5896352"/>
              <a:gd name="connsiteX11" fmla="*/ 348388 w 6858001"/>
              <a:gd name="connsiteY11" fmla="*/ 48073 h 5896352"/>
              <a:gd name="connsiteX12" fmla="*/ 470460 w 6858001"/>
              <a:gd name="connsiteY12" fmla="*/ 63369 h 5896352"/>
              <a:gd name="connsiteX13" fmla="*/ 605563 w 6858001"/>
              <a:gd name="connsiteY13" fmla="*/ 79506 h 5896352"/>
              <a:gd name="connsiteX14" fmla="*/ 757810 w 6858001"/>
              <a:gd name="connsiteY14" fmla="*/ 96483 h 5896352"/>
              <a:gd name="connsiteX15" fmla="*/ 923774 w 6858001"/>
              <a:gd name="connsiteY15" fmla="*/ 114469 h 5896352"/>
              <a:gd name="connsiteX16" fmla="*/ 1104139 w 6858001"/>
              <a:gd name="connsiteY16" fmla="*/ 132454 h 5896352"/>
              <a:gd name="connsiteX17" fmla="*/ 1296163 w 6858001"/>
              <a:gd name="connsiteY17" fmla="*/ 150776 h 5896352"/>
              <a:gd name="connsiteX18" fmla="*/ 1503275 w 6858001"/>
              <a:gd name="connsiteY18" fmla="*/ 167753 h 5896352"/>
              <a:gd name="connsiteX19" fmla="*/ 1719988 w 6858001"/>
              <a:gd name="connsiteY19" fmla="*/ 184058 h 5896352"/>
              <a:gd name="connsiteX20" fmla="*/ 1949045 w 6858001"/>
              <a:gd name="connsiteY20" fmla="*/ 198849 h 5896352"/>
              <a:gd name="connsiteX21" fmla="*/ 2187703 w 6858001"/>
              <a:gd name="connsiteY21" fmla="*/ 212969 h 5896352"/>
              <a:gd name="connsiteX22" fmla="*/ 2436649 w 6858001"/>
              <a:gd name="connsiteY22" fmla="*/ 226248 h 5896352"/>
              <a:gd name="connsiteX23" fmla="*/ 2564208 w 6858001"/>
              <a:gd name="connsiteY23" fmla="*/ 230955 h 5896352"/>
              <a:gd name="connsiteX24" fmla="*/ 2694509 w 6858001"/>
              <a:gd name="connsiteY24" fmla="*/ 236165 h 5896352"/>
              <a:gd name="connsiteX25" fmla="*/ 2826868 w 6858001"/>
              <a:gd name="connsiteY25" fmla="*/ 241040 h 5896352"/>
              <a:gd name="connsiteX26" fmla="*/ 2959914 w 6858001"/>
              <a:gd name="connsiteY26" fmla="*/ 244234 h 5896352"/>
              <a:gd name="connsiteX27" fmla="*/ 3095702 w 6858001"/>
              <a:gd name="connsiteY27" fmla="*/ 247091 h 5896352"/>
              <a:gd name="connsiteX28" fmla="*/ 3232862 w 6858001"/>
              <a:gd name="connsiteY28" fmla="*/ 250117 h 5896352"/>
              <a:gd name="connsiteX29" fmla="*/ 3372765 w 6858001"/>
              <a:gd name="connsiteY29" fmla="*/ 252134 h 5896352"/>
              <a:gd name="connsiteX30" fmla="*/ 3514040 w 6858001"/>
              <a:gd name="connsiteY30" fmla="*/ 252134 h 5896352"/>
              <a:gd name="connsiteX31" fmla="*/ 3656686 w 6858001"/>
              <a:gd name="connsiteY31" fmla="*/ 253142 h 5896352"/>
              <a:gd name="connsiteX32" fmla="*/ 3800704 w 6858001"/>
              <a:gd name="connsiteY32" fmla="*/ 252134 h 5896352"/>
              <a:gd name="connsiteX33" fmla="*/ 3946780 w 6858001"/>
              <a:gd name="connsiteY33" fmla="*/ 250117 h 5896352"/>
              <a:gd name="connsiteX34" fmla="*/ 4092855 w 6858001"/>
              <a:gd name="connsiteY34" fmla="*/ 248268 h 5896352"/>
              <a:gd name="connsiteX35" fmla="*/ 4240988 w 6858001"/>
              <a:gd name="connsiteY35" fmla="*/ 244234 h 5896352"/>
              <a:gd name="connsiteX36" fmla="*/ 4390492 w 6858001"/>
              <a:gd name="connsiteY36" fmla="*/ 240032 h 5896352"/>
              <a:gd name="connsiteX37" fmla="*/ 4539997 w 6858001"/>
              <a:gd name="connsiteY37" fmla="*/ 235157 h 5896352"/>
              <a:gd name="connsiteX38" fmla="*/ 4690873 w 6858001"/>
              <a:gd name="connsiteY38" fmla="*/ 228266 h 5896352"/>
              <a:gd name="connsiteX39" fmla="*/ 4843120 w 6858001"/>
              <a:gd name="connsiteY39" fmla="*/ 220029 h 5896352"/>
              <a:gd name="connsiteX40" fmla="*/ 4996054 w 6858001"/>
              <a:gd name="connsiteY40" fmla="*/ 212129 h 5896352"/>
              <a:gd name="connsiteX41" fmla="*/ 5148987 w 6858001"/>
              <a:gd name="connsiteY41" fmla="*/ 202044 h 5896352"/>
              <a:gd name="connsiteX42" fmla="*/ 5303978 w 6858001"/>
              <a:gd name="connsiteY42" fmla="*/ 189941 h 5896352"/>
              <a:gd name="connsiteX43" fmla="*/ 5456911 w 6858001"/>
              <a:gd name="connsiteY43" fmla="*/ 177839 h 5896352"/>
              <a:gd name="connsiteX44" fmla="*/ 5612588 w 6858001"/>
              <a:gd name="connsiteY44" fmla="*/ 163887 h 5896352"/>
              <a:gd name="connsiteX45" fmla="*/ 5768950 w 6858001"/>
              <a:gd name="connsiteY45" fmla="*/ 148591 h 5896352"/>
              <a:gd name="connsiteX46" fmla="*/ 5923255 w 6858001"/>
              <a:gd name="connsiteY46" fmla="*/ 132455 h 5896352"/>
              <a:gd name="connsiteX47" fmla="*/ 6079618 w 6858001"/>
              <a:gd name="connsiteY47" fmla="*/ 113629 h 5896352"/>
              <a:gd name="connsiteX48" fmla="*/ 6235294 w 6858001"/>
              <a:gd name="connsiteY48" fmla="*/ 93458 h 5896352"/>
              <a:gd name="connsiteX49" fmla="*/ 6391657 w 6858001"/>
              <a:gd name="connsiteY49" fmla="*/ 73455 h 5896352"/>
              <a:gd name="connsiteX50" fmla="*/ 6547333 w 6858001"/>
              <a:gd name="connsiteY50" fmla="*/ 50091 h 5896352"/>
              <a:gd name="connsiteX51" fmla="*/ 6702324 w 6858001"/>
              <a:gd name="connsiteY51" fmla="*/ 26222 h 58963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896352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896352"/>
                </a:lnTo>
                <a:lnTo>
                  <a:pt x="0" y="5896351"/>
                </a:lnTo>
                <a:lnTo>
                  <a:pt x="0" y="904459"/>
                </a:lnTo>
                <a:lnTo>
                  <a:pt x="1" y="904459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1841CC0-B7A9-4828-B82F-9C6B433BD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08E05919-D800-40FD-A3BD-4B9CC40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1428412" cy="6858000"/>
            <a:chOff x="0" y="0"/>
            <a:chExt cx="11428412" cy="6858000"/>
          </a:xfrm>
        </p:grpSpPr>
        <p:pic>
          <p:nvPicPr>
            <p:cNvPr id="40" name="Picture 39">
              <a:extLst>
                <a:ext uri="{FF2B5EF4-FFF2-40B4-BE49-F238E27FC236}">
                  <a16:creationId xmlns:a16="http://schemas.microsoft.com/office/drawing/2014/main" id="{DE70C79C-8688-4786-8FCD-43A4B5D5B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13"/>
            <a:stretch/>
          </p:blipFill>
          <p:spPr>
            <a:xfrm>
              <a:off x="0" y="2669685"/>
              <a:ext cx="4037012" cy="4188315"/>
            </a:xfrm>
            <a:prstGeom prst="rect">
              <a:avLst/>
            </a:prstGeom>
          </p:spPr>
        </p:pic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9A6338A0-2BDA-4E79-A762-AAD8608C0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640"/>
            <a:stretch/>
          </p:blipFill>
          <p:spPr>
            <a:xfrm>
              <a:off x="0" y="2892347"/>
              <a:ext cx="1522412" cy="2365453"/>
            </a:xfrm>
            <a:prstGeom prst="rect">
              <a:avLst/>
            </a:prstGeom>
          </p:spPr>
        </p:pic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B685624D-3645-4129-9FF6-0C59DBF23B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tx2">
                    <a:alpha val="7000"/>
                    <a:lumMod val="60000"/>
                    <a:lumOff val="40000"/>
                  </a:schemeClr>
                </a:gs>
                <a:gs pos="69000">
                  <a:schemeClr val="tx2">
                    <a:alpha val="0"/>
                    <a:lumMod val="60000"/>
                    <a:lumOff val="40000"/>
                  </a:schemeClr>
                </a:gs>
                <a:gs pos="36000">
                  <a:schemeClr val="tx2">
                    <a:lumMod val="60000"/>
                    <a:lumOff val="4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03F24C1B-E4C1-43E7-84B3-DD476F3836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8813"/>
            <a:stretch/>
          </p:blipFill>
          <p:spPr>
            <a:xfrm>
              <a:off x="7999412" y="0"/>
              <a:ext cx="1603387" cy="1141407"/>
            </a:xfrm>
            <a:prstGeom prst="rect">
              <a:avLst/>
            </a:prstGeom>
          </p:spPr>
        </p:pic>
        <p:pic>
          <p:nvPicPr>
            <p:cNvPr id="44" name="Picture 43">
              <a:extLst>
                <a:ext uri="{FF2B5EF4-FFF2-40B4-BE49-F238E27FC236}">
                  <a16:creationId xmlns:a16="http://schemas.microsoft.com/office/drawing/2014/main" id="{8725CE5D-088A-4522-9817-4B485D6E7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23320"/>
            <a:stretch/>
          </p:blipFill>
          <p:spPr>
            <a:xfrm>
              <a:off x="8605878" y="6096000"/>
              <a:ext cx="993734" cy="7620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CC8B39-0A95-A3BC-F27E-77D5DC451B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4752399" cy="3329581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Introduction </a:t>
            </a: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technology is revolutionizing healthcare services.</a:t>
            </a: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is leveraging digital tools to enhance patient access.</a:t>
            </a: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innovation contributes to increased efficiency in healthcare.</a:t>
            </a: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notable example is the NHS App.</a:t>
            </a: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solidFill>
                <a:srgbClr val="EBE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Graphic 25" descr="Stethoscope">
            <a:extLst>
              <a:ext uri="{FF2B5EF4-FFF2-40B4-BE49-F238E27FC236}">
                <a16:creationId xmlns:a16="http://schemas.microsoft.com/office/drawing/2014/main" id="{B95A26B9-F00C-8E37-8A2F-D9A28041F4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03354" y="2074882"/>
            <a:ext cx="2936836" cy="293683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39836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076F5F-3937-2B17-4082-4367D8242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Digital Transformation in Healthcare</a:t>
            </a:r>
            <a:endParaRPr lang="en-GB" sz="3200">
              <a:solidFill>
                <a:srgbClr val="F2F2F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617FA7-91FB-9505-6259-DB75482C6D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5477720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3185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B75E81-C476-1039-1C7B-A5CD899AE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What is the NHS App</a:t>
            </a:r>
            <a:endParaRPr lang="en-GB" sz="3200">
              <a:solidFill>
                <a:srgbClr val="F2F2F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80ECD4-099D-AFBD-F11F-3451FE82A9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28962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0314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A16A9-3013-CB6C-3D34-B0104BBF5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Key Features of the NHS Application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E0C558-04D5-01CC-2EAC-7904362EEF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8985940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3374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E02D9-ECDB-A3C4-E10A-36F94A02B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Advantages for Patients</a:t>
            </a:r>
            <a:endParaRPr lang="en-GB">
              <a:solidFill>
                <a:srgbClr val="EBEBEB"/>
              </a:solidFill>
              <a:latin typeface="+mn-l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26DA72-669E-79E8-1935-97EE3F2F2A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2177412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3435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55403-E229-DD3B-9CE4-A61D1DAAC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Patient Empowerment </a:t>
            </a:r>
            <a:br>
              <a:rPr lang="en-GB" sz="3300">
                <a:solidFill>
                  <a:srgbClr val="EBEBEB"/>
                </a:solidFill>
              </a:rPr>
            </a:br>
            <a:endParaRPr lang="en-GB" sz="3300">
              <a:solidFill>
                <a:srgbClr val="EBEBEB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5CC6FB-613A-B8AD-E8E4-F577C29261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2359640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13487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0CB25E-F29E-0E72-6285-52E9AC14F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Impact on Healthcare Personnel</a:t>
            </a:r>
            <a:endParaRPr lang="en-GB" sz="3200">
              <a:solidFill>
                <a:srgbClr val="F2F2F2"/>
              </a:solidFill>
              <a:latin typeface="+mn-lt"/>
            </a:endParaRPr>
          </a:p>
        </p:txBody>
      </p:sp>
      <p:sp>
        <p:nvSpPr>
          <p:cNvPr id="24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291595-4501-F719-AEA0-571AF463E4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6687005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1402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7AEA421-5F29-4BA7-9360-2501B598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9348F0CB-4904-4DEF-BDD4-ADEC2DCC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D0D5B-6F91-9907-C5FD-C5AC896DF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Workforce Challenges</a:t>
            </a:r>
            <a:endParaRPr lang="en-GB">
              <a:solidFill>
                <a:srgbClr val="EBEBEB"/>
              </a:solidFill>
              <a:latin typeface="+mn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583E1B8-79B3-49BB-8704-58E4AB1AF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7BB34D5F-2B87-438E-8236-69C6068D4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422A33-AB91-A531-1C47-D83550FC5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094048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1454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AD419-FD02-D982-E192-BDC2CE26A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Enhancements in Service Delivery</a:t>
            </a:r>
            <a:endParaRPr lang="en-GB">
              <a:solidFill>
                <a:srgbClr val="EBEBEB"/>
              </a:solidFill>
              <a:latin typeface="+mn-lt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C96FC1-3DA8-FB83-CEA8-2453A1B951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3923509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7840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3A03D-370A-0669-2D64-260B4B8C4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Data Protection and Privacy </a:t>
            </a:r>
            <a:br>
              <a:rPr lang="en-GB" sz="3300">
                <a:solidFill>
                  <a:srgbClr val="EBEBEB"/>
                </a:solidFill>
              </a:rPr>
            </a:br>
            <a:endParaRPr lang="en-GB" sz="3300">
              <a:solidFill>
                <a:srgbClr val="EBEBEB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F9CA54-D548-ED5E-D8F9-65BDF09919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079684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5579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E8C7C-6A3B-3DC7-2FAF-1E2BC866B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Digital Exclusion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Freeform: Shape 17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E1935EB-B5F9-9CE6-33E4-4799CFD9C7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5851145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8058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A118B-ED22-5BC8-4310-609104780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Benefits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D248A7-B0B8-5DB4-70FA-45B1646BB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0334914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92214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7711E-B303-0ACA-738E-F176E7ED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Limitations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F13B5F-5984-7D7C-38AC-2885982953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914762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52452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D65C-ACCB-BAE8-998A-840D379E1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Recommendations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1422D0C-93AC-A6B1-8C41-A18D43BBFF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470453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58382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DF0E8-70FB-61D4-FFBA-2167F0892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The Future of Digital Healthcare </a:t>
            </a:r>
            <a:br>
              <a:rPr lang="en-GB" sz="3200">
                <a:solidFill>
                  <a:srgbClr val="F2F2F2"/>
                </a:solidFill>
              </a:rPr>
            </a:br>
            <a:endParaRPr lang="en-GB" sz="3200">
              <a:solidFill>
                <a:srgbClr val="F2F2F2"/>
              </a:solidFill>
            </a:endParaRPr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04DBED-ED78-1740-BBD2-15391A072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8198553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8989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56A2D-F14E-484A-AC3E-69624DC3F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2F2F2"/>
                </a:solidFill>
              </a:rPr>
              <a:t>Conclusion </a:t>
            </a:r>
            <a:br>
              <a:rPr lang="en-GB" sz="3200">
                <a:solidFill>
                  <a:srgbClr val="F2F2F2"/>
                </a:solidFill>
              </a:rPr>
            </a:br>
            <a:endParaRPr lang="en-GB" sz="3200">
              <a:solidFill>
                <a:srgbClr val="F2F2F2"/>
              </a:solidFill>
            </a:endParaRPr>
          </a:p>
        </p:txBody>
      </p:sp>
      <p:sp>
        <p:nvSpPr>
          <p:cNvPr id="29" name="Freeform: Shape 11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018E5B-09F8-D156-8818-0C1DC7B0DA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8914817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84065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42" name="Freeform: Shape 36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59ABF-BF8D-0F70-0ED9-19F865635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D5CC01-FB9A-0585-74D8-852DF9BF6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398" y="2286162"/>
            <a:ext cx="10849202" cy="338763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dirty="0"/>
              <a:t>Baird, B. and Beech, J. (2020) Primary care networks explained. London: The King’s Fund.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Department of Health and Social Care (2021) Data saves lives: reshaping health and social care with data. London: DHSC. Available at: https://www.gov.uk/government/publications/data-saves-lives-reshaping-health-and-social-care-with-data (Accessed: 8 February 2026).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Greenhalgh, T., Wharton, J., Shaw, S. and Morrison, C. (2020) Video consultations for COVID-19. BMJ, 368, m998. https://doi.org/10.1136/bmj.m998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Majeed, A., Maile, E.J. and Bindman, A.B. (2020) The primary care response to COVID-19. British Journal of General Practice, 70(696), pp. 270–271. https://doi.org/10.3399/bjgp20X709517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NHS England (2019) The NHS Long Term Plan. London: NHS England. Available at: https://www.longtermplan.nhs.uk (Accessed: 8 February 2026).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NHS England (2021) Using digital technology to transform primary care. London: NHS England. Available at: https://www.england.nhs.uk/digitaltechnology (Accessed: 8 February 2026).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The King’s Fund (2022) The digital divide in health care. London: The King’s Fund. Available at: https://www.kingsfund.org.uk/publications/digital-divide (Accessed: 8 February 2026).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Topol, E. (2019) The Topol Review: Preparing the healthcare workforce to deliver the digital future. London: Health Education England. Available at: https://www.hee.nhs.uk (Accessed: 8 February 2026).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US" sz="1400" dirty="0"/>
              <a:t>World Health Organization (2021) Global strategy on digital health 2020–2025. Geneva: WHO. Available at: https://www.who.int/publications/i/item/9789240020924 (Accessed: 8 February 2026).</a:t>
            </a: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642275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lossy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12700" cap="flat" cmpd="sng" algn="ctr">
          <a:solidFill>
            <a:schemeClr val="phClr">
              <a:tint val="95000"/>
              <a:shade val="95000"/>
              <a:satMod val="120000"/>
            </a:schemeClr>
          </a:solidFill>
          <a:prstDash val="solid"/>
        </a:ln>
        <a:ln w="55000" cap="flat" cmpd="thickThin" algn="ctr">
          <a:solidFill>
            <a:schemeClr val="phClr">
              <a:tint val="90000"/>
              <a:satMod val="130000"/>
            </a:schemeClr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133</TotalTime>
  <Words>875</Words>
  <Application>Microsoft Office PowerPoint</Application>
  <PresentationFormat>Widescreen</PresentationFormat>
  <Paragraphs>84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Century Gothic</vt:lpstr>
      <vt:lpstr>Wingdings 3</vt:lpstr>
      <vt:lpstr>Ion</vt:lpstr>
      <vt:lpstr>Name misbah shams Module: Digital Transformation in the Health and care professions. Module Code:BMHP6026: Lecturer: Martin Svejda</vt:lpstr>
      <vt:lpstr> Introduction   Digital technology is revolutionizing healthcare services.  The NHS is leveraging digital tools to enhance patient access.  Digital innovation contributes to increased efficiency in healthcare.  A notable example is the NHS App.  </vt:lpstr>
      <vt:lpstr>Digital Transformation in Healthcare</vt:lpstr>
      <vt:lpstr>What is the NHS App</vt:lpstr>
      <vt:lpstr>Key Features of the NHS Application</vt:lpstr>
      <vt:lpstr>Advantages for Patients</vt:lpstr>
      <vt:lpstr>Patient Empowerment  </vt:lpstr>
      <vt:lpstr>Impact on Healthcare Personnel</vt:lpstr>
      <vt:lpstr>Workforce Challenges</vt:lpstr>
      <vt:lpstr>Enhancements in Service Delivery</vt:lpstr>
      <vt:lpstr>Data Protection and Privacy  </vt:lpstr>
      <vt:lpstr>Digital Exclusion</vt:lpstr>
      <vt:lpstr>Benefits</vt:lpstr>
      <vt:lpstr>Limitations</vt:lpstr>
      <vt:lpstr>Recommendations</vt:lpstr>
      <vt:lpstr>The Future of Digital Healthcare  </vt:lpstr>
      <vt:lpstr>Conclusion  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misbah shams</dc:creator>
  <cp:lastModifiedBy>misbah shams</cp:lastModifiedBy>
  <cp:revision>1</cp:revision>
  <dcterms:created xsi:type="dcterms:W3CDTF">2026-03-07T19:54:10Z</dcterms:created>
  <dcterms:modified xsi:type="dcterms:W3CDTF">2026-03-07T22:07:13Z</dcterms:modified>
</cp:coreProperties>
</file>