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4"/>
  </p:notesMasterIdLst>
  <p:handoutMasterIdLst>
    <p:handoutMasterId r:id="rId15"/>
  </p:handoutMasterIdLst>
  <p:sldIdLst>
    <p:sldId id="256" r:id="rId5"/>
    <p:sldId id="272" r:id="rId6"/>
    <p:sldId id="277" r:id="rId7"/>
    <p:sldId id="276" r:id="rId8"/>
    <p:sldId id="275" r:id="rId9"/>
    <p:sldId id="265" r:id="rId10"/>
    <p:sldId id="273" r:id="rId11"/>
    <p:sldId id="274" r:id="rId12"/>
    <p:sldId id="267" r:id="rId1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8" d="100"/>
          <a:sy n="108" d="100"/>
        </p:scale>
        <p:origin x="978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22/11/2021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11/22/2021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22/11/2021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22/11/2021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22/11/2021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22/11/2021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22/11/2021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22/11/2021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22/11/2021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22/11/2021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22/11/2021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22/11/2021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22/11/2021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1520" y="1052736"/>
            <a:ext cx="7992888" cy="1470025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Computational Thinking</a:t>
            </a: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47B11A-ED6E-4CA4-9D80-2D42E1D63D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Lesson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54D777-3399-4188-8178-F4FD4622AA6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Outline of the lesson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Quiz on previous weeks</a:t>
            </a:r>
          </a:p>
          <a:p>
            <a:r>
              <a:rPr lang="en-GB" dirty="0"/>
              <a:t>While Loop</a:t>
            </a:r>
          </a:p>
          <a:p>
            <a:r>
              <a:rPr lang="en-GB" dirty="0"/>
              <a:t>Examples and Exercise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88CE393-C034-4F57-8D6B-11244CCAC9B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At the end of the session student can be able to: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Latha" panose="020B0604020202020204" pitchFamily="34" charset="0"/>
              </a:rPr>
              <a:t>differentiate For and While looping.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Latha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Latha" panose="020B0604020202020204" pitchFamily="34" charset="0"/>
              </a:rPr>
              <a:t>solve simple problems using while looping.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Latha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872963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144AE04-9626-4A64-9CAB-DC396A52F2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Recap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BD4A4FF-7FCA-4346-B875-D14EFD32F2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Algorithms</a:t>
            </a:r>
          </a:p>
          <a:p>
            <a:r>
              <a:rPr lang="en-GB" dirty="0"/>
              <a:t>Python Installation and online compiler</a:t>
            </a:r>
          </a:p>
          <a:p>
            <a:r>
              <a:rPr lang="en-GB" dirty="0"/>
              <a:t>Variables</a:t>
            </a:r>
          </a:p>
          <a:p>
            <a:r>
              <a:rPr lang="en-GB" dirty="0"/>
              <a:t>Print statement and Input statement</a:t>
            </a:r>
          </a:p>
          <a:p>
            <a:r>
              <a:rPr lang="en-GB" dirty="0"/>
              <a:t>Operators</a:t>
            </a:r>
          </a:p>
          <a:p>
            <a:r>
              <a:rPr lang="en-GB" dirty="0"/>
              <a:t>Decision making : if statement</a:t>
            </a:r>
          </a:p>
          <a:p>
            <a:r>
              <a:rPr lang="en-GB"/>
              <a:t>Looping</a:t>
            </a:r>
          </a:p>
        </p:txBody>
      </p:sp>
    </p:spTree>
    <p:extLst>
      <p:ext uri="{BB962C8B-B14F-4D97-AF65-F5344CB8AC3E}">
        <p14:creationId xmlns:p14="http://schemas.microsoft.com/office/powerpoint/2010/main" val="13022492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FD6C0E-48CC-4B6F-B61A-DD2907FFD4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Mentimeter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314CAB-8570-45E6-BACC-3473D1072A5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Use the URL below to access the quiz on </a:t>
            </a:r>
            <a:r>
              <a:rPr lang="en-GB" dirty="0" err="1"/>
              <a:t>Mentimeter</a:t>
            </a:r>
            <a:r>
              <a:rPr lang="en-GB" dirty="0"/>
              <a:t>: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https://www.menti.com/jvxageercf</a:t>
            </a:r>
          </a:p>
        </p:txBody>
      </p:sp>
    </p:spTree>
    <p:extLst>
      <p:ext uri="{BB962C8B-B14F-4D97-AF65-F5344CB8AC3E}">
        <p14:creationId xmlns:p14="http://schemas.microsoft.com/office/powerpoint/2010/main" val="37834336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1A50D9-99ED-4F8F-A4BC-A5C4A8832D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Loops in Python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0FFB2C-E1D6-4B4D-ADAE-BF1FA1AF598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3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Latha" panose="020B0604020202020204" pitchFamily="34" charset="0"/>
              </a:rPr>
              <a:t>When we program, we often need to repeat sections of code. These are known as </a:t>
            </a:r>
            <a:r>
              <a:rPr lang="en-GB" sz="32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Latha" panose="020B0604020202020204" pitchFamily="34" charset="0"/>
              </a:rPr>
              <a:t>loops</a:t>
            </a:r>
            <a:r>
              <a:rPr lang="en-GB" sz="3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Latha" panose="020B0604020202020204" pitchFamily="34" charset="0"/>
              </a:rPr>
              <a:t>. Loops have a set number of </a:t>
            </a:r>
            <a:r>
              <a:rPr lang="en-GB" sz="32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Latha" panose="020B0604020202020204" pitchFamily="34" charset="0"/>
              </a:rPr>
              <a:t>iterations</a:t>
            </a:r>
            <a:r>
              <a:rPr lang="en-GB" sz="3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Latha" panose="020B0604020202020204" pitchFamily="34" charset="0"/>
              </a:rPr>
              <a:t> (number of times the loop is run).  There are two categories of loop in Python – </a:t>
            </a:r>
            <a:r>
              <a:rPr lang="en-GB" sz="32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Latha" panose="020B0604020202020204" pitchFamily="34" charset="0"/>
              </a:rPr>
              <a:t>for</a:t>
            </a:r>
            <a:r>
              <a:rPr lang="en-GB" sz="3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Latha" panose="020B0604020202020204" pitchFamily="34" charset="0"/>
              </a:rPr>
              <a:t> and </a:t>
            </a:r>
            <a:r>
              <a:rPr lang="en-GB" sz="32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Latha" panose="020B0604020202020204" pitchFamily="34" charset="0"/>
              </a:rPr>
              <a:t>while</a:t>
            </a:r>
            <a:r>
              <a:rPr lang="en-GB" sz="3200" i="1" dirty="0">
                <a:latin typeface="Calibri" panose="020F0502020204030204" pitchFamily="34" charset="0"/>
                <a:ea typeface="Calibri" panose="020F0502020204030204" pitchFamily="34" charset="0"/>
                <a:cs typeface="Latha" panose="020B0604020202020204" pitchFamily="34" charset="0"/>
              </a:rPr>
              <a:t>.  </a:t>
            </a:r>
            <a:r>
              <a:rPr lang="en-GB" sz="3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Latha" panose="020B0604020202020204" pitchFamily="34" charset="0"/>
              </a:rPr>
              <a:t>Both of these exist in Python, but the </a:t>
            </a:r>
            <a:r>
              <a:rPr lang="en-GB" sz="32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Latha" panose="020B0604020202020204" pitchFamily="34" charset="0"/>
              </a:rPr>
              <a:t>for</a:t>
            </a:r>
            <a:r>
              <a:rPr lang="en-GB" sz="3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Latha" panose="020B0604020202020204" pitchFamily="34" charset="0"/>
              </a:rPr>
              <a:t> loop has a slightly different emphasis in Python. 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245106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D0E072-49D3-453A-9DDC-BC4ECD7EF8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While loop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38F1BA-FAF6-43C9-A408-415EF3C7607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while expression:</a:t>
            </a:r>
          </a:p>
          <a:p>
            <a:pPr marL="0" indent="0">
              <a:buNone/>
            </a:pPr>
            <a:r>
              <a:rPr lang="en-GB" dirty="0"/>
              <a:t>	 statement(s)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If the expression evaluates to TRUE, then the statements will be executed</a:t>
            </a:r>
          </a:p>
        </p:txBody>
      </p:sp>
    </p:spTree>
    <p:extLst>
      <p:ext uri="{BB962C8B-B14F-4D97-AF65-F5344CB8AC3E}">
        <p14:creationId xmlns:p14="http://schemas.microsoft.com/office/powerpoint/2010/main" val="225416960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F7F493-240D-4037-9BBD-24D1188DD6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While 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C1F734-98B0-498C-BEAB-EE788BED1F1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err="1"/>
              <a:t>i</a:t>
            </a:r>
            <a:r>
              <a:rPr lang="en-GB" dirty="0"/>
              <a:t>=1</a:t>
            </a:r>
          </a:p>
          <a:p>
            <a:pPr marL="0" indent="0">
              <a:buNone/>
            </a:pPr>
            <a:r>
              <a:rPr lang="en-GB" dirty="0"/>
              <a:t>while(</a:t>
            </a:r>
            <a:r>
              <a:rPr lang="en-GB" dirty="0" err="1"/>
              <a:t>i</a:t>
            </a:r>
            <a:r>
              <a:rPr lang="en-GB" dirty="0"/>
              <a:t>&lt;=5):</a:t>
            </a:r>
          </a:p>
          <a:p>
            <a:pPr marL="0" indent="0">
              <a:buNone/>
            </a:pPr>
            <a:r>
              <a:rPr lang="en-GB" dirty="0"/>
              <a:t>	print(</a:t>
            </a:r>
            <a:r>
              <a:rPr lang="en-GB" dirty="0" err="1"/>
              <a:t>i</a:t>
            </a:r>
            <a:r>
              <a:rPr lang="en-GB" dirty="0"/>
              <a:t>)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dirty="0" err="1"/>
              <a:t>i</a:t>
            </a:r>
            <a:r>
              <a:rPr lang="en-GB" dirty="0"/>
              <a:t>=i+1</a:t>
            </a:r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Output: 1,2,3,4,5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3012563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E8BF4F-B088-482F-A0B4-602BE83A22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While 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17E32D-E6F9-433E-B8FE-002AB458A45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Display first 10 odd numbers</a:t>
            </a:r>
          </a:p>
          <a:p>
            <a:pPr marL="0" indent="0">
              <a:buNone/>
            </a:pPr>
            <a:r>
              <a:rPr lang="en-GB" dirty="0" err="1"/>
              <a:t>i</a:t>
            </a:r>
            <a:r>
              <a:rPr lang="en-GB" dirty="0"/>
              <a:t>=1</a:t>
            </a:r>
          </a:p>
          <a:p>
            <a:pPr marL="0" indent="0">
              <a:buNone/>
            </a:pPr>
            <a:r>
              <a:rPr lang="en-GB" dirty="0"/>
              <a:t>while(</a:t>
            </a:r>
            <a:r>
              <a:rPr lang="en-GB" dirty="0" err="1"/>
              <a:t>i</a:t>
            </a:r>
            <a:r>
              <a:rPr lang="en-GB" dirty="0"/>
              <a:t>&lt;=10):</a:t>
            </a:r>
          </a:p>
          <a:p>
            <a:pPr marL="0" indent="0">
              <a:buNone/>
            </a:pPr>
            <a:r>
              <a:rPr lang="en-GB" dirty="0"/>
              <a:t>	print(</a:t>
            </a:r>
            <a:r>
              <a:rPr lang="en-GB" dirty="0" err="1"/>
              <a:t>i</a:t>
            </a:r>
            <a:r>
              <a:rPr lang="en-GB" dirty="0"/>
              <a:t>)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dirty="0" err="1"/>
              <a:t>i</a:t>
            </a:r>
            <a:r>
              <a:rPr lang="en-GB" dirty="0"/>
              <a:t>=i+2</a:t>
            </a:r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Output: 1 3 5 7 9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219655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F71E34-D6CE-407A-B038-36F140C56D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Nested loop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D9E71D-91EB-40DF-A51A-52816CEE65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7211144" cy="3917032"/>
          </a:xfrm>
        </p:spPr>
        <p:txBody>
          <a:bodyPr>
            <a:normAutofit fontScale="70000" lnSpcReduction="20000"/>
          </a:bodyPr>
          <a:lstStyle/>
          <a:p>
            <a:pPr marL="0" indent="0" algn="ctr">
              <a:buNone/>
            </a:pPr>
            <a:r>
              <a:rPr lang="en-GB" dirty="0"/>
              <a:t>Loop within loop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just">
              <a:buNone/>
            </a:pPr>
            <a:r>
              <a:rPr lang="en-GB" dirty="0"/>
              <a:t>for iterating_var1 in sequence1:</a:t>
            </a:r>
          </a:p>
          <a:p>
            <a:pPr marL="0" indent="0" algn="just">
              <a:buNone/>
            </a:pPr>
            <a:r>
              <a:rPr lang="en-GB" dirty="0"/>
              <a:t>	for iterating_var2 in sequence2:</a:t>
            </a:r>
          </a:p>
          <a:p>
            <a:pPr marL="0" indent="0" algn="just">
              <a:buNone/>
            </a:pPr>
            <a:r>
              <a:rPr lang="en-GB" dirty="0"/>
              <a:t>		statement(s)</a:t>
            </a:r>
          </a:p>
          <a:p>
            <a:pPr marL="0" indent="0" algn="just">
              <a:buNone/>
            </a:pPr>
            <a:r>
              <a:rPr lang="en-GB" dirty="0"/>
              <a:t>	 statement(s)</a:t>
            </a:r>
          </a:p>
          <a:p>
            <a:pPr marL="0" indent="0" algn="just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while expression:</a:t>
            </a:r>
          </a:p>
          <a:p>
            <a:pPr marL="0" indent="0">
              <a:buNone/>
            </a:pPr>
            <a:r>
              <a:rPr lang="en-GB" dirty="0"/>
              <a:t>	while expression:</a:t>
            </a:r>
          </a:p>
          <a:p>
            <a:pPr marL="0" indent="0">
              <a:buNone/>
            </a:pPr>
            <a:r>
              <a:rPr lang="en-GB" dirty="0"/>
              <a:t>	 	statement(s)</a:t>
            </a:r>
          </a:p>
          <a:p>
            <a:pPr marL="0" indent="0">
              <a:buNone/>
            </a:pPr>
            <a:r>
              <a:rPr lang="en-GB" dirty="0"/>
              <a:t>	 statement(s)</a:t>
            </a:r>
          </a:p>
          <a:p>
            <a:pPr marL="0" indent="0" algn="just">
              <a:buNone/>
            </a:pPr>
            <a:endParaRPr lang="en-GB" dirty="0"/>
          </a:p>
          <a:p>
            <a:pPr marL="0" indent="0" algn="just">
              <a:buNone/>
            </a:pPr>
            <a:endParaRPr lang="en-GB" dirty="0"/>
          </a:p>
          <a:p>
            <a:pPr marL="0" indent="0" algn="just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56510882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purl.org/dc/elements/1.1/"/>
    <ds:schemaRef ds:uri="http://purl.org/dc/terms/"/>
    <ds:schemaRef ds:uri="http://schemas.microsoft.com/office/infopath/2007/PartnerControls"/>
    <ds:schemaRef ds:uri="http://schemas.openxmlformats.org/package/2006/metadata/core-properties"/>
    <ds:schemaRef ds:uri="http://www.w3.org/XML/1998/namespace"/>
    <ds:schemaRef ds:uri="http://schemas.microsoft.com/office/2006/documentManagement/types"/>
    <ds:schemaRef ds:uri="303dbf9b-b85b-46a0-94f1-894078c07ecd"/>
    <ds:schemaRef ds:uri="http://schemas.microsoft.com/office/2006/metadata/properties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25</TotalTime>
  <Words>288</Words>
  <Application>Microsoft Office PowerPoint</Application>
  <PresentationFormat>On-screen Show (4:3)</PresentationFormat>
  <Paragraphs>56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Myriad Pro</vt:lpstr>
      <vt:lpstr>Arial</vt:lpstr>
      <vt:lpstr>Calibri</vt:lpstr>
      <vt:lpstr>20140311PresentationUWTSDTemplate</vt:lpstr>
      <vt:lpstr>Computational Thinking</vt:lpstr>
      <vt:lpstr>Lesson Objectives</vt:lpstr>
      <vt:lpstr>Recap</vt:lpstr>
      <vt:lpstr>Mentimeter</vt:lpstr>
      <vt:lpstr>Loops in Python</vt:lpstr>
      <vt:lpstr>While loop</vt:lpstr>
      <vt:lpstr>While example</vt:lpstr>
      <vt:lpstr>While example</vt:lpstr>
      <vt:lpstr>Nested loop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Renuga Jayakumar</cp:lastModifiedBy>
  <cp:revision>149</cp:revision>
  <dcterms:created xsi:type="dcterms:W3CDTF">2015-04-14T15:21:28Z</dcterms:created>
  <dcterms:modified xsi:type="dcterms:W3CDTF">2021-11-22T10:41:50Z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