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MY"/>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129B90-1B28-4A90-94C0-83FBD24EB6F2}" type="datetimeFigureOut">
              <a:rPr lang="en-MY" smtClean="0"/>
              <a:t>2/12/2021</a:t>
            </a:fld>
            <a:endParaRPr lang="en-MY"/>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MY"/>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MY"/>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2A0EB0-231B-4106-A73B-C8DBB4E06635}" type="slidenum">
              <a:rPr lang="en-MY" smtClean="0"/>
              <a:t>‹#›</a:t>
            </a:fld>
            <a:endParaRPr lang="en-MY"/>
          </a:p>
        </p:txBody>
      </p:sp>
    </p:spTree>
    <p:extLst>
      <p:ext uri="{BB962C8B-B14F-4D97-AF65-F5344CB8AC3E}">
        <p14:creationId xmlns:p14="http://schemas.microsoft.com/office/powerpoint/2010/main" val="2026271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dirty="0">
                <a:solidFill>
                  <a:srgbClr val="000000"/>
                </a:solidFill>
                <a:effectLst/>
                <a:latin typeface="Times New Roman" panose="02020603050405020304" pitchFamily="18" charset="0"/>
                <a:ea typeface="Calibri" panose="020F0502020204030204" pitchFamily="34" charset="0"/>
              </a:rPr>
              <a:t>I chose  this post to develop my communication skills with the customer and be able to learn how to manage a team(www.prospects.ac.uk, 2021). I also want to enjoy the position of customer service manager that will help me to know the different customer behaviour regarding their organisation and also help the customers face to face</a:t>
            </a:r>
            <a:endParaRPr lang="en-MY" dirty="0"/>
          </a:p>
        </p:txBody>
      </p:sp>
      <p:sp>
        <p:nvSpPr>
          <p:cNvPr id="4" name="Slide Number Placeholder 3"/>
          <p:cNvSpPr>
            <a:spLocks noGrp="1"/>
          </p:cNvSpPr>
          <p:nvPr>
            <p:ph type="sldNum" sz="quarter" idx="5"/>
          </p:nvPr>
        </p:nvSpPr>
        <p:spPr/>
        <p:txBody>
          <a:bodyPr/>
          <a:lstStyle/>
          <a:p>
            <a:fld id="{E22A0EB0-231B-4106-A73B-C8DBB4E06635}" type="slidenum">
              <a:rPr lang="en-MY" smtClean="0"/>
              <a:t>3</a:t>
            </a:fld>
            <a:endParaRPr lang="en-MY"/>
          </a:p>
        </p:txBody>
      </p:sp>
    </p:spTree>
    <p:extLst>
      <p:ext uri="{BB962C8B-B14F-4D97-AF65-F5344CB8AC3E}">
        <p14:creationId xmlns:p14="http://schemas.microsoft.com/office/powerpoint/2010/main" val="3157768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other company mainly franchises with the organisation for their Customer manager service only as they excellently represent their organisation with their beautiful communication skills. They communicate with the customer by mobile phone, email and face to face.</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also helps to deal with the other professional manager for their partnership.</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MY" dirty="0"/>
          </a:p>
        </p:txBody>
      </p:sp>
      <p:sp>
        <p:nvSpPr>
          <p:cNvPr id="4" name="Slide Number Placeholder 3"/>
          <p:cNvSpPr>
            <a:spLocks noGrp="1"/>
          </p:cNvSpPr>
          <p:nvPr>
            <p:ph type="sldNum" sz="quarter" idx="5"/>
          </p:nvPr>
        </p:nvSpPr>
        <p:spPr/>
        <p:txBody>
          <a:bodyPr/>
          <a:lstStyle/>
          <a:p>
            <a:fld id="{E22A0EB0-231B-4106-A73B-C8DBB4E06635}" type="slidenum">
              <a:rPr lang="en-MY" smtClean="0"/>
              <a:t>4</a:t>
            </a:fld>
            <a:endParaRPr lang="en-MY"/>
          </a:p>
        </p:txBody>
      </p:sp>
    </p:spTree>
    <p:extLst>
      <p:ext uri="{BB962C8B-B14F-4D97-AF65-F5344CB8AC3E}">
        <p14:creationId xmlns:p14="http://schemas.microsoft.com/office/powerpoint/2010/main" val="3833792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I am dealing with some critical issues then to stay calm is the best way to overcome the problems. If I stay calm then only I will be able to solve the issues within a short time. Rather if I start to panic then there will be no solution to the problems.</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MY" dirty="0"/>
          </a:p>
        </p:txBody>
      </p:sp>
      <p:sp>
        <p:nvSpPr>
          <p:cNvPr id="4" name="Slide Number Placeholder 3"/>
          <p:cNvSpPr>
            <a:spLocks noGrp="1"/>
          </p:cNvSpPr>
          <p:nvPr>
            <p:ph type="sldNum" sz="quarter" idx="5"/>
          </p:nvPr>
        </p:nvSpPr>
        <p:spPr/>
        <p:txBody>
          <a:bodyPr/>
          <a:lstStyle/>
          <a:p>
            <a:fld id="{E22A0EB0-231B-4106-A73B-C8DBB4E06635}" type="slidenum">
              <a:rPr lang="en-MY" smtClean="0"/>
              <a:t>5</a:t>
            </a:fld>
            <a:endParaRPr lang="en-MY"/>
          </a:p>
        </p:txBody>
      </p:sp>
    </p:spTree>
    <p:extLst>
      <p:ext uri="{BB962C8B-B14F-4D97-AF65-F5344CB8AC3E}">
        <p14:creationId xmlns:p14="http://schemas.microsoft.com/office/powerpoint/2010/main" val="2084821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Planning skills will help in refunds or repayments to the customers and organisational skills will help the employees and the customer service manager to keep exact records of discussion with customers and the data records. By tracing the performance of the team members  I will be able to know their strengths and weaknesses.</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MY" dirty="0"/>
          </a:p>
        </p:txBody>
      </p:sp>
      <p:sp>
        <p:nvSpPr>
          <p:cNvPr id="4" name="Slide Number Placeholder 3"/>
          <p:cNvSpPr>
            <a:spLocks noGrp="1"/>
          </p:cNvSpPr>
          <p:nvPr>
            <p:ph type="sldNum" sz="quarter" idx="5"/>
          </p:nvPr>
        </p:nvSpPr>
        <p:spPr/>
        <p:txBody>
          <a:bodyPr/>
          <a:lstStyle/>
          <a:p>
            <a:fld id="{E22A0EB0-231B-4106-A73B-C8DBB4E06635}" type="slidenum">
              <a:rPr lang="en-MY" smtClean="0"/>
              <a:t>6</a:t>
            </a:fld>
            <a:endParaRPr lang="en-MY"/>
          </a:p>
        </p:txBody>
      </p:sp>
    </p:spTree>
    <p:extLst>
      <p:ext uri="{BB962C8B-B14F-4D97-AF65-F5344CB8AC3E}">
        <p14:creationId xmlns:p14="http://schemas.microsoft.com/office/powerpoint/2010/main" val="1271056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3F83-6774-4233-B87F-6B2A40FD6C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MY"/>
          </a:p>
        </p:txBody>
      </p:sp>
      <p:sp>
        <p:nvSpPr>
          <p:cNvPr id="3" name="Subtitle 2">
            <a:extLst>
              <a:ext uri="{FF2B5EF4-FFF2-40B4-BE49-F238E27FC236}">
                <a16:creationId xmlns:a16="http://schemas.microsoft.com/office/drawing/2014/main" id="{DFED1454-B909-4EE1-AC91-27706B749A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MY"/>
          </a:p>
        </p:txBody>
      </p:sp>
      <p:sp>
        <p:nvSpPr>
          <p:cNvPr id="4" name="Date Placeholder 3">
            <a:extLst>
              <a:ext uri="{FF2B5EF4-FFF2-40B4-BE49-F238E27FC236}">
                <a16:creationId xmlns:a16="http://schemas.microsoft.com/office/drawing/2014/main" id="{4AA69E76-D5C0-4E55-A3E7-002B85D7CE79}"/>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5" name="Footer Placeholder 4">
            <a:extLst>
              <a:ext uri="{FF2B5EF4-FFF2-40B4-BE49-F238E27FC236}">
                <a16:creationId xmlns:a16="http://schemas.microsoft.com/office/drawing/2014/main" id="{2A19AEB9-6CF7-4B66-9514-7235AE27777C}"/>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138D116E-54AE-49B9-A58B-408AA26A4F8D}"/>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184505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5B93F-CAC7-4DCA-93AB-77B47E198636}"/>
              </a:ext>
            </a:extLst>
          </p:cNvPr>
          <p:cNvSpPr>
            <a:spLocks noGrp="1"/>
          </p:cNvSpPr>
          <p:nvPr>
            <p:ph type="title"/>
          </p:nvPr>
        </p:nvSpPr>
        <p:spPr/>
        <p:txBody>
          <a:bodyPr/>
          <a:lstStyle/>
          <a:p>
            <a:r>
              <a:rPr lang="en-US"/>
              <a:t>Click to edit Master title style</a:t>
            </a:r>
            <a:endParaRPr lang="en-MY"/>
          </a:p>
        </p:txBody>
      </p:sp>
      <p:sp>
        <p:nvSpPr>
          <p:cNvPr id="3" name="Content Placeholder 2">
            <a:extLst>
              <a:ext uri="{FF2B5EF4-FFF2-40B4-BE49-F238E27FC236}">
                <a16:creationId xmlns:a16="http://schemas.microsoft.com/office/drawing/2014/main" id="{E5A5AD24-2F42-435E-AEC7-B306785289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C76147F8-BDEB-4BF7-A047-10ECDF12704D}"/>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5" name="Footer Placeholder 4">
            <a:extLst>
              <a:ext uri="{FF2B5EF4-FFF2-40B4-BE49-F238E27FC236}">
                <a16:creationId xmlns:a16="http://schemas.microsoft.com/office/drawing/2014/main" id="{874346E7-1F83-4BFE-B0B4-034F376F50E5}"/>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49085492-8994-4E60-97AF-E10C6DFD6330}"/>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4270263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6A7AC-6E83-47BD-8BEA-A12B4B339F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MY"/>
          </a:p>
        </p:txBody>
      </p:sp>
      <p:sp>
        <p:nvSpPr>
          <p:cNvPr id="3" name="Text Placeholder 2">
            <a:extLst>
              <a:ext uri="{FF2B5EF4-FFF2-40B4-BE49-F238E27FC236}">
                <a16:creationId xmlns:a16="http://schemas.microsoft.com/office/drawing/2014/main" id="{50A92ADA-C380-432F-A4AA-AC8E3068AC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BDB6CF-2077-4AA7-8E9D-135EBFA117B3}"/>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5" name="Footer Placeholder 4">
            <a:extLst>
              <a:ext uri="{FF2B5EF4-FFF2-40B4-BE49-F238E27FC236}">
                <a16:creationId xmlns:a16="http://schemas.microsoft.com/office/drawing/2014/main" id="{5E8F5FDF-FCAC-41D9-B82B-03959570679A}"/>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A5D5EDCB-30C9-4EE2-BC36-C57DE200A5CE}"/>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01365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9AA15-6718-4294-B391-AAC0F15790B6}"/>
              </a:ext>
            </a:extLst>
          </p:cNvPr>
          <p:cNvSpPr>
            <a:spLocks noGrp="1"/>
          </p:cNvSpPr>
          <p:nvPr>
            <p:ph type="title"/>
          </p:nvPr>
        </p:nvSpPr>
        <p:spPr/>
        <p:txBody>
          <a:bodyPr/>
          <a:lstStyle/>
          <a:p>
            <a:r>
              <a:rPr lang="en-US"/>
              <a:t>Click to edit Master title style</a:t>
            </a:r>
            <a:endParaRPr lang="en-MY"/>
          </a:p>
        </p:txBody>
      </p:sp>
      <p:sp>
        <p:nvSpPr>
          <p:cNvPr id="3" name="Content Placeholder 2">
            <a:extLst>
              <a:ext uri="{FF2B5EF4-FFF2-40B4-BE49-F238E27FC236}">
                <a16:creationId xmlns:a16="http://schemas.microsoft.com/office/drawing/2014/main" id="{8581406B-A2F7-4D56-89CF-5FDC9FB443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Content Placeholder 3">
            <a:extLst>
              <a:ext uri="{FF2B5EF4-FFF2-40B4-BE49-F238E27FC236}">
                <a16:creationId xmlns:a16="http://schemas.microsoft.com/office/drawing/2014/main" id="{F70744F7-73C6-4906-A784-D544D70543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5" name="Date Placeholder 4">
            <a:extLst>
              <a:ext uri="{FF2B5EF4-FFF2-40B4-BE49-F238E27FC236}">
                <a16:creationId xmlns:a16="http://schemas.microsoft.com/office/drawing/2014/main" id="{1E28059A-8CB0-49D8-BCF3-9010DDDAB3AE}"/>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6" name="Footer Placeholder 5">
            <a:extLst>
              <a:ext uri="{FF2B5EF4-FFF2-40B4-BE49-F238E27FC236}">
                <a16:creationId xmlns:a16="http://schemas.microsoft.com/office/drawing/2014/main" id="{F0C8B1A4-70FD-47ED-A97C-526210A6C312}"/>
              </a:ext>
            </a:extLst>
          </p:cNvPr>
          <p:cNvSpPr>
            <a:spLocks noGrp="1"/>
          </p:cNvSpPr>
          <p:nvPr>
            <p:ph type="ftr" sz="quarter" idx="11"/>
          </p:nvPr>
        </p:nvSpPr>
        <p:spPr/>
        <p:txBody>
          <a:bodyPr/>
          <a:lstStyle/>
          <a:p>
            <a:endParaRPr lang="en-MY"/>
          </a:p>
        </p:txBody>
      </p:sp>
      <p:sp>
        <p:nvSpPr>
          <p:cNvPr id="7" name="Slide Number Placeholder 6">
            <a:extLst>
              <a:ext uri="{FF2B5EF4-FFF2-40B4-BE49-F238E27FC236}">
                <a16:creationId xmlns:a16="http://schemas.microsoft.com/office/drawing/2014/main" id="{DF8602DB-08BC-400C-B909-7DAD9ACF1745}"/>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2406808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C5BBD-E5FB-4BEC-9052-54264756CEC9}"/>
              </a:ext>
            </a:extLst>
          </p:cNvPr>
          <p:cNvSpPr>
            <a:spLocks noGrp="1"/>
          </p:cNvSpPr>
          <p:nvPr>
            <p:ph type="title"/>
          </p:nvPr>
        </p:nvSpPr>
        <p:spPr>
          <a:xfrm>
            <a:off x="839788" y="365125"/>
            <a:ext cx="10515600" cy="1325563"/>
          </a:xfrm>
        </p:spPr>
        <p:txBody>
          <a:bodyPr/>
          <a:lstStyle/>
          <a:p>
            <a:r>
              <a:rPr lang="en-US"/>
              <a:t>Click to edit Master title style</a:t>
            </a:r>
            <a:endParaRPr lang="en-MY"/>
          </a:p>
        </p:txBody>
      </p:sp>
      <p:sp>
        <p:nvSpPr>
          <p:cNvPr id="3" name="Text Placeholder 2">
            <a:extLst>
              <a:ext uri="{FF2B5EF4-FFF2-40B4-BE49-F238E27FC236}">
                <a16:creationId xmlns:a16="http://schemas.microsoft.com/office/drawing/2014/main" id="{8F165BAB-3253-4CC6-9748-7A1A2051D3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E7875E-7A89-483A-BFC8-DBBF745C71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5" name="Text Placeholder 4">
            <a:extLst>
              <a:ext uri="{FF2B5EF4-FFF2-40B4-BE49-F238E27FC236}">
                <a16:creationId xmlns:a16="http://schemas.microsoft.com/office/drawing/2014/main" id="{F22C5911-4D51-4D74-BA89-66D918B7BB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B76491-DF19-4ABE-9344-4BBE523029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7" name="Date Placeholder 6">
            <a:extLst>
              <a:ext uri="{FF2B5EF4-FFF2-40B4-BE49-F238E27FC236}">
                <a16:creationId xmlns:a16="http://schemas.microsoft.com/office/drawing/2014/main" id="{77EC6261-9FEF-44C5-B762-A52A9DDB2FBB}"/>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8" name="Footer Placeholder 7">
            <a:extLst>
              <a:ext uri="{FF2B5EF4-FFF2-40B4-BE49-F238E27FC236}">
                <a16:creationId xmlns:a16="http://schemas.microsoft.com/office/drawing/2014/main" id="{E45E0F7E-12A7-43CF-A75E-A218745F3A20}"/>
              </a:ext>
            </a:extLst>
          </p:cNvPr>
          <p:cNvSpPr>
            <a:spLocks noGrp="1"/>
          </p:cNvSpPr>
          <p:nvPr>
            <p:ph type="ftr" sz="quarter" idx="11"/>
          </p:nvPr>
        </p:nvSpPr>
        <p:spPr/>
        <p:txBody>
          <a:bodyPr/>
          <a:lstStyle/>
          <a:p>
            <a:endParaRPr lang="en-MY"/>
          </a:p>
        </p:txBody>
      </p:sp>
      <p:sp>
        <p:nvSpPr>
          <p:cNvPr id="9" name="Slide Number Placeholder 8">
            <a:extLst>
              <a:ext uri="{FF2B5EF4-FFF2-40B4-BE49-F238E27FC236}">
                <a16:creationId xmlns:a16="http://schemas.microsoft.com/office/drawing/2014/main" id="{E0BF68F6-0B28-459A-B764-AB1237C73C95}"/>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388981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E0F41-6FE3-4658-9BD2-2A90B44729F8}"/>
              </a:ext>
            </a:extLst>
          </p:cNvPr>
          <p:cNvSpPr>
            <a:spLocks noGrp="1"/>
          </p:cNvSpPr>
          <p:nvPr>
            <p:ph type="title"/>
          </p:nvPr>
        </p:nvSpPr>
        <p:spPr/>
        <p:txBody>
          <a:bodyPr/>
          <a:lstStyle/>
          <a:p>
            <a:r>
              <a:rPr lang="en-US"/>
              <a:t>Click to edit Master title style</a:t>
            </a:r>
            <a:endParaRPr lang="en-MY"/>
          </a:p>
        </p:txBody>
      </p:sp>
      <p:sp>
        <p:nvSpPr>
          <p:cNvPr id="3" name="Date Placeholder 2">
            <a:extLst>
              <a:ext uri="{FF2B5EF4-FFF2-40B4-BE49-F238E27FC236}">
                <a16:creationId xmlns:a16="http://schemas.microsoft.com/office/drawing/2014/main" id="{4069C034-8723-47C4-8320-96C2B999021A}"/>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4" name="Footer Placeholder 3">
            <a:extLst>
              <a:ext uri="{FF2B5EF4-FFF2-40B4-BE49-F238E27FC236}">
                <a16:creationId xmlns:a16="http://schemas.microsoft.com/office/drawing/2014/main" id="{F63AD2E6-3AC8-4AC2-8EA3-71ED89646618}"/>
              </a:ext>
            </a:extLst>
          </p:cNvPr>
          <p:cNvSpPr>
            <a:spLocks noGrp="1"/>
          </p:cNvSpPr>
          <p:nvPr>
            <p:ph type="ftr" sz="quarter" idx="11"/>
          </p:nvPr>
        </p:nvSpPr>
        <p:spPr/>
        <p:txBody>
          <a:bodyPr/>
          <a:lstStyle/>
          <a:p>
            <a:endParaRPr lang="en-MY"/>
          </a:p>
        </p:txBody>
      </p:sp>
      <p:sp>
        <p:nvSpPr>
          <p:cNvPr id="5" name="Slide Number Placeholder 4">
            <a:extLst>
              <a:ext uri="{FF2B5EF4-FFF2-40B4-BE49-F238E27FC236}">
                <a16:creationId xmlns:a16="http://schemas.microsoft.com/office/drawing/2014/main" id="{367C6CCC-63E3-42AF-AC4E-2C184E0BAB4C}"/>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643037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FF12C1-55F4-4758-8248-3E741235FE5A}"/>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3" name="Footer Placeholder 2">
            <a:extLst>
              <a:ext uri="{FF2B5EF4-FFF2-40B4-BE49-F238E27FC236}">
                <a16:creationId xmlns:a16="http://schemas.microsoft.com/office/drawing/2014/main" id="{2DE7EED8-4284-4DEF-855E-651D17EF2F24}"/>
              </a:ext>
            </a:extLst>
          </p:cNvPr>
          <p:cNvSpPr>
            <a:spLocks noGrp="1"/>
          </p:cNvSpPr>
          <p:nvPr>
            <p:ph type="ftr" sz="quarter" idx="11"/>
          </p:nvPr>
        </p:nvSpPr>
        <p:spPr/>
        <p:txBody>
          <a:bodyPr/>
          <a:lstStyle/>
          <a:p>
            <a:endParaRPr lang="en-MY"/>
          </a:p>
        </p:txBody>
      </p:sp>
      <p:sp>
        <p:nvSpPr>
          <p:cNvPr id="4" name="Slide Number Placeholder 3">
            <a:extLst>
              <a:ext uri="{FF2B5EF4-FFF2-40B4-BE49-F238E27FC236}">
                <a16:creationId xmlns:a16="http://schemas.microsoft.com/office/drawing/2014/main" id="{B0516DDA-285B-4E80-9EAF-B66480B20EEE}"/>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2302274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47193-912E-479F-9C5E-484DD6BA65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MY"/>
          </a:p>
        </p:txBody>
      </p:sp>
      <p:sp>
        <p:nvSpPr>
          <p:cNvPr id="3" name="Content Placeholder 2">
            <a:extLst>
              <a:ext uri="{FF2B5EF4-FFF2-40B4-BE49-F238E27FC236}">
                <a16:creationId xmlns:a16="http://schemas.microsoft.com/office/drawing/2014/main" id="{C4C66A1D-44B1-4527-889F-FB42E321BC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Text Placeholder 3">
            <a:extLst>
              <a:ext uri="{FF2B5EF4-FFF2-40B4-BE49-F238E27FC236}">
                <a16:creationId xmlns:a16="http://schemas.microsoft.com/office/drawing/2014/main" id="{68532C3F-A369-48BD-A57D-07E1456BE9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8664AE-4C7B-4BDA-996A-A33226BF31D8}"/>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6" name="Footer Placeholder 5">
            <a:extLst>
              <a:ext uri="{FF2B5EF4-FFF2-40B4-BE49-F238E27FC236}">
                <a16:creationId xmlns:a16="http://schemas.microsoft.com/office/drawing/2014/main" id="{5F97215C-B7D6-4A5B-B906-CE1FD998CF46}"/>
              </a:ext>
            </a:extLst>
          </p:cNvPr>
          <p:cNvSpPr>
            <a:spLocks noGrp="1"/>
          </p:cNvSpPr>
          <p:nvPr>
            <p:ph type="ftr" sz="quarter" idx="11"/>
          </p:nvPr>
        </p:nvSpPr>
        <p:spPr/>
        <p:txBody>
          <a:bodyPr/>
          <a:lstStyle/>
          <a:p>
            <a:endParaRPr lang="en-MY"/>
          </a:p>
        </p:txBody>
      </p:sp>
      <p:sp>
        <p:nvSpPr>
          <p:cNvPr id="7" name="Slide Number Placeholder 6">
            <a:extLst>
              <a:ext uri="{FF2B5EF4-FFF2-40B4-BE49-F238E27FC236}">
                <a16:creationId xmlns:a16="http://schemas.microsoft.com/office/drawing/2014/main" id="{87EF7BE0-E7C1-4E35-A824-CE0253D04051}"/>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3682899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384F-5622-4C32-B835-86470B83D1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MY"/>
          </a:p>
        </p:txBody>
      </p:sp>
      <p:sp>
        <p:nvSpPr>
          <p:cNvPr id="3" name="Picture Placeholder 2">
            <a:extLst>
              <a:ext uri="{FF2B5EF4-FFF2-40B4-BE49-F238E27FC236}">
                <a16:creationId xmlns:a16="http://schemas.microsoft.com/office/drawing/2014/main" id="{0474DBAE-4CEB-4827-8618-6C18A672BF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MY"/>
          </a:p>
        </p:txBody>
      </p:sp>
      <p:sp>
        <p:nvSpPr>
          <p:cNvPr id="4" name="Text Placeholder 3">
            <a:extLst>
              <a:ext uri="{FF2B5EF4-FFF2-40B4-BE49-F238E27FC236}">
                <a16:creationId xmlns:a16="http://schemas.microsoft.com/office/drawing/2014/main" id="{ECB39995-0639-490C-951F-3C139C7EF7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84FEF4-AED4-4159-A397-4F57C0E98C33}"/>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6" name="Footer Placeholder 5">
            <a:extLst>
              <a:ext uri="{FF2B5EF4-FFF2-40B4-BE49-F238E27FC236}">
                <a16:creationId xmlns:a16="http://schemas.microsoft.com/office/drawing/2014/main" id="{C77D3562-3CF6-4931-92F0-1FFA719D84F3}"/>
              </a:ext>
            </a:extLst>
          </p:cNvPr>
          <p:cNvSpPr>
            <a:spLocks noGrp="1"/>
          </p:cNvSpPr>
          <p:nvPr>
            <p:ph type="ftr" sz="quarter" idx="11"/>
          </p:nvPr>
        </p:nvSpPr>
        <p:spPr/>
        <p:txBody>
          <a:bodyPr/>
          <a:lstStyle/>
          <a:p>
            <a:endParaRPr lang="en-MY"/>
          </a:p>
        </p:txBody>
      </p:sp>
      <p:sp>
        <p:nvSpPr>
          <p:cNvPr id="7" name="Slide Number Placeholder 6">
            <a:extLst>
              <a:ext uri="{FF2B5EF4-FFF2-40B4-BE49-F238E27FC236}">
                <a16:creationId xmlns:a16="http://schemas.microsoft.com/office/drawing/2014/main" id="{C2A38A4C-6BB8-42BD-A7B3-D9E41E9D538B}"/>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290966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AFF94-A7E1-4A0E-8F88-28C48BD043B9}"/>
              </a:ext>
            </a:extLst>
          </p:cNvPr>
          <p:cNvSpPr>
            <a:spLocks noGrp="1"/>
          </p:cNvSpPr>
          <p:nvPr>
            <p:ph type="title"/>
          </p:nvPr>
        </p:nvSpPr>
        <p:spPr/>
        <p:txBody>
          <a:bodyPr/>
          <a:lstStyle/>
          <a:p>
            <a:r>
              <a:rPr lang="en-US"/>
              <a:t>Click to edit Master title style</a:t>
            </a:r>
            <a:endParaRPr lang="en-MY"/>
          </a:p>
        </p:txBody>
      </p:sp>
      <p:sp>
        <p:nvSpPr>
          <p:cNvPr id="3" name="Vertical Text Placeholder 2">
            <a:extLst>
              <a:ext uri="{FF2B5EF4-FFF2-40B4-BE49-F238E27FC236}">
                <a16:creationId xmlns:a16="http://schemas.microsoft.com/office/drawing/2014/main" id="{467A803C-DD72-4C1C-BBB1-8CB2746BC8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96ECE7A0-8498-4FBD-9AE0-854915D119E3}"/>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5" name="Footer Placeholder 4">
            <a:extLst>
              <a:ext uri="{FF2B5EF4-FFF2-40B4-BE49-F238E27FC236}">
                <a16:creationId xmlns:a16="http://schemas.microsoft.com/office/drawing/2014/main" id="{336FFE8A-ADF0-4CE4-9596-1977C52B8FAE}"/>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56081319-CF83-4BF6-A003-17F221C987C4}"/>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266171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A6F82D-6B99-4BDB-B65D-2659738746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MY"/>
          </a:p>
        </p:txBody>
      </p:sp>
      <p:sp>
        <p:nvSpPr>
          <p:cNvPr id="3" name="Vertical Text Placeholder 2">
            <a:extLst>
              <a:ext uri="{FF2B5EF4-FFF2-40B4-BE49-F238E27FC236}">
                <a16:creationId xmlns:a16="http://schemas.microsoft.com/office/drawing/2014/main" id="{A3D4B1BA-B034-4F6A-8B5D-6B326013DA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8B0C3892-26BF-44F8-A41A-4836A38EBA35}"/>
              </a:ext>
            </a:extLst>
          </p:cNvPr>
          <p:cNvSpPr>
            <a:spLocks noGrp="1"/>
          </p:cNvSpPr>
          <p:nvPr>
            <p:ph type="dt" sz="half" idx="10"/>
          </p:nvPr>
        </p:nvSpPr>
        <p:spPr/>
        <p:txBody>
          <a:bodyPr/>
          <a:lstStyle/>
          <a:p>
            <a:fld id="{E7EA57F8-B4B3-4C5E-AAFA-D9665558648E}" type="datetimeFigureOut">
              <a:rPr lang="en-MY" smtClean="0"/>
              <a:t>2/12/2021</a:t>
            </a:fld>
            <a:endParaRPr lang="en-MY"/>
          </a:p>
        </p:txBody>
      </p:sp>
      <p:sp>
        <p:nvSpPr>
          <p:cNvPr id="5" name="Footer Placeholder 4">
            <a:extLst>
              <a:ext uri="{FF2B5EF4-FFF2-40B4-BE49-F238E27FC236}">
                <a16:creationId xmlns:a16="http://schemas.microsoft.com/office/drawing/2014/main" id="{4856CA46-6192-48BC-B8B1-6C3D7D77C840}"/>
              </a:ext>
            </a:extLst>
          </p:cNvPr>
          <p:cNvSpPr>
            <a:spLocks noGrp="1"/>
          </p:cNvSpPr>
          <p:nvPr>
            <p:ph type="ftr" sz="quarter" idx="11"/>
          </p:nvPr>
        </p:nvSpPr>
        <p:spPr/>
        <p:txBody>
          <a:bodyPr/>
          <a:lstStyle/>
          <a:p>
            <a:endParaRPr lang="en-MY"/>
          </a:p>
        </p:txBody>
      </p:sp>
      <p:sp>
        <p:nvSpPr>
          <p:cNvPr id="6" name="Slide Number Placeholder 5">
            <a:extLst>
              <a:ext uri="{FF2B5EF4-FFF2-40B4-BE49-F238E27FC236}">
                <a16:creationId xmlns:a16="http://schemas.microsoft.com/office/drawing/2014/main" id="{23F1C938-C05E-4F89-A8E1-E1BF6BDCD12E}"/>
              </a:ext>
            </a:extLst>
          </p:cNvPr>
          <p:cNvSpPr>
            <a:spLocks noGrp="1"/>
          </p:cNvSpPr>
          <p:nvPr>
            <p:ph type="sldNum" sz="quarter" idx="12"/>
          </p:nvPr>
        </p:nvSpPr>
        <p:spPr/>
        <p:txBody>
          <a:bodyPr/>
          <a:lstStyle/>
          <a:p>
            <a:fld id="{A053EDBE-5F6C-40F5-9260-45D260423A9F}" type="slidenum">
              <a:rPr lang="en-MY" smtClean="0"/>
              <a:t>‹#›</a:t>
            </a:fld>
            <a:endParaRPr lang="en-MY"/>
          </a:p>
        </p:txBody>
      </p:sp>
    </p:spTree>
    <p:extLst>
      <p:ext uri="{BB962C8B-B14F-4D97-AF65-F5344CB8AC3E}">
        <p14:creationId xmlns:p14="http://schemas.microsoft.com/office/powerpoint/2010/main" val="1341854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5CF29D-8503-48FD-8B49-EFC4E40B4D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MY"/>
          </a:p>
        </p:txBody>
      </p:sp>
      <p:sp>
        <p:nvSpPr>
          <p:cNvPr id="3" name="Text Placeholder 2">
            <a:extLst>
              <a:ext uri="{FF2B5EF4-FFF2-40B4-BE49-F238E27FC236}">
                <a16:creationId xmlns:a16="http://schemas.microsoft.com/office/drawing/2014/main" id="{DBD44376-09C6-4563-A324-8F75215DED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F6D75252-8848-4FAF-8123-165B87F7A8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EA57F8-B4B3-4C5E-AAFA-D9665558648E}" type="datetimeFigureOut">
              <a:rPr lang="en-MY" smtClean="0"/>
              <a:t>2/12/2021</a:t>
            </a:fld>
            <a:endParaRPr lang="en-MY"/>
          </a:p>
        </p:txBody>
      </p:sp>
      <p:sp>
        <p:nvSpPr>
          <p:cNvPr id="5" name="Footer Placeholder 4">
            <a:extLst>
              <a:ext uri="{FF2B5EF4-FFF2-40B4-BE49-F238E27FC236}">
                <a16:creationId xmlns:a16="http://schemas.microsoft.com/office/drawing/2014/main" id="{95FC6964-C0EA-4BB2-9340-8DA39C86C6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MY"/>
          </a:p>
        </p:txBody>
      </p:sp>
      <p:sp>
        <p:nvSpPr>
          <p:cNvPr id="6" name="Slide Number Placeholder 5">
            <a:extLst>
              <a:ext uri="{FF2B5EF4-FFF2-40B4-BE49-F238E27FC236}">
                <a16:creationId xmlns:a16="http://schemas.microsoft.com/office/drawing/2014/main" id="{355F5A08-191D-4606-982C-578FFD7A6E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53EDBE-5F6C-40F5-9260-45D260423A9F}" type="slidenum">
              <a:rPr lang="en-MY" smtClean="0"/>
              <a:t>‹#›</a:t>
            </a:fld>
            <a:endParaRPr lang="en-MY"/>
          </a:p>
        </p:txBody>
      </p:sp>
    </p:spTree>
    <p:extLst>
      <p:ext uri="{BB962C8B-B14F-4D97-AF65-F5344CB8AC3E}">
        <p14:creationId xmlns:p14="http://schemas.microsoft.com/office/powerpoint/2010/main" val="1583809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study.com/academy/lesson/communication-skills-for-customer-service-managers.html" TargetMode="External"/><Relationship Id="rId2" Type="http://schemas.openxmlformats.org/officeDocument/2006/relationships/hyperlink" Target="https://blog.hubspot.com/service/support-manager-skills" TargetMode="External"/><Relationship Id="rId1" Type="http://schemas.openxmlformats.org/officeDocument/2006/relationships/slideLayout" Target="../slideLayouts/slideLayout7.xml"/><Relationship Id="rId5" Type="http://schemas.openxmlformats.org/officeDocument/2006/relationships/hyperlink" Target="https://www.prospects.ac.uk/job-profiles/customer-service-manager#skills" TargetMode="External"/><Relationship Id="rId4" Type="http://schemas.openxmlformats.org/officeDocument/2006/relationships/hyperlink" Target="https://www.unicomcorp.com/blog/problem-solving-skills-in-customer-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349C0-1D61-4710-A8A2-E20804C4D37B}"/>
              </a:ext>
            </a:extLst>
          </p:cNvPr>
          <p:cNvSpPr>
            <a:spLocks noGrp="1"/>
          </p:cNvSpPr>
          <p:nvPr>
            <p:ph type="ctrTitle"/>
          </p:nvPr>
        </p:nvSpPr>
        <p:spPr/>
        <p:txBody>
          <a:bodyPr/>
          <a:lstStyle/>
          <a:p>
            <a:r>
              <a:rPr lang="en-MY" dirty="0">
                <a:latin typeface="Aharoni" panose="02010803020104030203" pitchFamily="2" charset="-79"/>
                <a:cs typeface="Aharoni" panose="02010803020104030203" pitchFamily="2" charset="-79"/>
              </a:rPr>
              <a:t>EMPLOYABILITY SKILLS </a:t>
            </a:r>
          </a:p>
        </p:txBody>
      </p:sp>
      <p:sp>
        <p:nvSpPr>
          <p:cNvPr id="3" name="Subtitle 2">
            <a:extLst>
              <a:ext uri="{FF2B5EF4-FFF2-40B4-BE49-F238E27FC236}">
                <a16:creationId xmlns:a16="http://schemas.microsoft.com/office/drawing/2014/main" id="{602D8F7F-A4E7-4FA1-93A4-0E787B0FCFEF}"/>
              </a:ext>
            </a:extLst>
          </p:cNvPr>
          <p:cNvSpPr>
            <a:spLocks noGrp="1"/>
          </p:cNvSpPr>
          <p:nvPr>
            <p:ph type="subTitle" idx="1"/>
          </p:nvPr>
        </p:nvSpPr>
        <p:spPr/>
        <p:txBody>
          <a:bodyPr/>
          <a:lstStyle/>
          <a:p>
            <a:r>
              <a:rPr lang="en-MY" dirty="0"/>
              <a:t>JOB: CUSTOMER SERVICE MANAGER</a:t>
            </a:r>
          </a:p>
        </p:txBody>
      </p:sp>
      <p:pic>
        <p:nvPicPr>
          <p:cNvPr id="7170" name="Picture 2" descr="Top 7 Reasons Why Live Chat is Winning the Future of Customer Support | The  Growth Agency">
            <a:extLst>
              <a:ext uri="{FF2B5EF4-FFF2-40B4-BE49-F238E27FC236}">
                <a16:creationId xmlns:a16="http://schemas.microsoft.com/office/drawing/2014/main" id="{6E597E0D-9DDF-42A2-A482-B5C932C1B3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2861" y="4020596"/>
            <a:ext cx="5906277" cy="2474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101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E7E606-0972-4635-ADD0-7399E86B0D49}"/>
              </a:ext>
            </a:extLst>
          </p:cNvPr>
          <p:cNvSpPr txBox="1"/>
          <p:nvPr/>
        </p:nvSpPr>
        <p:spPr>
          <a:xfrm>
            <a:off x="1067540" y="1638060"/>
            <a:ext cx="9754340" cy="2648417"/>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presentation is aimed to report about the job post I have chosen and the benefits of the post. </a:t>
            </a: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skills of communication, problem-solving and organisational planning to improve the weakness and gain confidence so that the performance of myself under this post will be exceptionally excellent and outstanding.</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Service Stock Illustrations – 1,562,844 Service Stock Illustrations,  Vectors &amp;amp; Clipart - Dreamstime">
            <a:extLst>
              <a:ext uri="{FF2B5EF4-FFF2-40B4-BE49-F238E27FC236}">
                <a16:creationId xmlns:a16="http://schemas.microsoft.com/office/drawing/2014/main" id="{BDC07A4F-B1F1-4632-92CD-0EB3E5E02E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5608" y="3800006"/>
            <a:ext cx="4568889" cy="308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6150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C57DAC-9225-4433-8328-A0B86A65B792}"/>
              </a:ext>
            </a:extLst>
          </p:cNvPr>
          <p:cNvSpPr txBox="1"/>
          <p:nvPr/>
        </p:nvSpPr>
        <p:spPr>
          <a:xfrm>
            <a:off x="1069170" y="1107992"/>
            <a:ext cx="8205458" cy="2966646"/>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Job Post</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 post is Customer service manager as they check the needs of the customer are met and better. </a:t>
            </a:r>
          </a:p>
          <a:p>
            <a:pPr marL="285750" indent="-285750">
              <a:lnSpc>
                <a:spcPct val="150000"/>
              </a:lnSpc>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rPr>
              <a:t>Their main goal is to provide and develop outstanding customer service for the organization they are working for as it will be helpful for the customer to understand the organisation or their product in a perfect way. </a:t>
            </a:r>
            <a:endParaRPr lang="en-MY" dirty="0"/>
          </a:p>
        </p:txBody>
      </p:sp>
      <p:pic>
        <p:nvPicPr>
          <p:cNvPr id="1026" name="Picture 2" descr="OptConnect | Customer Care Center">
            <a:extLst>
              <a:ext uri="{FF2B5EF4-FFF2-40B4-BE49-F238E27FC236}">
                <a16:creationId xmlns:a16="http://schemas.microsoft.com/office/drawing/2014/main" id="{8A89CB5E-28DE-41E8-9A76-1113F7B99D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6448" y="3324808"/>
            <a:ext cx="47625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8788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75B594-2199-450E-8833-CA25FEE70545}"/>
              </a:ext>
            </a:extLst>
          </p:cNvPr>
          <p:cNvSpPr txBox="1"/>
          <p:nvPr/>
        </p:nvSpPr>
        <p:spPr>
          <a:xfrm>
            <a:off x="977381" y="1297058"/>
            <a:ext cx="8605157" cy="3063916"/>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Communication skills</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communication skills always allow them to inform the  customer to give better advice related to the product of the company or organisation(Glover, 2017).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listening skills are also included in communication skills as they listen to the requirements of the customers and try to fulfil their requirements by communicating with the customers patiently.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Free Vector | Organic flat customer support illustration">
            <a:extLst>
              <a:ext uri="{FF2B5EF4-FFF2-40B4-BE49-F238E27FC236}">
                <a16:creationId xmlns:a16="http://schemas.microsoft.com/office/drawing/2014/main" id="{A6C59E06-763D-4351-8249-CC0FFD4AEB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1305" y="3920169"/>
            <a:ext cx="4410269" cy="2937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892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6905E9-1C71-4ECC-B374-17C0056A4226}"/>
              </a:ext>
            </a:extLst>
          </p:cNvPr>
          <p:cNvSpPr txBox="1"/>
          <p:nvPr/>
        </p:nvSpPr>
        <p:spPr>
          <a:xfrm>
            <a:off x="622819" y="1073387"/>
            <a:ext cx="5473182" cy="4310411"/>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Problem-solving skills</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Confidence and politeness are the best problem solving skills when dealing with tough situations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Bernazzani</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 </a:t>
            </a: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If I have confidence about the work I have done and there is nothing wrong then when I will explain everything to them then  the problems will be solved and in difficult situations politeness is best to impress the customers.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Free Vector | Flat customer support illustration">
            <a:extLst>
              <a:ext uri="{FF2B5EF4-FFF2-40B4-BE49-F238E27FC236}">
                <a16:creationId xmlns:a16="http://schemas.microsoft.com/office/drawing/2014/main" id="{C0100DAA-99C9-4B90-99EF-EF10D18D5D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2052" y="1600200"/>
            <a:ext cx="5177129" cy="3448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208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126A94A-CA39-48F7-8B89-8D6B6526D392}"/>
              </a:ext>
            </a:extLst>
          </p:cNvPr>
          <p:cNvSpPr txBox="1"/>
          <p:nvPr/>
        </p:nvSpPr>
        <p:spPr>
          <a:xfrm>
            <a:off x="1462572" y="1073388"/>
            <a:ext cx="8054651" cy="3063916"/>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Organisational and planning skills </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Planning and organisational skills helps in developing the customers policy that will help both the customer as well as the organisation. </a:t>
            </a:r>
            <a:endParaRPr lang="en-IN"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helps to organise the work in a complete process and to create new strategy and creativity to improve the organisation management system and service system (Unicom, 2019).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CommBox | Use Cases for Customer Service">
            <a:extLst>
              <a:ext uri="{FF2B5EF4-FFF2-40B4-BE49-F238E27FC236}">
                <a16:creationId xmlns:a16="http://schemas.microsoft.com/office/drawing/2014/main" id="{4E9E6579-2715-434E-8B7E-DB30279E4E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4693" y="3778378"/>
            <a:ext cx="4194889" cy="2796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347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05B415-0036-4E63-AFCF-563252195F61}"/>
              </a:ext>
            </a:extLst>
          </p:cNvPr>
          <p:cNvSpPr txBox="1"/>
          <p:nvPr/>
        </p:nvSpPr>
        <p:spPr>
          <a:xfrm>
            <a:off x="1154663" y="997102"/>
            <a:ext cx="7280210" cy="3479414"/>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Conclusion </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above presentation shows the report of developing skills of listening, communicating and organisational planning in the post of customer service manager.</a:t>
            </a:r>
          </a:p>
          <a:p>
            <a:pPr marL="285750" indent="-285750">
              <a:lnSpc>
                <a:spcPct val="150000"/>
              </a:lnSpc>
              <a:spcAft>
                <a:spcPts val="800"/>
              </a:spcAft>
              <a:buFont typeface="Arial" panose="020B0604020202020204" pitchFamily="34" charset="0"/>
              <a:buChar char="•"/>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can improve my performance in a better way than before I was performing and I will improve my communication with the customers in a polite way.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146" name="Picture 2" descr="Your List of the Most Important Customer Service Skills (According to Data)  - Salesforce India">
            <a:extLst>
              <a:ext uri="{FF2B5EF4-FFF2-40B4-BE49-F238E27FC236}">
                <a16:creationId xmlns:a16="http://schemas.microsoft.com/office/drawing/2014/main" id="{063BD145-EF1E-41C4-91BA-BD61C5E99F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0800" y="4213364"/>
            <a:ext cx="4214424" cy="220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2287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E0D360-ECF1-4899-94D8-7B2C262C92C8}"/>
              </a:ext>
            </a:extLst>
          </p:cNvPr>
          <p:cNvSpPr txBox="1"/>
          <p:nvPr/>
        </p:nvSpPr>
        <p:spPr>
          <a:xfrm>
            <a:off x="1154663" y="917287"/>
            <a:ext cx="9528887" cy="5346592"/>
          </a:xfrm>
          <a:prstGeom prst="rect">
            <a:avLst/>
          </a:prstGeom>
          <a:noFill/>
        </p:spPr>
        <p:txBody>
          <a:bodyPr wrap="square">
            <a:spAutoFit/>
          </a:bodyPr>
          <a:lstStyle/>
          <a:p>
            <a:pPr indent="457200">
              <a:lnSpc>
                <a:spcPct val="150000"/>
              </a:lnSpc>
              <a:spcAft>
                <a:spcPts val="800"/>
              </a:spcAft>
            </a:pPr>
            <a:r>
              <a:rPr lang="en-IN" sz="3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indent="457200">
              <a:lnSpc>
                <a:spcPct val="150000"/>
              </a:lnSpc>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Bernazzani</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(2018).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8 Essential Skills Every Support Manager Must Have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[online] Hubspot.com. Available at:</a:t>
            </a:r>
            <a:r>
              <a:rPr lang="en-IN"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 https://blog.hubspot.com/service/support-manager-skills</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indent="457200">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Glover, J. (2017).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Communication Skills for Customer Service Managers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Study.com</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IN"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 https://study.com/academy/lesson/communication-skills-for-customer-service-managers.html</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28 Jan. 2021].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indent="457200">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Unicom. (2019).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9 Steps to Improve Problem Solving Skills in Customer Service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a:t>
            </a:r>
            <a:r>
              <a:rPr lang="en-IN"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 https://www.unicomcorp.com/blog/problem-solving-skills-in-customer-service/</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indent="457200">
              <a:lnSpc>
                <a:spcPct val="150000"/>
              </a:lnSpc>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www.prospects.ac.uk. (2021).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Customer service manager job profile | Prospects.ac.uk</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[online] Available at:</a:t>
            </a:r>
            <a:r>
              <a:rPr lang="en-IN"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 https://www.prospects.ac.uk/job-profiles/customer-service-manager#skills</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2 Dec. 2021].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58558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753</Words>
  <Application>Microsoft Office PowerPoint</Application>
  <PresentationFormat>Widescreen</PresentationFormat>
  <Paragraphs>33</Paragraphs>
  <Slides>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Aharoni</vt:lpstr>
      <vt:lpstr>Arial</vt:lpstr>
      <vt:lpstr>Calibri</vt:lpstr>
      <vt:lpstr>Calibri Light</vt:lpstr>
      <vt:lpstr>Times New Roman</vt:lpstr>
      <vt:lpstr>Office Theme</vt:lpstr>
      <vt:lpstr>EMPLOYABILITY SKILLS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 </dc:title>
  <dc:creator>user</dc:creator>
  <cp:lastModifiedBy>user</cp:lastModifiedBy>
  <cp:revision>1</cp:revision>
  <dcterms:created xsi:type="dcterms:W3CDTF">2021-12-02T18:29:49Z</dcterms:created>
  <dcterms:modified xsi:type="dcterms:W3CDTF">2021-12-02T18:35:23Z</dcterms:modified>
</cp:coreProperties>
</file>