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69"/>
  </p:notesMasterIdLst>
  <p:handoutMasterIdLst>
    <p:handoutMasterId r:id="rId70"/>
  </p:handoutMasterIdLst>
  <p:sldIdLst>
    <p:sldId id="404" r:id="rId2"/>
    <p:sldId id="256" r:id="rId3"/>
    <p:sldId id="400" r:id="rId4"/>
    <p:sldId id="357" r:id="rId5"/>
    <p:sldId id="406" r:id="rId6"/>
    <p:sldId id="401" r:id="rId7"/>
    <p:sldId id="360" r:id="rId8"/>
    <p:sldId id="361" r:id="rId9"/>
    <p:sldId id="362" r:id="rId10"/>
    <p:sldId id="363" r:id="rId11"/>
    <p:sldId id="364" r:id="rId12"/>
    <p:sldId id="258" r:id="rId13"/>
    <p:sldId id="402" r:id="rId14"/>
    <p:sldId id="365" r:id="rId15"/>
    <p:sldId id="385" r:id="rId16"/>
    <p:sldId id="263" r:id="rId17"/>
    <p:sldId id="264" r:id="rId18"/>
    <p:sldId id="371" r:id="rId19"/>
    <p:sldId id="266" r:id="rId20"/>
    <p:sldId id="369" r:id="rId21"/>
    <p:sldId id="370" r:id="rId22"/>
    <p:sldId id="380" r:id="rId23"/>
    <p:sldId id="386" r:id="rId24"/>
    <p:sldId id="376" r:id="rId25"/>
    <p:sldId id="377" r:id="rId26"/>
    <p:sldId id="372" r:id="rId27"/>
    <p:sldId id="378" r:id="rId28"/>
    <p:sldId id="375" r:id="rId29"/>
    <p:sldId id="379" r:id="rId30"/>
    <p:sldId id="407" r:id="rId31"/>
    <p:sldId id="373" r:id="rId32"/>
    <p:sldId id="381" r:id="rId33"/>
    <p:sldId id="382" r:id="rId34"/>
    <p:sldId id="383" r:id="rId35"/>
    <p:sldId id="408" r:id="rId36"/>
    <p:sldId id="265" r:id="rId37"/>
    <p:sldId id="297" r:id="rId38"/>
    <p:sldId id="390" r:id="rId39"/>
    <p:sldId id="384" r:id="rId40"/>
    <p:sldId id="268" r:id="rId41"/>
    <p:sldId id="269" r:id="rId42"/>
    <p:sldId id="270" r:id="rId43"/>
    <p:sldId id="307" r:id="rId44"/>
    <p:sldId id="366" r:id="rId45"/>
    <p:sldId id="334" r:id="rId46"/>
    <p:sldId id="352" r:id="rId47"/>
    <p:sldId id="397" r:id="rId48"/>
    <p:sldId id="275" r:id="rId49"/>
    <p:sldId id="271" r:id="rId50"/>
    <p:sldId id="396" r:id="rId51"/>
    <p:sldId id="299" r:id="rId52"/>
    <p:sldId id="398" r:id="rId53"/>
    <p:sldId id="261" r:id="rId54"/>
    <p:sldId id="262" r:id="rId55"/>
    <p:sldId id="293" r:id="rId56"/>
    <p:sldId id="298" r:id="rId57"/>
    <p:sldId id="409" r:id="rId58"/>
    <p:sldId id="388" r:id="rId59"/>
    <p:sldId id="387" r:id="rId60"/>
    <p:sldId id="367" r:id="rId61"/>
    <p:sldId id="389" r:id="rId62"/>
    <p:sldId id="410" r:id="rId63"/>
    <p:sldId id="391" r:id="rId64"/>
    <p:sldId id="393" r:id="rId65"/>
    <p:sldId id="394" r:id="rId66"/>
    <p:sldId id="392" r:id="rId67"/>
    <p:sldId id="403" r:id="rId68"/>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mn-ea"/>
        <a:cs typeface="+mn-cs"/>
      </a:defRPr>
    </a:lvl5pPr>
    <a:lvl6pPr marL="2286000" algn="l" defTabSz="914400" rtl="0" eaLnBrk="1" latinLnBrk="0" hangingPunct="1">
      <a:defRPr sz="2400" kern="1200">
        <a:solidFill>
          <a:schemeClr val="tx1"/>
        </a:solidFill>
        <a:latin typeface="Times" panose="02020603050405020304" pitchFamily="18" charset="0"/>
        <a:ea typeface="+mn-ea"/>
        <a:cs typeface="+mn-cs"/>
      </a:defRPr>
    </a:lvl6pPr>
    <a:lvl7pPr marL="2743200" algn="l" defTabSz="914400" rtl="0" eaLnBrk="1" latinLnBrk="0" hangingPunct="1">
      <a:defRPr sz="2400" kern="1200">
        <a:solidFill>
          <a:schemeClr val="tx1"/>
        </a:solidFill>
        <a:latin typeface="Times" panose="02020603050405020304" pitchFamily="18" charset="0"/>
        <a:ea typeface="+mn-ea"/>
        <a:cs typeface="+mn-cs"/>
      </a:defRPr>
    </a:lvl7pPr>
    <a:lvl8pPr marL="3200400" algn="l" defTabSz="914400" rtl="0" eaLnBrk="1" latinLnBrk="0" hangingPunct="1">
      <a:defRPr sz="2400" kern="1200">
        <a:solidFill>
          <a:schemeClr val="tx1"/>
        </a:solidFill>
        <a:latin typeface="Times" panose="02020603050405020304" pitchFamily="18" charset="0"/>
        <a:ea typeface="+mn-ea"/>
        <a:cs typeface="+mn-cs"/>
      </a:defRPr>
    </a:lvl8pPr>
    <a:lvl9pPr marL="3657600" algn="l" defTabSz="914400" rtl="0" eaLnBrk="1" latinLnBrk="0" hangingPunct="1">
      <a:defRPr sz="2400" kern="1200">
        <a:solidFill>
          <a:schemeClr val="tx1"/>
        </a:solidFill>
        <a:latin typeface="Times"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9" autoAdjust="0"/>
    <p:restoredTop sz="94591" autoAdjust="0"/>
  </p:normalViewPr>
  <p:slideViewPr>
    <p:cSldViewPr>
      <p:cViewPr varScale="1">
        <p:scale>
          <a:sx n="61" d="100"/>
          <a:sy n="61" d="100"/>
        </p:scale>
        <p:origin x="78" y="23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064770-32ED-4845-ABF3-48EB18F313F1}" type="doc">
      <dgm:prSet loTypeId="urn:microsoft.com/office/officeart/2005/8/layout/cycle1" loCatId="cycle" qsTypeId="urn:microsoft.com/office/officeart/2005/8/quickstyle/simple1" qsCatId="simple" csTypeId="urn:microsoft.com/office/officeart/2005/8/colors/accent1_2" csCatId="accent1"/>
      <dgm:spPr/>
    </dgm:pt>
    <dgm:pt modelId="{55A83F19-82E7-410D-97EE-FEB53A852F64}">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Black" panose="020B0A04020102020204" pitchFamily="34" charset="0"/>
            </a:rPr>
            <a:t>Therapist</a:t>
          </a:r>
        </a:p>
      </dgm:t>
    </dgm:pt>
    <dgm:pt modelId="{6BEC34B5-C34F-4E39-8619-6B122049400D}" type="parTrans" cxnId="{B2EC5319-1709-4FE3-853B-1123BEE0EAD7}">
      <dgm:prSet/>
      <dgm:spPr/>
    </dgm:pt>
    <dgm:pt modelId="{0119C339-9E2F-43C4-80C4-BC92C604F354}" type="sibTrans" cxnId="{B2EC5319-1709-4FE3-853B-1123BEE0EAD7}">
      <dgm:prSet/>
      <dgm:spPr/>
    </dgm:pt>
    <dgm:pt modelId="{7CCF0542-2C30-4DD4-8397-233056DAF0B6}">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Black" panose="020B0A04020102020204" pitchFamily="34" charset="0"/>
            </a:rPr>
            <a:t>Supervisor</a:t>
          </a:r>
        </a:p>
      </dgm:t>
    </dgm:pt>
    <dgm:pt modelId="{6E425CE4-6353-48A2-B71C-685E92250EF6}" type="parTrans" cxnId="{B70D6F79-B00A-419F-A6E1-87B8F668FA7D}">
      <dgm:prSet/>
      <dgm:spPr/>
    </dgm:pt>
    <dgm:pt modelId="{BD9A4C89-0661-4A72-9850-E180CBD57DAB}" type="sibTrans" cxnId="{B70D6F79-B00A-419F-A6E1-87B8F668FA7D}">
      <dgm:prSet/>
      <dgm:spPr/>
    </dgm:pt>
    <dgm:pt modelId="{2A8E875F-1C41-4F7B-A123-827C5905C1BB}">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a:ln>
                <a:noFill/>
              </a:ln>
              <a:solidFill>
                <a:schemeClr val="tx1"/>
              </a:solidFill>
              <a:effectLst/>
              <a:latin typeface="Arial Black" panose="020B0A04020102020204" pitchFamily="34" charset="0"/>
            </a:rPr>
            <a:t>Client</a:t>
          </a:r>
        </a:p>
      </dgm:t>
    </dgm:pt>
    <dgm:pt modelId="{5A88AF98-4C3B-411E-9A89-DE4EE97ADC06}" type="parTrans" cxnId="{6E86B08F-DE44-483D-B2DE-5E347631D109}">
      <dgm:prSet/>
      <dgm:spPr/>
    </dgm:pt>
    <dgm:pt modelId="{D19560DD-0D20-4BC9-9A5B-2A4DB80CA2AC}" type="sibTrans" cxnId="{6E86B08F-DE44-483D-B2DE-5E347631D109}">
      <dgm:prSet/>
      <dgm:spPr/>
    </dgm:pt>
    <dgm:pt modelId="{544147A8-7EBC-4D88-9E6B-0EADC14E2943}" type="pres">
      <dgm:prSet presAssocID="{88064770-32ED-4845-ABF3-48EB18F313F1}" presName="cycle" presStyleCnt="0">
        <dgm:presLayoutVars>
          <dgm:dir/>
          <dgm:resizeHandles val="exact"/>
        </dgm:presLayoutVars>
      </dgm:prSet>
      <dgm:spPr/>
    </dgm:pt>
    <dgm:pt modelId="{26D3EE5E-D32D-4C01-8EDD-88667792EC08}" type="pres">
      <dgm:prSet presAssocID="{55A83F19-82E7-410D-97EE-FEB53A852F64}" presName="dummy" presStyleCnt="0"/>
      <dgm:spPr/>
    </dgm:pt>
    <dgm:pt modelId="{5188963F-5A47-4699-B5A2-870AA2AED57A}" type="pres">
      <dgm:prSet presAssocID="{55A83F19-82E7-410D-97EE-FEB53A852F64}" presName="node" presStyleLbl="revTx" presStyleIdx="0" presStyleCnt="3">
        <dgm:presLayoutVars>
          <dgm:bulletEnabled val="1"/>
        </dgm:presLayoutVars>
      </dgm:prSet>
      <dgm:spPr/>
    </dgm:pt>
    <dgm:pt modelId="{E4E150B5-C3E8-4553-83A3-0D597F3A5640}" type="pres">
      <dgm:prSet presAssocID="{0119C339-9E2F-43C4-80C4-BC92C604F354}" presName="sibTrans" presStyleLbl="node1" presStyleIdx="0" presStyleCnt="3"/>
      <dgm:spPr/>
    </dgm:pt>
    <dgm:pt modelId="{FB6CC6F5-A00B-4B40-ACA6-2FD373F2998E}" type="pres">
      <dgm:prSet presAssocID="{7CCF0542-2C30-4DD4-8397-233056DAF0B6}" presName="dummy" presStyleCnt="0"/>
      <dgm:spPr/>
    </dgm:pt>
    <dgm:pt modelId="{48E32C47-484B-4712-A05F-D3C4256A7329}" type="pres">
      <dgm:prSet presAssocID="{7CCF0542-2C30-4DD4-8397-233056DAF0B6}" presName="node" presStyleLbl="revTx" presStyleIdx="1" presStyleCnt="3">
        <dgm:presLayoutVars>
          <dgm:bulletEnabled val="1"/>
        </dgm:presLayoutVars>
      </dgm:prSet>
      <dgm:spPr/>
    </dgm:pt>
    <dgm:pt modelId="{B8EC3562-0415-483B-BBBD-5A54071E122A}" type="pres">
      <dgm:prSet presAssocID="{BD9A4C89-0661-4A72-9850-E180CBD57DAB}" presName="sibTrans" presStyleLbl="node1" presStyleIdx="1" presStyleCnt="3"/>
      <dgm:spPr/>
    </dgm:pt>
    <dgm:pt modelId="{23580B19-20F9-4328-BFCC-EBE5F0152EA9}" type="pres">
      <dgm:prSet presAssocID="{2A8E875F-1C41-4F7B-A123-827C5905C1BB}" presName="dummy" presStyleCnt="0"/>
      <dgm:spPr/>
    </dgm:pt>
    <dgm:pt modelId="{328D2D51-14E8-4331-956C-5A3917391976}" type="pres">
      <dgm:prSet presAssocID="{2A8E875F-1C41-4F7B-A123-827C5905C1BB}" presName="node" presStyleLbl="revTx" presStyleIdx="2" presStyleCnt="3">
        <dgm:presLayoutVars>
          <dgm:bulletEnabled val="1"/>
        </dgm:presLayoutVars>
      </dgm:prSet>
      <dgm:spPr/>
    </dgm:pt>
    <dgm:pt modelId="{820C02D0-8349-4F28-AF8F-714FCB1D6920}" type="pres">
      <dgm:prSet presAssocID="{D19560DD-0D20-4BC9-9A5B-2A4DB80CA2AC}" presName="sibTrans" presStyleLbl="node1" presStyleIdx="2" presStyleCnt="3"/>
      <dgm:spPr/>
    </dgm:pt>
  </dgm:ptLst>
  <dgm:cxnLst>
    <dgm:cxn modelId="{B2EC5319-1709-4FE3-853B-1123BEE0EAD7}" srcId="{88064770-32ED-4845-ABF3-48EB18F313F1}" destId="{55A83F19-82E7-410D-97EE-FEB53A852F64}" srcOrd="0" destOrd="0" parTransId="{6BEC34B5-C34F-4E39-8619-6B122049400D}" sibTransId="{0119C339-9E2F-43C4-80C4-BC92C604F354}"/>
    <dgm:cxn modelId="{DB52B561-0994-4C39-942D-15F609347D00}" type="presOf" srcId="{7CCF0542-2C30-4DD4-8397-233056DAF0B6}" destId="{48E32C47-484B-4712-A05F-D3C4256A7329}" srcOrd="0" destOrd="0" presId="urn:microsoft.com/office/officeart/2005/8/layout/cycle1"/>
    <dgm:cxn modelId="{20E8474B-7FA7-4B6D-801D-DDB67B68CDC9}" type="presOf" srcId="{88064770-32ED-4845-ABF3-48EB18F313F1}" destId="{544147A8-7EBC-4D88-9E6B-0EADC14E2943}" srcOrd="0" destOrd="0" presId="urn:microsoft.com/office/officeart/2005/8/layout/cycle1"/>
    <dgm:cxn modelId="{B70D6F79-B00A-419F-A6E1-87B8F668FA7D}" srcId="{88064770-32ED-4845-ABF3-48EB18F313F1}" destId="{7CCF0542-2C30-4DD4-8397-233056DAF0B6}" srcOrd="1" destOrd="0" parTransId="{6E425CE4-6353-48A2-B71C-685E92250EF6}" sibTransId="{BD9A4C89-0661-4A72-9850-E180CBD57DAB}"/>
    <dgm:cxn modelId="{6E86B08F-DE44-483D-B2DE-5E347631D109}" srcId="{88064770-32ED-4845-ABF3-48EB18F313F1}" destId="{2A8E875F-1C41-4F7B-A123-827C5905C1BB}" srcOrd="2" destOrd="0" parTransId="{5A88AF98-4C3B-411E-9A89-DE4EE97ADC06}" sibTransId="{D19560DD-0D20-4BC9-9A5B-2A4DB80CA2AC}"/>
    <dgm:cxn modelId="{C4B609AC-910A-4067-80BA-E2B0B8171BBC}" type="presOf" srcId="{0119C339-9E2F-43C4-80C4-BC92C604F354}" destId="{E4E150B5-C3E8-4553-83A3-0D597F3A5640}" srcOrd="0" destOrd="0" presId="urn:microsoft.com/office/officeart/2005/8/layout/cycle1"/>
    <dgm:cxn modelId="{C2D771AC-02EE-4F80-AAB3-1F7BBAA18FA6}" type="presOf" srcId="{2A8E875F-1C41-4F7B-A123-827C5905C1BB}" destId="{328D2D51-14E8-4331-956C-5A3917391976}" srcOrd="0" destOrd="0" presId="urn:microsoft.com/office/officeart/2005/8/layout/cycle1"/>
    <dgm:cxn modelId="{BA81EECC-497E-4406-BAD3-043203C2E344}" type="presOf" srcId="{D19560DD-0D20-4BC9-9A5B-2A4DB80CA2AC}" destId="{820C02D0-8349-4F28-AF8F-714FCB1D6920}" srcOrd="0" destOrd="0" presId="urn:microsoft.com/office/officeart/2005/8/layout/cycle1"/>
    <dgm:cxn modelId="{911159F3-BDC1-4E03-BF36-0F454C46DD78}" type="presOf" srcId="{BD9A4C89-0661-4A72-9850-E180CBD57DAB}" destId="{B8EC3562-0415-483B-BBBD-5A54071E122A}" srcOrd="0" destOrd="0" presId="urn:microsoft.com/office/officeart/2005/8/layout/cycle1"/>
    <dgm:cxn modelId="{EDD224FA-1162-40D0-81F7-7DD1AA158005}" type="presOf" srcId="{55A83F19-82E7-410D-97EE-FEB53A852F64}" destId="{5188963F-5A47-4699-B5A2-870AA2AED57A}" srcOrd="0" destOrd="0" presId="urn:microsoft.com/office/officeart/2005/8/layout/cycle1"/>
    <dgm:cxn modelId="{6B83756A-27CE-4A31-B989-56DBA45131D5}" type="presParOf" srcId="{544147A8-7EBC-4D88-9E6B-0EADC14E2943}" destId="{26D3EE5E-D32D-4C01-8EDD-88667792EC08}" srcOrd="0" destOrd="0" presId="urn:microsoft.com/office/officeart/2005/8/layout/cycle1"/>
    <dgm:cxn modelId="{32E8310B-74B0-4E3A-8412-EDCEF9ECE875}" type="presParOf" srcId="{544147A8-7EBC-4D88-9E6B-0EADC14E2943}" destId="{5188963F-5A47-4699-B5A2-870AA2AED57A}" srcOrd="1" destOrd="0" presId="urn:microsoft.com/office/officeart/2005/8/layout/cycle1"/>
    <dgm:cxn modelId="{68830209-F0ED-4DD6-BDF9-7AEC62F3D23F}" type="presParOf" srcId="{544147A8-7EBC-4D88-9E6B-0EADC14E2943}" destId="{E4E150B5-C3E8-4553-83A3-0D597F3A5640}" srcOrd="2" destOrd="0" presId="urn:microsoft.com/office/officeart/2005/8/layout/cycle1"/>
    <dgm:cxn modelId="{7A1115D0-7A3C-4C28-B05F-919AA9085ABF}" type="presParOf" srcId="{544147A8-7EBC-4D88-9E6B-0EADC14E2943}" destId="{FB6CC6F5-A00B-4B40-ACA6-2FD373F2998E}" srcOrd="3" destOrd="0" presId="urn:microsoft.com/office/officeart/2005/8/layout/cycle1"/>
    <dgm:cxn modelId="{A538A799-CA91-4966-944D-FC8CE4FCE626}" type="presParOf" srcId="{544147A8-7EBC-4D88-9E6B-0EADC14E2943}" destId="{48E32C47-484B-4712-A05F-D3C4256A7329}" srcOrd="4" destOrd="0" presId="urn:microsoft.com/office/officeart/2005/8/layout/cycle1"/>
    <dgm:cxn modelId="{D8BE6DDA-0791-4A2B-BAD2-8221B293EF18}" type="presParOf" srcId="{544147A8-7EBC-4D88-9E6B-0EADC14E2943}" destId="{B8EC3562-0415-483B-BBBD-5A54071E122A}" srcOrd="5" destOrd="0" presId="urn:microsoft.com/office/officeart/2005/8/layout/cycle1"/>
    <dgm:cxn modelId="{D061F087-6057-44D3-B33A-3F4F8F012809}" type="presParOf" srcId="{544147A8-7EBC-4D88-9E6B-0EADC14E2943}" destId="{23580B19-20F9-4328-BFCC-EBE5F0152EA9}" srcOrd="6" destOrd="0" presId="urn:microsoft.com/office/officeart/2005/8/layout/cycle1"/>
    <dgm:cxn modelId="{5FCF7773-2E96-4DEB-BA53-C0F67EBE6BBB}" type="presParOf" srcId="{544147A8-7EBC-4D88-9E6B-0EADC14E2943}" destId="{328D2D51-14E8-4331-956C-5A3917391976}" srcOrd="7" destOrd="0" presId="urn:microsoft.com/office/officeart/2005/8/layout/cycle1"/>
    <dgm:cxn modelId="{2F2346D3-A667-48A0-B72E-1577E44A90CC}" type="presParOf" srcId="{544147A8-7EBC-4D88-9E6B-0EADC14E2943}" destId="{820C02D0-8349-4F28-AF8F-714FCB1D6920}" srcOrd="8"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88963F-5A47-4699-B5A2-870AA2AED57A}">
      <dsp:nvSpPr>
        <dsp:cNvPr id="0" name=""/>
        <dsp:cNvSpPr/>
      </dsp:nvSpPr>
      <dsp:spPr>
        <a:xfrm>
          <a:off x="5246902" y="388336"/>
          <a:ext cx="1982390" cy="198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500" b="0" i="0" u="none" strike="noStrike" kern="1200" cap="none" normalizeH="0" baseline="0">
              <a:ln>
                <a:noFill/>
              </a:ln>
              <a:solidFill>
                <a:schemeClr val="tx1"/>
              </a:solidFill>
              <a:effectLst/>
              <a:latin typeface="Arial Black" panose="020B0A04020102020204" pitchFamily="34" charset="0"/>
            </a:rPr>
            <a:t>Therapist</a:t>
          </a:r>
        </a:p>
      </dsp:txBody>
      <dsp:txXfrm>
        <a:off x="5246902" y="388336"/>
        <a:ext cx="1982390" cy="1982390"/>
      </dsp:txXfrm>
    </dsp:sp>
    <dsp:sp modelId="{E4E150B5-C3E8-4553-83A3-0D597F3A5640}">
      <dsp:nvSpPr>
        <dsp:cNvPr id="0" name=""/>
        <dsp:cNvSpPr/>
      </dsp:nvSpPr>
      <dsp:spPr>
        <a:xfrm>
          <a:off x="2229376" y="-1170"/>
          <a:ext cx="4685247" cy="4685247"/>
        </a:xfrm>
        <a:prstGeom prst="circularArrow">
          <a:avLst>
            <a:gd name="adj1" fmla="val 8251"/>
            <a:gd name="adj2" fmla="val 576309"/>
            <a:gd name="adj3" fmla="val 2962977"/>
            <a:gd name="adj4" fmla="val 52311"/>
            <a:gd name="adj5" fmla="val 962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E32C47-484B-4712-A05F-D3C4256A7329}">
      <dsp:nvSpPr>
        <dsp:cNvPr id="0" name=""/>
        <dsp:cNvSpPr/>
      </dsp:nvSpPr>
      <dsp:spPr>
        <a:xfrm>
          <a:off x="3580804" y="3274101"/>
          <a:ext cx="1982390" cy="198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500" b="0" i="0" u="none" strike="noStrike" kern="1200" cap="none" normalizeH="0" baseline="0">
              <a:ln>
                <a:noFill/>
              </a:ln>
              <a:solidFill>
                <a:schemeClr val="tx1"/>
              </a:solidFill>
              <a:effectLst/>
              <a:latin typeface="Arial Black" panose="020B0A04020102020204" pitchFamily="34" charset="0"/>
            </a:rPr>
            <a:t>Supervisor</a:t>
          </a:r>
        </a:p>
      </dsp:txBody>
      <dsp:txXfrm>
        <a:off x="3580804" y="3274101"/>
        <a:ext cx="1982390" cy="1982390"/>
      </dsp:txXfrm>
    </dsp:sp>
    <dsp:sp modelId="{B8EC3562-0415-483B-BBBD-5A54071E122A}">
      <dsp:nvSpPr>
        <dsp:cNvPr id="0" name=""/>
        <dsp:cNvSpPr/>
      </dsp:nvSpPr>
      <dsp:spPr>
        <a:xfrm>
          <a:off x="2229376" y="-1170"/>
          <a:ext cx="4685247" cy="4685247"/>
        </a:xfrm>
        <a:prstGeom prst="circularArrow">
          <a:avLst>
            <a:gd name="adj1" fmla="val 8251"/>
            <a:gd name="adj2" fmla="val 576309"/>
            <a:gd name="adj3" fmla="val 10171380"/>
            <a:gd name="adj4" fmla="val 7260714"/>
            <a:gd name="adj5" fmla="val 962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8D2D51-14E8-4331-956C-5A3917391976}">
      <dsp:nvSpPr>
        <dsp:cNvPr id="0" name=""/>
        <dsp:cNvSpPr/>
      </dsp:nvSpPr>
      <dsp:spPr>
        <a:xfrm>
          <a:off x="1914707" y="388336"/>
          <a:ext cx="1982390" cy="198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500" b="0" i="0" u="none" strike="noStrike" kern="1200" cap="none" normalizeH="0" baseline="0">
              <a:ln>
                <a:noFill/>
              </a:ln>
              <a:solidFill>
                <a:schemeClr val="tx1"/>
              </a:solidFill>
              <a:effectLst/>
              <a:latin typeface="Arial Black" panose="020B0A04020102020204" pitchFamily="34" charset="0"/>
            </a:rPr>
            <a:t>Client</a:t>
          </a:r>
        </a:p>
      </dsp:txBody>
      <dsp:txXfrm>
        <a:off x="1914707" y="388336"/>
        <a:ext cx="1982390" cy="1982390"/>
      </dsp:txXfrm>
    </dsp:sp>
    <dsp:sp modelId="{820C02D0-8349-4F28-AF8F-714FCB1D6920}">
      <dsp:nvSpPr>
        <dsp:cNvPr id="0" name=""/>
        <dsp:cNvSpPr/>
      </dsp:nvSpPr>
      <dsp:spPr>
        <a:xfrm>
          <a:off x="2229376" y="-1170"/>
          <a:ext cx="4685247" cy="4685247"/>
        </a:xfrm>
        <a:prstGeom prst="circularArrow">
          <a:avLst>
            <a:gd name="adj1" fmla="val 8251"/>
            <a:gd name="adj2" fmla="val 576309"/>
            <a:gd name="adj3" fmla="val 16855900"/>
            <a:gd name="adj4" fmla="val 14967791"/>
            <a:gd name="adj5" fmla="val 9626"/>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298"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en-US"/>
          </a:p>
        </p:txBody>
      </p:sp>
      <p:sp>
        <p:nvSpPr>
          <p:cNvPr id="55299" name="Rectangle 3"/>
          <p:cNvSpPr>
            <a:spLocks noGrp="1" noChangeArrowheads="1"/>
          </p:cNvSpPr>
          <p:nvPr>
            <p:ph type="dt" sz="quarter" idx="1"/>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US" altLang="en-US"/>
          </a:p>
        </p:txBody>
      </p:sp>
      <p:sp>
        <p:nvSpPr>
          <p:cNvPr id="55300" name="Rectangle 4"/>
          <p:cNvSpPr>
            <a:spLocks noGrp="1" noChangeArrowheads="1"/>
          </p:cNvSpPr>
          <p:nvPr>
            <p:ph type="ftr" sz="quarter" idx="2"/>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en-US"/>
          </a:p>
        </p:txBody>
      </p:sp>
      <p:sp>
        <p:nvSpPr>
          <p:cNvPr id="55301" name="Rectangle 5"/>
          <p:cNvSpPr>
            <a:spLocks noGrp="1" noChangeArrowheads="1"/>
          </p:cNvSpPr>
          <p:nvPr>
            <p:ph type="sldNum" sz="quarter" idx="3"/>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smtClean="0"/>
            </a:lvl1pPr>
          </a:lstStyle>
          <a:p>
            <a:pPr>
              <a:defRPr/>
            </a:pPr>
            <a:fld id="{28F9828F-D78C-4F07-AF97-6BCB90968196}" type="slidenum">
              <a:rPr lang="en-US" altLang="en-US"/>
              <a:pPr>
                <a:defRPr/>
              </a:pPr>
              <a:t>‹#›</a:t>
            </a:fld>
            <a:endParaRPr lang="en-US" altLang="en-US"/>
          </a:p>
        </p:txBody>
      </p:sp>
    </p:spTree>
    <p:extLst>
      <p:ext uri="{BB962C8B-B14F-4D97-AF65-F5344CB8AC3E}">
        <p14:creationId xmlns:p14="http://schemas.microsoft.com/office/powerpoint/2010/main" val="14121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0050"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en-US"/>
          </a:p>
        </p:txBody>
      </p:sp>
      <p:sp>
        <p:nvSpPr>
          <p:cNvPr id="130051"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US" altLang="en-US"/>
          </a:p>
        </p:txBody>
      </p:sp>
      <p:sp>
        <p:nvSpPr>
          <p:cNvPr id="512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30053"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30054"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en-US"/>
          </a:p>
        </p:txBody>
      </p:sp>
      <p:sp>
        <p:nvSpPr>
          <p:cNvPr id="130055"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smtClean="0"/>
            </a:lvl1pPr>
          </a:lstStyle>
          <a:p>
            <a:pPr>
              <a:defRPr/>
            </a:pPr>
            <a:fld id="{3062AFBE-9FAB-4108-9233-9F679755EF68}" type="slidenum">
              <a:rPr lang="en-US" altLang="en-US"/>
              <a:pPr>
                <a:defRPr/>
              </a:pPr>
              <a:t>‹#›</a:t>
            </a:fld>
            <a:endParaRPr lang="en-US" altLang="en-US"/>
          </a:p>
        </p:txBody>
      </p:sp>
    </p:spTree>
    <p:extLst>
      <p:ext uri="{BB962C8B-B14F-4D97-AF65-F5344CB8AC3E}">
        <p14:creationId xmlns:p14="http://schemas.microsoft.com/office/powerpoint/2010/main" val="373436005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0B165CCF-BC02-425B-8FFE-C036919B913C}" type="slidenum">
              <a:rPr lang="en-US" altLang="en-US" sz="1200"/>
              <a:pPr/>
              <a:t>2</a:t>
            </a:fld>
            <a:endParaRPr lang="en-US" altLang="en-US" sz="1200"/>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684367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1C46F000-62C8-4991-A01A-4AC8B6FAB155}" type="slidenum">
              <a:rPr lang="en-GB" altLang="en-US" sz="1200">
                <a:latin typeface="Times New Roman" panose="02020603050405020304" pitchFamily="18" charset="0"/>
              </a:rPr>
              <a:pPr eaLnBrk="1" hangingPunct="1"/>
              <a:t>7</a:t>
            </a:fld>
            <a:endParaRPr lang="en-GB" altLang="en-US" sz="1200">
              <a:latin typeface="Times New Roman" panose="02020603050405020304" pitchFamily="18" charset="0"/>
            </a:endParaRPr>
          </a:p>
        </p:txBody>
      </p:sp>
      <p:sp>
        <p:nvSpPr>
          <p:cNvPr id="14339" name="Rectangle 1026"/>
          <p:cNvSpPr>
            <a:spLocks noGrp="1" noRot="1" noChangeAspect="1" noChangeArrowheads="1" noTextEdit="1"/>
          </p:cNvSpPr>
          <p:nvPr>
            <p:ph type="sldImg"/>
          </p:nvPr>
        </p:nvSpPr>
        <p:spPr>
          <a:ln/>
        </p:spPr>
      </p:sp>
      <p:sp>
        <p:nvSpPr>
          <p:cNvPr id="14340" name="Rectangle 1027"/>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85786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1638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5795B229-DCCD-4FE9-AB86-6EC2437DE81C}" type="slidenum">
              <a:rPr lang="en-GB" altLang="en-US" sz="1200">
                <a:latin typeface="Times New Roman" panose="02020603050405020304" pitchFamily="18" charset="0"/>
              </a:rPr>
              <a:pPr eaLnBrk="1" hangingPunct="1"/>
              <a:t>8</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1287212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1843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3FBED95F-AEB0-4934-87D3-4179774767F7}" type="slidenum">
              <a:rPr lang="en-GB" altLang="en-US" sz="1200">
                <a:latin typeface="Times New Roman" panose="02020603050405020304" pitchFamily="18" charset="0"/>
              </a:rPr>
              <a:pPr eaLnBrk="1" hangingPunct="1"/>
              <a:t>9</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742098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048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AB0A6807-B39A-47DE-AF8B-2BDC3C6641F8}" type="slidenum">
              <a:rPr lang="en-GB" altLang="en-US" sz="1200">
                <a:latin typeface="Times New Roman" panose="02020603050405020304" pitchFamily="18" charset="0"/>
              </a:rPr>
              <a:pPr eaLnBrk="1" hangingPunct="1"/>
              <a:t>10</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8756780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23DD2472-B073-4650-A5B1-5C21E6AED0C8}" type="slidenum">
              <a:rPr lang="en-GB" altLang="en-US" sz="1200">
                <a:latin typeface="Times New Roman" panose="02020603050405020304" pitchFamily="18" charset="0"/>
              </a:rPr>
              <a:pPr eaLnBrk="1" hangingPunct="1"/>
              <a:t>11</a:t>
            </a:fld>
            <a:endParaRPr lang="en-GB" altLang="en-US" sz="1200">
              <a:latin typeface="Times New Roman" panose="02020603050405020304" pitchFamily="18" charset="0"/>
            </a:endParaRPr>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7651958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7CB420E4-7BEF-452C-BE2B-B254D6557A30}" type="slidenum">
              <a:rPr lang="en-US" altLang="en-US" sz="1200"/>
              <a:pPr/>
              <a:t>12</a:t>
            </a:fld>
            <a:endParaRPr lang="en-US" altLang="en-US" sz="120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8058995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57D1FE-2FE3-423A-8475-D97A61277D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768CD9-F2C1-4F30-BD25-6B156B64B61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2309630-C087-4C33-9C8C-142692E04006}"/>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4BE23FF-7237-43A3-BD66-3898C6622D83}" type="slidenum">
              <a:t>16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2626E6-14DB-4FFD-A96A-52AA114ED1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DB5E54-6205-44CD-812A-DB0E95CF529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8A2F4B0-CF39-416C-A20F-583C29A00DD6}"/>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1F117D3-E18A-4087-906C-AA019DA1120B}" type="slidenum">
              <a:t>17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2487ED-4F5D-46F5-9B9D-68F2436DF8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3C2EB6-BA16-4427-A990-FE122560E6A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4F0E59D6-FDBF-4B0A-B893-0F75A2E36962}"/>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D7DA8AC-6F21-4013-908D-6A91FC133DDF}" type="slidenum">
              <a:t>19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3277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77163DE9-3939-4776-996D-C4A1ABA6791B}" type="slidenum">
              <a:rPr lang="en-GB" altLang="en-US" sz="1200">
                <a:latin typeface="Times New Roman" panose="02020603050405020304" pitchFamily="18" charset="0"/>
              </a:rPr>
              <a:pPr eaLnBrk="1" hangingPunct="1"/>
              <a:t>20</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7646991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3482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BD38FA7C-79D2-46CE-AFD4-0DD8ABAD63B2}" type="slidenum">
              <a:rPr lang="en-GB" altLang="en-US" sz="1200">
                <a:latin typeface="Times New Roman" panose="02020603050405020304" pitchFamily="18" charset="0"/>
              </a:rPr>
              <a:pPr eaLnBrk="1" hangingPunct="1"/>
              <a:t>21</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8719469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79A2E046-B20A-449B-A622-A7C5A7CFE3EF}" type="slidenum">
              <a:rPr lang="en-GB" altLang="en-US" sz="1200">
                <a:latin typeface="Times New Roman" panose="02020603050405020304" pitchFamily="18" charset="0"/>
              </a:rPr>
              <a:pPr eaLnBrk="1" hangingPunct="1"/>
              <a:t>23</a:t>
            </a:fld>
            <a:endParaRPr lang="en-GB" altLang="en-US" sz="1200">
              <a:latin typeface="Times New Roman" panose="02020603050405020304" pitchFamily="18" charset="0"/>
            </a:endParaRPr>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2629140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F00A6D35-D374-4761-9B19-39D475D3F4B6}" type="slidenum">
              <a:rPr lang="en-GB" altLang="en-US" sz="1200">
                <a:latin typeface="Times New Roman" panose="02020603050405020304" pitchFamily="18" charset="0"/>
              </a:rPr>
              <a:pPr eaLnBrk="1" hangingPunct="1"/>
              <a:t>24</a:t>
            </a:fld>
            <a:endParaRPr lang="en-GB" altLang="en-US" sz="1200">
              <a:latin typeface="Times New Roman" panose="02020603050405020304" pitchFamily="18" charset="0"/>
            </a:endParaRPr>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0024542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98F74284-CF28-4AF0-BC8C-E66E3A64E41F}" type="slidenum">
              <a:rPr lang="en-GB" altLang="en-US" sz="1200">
                <a:latin typeface="Times New Roman" panose="02020603050405020304" pitchFamily="18" charset="0"/>
              </a:rPr>
              <a:pPr eaLnBrk="1" hangingPunct="1"/>
              <a:t>25</a:t>
            </a:fld>
            <a:endParaRPr lang="en-GB" altLang="en-US" sz="1200">
              <a:latin typeface="Times New Roman" panose="02020603050405020304" pitchFamily="18" charset="0"/>
            </a:endParaRPr>
          </a:p>
        </p:txBody>
      </p:sp>
      <p:sp>
        <p:nvSpPr>
          <p:cNvPr id="40963" name="Rectangle 1026"/>
          <p:cNvSpPr>
            <a:spLocks noGrp="1" noRot="1" noChangeAspect="1" noChangeArrowheads="1" noTextEdit="1"/>
          </p:cNvSpPr>
          <p:nvPr>
            <p:ph type="sldImg"/>
          </p:nvPr>
        </p:nvSpPr>
        <p:spPr>
          <a:ln/>
        </p:spPr>
      </p:sp>
      <p:sp>
        <p:nvSpPr>
          <p:cNvPr id="40964" name="Rectangle 1027"/>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3496787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4301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17627EDA-45F4-49D5-A643-8CBC8CAD484F}" type="slidenum">
              <a:rPr lang="en-GB" altLang="en-US" sz="1200">
                <a:latin typeface="Times New Roman" panose="02020603050405020304" pitchFamily="18" charset="0"/>
              </a:rPr>
              <a:pPr eaLnBrk="1" hangingPunct="1"/>
              <a:t>26</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1211676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865D1889-2A18-4FB7-A31B-E05261237C4F}" type="slidenum">
              <a:rPr lang="en-GB" altLang="en-US" sz="1200">
                <a:latin typeface="Times New Roman" panose="02020603050405020304" pitchFamily="18" charset="0"/>
              </a:rPr>
              <a:pPr eaLnBrk="1" hangingPunct="1"/>
              <a:t>29</a:t>
            </a:fld>
            <a:endParaRPr lang="en-GB" altLang="en-US" sz="1200">
              <a:latin typeface="Times New Roman" panose="02020603050405020304" pitchFamily="18" charset="0"/>
            </a:endParaRPr>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0634646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2B218C-D3F1-488C-91DB-F982E59161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157CD4-7959-4E18-9D59-AA7B2F6B38B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A417579-899A-4C94-9B0C-165D9F00029D}"/>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B983AC2-A109-4888-AE92-91BD1C7A2507}" type="slidenum">
              <a:t>30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4915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A355C265-46CB-4D76-AF50-06E2759EA2D5}" type="slidenum">
              <a:rPr lang="en-GB" altLang="en-US" sz="1200">
                <a:latin typeface="Times New Roman" panose="02020603050405020304" pitchFamily="18" charset="0"/>
              </a:rPr>
              <a:pPr eaLnBrk="1" hangingPunct="1"/>
              <a:t>31</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29045341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02E507CF-5BFA-45BB-93A4-C03F4B4F427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BA9338F-EA20-4C87-BB55-F4BEC4B641B8}" type="slidenum">
              <a:rPr lang="en-GB" altLang="en-US"/>
              <a:pPr>
                <a:spcBef>
                  <a:spcPct val="0"/>
                </a:spcBef>
              </a:pPr>
              <a:t>36</a:t>
            </a:fld>
            <a:endParaRPr lang="en-GB" altLang="en-US"/>
          </a:p>
        </p:txBody>
      </p:sp>
      <p:sp>
        <p:nvSpPr>
          <p:cNvPr id="24579" name="Rectangle 2">
            <a:extLst>
              <a:ext uri="{FF2B5EF4-FFF2-40B4-BE49-F238E27FC236}">
                <a16:creationId xmlns:a16="http://schemas.microsoft.com/office/drawing/2014/main" id="{DC73D599-D139-4D1B-9CAF-3B9F5EDFD93B}"/>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967640B7-38D8-4719-84CE-695F1023064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8199DB88-D7E1-4EAA-94C7-30510A581EAA}" type="slidenum">
              <a:rPr lang="en-GB" altLang="en-US" sz="1200">
                <a:latin typeface="Times New Roman" panose="02020603050405020304" pitchFamily="18" charset="0"/>
              </a:rPr>
              <a:pPr eaLnBrk="1" hangingPunct="1"/>
              <a:t>38</a:t>
            </a:fld>
            <a:endParaRPr lang="en-GB" altLang="en-US" sz="1200">
              <a:latin typeface="Times New Roman" panose="02020603050405020304" pitchFamily="18" charset="0"/>
            </a:endParaRPr>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5079986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5068A634-C373-415D-A5EA-7498F5B9CCD6}" type="slidenum">
              <a:rPr lang="en-GB" altLang="en-US" sz="1200">
                <a:latin typeface="Times New Roman" panose="02020603050405020304" pitchFamily="18" charset="0"/>
              </a:rPr>
              <a:pPr eaLnBrk="1" hangingPunct="1"/>
              <a:t>39</a:t>
            </a:fld>
            <a:endParaRPr lang="en-GB" altLang="en-US" sz="1200">
              <a:latin typeface="Times New Roman" panose="02020603050405020304" pitchFamily="18" charset="0"/>
            </a:endParaRPr>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1827484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7727D7-121B-4217-B44E-E2D3257547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14A3B46-BC08-4159-BB34-94C19AC5A96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DFD587D-DF42-469F-99E9-E3C4EBFBEFAA}"/>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79C7001-86CC-46C0-999F-3C8B08C5FE2F}" type="slidenum">
              <a:t>40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5ACD18-B43E-43B7-A472-9CBD40FA09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5E4C68-068B-48E4-8255-5EF37C61BA4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60B64B1-58FB-4247-92E4-4F9CAF0DBCB4}"/>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B66D456-7EF6-42CF-8DDD-319ADA5D2093}" type="slidenum">
              <a:t>41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10AB93-431D-408B-9BD4-5341652DDB0F}"/>
              </a:ext>
            </a:extLst>
          </p:cNvPr>
          <p:cNvSpPr>
            <a:spLocks noGrp="1" noRot="1" noChangeAspect="1"/>
          </p:cNvSpPr>
          <p:nvPr>
            <p:ph type="sldImg"/>
          </p:nvPr>
        </p:nvSpPr>
        <p:spPr>
          <a:ln w="12701">
            <a:solidFill>
              <a:srgbClr val="000000"/>
            </a:solidFill>
            <a:prstDash val="solid"/>
            <a:miter/>
          </a:ln>
        </p:spPr>
      </p:sp>
      <p:sp>
        <p:nvSpPr>
          <p:cNvPr id="3" name="Notes Placeholder 2">
            <a:extLst>
              <a:ext uri="{FF2B5EF4-FFF2-40B4-BE49-F238E27FC236}">
                <a16:creationId xmlns:a16="http://schemas.microsoft.com/office/drawing/2014/main" id="{A0A1A32E-D4A3-4AAB-853C-A31A95DB989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6C53650-A5FC-415E-8A99-C6965E27ADB4}"/>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6B3C9E5-7536-4CFE-9321-88A5B00C5958}" type="slidenum">
              <a:t>42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3E69FB-55BF-47B5-81A6-7CAFF8D3FF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C72A97-D35D-46EB-A5E7-BB6993A6EB2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541AA97-9B3D-4F8E-9F7A-1E99DD085223}"/>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F0ADADC-8962-44ED-924E-D63576950CE3}" type="slidenum">
              <a:t>48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15A918-FA9C-44BE-A5C3-961CEA003E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5A6567-F5B6-478B-BA88-CECF2B694A0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5BD9E03-D60F-4B08-BB88-E5D060B882F2}"/>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6ADCC28-8166-496D-B42E-BF0F0F9F2157}" type="slidenum">
              <a:t>49</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0534808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p:spPr>
        <p:txBody>
          <a:bodyPr/>
          <a:lstStyle/>
          <a:p>
            <a:pPr eaLnBrk="1" hangingPunct="1"/>
            <a:endParaRPr lang="en-GB" altLang="en-US"/>
          </a:p>
        </p:txBody>
      </p:sp>
      <p:sp>
        <p:nvSpPr>
          <p:cNvPr id="64516" name="Slide Number Placeholder 3"/>
          <p:cNvSpPr>
            <a:spLocks noGrp="1"/>
          </p:cNvSpPr>
          <p:nvPr>
            <p:ph type="sldNum" sz="quarter" idx="5"/>
          </p:nvPr>
        </p:nvSpPr>
        <p:spPr>
          <a:noFill/>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fld id="{BB267CA6-4789-4B6F-BC1E-9C9296EB3FA8}" type="slidenum">
              <a:rPr lang="en-US" altLang="en-US" sz="1200"/>
              <a:pPr/>
              <a:t>50</a:t>
            </a:fld>
            <a:endParaRPr lang="en-US" altLang="en-US" sz="1200"/>
          </a:p>
        </p:txBody>
      </p:sp>
    </p:spTree>
    <p:extLst>
      <p:ext uri="{BB962C8B-B14F-4D97-AF65-F5344CB8AC3E}">
        <p14:creationId xmlns:p14="http://schemas.microsoft.com/office/powerpoint/2010/main" val="388492446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6380A707-9C3F-471B-AB8B-C5B279475B5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7FA4CB8-8CB1-4EBC-A92B-29ABC270A5F6}" type="slidenum">
              <a:rPr lang="en-GB" altLang="en-US"/>
              <a:pPr>
                <a:spcBef>
                  <a:spcPct val="0"/>
                </a:spcBef>
              </a:pPr>
              <a:t>53</a:t>
            </a:fld>
            <a:endParaRPr lang="en-GB" altLang="en-US"/>
          </a:p>
        </p:txBody>
      </p:sp>
      <p:sp>
        <p:nvSpPr>
          <p:cNvPr id="16387" name="Rectangle 2">
            <a:extLst>
              <a:ext uri="{FF2B5EF4-FFF2-40B4-BE49-F238E27FC236}">
                <a16:creationId xmlns:a16="http://schemas.microsoft.com/office/drawing/2014/main" id="{CEB133EA-416E-45C5-B2D7-909891470CB0}"/>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72418B3A-99C0-4E1A-9E69-EAD603E70C1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91AD33-D53C-4871-A70C-B985CFF28430}"/>
              </a:ext>
            </a:extLst>
          </p:cNvPr>
          <p:cNvSpPr>
            <a:spLocks noGrp="1" noRot="1" noChangeAspect="1"/>
          </p:cNvSpPr>
          <p:nvPr>
            <p:ph type="sldImg"/>
          </p:nvPr>
        </p:nvSpPr>
        <p:spPr>
          <a:ln w="12701">
            <a:solidFill>
              <a:srgbClr val="000000"/>
            </a:solidFill>
            <a:prstDash val="solid"/>
            <a:miter/>
          </a:ln>
        </p:spPr>
      </p:sp>
      <p:sp>
        <p:nvSpPr>
          <p:cNvPr id="3" name="Notes Placeholder 2">
            <a:extLst>
              <a:ext uri="{FF2B5EF4-FFF2-40B4-BE49-F238E27FC236}">
                <a16:creationId xmlns:a16="http://schemas.microsoft.com/office/drawing/2014/main" id="{01EAB4D6-8281-4AEA-96A8-3895B90E711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C6A1282-DB25-49FB-957F-71C68B44C338}"/>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550F5B6-3225-460F-8B9A-8922B5E2676A}" type="slidenum">
              <a:t>54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D33C1B-58F9-4FA7-997D-FA13B6B411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E3AA78-BCA6-4819-AAFC-6D54C0EC5B3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6C54077-E412-43BF-88C6-E06DDF874DB7}"/>
              </a:ext>
            </a:extLst>
          </p:cNvPr>
          <p:cNvSpPr txBox="1"/>
          <p:nvPr/>
        </p:nvSpPr>
        <p:spPr>
          <a:xfrm>
            <a:off x="3884608" y="8685208"/>
            <a:ext cx="2971800" cy="457200"/>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53BC2D3-5706-4D8A-A440-4B98DE8A20EE}" type="slidenum">
              <a:t>57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B63BF6E0-AD71-4089-8930-8E48C4F6C43F}" type="slidenum">
              <a:rPr lang="en-GB" altLang="en-US" sz="1200">
                <a:latin typeface="Times New Roman" panose="02020603050405020304" pitchFamily="18" charset="0"/>
              </a:rPr>
              <a:pPr eaLnBrk="1" hangingPunct="1"/>
              <a:t>58</a:t>
            </a:fld>
            <a:endParaRPr lang="en-GB" altLang="en-US" sz="1200">
              <a:latin typeface="Times New Roman" panose="02020603050405020304" pitchFamily="18" charset="0"/>
            </a:endParaRPr>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848245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C64CCF9A-B61D-4A6B-922A-DB105890D1F3}" type="slidenum">
              <a:rPr lang="en-GB" altLang="en-US" sz="1200">
                <a:latin typeface="Times New Roman" panose="02020603050405020304" pitchFamily="18" charset="0"/>
              </a:rPr>
              <a:pPr eaLnBrk="1" hangingPunct="1"/>
              <a:t>60</a:t>
            </a:fld>
            <a:endParaRPr lang="en-GB" altLang="en-US" sz="1200">
              <a:latin typeface="Times New Roman" panose="02020603050405020304" pitchFamily="18" charset="0"/>
            </a:endParaRPr>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92860190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fld id="{18800223-8BC7-4459-B179-F60BF9A2B106}" type="slidenum">
              <a:rPr lang="en-GB" altLang="en-US" sz="1200">
                <a:latin typeface="Times New Roman" panose="02020603050405020304" pitchFamily="18" charset="0"/>
              </a:rPr>
              <a:pPr eaLnBrk="1" hangingPunct="1"/>
              <a:t>61</a:t>
            </a:fld>
            <a:endParaRPr lang="en-GB" altLang="en-US" sz="1200">
              <a:latin typeface="Times New Roman" panose="02020603050405020304" pitchFamily="18" charset="0"/>
            </a:endParaRPr>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908453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934200"/>
            <a:chOff x="0" y="0"/>
            <a:chExt cx="5760" cy="4368"/>
          </a:xfrm>
        </p:grpSpPr>
        <p:sp>
          <p:nvSpPr>
            <p:cNvPr id="5" name="Freeform 3"/>
            <p:cNvSpPr>
              <a:spLocks/>
            </p:cNvSpPr>
            <p:nvPr/>
          </p:nvSpPr>
          <p:spPr bwMode="hidden">
            <a:xfrm>
              <a:off x="0" y="2208"/>
              <a:ext cx="2515" cy="1970"/>
            </a:xfrm>
            <a:custGeom>
              <a:avLst/>
              <a:gdLst>
                <a:gd name="T0" fmla="*/ 744 w 2515"/>
                <a:gd name="T1" fmla="*/ 1669 h 1970"/>
                <a:gd name="T2" fmla="*/ 852 w 2515"/>
                <a:gd name="T3" fmla="*/ 1400 h 1970"/>
                <a:gd name="T4" fmla="*/ 876 w 2515"/>
                <a:gd name="T5" fmla="*/ 1171 h 1970"/>
                <a:gd name="T6" fmla="*/ 979 w 2515"/>
                <a:gd name="T7" fmla="*/ 1370 h 1970"/>
                <a:gd name="T8" fmla="*/ 1231 w 2515"/>
                <a:gd name="T9" fmla="*/ 1621 h 1970"/>
                <a:gd name="T10" fmla="*/ 1471 w 2515"/>
                <a:gd name="T11" fmla="*/ 1693 h 1970"/>
                <a:gd name="T12" fmla="*/ 1819 w 2515"/>
                <a:gd name="T13" fmla="*/ 1678 h 1970"/>
                <a:gd name="T14" fmla="*/ 1893 w 2515"/>
                <a:gd name="T15" fmla="*/ 1513 h 1970"/>
                <a:gd name="T16" fmla="*/ 1874 w 2515"/>
                <a:gd name="T17" fmla="*/ 1285 h 1970"/>
                <a:gd name="T18" fmla="*/ 1783 w 2515"/>
                <a:gd name="T19" fmla="*/ 967 h 1970"/>
                <a:gd name="T20" fmla="*/ 1289 w 2515"/>
                <a:gd name="T21" fmla="*/ 873 h 1970"/>
                <a:gd name="T22" fmla="*/ 1549 w 2515"/>
                <a:gd name="T23" fmla="*/ 745 h 1970"/>
                <a:gd name="T24" fmla="*/ 1753 w 2515"/>
                <a:gd name="T25" fmla="*/ 732 h 1970"/>
                <a:gd name="T26" fmla="*/ 2107 w 2515"/>
                <a:gd name="T27" fmla="*/ 618 h 1970"/>
                <a:gd name="T28" fmla="*/ 2377 w 2515"/>
                <a:gd name="T29" fmla="*/ 438 h 1970"/>
                <a:gd name="T30" fmla="*/ 2420 w 2515"/>
                <a:gd name="T31" fmla="*/ 343 h 1970"/>
                <a:gd name="T32" fmla="*/ 2077 w 2515"/>
                <a:gd name="T33" fmla="*/ 331 h 1970"/>
                <a:gd name="T34" fmla="*/ 1951 w 2515"/>
                <a:gd name="T35" fmla="*/ 301 h 1970"/>
                <a:gd name="T36" fmla="*/ 1645 w 2515"/>
                <a:gd name="T37" fmla="*/ 289 h 1970"/>
                <a:gd name="T38" fmla="*/ 1297 w 2515"/>
                <a:gd name="T39" fmla="*/ 408 h 1970"/>
                <a:gd name="T40" fmla="*/ 1308 w 2515"/>
                <a:gd name="T41" fmla="*/ 337 h 1970"/>
                <a:gd name="T42" fmla="*/ 1453 w 2515"/>
                <a:gd name="T43" fmla="*/ 168 h 1970"/>
                <a:gd name="T44" fmla="*/ 1477 w 2515"/>
                <a:gd name="T45" fmla="*/ 36 h 1970"/>
                <a:gd name="T46" fmla="*/ 1417 w 2515"/>
                <a:gd name="T47" fmla="*/ 24 h 1970"/>
                <a:gd name="T48" fmla="*/ 1189 w 2515"/>
                <a:gd name="T49" fmla="*/ 102 h 1970"/>
                <a:gd name="T50" fmla="*/ 1026 w 2515"/>
                <a:gd name="T51" fmla="*/ 144 h 1970"/>
                <a:gd name="T52" fmla="*/ 889 w 2515"/>
                <a:gd name="T53" fmla="*/ 331 h 1970"/>
                <a:gd name="T54" fmla="*/ 726 w 2515"/>
                <a:gd name="T55" fmla="*/ 480 h 1970"/>
                <a:gd name="T56" fmla="*/ 643 w 2515"/>
                <a:gd name="T57" fmla="*/ 540 h 1970"/>
                <a:gd name="T58" fmla="*/ 600 w 2515"/>
                <a:gd name="T59" fmla="*/ 516 h 1970"/>
                <a:gd name="T60" fmla="*/ 552 w 2515"/>
                <a:gd name="T61" fmla="*/ 486 h 1970"/>
                <a:gd name="T62" fmla="*/ 528 w 2515"/>
                <a:gd name="T63" fmla="*/ 462 h 1970"/>
                <a:gd name="T64" fmla="*/ 474 w 2515"/>
                <a:gd name="T65" fmla="*/ 426 h 1970"/>
                <a:gd name="T66" fmla="*/ 415 w 2515"/>
                <a:gd name="T67" fmla="*/ 390 h 1970"/>
                <a:gd name="T68" fmla="*/ 366 w 2515"/>
                <a:gd name="T69" fmla="*/ 366 h 1970"/>
                <a:gd name="T70" fmla="*/ 192 w 2515"/>
                <a:gd name="T71" fmla="*/ 234 h 1970"/>
                <a:gd name="T72" fmla="*/ 570 w 2515"/>
                <a:gd name="T73" fmla="*/ 564 h 1970"/>
                <a:gd name="T74" fmla="*/ 444 w 2515"/>
                <a:gd name="T75" fmla="*/ 732 h 1970"/>
                <a:gd name="T76" fmla="*/ 318 w 2515"/>
                <a:gd name="T77" fmla="*/ 787 h 1970"/>
                <a:gd name="T78" fmla="*/ 127 w 2515"/>
                <a:gd name="T79" fmla="*/ 853 h 1970"/>
                <a:gd name="T80" fmla="*/ 0 w 2515"/>
                <a:gd name="T81" fmla="*/ 1165 h 1970"/>
                <a:gd name="T82" fmla="*/ 372 w 2515"/>
                <a:gd name="T83" fmla="*/ 1015 h 1970"/>
                <a:gd name="T84" fmla="*/ 222 w 2515"/>
                <a:gd name="T85" fmla="*/ 1262 h 1970"/>
                <a:gd name="T86" fmla="*/ 139 w 2515"/>
                <a:gd name="T87" fmla="*/ 1459 h 1970"/>
                <a:gd name="T88" fmla="*/ 102 w 2515"/>
                <a:gd name="T89" fmla="*/ 1495 h 1970"/>
                <a:gd name="T90" fmla="*/ 84 w 2515"/>
                <a:gd name="T91" fmla="*/ 1519 h 1970"/>
                <a:gd name="T92" fmla="*/ 96 w 2515"/>
                <a:gd name="T93" fmla="*/ 1537 h 1970"/>
                <a:gd name="T94" fmla="*/ 127 w 2515"/>
                <a:gd name="T95" fmla="*/ 1567 h 1970"/>
                <a:gd name="T96" fmla="*/ 145 w 2515"/>
                <a:gd name="T97" fmla="*/ 1633 h 1970"/>
                <a:gd name="T98" fmla="*/ 156 w 2515"/>
                <a:gd name="T99" fmla="*/ 1693 h 1970"/>
                <a:gd name="T100" fmla="*/ 162 w 2515"/>
                <a:gd name="T101" fmla="*/ 1723 h 1970"/>
                <a:gd name="T102" fmla="*/ 216 w 2515"/>
                <a:gd name="T103" fmla="*/ 1802 h 1970"/>
                <a:gd name="T104" fmla="*/ 228 w 2515"/>
                <a:gd name="T105" fmla="*/ 1850 h 1970"/>
                <a:gd name="T106" fmla="*/ 240 w 2515"/>
                <a:gd name="T107" fmla="*/ 1904 h 1970"/>
                <a:gd name="T108" fmla="*/ 246 w 2515"/>
                <a:gd name="T109" fmla="*/ 1922 h 1970"/>
                <a:gd name="T110" fmla="*/ 258 w 2515"/>
                <a:gd name="T111" fmla="*/ 1970 h 1970"/>
                <a:gd name="T112" fmla="*/ 462 w 2515"/>
                <a:gd name="T113" fmla="*/ 1922 h 1970"/>
                <a:gd name="T114" fmla="*/ 624 w 2515"/>
                <a:gd name="T115" fmla="*/ 1778 h 19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515" h="1970">
                  <a:moveTo>
                    <a:pt x="624" y="1778"/>
                  </a:moveTo>
                  <a:lnTo>
                    <a:pt x="744" y="1669"/>
                  </a:lnTo>
                  <a:lnTo>
                    <a:pt x="834" y="1627"/>
                  </a:lnTo>
                  <a:lnTo>
                    <a:pt x="852" y="1400"/>
                  </a:lnTo>
                  <a:lnTo>
                    <a:pt x="834" y="1225"/>
                  </a:lnTo>
                  <a:lnTo>
                    <a:pt x="876" y="1171"/>
                  </a:lnTo>
                  <a:lnTo>
                    <a:pt x="901" y="1268"/>
                  </a:lnTo>
                  <a:lnTo>
                    <a:pt x="979" y="1370"/>
                  </a:lnTo>
                  <a:lnTo>
                    <a:pt x="1116" y="1519"/>
                  </a:lnTo>
                  <a:lnTo>
                    <a:pt x="1231" y="1621"/>
                  </a:lnTo>
                  <a:lnTo>
                    <a:pt x="1353" y="1632"/>
                  </a:lnTo>
                  <a:lnTo>
                    <a:pt x="1471" y="1693"/>
                  </a:lnTo>
                  <a:lnTo>
                    <a:pt x="1664" y="1659"/>
                  </a:lnTo>
                  <a:lnTo>
                    <a:pt x="1819" y="1678"/>
                  </a:lnTo>
                  <a:lnTo>
                    <a:pt x="1975" y="1632"/>
                  </a:lnTo>
                  <a:lnTo>
                    <a:pt x="1893" y="1513"/>
                  </a:lnTo>
                  <a:lnTo>
                    <a:pt x="1920" y="1385"/>
                  </a:lnTo>
                  <a:lnTo>
                    <a:pt x="1874" y="1285"/>
                  </a:lnTo>
                  <a:lnTo>
                    <a:pt x="1865" y="1129"/>
                  </a:lnTo>
                  <a:lnTo>
                    <a:pt x="1783" y="967"/>
                  </a:lnTo>
                  <a:lnTo>
                    <a:pt x="1527" y="891"/>
                  </a:lnTo>
                  <a:lnTo>
                    <a:pt x="1289" y="873"/>
                  </a:lnTo>
                  <a:lnTo>
                    <a:pt x="1393" y="781"/>
                  </a:lnTo>
                  <a:lnTo>
                    <a:pt x="1549" y="745"/>
                  </a:lnTo>
                  <a:lnTo>
                    <a:pt x="1620" y="738"/>
                  </a:lnTo>
                  <a:lnTo>
                    <a:pt x="1753" y="732"/>
                  </a:lnTo>
                  <a:lnTo>
                    <a:pt x="1933" y="720"/>
                  </a:lnTo>
                  <a:lnTo>
                    <a:pt x="2107" y="618"/>
                  </a:lnTo>
                  <a:lnTo>
                    <a:pt x="2227" y="516"/>
                  </a:lnTo>
                  <a:lnTo>
                    <a:pt x="2377" y="438"/>
                  </a:lnTo>
                  <a:lnTo>
                    <a:pt x="2515" y="337"/>
                  </a:lnTo>
                  <a:lnTo>
                    <a:pt x="2420" y="343"/>
                  </a:lnTo>
                  <a:lnTo>
                    <a:pt x="2191" y="343"/>
                  </a:lnTo>
                  <a:lnTo>
                    <a:pt x="2077" y="331"/>
                  </a:lnTo>
                  <a:lnTo>
                    <a:pt x="2053" y="301"/>
                  </a:lnTo>
                  <a:lnTo>
                    <a:pt x="1951" y="301"/>
                  </a:lnTo>
                  <a:lnTo>
                    <a:pt x="1795" y="259"/>
                  </a:lnTo>
                  <a:lnTo>
                    <a:pt x="1645" y="289"/>
                  </a:lnTo>
                  <a:lnTo>
                    <a:pt x="1447" y="372"/>
                  </a:lnTo>
                  <a:lnTo>
                    <a:pt x="1297" y="408"/>
                  </a:lnTo>
                  <a:lnTo>
                    <a:pt x="1153" y="414"/>
                  </a:lnTo>
                  <a:lnTo>
                    <a:pt x="1308" y="337"/>
                  </a:lnTo>
                  <a:lnTo>
                    <a:pt x="1465" y="198"/>
                  </a:lnTo>
                  <a:lnTo>
                    <a:pt x="1453" y="168"/>
                  </a:lnTo>
                  <a:lnTo>
                    <a:pt x="1465" y="102"/>
                  </a:lnTo>
                  <a:lnTo>
                    <a:pt x="1477" y="36"/>
                  </a:lnTo>
                  <a:lnTo>
                    <a:pt x="1453" y="0"/>
                  </a:lnTo>
                  <a:lnTo>
                    <a:pt x="1417" y="24"/>
                  </a:lnTo>
                  <a:lnTo>
                    <a:pt x="1356" y="42"/>
                  </a:lnTo>
                  <a:lnTo>
                    <a:pt x="1189" y="102"/>
                  </a:lnTo>
                  <a:lnTo>
                    <a:pt x="1098" y="144"/>
                  </a:lnTo>
                  <a:lnTo>
                    <a:pt x="1026" y="144"/>
                  </a:lnTo>
                  <a:lnTo>
                    <a:pt x="991" y="168"/>
                  </a:lnTo>
                  <a:lnTo>
                    <a:pt x="889" y="331"/>
                  </a:lnTo>
                  <a:lnTo>
                    <a:pt x="852" y="408"/>
                  </a:lnTo>
                  <a:lnTo>
                    <a:pt x="726" y="480"/>
                  </a:lnTo>
                  <a:lnTo>
                    <a:pt x="649" y="540"/>
                  </a:lnTo>
                  <a:lnTo>
                    <a:pt x="643" y="540"/>
                  </a:lnTo>
                  <a:lnTo>
                    <a:pt x="637" y="534"/>
                  </a:lnTo>
                  <a:lnTo>
                    <a:pt x="600" y="516"/>
                  </a:lnTo>
                  <a:lnTo>
                    <a:pt x="564" y="492"/>
                  </a:lnTo>
                  <a:lnTo>
                    <a:pt x="552" y="486"/>
                  </a:lnTo>
                  <a:lnTo>
                    <a:pt x="540" y="474"/>
                  </a:lnTo>
                  <a:lnTo>
                    <a:pt x="528" y="462"/>
                  </a:lnTo>
                  <a:lnTo>
                    <a:pt x="504" y="444"/>
                  </a:lnTo>
                  <a:lnTo>
                    <a:pt x="474" y="426"/>
                  </a:lnTo>
                  <a:lnTo>
                    <a:pt x="444" y="408"/>
                  </a:lnTo>
                  <a:lnTo>
                    <a:pt x="415" y="390"/>
                  </a:lnTo>
                  <a:lnTo>
                    <a:pt x="385" y="372"/>
                  </a:lnTo>
                  <a:lnTo>
                    <a:pt x="366" y="366"/>
                  </a:lnTo>
                  <a:lnTo>
                    <a:pt x="360" y="360"/>
                  </a:lnTo>
                  <a:lnTo>
                    <a:pt x="192" y="234"/>
                  </a:lnTo>
                  <a:lnTo>
                    <a:pt x="210" y="307"/>
                  </a:lnTo>
                  <a:lnTo>
                    <a:pt x="570" y="564"/>
                  </a:lnTo>
                  <a:lnTo>
                    <a:pt x="558" y="618"/>
                  </a:lnTo>
                  <a:lnTo>
                    <a:pt x="444" y="732"/>
                  </a:lnTo>
                  <a:lnTo>
                    <a:pt x="324" y="787"/>
                  </a:lnTo>
                  <a:lnTo>
                    <a:pt x="318" y="787"/>
                  </a:lnTo>
                  <a:lnTo>
                    <a:pt x="258" y="811"/>
                  </a:lnTo>
                  <a:lnTo>
                    <a:pt x="127" y="853"/>
                  </a:lnTo>
                  <a:lnTo>
                    <a:pt x="0" y="901"/>
                  </a:lnTo>
                  <a:lnTo>
                    <a:pt x="0" y="1165"/>
                  </a:lnTo>
                  <a:lnTo>
                    <a:pt x="78" y="1147"/>
                  </a:lnTo>
                  <a:lnTo>
                    <a:pt x="372" y="1015"/>
                  </a:lnTo>
                  <a:lnTo>
                    <a:pt x="336" y="1117"/>
                  </a:lnTo>
                  <a:lnTo>
                    <a:pt x="222" y="1262"/>
                  </a:lnTo>
                  <a:lnTo>
                    <a:pt x="145" y="1453"/>
                  </a:lnTo>
                  <a:lnTo>
                    <a:pt x="139" y="1459"/>
                  </a:lnTo>
                  <a:lnTo>
                    <a:pt x="133" y="1465"/>
                  </a:lnTo>
                  <a:lnTo>
                    <a:pt x="102" y="1495"/>
                  </a:lnTo>
                  <a:lnTo>
                    <a:pt x="90" y="1507"/>
                  </a:lnTo>
                  <a:lnTo>
                    <a:pt x="84" y="1519"/>
                  </a:lnTo>
                  <a:lnTo>
                    <a:pt x="84" y="1531"/>
                  </a:lnTo>
                  <a:lnTo>
                    <a:pt x="96" y="1537"/>
                  </a:lnTo>
                  <a:lnTo>
                    <a:pt x="114" y="1549"/>
                  </a:lnTo>
                  <a:lnTo>
                    <a:pt x="127" y="1567"/>
                  </a:lnTo>
                  <a:lnTo>
                    <a:pt x="139" y="1597"/>
                  </a:lnTo>
                  <a:lnTo>
                    <a:pt x="145" y="1633"/>
                  </a:lnTo>
                  <a:lnTo>
                    <a:pt x="150" y="1663"/>
                  </a:lnTo>
                  <a:lnTo>
                    <a:pt x="156" y="1693"/>
                  </a:lnTo>
                  <a:lnTo>
                    <a:pt x="162" y="1717"/>
                  </a:lnTo>
                  <a:lnTo>
                    <a:pt x="162" y="1723"/>
                  </a:lnTo>
                  <a:lnTo>
                    <a:pt x="216" y="1796"/>
                  </a:lnTo>
                  <a:lnTo>
                    <a:pt x="216" y="1802"/>
                  </a:lnTo>
                  <a:lnTo>
                    <a:pt x="222" y="1814"/>
                  </a:lnTo>
                  <a:lnTo>
                    <a:pt x="228" y="1850"/>
                  </a:lnTo>
                  <a:lnTo>
                    <a:pt x="234" y="1886"/>
                  </a:lnTo>
                  <a:lnTo>
                    <a:pt x="240" y="1904"/>
                  </a:lnTo>
                  <a:lnTo>
                    <a:pt x="240" y="1916"/>
                  </a:lnTo>
                  <a:lnTo>
                    <a:pt x="246" y="1922"/>
                  </a:lnTo>
                  <a:lnTo>
                    <a:pt x="252" y="1934"/>
                  </a:lnTo>
                  <a:lnTo>
                    <a:pt x="258" y="1970"/>
                  </a:lnTo>
                  <a:lnTo>
                    <a:pt x="438" y="1970"/>
                  </a:lnTo>
                  <a:lnTo>
                    <a:pt x="462" y="1922"/>
                  </a:lnTo>
                  <a:lnTo>
                    <a:pt x="624" y="1778"/>
                  </a:lnTo>
                  <a:lnTo>
                    <a:pt x="624" y="1778"/>
                  </a:lnTo>
                  <a:close/>
                </a:path>
              </a:pathLst>
            </a:custGeom>
            <a:gradFill rotWithShape="0">
              <a:gsLst>
                <a:gs pos="0">
                  <a:schemeClr val="bg2"/>
                </a:gs>
                <a:gs pos="50000">
                  <a:schemeClr val="bg1"/>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6" name="Freeform 4"/>
            <p:cNvSpPr>
              <a:spLocks/>
            </p:cNvSpPr>
            <p:nvPr/>
          </p:nvSpPr>
          <p:spPr bwMode="hidden">
            <a:xfrm>
              <a:off x="0" y="2496"/>
              <a:ext cx="2112" cy="1604"/>
            </a:xfrm>
            <a:custGeom>
              <a:avLst/>
              <a:gdLst>
                <a:gd name="T0" fmla="*/ 577 w 2123"/>
                <a:gd name="T1" fmla="*/ 986 h 1696"/>
                <a:gd name="T2" fmla="*/ 541 w 2123"/>
                <a:gd name="T3" fmla="*/ 646 h 1696"/>
                <a:gd name="T4" fmla="*/ 667 w 2123"/>
                <a:gd name="T5" fmla="*/ 374 h 1696"/>
                <a:gd name="T6" fmla="*/ 922 w 2123"/>
                <a:gd name="T7" fmla="*/ 555 h 1696"/>
                <a:gd name="T8" fmla="*/ 1208 w 2123"/>
                <a:gd name="T9" fmla="*/ 822 h 1696"/>
                <a:gd name="T10" fmla="*/ 1475 w 2123"/>
                <a:gd name="T11" fmla="*/ 1049 h 1696"/>
                <a:gd name="T12" fmla="*/ 1791 w 2123"/>
                <a:gd name="T13" fmla="*/ 1286 h 1696"/>
                <a:gd name="T14" fmla="*/ 1873 w 2123"/>
                <a:gd name="T15" fmla="*/ 1337 h 1696"/>
                <a:gd name="T16" fmla="*/ 1826 w 2123"/>
                <a:gd name="T17" fmla="*/ 1281 h 1696"/>
                <a:gd name="T18" fmla="*/ 1404 w 2123"/>
                <a:gd name="T19" fmla="*/ 947 h 1696"/>
                <a:gd name="T20" fmla="*/ 1082 w 2123"/>
                <a:gd name="T21" fmla="*/ 646 h 1696"/>
                <a:gd name="T22" fmla="*/ 719 w 2123"/>
                <a:gd name="T23" fmla="*/ 311 h 1696"/>
                <a:gd name="T24" fmla="*/ 994 w 2123"/>
                <a:gd name="T25" fmla="*/ 294 h 1696"/>
                <a:gd name="T26" fmla="*/ 1279 w 2123"/>
                <a:gd name="T27" fmla="*/ 300 h 1696"/>
                <a:gd name="T28" fmla="*/ 1606 w 2123"/>
                <a:gd name="T29" fmla="*/ 254 h 1696"/>
                <a:gd name="T30" fmla="*/ 2112 w 2123"/>
                <a:gd name="T31" fmla="*/ 186 h 1696"/>
                <a:gd name="T32" fmla="*/ 2064 w 2123"/>
                <a:gd name="T33" fmla="*/ 164 h 1696"/>
                <a:gd name="T34" fmla="*/ 1535 w 2123"/>
                <a:gd name="T35" fmla="*/ 243 h 1696"/>
                <a:gd name="T36" fmla="*/ 1202 w 2123"/>
                <a:gd name="T37" fmla="*/ 260 h 1696"/>
                <a:gd name="T38" fmla="*/ 755 w 2123"/>
                <a:gd name="T39" fmla="*/ 243 h 1696"/>
                <a:gd name="T40" fmla="*/ 815 w 2123"/>
                <a:gd name="T41" fmla="*/ 215 h 1696"/>
                <a:gd name="T42" fmla="*/ 1136 w 2123"/>
                <a:gd name="T43" fmla="*/ 0 h 1696"/>
                <a:gd name="T44" fmla="*/ 1082 w 2123"/>
                <a:gd name="T45" fmla="*/ 28 h 1696"/>
                <a:gd name="T46" fmla="*/ 1005 w 2123"/>
                <a:gd name="T47" fmla="*/ 79 h 1696"/>
                <a:gd name="T48" fmla="*/ 851 w 2123"/>
                <a:gd name="T49" fmla="*/ 181 h 1696"/>
                <a:gd name="T50" fmla="*/ 667 w 2123"/>
                <a:gd name="T51" fmla="*/ 266 h 1696"/>
                <a:gd name="T52" fmla="*/ 631 w 2123"/>
                <a:gd name="T53" fmla="*/ 340 h 1696"/>
                <a:gd name="T54" fmla="*/ 303 w 2123"/>
                <a:gd name="T55" fmla="*/ 555 h 1696"/>
                <a:gd name="T56" fmla="*/ 0 w 2123"/>
                <a:gd name="T57" fmla="*/ 686 h 1696"/>
                <a:gd name="T58" fmla="*/ 0 w 2123"/>
                <a:gd name="T59" fmla="*/ 691 h 1696"/>
                <a:gd name="T60" fmla="*/ 0 w 2123"/>
                <a:gd name="T61" fmla="*/ 725 h 1696"/>
                <a:gd name="T62" fmla="*/ 297 w 2123"/>
                <a:gd name="T63" fmla="*/ 601 h 1696"/>
                <a:gd name="T64" fmla="*/ 589 w 2123"/>
                <a:gd name="T65" fmla="*/ 408 h 1696"/>
                <a:gd name="T66" fmla="*/ 505 w 2123"/>
                <a:gd name="T67" fmla="*/ 635 h 1696"/>
                <a:gd name="T68" fmla="*/ 523 w 2123"/>
                <a:gd name="T69" fmla="*/ 941 h 1696"/>
                <a:gd name="T70" fmla="*/ 458 w 2123"/>
                <a:gd name="T71" fmla="*/ 1105 h 1696"/>
                <a:gd name="T72" fmla="*/ 327 w 2123"/>
                <a:gd name="T73" fmla="*/ 1400 h 1696"/>
                <a:gd name="T74" fmla="*/ 321 w 2123"/>
                <a:gd name="T75" fmla="*/ 1604 h 1696"/>
                <a:gd name="T76" fmla="*/ 327 w 2123"/>
                <a:gd name="T77" fmla="*/ 1604 h 1696"/>
                <a:gd name="T78" fmla="*/ 345 w 2123"/>
                <a:gd name="T79" fmla="*/ 1468 h 1696"/>
                <a:gd name="T80" fmla="*/ 577 w 2123"/>
                <a:gd name="T81" fmla="*/ 986 h 1696"/>
                <a:gd name="T82" fmla="*/ 577 w 2123"/>
                <a:gd name="T83" fmla="*/ 986 h 169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123" h="1696">
                  <a:moveTo>
                    <a:pt x="580" y="1043"/>
                  </a:moveTo>
                  <a:lnTo>
                    <a:pt x="544" y="683"/>
                  </a:lnTo>
                  <a:lnTo>
                    <a:pt x="670" y="395"/>
                  </a:lnTo>
                  <a:lnTo>
                    <a:pt x="927" y="587"/>
                  </a:lnTo>
                  <a:lnTo>
                    <a:pt x="1214" y="869"/>
                  </a:lnTo>
                  <a:lnTo>
                    <a:pt x="1483" y="1109"/>
                  </a:lnTo>
                  <a:lnTo>
                    <a:pt x="1800" y="1360"/>
                  </a:lnTo>
                  <a:lnTo>
                    <a:pt x="1883" y="1414"/>
                  </a:lnTo>
                  <a:lnTo>
                    <a:pt x="1836" y="1354"/>
                  </a:lnTo>
                  <a:lnTo>
                    <a:pt x="1411" y="1001"/>
                  </a:lnTo>
                  <a:lnTo>
                    <a:pt x="1088" y="683"/>
                  </a:lnTo>
                  <a:lnTo>
                    <a:pt x="723" y="329"/>
                  </a:lnTo>
                  <a:lnTo>
                    <a:pt x="999" y="311"/>
                  </a:lnTo>
                  <a:lnTo>
                    <a:pt x="1286" y="317"/>
                  </a:lnTo>
                  <a:lnTo>
                    <a:pt x="1614" y="269"/>
                  </a:lnTo>
                  <a:lnTo>
                    <a:pt x="2123" y="197"/>
                  </a:lnTo>
                  <a:lnTo>
                    <a:pt x="2075" y="173"/>
                  </a:lnTo>
                  <a:lnTo>
                    <a:pt x="1543" y="257"/>
                  </a:lnTo>
                  <a:lnTo>
                    <a:pt x="1208" y="275"/>
                  </a:lnTo>
                  <a:lnTo>
                    <a:pt x="759" y="257"/>
                  </a:lnTo>
                  <a:lnTo>
                    <a:pt x="819" y="227"/>
                  </a:lnTo>
                  <a:lnTo>
                    <a:pt x="1142" y="0"/>
                  </a:lnTo>
                  <a:lnTo>
                    <a:pt x="1088" y="30"/>
                  </a:lnTo>
                  <a:lnTo>
                    <a:pt x="1010" y="84"/>
                  </a:lnTo>
                  <a:lnTo>
                    <a:pt x="855" y="191"/>
                  </a:lnTo>
                  <a:lnTo>
                    <a:pt x="670" y="281"/>
                  </a:lnTo>
                  <a:lnTo>
                    <a:pt x="634" y="359"/>
                  </a:lnTo>
                  <a:lnTo>
                    <a:pt x="305" y="587"/>
                  </a:lnTo>
                  <a:lnTo>
                    <a:pt x="0" y="725"/>
                  </a:lnTo>
                  <a:lnTo>
                    <a:pt x="0" y="731"/>
                  </a:lnTo>
                  <a:lnTo>
                    <a:pt x="0" y="767"/>
                  </a:lnTo>
                  <a:lnTo>
                    <a:pt x="299" y="635"/>
                  </a:lnTo>
                  <a:lnTo>
                    <a:pt x="592" y="431"/>
                  </a:lnTo>
                  <a:lnTo>
                    <a:pt x="508" y="671"/>
                  </a:lnTo>
                  <a:lnTo>
                    <a:pt x="526" y="995"/>
                  </a:lnTo>
                  <a:lnTo>
                    <a:pt x="460" y="1168"/>
                  </a:lnTo>
                  <a:lnTo>
                    <a:pt x="329" y="1480"/>
                  </a:lnTo>
                  <a:lnTo>
                    <a:pt x="323" y="1696"/>
                  </a:lnTo>
                  <a:lnTo>
                    <a:pt x="329" y="1696"/>
                  </a:lnTo>
                  <a:lnTo>
                    <a:pt x="347" y="1552"/>
                  </a:lnTo>
                  <a:lnTo>
                    <a:pt x="580" y="1043"/>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 name="Freeform 5"/>
            <p:cNvSpPr>
              <a:spLocks/>
            </p:cNvSpPr>
            <p:nvPr/>
          </p:nvSpPr>
          <p:spPr bwMode="hidden">
            <a:xfrm>
              <a:off x="2092" y="3233"/>
              <a:ext cx="3668" cy="943"/>
            </a:xfrm>
            <a:custGeom>
              <a:avLst/>
              <a:gdLst>
                <a:gd name="T0" fmla="*/ 3338 w 3668"/>
                <a:gd name="T1" fmla="*/ 288 h 943"/>
                <a:gd name="T2" fmla="*/ 3194 w 3668"/>
                <a:gd name="T3" fmla="*/ 258 h 943"/>
                <a:gd name="T4" fmla="*/ 2816 w 3668"/>
                <a:gd name="T5" fmla="*/ 234 h 943"/>
                <a:gd name="T6" fmla="*/ 2330 w 3668"/>
                <a:gd name="T7" fmla="*/ 306 h 943"/>
                <a:gd name="T8" fmla="*/ 2372 w 3668"/>
                <a:gd name="T9" fmla="*/ 258 h 943"/>
                <a:gd name="T10" fmla="*/ 2624 w 3668"/>
                <a:gd name="T11" fmla="*/ 132 h 943"/>
                <a:gd name="T12" fmla="*/ 2707 w 3668"/>
                <a:gd name="T13" fmla="*/ 24 h 943"/>
                <a:gd name="T14" fmla="*/ 2642 w 3668"/>
                <a:gd name="T15" fmla="*/ 12 h 943"/>
                <a:gd name="T16" fmla="*/ 2515 w 3668"/>
                <a:gd name="T17" fmla="*/ 54 h 943"/>
                <a:gd name="T18" fmla="*/ 2324 w 3668"/>
                <a:gd name="T19" fmla="*/ 66 h 943"/>
                <a:gd name="T20" fmla="*/ 2101 w 3668"/>
                <a:gd name="T21" fmla="*/ 90 h 943"/>
                <a:gd name="T22" fmla="*/ 1855 w 3668"/>
                <a:gd name="T23" fmla="*/ 228 h 943"/>
                <a:gd name="T24" fmla="*/ 1591 w 3668"/>
                <a:gd name="T25" fmla="*/ 337 h 943"/>
                <a:gd name="T26" fmla="*/ 1459 w 3668"/>
                <a:gd name="T27" fmla="*/ 379 h 943"/>
                <a:gd name="T28" fmla="*/ 1417 w 3668"/>
                <a:gd name="T29" fmla="*/ 361 h 943"/>
                <a:gd name="T30" fmla="*/ 1363 w 3668"/>
                <a:gd name="T31" fmla="*/ 331 h 943"/>
                <a:gd name="T32" fmla="*/ 1344 w 3668"/>
                <a:gd name="T33" fmla="*/ 312 h 943"/>
                <a:gd name="T34" fmla="*/ 1290 w 3668"/>
                <a:gd name="T35" fmla="*/ 288 h 943"/>
                <a:gd name="T36" fmla="*/ 1230 w 3668"/>
                <a:gd name="T37" fmla="*/ 252 h 943"/>
                <a:gd name="T38" fmla="*/ 1119 w 3668"/>
                <a:gd name="T39" fmla="*/ 227 h 943"/>
                <a:gd name="T40" fmla="*/ 1320 w 3668"/>
                <a:gd name="T41" fmla="*/ 438 h 943"/>
                <a:gd name="T42" fmla="*/ 960 w 3668"/>
                <a:gd name="T43" fmla="*/ 558 h 943"/>
                <a:gd name="T44" fmla="*/ 474 w 3668"/>
                <a:gd name="T45" fmla="*/ 630 h 943"/>
                <a:gd name="T46" fmla="*/ 132 w 3668"/>
                <a:gd name="T47" fmla="*/ 781 h 943"/>
                <a:gd name="T48" fmla="*/ 234 w 3668"/>
                <a:gd name="T49" fmla="*/ 847 h 943"/>
                <a:gd name="T50" fmla="*/ 925 w 3668"/>
                <a:gd name="T51" fmla="*/ 739 h 943"/>
                <a:gd name="T52" fmla="*/ 637 w 3668"/>
                <a:gd name="T53" fmla="*/ 925 h 943"/>
                <a:gd name="T54" fmla="*/ 1405 w 3668"/>
                <a:gd name="T55" fmla="*/ 943 h 943"/>
                <a:gd name="T56" fmla="*/ 1447 w 3668"/>
                <a:gd name="T57" fmla="*/ 943 h 943"/>
                <a:gd name="T58" fmla="*/ 2888 w 3668"/>
                <a:gd name="T59" fmla="*/ 859 h 943"/>
                <a:gd name="T60" fmla="*/ 2582 w 3668"/>
                <a:gd name="T61" fmla="*/ 708 h 943"/>
                <a:gd name="T62" fmla="*/ 2299 w 3668"/>
                <a:gd name="T63" fmla="*/ 606 h 943"/>
                <a:gd name="T64" fmla="*/ 2606 w 3668"/>
                <a:gd name="T65" fmla="*/ 588 h 943"/>
                <a:gd name="T66" fmla="*/ 3001 w 3668"/>
                <a:gd name="T67" fmla="*/ 582 h 943"/>
                <a:gd name="T68" fmla="*/ 3452 w 3668"/>
                <a:gd name="T69" fmla="*/ 438 h 943"/>
                <a:gd name="T70" fmla="*/ 3668 w 3668"/>
                <a:gd name="T71" fmla="*/ 312 h 943"/>
                <a:gd name="T72" fmla="*/ 3482 w 3668"/>
                <a:gd name="T73" fmla="*/ 300 h 94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668" h="943">
                  <a:moveTo>
                    <a:pt x="3482" y="300"/>
                  </a:moveTo>
                  <a:lnTo>
                    <a:pt x="3338" y="288"/>
                  </a:lnTo>
                  <a:lnTo>
                    <a:pt x="3320" y="264"/>
                  </a:lnTo>
                  <a:lnTo>
                    <a:pt x="3194" y="258"/>
                  </a:lnTo>
                  <a:lnTo>
                    <a:pt x="3019" y="216"/>
                  </a:lnTo>
                  <a:lnTo>
                    <a:pt x="2816" y="234"/>
                  </a:lnTo>
                  <a:lnTo>
                    <a:pt x="2533" y="288"/>
                  </a:lnTo>
                  <a:lnTo>
                    <a:pt x="2330" y="306"/>
                  </a:lnTo>
                  <a:lnTo>
                    <a:pt x="2149" y="312"/>
                  </a:lnTo>
                  <a:lnTo>
                    <a:pt x="2372" y="258"/>
                  </a:lnTo>
                  <a:lnTo>
                    <a:pt x="2624" y="156"/>
                  </a:lnTo>
                  <a:lnTo>
                    <a:pt x="2624" y="132"/>
                  </a:lnTo>
                  <a:lnTo>
                    <a:pt x="2666" y="78"/>
                  </a:lnTo>
                  <a:lnTo>
                    <a:pt x="2707" y="24"/>
                  </a:lnTo>
                  <a:lnTo>
                    <a:pt x="2695" y="0"/>
                  </a:lnTo>
                  <a:lnTo>
                    <a:pt x="2642" y="12"/>
                  </a:lnTo>
                  <a:lnTo>
                    <a:pt x="2557" y="30"/>
                  </a:lnTo>
                  <a:lnTo>
                    <a:pt x="2515" y="54"/>
                  </a:lnTo>
                  <a:lnTo>
                    <a:pt x="2425" y="84"/>
                  </a:lnTo>
                  <a:lnTo>
                    <a:pt x="2324" y="66"/>
                  </a:lnTo>
                  <a:lnTo>
                    <a:pt x="2191" y="90"/>
                  </a:lnTo>
                  <a:lnTo>
                    <a:pt x="2101" y="90"/>
                  </a:lnTo>
                  <a:lnTo>
                    <a:pt x="2047" y="108"/>
                  </a:lnTo>
                  <a:lnTo>
                    <a:pt x="1855" y="228"/>
                  </a:lnTo>
                  <a:lnTo>
                    <a:pt x="1771" y="288"/>
                  </a:lnTo>
                  <a:lnTo>
                    <a:pt x="1591" y="337"/>
                  </a:lnTo>
                  <a:lnTo>
                    <a:pt x="1465" y="379"/>
                  </a:lnTo>
                  <a:lnTo>
                    <a:pt x="1459" y="379"/>
                  </a:lnTo>
                  <a:lnTo>
                    <a:pt x="1453" y="373"/>
                  </a:lnTo>
                  <a:lnTo>
                    <a:pt x="1417" y="361"/>
                  </a:lnTo>
                  <a:lnTo>
                    <a:pt x="1381" y="343"/>
                  </a:lnTo>
                  <a:lnTo>
                    <a:pt x="1363" y="331"/>
                  </a:lnTo>
                  <a:lnTo>
                    <a:pt x="1357" y="324"/>
                  </a:lnTo>
                  <a:lnTo>
                    <a:pt x="1344" y="312"/>
                  </a:lnTo>
                  <a:lnTo>
                    <a:pt x="1320" y="300"/>
                  </a:lnTo>
                  <a:lnTo>
                    <a:pt x="1290" y="288"/>
                  </a:lnTo>
                  <a:lnTo>
                    <a:pt x="1260" y="270"/>
                  </a:lnTo>
                  <a:lnTo>
                    <a:pt x="1230" y="252"/>
                  </a:lnTo>
                  <a:lnTo>
                    <a:pt x="1187" y="227"/>
                  </a:lnTo>
                  <a:lnTo>
                    <a:pt x="1119" y="227"/>
                  </a:lnTo>
                  <a:lnTo>
                    <a:pt x="1357" y="397"/>
                  </a:lnTo>
                  <a:lnTo>
                    <a:pt x="1320" y="438"/>
                  </a:lnTo>
                  <a:lnTo>
                    <a:pt x="1135" y="522"/>
                  </a:lnTo>
                  <a:lnTo>
                    <a:pt x="960" y="558"/>
                  </a:lnTo>
                  <a:lnTo>
                    <a:pt x="684" y="600"/>
                  </a:lnTo>
                  <a:lnTo>
                    <a:pt x="474" y="630"/>
                  </a:lnTo>
                  <a:lnTo>
                    <a:pt x="390" y="684"/>
                  </a:lnTo>
                  <a:lnTo>
                    <a:pt x="132" y="781"/>
                  </a:lnTo>
                  <a:lnTo>
                    <a:pt x="0" y="829"/>
                  </a:lnTo>
                  <a:lnTo>
                    <a:pt x="234" y="847"/>
                  </a:lnTo>
                  <a:lnTo>
                    <a:pt x="498" y="829"/>
                  </a:lnTo>
                  <a:lnTo>
                    <a:pt x="925" y="739"/>
                  </a:lnTo>
                  <a:lnTo>
                    <a:pt x="840" y="817"/>
                  </a:lnTo>
                  <a:lnTo>
                    <a:pt x="637" y="925"/>
                  </a:lnTo>
                  <a:lnTo>
                    <a:pt x="613" y="943"/>
                  </a:lnTo>
                  <a:lnTo>
                    <a:pt x="1405" y="943"/>
                  </a:lnTo>
                  <a:lnTo>
                    <a:pt x="1411" y="925"/>
                  </a:lnTo>
                  <a:lnTo>
                    <a:pt x="1447" y="943"/>
                  </a:lnTo>
                  <a:lnTo>
                    <a:pt x="2924" y="943"/>
                  </a:lnTo>
                  <a:lnTo>
                    <a:pt x="2888" y="859"/>
                  </a:lnTo>
                  <a:lnTo>
                    <a:pt x="2713" y="775"/>
                  </a:lnTo>
                  <a:lnTo>
                    <a:pt x="2582" y="708"/>
                  </a:lnTo>
                  <a:lnTo>
                    <a:pt x="2336" y="636"/>
                  </a:lnTo>
                  <a:lnTo>
                    <a:pt x="2299" y="606"/>
                  </a:lnTo>
                  <a:lnTo>
                    <a:pt x="2509" y="582"/>
                  </a:lnTo>
                  <a:lnTo>
                    <a:pt x="2606" y="588"/>
                  </a:lnTo>
                  <a:lnTo>
                    <a:pt x="2773" y="588"/>
                  </a:lnTo>
                  <a:lnTo>
                    <a:pt x="3001" y="582"/>
                  </a:lnTo>
                  <a:lnTo>
                    <a:pt x="3259" y="516"/>
                  </a:lnTo>
                  <a:lnTo>
                    <a:pt x="3452" y="438"/>
                  </a:lnTo>
                  <a:lnTo>
                    <a:pt x="3668" y="391"/>
                  </a:lnTo>
                  <a:lnTo>
                    <a:pt x="3668" y="312"/>
                  </a:lnTo>
                  <a:lnTo>
                    <a:pt x="3482" y="300"/>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 name="Freeform 6"/>
            <p:cNvSpPr>
              <a:spLocks/>
            </p:cNvSpPr>
            <p:nvPr/>
          </p:nvSpPr>
          <p:spPr bwMode="hidden">
            <a:xfrm>
              <a:off x="0" y="524"/>
              <a:ext cx="973" cy="1195"/>
            </a:xfrm>
            <a:custGeom>
              <a:avLst/>
              <a:gdLst>
                <a:gd name="T0" fmla="*/ 324 w 969"/>
                <a:gd name="T1" fmla="*/ 1189 h 1192"/>
                <a:gd name="T2" fmla="*/ 492 w 969"/>
                <a:gd name="T3" fmla="*/ 1195 h 1192"/>
                <a:gd name="T4" fmla="*/ 582 w 969"/>
                <a:gd name="T5" fmla="*/ 1153 h 1192"/>
                <a:gd name="T6" fmla="*/ 816 w 969"/>
                <a:gd name="T7" fmla="*/ 1088 h 1192"/>
                <a:gd name="T8" fmla="*/ 937 w 969"/>
                <a:gd name="T9" fmla="*/ 1058 h 1192"/>
                <a:gd name="T10" fmla="*/ 762 w 969"/>
                <a:gd name="T11" fmla="*/ 991 h 1192"/>
                <a:gd name="T12" fmla="*/ 558 w 969"/>
                <a:gd name="T13" fmla="*/ 955 h 1192"/>
                <a:gd name="T14" fmla="*/ 198 w 969"/>
                <a:gd name="T15" fmla="*/ 973 h 1192"/>
                <a:gd name="T16" fmla="*/ 300 w 969"/>
                <a:gd name="T17" fmla="*/ 895 h 1192"/>
                <a:gd name="T18" fmla="*/ 498 w 969"/>
                <a:gd name="T19" fmla="*/ 805 h 1192"/>
                <a:gd name="T20" fmla="*/ 697 w 969"/>
                <a:gd name="T21" fmla="*/ 673 h 1192"/>
                <a:gd name="T22" fmla="*/ 703 w 969"/>
                <a:gd name="T23" fmla="*/ 673 h 1192"/>
                <a:gd name="T24" fmla="*/ 715 w 969"/>
                <a:gd name="T25" fmla="*/ 667 h 1192"/>
                <a:gd name="T26" fmla="*/ 756 w 969"/>
                <a:gd name="T27" fmla="*/ 649 h 1192"/>
                <a:gd name="T28" fmla="*/ 780 w 969"/>
                <a:gd name="T29" fmla="*/ 643 h 1192"/>
                <a:gd name="T30" fmla="*/ 792 w 969"/>
                <a:gd name="T31" fmla="*/ 631 h 1192"/>
                <a:gd name="T32" fmla="*/ 798 w 969"/>
                <a:gd name="T33" fmla="*/ 619 h 1192"/>
                <a:gd name="T34" fmla="*/ 792 w 969"/>
                <a:gd name="T35" fmla="*/ 613 h 1192"/>
                <a:gd name="T36" fmla="*/ 786 w 969"/>
                <a:gd name="T37" fmla="*/ 601 h 1192"/>
                <a:gd name="T38" fmla="*/ 786 w 969"/>
                <a:gd name="T39" fmla="*/ 576 h 1192"/>
                <a:gd name="T40" fmla="*/ 798 w 969"/>
                <a:gd name="T41" fmla="*/ 546 h 1192"/>
                <a:gd name="T42" fmla="*/ 810 w 969"/>
                <a:gd name="T43" fmla="*/ 516 h 1192"/>
                <a:gd name="T44" fmla="*/ 828 w 969"/>
                <a:gd name="T45" fmla="*/ 486 h 1192"/>
                <a:gd name="T46" fmla="*/ 840 w 969"/>
                <a:gd name="T47" fmla="*/ 456 h 1192"/>
                <a:gd name="T48" fmla="*/ 846 w 969"/>
                <a:gd name="T49" fmla="*/ 438 h 1192"/>
                <a:gd name="T50" fmla="*/ 853 w 969"/>
                <a:gd name="T51" fmla="*/ 432 h 1192"/>
                <a:gd name="T52" fmla="*/ 853 w 969"/>
                <a:gd name="T53" fmla="*/ 348 h 1192"/>
                <a:gd name="T54" fmla="*/ 853 w 969"/>
                <a:gd name="T55" fmla="*/ 342 h 1192"/>
                <a:gd name="T56" fmla="*/ 859 w 969"/>
                <a:gd name="T57" fmla="*/ 336 h 1192"/>
                <a:gd name="T58" fmla="*/ 877 w 969"/>
                <a:gd name="T59" fmla="*/ 306 h 1192"/>
                <a:gd name="T60" fmla="*/ 889 w 969"/>
                <a:gd name="T61" fmla="*/ 270 h 1192"/>
                <a:gd name="T62" fmla="*/ 901 w 969"/>
                <a:gd name="T63" fmla="*/ 240 h 1192"/>
                <a:gd name="T64" fmla="*/ 907 w 969"/>
                <a:gd name="T65" fmla="*/ 228 h 1192"/>
                <a:gd name="T66" fmla="*/ 913 w 969"/>
                <a:gd name="T67" fmla="*/ 216 h 1192"/>
                <a:gd name="T68" fmla="*/ 931 w 969"/>
                <a:gd name="T69" fmla="*/ 173 h 1192"/>
                <a:gd name="T70" fmla="*/ 949 w 969"/>
                <a:gd name="T71" fmla="*/ 137 h 1192"/>
                <a:gd name="T72" fmla="*/ 955 w 969"/>
                <a:gd name="T73" fmla="*/ 125 h 1192"/>
                <a:gd name="T74" fmla="*/ 955 w 969"/>
                <a:gd name="T75" fmla="*/ 119 h 1192"/>
                <a:gd name="T76" fmla="*/ 973 w 969"/>
                <a:gd name="T77" fmla="*/ 0 h 1192"/>
                <a:gd name="T78" fmla="*/ 949 w 969"/>
                <a:gd name="T79" fmla="*/ 47 h 1192"/>
                <a:gd name="T80" fmla="*/ 786 w 969"/>
                <a:gd name="T81" fmla="*/ 113 h 1192"/>
                <a:gd name="T82" fmla="*/ 709 w 969"/>
                <a:gd name="T83" fmla="*/ 161 h 1192"/>
                <a:gd name="T84" fmla="*/ 462 w 969"/>
                <a:gd name="T85" fmla="*/ 234 h 1192"/>
                <a:gd name="T86" fmla="*/ 282 w 969"/>
                <a:gd name="T87" fmla="*/ 288 h 1192"/>
                <a:gd name="T88" fmla="*/ 174 w 969"/>
                <a:gd name="T89" fmla="*/ 294 h 1192"/>
                <a:gd name="T90" fmla="*/ 12 w 969"/>
                <a:gd name="T91" fmla="*/ 486 h 1192"/>
                <a:gd name="T92" fmla="*/ 0 w 969"/>
                <a:gd name="T93" fmla="*/ 510 h 1192"/>
                <a:gd name="T94" fmla="*/ 0 w 969"/>
                <a:gd name="T95" fmla="*/ 1189 h 1192"/>
                <a:gd name="T96" fmla="*/ 96 w 969"/>
                <a:gd name="T97" fmla="*/ 1183 h 1192"/>
                <a:gd name="T98" fmla="*/ 324 w 969"/>
                <a:gd name="T99" fmla="*/ 1189 h 1192"/>
                <a:gd name="T100" fmla="*/ 324 w 969"/>
                <a:gd name="T101" fmla="*/ 1189 h 119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969" h="1192">
                  <a:moveTo>
                    <a:pt x="323" y="1186"/>
                  </a:moveTo>
                  <a:lnTo>
                    <a:pt x="490" y="1192"/>
                  </a:lnTo>
                  <a:lnTo>
                    <a:pt x="580" y="1150"/>
                  </a:lnTo>
                  <a:lnTo>
                    <a:pt x="813" y="1085"/>
                  </a:lnTo>
                  <a:lnTo>
                    <a:pt x="933" y="1055"/>
                  </a:lnTo>
                  <a:lnTo>
                    <a:pt x="759" y="989"/>
                  </a:lnTo>
                  <a:lnTo>
                    <a:pt x="556" y="953"/>
                  </a:lnTo>
                  <a:lnTo>
                    <a:pt x="197" y="971"/>
                  </a:lnTo>
                  <a:lnTo>
                    <a:pt x="299" y="893"/>
                  </a:lnTo>
                  <a:lnTo>
                    <a:pt x="496" y="803"/>
                  </a:lnTo>
                  <a:lnTo>
                    <a:pt x="694" y="671"/>
                  </a:lnTo>
                  <a:lnTo>
                    <a:pt x="700" y="671"/>
                  </a:lnTo>
                  <a:lnTo>
                    <a:pt x="712" y="665"/>
                  </a:lnTo>
                  <a:lnTo>
                    <a:pt x="753" y="647"/>
                  </a:lnTo>
                  <a:lnTo>
                    <a:pt x="777" y="641"/>
                  </a:lnTo>
                  <a:lnTo>
                    <a:pt x="789" y="629"/>
                  </a:lnTo>
                  <a:lnTo>
                    <a:pt x="795" y="617"/>
                  </a:lnTo>
                  <a:lnTo>
                    <a:pt x="789" y="611"/>
                  </a:lnTo>
                  <a:lnTo>
                    <a:pt x="783" y="599"/>
                  </a:lnTo>
                  <a:lnTo>
                    <a:pt x="783" y="575"/>
                  </a:lnTo>
                  <a:lnTo>
                    <a:pt x="795" y="545"/>
                  </a:lnTo>
                  <a:lnTo>
                    <a:pt x="807" y="515"/>
                  </a:lnTo>
                  <a:lnTo>
                    <a:pt x="825" y="485"/>
                  </a:lnTo>
                  <a:lnTo>
                    <a:pt x="837" y="455"/>
                  </a:lnTo>
                  <a:lnTo>
                    <a:pt x="843" y="437"/>
                  </a:lnTo>
                  <a:lnTo>
                    <a:pt x="849" y="431"/>
                  </a:lnTo>
                  <a:lnTo>
                    <a:pt x="849" y="347"/>
                  </a:lnTo>
                  <a:lnTo>
                    <a:pt x="849" y="341"/>
                  </a:lnTo>
                  <a:lnTo>
                    <a:pt x="855" y="335"/>
                  </a:lnTo>
                  <a:lnTo>
                    <a:pt x="873" y="305"/>
                  </a:lnTo>
                  <a:lnTo>
                    <a:pt x="885" y="269"/>
                  </a:lnTo>
                  <a:lnTo>
                    <a:pt x="897" y="239"/>
                  </a:lnTo>
                  <a:lnTo>
                    <a:pt x="903" y="227"/>
                  </a:lnTo>
                  <a:lnTo>
                    <a:pt x="909" y="215"/>
                  </a:lnTo>
                  <a:lnTo>
                    <a:pt x="927" y="173"/>
                  </a:lnTo>
                  <a:lnTo>
                    <a:pt x="945" y="137"/>
                  </a:lnTo>
                  <a:lnTo>
                    <a:pt x="951" y="125"/>
                  </a:lnTo>
                  <a:lnTo>
                    <a:pt x="951" y="119"/>
                  </a:lnTo>
                  <a:lnTo>
                    <a:pt x="969" y="0"/>
                  </a:lnTo>
                  <a:lnTo>
                    <a:pt x="945" y="47"/>
                  </a:lnTo>
                  <a:lnTo>
                    <a:pt x="783" y="113"/>
                  </a:lnTo>
                  <a:lnTo>
                    <a:pt x="706" y="161"/>
                  </a:lnTo>
                  <a:lnTo>
                    <a:pt x="460" y="233"/>
                  </a:lnTo>
                  <a:lnTo>
                    <a:pt x="281" y="287"/>
                  </a:lnTo>
                  <a:lnTo>
                    <a:pt x="173" y="293"/>
                  </a:lnTo>
                  <a:lnTo>
                    <a:pt x="12" y="485"/>
                  </a:lnTo>
                  <a:lnTo>
                    <a:pt x="0" y="509"/>
                  </a:lnTo>
                  <a:lnTo>
                    <a:pt x="0" y="1186"/>
                  </a:lnTo>
                  <a:lnTo>
                    <a:pt x="96" y="1180"/>
                  </a:lnTo>
                  <a:lnTo>
                    <a:pt x="323" y="1186"/>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9" name="Freeform 7"/>
            <p:cNvSpPr>
              <a:spLocks/>
            </p:cNvSpPr>
            <p:nvPr/>
          </p:nvSpPr>
          <p:spPr bwMode="hidden">
            <a:xfrm>
              <a:off x="3188" y="1"/>
              <a:ext cx="2570" cy="2266"/>
            </a:xfrm>
            <a:custGeom>
              <a:avLst/>
              <a:gdLst>
                <a:gd name="T0" fmla="*/ 859 w 2570"/>
                <a:gd name="T1" fmla="*/ 612 h 2266"/>
                <a:gd name="T2" fmla="*/ 1087 w 2570"/>
                <a:gd name="T3" fmla="*/ 853 h 2266"/>
                <a:gd name="T4" fmla="*/ 961 w 2570"/>
                <a:gd name="T5" fmla="*/ 913 h 2266"/>
                <a:gd name="T6" fmla="*/ 786 w 2570"/>
                <a:gd name="T7" fmla="*/ 883 h 2266"/>
                <a:gd name="T8" fmla="*/ 450 w 2570"/>
                <a:gd name="T9" fmla="*/ 931 h 2266"/>
                <a:gd name="T10" fmla="*/ 150 w 2570"/>
                <a:gd name="T11" fmla="*/ 1075 h 2266"/>
                <a:gd name="T12" fmla="*/ 78 w 2570"/>
                <a:gd name="T13" fmla="*/ 1165 h 2266"/>
                <a:gd name="T14" fmla="*/ 361 w 2570"/>
                <a:gd name="T15" fmla="*/ 1256 h 2266"/>
                <a:gd name="T16" fmla="*/ 444 w 2570"/>
                <a:gd name="T17" fmla="*/ 1316 h 2266"/>
                <a:gd name="T18" fmla="*/ 697 w 2570"/>
                <a:gd name="T19" fmla="*/ 1400 h 2266"/>
                <a:gd name="T20" fmla="*/ 1026 w 2570"/>
                <a:gd name="T21" fmla="*/ 1346 h 2266"/>
                <a:gd name="T22" fmla="*/ 991 w 2570"/>
                <a:gd name="T23" fmla="*/ 1412 h 2266"/>
                <a:gd name="T24" fmla="*/ 804 w 2570"/>
                <a:gd name="T25" fmla="*/ 1574 h 2266"/>
                <a:gd name="T26" fmla="*/ 726 w 2570"/>
                <a:gd name="T27" fmla="*/ 1718 h 2266"/>
                <a:gd name="T28" fmla="*/ 768 w 2570"/>
                <a:gd name="T29" fmla="*/ 1742 h 2266"/>
                <a:gd name="T30" fmla="*/ 865 w 2570"/>
                <a:gd name="T31" fmla="*/ 1693 h 2266"/>
                <a:gd name="T32" fmla="*/ 991 w 2570"/>
                <a:gd name="T33" fmla="*/ 1699 h 2266"/>
                <a:gd name="T34" fmla="*/ 1135 w 2570"/>
                <a:gd name="T35" fmla="*/ 1627 h 2266"/>
                <a:gd name="T36" fmla="*/ 1183 w 2570"/>
                <a:gd name="T37" fmla="*/ 1669 h 2266"/>
                <a:gd name="T38" fmla="*/ 1399 w 2570"/>
                <a:gd name="T39" fmla="*/ 1436 h 2266"/>
                <a:gd name="T40" fmla="*/ 1615 w 2570"/>
                <a:gd name="T41" fmla="*/ 1334 h 2266"/>
                <a:gd name="T42" fmla="*/ 1645 w 2570"/>
                <a:gd name="T43" fmla="*/ 1370 h 2266"/>
                <a:gd name="T44" fmla="*/ 1681 w 2570"/>
                <a:gd name="T45" fmla="*/ 1430 h 2266"/>
                <a:gd name="T46" fmla="*/ 1699 w 2570"/>
                <a:gd name="T47" fmla="*/ 1466 h 2266"/>
                <a:gd name="T48" fmla="*/ 1747 w 2570"/>
                <a:gd name="T49" fmla="*/ 1550 h 2266"/>
                <a:gd name="T50" fmla="*/ 1772 w 2570"/>
                <a:gd name="T51" fmla="*/ 1586 h 2266"/>
                <a:gd name="T52" fmla="*/ 2124 w 2570"/>
                <a:gd name="T53" fmla="*/ 2248 h 2266"/>
                <a:gd name="T54" fmla="*/ 1693 w 2570"/>
                <a:gd name="T55" fmla="*/ 1322 h 2266"/>
                <a:gd name="T56" fmla="*/ 1861 w 2570"/>
                <a:gd name="T57" fmla="*/ 1165 h 2266"/>
                <a:gd name="T58" fmla="*/ 2173 w 2570"/>
                <a:gd name="T59" fmla="*/ 1099 h 2266"/>
                <a:gd name="T60" fmla="*/ 2390 w 2570"/>
                <a:gd name="T61" fmla="*/ 1009 h 2266"/>
                <a:gd name="T62" fmla="*/ 2570 w 2570"/>
                <a:gd name="T63" fmla="*/ 805 h 2266"/>
                <a:gd name="T64" fmla="*/ 2342 w 2570"/>
                <a:gd name="T65" fmla="*/ 781 h 2266"/>
                <a:gd name="T66" fmla="*/ 2114 w 2570"/>
                <a:gd name="T67" fmla="*/ 763 h 2266"/>
                <a:gd name="T68" fmla="*/ 2408 w 2570"/>
                <a:gd name="T69" fmla="*/ 433 h 2266"/>
                <a:gd name="T70" fmla="*/ 2426 w 2570"/>
                <a:gd name="T71" fmla="*/ 421 h 2266"/>
                <a:gd name="T72" fmla="*/ 2474 w 2570"/>
                <a:gd name="T73" fmla="*/ 379 h 2266"/>
                <a:gd name="T74" fmla="*/ 2492 w 2570"/>
                <a:gd name="T75" fmla="*/ 355 h 2266"/>
                <a:gd name="T76" fmla="*/ 2474 w 2570"/>
                <a:gd name="T77" fmla="*/ 337 h 2266"/>
                <a:gd name="T78" fmla="*/ 2474 w 2570"/>
                <a:gd name="T79" fmla="*/ 271 h 2266"/>
                <a:gd name="T80" fmla="*/ 2492 w 2570"/>
                <a:gd name="T81" fmla="*/ 192 h 2266"/>
                <a:gd name="T82" fmla="*/ 2504 w 2570"/>
                <a:gd name="T83" fmla="*/ 132 h 2266"/>
                <a:gd name="T84" fmla="*/ 2492 w 2570"/>
                <a:gd name="T85" fmla="*/ 36 h 2266"/>
                <a:gd name="T86" fmla="*/ 2492 w 2570"/>
                <a:gd name="T87" fmla="*/ 24 h 2266"/>
                <a:gd name="T88" fmla="*/ 2102 w 2570"/>
                <a:gd name="T89" fmla="*/ 0 h 2266"/>
                <a:gd name="T90" fmla="*/ 1909 w 2570"/>
                <a:gd name="T91" fmla="*/ 90 h 2266"/>
                <a:gd name="T92" fmla="*/ 1747 w 2570"/>
                <a:gd name="T93" fmla="*/ 535 h 2266"/>
                <a:gd name="T94" fmla="*/ 1711 w 2570"/>
                <a:gd name="T95" fmla="*/ 469 h 2266"/>
                <a:gd name="T96" fmla="*/ 1633 w 2570"/>
                <a:gd name="T97" fmla="*/ 144 h 2266"/>
                <a:gd name="T98" fmla="*/ 1579 w 2570"/>
                <a:gd name="T99" fmla="*/ 0 h 2266"/>
                <a:gd name="T100" fmla="*/ 738 w 2570"/>
                <a:gd name="T101" fmla="*/ 186 h 2266"/>
                <a:gd name="T102" fmla="*/ 756 w 2570"/>
                <a:gd name="T103" fmla="*/ 463 h 226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2570" h="2266">
                  <a:moveTo>
                    <a:pt x="756" y="463"/>
                  </a:moveTo>
                  <a:lnTo>
                    <a:pt x="859" y="612"/>
                  </a:lnTo>
                  <a:lnTo>
                    <a:pt x="937" y="720"/>
                  </a:lnTo>
                  <a:lnTo>
                    <a:pt x="1087" y="853"/>
                  </a:lnTo>
                  <a:lnTo>
                    <a:pt x="1105" y="907"/>
                  </a:lnTo>
                  <a:lnTo>
                    <a:pt x="961" y="913"/>
                  </a:lnTo>
                  <a:lnTo>
                    <a:pt x="895" y="901"/>
                  </a:lnTo>
                  <a:lnTo>
                    <a:pt x="786" y="883"/>
                  </a:lnTo>
                  <a:lnTo>
                    <a:pt x="637" y="859"/>
                  </a:lnTo>
                  <a:lnTo>
                    <a:pt x="450" y="931"/>
                  </a:lnTo>
                  <a:lnTo>
                    <a:pt x="306" y="1021"/>
                  </a:lnTo>
                  <a:lnTo>
                    <a:pt x="150" y="1075"/>
                  </a:lnTo>
                  <a:lnTo>
                    <a:pt x="0" y="1153"/>
                  </a:lnTo>
                  <a:lnTo>
                    <a:pt x="78" y="1165"/>
                  </a:lnTo>
                  <a:lnTo>
                    <a:pt x="264" y="1220"/>
                  </a:lnTo>
                  <a:lnTo>
                    <a:pt x="361" y="1256"/>
                  </a:lnTo>
                  <a:lnTo>
                    <a:pt x="367" y="1298"/>
                  </a:lnTo>
                  <a:lnTo>
                    <a:pt x="444" y="1316"/>
                  </a:lnTo>
                  <a:lnTo>
                    <a:pt x="558" y="1400"/>
                  </a:lnTo>
                  <a:lnTo>
                    <a:pt x="697" y="1400"/>
                  </a:lnTo>
                  <a:lnTo>
                    <a:pt x="895" y="1346"/>
                  </a:lnTo>
                  <a:lnTo>
                    <a:pt x="1026" y="1346"/>
                  </a:lnTo>
                  <a:lnTo>
                    <a:pt x="1147" y="1358"/>
                  </a:lnTo>
                  <a:lnTo>
                    <a:pt x="991" y="1412"/>
                  </a:lnTo>
                  <a:lnTo>
                    <a:pt x="804" y="1538"/>
                  </a:lnTo>
                  <a:lnTo>
                    <a:pt x="804" y="1574"/>
                  </a:lnTo>
                  <a:lnTo>
                    <a:pt x="762" y="1645"/>
                  </a:lnTo>
                  <a:lnTo>
                    <a:pt x="726" y="1718"/>
                  </a:lnTo>
                  <a:lnTo>
                    <a:pt x="732" y="1754"/>
                  </a:lnTo>
                  <a:lnTo>
                    <a:pt x="768" y="1742"/>
                  </a:lnTo>
                  <a:lnTo>
                    <a:pt x="829" y="1730"/>
                  </a:lnTo>
                  <a:lnTo>
                    <a:pt x="865" y="1693"/>
                  </a:lnTo>
                  <a:lnTo>
                    <a:pt x="925" y="1663"/>
                  </a:lnTo>
                  <a:lnTo>
                    <a:pt x="991" y="1699"/>
                  </a:lnTo>
                  <a:lnTo>
                    <a:pt x="1087" y="1675"/>
                  </a:lnTo>
                  <a:lnTo>
                    <a:pt x="1135" y="1627"/>
                  </a:lnTo>
                  <a:lnTo>
                    <a:pt x="1147" y="1687"/>
                  </a:lnTo>
                  <a:lnTo>
                    <a:pt x="1183" y="1669"/>
                  </a:lnTo>
                  <a:lnTo>
                    <a:pt x="1333" y="1514"/>
                  </a:lnTo>
                  <a:lnTo>
                    <a:pt x="1399" y="1436"/>
                  </a:lnTo>
                  <a:lnTo>
                    <a:pt x="1526" y="1382"/>
                  </a:lnTo>
                  <a:lnTo>
                    <a:pt x="1615" y="1334"/>
                  </a:lnTo>
                  <a:lnTo>
                    <a:pt x="1627" y="1346"/>
                  </a:lnTo>
                  <a:lnTo>
                    <a:pt x="1645" y="1370"/>
                  </a:lnTo>
                  <a:lnTo>
                    <a:pt x="1669" y="1400"/>
                  </a:lnTo>
                  <a:lnTo>
                    <a:pt x="1681" y="1430"/>
                  </a:lnTo>
                  <a:lnTo>
                    <a:pt x="1687" y="1448"/>
                  </a:lnTo>
                  <a:lnTo>
                    <a:pt x="1699" y="1466"/>
                  </a:lnTo>
                  <a:lnTo>
                    <a:pt x="1729" y="1520"/>
                  </a:lnTo>
                  <a:lnTo>
                    <a:pt x="1747" y="1550"/>
                  </a:lnTo>
                  <a:lnTo>
                    <a:pt x="1766" y="1574"/>
                  </a:lnTo>
                  <a:lnTo>
                    <a:pt x="1772" y="1586"/>
                  </a:lnTo>
                  <a:lnTo>
                    <a:pt x="1778" y="1592"/>
                  </a:lnTo>
                  <a:lnTo>
                    <a:pt x="2124" y="2248"/>
                  </a:lnTo>
                  <a:lnTo>
                    <a:pt x="2215" y="2266"/>
                  </a:lnTo>
                  <a:lnTo>
                    <a:pt x="1693" y="1322"/>
                  </a:lnTo>
                  <a:lnTo>
                    <a:pt x="1723" y="1262"/>
                  </a:lnTo>
                  <a:lnTo>
                    <a:pt x="1861" y="1165"/>
                  </a:lnTo>
                  <a:lnTo>
                    <a:pt x="1988" y="1129"/>
                  </a:lnTo>
                  <a:lnTo>
                    <a:pt x="2173" y="1099"/>
                  </a:lnTo>
                  <a:lnTo>
                    <a:pt x="2318" y="1075"/>
                  </a:lnTo>
                  <a:lnTo>
                    <a:pt x="2390" y="1009"/>
                  </a:lnTo>
                  <a:lnTo>
                    <a:pt x="2570" y="895"/>
                  </a:lnTo>
                  <a:lnTo>
                    <a:pt x="2570" y="805"/>
                  </a:lnTo>
                  <a:lnTo>
                    <a:pt x="2516" y="787"/>
                  </a:lnTo>
                  <a:lnTo>
                    <a:pt x="2342" y="781"/>
                  </a:lnTo>
                  <a:lnTo>
                    <a:pt x="2042" y="871"/>
                  </a:lnTo>
                  <a:lnTo>
                    <a:pt x="2114" y="763"/>
                  </a:lnTo>
                  <a:lnTo>
                    <a:pt x="2264" y="624"/>
                  </a:lnTo>
                  <a:lnTo>
                    <a:pt x="2408" y="433"/>
                  </a:lnTo>
                  <a:lnTo>
                    <a:pt x="2414" y="433"/>
                  </a:lnTo>
                  <a:lnTo>
                    <a:pt x="2426" y="421"/>
                  </a:lnTo>
                  <a:lnTo>
                    <a:pt x="2456" y="397"/>
                  </a:lnTo>
                  <a:lnTo>
                    <a:pt x="2474" y="379"/>
                  </a:lnTo>
                  <a:lnTo>
                    <a:pt x="2486" y="367"/>
                  </a:lnTo>
                  <a:lnTo>
                    <a:pt x="2492" y="355"/>
                  </a:lnTo>
                  <a:lnTo>
                    <a:pt x="2486" y="349"/>
                  </a:lnTo>
                  <a:lnTo>
                    <a:pt x="2474" y="337"/>
                  </a:lnTo>
                  <a:lnTo>
                    <a:pt x="2474" y="307"/>
                  </a:lnTo>
                  <a:lnTo>
                    <a:pt x="2474" y="271"/>
                  </a:lnTo>
                  <a:lnTo>
                    <a:pt x="2480" y="228"/>
                  </a:lnTo>
                  <a:lnTo>
                    <a:pt x="2492" y="192"/>
                  </a:lnTo>
                  <a:lnTo>
                    <a:pt x="2498" y="156"/>
                  </a:lnTo>
                  <a:lnTo>
                    <a:pt x="2504" y="132"/>
                  </a:lnTo>
                  <a:lnTo>
                    <a:pt x="2504" y="126"/>
                  </a:lnTo>
                  <a:lnTo>
                    <a:pt x="2492" y="36"/>
                  </a:lnTo>
                  <a:lnTo>
                    <a:pt x="2492" y="24"/>
                  </a:lnTo>
                  <a:lnTo>
                    <a:pt x="2498" y="0"/>
                  </a:lnTo>
                  <a:lnTo>
                    <a:pt x="2102" y="0"/>
                  </a:lnTo>
                  <a:lnTo>
                    <a:pt x="2006" y="60"/>
                  </a:lnTo>
                  <a:lnTo>
                    <a:pt x="1909" y="90"/>
                  </a:lnTo>
                  <a:lnTo>
                    <a:pt x="1808" y="337"/>
                  </a:lnTo>
                  <a:lnTo>
                    <a:pt x="1747" y="535"/>
                  </a:lnTo>
                  <a:lnTo>
                    <a:pt x="1687" y="588"/>
                  </a:lnTo>
                  <a:lnTo>
                    <a:pt x="1711" y="469"/>
                  </a:lnTo>
                  <a:lnTo>
                    <a:pt x="1687" y="343"/>
                  </a:lnTo>
                  <a:lnTo>
                    <a:pt x="1633" y="144"/>
                  </a:lnTo>
                  <a:lnTo>
                    <a:pt x="1585" y="12"/>
                  </a:lnTo>
                  <a:lnTo>
                    <a:pt x="1579" y="0"/>
                  </a:lnTo>
                  <a:lnTo>
                    <a:pt x="786" y="0"/>
                  </a:lnTo>
                  <a:lnTo>
                    <a:pt x="738" y="186"/>
                  </a:lnTo>
                  <a:lnTo>
                    <a:pt x="756" y="463"/>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 name="Freeform 8"/>
            <p:cNvSpPr>
              <a:spLocks/>
            </p:cNvSpPr>
            <p:nvPr/>
          </p:nvSpPr>
          <p:spPr bwMode="hidden">
            <a:xfrm>
              <a:off x="3525" y="1"/>
              <a:ext cx="2185" cy="1508"/>
            </a:xfrm>
            <a:custGeom>
              <a:avLst/>
              <a:gdLst>
                <a:gd name="T0" fmla="*/ 1038 w 2176"/>
                <a:gd name="T1" fmla="*/ 769 h 1505"/>
                <a:gd name="T2" fmla="*/ 1195 w 2176"/>
                <a:gd name="T3" fmla="*/ 1237 h 1505"/>
                <a:gd name="T4" fmla="*/ 960 w 2176"/>
                <a:gd name="T5" fmla="*/ 1195 h 1505"/>
                <a:gd name="T6" fmla="*/ 726 w 2176"/>
                <a:gd name="T7" fmla="*/ 1129 h 1505"/>
                <a:gd name="T8" fmla="*/ 444 w 2176"/>
                <a:gd name="T9" fmla="*/ 1111 h 1505"/>
                <a:gd name="T10" fmla="*/ 0 w 2176"/>
                <a:gd name="T11" fmla="*/ 1081 h 1505"/>
                <a:gd name="T12" fmla="*/ 30 w 2176"/>
                <a:gd name="T13" fmla="*/ 1117 h 1505"/>
                <a:gd name="T14" fmla="*/ 498 w 2176"/>
                <a:gd name="T15" fmla="*/ 1135 h 1505"/>
                <a:gd name="T16" fmla="*/ 780 w 2176"/>
                <a:gd name="T17" fmla="*/ 1189 h 1505"/>
                <a:gd name="T18" fmla="*/ 1135 w 2176"/>
                <a:gd name="T19" fmla="*/ 1304 h 1505"/>
                <a:gd name="T20" fmla="*/ 1074 w 2176"/>
                <a:gd name="T21" fmla="*/ 1322 h 1505"/>
                <a:gd name="T22" fmla="*/ 714 w 2176"/>
                <a:gd name="T23" fmla="*/ 1508 h 1505"/>
                <a:gd name="T24" fmla="*/ 768 w 2176"/>
                <a:gd name="T25" fmla="*/ 1484 h 1505"/>
                <a:gd name="T26" fmla="*/ 865 w 2176"/>
                <a:gd name="T27" fmla="*/ 1442 h 1505"/>
                <a:gd name="T28" fmla="*/ 1026 w 2176"/>
                <a:gd name="T29" fmla="*/ 1358 h 1505"/>
                <a:gd name="T30" fmla="*/ 1219 w 2176"/>
                <a:gd name="T31" fmla="*/ 1298 h 1505"/>
                <a:gd name="T32" fmla="*/ 1272 w 2176"/>
                <a:gd name="T33" fmla="*/ 1225 h 1505"/>
                <a:gd name="T34" fmla="*/ 1639 w 2176"/>
                <a:gd name="T35" fmla="*/ 1045 h 1505"/>
                <a:gd name="T36" fmla="*/ 1939 w 2176"/>
                <a:gd name="T37" fmla="*/ 955 h 1505"/>
                <a:gd name="T38" fmla="*/ 2185 w 2176"/>
                <a:gd name="T39" fmla="*/ 823 h 1505"/>
                <a:gd name="T40" fmla="*/ 1969 w 2176"/>
                <a:gd name="T41" fmla="*/ 913 h 1505"/>
                <a:gd name="T42" fmla="*/ 1663 w 2176"/>
                <a:gd name="T43" fmla="*/ 991 h 1505"/>
                <a:gd name="T44" fmla="*/ 1345 w 2176"/>
                <a:gd name="T45" fmla="*/ 1153 h 1505"/>
                <a:gd name="T46" fmla="*/ 1507 w 2176"/>
                <a:gd name="T47" fmla="*/ 907 h 1505"/>
                <a:gd name="T48" fmla="*/ 1627 w 2176"/>
                <a:gd name="T49" fmla="*/ 546 h 1505"/>
                <a:gd name="T50" fmla="*/ 1747 w 2176"/>
                <a:gd name="T51" fmla="*/ 373 h 1505"/>
                <a:gd name="T52" fmla="*/ 1987 w 2176"/>
                <a:gd name="T53" fmla="*/ 60 h 1505"/>
                <a:gd name="T54" fmla="*/ 2011 w 2176"/>
                <a:gd name="T55" fmla="*/ 0 h 1505"/>
                <a:gd name="T56" fmla="*/ 1981 w 2176"/>
                <a:gd name="T57" fmla="*/ 0 h 1505"/>
                <a:gd name="T58" fmla="*/ 1603 w 2176"/>
                <a:gd name="T59" fmla="*/ 481 h 1505"/>
                <a:gd name="T60" fmla="*/ 1483 w 2176"/>
                <a:gd name="T61" fmla="*/ 889 h 1505"/>
                <a:gd name="T62" fmla="*/ 1260 w 2176"/>
                <a:gd name="T63" fmla="*/ 1177 h 1505"/>
                <a:gd name="T64" fmla="*/ 1135 w 2176"/>
                <a:gd name="T65" fmla="*/ 907 h 1505"/>
                <a:gd name="T66" fmla="*/ 1014 w 2176"/>
                <a:gd name="T67" fmla="*/ 541 h 1505"/>
                <a:gd name="T68" fmla="*/ 889 w 2176"/>
                <a:gd name="T69" fmla="*/ 222 h 1505"/>
                <a:gd name="T70" fmla="*/ 792 w 2176"/>
                <a:gd name="T71" fmla="*/ 0 h 1505"/>
                <a:gd name="T72" fmla="*/ 756 w 2176"/>
                <a:gd name="T73" fmla="*/ 0 h 1505"/>
                <a:gd name="T74" fmla="*/ 907 w 2176"/>
                <a:gd name="T75" fmla="*/ 355 h 1505"/>
                <a:gd name="T76" fmla="*/ 1038 w 2176"/>
                <a:gd name="T77" fmla="*/ 769 h 1505"/>
                <a:gd name="T78" fmla="*/ 1038 w 2176"/>
                <a:gd name="T79" fmla="*/ 769 h 150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2176" h="1505">
                  <a:moveTo>
                    <a:pt x="1034" y="767"/>
                  </a:moveTo>
                  <a:lnTo>
                    <a:pt x="1190" y="1235"/>
                  </a:lnTo>
                  <a:lnTo>
                    <a:pt x="956" y="1193"/>
                  </a:lnTo>
                  <a:lnTo>
                    <a:pt x="723" y="1127"/>
                  </a:lnTo>
                  <a:lnTo>
                    <a:pt x="442" y="1109"/>
                  </a:lnTo>
                  <a:lnTo>
                    <a:pt x="0" y="1079"/>
                  </a:lnTo>
                  <a:lnTo>
                    <a:pt x="30" y="1115"/>
                  </a:lnTo>
                  <a:lnTo>
                    <a:pt x="496" y="1133"/>
                  </a:lnTo>
                  <a:lnTo>
                    <a:pt x="777" y="1187"/>
                  </a:lnTo>
                  <a:lnTo>
                    <a:pt x="1130" y="1301"/>
                  </a:lnTo>
                  <a:lnTo>
                    <a:pt x="1070" y="1319"/>
                  </a:lnTo>
                  <a:lnTo>
                    <a:pt x="711" y="1505"/>
                  </a:lnTo>
                  <a:lnTo>
                    <a:pt x="765" y="1481"/>
                  </a:lnTo>
                  <a:lnTo>
                    <a:pt x="861" y="1439"/>
                  </a:lnTo>
                  <a:lnTo>
                    <a:pt x="1022" y="1355"/>
                  </a:lnTo>
                  <a:lnTo>
                    <a:pt x="1214" y="1295"/>
                  </a:lnTo>
                  <a:lnTo>
                    <a:pt x="1267" y="1223"/>
                  </a:lnTo>
                  <a:lnTo>
                    <a:pt x="1632" y="1043"/>
                  </a:lnTo>
                  <a:lnTo>
                    <a:pt x="1931" y="953"/>
                  </a:lnTo>
                  <a:lnTo>
                    <a:pt x="2176" y="821"/>
                  </a:lnTo>
                  <a:lnTo>
                    <a:pt x="1961" y="911"/>
                  </a:lnTo>
                  <a:lnTo>
                    <a:pt x="1656" y="989"/>
                  </a:lnTo>
                  <a:lnTo>
                    <a:pt x="1339" y="1151"/>
                  </a:lnTo>
                  <a:lnTo>
                    <a:pt x="1501" y="905"/>
                  </a:lnTo>
                  <a:lnTo>
                    <a:pt x="1620" y="545"/>
                  </a:lnTo>
                  <a:lnTo>
                    <a:pt x="1740" y="372"/>
                  </a:lnTo>
                  <a:lnTo>
                    <a:pt x="1979" y="60"/>
                  </a:lnTo>
                  <a:lnTo>
                    <a:pt x="2003" y="0"/>
                  </a:lnTo>
                  <a:lnTo>
                    <a:pt x="1973" y="0"/>
                  </a:lnTo>
                  <a:lnTo>
                    <a:pt x="1596" y="480"/>
                  </a:lnTo>
                  <a:lnTo>
                    <a:pt x="1477" y="887"/>
                  </a:lnTo>
                  <a:lnTo>
                    <a:pt x="1255" y="1175"/>
                  </a:lnTo>
                  <a:lnTo>
                    <a:pt x="1130" y="905"/>
                  </a:lnTo>
                  <a:lnTo>
                    <a:pt x="1010" y="540"/>
                  </a:lnTo>
                  <a:lnTo>
                    <a:pt x="885" y="222"/>
                  </a:lnTo>
                  <a:lnTo>
                    <a:pt x="789" y="0"/>
                  </a:lnTo>
                  <a:lnTo>
                    <a:pt x="753" y="0"/>
                  </a:lnTo>
                  <a:lnTo>
                    <a:pt x="903" y="354"/>
                  </a:lnTo>
                  <a:lnTo>
                    <a:pt x="1034" y="767"/>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1" name="Freeform 9"/>
            <p:cNvSpPr>
              <a:spLocks/>
            </p:cNvSpPr>
            <p:nvPr/>
          </p:nvSpPr>
          <p:spPr bwMode="hidden">
            <a:xfrm>
              <a:off x="0" y="649"/>
              <a:ext cx="816" cy="806"/>
            </a:xfrm>
            <a:custGeom>
              <a:avLst/>
              <a:gdLst>
                <a:gd name="T0" fmla="*/ 162 w 813"/>
                <a:gd name="T1" fmla="*/ 565 h 804"/>
                <a:gd name="T2" fmla="*/ 330 w 813"/>
                <a:gd name="T3" fmla="*/ 439 h 804"/>
                <a:gd name="T4" fmla="*/ 648 w 813"/>
                <a:gd name="T5" fmla="*/ 217 h 804"/>
                <a:gd name="T6" fmla="*/ 816 w 813"/>
                <a:gd name="T7" fmla="*/ 0 h 804"/>
                <a:gd name="T8" fmla="*/ 678 w 813"/>
                <a:gd name="T9" fmla="*/ 150 h 804"/>
                <a:gd name="T10" fmla="*/ 145 w 813"/>
                <a:gd name="T11" fmla="*/ 505 h 804"/>
                <a:gd name="T12" fmla="*/ 0 w 813"/>
                <a:gd name="T13" fmla="*/ 734 h 804"/>
                <a:gd name="T14" fmla="*/ 0 w 813"/>
                <a:gd name="T15" fmla="*/ 806 h 804"/>
                <a:gd name="T16" fmla="*/ 162 w 813"/>
                <a:gd name="T17" fmla="*/ 565 h 804"/>
                <a:gd name="T18" fmla="*/ 162 w 813"/>
                <a:gd name="T19" fmla="*/ 565 h 80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813" h="804">
                  <a:moveTo>
                    <a:pt x="161" y="564"/>
                  </a:moveTo>
                  <a:lnTo>
                    <a:pt x="329" y="438"/>
                  </a:lnTo>
                  <a:lnTo>
                    <a:pt x="646" y="216"/>
                  </a:lnTo>
                  <a:lnTo>
                    <a:pt x="813" y="0"/>
                  </a:lnTo>
                  <a:lnTo>
                    <a:pt x="676" y="150"/>
                  </a:lnTo>
                  <a:lnTo>
                    <a:pt x="144" y="504"/>
                  </a:lnTo>
                  <a:lnTo>
                    <a:pt x="0" y="732"/>
                  </a:lnTo>
                  <a:lnTo>
                    <a:pt x="0" y="804"/>
                  </a:lnTo>
                  <a:lnTo>
                    <a:pt x="161" y="564"/>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 name="Freeform 10"/>
            <p:cNvSpPr>
              <a:spLocks/>
            </p:cNvSpPr>
            <p:nvPr/>
          </p:nvSpPr>
          <p:spPr bwMode="hidden">
            <a:xfrm>
              <a:off x="0" y="1545"/>
              <a:ext cx="762" cy="107"/>
            </a:xfrm>
            <a:custGeom>
              <a:avLst/>
              <a:gdLst>
                <a:gd name="T0" fmla="*/ 462 w 759"/>
                <a:gd name="T1" fmla="*/ 66 h 107"/>
                <a:gd name="T2" fmla="*/ 762 w 759"/>
                <a:gd name="T3" fmla="*/ 0 h 107"/>
                <a:gd name="T4" fmla="*/ 498 w 759"/>
                <a:gd name="T5" fmla="*/ 36 h 107"/>
                <a:gd name="T6" fmla="*/ 139 w 759"/>
                <a:gd name="T7" fmla="*/ 48 h 107"/>
                <a:gd name="T8" fmla="*/ 0 w 759"/>
                <a:gd name="T9" fmla="*/ 78 h 107"/>
                <a:gd name="T10" fmla="*/ 0 w 759"/>
                <a:gd name="T11" fmla="*/ 107 h 107"/>
                <a:gd name="T12" fmla="*/ 96 w 759"/>
                <a:gd name="T13" fmla="*/ 89 h 107"/>
                <a:gd name="T14" fmla="*/ 462 w 759"/>
                <a:gd name="T15" fmla="*/ 66 h 107"/>
                <a:gd name="T16" fmla="*/ 462 w 759"/>
                <a:gd name="T17" fmla="*/ 66 h 10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759" h="107">
                  <a:moveTo>
                    <a:pt x="460" y="66"/>
                  </a:moveTo>
                  <a:lnTo>
                    <a:pt x="759" y="0"/>
                  </a:lnTo>
                  <a:lnTo>
                    <a:pt x="496" y="36"/>
                  </a:lnTo>
                  <a:lnTo>
                    <a:pt x="138" y="48"/>
                  </a:lnTo>
                  <a:lnTo>
                    <a:pt x="0" y="78"/>
                  </a:lnTo>
                  <a:lnTo>
                    <a:pt x="0" y="107"/>
                  </a:lnTo>
                  <a:lnTo>
                    <a:pt x="96" y="89"/>
                  </a:lnTo>
                  <a:lnTo>
                    <a:pt x="460" y="66"/>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3" name="Freeform 11"/>
            <p:cNvSpPr>
              <a:spLocks/>
            </p:cNvSpPr>
            <p:nvPr/>
          </p:nvSpPr>
          <p:spPr bwMode="hidden">
            <a:xfrm>
              <a:off x="2314" y="3431"/>
              <a:ext cx="3182" cy="745"/>
            </a:xfrm>
            <a:custGeom>
              <a:avLst/>
              <a:gdLst>
                <a:gd name="T0" fmla="*/ 1393 w 3169"/>
                <a:gd name="T1" fmla="*/ 240 h 743"/>
                <a:gd name="T2" fmla="*/ 1741 w 3169"/>
                <a:gd name="T3" fmla="*/ 234 h 743"/>
                <a:gd name="T4" fmla="*/ 2096 w 3169"/>
                <a:gd name="T5" fmla="*/ 252 h 743"/>
                <a:gd name="T6" fmla="*/ 2515 w 3169"/>
                <a:gd name="T7" fmla="*/ 234 h 743"/>
                <a:gd name="T8" fmla="*/ 3182 w 3169"/>
                <a:gd name="T9" fmla="*/ 205 h 743"/>
                <a:gd name="T10" fmla="*/ 3128 w 3169"/>
                <a:gd name="T11" fmla="*/ 187 h 743"/>
                <a:gd name="T12" fmla="*/ 2432 w 3169"/>
                <a:gd name="T13" fmla="*/ 222 h 743"/>
                <a:gd name="T14" fmla="*/ 2011 w 3169"/>
                <a:gd name="T15" fmla="*/ 222 h 743"/>
                <a:gd name="T16" fmla="*/ 1465 w 3169"/>
                <a:gd name="T17" fmla="*/ 187 h 743"/>
                <a:gd name="T18" fmla="*/ 1549 w 3169"/>
                <a:gd name="T19" fmla="*/ 168 h 743"/>
                <a:gd name="T20" fmla="*/ 2047 w 3169"/>
                <a:gd name="T21" fmla="*/ 0 h 743"/>
                <a:gd name="T22" fmla="*/ 1969 w 3169"/>
                <a:gd name="T23" fmla="*/ 24 h 743"/>
                <a:gd name="T24" fmla="*/ 1844 w 3169"/>
                <a:gd name="T25" fmla="*/ 66 h 743"/>
                <a:gd name="T26" fmla="*/ 1609 w 3169"/>
                <a:gd name="T27" fmla="*/ 138 h 743"/>
                <a:gd name="T28" fmla="*/ 1344 w 3169"/>
                <a:gd name="T29" fmla="*/ 199 h 743"/>
                <a:gd name="T30" fmla="*/ 1273 w 3169"/>
                <a:gd name="T31" fmla="*/ 252 h 743"/>
                <a:gd name="T32" fmla="*/ 768 w 3169"/>
                <a:gd name="T33" fmla="*/ 414 h 743"/>
                <a:gd name="T34" fmla="*/ 336 w 3169"/>
                <a:gd name="T35" fmla="*/ 504 h 743"/>
                <a:gd name="T36" fmla="*/ 0 w 3169"/>
                <a:gd name="T37" fmla="*/ 619 h 743"/>
                <a:gd name="T38" fmla="*/ 300 w 3169"/>
                <a:gd name="T39" fmla="*/ 540 h 743"/>
                <a:gd name="T40" fmla="*/ 738 w 3169"/>
                <a:gd name="T41" fmla="*/ 450 h 743"/>
                <a:gd name="T42" fmla="*/ 1183 w 3169"/>
                <a:gd name="T43" fmla="*/ 312 h 743"/>
                <a:gd name="T44" fmla="*/ 985 w 3169"/>
                <a:gd name="T45" fmla="*/ 492 h 743"/>
                <a:gd name="T46" fmla="*/ 871 w 3169"/>
                <a:gd name="T47" fmla="*/ 745 h 743"/>
                <a:gd name="T48" fmla="*/ 865 w 3169"/>
                <a:gd name="T49" fmla="*/ 745 h 743"/>
                <a:gd name="T50" fmla="*/ 937 w 3169"/>
                <a:gd name="T51" fmla="*/ 745 h 743"/>
                <a:gd name="T52" fmla="*/ 1026 w 3169"/>
                <a:gd name="T53" fmla="*/ 498 h 743"/>
                <a:gd name="T54" fmla="*/ 1302 w 3169"/>
                <a:gd name="T55" fmla="*/ 282 h 743"/>
                <a:gd name="T56" fmla="*/ 1537 w 3169"/>
                <a:gd name="T57" fmla="*/ 450 h 743"/>
                <a:gd name="T58" fmla="*/ 1777 w 3169"/>
                <a:gd name="T59" fmla="*/ 679 h 743"/>
                <a:gd name="T60" fmla="*/ 1862 w 3169"/>
                <a:gd name="T61" fmla="*/ 745 h 743"/>
                <a:gd name="T62" fmla="*/ 1927 w 3169"/>
                <a:gd name="T63" fmla="*/ 745 h 743"/>
                <a:gd name="T64" fmla="*/ 1699 w 3169"/>
                <a:gd name="T65" fmla="*/ 528 h 743"/>
                <a:gd name="T66" fmla="*/ 1393 w 3169"/>
                <a:gd name="T67" fmla="*/ 240 h 743"/>
                <a:gd name="T68" fmla="*/ 1393 w 3169"/>
                <a:gd name="T69" fmla="*/ 240 h 74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169" h="743">
                  <a:moveTo>
                    <a:pt x="1387" y="239"/>
                  </a:moveTo>
                  <a:lnTo>
                    <a:pt x="1734" y="233"/>
                  </a:lnTo>
                  <a:lnTo>
                    <a:pt x="2087" y="251"/>
                  </a:lnTo>
                  <a:lnTo>
                    <a:pt x="2505" y="233"/>
                  </a:lnTo>
                  <a:lnTo>
                    <a:pt x="3169" y="204"/>
                  </a:lnTo>
                  <a:lnTo>
                    <a:pt x="3115" y="186"/>
                  </a:lnTo>
                  <a:lnTo>
                    <a:pt x="2422" y="221"/>
                  </a:lnTo>
                  <a:lnTo>
                    <a:pt x="2003" y="221"/>
                  </a:lnTo>
                  <a:lnTo>
                    <a:pt x="1459" y="186"/>
                  </a:lnTo>
                  <a:lnTo>
                    <a:pt x="1543" y="168"/>
                  </a:lnTo>
                  <a:lnTo>
                    <a:pt x="2039" y="0"/>
                  </a:lnTo>
                  <a:lnTo>
                    <a:pt x="1961" y="24"/>
                  </a:lnTo>
                  <a:lnTo>
                    <a:pt x="1836" y="66"/>
                  </a:lnTo>
                  <a:lnTo>
                    <a:pt x="1602" y="138"/>
                  </a:lnTo>
                  <a:lnTo>
                    <a:pt x="1339" y="198"/>
                  </a:lnTo>
                  <a:lnTo>
                    <a:pt x="1268" y="251"/>
                  </a:lnTo>
                  <a:lnTo>
                    <a:pt x="765" y="413"/>
                  </a:lnTo>
                  <a:lnTo>
                    <a:pt x="335" y="503"/>
                  </a:lnTo>
                  <a:lnTo>
                    <a:pt x="0" y="617"/>
                  </a:lnTo>
                  <a:lnTo>
                    <a:pt x="299" y="539"/>
                  </a:lnTo>
                  <a:lnTo>
                    <a:pt x="735" y="449"/>
                  </a:lnTo>
                  <a:lnTo>
                    <a:pt x="1178" y="311"/>
                  </a:lnTo>
                  <a:lnTo>
                    <a:pt x="981" y="491"/>
                  </a:lnTo>
                  <a:lnTo>
                    <a:pt x="867" y="743"/>
                  </a:lnTo>
                  <a:lnTo>
                    <a:pt x="861" y="743"/>
                  </a:lnTo>
                  <a:lnTo>
                    <a:pt x="933" y="743"/>
                  </a:lnTo>
                  <a:lnTo>
                    <a:pt x="1022" y="497"/>
                  </a:lnTo>
                  <a:lnTo>
                    <a:pt x="1297" y="281"/>
                  </a:lnTo>
                  <a:lnTo>
                    <a:pt x="1531" y="449"/>
                  </a:lnTo>
                  <a:lnTo>
                    <a:pt x="1770" y="677"/>
                  </a:lnTo>
                  <a:lnTo>
                    <a:pt x="1854" y="743"/>
                  </a:lnTo>
                  <a:lnTo>
                    <a:pt x="1919" y="743"/>
                  </a:lnTo>
                  <a:lnTo>
                    <a:pt x="1692" y="527"/>
                  </a:lnTo>
                  <a:lnTo>
                    <a:pt x="1387" y="239"/>
                  </a:lnTo>
                  <a:close/>
                </a:path>
              </a:pathLst>
            </a:custGeom>
            <a:gradFill rotWithShape="0">
              <a:gsLst>
                <a:gs pos="0">
                  <a:schemeClr val="accent2"/>
                </a:gs>
                <a:gs pos="100000">
                  <a:schemeClr val="bg1"/>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 name="Rectangle 12"/>
            <p:cNvSpPr>
              <a:spLocks noChangeArrowheads="1"/>
            </p:cNvSpPr>
            <p:nvPr/>
          </p:nvSpPr>
          <p:spPr bwMode="hidden">
            <a:xfrm>
              <a:off x="192" y="127"/>
              <a:ext cx="1" cy="1"/>
            </a:xfrm>
            <a:prstGeom prst="rect">
              <a:avLst/>
            </a:prstGeom>
            <a:solidFill>
              <a:srgbClr val="9A1E8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15" name="Rectangle 13"/>
            <p:cNvSpPr>
              <a:spLocks noChangeArrowheads="1"/>
            </p:cNvSpPr>
            <p:nvPr/>
          </p:nvSpPr>
          <p:spPr bwMode="hidden">
            <a:xfrm>
              <a:off x="204" y="131"/>
              <a:ext cx="1" cy="1"/>
            </a:xfrm>
            <a:prstGeom prst="rect">
              <a:avLst/>
            </a:prstGeom>
            <a:solidFill>
              <a:srgbClr val="9A1E8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16" name="Freeform 14"/>
            <p:cNvSpPr>
              <a:spLocks/>
            </p:cNvSpPr>
            <p:nvPr/>
          </p:nvSpPr>
          <p:spPr bwMode="hidden">
            <a:xfrm>
              <a:off x="0" y="4032"/>
              <a:ext cx="5760" cy="288"/>
            </a:xfrm>
            <a:custGeom>
              <a:avLst/>
              <a:gdLst>
                <a:gd name="T0" fmla="*/ 5740 w 5740"/>
                <a:gd name="T1" fmla="*/ 288 h 288"/>
                <a:gd name="T2" fmla="*/ 0 w 5740"/>
                <a:gd name="T3" fmla="*/ 288 h 288"/>
                <a:gd name="T4" fmla="*/ 0 w 5740"/>
                <a:gd name="T5" fmla="*/ 0 h 288"/>
                <a:gd name="T6" fmla="*/ 5740 w 5740"/>
                <a:gd name="T7" fmla="*/ 0 h 288"/>
                <a:gd name="T8" fmla="*/ 5740 w 5740"/>
                <a:gd name="T9" fmla="*/ 288 h 288"/>
                <a:gd name="T10" fmla="*/ 5740 w 5740"/>
                <a:gd name="T11" fmla="*/ 288 h 288"/>
              </a:gdLst>
              <a:ahLst/>
              <a:cxnLst>
                <a:cxn ang="0">
                  <a:pos x="T0" y="T1"/>
                </a:cxn>
                <a:cxn ang="0">
                  <a:pos x="T2" y="T3"/>
                </a:cxn>
                <a:cxn ang="0">
                  <a:pos x="T4" y="T5"/>
                </a:cxn>
                <a:cxn ang="0">
                  <a:pos x="T6" y="T7"/>
                </a:cxn>
                <a:cxn ang="0">
                  <a:pos x="T8" y="T9"/>
                </a:cxn>
                <a:cxn ang="0">
                  <a:pos x="T10" y="T11"/>
                </a:cxn>
              </a:cxnLst>
              <a:rect l="0" t="0" r="r" b="b"/>
              <a:pathLst>
                <a:path w="5740" h="288">
                  <a:moveTo>
                    <a:pt x="5740" y="288"/>
                  </a:moveTo>
                  <a:lnTo>
                    <a:pt x="0" y="288"/>
                  </a:lnTo>
                  <a:lnTo>
                    <a:pt x="0" y="0"/>
                  </a:lnTo>
                  <a:lnTo>
                    <a:pt x="5740" y="0"/>
                  </a:lnTo>
                  <a:lnTo>
                    <a:pt x="5740" y="288"/>
                  </a:lnTo>
                  <a:lnTo>
                    <a:pt x="5740" y="288"/>
                  </a:lnTo>
                  <a:close/>
                </a:path>
              </a:pathLst>
            </a:custGeom>
            <a:gradFill rotWithShape="0">
              <a:gsLst>
                <a:gs pos="0">
                  <a:schemeClr val="bg1"/>
                </a:gs>
                <a:gs pos="100000">
                  <a:schemeClr val="bg1">
                    <a:gamma/>
                    <a:shade val="46275"/>
                    <a:invGamma/>
                  </a:scheme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17" name="Freeform 15"/>
            <p:cNvSpPr>
              <a:spLocks/>
            </p:cNvSpPr>
            <p:nvPr/>
          </p:nvSpPr>
          <p:spPr bwMode="hidden">
            <a:xfrm>
              <a:off x="0" y="4032"/>
              <a:ext cx="5760" cy="336"/>
            </a:xfrm>
            <a:custGeom>
              <a:avLst/>
              <a:gdLst>
                <a:gd name="T0" fmla="*/ 5740 w 5740"/>
                <a:gd name="T1" fmla="*/ 288 h 288"/>
                <a:gd name="T2" fmla="*/ 0 w 5740"/>
                <a:gd name="T3" fmla="*/ 288 h 288"/>
                <a:gd name="T4" fmla="*/ 0 w 5740"/>
                <a:gd name="T5" fmla="*/ 0 h 288"/>
                <a:gd name="T6" fmla="*/ 5740 w 5740"/>
                <a:gd name="T7" fmla="*/ 0 h 288"/>
                <a:gd name="T8" fmla="*/ 5740 w 5740"/>
                <a:gd name="T9" fmla="*/ 288 h 288"/>
                <a:gd name="T10" fmla="*/ 5740 w 5740"/>
                <a:gd name="T11" fmla="*/ 288 h 288"/>
              </a:gdLst>
              <a:ahLst/>
              <a:cxnLst>
                <a:cxn ang="0">
                  <a:pos x="T0" y="T1"/>
                </a:cxn>
                <a:cxn ang="0">
                  <a:pos x="T2" y="T3"/>
                </a:cxn>
                <a:cxn ang="0">
                  <a:pos x="T4" y="T5"/>
                </a:cxn>
                <a:cxn ang="0">
                  <a:pos x="T6" y="T7"/>
                </a:cxn>
                <a:cxn ang="0">
                  <a:pos x="T8" y="T9"/>
                </a:cxn>
                <a:cxn ang="0">
                  <a:pos x="T10" y="T11"/>
                </a:cxn>
              </a:cxnLst>
              <a:rect l="0" t="0" r="r" b="b"/>
              <a:pathLst>
                <a:path w="5740" h="288">
                  <a:moveTo>
                    <a:pt x="5740" y="288"/>
                  </a:moveTo>
                  <a:lnTo>
                    <a:pt x="0" y="288"/>
                  </a:lnTo>
                  <a:lnTo>
                    <a:pt x="0" y="0"/>
                  </a:lnTo>
                  <a:lnTo>
                    <a:pt x="5740" y="0"/>
                  </a:lnTo>
                  <a:lnTo>
                    <a:pt x="5740" y="288"/>
                  </a:lnTo>
                  <a:lnTo>
                    <a:pt x="5740" y="288"/>
                  </a:lnTo>
                  <a:close/>
                </a:path>
              </a:pathLst>
            </a:custGeom>
            <a:gradFill rotWithShape="0">
              <a:gsLst>
                <a:gs pos="0">
                  <a:schemeClr val="bg1"/>
                </a:gs>
                <a:gs pos="100000">
                  <a:schemeClr val="bg1">
                    <a:gamma/>
                    <a:shade val="46275"/>
                    <a:invGamma/>
                  </a:scheme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18" name="Freeform 16"/>
            <p:cNvSpPr>
              <a:spLocks/>
            </p:cNvSpPr>
            <p:nvPr/>
          </p:nvSpPr>
          <p:spPr bwMode="hidden">
            <a:xfrm>
              <a:off x="0" y="0"/>
              <a:ext cx="5760" cy="288"/>
            </a:xfrm>
            <a:custGeom>
              <a:avLst/>
              <a:gdLst>
                <a:gd name="T0" fmla="*/ 5740 w 5740"/>
                <a:gd name="T1" fmla="*/ 288 h 288"/>
                <a:gd name="T2" fmla="*/ 0 w 5740"/>
                <a:gd name="T3" fmla="*/ 288 h 288"/>
                <a:gd name="T4" fmla="*/ 0 w 5740"/>
                <a:gd name="T5" fmla="*/ 0 h 288"/>
                <a:gd name="T6" fmla="*/ 5740 w 5740"/>
                <a:gd name="T7" fmla="*/ 0 h 288"/>
                <a:gd name="T8" fmla="*/ 5740 w 5740"/>
                <a:gd name="T9" fmla="*/ 288 h 288"/>
                <a:gd name="T10" fmla="*/ 5740 w 5740"/>
                <a:gd name="T11" fmla="*/ 288 h 288"/>
              </a:gdLst>
              <a:ahLst/>
              <a:cxnLst>
                <a:cxn ang="0">
                  <a:pos x="T0" y="T1"/>
                </a:cxn>
                <a:cxn ang="0">
                  <a:pos x="T2" y="T3"/>
                </a:cxn>
                <a:cxn ang="0">
                  <a:pos x="T4" y="T5"/>
                </a:cxn>
                <a:cxn ang="0">
                  <a:pos x="T6" y="T7"/>
                </a:cxn>
                <a:cxn ang="0">
                  <a:pos x="T8" y="T9"/>
                </a:cxn>
                <a:cxn ang="0">
                  <a:pos x="T10" y="T11"/>
                </a:cxn>
              </a:cxnLst>
              <a:rect l="0" t="0" r="r" b="b"/>
              <a:pathLst>
                <a:path w="5740" h="288">
                  <a:moveTo>
                    <a:pt x="5740" y="288"/>
                  </a:moveTo>
                  <a:lnTo>
                    <a:pt x="0" y="288"/>
                  </a:lnTo>
                  <a:lnTo>
                    <a:pt x="0" y="0"/>
                  </a:lnTo>
                  <a:lnTo>
                    <a:pt x="5740" y="0"/>
                  </a:lnTo>
                  <a:lnTo>
                    <a:pt x="5740" y="288"/>
                  </a:lnTo>
                  <a:lnTo>
                    <a:pt x="5740" y="288"/>
                  </a:lnTo>
                  <a:close/>
                </a:path>
              </a:pathLst>
            </a:custGeom>
            <a:gradFill rotWithShape="0">
              <a:gsLst>
                <a:gs pos="0">
                  <a:schemeClr val="bg2">
                    <a:gamma/>
                    <a:shade val="56078"/>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19" name="Freeform 17"/>
            <p:cNvSpPr>
              <a:spLocks/>
            </p:cNvSpPr>
            <p:nvPr/>
          </p:nvSpPr>
          <p:spPr bwMode="hidden">
            <a:xfrm>
              <a:off x="509" y="229"/>
              <a:ext cx="3188" cy="2024"/>
            </a:xfrm>
            <a:custGeom>
              <a:avLst/>
              <a:gdLst>
                <a:gd name="T0" fmla="*/ 871 w 3188"/>
                <a:gd name="T1" fmla="*/ 1423 h 2024"/>
                <a:gd name="T2" fmla="*/ 907 w 3188"/>
                <a:gd name="T3" fmla="*/ 1393 h 2024"/>
                <a:gd name="T4" fmla="*/ 991 w 3188"/>
                <a:gd name="T5" fmla="*/ 1320 h 2024"/>
                <a:gd name="T6" fmla="*/ 1033 w 3188"/>
                <a:gd name="T7" fmla="*/ 1297 h 2024"/>
                <a:gd name="T8" fmla="*/ 1086 w 3188"/>
                <a:gd name="T9" fmla="*/ 1249 h 2024"/>
                <a:gd name="T10" fmla="*/ 1123 w 3188"/>
                <a:gd name="T11" fmla="*/ 1219 h 2024"/>
                <a:gd name="T12" fmla="*/ 1057 w 3188"/>
                <a:gd name="T13" fmla="*/ 1153 h 2024"/>
                <a:gd name="T14" fmla="*/ 877 w 3188"/>
                <a:gd name="T15" fmla="*/ 1021 h 2024"/>
                <a:gd name="T16" fmla="*/ 655 w 3188"/>
                <a:gd name="T17" fmla="*/ 907 h 2024"/>
                <a:gd name="T18" fmla="*/ 655 w 3188"/>
                <a:gd name="T19" fmla="*/ 846 h 2024"/>
                <a:gd name="T20" fmla="*/ 643 w 3188"/>
                <a:gd name="T21" fmla="*/ 708 h 2024"/>
                <a:gd name="T22" fmla="*/ 552 w 3188"/>
                <a:gd name="T23" fmla="*/ 642 h 2024"/>
                <a:gd name="T24" fmla="*/ 510 w 3188"/>
                <a:gd name="T25" fmla="*/ 570 h 2024"/>
                <a:gd name="T26" fmla="*/ 637 w 3188"/>
                <a:gd name="T27" fmla="*/ 564 h 2024"/>
                <a:gd name="T28" fmla="*/ 763 w 3188"/>
                <a:gd name="T29" fmla="*/ 570 h 2024"/>
                <a:gd name="T30" fmla="*/ 1091 w 3188"/>
                <a:gd name="T31" fmla="*/ 850 h 2024"/>
                <a:gd name="T32" fmla="*/ 1009 w 3188"/>
                <a:gd name="T33" fmla="*/ 566 h 2024"/>
                <a:gd name="T34" fmla="*/ 1054 w 3188"/>
                <a:gd name="T35" fmla="*/ 265 h 2024"/>
                <a:gd name="T36" fmla="*/ 1249 w 3188"/>
                <a:gd name="T37" fmla="*/ 0 h 2024"/>
                <a:gd name="T38" fmla="*/ 1466 w 3188"/>
                <a:gd name="T39" fmla="*/ 292 h 2024"/>
                <a:gd name="T40" fmla="*/ 1475 w 3188"/>
                <a:gd name="T41" fmla="*/ 548 h 2024"/>
                <a:gd name="T42" fmla="*/ 1567 w 3188"/>
                <a:gd name="T43" fmla="*/ 630 h 2024"/>
                <a:gd name="T44" fmla="*/ 1795 w 3188"/>
                <a:gd name="T45" fmla="*/ 365 h 2024"/>
                <a:gd name="T46" fmla="*/ 2245 w 3188"/>
                <a:gd name="T47" fmla="*/ 150 h 2024"/>
                <a:gd name="T48" fmla="*/ 2618 w 3188"/>
                <a:gd name="T49" fmla="*/ 180 h 2024"/>
                <a:gd name="T50" fmla="*/ 3050 w 3188"/>
                <a:gd name="T51" fmla="*/ 150 h 2024"/>
                <a:gd name="T52" fmla="*/ 3140 w 3188"/>
                <a:gd name="T53" fmla="*/ 210 h 2024"/>
                <a:gd name="T54" fmla="*/ 2990 w 3188"/>
                <a:gd name="T55" fmla="*/ 210 h 2024"/>
                <a:gd name="T56" fmla="*/ 2834 w 3188"/>
                <a:gd name="T57" fmla="*/ 377 h 2024"/>
                <a:gd name="T58" fmla="*/ 2702 w 3188"/>
                <a:gd name="T59" fmla="*/ 648 h 2024"/>
                <a:gd name="T60" fmla="*/ 2582 w 3188"/>
                <a:gd name="T61" fmla="*/ 828 h 2024"/>
                <a:gd name="T62" fmla="*/ 2234 w 3188"/>
                <a:gd name="T63" fmla="*/ 1009 h 2024"/>
                <a:gd name="T64" fmla="*/ 1963 w 3188"/>
                <a:gd name="T65" fmla="*/ 1075 h 2024"/>
                <a:gd name="T66" fmla="*/ 2257 w 3188"/>
                <a:gd name="T67" fmla="*/ 1111 h 2024"/>
                <a:gd name="T68" fmla="*/ 2600 w 3188"/>
                <a:gd name="T69" fmla="*/ 1207 h 2024"/>
                <a:gd name="T70" fmla="*/ 2894 w 3188"/>
                <a:gd name="T71" fmla="*/ 1441 h 2024"/>
                <a:gd name="T72" fmla="*/ 3122 w 3188"/>
                <a:gd name="T73" fmla="*/ 1555 h 2024"/>
                <a:gd name="T74" fmla="*/ 3032 w 3188"/>
                <a:gd name="T75" fmla="*/ 1585 h 2024"/>
                <a:gd name="T76" fmla="*/ 3008 w 3188"/>
                <a:gd name="T77" fmla="*/ 1591 h 2024"/>
                <a:gd name="T78" fmla="*/ 2960 w 3188"/>
                <a:gd name="T79" fmla="*/ 1597 h 2024"/>
                <a:gd name="T80" fmla="*/ 2882 w 3188"/>
                <a:gd name="T81" fmla="*/ 1609 h 2024"/>
                <a:gd name="T82" fmla="*/ 2846 w 3188"/>
                <a:gd name="T83" fmla="*/ 1609 h 2024"/>
                <a:gd name="T84" fmla="*/ 2774 w 3188"/>
                <a:gd name="T85" fmla="*/ 1615 h 2024"/>
                <a:gd name="T86" fmla="*/ 2726 w 3188"/>
                <a:gd name="T87" fmla="*/ 1621 h 2024"/>
                <a:gd name="T88" fmla="*/ 2708 w 3188"/>
                <a:gd name="T89" fmla="*/ 1621 h 2024"/>
                <a:gd name="T90" fmla="*/ 2594 w 3188"/>
                <a:gd name="T91" fmla="*/ 1657 h 2024"/>
                <a:gd name="T92" fmla="*/ 2533 w 3188"/>
                <a:gd name="T93" fmla="*/ 1663 h 2024"/>
                <a:gd name="T94" fmla="*/ 2444 w 3188"/>
                <a:gd name="T95" fmla="*/ 1675 h 2024"/>
                <a:gd name="T96" fmla="*/ 2378 w 3188"/>
                <a:gd name="T97" fmla="*/ 1687 h 2024"/>
                <a:gd name="T98" fmla="*/ 2360 w 3188"/>
                <a:gd name="T99" fmla="*/ 1705 h 2024"/>
                <a:gd name="T100" fmla="*/ 2305 w 3188"/>
                <a:gd name="T101" fmla="*/ 1687 h 2024"/>
                <a:gd name="T102" fmla="*/ 2263 w 3188"/>
                <a:gd name="T103" fmla="*/ 1663 h 2024"/>
                <a:gd name="T104" fmla="*/ 2017 w 3188"/>
                <a:gd name="T105" fmla="*/ 1585 h 2024"/>
                <a:gd name="T106" fmla="*/ 1711 w 3188"/>
                <a:gd name="T107" fmla="*/ 1453 h 2024"/>
                <a:gd name="T108" fmla="*/ 1880 w 3188"/>
                <a:gd name="T109" fmla="*/ 1844 h 2024"/>
                <a:gd name="T110" fmla="*/ 1771 w 3188"/>
                <a:gd name="T111" fmla="*/ 1922 h 2024"/>
                <a:gd name="T112" fmla="*/ 1531 w 3188"/>
                <a:gd name="T113" fmla="*/ 1753 h 2024"/>
                <a:gd name="T114" fmla="*/ 1411 w 3188"/>
                <a:gd name="T115" fmla="*/ 1477 h 2024"/>
                <a:gd name="T116" fmla="*/ 1219 w 3188"/>
                <a:gd name="T117" fmla="*/ 1291 h 2024"/>
                <a:gd name="T118" fmla="*/ 127 w 3188"/>
                <a:gd name="T119" fmla="*/ 2006 h 2024"/>
                <a:gd name="T120" fmla="*/ 865 w 3188"/>
                <a:gd name="T121" fmla="*/ 1429 h 202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3188" h="2024">
                  <a:moveTo>
                    <a:pt x="865" y="1429"/>
                  </a:moveTo>
                  <a:lnTo>
                    <a:pt x="871" y="1423"/>
                  </a:lnTo>
                  <a:lnTo>
                    <a:pt x="889" y="1411"/>
                  </a:lnTo>
                  <a:lnTo>
                    <a:pt x="907" y="1393"/>
                  </a:lnTo>
                  <a:lnTo>
                    <a:pt x="937" y="1369"/>
                  </a:lnTo>
                  <a:lnTo>
                    <a:pt x="991" y="1320"/>
                  </a:lnTo>
                  <a:lnTo>
                    <a:pt x="1015" y="1309"/>
                  </a:lnTo>
                  <a:lnTo>
                    <a:pt x="1033" y="1297"/>
                  </a:lnTo>
                  <a:lnTo>
                    <a:pt x="1057" y="1279"/>
                  </a:lnTo>
                  <a:lnTo>
                    <a:pt x="1086" y="1249"/>
                  </a:lnTo>
                  <a:lnTo>
                    <a:pt x="1111" y="1225"/>
                  </a:lnTo>
                  <a:lnTo>
                    <a:pt x="1123" y="1219"/>
                  </a:lnTo>
                  <a:lnTo>
                    <a:pt x="1123" y="1213"/>
                  </a:lnTo>
                  <a:lnTo>
                    <a:pt x="1057" y="1153"/>
                  </a:lnTo>
                  <a:lnTo>
                    <a:pt x="979" y="1051"/>
                  </a:lnTo>
                  <a:lnTo>
                    <a:pt x="877" y="1021"/>
                  </a:lnTo>
                  <a:lnTo>
                    <a:pt x="685" y="931"/>
                  </a:lnTo>
                  <a:lnTo>
                    <a:pt x="655" y="907"/>
                  </a:lnTo>
                  <a:lnTo>
                    <a:pt x="721" y="876"/>
                  </a:lnTo>
                  <a:lnTo>
                    <a:pt x="655" y="846"/>
                  </a:lnTo>
                  <a:lnTo>
                    <a:pt x="612" y="774"/>
                  </a:lnTo>
                  <a:lnTo>
                    <a:pt x="643" y="708"/>
                  </a:lnTo>
                  <a:lnTo>
                    <a:pt x="600" y="660"/>
                  </a:lnTo>
                  <a:lnTo>
                    <a:pt x="552" y="642"/>
                  </a:lnTo>
                  <a:lnTo>
                    <a:pt x="528" y="594"/>
                  </a:lnTo>
                  <a:lnTo>
                    <a:pt x="510" y="570"/>
                  </a:lnTo>
                  <a:lnTo>
                    <a:pt x="552" y="552"/>
                  </a:lnTo>
                  <a:lnTo>
                    <a:pt x="637" y="564"/>
                  </a:lnTo>
                  <a:lnTo>
                    <a:pt x="721" y="576"/>
                  </a:lnTo>
                  <a:lnTo>
                    <a:pt x="763" y="570"/>
                  </a:lnTo>
                  <a:lnTo>
                    <a:pt x="931" y="696"/>
                  </a:lnTo>
                  <a:lnTo>
                    <a:pt x="1091" y="850"/>
                  </a:lnTo>
                  <a:lnTo>
                    <a:pt x="1073" y="685"/>
                  </a:lnTo>
                  <a:lnTo>
                    <a:pt x="1009" y="566"/>
                  </a:lnTo>
                  <a:lnTo>
                    <a:pt x="945" y="393"/>
                  </a:lnTo>
                  <a:lnTo>
                    <a:pt x="1054" y="265"/>
                  </a:lnTo>
                  <a:lnTo>
                    <a:pt x="1137" y="45"/>
                  </a:lnTo>
                  <a:lnTo>
                    <a:pt x="1249" y="0"/>
                  </a:lnTo>
                  <a:lnTo>
                    <a:pt x="1338" y="137"/>
                  </a:lnTo>
                  <a:lnTo>
                    <a:pt x="1466" y="292"/>
                  </a:lnTo>
                  <a:lnTo>
                    <a:pt x="1502" y="411"/>
                  </a:lnTo>
                  <a:lnTo>
                    <a:pt x="1475" y="548"/>
                  </a:lnTo>
                  <a:lnTo>
                    <a:pt x="1347" y="768"/>
                  </a:lnTo>
                  <a:lnTo>
                    <a:pt x="1567" y="630"/>
                  </a:lnTo>
                  <a:lnTo>
                    <a:pt x="1687" y="462"/>
                  </a:lnTo>
                  <a:lnTo>
                    <a:pt x="1795" y="365"/>
                  </a:lnTo>
                  <a:lnTo>
                    <a:pt x="1940" y="239"/>
                  </a:lnTo>
                  <a:lnTo>
                    <a:pt x="2245" y="150"/>
                  </a:lnTo>
                  <a:lnTo>
                    <a:pt x="2498" y="138"/>
                  </a:lnTo>
                  <a:lnTo>
                    <a:pt x="2618" y="180"/>
                  </a:lnTo>
                  <a:lnTo>
                    <a:pt x="2815" y="138"/>
                  </a:lnTo>
                  <a:lnTo>
                    <a:pt x="3050" y="150"/>
                  </a:lnTo>
                  <a:lnTo>
                    <a:pt x="3176" y="168"/>
                  </a:lnTo>
                  <a:lnTo>
                    <a:pt x="3140" y="210"/>
                  </a:lnTo>
                  <a:lnTo>
                    <a:pt x="3116" y="192"/>
                  </a:lnTo>
                  <a:lnTo>
                    <a:pt x="2990" y="210"/>
                  </a:lnTo>
                  <a:lnTo>
                    <a:pt x="2906" y="263"/>
                  </a:lnTo>
                  <a:lnTo>
                    <a:pt x="2834" y="377"/>
                  </a:lnTo>
                  <a:lnTo>
                    <a:pt x="2768" y="534"/>
                  </a:lnTo>
                  <a:lnTo>
                    <a:pt x="2702" y="648"/>
                  </a:lnTo>
                  <a:lnTo>
                    <a:pt x="2738" y="726"/>
                  </a:lnTo>
                  <a:lnTo>
                    <a:pt x="2582" y="828"/>
                  </a:lnTo>
                  <a:lnTo>
                    <a:pt x="2444" y="913"/>
                  </a:lnTo>
                  <a:lnTo>
                    <a:pt x="2234" y="1009"/>
                  </a:lnTo>
                  <a:lnTo>
                    <a:pt x="2096" y="1063"/>
                  </a:lnTo>
                  <a:lnTo>
                    <a:pt x="1963" y="1075"/>
                  </a:lnTo>
                  <a:lnTo>
                    <a:pt x="2035" y="1117"/>
                  </a:lnTo>
                  <a:lnTo>
                    <a:pt x="2257" y="1111"/>
                  </a:lnTo>
                  <a:lnTo>
                    <a:pt x="2545" y="1135"/>
                  </a:lnTo>
                  <a:lnTo>
                    <a:pt x="2600" y="1207"/>
                  </a:lnTo>
                  <a:lnTo>
                    <a:pt x="2726" y="1303"/>
                  </a:lnTo>
                  <a:lnTo>
                    <a:pt x="2894" y="1441"/>
                  </a:lnTo>
                  <a:lnTo>
                    <a:pt x="2984" y="1471"/>
                  </a:lnTo>
                  <a:lnTo>
                    <a:pt x="3122" y="1555"/>
                  </a:lnTo>
                  <a:lnTo>
                    <a:pt x="3188" y="1543"/>
                  </a:lnTo>
                  <a:lnTo>
                    <a:pt x="3032" y="1585"/>
                  </a:lnTo>
                  <a:lnTo>
                    <a:pt x="3026" y="1585"/>
                  </a:lnTo>
                  <a:lnTo>
                    <a:pt x="3008" y="1591"/>
                  </a:lnTo>
                  <a:lnTo>
                    <a:pt x="2984" y="1591"/>
                  </a:lnTo>
                  <a:lnTo>
                    <a:pt x="2960" y="1597"/>
                  </a:lnTo>
                  <a:lnTo>
                    <a:pt x="2906" y="1603"/>
                  </a:lnTo>
                  <a:lnTo>
                    <a:pt x="2882" y="1609"/>
                  </a:lnTo>
                  <a:lnTo>
                    <a:pt x="2864" y="1609"/>
                  </a:lnTo>
                  <a:lnTo>
                    <a:pt x="2846" y="1609"/>
                  </a:lnTo>
                  <a:lnTo>
                    <a:pt x="2828" y="1609"/>
                  </a:lnTo>
                  <a:lnTo>
                    <a:pt x="2774" y="1615"/>
                  </a:lnTo>
                  <a:lnTo>
                    <a:pt x="2750" y="1615"/>
                  </a:lnTo>
                  <a:lnTo>
                    <a:pt x="2726" y="1621"/>
                  </a:lnTo>
                  <a:lnTo>
                    <a:pt x="2714" y="1621"/>
                  </a:lnTo>
                  <a:lnTo>
                    <a:pt x="2708" y="1621"/>
                  </a:lnTo>
                  <a:lnTo>
                    <a:pt x="2606" y="1657"/>
                  </a:lnTo>
                  <a:lnTo>
                    <a:pt x="2594" y="1657"/>
                  </a:lnTo>
                  <a:lnTo>
                    <a:pt x="2569" y="1657"/>
                  </a:lnTo>
                  <a:lnTo>
                    <a:pt x="2533" y="1663"/>
                  </a:lnTo>
                  <a:lnTo>
                    <a:pt x="2486" y="1669"/>
                  </a:lnTo>
                  <a:lnTo>
                    <a:pt x="2444" y="1675"/>
                  </a:lnTo>
                  <a:lnTo>
                    <a:pt x="2408" y="1681"/>
                  </a:lnTo>
                  <a:lnTo>
                    <a:pt x="2378" y="1687"/>
                  </a:lnTo>
                  <a:lnTo>
                    <a:pt x="2366" y="1699"/>
                  </a:lnTo>
                  <a:lnTo>
                    <a:pt x="2360" y="1705"/>
                  </a:lnTo>
                  <a:lnTo>
                    <a:pt x="2342" y="1705"/>
                  </a:lnTo>
                  <a:lnTo>
                    <a:pt x="2305" y="1687"/>
                  </a:lnTo>
                  <a:lnTo>
                    <a:pt x="2275" y="1669"/>
                  </a:lnTo>
                  <a:lnTo>
                    <a:pt x="2263" y="1663"/>
                  </a:lnTo>
                  <a:lnTo>
                    <a:pt x="2257" y="1657"/>
                  </a:lnTo>
                  <a:lnTo>
                    <a:pt x="2017" y="1585"/>
                  </a:lnTo>
                  <a:lnTo>
                    <a:pt x="1844" y="1489"/>
                  </a:lnTo>
                  <a:lnTo>
                    <a:pt x="1711" y="1453"/>
                  </a:lnTo>
                  <a:lnTo>
                    <a:pt x="1856" y="1693"/>
                  </a:lnTo>
                  <a:lnTo>
                    <a:pt x="1880" y="1844"/>
                  </a:lnTo>
                  <a:lnTo>
                    <a:pt x="1856" y="1994"/>
                  </a:lnTo>
                  <a:lnTo>
                    <a:pt x="1771" y="1922"/>
                  </a:lnTo>
                  <a:lnTo>
                    <a:pt x="1616" y="1795"/>
                  </a:lnTo>
                  <a:lnTo>
                    <a:pt x="1531" y="1753"/>
                  </a:lnTo>
                  <a:lnTo>
                    <a:pt x="1483" y="1633"/>
                  </a:lnTo>
                  <a:lnTo>
                    <a:pt x="1411" y="1477"/>
                  </a:lnTo>
                  <a:lnTo>
                    <a:pt x="1358" y="1381"/>
                  </a:lnTo>
                  <a:lnTo>
                    <a:pt x="1219" y="1291"/>
                  </a:lnTo>
                  <a:lnTo>
                    <a:pt x="1147" y="1279"/>
                  </a:lnTo>
                  <a:lnTo>
                    <a:pt x="127" y="2006"/>
                  </a:lnTo>
                  <a:lnTo>
                    <a:pt x="0" y="2024"/>
                  </a:lnTo>
                  <a:lnTo>
                    <a:pt x="865" y="1429"/>
                  </a:lnTo>
                  <a:close/>
                </a:path>
              </a:pathLst>
            </a:custGeom>
            <a:gradFill rotWithShape="0">
              <a:gsLst>
                <a:gs pos="0">
                  <a:schemeClr val="bg2"/>
                </a:gs>
                <a:gs pos="100000">
                  <a:schemeClr val="bg1"/>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0" name="Freeform 18"/>
            <p:cNvSpPr>
              <a:spLocks/>
            </p:cNvSpPr>
            <p:nvPr/>
          </p:nvSpPr>
          <p:spPr bwMode="hidden">
            <a:xfrm>
              <a:off x="1344" y="293"/>
              <a:ext cx="2144" cy="1787"/>
            </a:xfrm>
            <a:custGeom>
              <a:avLst/>
              <a:gdLst>
                <a:gd name="T0" fmla="*/ 318 w 2144"/>
                <a:gd name="T1" fmla="*/ 1078 h 1787"/>
                <a:gd name="T2" fmla="*/ 217 w 2144"/>
                <a:gd name="T3" fmla="*/ 928 h 1787"/>
                <a:gd name="T4" fmla="*/ 102 w 2144"/>
                <a:gd name="T5" fmla="*/ 808 h 1787"/>
                <a:gd name="T6" fmla="*/ 36 w 2144"/>
                <a:gd name="T7" fmla="*/ 742 h 1787"/>
                <a:gd name="T8" fmla="*/ 0 w 2144"/>
                <a:gd name="T9" fmla="*/ 700 h 1787"/>
                <a:gd name="T10" fmla="*/ 270 w 2144"/>
                <a:gd name="T11" fmla="*/ 958 h 1787"/>
                <a:gd name="T12" fmla="*/ 294 w 2144"/>
                <a:gd name="T13" fmla="*/ 1006 h 1787"/>
                <a:gd name="T14" fmla="*/ 367 w 2144"/>
                <a:gd name="T15" fmla="*/ 670 h 1787"/>
                <a:gd name="T16" fmla="*/ 379 w 2144"/>
                <a:gd name="T17" fmla="*/ 411 h 1787"/>
                <a:gd name="T18" fmla="*/ 347 w 2144"/>
                <a:gd name="T19" fmla="*/ 118 h 1787"/>
                <a:gd name="T20" fmla="*/ 393 w 2144"/>
                <a:gd name="T21" fmla="*/ 0 h 1787"/>
                <a:gd name="T22" fmla="*/ 397 w 2144"/>
                <a:gd name="T23" fmla="*/ 357 h 1787"/>
                <a:gd name="T24" fmla="*/ 421 w 2144"/>
                <a:gd name="T25" fmla="*/ 609 h 1787"/>
                <a:gd name="T26" fmla="*/ 385 w 2144"/>
                <a:gd name="T27" fmla="*/ 826 h 1787"/>
                <a:gd name="T28" fmla="*/ 385 w 2144"/>
                <a:gd name="T29" fmla="*/ 1036 h 1787"/>
                <a:gd name="T30" fmla="*/ 877 w 2144"/>
                <a:gd name="T31" fmla="*/ 784 h 1787"/>
                <a:gd name="T32" fmla="*/ 1309 w 2144"/>
                <a:gd name="T33" fmla="*/ 555 h 1787"/>
                <a:gd name="T34" fmla="*/ 1802 w 2144"/>
                <a:gd name="T35" fmla="*/ 249 h 1787"/>
                <a:gd name="T36" fmla="*/ 2096 w 2144"/>
                <a:gd name="T37" fmla="*/ 69 h 1787"/>
                <a:gd name="T38" fmla="*/ 1814 w 2144"/>
                <a:gd name="T39" fmla="*/ 279 h 1787"/>
                <a:gd name="T40" fmla="*/ 1453 w 2144"/>
                <a:gd name="T41" fmla="*/ 501 h 1787"/>
                <a:gd name="T42" fmla="*/ 1123 w 2144"/>
                <a:gd name="T43" fmla="*/ 700 h 1787"/>
                <a:gd name="T44" fmla="*/ 739 w 2144"/>
                <a:gd name="T45" fmla="*/ 898 h 1787"/>
                <a:gd name="T46" fmla="*/ 463 w 2144"/>
                <a:gd name="T47" fmla="*/ 1084 h 1787"/>
                <a:gd name="T48" fmla="*/ 817 w 2144"/>
                <a:gd name="T49" fmla="*/ 1193 h 1787"/>
                <a:gd name="T50" fmla="*/ 1285 w 2144"/>
                <a:gd name="T51" fmla="*/ 1187 h 1787"/>
                <a:gd name="T52" fmla="*/ 1916 w 2144"/>
                <a:gd name="T53" fmla="*/ 1396 h 1787"/>
                <a:gd name="T54" fmla="*/ 2144 w 2144"/>
                <a:gd name="T55" fmla="*/ 1420 h 1787"/>
                <a:gd name="T56" fmla="*/ 1814 w 2144"/>
                <a:gd name="T57" fmla="*/ 1408 h 1787"/>
                <a:gd name="T58" fmla="*/ 1435 w 2144"/>
                <a:gd name="T59" fmla="*/ 1288 h 1787"/>
                <a:gd name="T60" fmla="*/ 1219 w 2144"/>
                <a:gd name="T61" fmla="*/ 1229 h 1787"/>
                <a:gd name="T62" fmla="*/ 799 w 2144"/>
                <a:gd name="T63" fmla="*/ 1223 h 1787"/>
                <a:gd name="T64" fmla="*/ 505 w 2144"/>
                <a:gd name="T65" fmla="*/ 1145 h 1787"/>
                <a:gd name="T66" fmla="*/ 733 w 2144"/>
                <a:gd name="T67" fmla="*/ 1378 h 1787"/>
                <a:gd name="T68" fmla="*/ 877 w 2144"/>
                <a:gd name="T69" fmla="*/ 1619 h 1787"/>
                <a:gd name="T70" fmla="*/ 1009 w 2144"/>
                <a:gd name="T71" fmla="*/ 1787 h 1787"/>
                <a:gd name="T72" fmla="*/ 817 w 2144"/>
                <a:gd name="T73" fmla="*/ 1607 h 1787"/>
                <a:gd name="T74" fmla="*/ 673 w 2144"/>
                <a:gd name="T75" fmla="*/ 1372 h 1787"/>
                <a:gd name="T76" fmla="*/ 415 w 2144"/>
                <a:gd name="T77" fmla="*/ 1109 h 1787"/>
                <a:gd name="T78" fmla="*/ 318 w 2144"/>
                <a:gd name="T79" fmla="*/ 1078 h 1787"/>
                <a:gd name="T80" fmla="*/ 318 w 2144"/>
                <a:gd name="T81" fmla="*/ 1078 h 178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2144" h="1787">
                  <a:moveTo>
                    <a:pt x="318" y="1078"/>
                  </a:moveTo>
                  <a:lnTo>
                    <a:pt x="217" y="928"/>
                  </a:lnTo>
                  <a:lnTo>
                    <a:pt x="102" y="808"/>
                  </a:lnTo>
                  <a:lnTo>
                    <a:pt x="36" y="742"/>
                  </a:lnTo>
                  <a:lnTo>
                    <a:pt x="0" y="700"/>
                  </a:lnTo>
                  <a:lnTo>
                    <a:pt x="270" y="958"/>
                  </a:lnTo>
                  <a:lnTo>
                    <a:pt x="294" y="1006"/>
                  </a:lnTo>
                  <a:lnTo>
                    <a:pt x="367" y="670"/>
                  </a:lnTo>
                  <a:lnTo>
                    <a:pt x="379" y="411"/>
                  </a:lnTo>
                  <a:lnTo>
                    <a:pt x="347" y="118"/>
                  </a:lnTo>
                  <a:lnTo>
                    <a:pt x="393" y="0"/>
                  </a:lnTo>
                  <a:lnTo>
                    <a:pt x="397" y="357"/>
                  </a:lnTo>
                  <a:lnTo>
                    <a:pt x="421" y="609"/>
                  </a:lnTo>
                  <a:lnTo>
                    <a:pt x="385" y="826"/>
                  </a:lnTo>
                  <a:lnTo>
                    <a:pt x="385" y="1036"/>
                  </a:lnTo>
                  <a:lnTo>
                    <a:pt x="877" y="784"/>
                  </a:lnTo>
                  <a:lnTo>
                    <a:pt x="1309" y="555"/>
                  </a:lnTo>
                  <a:lnTo>
                    <a:pt x="1802" y="249"/>
                  </a:lnTo>
                  <a:lnTo>
                    <a:pt x="2096" y="69"/>
                  </a:lnTo>
                  <a:lnTo>
                    <a:pt x="1814" y="279"/>
                  </a:lnTo>
                  <a:lnTo>
                    <a:pt x="1453" y="501"/>
                  </a:lnTo>
                  <a:lnTo>
                    <a:pt x="1123" y="700"/>
                  </a:lnTo>
                  <a:lnTo>
                    <a:pt x="739" y="898"/>
                  </a:lnTo>
                  <a:lnTo>
                    <a:pt x="463" y="1084"/>
                  </a:lnTo>
                  <a:lnTo>
                    <a:pt x="817" y="1193"/>
                  </a:lnTo>
                  <a:lnTo>
                    <a:pt x="1285" y="1187"/>
                  </a:lnTo>
                  <a:lnTo>
                    <a:pt x="1916" y="1396"/>
                  </a:lnTo>
                  <a:lnTo>
                    <a:pt x="2144" y="1420"/>
                  </a:lnTo>
                  <a:lnTo>
                    <a:pt x="1814" y="1408"/>
                  </a:lnTo>
                  <a:lnTo>
                    <a:pt x="1435" y="1288"/>
                  </a:lnTo>
                  <a:lnTo>
                    <a:pt x="1219" y="1229"/>
                  </a:lnTo>
                  <a:lnTo>
                    <a:pt x="799" y="1223"/>
                  </a:lnTo>
                  <a:lnTo>
                    <a:pt x="505" y="1145"/>
                  </a:lnTo>
                  <a:lnTo>
                    <a:pt x="733" y="1378"/>
                  </a:lnTo>
                  <a:lnTo>
                    <a:pt x="877" y="1619"/>
                  </a:lnTo>
                  <a:lnTo>
                    <a:pt x="1009" y="1787"/>
                  </a:lnTo>
                  <a:lnTo>
                    <a:pt x="817" y="1607"/>
                  </a:lnTo>
                  <a:lnTo>
                    <a:pt x="673" y="1372"/>
                  </a:lnTo>
                  <a:lnTo>
                    <a:pt x="415" y="1109"/>
                  </a:lnTo>
                  <a:lnTo>
                    <a:pt x="318" y="1078"/>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21" name="Freeform 19"/>
            <p:cNvSpPr>
              <a:spLocks/>
            </p:cNvSpPr>
            <p:nvPr/>
          </p:nvSpPr>
          <p:spPr bwMode="hidden">
            <a:xfrm>
              <a:off x="2932" y="1728"/>
              <a:ext cx="2828" cy="2366"/>
            </a:xfrm>
            <a:custGeom>
              <a:avLst/>
              <a:gdLst>
                <a:gd name="T0" fmla="*/ 1814 w 2828"/>
                <a:gd name="T1" fmla="*/ 606 h 2366"/>
                <a:gd name="T2" fmla="*/ 1615 w 2828"/>
                <a:gd name="T3" fmla="*/ 252 h 2366"/>
                <a:gd name="T4" fmla="*/ 1345 w 2828"/>
                <a:gd name="T5" fmla="*/ 132 h 2366"/>
                <a:gd name="T6" fmla="*/ 1381 w 2828"/>
                <a:gd name="T7" fmla="*/ 492 h 2366"/>
                <a:gd name="T8" fmla="*/ 955 w 2828"/>
                <a:gd name="T9" fmla="*/ 221 h 2366"/>
                <a:gd name="T10" fmla="*/ 877 w 2828"/>
                <a:gd name="T11" fmla="*/ 161 h 2366"/>
                <a:gd name="T12" fmla="*/ 841 w 2828"/>
                <a:gd name="T13" fmla="*/ 167 h 2366"/>
                <a:gd name="T14" fmla="*/ 720 w 2828"/>
                <a:gd name="T15" fmla="*/ 161 h 2366"/>
                <a:gd name="T16" fmla="*/ 613 w 2828"/>
                <a:gd name="T17" fmla="*/ 144 h 2366"/>
                <a:gd name="T18" fmla="*/ 492 w 2828"/>
                <a:gd name="T19" fmla="*/ 161 h 2366"/>
                <a:gd name="T20" fmla="*/ 432 w 2828"/>
                <a:gd name="T21" fmla="*/ 150 h 2366"/>
                <a:gd name="T22" fmla="*/ 342 w 2828"/>
                <a:gd name="T23" fmla="*/ 138 h 2366"/>
                <a:gd name="T24" fmla="*/ 246 w 2828"/>
                <a:gd name="T25" fmla="*/ 126 h 2366"/>
                <a:gd name="T26" fmla="*/ 174 w 2828"/>
                <a:gd name="T27" fmla="*/ 114 h 2366"/>
                <a:gd name="T28" fmla="*/ 216 w 2828"/>
                <a:gd name="T29" fmla="*/ 240 h 2366"/>
                <a:gd name="T30" fmla="*/ 607 w 2828"/>
                <a:gd name="T31" fmla="*/ 588 h 2366"/>
                <a:gd name="T32" fmla="*/ 1177 w 2828"/>
                <a:gd name="T33" fmla="*/ 817 h 2366"/>
                <a:gd name="T34" fmla="*/ 972 w 2828"/>
                <a:gd name="T35" fmla="*/ 871 h 2366"/>
                <a:gd name="T36" fmla="*/ 492 w 2828"/>
                <a:gd name="T37" fmla="*/ 1111 h 2366"/>
                <a:gd name="T38" fmla="*/ 276 w 2828"/>
                <a:gd name="T39" fmla="*/ 1441 h 2366"/>
                <a:gd name="T40" fmla="*/ 42 w 2828"/>
                <a:gd name="T41" fmla="*/ 1441 h 2366"/>
                <a:gd name="T42" fmla="*/ 367 w 2828"/>
                <a:gd name="T43" fmla="*/ 1585 h 2366"/>
                <a:gd name="T44" fmla="*/ 949 w 2828"/>
                <a:gd name="T45" fmla="*/ 1712 h 2366"/>
                <a:gd name="T46" fmla="*/ 1519 w 2828"/>
                <a:gd name="T47" fmla="*/ 1537 h 2366"/>
                <a:gd name="T48" fmla="*/ 1735 w 2828"/>
                <a:gd name="T49" fmla="*/ 1513 h 2366"/>
                <a:gd name="T50" fmla="*/ 1723 w 2828"/>
                <a:gd name="T51" fmla="*/ 1802 h 2366"/>
                <a:gd name="T52" fmla="*/ 2042 w 2828"/>
                <a:gd name="T53" fmla="*/ 2229 h 2366"/>
                <a:gd name="T54" fmla="*/ 2191 w 2828"/>
                <a:gd name="T55" fmla="*/ 2133 h 2366"/>
                <a:gd name="T56" fmla="*/ 2270 w 2828"/>
                <a:gd name="T57" fmla="*/ 1970 h 2366"/>
                <a:gd name="T58" fmla="*/ 2233 w 2828"/>
                <a:gd name="T59" fmla="*/ 1573 h 2366"/>
                <a:gd name="T60" fmla="*/ 2294 w 2828"/>
                <a:gd name="T61" fmla="*/ 1483 h 2366"/>
                <a:gd name="T62" fmla="*/ 2588 w 2828"/>
                <a:gd name="T63" fmla="*/ 1688 h 2366"/>
                <a:gd name="T64" fmla="*/ 2695 w 2828"/>
                <a:gd name="T65" fmla="*/ 1682 h 2366"/>
                <a:gd name="T66" fmla="*/ 2588 w 2828"/>
                <a:gd name="T67" fmla="*/ 1543 h 2366"/>
                <a:gd name="T68" fmla="*/ 2510 w 2828"/>
                <a:gd name="T69" fmla="*/ 1357 h 2366"/>
                <a:gd name="T70" fmla="*/ 2354 w 2828"/>
                <a:gd name="T71" fmla="*/ 1184 h 2366"/>
                <a:gd name="T72" fmla="*/ 2102 w 2828"/>
                <a:gd name="T73" fmla="*/ 931 h 2366"/>
                <a:gd name="T74" fmla="*/ 2137 w 2828"/>
                <a:gd name="T75" fmla="*/ 907 h 2366"/>
                <a:gd name="T76" fmla="*/ 2215 w 2828"/>
                <a:gd name="T77" fmla="*/ 871 h 2366"/>
                <a:gd name="T78" fmla="*/ 2324 w 2828"/>
                <a:gd name="T79" fmla="*/ 817 h 2366"/>
                <a:gd name="T80" fmla="*/ 2372 w 2828"/>
                <a:gd name="T81" fmla="*/ 787 h 2366"/>
                <a:gd name="T82" fmla="*/ 2078 w 2828"/>
                <a:gd name="T83" fmla="*/ 865 h 23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828" h="2366">
                  <a:moveTo>
                    <a:pt x="2006" y="835"/>
                  </a:moveTo>
                  <a:lnTo>
                    <a:pt x="1873" y="715"/>
                  </a:lnTo>
                  <a:lnTo>
                    <a:pt x="1814" y="606"/>
                  </a:lnTo>
                  <a:lnTo>
                    <a:pt x="1747" y="438"/>
                  </a:lnTo>
                  <a:lnTo>
                    <a:pt x="1699" y="312"/>
                  </a:lnTo>
                  <a:lnTo>
                    <a:pt x="1615" y="252"/>
                  </a:lnTo>
                  <a:lnTo>
                    <a:pt x="1453" y="84"/>
                  </a:lnTo>
                  <a:lnTo>
                    <a:pt x="1375" y="0"/>
                  </a:lnTo>
                  <a:lnTo>
                    <a:pt x="1345" y="132"/>
                  </a:lnTo>
                  <a:lnTo>
                    <a:pt x="1369" y="294"/>
                  </a:lnTo>
                  <a:lnTo>
                    <a:pt x="1513" y="558"/>
                  </a:lnTo>
                  <a:lnTo>
                    <a:pt x="1381" y="492"/>
                  </a:lnTo>
                  <a:lnTo>
                    <a:pt x="1201" y="360"/>
                  </a:lnTo>
                  <a:lnTo>
                    <a:pt x="961" y="227"/>
                  </a:lnTo>
                  <a:lnTo>
                    <a:pt x="955" y="221"/>
                  </a:lnTo>
                  <a:lnTo>
                    <a:pt x="949" y="215"/>
                  </a:lnTo>
                  <a:lnTo>
                    <a:pt x="913" y="185"/>
                  </a:lnTo>
                  <a:lnTo>
                    <a:pt x="877" y="161"/>
                  </a:lnTo>
                  <a:lnTo>
                    <a:pt x="859" y="156"/>
                  </a:lnTo>
                  <a:lnTo>
                    <a:pt x="853" y="161"/>
                  </a:lnTo>
                  <a:lnTo>
                    <a:pt x="841" y="167"/>
                  </a:lnTo>
                  <a:lnTo>
                    <a:pt x="810" y="173"/>
                  </a:lnTo>
                  <a:lnTo>
                    <a:pt x="768" y="167"/>
                  </a:lnTo>
                  <a:lnTo>
                    <a:pt x="720" y="161"/>
                  </a:lnTo>
                  <a:lnTo>
                    <a:pt x="678" y="156"/>
                  </a:lnTo>
                  <a:lnTo>
                    <a:pt x="637" y="150"/>
                  </a:lnTo>
                  <a:lnTo>
                    <a:pt x="613" y="144"/>
                  </a:lnTo>
                  <a:lnTo>
                    <a:pt x="601" y="144"/>
                  </a:lnTo>
                  <a:lnTo>
                    <a:pt x="498" y="161"/>
                  </a:lnTo>
                  <a:lnTo>
                    <a:pt x="492" y="161"/>
                  </a:lnTo>
                  <a:lnTo>
                    <a:pt x="480" y="156"/>
                  </a:lnTo>
                  <a:lnTo>
                    <a:pt x="456" y="156"/>
                  </a:lnTo>
                  <a:lnTo>
                    <a:pt x="432" y="150"/>
                  </a:lnTo>
                  <a:lnTo>
                    <a:pt x="379" y="144"/>
                  </a:lnTo>
                  <a:lnTo>
                    <a:pt x="361" y="138"/>
                  </a:lnTo>
                  <a:lnTo>
                    <a:pt x="342" y="138"/>
                  </a:lnTo>
                  <a:lnTo>
                    <a:pt x="324" y="138"/>
                  </a:lnTo>
                  <a:lnTo>
                    <a:pt x="300" y="132"/>
                  </a:lnTo>
                  <a:lnTo>
                    <a:pt x="246" y="126"/>
                  </a:lnTo>
                  <a:lnTo>
                    <a:pt x="216" y="120"/>
                  </a:lnTo>
                  <a:lnTo>
                    <a:pt x="192" y="120"/>
                  </a:lnTo>
                  <a:lnTo>
                    <a:pt x="174" y="114"/>
                  </a:lnTo>
                  <a:lnTo>
                    <a:pt x="168" y="114"/>
                  </a:lnTo>
                  <a:lnTo>
                    <a:pt x="6" y="120"/>
                  </a:lnTo>
                  <a:lnTo>
                    <a:pt x="216" y="240"/>
                  </a:lnTo>
                  <a:lnTo>
                    <a:pt x="306" y="294"/>
                  </a:lnTo>
                  <a:lnTo>
                    <a:pt x="480" y="462"/>
                  </a:lnTo>
                  <a:lnTo>
                    <a:pt x="607" y="588"/>
                  </a:lnTo>
                  <a:lnTo>
                    <a:pt x="655" y="672"/>
                  </a:lnTo>
                  <a:lnTo>
                    <a:pt x="949" y="769"/>
                  </a:lnTo>
                  <a:lnTo>
                    <a:pt x="1177" y="817"/>
                  </a:lnTo>
                  <a:lnTo>
                    <a:pt x="1249" y="871"/>
                  </a:lnTo>
                  <a:lnTo>
                    <a:pt x="1117" y="853"/>
                  </a:lnTo>
                  <a:lnTo>
                    <a:pt x="972" y="871"/>
                  </a:lnTo>
                  <a:lnTo>
                    <a:pt x="756" y="919"/>
                  </a:lnTo>
                  <a:lnTo>
                    <a:pt x="619" y="961"/>
                  </a:lnTo>
                  <a:lnTo>
                    <a:pt x="492" y="1111"/>
                  </a:lnTo>
                  <a:lnTo>
                    <a:pt x="420" y="1214"/>
                  </a:lnTo>
                  <a:lnTo>
                    <a:pt x="348" y="1345"/>
                  </a:lnTo>
                  <a:lnTo>
                    <a:pt x="276" y="1441"/>
                  </a:lnTo>
                  <a:lnTo>
                    <a:pt x="192" y="1471"/>
                  </a:lnTo>
                  <a:lnTo>
                    <a:pt x="66" y="1465"/>
                  </a:lnTo>
                  <a:lnTo>
                    <a:pt x="42" y="1441"/>
                  </a:lnTo>
                  <a:lnTo>
                    <a:pt x="0" y="1471"/>
                  </a:lnTo>
                  <a:lnTo>
                    <a:pt x="126" y="1519"/>
                  </a:lnTo>
                  <a:lnTo>
                    <a:pt x="367" y="1585"/>
                  </a:lnTo>
                  <a:lnTo>
                    <a:pt x="570" y="1591"/>
                  </a:lnTo>
                  <a:lnTo>
                    <a:pt x="690" y="1664"/>
                  </a:lnTo>
                  <a:lnTo>
                    <a:pt x="949" y="1712"/>
                  </a:lnTo>
                  <a:lnTo>
                    <a:pt x="1260" y="1694"/>
                  </a:lnTo>
                  <a:lnTo>
                    <a:pt x="1411" y="1603"/>
                  </a:lnTo>
                  <a:lnTo>
                    <a:pt x="1519" y="1537"/>
                  </a:lnTo>
                  <a:lnTo>
                    <a:pt x="1645" y="1399"/>
                  </a:lnTo>
                  <a:lnTo>
                    <a:pt x="1699" y="1387"/>
                  </a:lnTo>
                  <a:lnTo>
                    <a:pt x="1735" y="1513"/>
                  </a:lnTo>
                  <a:lnTo>
                    <a:pt x="1729" y="1567"/>
                  </a:lnTo>
                  <a:lnTo>
                    <a:pt x="1723" y="1670"/>
                  </a:lnTo>
                  <a:lnTo>
                    <a:pt x="1723" y="1802"/>
                  </a:lnTo>
                  <a:lnTo>
                    <a:pt x="1831" y="1964"/>
                  </a:lnTo>
                  <a:lnTo>
                    <a:pt x="1957" y="2090"/>
                  </a:lnTo>
                  <a:lnTo>
                    <a:pt x="2042" y="2229"/>
                  </a:lnTo>
                  <a:lnTo>
                    <a:pt x="2155" y="2366"/>
                  </a:lnTo>
                  <a:lnTo>
                    <a:pt x="2161" y="2295"/>
                  </a:lnTo>
                  <a:lnTo>
                    <a:pt x="2191" y="2133"/>
                  </a:lnTo>
                  <a:lnTo>
                    <a:pt x="2215" y="2048"/>
                  </a:lnTo>
                  <a:lnTo>
                    <a:pt x="2258" y="2042"/>
                  </a:lnTo>
                  <a:lnTo>
                    <a:pt x="2270" y="1970"/>
                  </a:lnTo>
                  <a:lnTo>
                    <a:pt x="2342" y="1868"/>
                  </a:lnTo>
                  <a:lnTo>
                    <a:pt x="2324" y="1748"/>
                  </a:lnTo>
                  <a:lnTo>
                    <a:pt x="2233" y="1573"/>
                  </a:lnTo>
                  <a:lnTo>
                    <a:pt x="2209" y="1453"/>
                  </a:lnTo>
                  <a:lnTo>
                    <a:pt x="2209" y="1345"/>
                  </a:lnTo>
                  <a:lnTo>
                    <a:pt x="2294" y="1483"/>
                  </a:lnTo>
                  <a:lnTo>
                    <a:pt x="2461" y="1651"/>
                  </a:lnTo>
                  <a:lnTo>
                    <a:pt x="2504" y="1651"/>
                  </a:lnTo>
                  <a:lnTo>
                    <a:pt x="2588" y="1688"/>
                  </a:lnTo>
                  <a:lnTo>
                    <a:pt x="2678" y="1718"/>
                  </a:lnTo>
                  <a:lnTo>
                    <a:pt x="2720" y="1712"/>
                  </a:lnTo>
                  <a:lnTo>
                    <a:pt x="2695" y="1682"/>
                  </a:lnTo>
                  <a:lnTo>
                    <a:pt x="2678" y="1627"/>
                  </a:lnTo>
                  <a:lnTo>
                    <a:pt x="2630" y="1597"/>
                  </a:lnTo>
                  <a:lnTo>
                    <a:pt x="2588" y="1543"/>
                  </a:lnTo>
                  <a:lnTo>
                    <a:pt x="2618" y="1483"/>
                  </a:lnTo>
                  <a:lnTo>
                    <a:pt x="2576" y="1399"/>
                  </a:lnTo>
                  <a:lnTo>
                    <a:pt x="2510" y="1357"/>
                  </a:lnTo>
                  <a:lnTo>
                    <a:pt x="2576" y="1351"/>
                  </a:lnTo>
                  <a:lnTo>
                    <a:pt x="2552" y="1315"/>
                  </a:lnTo>
                  <a:lnTo>
                    <a:pt x="2354" y="1184"/>
                  </a:lnTo>
                  <a:lnTo>
                    <a:pt x="2252" y="1123"/>
                  </a:lnTo>
                  <a:lnTo>
                    <a:pt x="2173" y="1009"/>
                  </a:lnTo>
                  <a:lnTo>
                    <a:pt x="2102" y="931"/>
                  </a:lnTo>
                  <a:lnTo>
                    <a:pt x="2108" y="931"/>
                  </a:lnTo>
                  <a:lnTo>
                    <a:pt x="2114" y="925"/>
                  </a:lnTo>
                  <a:lnTo>
                    <a:pt x="2137" y="907"/>
                  </a:lnTo>
                  <a:lnTo>
                    <a:pt x="2167" y="883"/>
                  </a:lnTo>
                  <a:lnTo>
                    <a:pt x="2197" y="877"/>
                  </a:lnTo>
                  <a:lnTo>
                    <a:pt x="2215" y="871"/>
                  </a:lnTo>
                  <a:lnTo>
                    <a:pt x="2240" y="859"/>
                  </a:lnTo>
                  <a:lnTo>
                    <a:pt x="2300" y="829"/>
                  </a:lnTo>
                  <a:lnTo>
                    <a:pt x="2324" y="817"/>
                  </a:lnTo>
                  <a:lnTo>
                    <a:pt x="2348" y="799"/>
                  </a:lnTo>
                  <a:lnTo>
                    <a:pt x="2366" y="793"/>
                  </a:lnTo>
                  <a:lnTo>
                    <a:pt x="2372" y="787"/>
                  </a:lnTo>
                  <a:lnTo>
                    <a:pt x="2828" y="588"/>
                  </a:lnTo>
                  <a:lnTo>
                    <a:pt x="2828" y="528"/>
                  </a:lnTo>
                  <a:lnTo>
                    <a:pt x="2078" y="865"/>
                  </a:lnTo>
                  <a:lnTo>
                    <a:pt x="2006" y="835"/>
                  </a:lnTo>
                  <a:lnTo>
                    <a:pt x="2006" y="835"/>
                  </a:lnTo>
                  <a:close/>
                </a:path>
              </a:pathLst>
            </a:custGeom>
            <a:gradFill rotWithShape="0">
              <a:gsLst>
                <a:gs pos="0">
                  <a:schemeClr val="bg2"/>
                </a:gs>
                <a:gs pos="50000">
                  <a:schemeClr val="bg1"/>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22" name="Freeform 20"/>
            <p:cNvSpPr>
              <a:spLocks/>
            </p:cNvSpPr>
            <p:nvPr/>
          </p:nvSpPr>
          <p:spPr bwMode="hidden">
            <a:xfrm>
              <a:off x="3160" y="1860"/>
              <a:ext cx="2162" cy="1934"/>
            </a:xfrm>
            <a:custGeom>
              <a:avLst/>
              <a:gdLst>
                <a:gd name="T0" fmla="*/ 1850 w 2153"/>
                <a:gd name="T1" fmla="*/ 853 h 1930"/>
                <a:gd name="T2" fmla="*/ 1945 w 2153"/>
                <a:gd name="T3" fmla="*/ 1021 h 1930"/>
                <a:gd name="T4" fmla="*/ 2060 w 2153"/>
                <a:gd name="T5" fmla="*/ 1170 h 1930"/>
                <a:gd name="T6" fmla="*/ 2126 w 2153"/>
                <a:gd name="T7" fmla="*/ 1249 h 1930"/>
                <a:gd name="T8" fmla="*/ 2162 w 2153"/>
                <a:gd name="T9" fmla="*/ 1297 h 1930"/>
                <a:gd name="T10" fmla="*/ 1897 w 2153"/>
                <a:gd name="T11" fmla="*/ 979 h 1930"/>
                <a:gd name="T12" fmla="*/ 1868 w 2153"/>
                <a:gd name="T13" fmla="*/ 931 h 1930"/>
                <a:gd name="T14" fmla="*/ 1789 w 2153"/>
                <a:gd name="T15" fmla="*/ 1243 h 1930"/>
                <a:gd name="T16" fmla="*/ 1777 w 2153"/>
                <a:gd name="T17" fmla="*/ 1489 h 1930"/>
                <a:gd name="T18" fmla="*/ 1826 w 2153"/>
                <a:gd name="T19" fmla="*/ 1910 h 1930"/>
                <a:gd name="T20" fmla="*/ 1795 w 2153"/>
                <a:gd name="T21" fmla="*/ 1934 h 1930"/>
                <a:gd name="T22" fmla="*/ 1753 w 2153"/>
                <a:gd name="T23" fmla="*/ 1537 h 1930"/>
                <a:gd name="T24" fmla="*/ 1735 w 2153"/>
                <a:gd name="T25" fmla="*/ 1291 h 1930"/>
                <a:gd name="T26" fmla="*/ 1771 w 2153"/>
                <a:gd name="T27" fmla="*/ 1087 h 1930"/>
                <a:gd name="T28" fmla="*/ 1777 w 2153"/>
                <a:gd name="T29" fmla="*/ 877 h 1930"/>
                <a:gd name="T30" fmla="*/ 1273 w 2153"/>
                <a:gd name="T31" fmla="*/ 1009 h 1930"/>
                <a:gd name="T32" fmla="*/ 828 w 2153"/>
                <a:gd name="T33" fmla="*/ 1134 h 1930"/>
                <a:gd name="T34" fmla="*/ 324 w 2153"/>
                <a:gd name="T35" fmla="*/ 1315 h 1930"/>
                <a:gd name="T36" fmla="*/ 18 w 2153"/>
                <a:gd name="T37" fmla="*/ 1423 h 1930"/>
                <a:gd name="T38" fmla="*/ 312 w 2153"/>
                <a:gd name="T39" fmla="*/ 1285 h 1930"/>
                <a:gd name="T40" fmla="*/ 685 w 2153"/>
                <a:gd name="T41" fmla="*/ 1146 h 1930"/>
                <a:gd name="T42" fmla="*/ 1026 w 2153"/>
                <a:gd name="T43" fmla="*/ 1039 h 1930"/>
                <a:gd name="T44" fmla="*/ 1417 w 2153"/>
                <a:gd name="T45" fmla="*/ 931 h 1930"/>
                <a:gd name="T46" fmla="*/ 1699 w 2153"/>
                <a:gd name="T47" fmla="*/ 817 h 1930"/>
                <a:gd name="T48" fmla="*/ 1339 w 2153"/>
                <a:gd name="T49" fmla="*/ 624 h 1930"/>
                <a:gd name="T50" fmla="*/ 865 w 2153"/>
                <a:gd name="T51" fmla="*/ 516 h 1930"/>
                <a:gd name="T52" fmla="*/ 228 w 2153"/>
                <a:gd name="T53" fmla="*/ 161 h 1930"/>
                <a:gd name="T54" fmla="*/ 0 w 2153"/>
                <a:gd name="T55" fmla="*/ 83 h 1930"/>
                <a:gd name="T56" fmla="*/ 330 w 2153"/>
                <a:gd name="T57" fmla="*/ 179 h 1930"/>
                <a:gd name="T58" fmla="*/ 715 w 2153"/>
                <a:gd name="T59" fmla="*/ 384 h 1930"/>
                <a:gd name="T60" fmla="*/ 937 w 2153"/>
                <a:gd name="T61" fmla="*/ 492 h 1930"/>
                <a:gd name="T62" fmla="*/ 1357 w 2153"/>
                <a:gd name="T63" fmla="*/ 594 h 1930"/>
                <a:gd name="T64" fmla="*/ 1657 w 2153"/>
                <a:gd name="T65" fmla="*/ 745 h 1930"/>
                <a:gd name="T66" fmla="*/ 1429 w 2153"/>
                <a:gd name="T67" fmla="*/ 462 h 1930"/>
                <a:gd name="T68" fmla="*/ 1291 w 2153"/>
                <a:gd name="T69" fmla="*/ 191 h 1930"/>
                <a:gd name="T70" fmla="*/ 1159 w 2153"/>
                <a:gd name="T71" fmla="*/ 0 h 1930"/>
                <a:gd name="T72" fmla="*/ 1345 w 2153"/>
                <a:gd name="T73" fmla="*/ 215 h 1930"/>
                <a:gd name="T74" fmla="*/ 1495 w 2153"/>
                <a:gd name="T75" fmla="*/ 486 h 1930"/>
                <a:gd name="T76" fmla="*/ 1753 w 2153"/>
                <a:gd name="T77" fmla="*/ 805 h 1930"/>
                <a:gd name="T78" fmla="*/ 1850 w 2153"/>
                <a:gd name="T79" fmla="*/ 853 h 1930"/>
                <a:gd name="T80" fmla="*/ 1850 w 2153"/>
                <a:gd name="T81" fmla="*/ 853 h 193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2153" h="1930">
                  <a:moveTo>
                    <a:pt x="1842" y="851"/>
                  </a:moveTo>
                  <a:lnTo>
                    <a:pt x="1937" y="1019"/>
                  </a:lnTo>
                  <a:lnTo>
                    <a:pt x="2051" y="1168"/>
                  </a:lnTo>
                  <a:lnTo>
                    <a:pt x="2117" y="1246"/>
                  </a:lnTo>
                  <a:lnTo>
                    <a:pt x="2153" y="1294"/>
                  </a:lnTo>
                  <a:lnTo>
                    <a:pt x="1889" y="977"/>
                  </a:lnTo>
                  <a:lnTo>
                    <a:pt x="1860" y="929"/>
                  </a:lnTo>
                  <a:lnTo>
                    <a:pt x="1782" y="1240"/>
                  </a:lnTo>
                  <a:lnTo>
                    <a:pt x="1770" y="1486"/>
                  </a:lnTo>
                  <a:lnTo>
                    <a:pt x="1818" y="1906"/>
                  </a:lnTo>
                  <a:lnTo>
                    <a:pt x="1788" y="1930"/>
                  </a:lnTo>
                  <a:lnTo>
                    <a:pt x="1746" y="1534"/>
                  </a:lnTo>
                  <a:lnTo>
                    <a:pt x="1728" y="1288"/>
                  </a:lnTo>
                  <a:lnTo>
                    <a:pt x="1764" y="1085"/>
                  </a:lnTo>
                  <a:lnTo>
                    <a:pt x="1770" y="875"/>
                  </a:lnTo>
                  <a:lnTo>
                    <a:pt x="1268" y="1007"/>
                  </a:lnTo>
                  <a:lnTo>
                    <a:pt x="825" y="1132"/>
                  </a:lnTo>
                  <a:lnTo>
                    <a:pt x="323" y="1312"/>
                  </a:lnTo>
                  <a:lnTo>
                    <a:pt x="18" y="1420"/>
                  </a:lnTo>
                  <a:lnTo>
                    <a:pt x="311" y="1282"/>
                  </a:lnTo>
                  <a:lnTo>
                    <a:pt x="682" y="1144"/>
                  </a:lnTo>
                  <a:lnTo>
                    <a:pt x="1022" y="1037"/>
                  </a:lnTo>
                  <a:lnTo>
                    <a:pt x="1411" y="929"/>
                  </a:lnTo>
                  <a:lnTo>
                    <a:pt x="1692" y="815"/>
                  </a:lnTo>
                  <a:lnTo>
                    <a:pt x="1333" y="623"/>
                  </a:lnTo>
                  <a:lnTo>
                    <a:pt x="861" y="515"/>
                  </a:lnTo>
                  <a:lnTo>
                    <a:pt x="227" y="161"/>
                  </a:lnTo>
                  <a:lnTo>
                    <a:pt x="0" y="83"/>
                  </a:lnTo>
                  <a:lnTo>
                    <a:pt x="329" y="179"/>
                  </a:lnTo>
                  <a:lnTo>
                    <a:pt x="712" y="383"/>
                  </a:lnTo>
                  <a:lnTo>
                    <a:pt x="933" y="491"/>
                  </a:lnTo>
                  <a:lnTo>
                    <a:pt x="1351" y="593"/>
                  </a:lnTo>
                  <a:lnTo>
                    <a:pt x="1650" y="743"/>
                  </a:lnTo>
                  <a:lnTo>
                    <a:pt x="1423" y="461"/>
                  </a:lnTo>
                  <a:lnTo>
                    <a:pt x="1286" y="191"/>
                  </a:lnTo>
                  <a:lnTo>
                    <a:pt x="1154" y="0"/>
                  </a:lnTo>
                  <a:lnTo>
                    <a:pt x="1339" y="215"/>
                  </a:lnTo>
                  <a:lnTo>
                    <a:pt x="1489" y="485"/>
                  </a:lnTo>
                  <a:lnTo>
                    <a:pt x="1746" y="803"/>
                  </a:lnTo>
                  <a:lnTo>
                    <a:pt x="1842" y="851"/>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3333" name="Rectangle 21"/>
          <p:cNvSpPr>
            <a:spLocks noGrp="1" noChangeArrowheads="1"/>
          </p:cNvSpPr>
          <p:nvPr>
            <p:ph type="ctrTitle" sz="quarter"/>
          </p:nvPr>
        </p:nvSpPr>
        <p:spPr>
          <a:xfrm>
            <a:off x="685800" y="1828800"/>
            <a:ext cx="7772400" cy="1736725"/>
          </a:xfrm>
        </p:spPr>
        <p:txBody>
          <a:bodyPr/>
          <a:lstStyle>
            <a:lvl1pPr>
              <a:defRPr sz="5400"/>
            </a:lvl1pPr>
          </a:lstStyle>
          <a:p>
            <a:pPr lvl="0"/>
            <a:r>
              <a:rPr lang="en-US" altLang="en-US" noProof="0"/>
              <a:t>Click to edit Master title style</a:t>
            </a:r>
          </a:p>
        </p:txBody>
      </p:sp>
      <p:sp>
        <p:nvSpPr>
          <p:cNvPr id="13334" name="Rectangle 22"/>
          <p:cNvSpPr>
            <a:spLocks noGrp="1" noChangeArrowheads="1"/>
          </p:cNvSpPr>
          <p:nvPr>
            <p:ph type="subTitle" sz="quarter" idx="1"/>
          </p:nvPr>
        </p:nvSpPr>
        <p:spPr>
          <a:xfrm>
            <a:off x="1371600" y="3886200"/>
            <a:ext cx="6400800" cy="1752600"/>
          </a:xfrm>
        </p:spPr>
        <p:txBody>
          <a:bodyPr/>
          <a:lstStyle>
            <a:lvl1pPr marL="0" indent="0" algn="ctr">
              <a:buFont typeface="Wingdings" panose="05000000000000000000" pitchFamily="2" charset="2"/>
              <a:buNone/>
              <a:defRPr/>
            </a:lvl1pPr>
          </a:lstStyle>
          <a:p>
            <a:pPr lvl="0"/>
            <a:r>
              <a:rPr lang="en-US" altLang="en-US" noProof="0"/>
              <a:t>Click to edit Master subtitle style</a:t>
            </a:r>
          </a:p>
        </p:txBody>
      </p:sp>
      <p:sp>
        <p:nvSpPr>
          <p:cNvPr id="23" name="Rectangle 23"/>
          <p:cNvSpPr>
            <a:spLocks noGrp="1" noChangeArrowheads="1"/>
          </p:cNvSpPr>
          <p:nvPr>
            <p:ph type="dt" sz="quarter" idx="10"/>
          </p:nvPr>
        </p:nvSpPr>
        <p:spPr/>
        <p:txBody>
          <a:bodyPr/>
          <a:lstStyle>
            <a:lvl1pPr>
              <a:defRPr smtClean="0"/>
            </a:lvl1pPr>
          </a:lstStyle>
          <a:p>
            <a:pPr>
              <a:defRPr/>
            </a:pPr>
            <a:endParaRPr lang="en-US" altLang="en-US"/>
          </a:p>
        </p:txBody>
      </p:sp>
      <p:sp>
        <p:nvSpPr>
          <p:cNvPr id="24" name="Rectangle 24"/>
          <p:cNvSpPr>
            <a:spLocks noGrp="1" noChangeArrowheads="1"/>
          </p:cNvSpPr>
          <p:nvPr>
            <p:ph type="ftr" sz="quarter" idx="11"/>
          </p:nvPr>
        </p:nvSpPr>
        <p:spPr/>
        <p:txBody>
          <a:bodyPr/>
          <a:lstStyle>
            <a:lvl1pPr>
              <a:defRPr smtClean="0"/>
            </a:lvl1pPr>
          </a:lstStyle>
          <a:p>
            <a:pPr>
              <a:defRPr/>
            </a:pPr>
            <a:endParaRPr lang="en-US" altLang="en-US"/>
          </a:p>
        </p:txBody>
      </p:sp>
      <p:sp>
        <p:nvSpPr>
          <p:cNvPr id="25" name="Rectangle 25"/>
          <p:cNvSpPr>
            <a:spLocks noGrp="1" noChangeArrowheads="1"/>
          </p:cNvSpPr>
          <p:nvPr>
            <p:ph type="sldNum" sz="quarter" idx="12"/>
          </p:nvPr>
        </p:nvSpPr>
        <p:spPr/>
        <p:txBody>
          <a:bodyPr/>
          <a:lstStyle>
            <a:lvl1pPr>
              <a:defRPr smtClean="0"/>
            </a:lvl1pPr>
          </a:lstStyle>
          <a:p>
            <a:pPr>
              <a:defRPr/>
            </a:pPr>
            <a:fld id="{2C5D2613-9A97-46F3-8BA0-566B3D211E6E}" type="slidenum">
              <a:rPr lang="en-US" altLang="en-US"/>
              <a:pPr>
                <a:defRPr/>
              </a:pPr>
              <a:t>‹#›</a:t>
            </a:fld>
            <a:endParaRPr lang="en-US" altLang="en-US"/>
          </a:p>
        </p:txBody>
      </p:sp>
    </p:spTree>
    <p:extLst>
      <p:ext uri="{BB962C8B-B14F-4D97-AF65-F5344CB8AC3E}">
        <p14:creationId xmlns:p14="http://schemas.microsoft.com/office/powerpoint/2010/main" val="1516724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25"/>
          <p:cNvSpPr>
            <a:spLocks noGrp="1" noChangeArrowheads="1"/>
          </p:cNvSpPr>
          <p:nvPr>
            <p:ph type="sldNum" sz="quarter" idx="12"/>
          </p:nvPr>
        </p:nvSpPr>
        <p:spPr>
          <a:ln/>
        </p:spPr>
        <p:txBody>
          <a:bodyPr/>
          <a:lstStyle>
            <a:lvl1pPr>
              <a:defRPr/>
            </a:lvl1pPr>
          </a:lstStyle>
          <a:p>
            <a:pPr>
              <a:defRPr/>
            </a:pPr>
            <a:fld id="{9BB8FCBC-EE9E-4750-B4F1-6FE7FAA48C26}" type="slidenum">
              <a:rPr lang="en-US" altLang="en-US"/>
              <a:pPr>
                <a:defRPr/>
              </a:pPr>
              <a:t>‹#›</a:t>
            </a:fld>
            <a:endParaRPr lang="en-US" altLang="en-US"/>
          </a:p>
        </p:txBody>
      </p:sp>
    </p:spTree>
    <p:extLst>
      <p:ext uri="{BB962C8B-B14F-4D97-AF65-F5344CB8AC3E}">
        <p14:creationId xmlns:p14="http://schemas.microsoft.com/office/powerpoint/2010/main" val="2734012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25"/>
          <p:cNvSpPr>
            <a:spLocks noGrp="1" noChangeArrowheads="1"/>
          </p:cNvSpPr>
          <p:nvPr>
            <p:ph type="sldNum" sz="quarter" idx="12"/>
          </p:nvPr>
        </p:nvSpPr>
        <p:spPr>
          <a:ln/>
        </p:spPr>
        <p:txBody>
          <a:bodyPr/>
          <a:lstStyle>
            <a:lvl1pPr>
              <a:defRPr/>
            </a:lvl1pPr>
          </a:lstStyle>
          <a:p>
            <a:pPr>
              <a:defRPr/>
            </a:pPr>
            <a:fld id="{0EA5A692-D7E6-4512-9659-4C3BBF371BE9}" type="slidenum">
              <a:rPr lang="en-US" altLang="en-US"/>
              <a:pPr>
                <a:defRPr/>
              </a:pPr>
              <a:t>‹#›</a:t>
            </a:fld>
            <a:endParaRPr lang="en-US" altLang="en-US"/>
          </a:p>
        </p:txBody>
      </p:sp>
    </p:spTree>
    <p:extLst>
      <p:ext uri="{BB962C8B-B14F-4D97-AF65-F5344CB8AC3E}">
        <p14:creationId xmlns:p14="http://schemas.microsoft.com/office/powerpoint/2010/main" val="352500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25"/>
          <p:cNvSpPr>
            <a:spLocks noGrp="1" noChangeArrowheads="1"/>
          </p:cNvSpPr>
          <p:nvPr>
            <p:ph type="sldNum" sz="quarter" idx="12"/>
          </p:nvPr>
        </p:nvSpPr>
        <p:spPr>
          <a:ln/>
        </p:spPr>
        <p:txBody>
          <a:bodyPr/>
          <a:lstStyle>
            <a:lvl1pPr>
              <a:defRPr/>
            </a:lvl1pPr>
          </a:lstStyle>
          <a:p>
            <a:pPr>
              <a:defRPr/>
            </a:pPr>
            <a:fld id="{6759E9BB-27CF-4A10-885E-317504A4F49C}" type="slidenum">
              <a:rPr lang="en-US" altLang="en-US"/>
              <a:pPr>
                <a:defRPr/>
              </a:pPr>
              <a:t>‹#›</a:t>
            </a:fld>
            <a:endParaRPr lang="en-US" altLang="en-US"/>
          </a:p>
        </p:txBody>
      </p:sp>
    </p:spTree>
    <p:extLst>
      <p:ext uri="{BB962C8B-B14F-4D97-AF65-F5344CB8AC3E}">
        <p14:creationId xmlns:p14="http://schemas.microsoft.com/office/powerpoint/2010/main" val="3521542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8"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9" name="Rectangle 25"/>
          <p:cNvSpPr>
            <a:spLocks noGrp="1" noChangeArrowheads="1"/>
          </p:cNvSpPr>
          <p:nvPr>
            <p:ph type="sldNum" sz="quarter" idx="12"/>
          </p:nvPr>
        </p:nvSpPr>
        <p:spPr>
          <a:ln/>
        </p:spPr>
        <p:txBody>
          <a:bodyPr/>
          <a:lstStyle>
            <a:lvl1pPr>
              <a:defRPr/>
            </a:lvl1pPr>
          </a:lstStyle>
          <a:p>
            <a:pPr>
              <a:defRPr/>
            </a:pPr>
            <a:fld id="{5CE27B01-A548-4105-A760-E0C2FF94E376}" type="slidenum">
              <a:rPr lang="en-US" altLang="en-US"/>
              <a:pPr>
                <a:defRPr/>
              </a:pPr>
              <a:t>‹#›</a:t>
            </a:fld>
            <a:endParaRPr lang="en-US" altLang="en-US"/>
          </a:p>
        </p:txBody>
      </p:sp>
    </p:spTree>
    <p:extLst>
      <p:ext uri="{BB962C8B-B14F-4D97-AF65-F5344CB8AC3E}">
        <p14:creationId xmlns:p14="http://schemas.microsoft.com/office/powerpoint/2010/main" val="9437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5" name="Rectangle 25"/>
          <p:cNvSpPr>
            <a:spLocks noGrp="1" noChangeArrowheads="1"/>
          </p:cNvSpPr>
          <p:nvPr>
            <p:ph type="sldNum" sz="quarter" idx="12"/>
          </p:nvPr>
        </p:nvSpPr>
        <p:spPr>
          <a:ln/>
        </p:spPr>
        <p:txBody>
          <a:bodyPr/>
          <a:lstStyle>
            <a:lvl1pPr>
              <a:defRPr/>
            </a:lvl1pPr>
          </a:lstStyle>
          <a:p>
            <a:pPr>
              <a:defRPr/>
            </a:pPr>
            <a:fld id="{EBF2BC6D-C4EE-4A03-B668-AD9A6FA4EE3F}" type="slidenum">
              <a:rPr lang="en-US" altLang="en-US"/>
              <a:pPr>
                <a:defRPr/>
              </a:pPr>
              <a:t>‹#›</a:t>
            </a:fld>
            <a:endParaRPr lang="en-US" altLang="en-US"/>
          </a:p>
        </p:txBody>
      </p:sp>
    </p:spTree>
    <p:extLst>
      <p:ext uri="{BB962C8B-B14F-4D97-AF65-F5344CB8AC3E}">
        <p14:creationId xmlns:p14="http://schemas.microsoft.com/office/powerpoint/2010/main" val="1050081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3"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4" name="Rectangle 25"/>
          <p:cNvSpPr>
            <a:spLocks noGrp="1" noChangeArrowheads="1"/>
          </p:cNvSpPr>
          <p:nvPr>
            <p:ph type="sldNum" sz="quarter" idx="12"/>
          </p:nvPr>
        </p:nvSpPr>
        <p:spPr>
          <a:ln/>
        </p:spPr>
        <p:txBody>
          <a:bodyPr/>
          <a:lstStyle>
            <a:lvl1pPr>
              <a:defRPr/>
            </a:lvl1pPr>
          </a:lstStyle>
          <a:p>
            <a:pPr>
              <a:defRPr/>
            </a:pPr>
            <a:fld id="{96BCAFD5-862E-4134-87FE-6FF0176CAE3C}" type="slidenum">
              <a:rPr lang="en-US" altLang="en-US"/>
              <a:pPr>
                <a:defRPr/>
              </a:pPr>
              <a:t>‹#›</a:t>
            </a:fld>
            <a:endParaRPr lang="en-US" altLang="en-US"/>
          </a:p>
        </p:txBody>
      </p:sp>
    </p:spTree>
    <p:extLst>
      <p:ext uri="{BB962C8B-B14F-4D97-AF65-F5344CB8AC3E}">
        <p14:creationId xmlns:p14="http://schemas.microsoft.com/office/powerpoint/2010/main" val="731565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25"/>
          <p:cNvSpPr>
            <a:spLocks noGrp="1" noChangeArrowheads="1"/>
          </p:cNvSpPr>
          <p:nvPr>
            <p:ph type="sldNum" sz="quarter" idx="12"/>
          </p:nvPr>
        </p:nvSpPr>
        <p:spPr>
          <a:ln/>
        </p:spPr>
        <p:txBody>
          <a:bodyPr/>
          <a:lstStyle>
            <a:lvl1pPr>
              <a:defRPr/>
            </a:lvl1pPr>
          </a:lstStyle>
          <a:p>
            <a:pPr>
              <a:defRPr/>
            </a:pPr>
            <a:fld id="{3AAB3475-73AD-4CF7-8A0C-6B799B8E9D97}" type="slidenum">
              <a:rPr lang="en-US" altLang="en-US"/>
              <a:pPr>
                <a:defRPr/>
              </a:pPr>
              <a:t>‹#›</a:t>
            </a:fld>
            <a:endParaRPr lang="en-US" altLang="en-US"/>
          </a:p>
        </p:txBody>
      </p:sp>
    </p:spTree>
    <p:extLst>
      <p:ext uri="{BB962C8B-B14F-4D97-AF65-F5344CB8AC3E}">
        <p14:creationId xmlns:p14="http://schemas.microsoft.com/office/powerpoint/2010/main" val="2284589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25"/>
          <p:cNvSpPr>
            <a:spLocks noGrp="1" noChangeArrowheads="1"/>
          </p:cNvSpPr>
          <p:nvPr>
            <p:ph type="sldNum" sz="quarter" idx="12"/>
          </p:nvPr>
        </p:nvSpPr>
        <p:spPr>
          <a:ln/>
        </p:spPr>
        <p:txBody>
          <a:bodyPr/>
          <a:lstStyle>
            <a:lvl1pPr>
              <a:defRPr/>
            </a:lvl1pPr>
          </a:lstStyle>
          <a:p>
            <a:pPr>
              <a:defRPr/>
            </a:pPr>
            <a:fld id="{D5535402-59A2-4A87-AA28-F6E12275A6C3}" type="slidenum">
              <a:rPr lang="en-US" altLang="en-US"/>
              <a:pPr>
                <a:defRPr/>
              </a:pPr>
              <a:t>‹#›</a:t>
            </a:fld>
            <a:endParaRPr lang="en-US" altLang="en-US"/>
          </a:p>
        </p:txBody>
      </p:sp>
    </p:spTree>
    <p:extLst>
      <p:ext uri="{BB962C8B-B14F-4D97-AF65-F5344CB8AC3E}">
        <p14:creationId xmlns:p14="http://schemas.microsoft.com/office/powerpoint/2010/main" val="2277251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25"/>
          <p:cNvSpPr>
            <a:spLocks noGrp="1" noChangeArrowheads="1"/>
          </p:cNvSpPr>
          <p:nvPr>
            <p:ph type="sldNum" sz="quarter" idx="12"/>
          </p:nvPr>
        </p:nvSpPr>
        <p:spPr>
          <a:ln/>
        </p:spPr>
        <p:txBody>
          <a:bodyPr/>
          <a:lstStyle>
            <a:lvl1pPr>
              <a:defRPr/>
            </a:lvl1pPr>
          </a:lstStyle>
          <a:p>
            <a:pPr>
              <a:defRPr/>
            </a:pPr>
            <a:fld id="{453E452D-C9C6-4B5E-A738-9C6285079A5C}" type="slidenum">
              <a:rPr lang="en-US" altLang="en-US"/>
              <a:pPr>
                <a:defRPr/>
              </a:pPr>
              <a:t>‹#›</a:t>
            </a:fld>
            <a:endParaRPr lang="en-US" altLang="en-US"/>
          </a:p>
        </p:txBody>
      </p:sp>
    </p:spTree>
    <p:extLst>
      <p:ext uri="{BB962C8B-B14F-4D97-AF65-F5344CB8AC3E}">
        <p14:creationId xmlns:p14="http://schemas.microsoft.com/office/powerpoint/2010/main" val="4137085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25"/>
          <p:cNvSpPr>
            <a:spLocks noGrp="1" noChangeArrowheads="1"/>
          </p:cNvSpPr>
          <p:nvPr>
            <p:ph type="sldNum" sz="quarter" idx="12"/>
          </p:nvPr>
        </p:nvSpPr>
        <p:spPr>
          <a:ln/>
        </p:spPr>
        <p:txBody>
          <a:bodyPr/>
          <a:lstStyle>
            <a:lvl1pPr>
              <a:defRPr/>
            </a:lvl1pPr>
          </a:lstStyle>
          <a:p>
            <a:pPr>
              <a:defRPr/>
            </a:pPr>
            <a:fld id="{BA1AD085-3449-43C0-81BD-44EA494A09FC}" type="slidenum">
              <a:rPr lang="en-US" altLang="en-US"/>
              <a:pPr>
                <a:defRPr/>
              </a:pPr>
              <a:t>‹#›</a:t>
            </a:fld>
            <a:endParaRPr lang="en-US" altLang="en-US"/>
          </a:p>
        </p:txBody>
      </p:sp>
    </p:spTree>
    <p:extLst>
      <p:ext uri="{BB962C8B-B14F-4D97-AF65-F5344CB8AC3E}">
        <p14:creationId xmlns:p14="http://schemas.microsoft.com/office/powerpoint/2010/main" val="34229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43000"/>
          </a:xfrm>
        </p:spPr>
        <p:txBody>
          <a:bodyPr/>
          <a:lstStyle/>
          <a:p>
            <a:r>
              <a:rPr lang="en-US"/>
              <a:t>Click to edit Master title style</a:t>
            </a:r>
            <a:endParaRPr lang="en-GB"/>
          </a:p>
        </p:txBody>
      </p:sp>
      <p:sp>
        <p:nvSpPr>
          <p:cNvPr id="3" name="SmartArt Placeholder 2"/>
          <p:cNvSpPr>
            <a:spLocks noGrp="1"/>
          </p:cNvSpPr>
          <p:nvPr>
            <p:ph type="dgm" idx="1"/>
          </p:nvPr>
        </p:nvSpPr>
        <p:spPr>
          <a:xfrm>
            <a:off x="457200" y="1600200"/>
            <a:ext cx="8229600" cy="4530725"/>
          </a:xfrm>
        </p:spPr>
        <p:txBody>
          <a:bodyPr/>
          <a:lstStyle/>
          <a:p>
            <a:pPr lvl="0"/>
            <a:r>
              <a:rPr lang="en-US" noProof="0"/>
              <a:t>Click icon to add SmartArt graphic</a:t>
            </a:r>
            <a:endParaRPr lang="en-GB" noProof="0"/>
          </a:p>
        </p:txBody>
      </p:sp>
      <p:sp>
        <p:nvSpPr>
          <p:cNvPr id="4" name="Rectangle 23"/>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24"/>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25"/>
          <p:cNvSpPr>
            <a:spLocks noGrp="1" noChangeArrowheads="1"/>
          </p:cNvSpPr>
          <p:nvPr>
            <p:ph type="sldNum" sz="quarter" idx="12"/>
          </p:nvPr>
        </p:nvSpPr>
        <p:spPr>
          <a:ln/>
        </p:spPr>
        <p:txBody>
          <a:bodyPr/>
          <a:lstStyle>
            <a:lvl1pPr>
              <a:defRPr/>
            </a:lvl1pPr>
          </a:lstStyle>
          <a:p>
            <a:pPr>
              <a:defRPr/>
            </a:pPr>
            <a:fld id="{42FBDA33-C29E-415C-A3A9-EC86B041E570}" type="slidenum">
              <a:rPr lang="en-US" altLang="en-US"/>
              <a:pPr>
                <a:defRPr/>
              </a:pPr>
              <a:t>‹#›</a:t>
            </a:fld>
            <a:endParaRPr lang="en-US" altLang="en-US"/>
          </a:p>
        </p:txBody>
      </p:sp>
    </p:spTree>
    <p:extLst>
      <p:ext uri="{BB962C8B-B14F-4D97-AF65-F5344CB8AC3E}">
        <p14:creationId xmlns:p14="http://schemas.microsoft.com/office/powerpoint/2010/main" val="2337808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5">
          <a:fgClr>
            <a:schemeClr val="bg1"/>
          </a:fgClr>
          <a:bgClr>
            <a:schemeClr val="bg1"/>
          </a:bgClr>
        </a:pattFill>
        <a:effectLst/>
      </p:bgPr>
    </p:bg>
    <p:spTree>
      <p:nvGrpSpPr>
        <p:cNvPr id="1" name=""/>
        <p:cNvGrpSpPr/>
        <p:nvPr/>
      </p:nvGrpSpPr>
      <p:grpSpPr>
        <a:xfrm>
          <a:off x="0" y="0"/>
          <a:ext cx="0" cy="0"/>
          <a:chOff x="0" y="0"/>
          <a:chExt cx="0" cy="0"/>
        </a:xfrm>
      </p:grpSpPr>
      <p:grpSp>
        <p:nvGrpSpPr>
          <p:cNvPr id="3074" name="Group 2"/>
          <p:cNvGrpSpPr>
            <a:grpSpLocks/>
          </p:cNvGrpSpPr>
          <p:nvPr/>
        </p:nvGrpSpPr>
        <p:grpSpPr bwMode="auto">
          <a:xfrm>
            <a:off x="0" y="0"/>
            <a:ext cx="9144000" cy="6934200"/>
            <a:chOff x="0" y="0"/>
            <a:chExt cx="5760" cy="4368"/>
          </a:xfrm>
        </p:grpSpPr>
        <p:sp>
          <p:nvSpPr>
            <p:cNvPr id="12291" name="Freeform 3"/>
            <p:cNvSpPr>
              <a:spLocks/>
            </p:cNvSpPr>
            <p:nvPr/>
          </p:nvSpPr>
          <p:spPr bwMode="hidden">
            <a:xfrm>
              <a:off x="0" y="2208"/>
              <a:ext cx="2515" cy="1970"/>
            </a:xfrm>
            <a:custGeom>
              <a:avLst/>
              <a:gdLst>
                <a:gd name="T0" fmla="*/ 744 w 2515"/>
                <a:gd name="T1" fmla="*/ 1669 h 1970"/>
                <a:gd name="T2" fmla="*/ 852 w 2515"/>
                <a:gd name="T3" fmla="*/ 1400 h 1970"/>
                <a:gd name="T4" fmla="*/ 876 w 2515"/>
                <a:gd name="T5" fmla="*/ 1171 h 1970"/>
                <a:gd name="T6" fmla="*/ 979 w 2515"/>
                <a:gd name="T7" fmla="*/ 1370 h 1970"/>
                <a:gd name="T8" fmla="*/ 1231 w 2515"/>
                <a:gd name="T9" fmla="*/ 1621 h 1970"/>
                <a:gd name="T10" fmla="*/ 1471 w 2515"/>
                <a:gd name="T11" fmla="*/ 1693 h 1970"/>
                <a:gd name="T12" fmla="*/ 1819 w 2515"/>
                <a:gd name="T13" fmla="*/ 1678 h 1970"/>
                <a:gd name="T14" fmla="*/ 1893 w 2515"/>
                <a:gd name="T15" fmla="*/ 1513 h 1970"/>
                <a:gd name="T16" fmla="*/ 1874 w 2515"/>
                <a:gd name="T17" fmla="*/ 1285 h 1970"/>
                <a:gd name="T18" fmla="*/ 1783 w 2515"/>
                <a:gd name="T19" fmla="*/ 967 h 1970"/>
                <a:gd name="T20" fmla="*/ 1289 w 2515"/>
                <a:gd name="T21" fmla="*/ 873 h 1970"/>
                <a:gd name="T22" fmla="*/ 1549 w 2515"/>
                <a:gd name="T23" fmla="*/ 745 h 1970"/>
                <a:gd name="T24" fmla="*/ 1753 w 2515"/>
                <a:gd name="T25" fmla="*/ 732 h 1970"/>
                <a:gd name="T26" fmla="*/ 2107 w 2515"/>
                <a:gd name="T27" fmla="*/ 618 h 1970"/>
                <a:gd name="T28" fmla="*/ 2377 w 2515"/>
                <a:gd name="T29" fmla="*/ 438 h 1970"/>
                <a:gd name="T30" fmla="*/ 2420 w 2515"/>
                <a:gd name="T31" fmla="*/ 343 h 1970"/>
                <a:gd name="T32" fmla="*/ 2077 w 2515"/>
                <a:gd name="T33" fmla="*/ 331 h 1970"/>
                <a:gd name="T34" fmla="*/ 1951 w 2515"/>
                <a:gd name="T35" fmla="*/ 301 h 1970"/>
                <a:gd name="T36" fmla="*/ 1645 w 2515"/>
                <a:gd name="T37" fmla="*/ 289 h 1970"/>
                <a:gd name="T38" fmla="*/ 1297 w 2515"/>
                <a:gd name="T39" fmla="*/ 408 h 1970"/>
                <a:gd name="T40" fmla="*/ 1308 w 2515"/>
                <a:gd name="T41" fmla="*/ 337 h 1970"/>
                <a:gd name="T42" fmla="*/ 1453 w 2515"/>
                <a:gd name="T43" fmla="*/ 168 h 1970"/>
                <a:gd name="T44" fmla="*/ 1477 w 2515"/>
                <a:gd name="T45" fmla="*/ 36 h 1970"/>
                <a:gd name="T46" fmla="*/ 1417 w 2515"/>
                <a:gd name="T47" fmla="*/ 24 h 1970"/>
                <a:gd name="T48" fmla="*/ 1189 w 2515"/>
                <a:gd name="T49" fmla="*/ 102 h 1970"/>
                <a:gd name="T50" fmla="*/ 1026 w 2515"/>
                <a:gd name="T51" fmla="*/ 144 h 1970"/>
                <a:gd name="T52" fmla="*/ 889 w 2515"/>
                <a:gd name="T53" fmla="*/ 331 h 1970"/>
                <a:gd name="T54" fmla="*/ 726 w 2515"/>
                <a:gd name="T55" fmla="*/ 480 h 1970"/>
                <a:gd name="T56" fmla="*/ 643 w 2515"/>
                <a:gd name="T57" fmla="*/ 540 h 1970"/>
                <a:gd name="T58" fmla="*/ 600 w 2515"/>
                <a:gd name="T59" fmla="*/ 516 h 1970"/>
                <a:gd name="T60" fmla="*/ 552 w 2515"/>
                <a:gd name="T61" fmla="*/ 486 h 1970"/>
                <a:gd name="T62" fmla="*/ 528 w 2515"/>
                <a:gd name="T63" fmla="*/ 462 h 1970"/>
                <a:gd name="T64" fmla="*/ 474 w 2515"/>
                <a:gd name="T65" fmla="*/ 426 h 1970"/>
                <a:gd name="T66" fmla="*/ 415 w 2515"/>
                <a:gd name="T67" fmla="*/ 390 h 1970"/>
                <a:gd name="T68" fmla="*/ 366 w 2515"/>
                <a:gd name="T69" fmla="*/ 366 h 1970"/>
                <a:gd name="T70" fmla="*/ 192 w 2515"/>
                <a:gd name="T71" fmla="*/ 234 h 1970"/>
                <a:gd name="T72" fmla="*/ 570 w 2515"/>
                <a:gd name="T73" fmla="*/ 564 h 1970"/>
                <a:gd name="T74" fmla="*/ 444 w 2515"/>
                <a:gd name="T75" fmla="*/ 732 h 1970"/>
                <a:gd name="T76" fmla="*/ 318 w 2515"/>
                <a:gd name="T77" fmla="*/ 787 h 1970"/>
                <a:gd name="T78" fmla="*/ 127 w 2515"/>
                <a:gd name="T79" fmla="*/ 853 h 1970"/>
                <a:gd name="T80" fmla="*/ 0 w 2515"/>
                <a:gd name="T81" fmla="*/ 1165 h 1970"/>
                <a:gd name="T82" fmla="*/ 372 w 2515"/>
                <a:gd name="T83" fmla="*/ 1015 h 1970"/>
                <a:gd name="T84" fmla="*/ 222 w 2515"/>
                <a:gd name="T85" fmla="*/ 1262 h 1970"/>
                <a:gd name="T86" fmla="*/ 139 w 2515"/>
                <a:gd name="T87" fmla="*/ 1459 h 1970"/>
                <a:gd name="T88" fmla="*/ 102 w 2515"/>
                <a:gd name="T89" fmla="*/ 1495 h 1970"/>
                <a:gd name="T90" fmla="*/ 84 w 2515"/>
                <a:gd name="T91" fmla="*/ 1519 h 1970"/>
                <a:gd name="T92" fmla="*/ 96 w 2515"/>
                <a:gd name="T93" fmla="*/ 1537 h 1970"/>
                <a:gd name="T94" fmla="*/ 127 w 2515"/>
                <a:gd name="T95" fmla="*/ 1567 h 1970"/>
                <a:gd name="T96" fmla="*/ 145 w 2515"/>
                <a:gd name="T97" fmla="*/ 1633 h 1970"/>
                <a:gd name="T98" fmla="*/ 156 w 2515"/>
                <a:gd name="T99" fmla="*/ 1693 h 1970"/>
                <a:gd name="T100" fmla="*/ 162 w 2515"/>
                <a:gd name="T101" fmla="*/ 1723 h 1970"/>
                <a:gd name="T102" fmla="*/ 216 w 2515"/>
                <a:gd name="T103" fmla="*/ 1802 h 1970"/>
                <a:gd name="T104" fmla="*/ 228 w 2515"/>
                <a:gd name="T105" fmla="*/ 1850 h 1970"/>
                <a:gd name="T106" fmla="*/ 240 w 2515"/>
                <a:gd name="T107" fmla="*/ 1904 h 1970"/>
                <a:gd name="T108" fmla="*/ 246 w 2515"/>
                <a:gd name="T109" fmla="*/ 1922 h 1970"/>
                <a:gd name="T110" fmla="*/ 258 w 2515"/>
                <a:gd name="T111" fmla="*/ 1970 h 1970"/>
                <a:gd name="T112" fmla="*/ 462 w 2515"/>
                <a:gd name="T113" fmla="*/ 1922 h 1970"/>
                <a:gd name="T114" fmla="*/ 624 w 2515"/>
                <a:gd name="T115" fmla="*/ 1778 h 19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515" h="1970">
                  <a:moveTo>
                    <a:pt x="624" y="1778"/>
                  </a:moveTo>
                  <a:lnTo>
                    <a:pt x="744" y="1669"/>
                  </a:lnTo>
                  <a:lnTo>
                    <a:pt x="834" y="1627"/>
                  </a:lnTo>
                  <a:lnTo>
                    <a:pt x="852" y="1400"/>
                  </a:lnTo>
                  <a:lnTo>
                    <a:pt x="834" y="1225"/>
                  </a:lnTo>
                  <a:lnTo>
                    <a:pt x="876" y="1171"/>
                  </a:lnTo>
                  <a:lnTo>
                    <a:pt x="901" y="1268"/>
                  </a:lnTo>
                  <a:lnTo>
                    <a:pt x="979" y="1370"/>
                  </a:lnTo>
                  <a:lnTo>
                    <a:pt x="1116" y="1519"/>
                  </a:lnTo>
                  <a:lnTo>
                    <a:pt x="1231" y="1621"/>
                  </a:lnTo>
                  <a:lnTo>
                    <a:pt x="1353" y="1632"/>
                  </a:lnTo>
                  <a:lnTo>
                    <a:pt x="1471" y="1693"/>
                  </a:lnTo>
                  <a:lnTo>
                    <a:pt x="1664" y="1659"/>
                  </a:lnTo>
                  <a:lnTo>
                    <a:pt x="1819" y="1678"/>
                  </a:lnTo>
                  <a:lnTo>
                    <a:pt x="1975" y="1632"/>
                  </a:lnTo>
                  <a:lnTo>
                    <a:pt x="1893" y="1513"/>
                  </a:lnTo>
                  <a:lnTo>
                    <a:pt x="1920" y="1385"/>
                  </a:lnTo>
                  <a:lnTo>
                    <a:pt x="1874" y="1285"/>
                  </a:lnTo>
                  <a:lnTo>
                    <a:pt x="1865" y="1129"/>
                  </a:lnTo>
                  <a:lnTo>
                    <a:pt x="1783" y="967"/>
                  </a:lnTo>
                  <a:lnTo>
                    <a:pt x="1527" y="891"/>
                  </a:lnTo>
                  <a:lnTo>
                    <a:pt x="1289" y="873"/>
                  </a:lnTo>
                  <a:lnTo>
                    <a:pt x="1393" y="781"/>
                  </a:lnTo>
                  <a:lnTo>
                    <a:pt x="1549" y="745"/>
                  </a:lnTo>
                  <a:lnTo>
                    <a:pt x="1620" y="738"/>
                  </a:lnTo>
                  <a:lnTo>
                    <a:pt x="1753" y="732"/>
                  </a:lnTo>
                  <a:lnTo>
                    <a:pt x="1933" y="720"/>
                  </a:lnTo>
                  <a:lnTo>
                    <a:pt x="2107" y="618"/>
                  </a:lnTo>
                  <a:lnTo>
                    <a:pt x="2227" y="516"/>
                  </a:lnTo>
                  <a:lnTo>
                    <a:pt x="2377" y="438"/>
                  </a:lnTo>
                  <a:lnTo>
                    <a:pt x="2515" y="337"/>
                  </a:lnTo>
                  <a:lnTo>
                    <a:pt x="2420" y="343"/>
                  </a:lnTo>
                  <a:lnTo>
                    <a:pt x="2191" y="343"/>
                  </a:lnTo>
                  <a:lnTo>
                    <a:pt x="2077" y="331"/>
                  </a:lnTo>
                  <a:lnTo>
                    <a:pt x="2053" y="301"/>
                  </a:lnTo>
                  <a:lnTo>
                    <a:pt x="1951" y="301"/>
                  </a:lnTo>
                  <a:lnTo>
                    <a:pt x="1795" y="259"/>
                  </a:lnTo>
                  <a:lnTo>
                    <a:pt x="1645" y="289"/>
                  </a:lnTo>
                  <a:lnTo>
                    <a:pt x="1447" y="372"/>
                  </a:lnTo>
                  <a:lnTo>
                    <a:pt x="1297" y="408"/>
                  </a:lnTo>
                  <a:lnTo>
                    <a:pt x="1153" y="414"/>
                  </a:lnTo>
                  <a:lnTo>
                    <a:pt x="1308" y="337"/>
                  </a:lnTo>
                  <a:lnTo>
                    <a:pt x="1465" y="198"/>
                  </a:lnTo>
                  <a:lnTo>
                    <a:pt x="1453" y="168"/>
                  </a:lnTo>
                  <a:lnTo>
                    <a:pt x="1465" y="102"/>
                  </a:lnTo>
                  <a:lnTo>
                    <a:pt x="1477" y="36"/>
                  </a:lnTo>
                  <a:lnTo>
                    <a:pt x="1453" y="0"/>
                  </a:lnTo>
                  <a:lnTo>
                    <a:pt x="1417" y="24"/>
                  </a:lnTo>
                  <a:lnTo>
                    <a:pt x="1356" y="42"/>
                  </a:lnTo>
                  <a:lnTo>
                    <a:pt x="1189" y="102"/>
                  </a:lnTo>
                  <a:lnTo>
                    <a:pt x="1098" y="144"/>
                  </a:lnTo>
                  <a:lnTo>
                    <a:pt x="1026" y="144"/>
                  </a:lnTo>
                  <a:lnTo>
                    <a:pt x="991" y="168"/>
                  </a:lnTo>
                  <a:lnTo>
                    <a:pt x="889" y="331"/>
                  </a:lnTo>
                  <a:lnTo>
                    <a:pt x="852" y="408"/>
                  </a:lnTo>
                  <a:lnTo>
                    <a:pt x="726" y="480"/>
                  </a:lnTo>
                  <a:lnTo>
                    <a:pt x="649" y="540"/>
                  </a:lnTo>
                  <a:lnTo>
                    <a:pt x="643" y="540"/>
                  </a:lnTo>
                  <a:lnTo>
                    <a:pt x="637" y="534"/>
                  </a:lnTo>
                  <a:lnTo>
                    <a:pt x="600" y="516"/>
                  </a:lnTo>
                  <a:lnTo>
                    <a:pt x="564" y="492"/>
                  </a:lnTo>
                  <a:lnTo>
                    <a:pt x="552" y="486"/>
                  </a:lnTo>
                  <a:lnTo>
                    <a:pt x="540" y="474"/>
                  </a:lnTo>
                  <a:lnTo>
                    <a:pt x="528" y="462"/>
                  </a:lnTo>
                  <a:lnTo>
                    <a:pt x="504" y="444"/>
                  </a:lnTo>
                  <a:lnTo>
                    <a:pt x="474" y="426"/>
                  </a:lnTo>
                  <a:lnTo>
                    <a:pt x="444" y="408"/>
                  </a:lnTo>
                  <a:lnTo>
                    <a:pt x="415" y="390"/>
                  </a:lnTo>
                  <a:lnTo>
                    <a:pt x="385" y="372"/>
                  </a:lnTo>
                  <a:lnTo>
                    <a:pt x="366" y="366"/>
                  </a:lnTo>
                  <a:lnTo>
                    <a:pt x="360" y="360"/>
                  </a:lnTo>
                  <a:lnTo>
                    <a:pt x="192" y="234"/>
                  </a:lnTo>
                  <a:lnTo>
                    <a:pt x="210" y="307"/>
                  </a:lnTo>
                  <a:lnTo>
                    <a:pt x="570" y="564"/>
                  </a:lnTo>
                  <a:lnTo>
                    <a:pt x="558" y="618"/>
                  </a:lnTo>
                  <a:lnTo>
                    <a:pt x="444" y="732"/>
                  </a:lnTo>
                  <a:lnTo>
                    <a:pt x="324" y="787"/>
                  </a:lnTo>
                  <a:lnTo>
                    <a:pt x="318" y="787"/>
                  </a:lnTo>
                  <a:lnTo>
                    <a:pt x="258" y="811"/>
                  </a:lnTo>
                  <a:lnTo>
                    <a:pt x="127" y="853"/>
                  </a:lnTo>
                  <a:lnTo>
                    <a:pt x="0" y="901"/>
                  </a:lnTo>
                  <a:lnTo>
                    <a:pt x="0" y="1165"/>
                  </a:lnTo>
                  <a:lnTo>
                    <a:pt x="78" y="1147"/>
                  </a:lnTo>
                  <a:lnTo>
                    <a:pt x="372" y="1015"/>
                  </a:lnTo>
                  <a:lnTo>
                    <a:pt x="336" y="1117"/>
                  </a:lnTo>
                  <a:lnTo>
                    <a:pt x="222" y="1262"/>
                  </a:lnTo>
                  <a:lnTo>
                    <a:pt x="145" y="1453"/>
                  </a:lnTo>
                  <a:lnTo>
                    <a:pt x="139" y="1459"/>
                  </a:lnTo>
                  <a:lnTo>
                    <a:pt x="133" y="1465"/>
                  </a:lnTo>
                  <a:lnTo>
                    <a:pt x="102" y="1495"/>
                  </a:lnTo>
                  <a:lnTo>
                    <a:pt x="90" y="1507"/>
                  </a:lnTo>
                  <a:lnTo>
                    <a:pt x="84" y="1519"/>
                  </a:lnTo>
                  <a:lnTo>
                    <a:pt x="84" y="1531"/>
                  </a:lnTo>
                  <a:lnTo>
                    <a:pt x="96" y="1537"/>
                  </a:lnTo>
                  <a:lnTo>
                    <a:pt x="114" y="1549"/>
                  </a:lnTo>
                  <a:lnTo>
                    <a:pt x="127" y="1567"/>
                  </a:lnTo>
                  <a:lnTo>
                    <a:pt x="139" y="1597"/>
                  </a:lnTo>
                  <a:lnTo>
                    <a:pt x="145" y="1633"/>
                  </a:lnTo>
                  <a:lnTo>
                    <a:pt x="150" y="1663"/>
                  </a:lnTo>
                  <a:lnTo>
                    <a:pt x="156" y="1693"/>
                  </a:lnTo>
                  <a:lnTo>
                    <a:pt x="162" y="1717"/>
                  </a:lnTo>
                  <a:lnTo>
                    <a:pt x="162" y="1723"/>
                  </a:lnTo>
                  <a:lnTo>
                    <a:pt x="216" y="1796"/>
                  </a:lnTo>
                  <a:lnTo>
                    <a:pt x="216" y="1802"/>
                  </a:lnTo>
                  <a:lnTo>
                    <a:pt x="222" y="1814"/>
                  </a:lnTo>
                  <a:lnTo>
                    <a:pt x="228" y="1850"/>
                  </a:lnTo>
                  <a:lnTo>
                    <a:pt x="234" y="1886"/>
                  </a:lnTo>
                  <a:lnTo>
                    <a:pt x="240" y="1904"/>
                  </a:lnTo>
                  <a:lnTo>
                    <a:pt x="240" y="1916"/>
                  </a:lnTo>
                  <a:lnTo>
                    <a:pt x="246" y="1922"/>
                  </a:lnTo>
                  <a:lnTo>
                    <a:pt x="252" y="1934"/>
                  </a:lnTo>
                  <a:lnTo>
                    <a:pt x="258" y="1970"/>
                  </a:lnTo>
                  <a:lnTo>
                    <a:pt x="438" y="1970"/>
                  </a:lnTo>
                  <a:lnTo>
                    <a:pt x="462" y="1922"/>
                  </a:lnTo>
                  <a:lnTo>
                    <a:pt x="624" y="1778"/>
                  </a:lnTo>
                  <a:lnTo>
                    <a:pt x="624" y="1778"/>
                  </a:lnTo>
                  <a:close/>
                </a:path>
              </a:pathLst>
            </a:custGeom>
            <a:gradFill rotWithShape="0">
              <a:gsLst>
                <a:gs pos="0">
                  <a:schemeClr val="bg2"/>
                </a:gs>
                <a:gs pos="50000">
                  <a:schemeClr val="bg1"/>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3081" name="Freeform 4"/>
            <p:cNvSpPr>
              <a:spLocks/>
            </p:cNvSpPr>
            <p:nvPr/>
          </p:nvSpPr>
          <p:spPr bwMode="hidden">
            <a:xfrm>
              <a:off x="0" y="2496"/>
              <a:ext cx="2112" cy="1604"/>
            </a:xfrm>
            <a:custGeom>
              <a:avLst/>
              <a:gdLst>
                <a:gd name="T0" fmla="*/ 577 w 2123"/>
                <a:gd name="T1" fmla="*/ 986 h 1696"/>
                <a:gd name="T2" fmla="*/ 541 w 2123"/>
                <a:gd name="T3" fmla="*/ 646 h 1696"/>
                <a:gd name="T4" fmla="*/ 667 w 2123"/>
                <a:gd name="T5" fmla="*/ 374 h 1696"/>
                <a:gd name="T6" fmla="*/ 922 w 2123"/>
                <a:gd name="T7" fmla="*/ 555 h 1696"/>
                <a:gd name="T8" fmla="*/ 1208 w 2123"/>
                <a:gd name="T9" fmla="*/ 822 h 1696"/>
                <a:gd name="T10" fmla="*/ 1475 w 2123"/>
                <a:gd name="T11" fmla="*/ 1049 h 1696"/>
                <a:gd name="T12" fmla="*/ 1791 w 2123"/>
                <a:gd name="T13" fmla="*/ 1286 h 1696"/>
                <a:gd name="T14" fmla="*/ 1873 w 2123"/>
                <a:gd name="T15" fmla="*/ 1337 h 1696"/>
                <a:gd name="T16" fmla="*/ 1826 w 2123"/>
                <a:gd name="T17" fmla="*/ 1281 h 1696"/>
                <a:gd name="T18" fmla="*/ 1404 w 2123"/>
                <a:gd name="T19" fmla="*/ 947 h 1696"/>
                <a:gd name="T20" fmla="*/ 1082 w 2123"/>
                <a:gd name="T21" fmla="*/ 646 h 1696"/>
                <a:gd name="T22" fmla="*/ 719 w 2123"/>
                <a:gd name="T23" fmla="*/ 311 h 1696"/>
                <a:gd name="T24" fmla="*/ 994 w 2123"/>
                <a:gd name="T25" fmla="*/ 294 h 1696"/>
                <a:gd name="T26" fmla="*/ 1279 w 2123"/>
                <a:gd name="T27" fmla="*/ 300 h 1696"/>
                <a:gd name="T28" fmla="*/ 1606 w 2123"/>
                <a:gd name="T29" fmla="*/ 254 h 1696"/>
                <a:gd name="T30" fmla="*/ 2112 w 2123"/>
                <a:gd name="T31" fmla="*/ 186 h 1696"/>
                <a:gd name="T32" fmla="*/ 2064 w 2123"/>
                <a:gd name="T33" fmla="*/ 164 h 1696"/>
                <a:gd name="T34" fmla="*/ 1535 w 2123"/>
                <a:gd name="T35" fmla="*/ 243 h 1696"/>
                <a:gd name="T36" fmla="*/ 1202 w 2123"/>
                <a:gd name="T37" fmla="*/ 260 h 1696"/>
                <a:gd name="T38" fmla="*/ 755 w 2123"/>
                <a:gd name="T39" fmla="*/ 243 h 1696"/>
                <a:gd name="T40" fmla="*/ 815 w 2123"/>
                <a:gd name="T41" fmla="*/ 215 h 1696"/>
                <a:gd name="T42" fmla="*/ 1136 w 2123"/>
                <a:gd name="T43" fmla="*/ 0 h 1696"/>
                <a:gd name="T44" fmla="*/ 1082 w 2123"/>
                <a:gd name="T45" fmla="*/ 28 h 1696"/>
                <a:gd name="T46" fmla="*/ 1005 w 2123"/>
                <a:gd name="T47" fmla="*/ 79 h 1696"/>
                <a:gd name="T48" fmla="*/ 851 w 2123"/>
                <a:gd name="T49" fmla="*/ 181 h 1696"/>
                <a:gd name="T50" fmla="*/ 667 w 2123"/>
                <a:gd name="T51" fmla="*/ 266 h 1696"/>
                <a:gd name="T52" fmla="*/ 631 w 2123"/>
                <a:gd name="T53" fmla="*/ 340 h 1696"/>
                <a:gd name="T54" fmla="*/ 303 w 2123"/>
                <a:gd name="T55" fmla="*/ 555 h 1696"/>
                <a:gd name="T56" fmla="*/ 0 w 2123"/>
                <a:gd name="T57" fmla="*/ 686 h 1696"/>
                <a:gd name="T58" fmla="*/ 0 w 2123"/>
                <a:gd name="T59" fmla="*/ 691 h 1696"/>
                <a:gd name="T60" fmla="*/ 0 w 2123"/>
                <a:gd name="T61" fmla="*/ 725 h 1696"/>
                <a:gd name="T62" fmla="*/ 297 w 2123"/>
                <a:gd name="T63" fmla="*/ 601 h 1696"/>
                <a:gd name="T64" fmla="*/ 589 w 2123"/>
                <a:gd name="T65" fmla="*/ 408 h 1696"/>
                <a:gd name="T66" fmla="*/ 505 w 2123"/>
                <a:gd name="T67" fmla="*/ 635 h 1696"/>
                <a:gd name="T68" fmla="*/ 523 w 2123"/>
                <a:gd name="T69" fmla="*/ 941 h 1696"/>
                <a:gd name="T70" fmla="*/ 458 w 2123"/>
                <a:gd name="T71" fmla="*/ 1105 h 1696"/>
                <a:gd name="T72" fmla="*/ 327 w 2123"/>
                <a:gd name="T73" fmla="*/ 1400 h 1696"/>
                <a:gd name="T74" fmla="*/ 321 w 2123"/>
                <a:gd name="T75" fmla="*/ 1604 h 1696"/>
                <a:gd name="T76" fmla="*/ 327 w 2123"/>
                <a:gd name="T77" fmla="*/ 1604 h 1696"/>
                <a:gd name="T78" fmla="*/ 345 w 2123"/>
                <a:gd name="T79" fmla="*/ 1468 h 1696"/>
                <a:gd name="T80" fmla="*/ 577 w 2123"/>
                <a:gd name="T81" fmla="*/ 986 h 1696"/>
                <a:gd name="T82" fmla="*/ 577 w 2123"/>
                <a:gd name="T83" fmla="*/ 986 h 169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123" h="1696">
                  <a:moveTo>
                    <a:pt x="580" y="1043"/>
                  </a:moveTo>
                  <a:lnTo>
                    <a:pt x="544" y="683"/>
                  </a:lnTo>
                  <a:lnTo>
                    <a:pt x="670" y="395"/>
                  </a:lnTo>
                  <a:lnTo>
                    <a:pt x="927" y="587"/>
                  </a:lnTo>
                  <a:lnTo>
                    <a:pt x="1214" y="869"/>
                  </a:lnTo>
                  <a:lnTo>
                    <a:pt x="1483" y="1109"/>
                  </a:lnTo>
                  <a:lnTo>
                    <a:pt x="1800" y="1360"/>
                  </a:lnTo>
                  <a:lnTo>
                    <a:pt x="1883" y="1414"/>
                  </a:lnTo>
                  <a:lnTo>
                    <a:pt x="1836" y="1354"/>
                  </a:lnTo>
                  <a:lnTo>
                    <a:pt x="1411" y="1001"/>
                  </a:lnTo>
                  <a:lnTo>
                    <a:pt x="1088" y="683"/>
                  </a:lnTo>
                  <a:lnTo>
                    <a:pt x="723" y="329"/>
                  </a:lnTo>
                  <a:lnTo>
                    <a:pt x="999" y="311"/>
                  </a:lnTo>
                  <a:lnTo>
                    <a:pt x="1286" y="317"/>
                  </a:lnTo>
                  <a:lnTo>
                    <a:pt x="1614" y="269"/>
                  </a:lnTo>
                  <a:lnTo>
                    <a:pt x="2123" y="197"/>
                  </a:lnTo>
                  <a:lnTo>
                    <a:pt x="2075" y="173"/>
                  </a:lnTo>
                  <a:lnTo>
                    <a:pt x="1543" y="257"/>
                  </a:lnTo>
                  <a:lnTo>
                    <a:pt x="1208" y="275"/>
                  </a:lnTo>
                  <a:lnTo>
                    <a:pt x="759" y="257"/>
                  </a:lnTo>
                  <a:lnTo>
                    <a:pt x="819" y="227"/>
                  </a:lnTo>
                  <a:lnTo>
                    <a:pt x="1142" y="0"/>
                  </a:lnTo>
                  <a:lnTo>
                    <a:pt x="1088" y="30"/>
                  </a:lnTo>
                  <a:lnTo>
                    <a:pt x="1010" y="84"/>
                  </a:lnTo>
                  <a:lnTo>
                    <a:pt x="855" y="191"/>
                  </a:lnTo>
                  <a:lnTo>
                    <a:pt x="670" y="281"/>
                  </a:lnTo>
                  <a:lnTo>
                    <a:pt x="634" y="359"/>
                  </a:lnTo>
                  <a:lnTo>
                    <a:pt x="305" y="587"/>
                  </a:lnTo>
                  <a:lnTo>
                    <a:pt x="0" y="725"/>
                  </a:lnTo>
                  <a:lnTo>
                    <a:pt x="0" y="731"/>
                  </a:lnTo>
                  <a:lnTo>
                    <a:pt x="0" y="767"/>
                  </a:lnTo>
                  <a:lnTo>
                    <a:pt x="299" y="635"/>
                  </a:lnTo>
                  <a:lnTo>
                    <a:pt x="592" y="431"/>
                  </a:lnTo>
                  <a:lnTo>
                    <a:pt x="508" y="671"/>
                  </a:lnTo>
                  <a:lnTo>
                    <a:pt x="526" y="995"/>
                  </a:lnTo>
                  <a:lnTo>
                    <a:pt x="460" y="1168"/>
                  </a:lnTo>
                  <a:lnTo>
                    <a:pt x="329" y="1480"/>
                  </a:lnTo>
                  <a:lnTo>
                    <a:pt x="323" y="1696"/>
                  </a:lnTo>
                  <a:lnTo>
                    <a:pt x="329" y="1696"/>
                  </a:lnTo>
                  <a:lnTo>
                    <a:pt x="347" y="1552"/>
                  </a:lnTo>
                  <a:lnTo>
                    <a:pt x="580" y="1043"/>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2" name="Freeform 5"/>
            <p:cNvSpPr>
              <a:spLocks/>
            </p:cNvSpPr>
            <p:nvPr/>
          </p:nvSpPr>
          <p:spPr bwMode="hidden">
            <a:xfrm>
              <a:off x="2092" y="3233"/>
              <a:ext cx="3668" cy="943"/>
            </a:xfrm>
            <a:custGeom>
              <a:avLst/>
              <a:gdLst>
                <a:gd name="T0" fmla="*/ 3338 w 3668"/>
                <a:gd name="T1" fmla="*/ 288 h 943"/>
                <a:gd name="T2" fmla="*/ 3194 w 3668"/>
                <a:gd name="T3" fmla="*/ 258 h 943"/>
                <a:gd name="T4" fmla="*/ 2816 w 3668"/>
                <a:gd name="T5" fmla="*/ 234 h 943"/>
                <a:gd name="T6" fmla="*/ 2330 w 3668"/>
                <a:gd name="T7" fmla="*/ 306 h 943"/>
                <a:gd name="T8" fmla="*/ 2372 w 3668"/>
                <a:gd name="T9" fmla="*/ 258 h 943"/>
                <a:gd name="T10" fmla="*/ 2624 w 3668"/>
                <a:gd name="T11" fmla="*/ 132 h 943"/>
                <a:gd name="T12" fmla="*/ 2707 w 3668"/>
                <a:gd name="T13" fmla="*/ 24 h 943"/>
                <a:gd name="T14" fmla="*/ 2642 w 3668"/>
                <a:gd name="T15" fmla="*/ 12 h 943"/>
                <a:gd name="T16" fmla="*/ 2515 w 3668"/>
                <a:gd name="T17" fmla="*/ 54 h 943"/>
                <a:gd name="T18" fmla="*/ 2324 w 3668"/>
                <a:gd name="T19" fmla="*/ 66 h 943"/>
                <a:gd name="T20" fmla="*/ 2101 w 3668"/>
                <a:gd name="T21" fmla="*/ 90 h 943"/>
                <a:gd name="T22" fmla="*/ 1855 w 3668"/>
                <a:gd name="T23" fmla="*/ 228 h 943"/>
                <a:gd name="T24" fmla="*/ 1591 w 3668"/>
                <a:gd name="T25" fmla="*/ 337 h 943"/>
                <a:gd name="T26" fmla="*/ 1459 w 3668"/>
                <a:gd name="T27" fmla="*/ 379 h 943"/>
                <a:gd name="T28" fmla="*/ 1417 w 3668"/>
                <a:gd name="T29" fmla="*/ 361 h 943"/>
                <a:gd name="T30" fmla="*/ 1363 w 3668"/>
                <a:gd name="T31" fmla="*/ 331 h 943"/>
                <a:gd name="T32" fmla="*/ 1344 w 3668"/>
                <a:gd name="T33" fmla="*/ 312 h 943"/>
                <a:gd name="T34" fmla="*/ 1290 w 3668"/>
                <a:gd name="T35" fmla="*/ 288 h 943"/>
                <a:gd name="T36" fmla="*/ 1230 w 3668"/>
                <a:gd name="T37" fmla="*/ 252 h 943"/>
                <a:gd name="T38" fmla="*/ 1119 w 3668"/>
                <a:gd name="T39" fmla="*/ 227 h 943"/>
                <a:gd name="T40" fmla="*/ 1320 w 3668"/>
                <a:gd name="T41" fmla="*/ 438 h 943"/>
                <a:gd name="T42" fmla="*/ 960 w 3668"/>
                <a:gd name="T43" fmla="*/ 558 h 943"/>
                <a:gd name="T44" fmla="*/ 474 w 3668"/>
                <a:gd name="T45" fmla="*/ 630 h 943"/>
                <a:gd name="T46" fmla="*/ 132 w 3668"/>
                <a:gd name="T47" fmla="*/ 781 h 943"/>
                <a:gd name="T48" fmla="*/ 234 w 3668"/>
                <a:gd name="T49" fmla="*/ 847 h 943"/>
                <a:gd name="T50" fmla="*/ 925 w 3668"/>
                <a:gd name="T51" fmla="*/ 739 h 943"/>
                <a:gd name="T52" fmla="*/ 637 w 3668"/>
                <a:gd name="T53" fmla="*/ 925 h 943"/>
                <a:gd name="T54" fmla="*/ 1405 w 3668"/>
                <a:gd name="T55" fmla="*/ 943 h 943"/>
                <a:gd name="T56" fmla="*/ 1447 w 3668"/>
                <a:gd name="T57" fmla="*/ 943 h 943"/>
                <a:gd name="T58" fmla="*/ 2888 w 3668"/>
                <a:gd name="T59" fmla="*/ 859 h 943"/>
                <a:gd name="T60" fmla="*/ 2582 w 3668"/>
                <a:gd name="T61" fmla="*/ 708 h 943"/>
                <a:gd name="T62" fmla="*/ 2299 w 3668"/>
                <a:gd name="T63" fmla="*/ 606 h 943"/>
                <a:gd name="T64" fmla="*/ 2606 w 3668"/>
                <a:gd name="T65" fmla="*/ 588 h 943"/>
                <a:gd name="T66" fmla="*/ 3001 w 3668"/>
                <a:gd name="T67" fmla="*/ 582 h 943"/>
                <a:gd name="T68" fmla="*/ 3452 w 3668"/>
                <a:gd name="T69" fmla="*/ 438 h 943"/>
                <a:gd name="T70" fmla="*/ 3668 w 3668"/>
                <a:gd name="T71" fmla="*/ 312 h 943"/>
                <a:gd name="T72" fmla="*/ 3482 w 3668"/>
                <a:gd name="T73" fmla="*/ 300 h 94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668" h="943">
                  <a:moveTo>
                    <a:pt x="3482" y="300"/>
                  </a:moveTo>
                  <a:lnTo>
                    <a:pt x="3338" y="288"/>
                  </a:lnTo>
                  <a:lnTo>
                    <a:pt x="3320" y="264"/>
                  </a:lnTo>
                  <a:lnTo>
                    <a:pt x="3194" y="258"/>
                  </a:lnTo>
                  <a:lnTo>
                    <a:pt x="3019" y="216"/>
                  </a:lnTo>
                  <a:lnTo>
                    <a:pt x="2816" y="234"/>
                  </a:lnTo>
                  <a:lnTo>
                    <a:pt x="2533" y="288"/>
                  </a:lnTo>
                  <a:lnTo>
                    <a:pt x="2330" y="306"/>
                  </a:lnTo>
                  <a:lnTo>
                    <a:pt x="2149" y="312"/>
                  </a:lnTo>
                  <a:lnTo>
                    <a:pt x="2372" y="258"/>
                  </a:lnTo>
                  <a:lnTo>
                    <a:pt x="2624" y="156"/>
                  </a:lnTo>
                  <a:lnTo>
                    <a:pt x="2624" y="132"/>
                  </a:lnTo>
                  <a:lnTo>
                    <a:pt x="2666" y="78"/>
                  </a:lnTo>
                  <a:lnTo>
                    <a:pt x="2707" y="24"/>
                  </a:lnTo>
                  <a:lnTo>
                    <a:pt x="2695" y="0"/>
                  </a:lnTo>
                  <a:lnTo>
                    <a:pt x="2642" y="12"/>
                  </a:lnTo>
                  <a:lnTo>
                    <a:pt x="2557" y="30"/>
                  </a:lnTo>
                  <a:lnTo>
                    <a:pt x="2515" y="54"/>
                  </a:lnTo>
                  <a:lnTo>
                    <a:pt x="2425" y="84"/>
                  </a:lnTo>
                  <a:lnTo>
                    <a:pt x="2324" y="66"/>
                  </a:lnTo>
                  <a:lnTo>
                    <a:pt x="2191" y="90"/>
                  </a:lnTo>
                  <a:lnTo>
                    <a:pt x="2101" y="90"/>
                  </a:lnTo>
                  <a:lnTo>
                    <a:pt x="2047" y="108"/>
                  </a:lnTo>
                  <a:lnTo>
                    <a:pt x="1855" y="228"/>
                  </a:lnTo>
                  <a:lnTo>
                    <a:pt x="1771" y="288"/>
                  </a:lnTo>
                  <a:lnTo>
                    <a:pt x="1591" y="337"/>
                  </a:lnTo>
                  <a:lnTo>
                    <a:pt x="1465" y="379"/>
                  </a:lnTo>
                  <a:lnTo>
                    <a:pt x="1459" y="379"/>
                  </a:lnTo>
                  <a:lnTo>
                    <a:pt x="1453" y="373"/>
                  </a:lnTo>
                  <a:lnTo>
                    <a:pt x="1417" y="361"/>
                  </a:lnTo>
                  <a:lnTo>
                    <a:pt x="1381" y="343"/>
                  </a:lnTo>
                  <a:lnTo>
                    <a:pt x="1363" y="331"/>
                  </a:lnTo>
                  <a:lnTo>
                    <a:pt x="1357" y="324"/>
                  </a:lnTo>
                  <a:lnTo>
                    <a:pt x="1344" y="312"/>
                  </a:lnTo>
                  <a:lnTo>
                    <a:pt x="1320" y="300"/>
                  </a:lnTo>
                  <a:lnTo>
                    <a:pt x="1290" y="288"/>
                  </a:lnTo>
                  <a:lnTo>
                    <a:pt x="1260" y="270"/>
                  </a:lnTo>
                  <a:lnTo>
                    <a:pt x="1230" y="252"/>
                  </a:lnTo>
                  <a:lnTo>
                    <a:pt x="1187" y="227"/>
                  </a:lnTo>
                  <a:lnTo>
                    <a:pt x="1119" y="227"/>
                  </a:lnTo>
                  <a:lnTo>
                    <a:pt x="1357" y="397"/>
                  </a:lnTo>
                  <a:lnTo>
                    <a:pt x="1320" y="438"/>
                  </a:lnTo>
                  <a:lnTo>
                    <a:pt x="1135" y="522"/>
                  </a:lnTo>
                  <a:lnTo>
                    <a:pt x="960" y="558"/>
                  </a:lnTo>
                  <a:lnTo>
                    <a:pt x="684" y="600"/>
                  </a:lnTo>
                  <a:lnTo>
                    <a:pt x="474" y="630"/>
                  </a:lnTo>
                  <a:lnTo>
                    <a:pt x="390" y="684"/>
                  </a:lnTo>
                  <a:lnTo>
                    <a:pt x="132" y="781"/>
                  </a:lnTo>
                  <a:lnTo>
                    <a:pt x="0" y="829"/>
                  </a:lnTo>
                  <a:lnTo>
                    <a:pt x="234" y="847"/>
                  </a:lnTo>
                  <a:lnTo>
                    <a:pt x="498" y="829"/>
                  </a:lnTo>
                  <a:lnTo>
                    <a:pt x="925" y="739"/>
                  </a:lnTo>
                  <a:lnTo>
                    <a:pt x="840" y="817"/>
                  </a:lnTo>
                  <a:lnTo>
                    <a:pt x="637" y="925"/>
                  </a:lnTo>
                  <a:lnTo>
                    <a:pt x="613" y="943"/>
                  </a:lnTo>
                  <a:lnTo>
                    <a:pt x="1405" y="943"/>
                  </a:lnTo>
                  <a:lnTo>
                    <a:pt x="1411" y="925"/>
                  </a:lnTo>
                  <a:lnTo>
                    <a:pt x="1447" y="943"/>
                  </a:lnTo>
                  <a:lnTo>
                    <a:pt x="2924" y="943"/>
                  </a:lnTo>
                  <a:lnTo>
                    <a:pt x="2888" y="859"/>
                  </a:lnTo>
                  <a:lnTo>
                    <a:pt x="2713" y="775"/>
                  </a:lnTo>
                  <a:lnTo>
                    <a:pt x="2582" y="708"/>
                  </a:lnTo>
                  <a:lnTo>
                    <a:pt x="2336" y="636"/>
                  </a:lnTo>
                  <a:lnTo>
                    <a:pt x="2299" y="606"/>
                  </a:lnTo>
                  <a:lnTo>
                    <a:pt x="2509" y="582"/>
                  </a:lnTo>
                  <a:lnTo>
                    <a:pt x="2606" y="588"/>
                  </a:lnTo>
                  <a:lnTo>
                    <a:pt x="2773" y="588"/>
                  </a:lnTo>
                  <a:lnTo>
                    <a:pt x="3001" y="582"/>
                  </a:lnTo>
                  <a:lnTo>
                    <a:pt x="3259" y="516"/>
                  </a:lnTo>
                  <a:lnTo>
                    <a:pt x="3452" y="438"/>
                  </a:lnTo>
                  <a:lnTo>
                    <a:pt x="3668" y="391"/>
                  </a:lnTo>
                  <a:lnTo>
                    <a:pt x="3668" y="312"/>
                  </a:lnTo>
                  <a:lnTo>
                    <a:pt x="3482" y="300"/>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3" name="Freeform 6"/>
            <p:cNvSpPr>
              <a:spLocks/>
            </p:cNvSpPr>
            <p:nvPr/>
          </p:nvSpPr>
          <p:spPr bwMode="hidden">
            <a:xfrm>
              <a:off x="0" y="524"/>
              <a:ext cx="973" cy="1195"/>
            </a:xfrm>
            <a:custGeom>
              <a:avLst/>
              <a:gdLst>
                <a:gd name="T0" fmla="*/ 324 w 969"/>
                <a:gd name="T1" fmla="*/ 1189 h 1192"/>
                <a:gd name="T2" fmla="*/ 492 w 969"/>
                <a:gd name="T3" fmla="*/ 1195 h 1192"/>
                <a:gd name="T4" fmla="*/ 582 w 969"/>
                <a:gd name="T5" fmla="*/ 1153 h 1192"/>
                <a:gd name="T6" fmla="*/ 816 w 969"/>
                <a:gd name="T7" fmla="*/ 1088 h 1192"/>
                <a:gd name="T8" fmla="*/ 937 w 969"/>
                <a:gd name="T9" fmla="*/ 1058 h 1192"/>
                <a:gd name="T10" fmla="*/ 762 w 969"/>
                <a:gd name="T11" fmla="*/ 991 h 1192"/>
                <a:gd name="T12" fmla="*/ 558 w 969"/>
                <a:gd name="T13" fmla="*/ 955 h 1192"/>
                <a:gd name="T14" fmla="*/ 198 w 969"/>
                <a:gd name="T15" fmla="*/ 973 h 1192"/>
                <a:gd name="T16" fmla="*/ 300 w 969"/>
                <a:gd name="T17" fmla="*/ 895 h 1192"/>
                <a:gd name="T18" fmla="*/ 498 w 969"/>
                <a:gd name="T19" fmla="*/ 805 h 1192"/>
                <a:gd name="T20" fmla="*/ 697 w 969"/>
                <a:gd name="T21" fmla="*/ 673 h 1192"/>
                <a:gd name="T22" fmla="*/ 703 w 969"/>
                <a:gd name="T23" fmla="*/ 673 h 1192"/>
                <a:gd name="T24" fmla="*/ 715 w 969"/>
                <a:gd name="T25" fmla="*/ 667 h 1192"/>
                <a:gd name="T26" fmla="*/ 756 w 969"/>
                <a:gd name="T27" fmla="*/ 649 h 1192"/>
                <a:gd name="T28" fmla="*/ 780 w 969"/>
                <a:gd name="T29" fmla="*/ 643 h 1192"/>
                <a:gd name="T30" fmla="*/ 792 w 969"/>
                <a:gd name="T31" fmla="*/ 631 h 1192"/>
                <a:gd name="T32" fmla="*/ 798 w 969"/>
                <a:gd name="T33" fmla="*/ 619 h 1192"/>
                <a:gd name="T34" fmla="*/ 792 w 969"/>
                <a:gd name="T35" fmla="*/ 613 h 1192"/>
                <a:gd name="T36" fmla="*/ 786 w 969"/>
                <a:gd name="T37" fmla="*/ 601 h 1192"/>
                <a:gd name="T38" fmla="*/ 786 w 969"/>
                <a:gd name="T39" fmla="*/ 576 h 1192"/>
                <a:gd name="T40" fmla="*/ 798 w 969"/>
                <a:gd name="T41" fmla="*/ 546 h 1192"/>
                <a:gd name="T42" fmla="*/ 810 w 969"/>
                <a:gd name="T43" fmla="*/ 516 h 1192"/>
                <a:gd name="T44" fmla="*/ 828 w 969"/>
                <a:gd name="T45" fmla="*/ 486 h 1192"/>
                <a:gd name="T46" fmla="*/ 840 w 969"/>
                <a:gd name="T47" fmla="*/ 456 h 1192"/>
                <a:gd name="T48" fmla="*/ 846 w 969"/>
                <a:gd name="T49" fmla="*/ 438 h 1192"/>
                <a:gd name="T50" fmla="*/ 853 w 969"/>
                <a:gd name="T51" fmla="*/ 432 h 1192"/>
                <a:gd name="T52" fmla="*/ 853 w 969"/>
                <a:gd name="T53" fmla="*/ 348 h 1192"/>
                <a:gd name="T54" fmla="*/ 853 w 969"/>
                <a:gd name="T55" fmla="*/ 342 h 1192"/>
                <a:gd name="T56" fmla="*/ 859 w 969"/>
                <a:gd name="T57" fmla="*/ 336 h 1192"/>
                <a:gd name="T58" fmla="*/ 877 w 969"/>
                <a:gd name="T59" fmla="*/ 306 h 1192"/>
                <a:gd name="T60" fmla="*/ 889 w 969"/>
                <a:gd name="T61" fmla="*/ 270 h 1192"/>
                <a:gd name="T62" fmla="*/ 901 w 969"/>
                <a:gd name="T63" fmla="*/ 240 h 1192"/>
                <a:gd name="T64" fmla="*/ 907 w 969"/>
                <a:gd name="T65" fmla="*/ 228 h 1192"/>
                <a:gd name="T66" fmla="*/ 913 w 969"/>
                <a:gd name="T67" fmla="*/ 216 h 1192"/>
                <a:gd name="T68" fmla="*/ 931 w 969"/>
                <a:gd name="T69" fmla="*/ 173 h 1192"/>
                <a:gd name="T70" fmla="*/ 949 w 969"/>
                <a:gd name="T71" fmla="*/ 137 h 1192"/>
                <a:gd name="T72" fmla="*/ 955 w 969"/>
                <a:gd name="T73" fmla="*/ 125 h 1192"/>
                <a:gd name="T74" fmla="*/ 955 w 969"/>
                <a:gd name="T75" fmla="*/ 119 h 1192"/>
                <a:gd name="T76" fmla="*/ 973 w 969"/>
                <a:gd name="T77" fmla="*/ 0 h 1192"/>
                <a:gd name="T78" fmla="*/ 949 w 969"/>
                <a:gd name="T79" fmla="*/ 47 h 1192"/>
                <a:gd name="T80" fmla="*/ 786 w 969"/>
                <a:gd name="T81" fmla="*/ 113 h 1192"/>
                <a:gd name="T82" fmla="*/ 709 w 969"/>
                <a:gd name="T83" fmla="*/ 161 h 1192"/>
                <a:gd name="T84" fmla="*/ 462 w 969"/>
                <a:gd name="T85" fmla="*/ 234 h 1192"/>
                <a:gd name="T86" fmla="*/ 282 w 969"/>
                <a:gd name="T87" fmla="*/ 288 h 1192"/>
                <a:gd name="T88" fmla="*/ 174 w 969"/>
                <a:gd name="T89" fmla="*/ 294 h 1192"/>
                <a:gd name="T90" fmla="*/ 12 w 969"/>
                <a:gd name="T91" fmla="*/ 486 h 1192"/>
                <a:gd name="T92" fmla="*/ 0 w 969"/>
                <a:gd name="T93" fmla="*/ 510 h 1192"/>
                <a:gd name="T94" fmla="*/ 0 w 969"/>
                <a:gd name="T95" fmla="*/ 1189 h 1192"/>
                <a:gd name="T96" fmla="*/ 96 w 969"/>
                <a:gd name="T97" fmla="*/ 1183 h 1192"/>
                <a:gd name="T98" fmla="*/ 324 w 969"/>
                <a:gd name="T99" fmla="*/ 1189 h 1192"/>
                <a:gd name="T100" fmla="*/ 324 w 969"/>
                <a:gd name="T101" fmla="*/ 1189 h 1192"/>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Lst>
              <a:ahLst/>
              <a:cxnLst>
                <a:cxn ang="T102">
                  <a:pos x="T0" y="T1"/>
                </a:cxn>
                <a:cxn ang="T103">
                  <a:pos x="T2" y="T3"/>
                </a:cxn>
                <a:cxn ang="T104">
                  <a:pos x="T4" y="T5"/>
                </a:cxn>
                <a:cxn ang="T105">
                  <a:pos x="T6" y="T7"/>
                </a:cxn>
                <a:cxn ang="T106">
                  <a:pos x="T8" y="T9"/>
                </a:cxn>
                <a:cxn ang="T107">
                  <a:pos x="T10" y="T11"/>
                </a:cxn>
                <a:cxn ang="T108">
                  <a:pos x="T12" y="T13"/>
                </a:cxn>
                <a:cxn ang="T109">
                  <a:pos x="T14" y="T15"/>
                </a:cxn>
                <a:cxn ang="T110">
                  <a:pos x="T16" y="T17"/>
                </a:cxn>
                <a:cxn ang="T111">
                  <a:pos x="T18" y="T19"/>
                </a:cxn>
                <a:cxn ang="T112">
                  <a:pos x="T20" y="T21"/>
                </a:cxn>
                <a:cxn ang="T113">
                  <a:pos x="T22" y="T23"/>
                </a:cxn>
                <a:cxn ang="T114">
                  <a:pos x="T24" y="T25"/>
                </a:cxn>
                <a:cxn ang="T115">
                  <a:pos x="T26" y="T27"/>
                </a:cxn>
                <a:cxn ang="T116">
                  <a:pos x="T28" y="T29"/>
                </a:cxn>
                <a:cxn ang="T117">
                  <a:pos x="T30" y="T31"/>
                </a:cxn>
                <a:cxn ang="T118">
                  <a:pos x="T32" y="T33"/>
                </a:cxn>
                <a:cxn ang="T119">
                  <a:pos x="T34" y="T35"/>
                </a:cxn>
                <a:cxn ang="T120">
                  <a:pos x="T36" y="T37"/>
                </a:cxn>
                <a:cxn ang="T121">
                  <a:pos x="T38" y="T39"/>
                </a:cxn>
                <a:cxn ang="T122">
                  <a:pos x="T40" y="T41"/>
                </a:cxn>
                <a:cxn ang="T123">
                  <a:pos x="T42" y="T43"/>
                </a:cxn>
                <a:cxn ang="T124">
                  <a:pos x="T44" y="T45"/>
                </a:cxn>
                <a:cxn ang="T125">
                  <a:pos x="T46" y="T47"/>
                </a:cxn>
                <a:cxn ang="T126">
                  <a:pos x="T48" y="T49"/>
                </a:cxn>
                <a:cxn ang="T127">
                  <a:pos x="T50" y="T51"/>
                </a:cxn>
                <a:cxn ang="T128">
                  <a:pos x="T52" y="T53"/>
                </a:cxn>
                <a:cxn ang="T129">
                  <a:pos x="T54" y="T55"/>
                </a:cxn>
                <a:cxn ang="T130">
                  <a:pos x="T56" y="T57"/>
                </a:cxn>
                <a:cxn ang="T131">
                  <a:pos x="T58" y="T59"/>
                </a:cxn>
                <a:cxn ang="T132">
                  <a:pos x="T60" y="T61"/>
                </a:cxn>
                <a:cxn ang="T133">
                  <a:pos x="T62" y="T63"/>
                </a:cxn>
                <a:cxn ang="T134">
                  <a:pos x="T64" y="T65"/>
                </a:cxn>
                <a:cxn ang="T135">
                  <a:pos x="T66" y="T67"/>
                </a:cxn>
                <a:cxn ang="T136">
                  <a:pos x="T68" y="T69"/>
                </a:cxn>
                <a:cxn ang="T137">
                  <a:pos x="T70" y="T71"/>
                </a:cxn>
                <a:cxn ang="T138">
                  <a:pos x="T72" y="T73"/>
                </a:cxn>
                <a:cxn ang="T139">
                  <a:pos x="T74" y="T75"/>
                </a:cxn>
                <a:cxn ang="T140">
                  <a:pos x="T76" y="T77"/>
                </a:cxn>
                <a:cxn ang="T141">
                  <a:pos x="T78" y="T79"/>
                </a:cxn>
                <a:cxn ang="T142">
                  <a:pos x="T80" y="T81"/>
                </a:cxn>
                <a:cxn ang="T143">
                  <a:pos x="T82" y="T83"/>
                </a:cxn>
                <a:cxn ang="T144">
                  <a:pos x="T84" y="T85"/>
                </a:cxn>
                <a:cxn ang="T145">
                  <a:pos x="T86" y="T87"/>
                </a:cxn>
                <a:cxn ang="T146">
                  <a:pos x="T88" y="T89"/>
                </a:cxn>
                <a:cxn ang="T147">
                  <a:pos x="T90" y="T91"/>
                </a:cxn>
                <a:cxn ang="T148">
                  <a:pos x="T92" y="T93"/>
                </a:cxn>
                <a:cxn ang="T149">
                  <a:pos x="T94" y="T95"/>
                </a:cxn>
                <a:cxn ang="T150">
                  <a:pos x="T96" y="T97"/>
                </a:cxn>
                <a:cxn ang="T151">
                  <a:pos x="T98" y="T99"/>
                </a:cxn>
                <a:cxn ang="T152">
                  <a:pos x="T100" y="T101"/>
                </a:cxn>
              </a:cxnLst>
              <a:rect l="0" t="0" r="r" b="b"/>
              <a:pathLst>
                <a:path w="969" h="1192">
                  <a:moveTo>
                    <a:pt x="323" y="1186"/>
                  </a:moveTo>
                  <a:lnTo>
                    <a:pt x="490" y="1192"/>
                  </a:lnTo>
                  <a:lnTo>
                    <a:pt x="580" y="1150"/>
                  </a:lnTo>
                  <a:lnTo>
                    <a:pt x="813" y="1085"/>
                  </a:lnTo>
                  <a:lnTo>
                    <a:pt x="933" y="1055"/>
                  </a:lnTo>
                  <a:lnTo>
                    <a:pt x="759" y="989"/>
                  </a:lnTo>
                  <a:lnTo>
                    <a:pt x="556" y="953"/>
                  </a:lnTo>
                  <a:lnTo>
                    <a:pt x="197" y="971"/>
                  </a:lnTo>
                  <a:lnTo>
                    <a:pt x="299" y="893"/>
                  </a:lnTo>
                  <a:lnTo>
                    <a:pt x="496" y="803"/>
                  </a:lnTo>
                  <a:lnTo>
                    <a:pt x="694" y="671"/>
                  </a:lnTo>
                  <a:lnTo>
                    <a:pt x="700" y="671"/>
                  </a:lnTo>
                  <a:lnTo>
                    <a:pt x="712" y="665"/>
                  </a:lnTo>
                  <a:lnTo>
                    <a:pt x="753" y="647"/>
                  </a:lnTo>
                  <a:lnTo>
                    <a:pt x="777" y="641"/>
                  </a:lnTo>
                  <a:lnTo>
                    <a:pt x="789" y="629"/>
                  </a:lnTo>
                  <a:lnTo>
                    <a:pt x="795" y="617"/>
                  </a:lnTo>
                  <a:lnTo>
                    <a:pt x="789" y="611"/>
                  </a:lnTo>
                  <a:lnTo>
                    <a:pt x="783" y="599"/>
                  </a:lnTo>
                  <a:lnTo>
                    <a:pt x="783" y="575"/>
                  </a:lnTo>
                  <a:lnTo>
                    <a:pt x="795" y="545"/>
                  </a:lnTo>
                  <a:lnTo>
                    <a:pt x="807" y="515"/>
                  </a:lnTo>
                  <a:lnTo>
                    <a:pt x="825" y="485"/>
                  </a:lnTo>
                  <a:lnTo>
                    <a:pt x="837" y="455"/>
                  </a:lnTo>
                  <a:lnTo>
                    <a:pt x="843" y="437"/>
                  </a:lnTo>
                  <a:lnTo>
                    <a:pt x="849" y="431"/>
                  </a:lnTo>
                  <a:lnTo>
                    <a:pt x="849" y="347"/>
                  </a:lnTo>
                  <a:lnTo>
                    <a:pt x="849" y="341"/>
                  </a:lnTo>
                  <a:lnTo>
                    <a:pt x="855" y="335"/>
                  </a:lnTo>
                  <a:lnTo>
                    <a:pt x="873" y="305"/>
                  </a:lnTo>
                  <a:lnTo>
                    <a:pt x="885" y="269"/>
                  </a:lnTo>
                  <a:lnTo>
                    <a:pt x="897" y="239"/>
                  </a:lnTo>
                  <a:lnTo>
                    <a:pt x="903" y="227"/>
                  </a:lnTo>
                  <a:lnTo>
                    <a:pt x="909" y="215"/>
                  </a:lnTo>
                  <a:lnTo>
                    <a:pt x="927" y="173"/>
                  </a:lnTo>
                  <a:lnTo>
                    <a:pt x="945" y="137"/>
                  </a:lnTo>
                  <a:lnTo>
                    <a:pt x="951" y="125"/>
                  </a:lnTo>
                  <a:lnTo>
                    <a:pt x="951" y="119"/>
                  </a:lnTo>
                  <a:lnTo>
                    <a:pt x="969" y="0"/>
                  </a:lnTo>
                  <a:lnTo>
                    <a:pt x="945" y="47"/>
                  </a:lnTo>
                  <a:lnTo>
                    <a:pt x="783" y="113"/>
                  </a:lnTo>
                  <a:lnTo>
                    <a:pt x="706" y="161"/>
                  </a:lnTo>
                  <a:lnTo>
                    <a:pt x="460" y="233"/>
                  </a:lnTo>
                  <a:lnTo>
                    <a:pt x="281" y="287"/>
                  </a:lnTo>
                  <a:lnTo>
                    <a:pt x="173" y="293"/>
                  </a:lnTo>
                  <a:lnTo>
                    <a:pt x="12" y="485"/>
                  </a:lnTo>
                  <a:lnTo>
                    <a:pt x="0" y="509"/>
                  </a:lnTo>
                  <a:lnTo>
                    <a:pt x="0" y="1186"/>
                  </a:lnTo>
                  <a:lnTo>
                    <a:pt x="96" y="1180"/>
                  </a:lnTo>
                  <a:lnTo>
                    <a:pt x="323" y="1186"/>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4" name="Freeform 7"/>
            <p:cNvSpPr>
              <a:spLocks/>
            </p:cNvSpPr>
            <p:nvPr/>
          </p:nvSpPr>
          <p:spPr bwMode="hidden">
            <a:xfrm>
              <a:off x="3188" y="1"/>
              <a:ext cx="2570" cy="2266"/>
            </a:xfrm>
            <a:custGeom>
              <a:avLst/>
              <a:gdLst>
                <a:gd name="T0" fmla="*/ 859 w 2570"/>
                <a:gd name="T1" fmla="*/ 612 h 2266"/>
                <a:gd name="T2" fmla="*/ 1087 w 2570"/>
                <a:gd name="T3" fmla="*/ 853 h 2266"/>
                <a:gd name="T4" fmla="*/ 961 w 2570"/>
                <a:gd name="T5" fmla="*/ 913 h 2266"/>
                <a:gd name="T6" fmla="*/ 786 w 2570"/>
                <a:gd name="T7" fmla="*/ 883 h 2266"/>
                <a:gd name="T8" fmla="*/ 450 w 2570"/>
                <a:gd name="T9" fmla="*/ 931 h 2266"/>
                <a:gd name="T10" fmla="*/ 150 w 2570"/>
                <a:gd name="T11" fmla="*/ 1075 h 2266"/>
                <a:gd name="T12" fmla="*/ 78 w 2570"/>
                <a:gd name="T13" fmla="*/ 1165 h 2266"/>
                <a:gd name="T14" fmla="*/ 361 w 2570"/>
                <a:gd name="T15" fmla="*/ 1256 h 2266"/>
                <a:gd name="T16" fmla="*/ 444 w 2570"/>
                <a:gd name="T17" fmla="*/ 1316 h 2266"/>
                <a:gd name="T18" fmla="*/ 697 w 2570"/>
                <a:gd name="T19" fmla="*/ 1400 h 2266"/>
                <a:gd name="T20" fmla="*/ 1026 w 2570"/>
                <a:gd name="T21" fmla="*/ 1346 h 2266"/>
                <a:gd name="T22" fmla="*/ 991 w 2570"/>
                <a:gd name="T23" fmla="*/ 1412 h 2266"/>
                <a:gd name="T24" fmla="*/ 804 w 2570"/>
                <a:gd name="T25" fmla="*/ 1574 h 2266"/>
                <a:gd name="T26" fmla="*/ 726 w 2570"/>
                <a:gd name="T27" fmla="*/ 1718 h 2266"/>
                <a:gd name="T28" fmla="*/ 768 w 2570"/>
                <a:gd name="T29" fmla="*/ 1742 h 2266"/>
                <a:gd name="T30" fmla="*/ 865 w 2570"/>
                <a:gd name="T31" fmla="*/ 1693 h 2266"/>
                <a:gd name="T32" fmla="*/ 991 w 2570"/>
                <a:gd name="T33" fmla="*/ 1699 h 2266"/>
                <a:gd name="T34" fmla="*/ 1135 w 2570"/>
                <a:gd name="T35" fmla="*/ 1627 h 2266"/>
                <a:gd name="T36" fmla="*/ 1183 w 2570"/>
                <a:gd name="T37" fmla="*/ 1669 h 2266"/>
                <a:gd name="T38" fmla="*/ 1399 w 2570"/>
                <a:gd name="T39" fmla="*/ 1436 h 2266"/>
                <a:gd name="T40" fmla="*/ 1615 w 2570"/>
                <a:gd name="T41" fmla="*/ 1334 h 2266"/>
                <a:gd name="T42" fmla="*/ 1645 w 2570"/>
                <a:gd name="T43" fmla="*/ 1370 h 2266"/>
                <a:gd name="T44" fmla="*/ 1681 w 2570"/>
                <a:gd name="T45" fmla="*/ 1430 h 2266"/>
                <a:gd name="T46" fmla="*/ 1699 w 2570"/>
                <a:gd name="T47" fmla="*/ 1466 h 2266"/>
                <a:gd name="T48" fmla="*/ 1747 w 2570"/>
                <a:gd name="T49" fmla="*/ 1550 h 2266"/>
                <a:gd name="T50" fmla="*/ 1772 w 2570"/>
                <a:gd name="T51" fmla="*/ 1586 h 2266"/>
                <a:gd name="T52" fmla="*/ 2124 w 2570"/>
                <a:gd name="T53" fmla="*/ 2248 h 2266"/>
                <a:gd name="T54" fmla="*/ 1693 w 2570"/>
                <a:gd name="T55" fmla="*/ 1322 h 2266"/>
                <a:gd name="T56" fmla="*/ 1861 w 2570"/>
                <a:gd name="T57" fmla="*/ 1165 h 2266"/>
                <a:gd name="T58" fmla="*/ 2173 w 2570"/>
                <a:gd name="T59" fmla="*/ 1099 h 2266"/>
                <a:gd name="T60" fmla="*/ 2390 w 2570"/>
                <a:gd name="T61" fmla="*/ 1009 h 2266"/>
                <a:gd name="T62" fmla="*/ 2570 w 2570"/>
                <a:gd name="T63" fmla="*/ 805 h 2266"/>
                <a:gd name="T64" fmla="*/ 2342 w 2570"/>
                <a:gd name="T65" fmla="*/ 781 h 2266"/>
                <a:gd name="T66" fmla="*/ 2114 w 2570"/>
                <a:gd name="T67" fmla="*/ 763 h 2266"/>
                <a:gd name="T68" fmla="*/ 2408 w 2570"/>
                <a:gd name="T69" fmla="*/ 433 h 2266"/>
                <a:gd name="T70" fmla="*/ 2426 w 2570"/>
                <a:gd name="T71" fmla="*/ 421 h 2266"/>
                <a:gd name="T72" fmla="*/ 2474 w 2570"/>
                <a:gd name="T73" fmla="*/ 379 h 2266"/>
                <a:gd name="T74" fmla="*/ 2492 w 2570"/>
                <a:gd name="T75" fmla="*/ 355 h 2266"/>
                <a:gd name="T76" fmla="*/ 2474 w 2570"/>
                <a:gd name="T77" fmla="*/ 337 h 2266"/>
                <a:gd name="T78" fmla="*/ 2474 w 2570"/>
                <a:gd name="T79" fmla="*/ 271 h 2266"/>
                <a:gd name="T80" fmla="*/ 2492 w 2570"/>
                <a:gd name="T81" fmla="*/ 192 h 2266"/>
                <a:gd name="T82" fmla="*/ 2504 w 2570"/>
                <a:gd name="T83" fmla="*/ 132 h 2266"/>
                <a:gd name="T84" fmla="*/ 2492 w 2570"/>
                <a:gd name="T85" fmla="*/ 36 h 2266"/>
                <a:gd name="T86" fmla="*/ 2492 w 2570"/>
                <a:gd name="T87" fmla="*/ 24 h 2266"/>
                <a:gd name="T88" fmla="*/ 2102 w 2570"/>
                <a:gd name="T89" fmla="*/ 0 h 2266"/>
                <a:gd name="T90" fmla="*/ 1909 w 2570"/>
                <a:gd name="T91" fmla="*/ 90 h 2266"/>
                <a:gd name="T92" fmla="*/ 1747 w 2570"/>
                <a:gd name="T93" fmla="*/ 535 h 2266"/>
                <a:gd name="T94" fmla="*/ 1711 w 2570"/>
                <a:gd name="T95" fmla="*/ 469 h 2266"/>
                <a:gd name="T96" fmla="*/ 1633 w 2570"/>
                <a:gd name="T97" fmla="*/ 144 h 2266"/>
                <a:gd name="T98" fmla="*/ 1579 w 2570"/>
                <a:gd name="T99" fmla="*/ 0 h 2266"/>
                <a:gd name="T100" fmla="*/ 738 w 2570"/>
                <a:gd name="T101" fmla="*/ 186 h 2266"/>
                <a:gd name="T102" fmla="*/ 756 w 2570"/>
                <a:gd name="T103" fmla="*/ 463 h 226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2570" h="2266">
                  <a:moveTo>
                    <a:pt x="756" y="463"/>
                  </a:moveTo>
                  <a:lnTo>
                    <a:pt x="859" y="612"/>
                  </a:lnTo>
                  <a:lnTo>
                    <a:pt x="937" y="720"/>
                  </a:lnTo>
                  <a:lnTo>
                    <a:pt x="1087" y="853"/>
                  </a:lnTo>
                  <a:lnTo>
                    <a:pt x="1105" y="907"/>
                  </a:lnTo>
                  <a:lnTo>
                    <a:pt x="961" y="913"/>
                  </a:lnTo>
                  <a:lnTo>
                    <a:pt x="895" y="901"/>
                  </a:lnTo>
                  <a:lnTo>
                    <a:pt x="786" y="883"/>
                  </a:lnTo>
                  <a:lnTo>
                    <a:pt x="637" y="859"/>
                  </a:lnTo>
                  <a:lnTo>
                    <a:pt x="450" y="931"/>
                  </a:lnTo>
                  <a:lnTo>
                    <a:pt x="306" y="1021"/>
                  </a:lnTo>
                  <a:lnTo>
                    <a:pt x="150" y="1075"/>
                  </a:lnTo>
                  <a:lnTo>
                    <a:pt x="0" y="1153"/>
                  </a:lnTo>
                  <a:lnTo>
                    <a:pt x="78" y="1165"/>
                  </a:lnTo>
                  <a:lnTo>
                    <a:pt x="264" y="1220"/>
                  </a:lnTo>
                  <a:lnTo>
                    <a:pt x="361" y="1256"/>
                  </a:lnTo>
                  <a:lnTo>
                    <a:pt x="367" y="1298"/>
                  </a:lnTo>
                  <a:lnTo>
                    <a:pt x="444" y="1316"/>
                  </a:lnTo>
                  <a:lnTo>
                    <a:pt x="558" y="1400"/>
                  </a:lnTo>
                  <a:lnTo>
                    <a:pt x="697" y="1400"/>
                  </a:lnTo>
                  <a:lnTo>
                    <a:pt x="895" y="1346"/>
                  </a:lnTo>
                  <a:lnTo>
                    <a:pt x="1026" y="1346"/>
                  </a:lnTo>
                  <a:lnTo>
                    <a:pt x="1147" y="1358"/>
                  </a:lnTo>
                  <a:lnTo>
                    <a:pt x="991" y="1412"/>
                  </a:lnTo>
                  <a:lnTo>
                    <a:pt x="804" y="1538"/>
                  </a:lnTo>
                  <a:lnTo>
                    <a:pt x="804" y="1574"/>
                  </a:lnTo>
                  <a:lnTo>
                    <a:pt x="762" y="1645"/>
                  </a:lnTo>
                  <a:lnTo>
                    <a:pt x="726" y="1718"/>
                  </a:lnTo>
                  <a:lnTo>
                    <a:pt x="732" y="1754"/>
                  </a:lnTo>
                  <a:lnTo>
                    <a:pt x="768" y="1742"/>
                  </a:lnTo>
                  <a:lnTo>
                    <a:pt x="829" y="1730"/>
                  </a:lnTo>
                  <a:lnTo>
                    <a:pt x="865" y="1693"/>
                  </a:lnTo>
                  <a:lnTo>
                    <a:pt x="925" y="1663"/>
                  </a:lnTo>
                  <a:lnTo>
                    <a:pt x="991" y="1699"/>
                  </a:lnTo>
                  <a:lnTo>
                    <a:pt x="1087" y="1675"/>
                  </a:lnTo>
                  <a:lnTo>
                    <a:pt x="1135" y="1627"/>
                  </a:lnTo>
                  <a:lnTo>
                    <a:pt x="1147" y="1687"/>
                  </a:lnTo>
                  <a:lnTo>
                    <a:pt x="1183" y="1669"/>
                  </a:lnTo>
                  <a:lnTo>
                    <a:pt x="1333" y="1514"/>
                  </a:lnTo>
                  <a:lnTo>
                    <a:pt x="1399" y="1436"/>
                  </a:lnTo>
                  <a:lnTo>
                    <a:pt x="1526" y="1382"/>
                  </a:lnTo>
                  <a:lnTo>
                    <a:pt x="1615" y="1334"/>
                  </a:lnTo>
                  <a:lnTo>
                    <a:pt x="1627" y="1346"/>
                  </a:lnTo>
                  <a:lnTo>
                    <a:pt x="1645" y="1370"/>
                  </a:lnTo>
                  <a:lnTo>
                    <a:pt x="1669" y="1400"/>
                  </a:lnTo>
                  <a:lnTo>
                    <a:pt x="1681" y="1430"/>
                  </a:lnTo>
                  <a:lnTo>
                    <a:pt x="1687" y="1448"/>
                  </a:lnTo>
                  <a:lnTo>
                    <a:pt x="1699" y="1466"/>
                  </a:lnTo>
                  <a:lnTo>
                    <a:pt x="1729" y="1520"/>
                  </a:lnTo>
                  <a:lnTo>
                    <a:pt x="1747" y="1550"/>
                  </a:lnTo>
                  <a:lnTo>
                    <a:pt x="1766" y="1574"/>
                  </a:lnTo>
                  <a:lnTo>
                    <a:pt x="1772" y="1586"/>
                  </a:lnTo>
                  <a:lnTo>
                    <a:pt x="1778" y="1592"/>
                  </a:lnTo>
                  <a:lnTo>
                    <a:pt x="2124" y="2248"/>
                  </a:lnTo>
                  <a:lnTo>
                    <a:pt x="2215" y="2266"/>
                  </a:lnTo>
                  <a:lnTo>
                    <a:pt x="1693" y="1322"/>
                  </a:lnTo>
                  <a:lnTo>
                    <a:pt x="1723" y="1262"/>
                  </a:lnTo>
                  <a:lnTo>
                    <a:pt x="1861" y="1165"/>
                  </a:lnTo>
                  <a:lnTo>
                    <a:pt x="1988" y="1129"/>
                  </a:lnTo>
                  <a:lnTo>
                    <a:pt x="2173" y="1099"/>
                  </a:lnTo>
                  <a:lnTo>
                    <a:pt x="2318" y="1075"/>
                  </a:lnTo>
                  <a:lnTo>
                    <a:pt x="2390" y="1009"/>
                  </a:lnTo>
                  <a:lnTo>
                    <a:pt x="2570" y="895"/>
                  </a:lnTo>
                  <a:lnTo>
                    <a:pt x="2570" y="805"/>
                  </a:lnTo>
                  <a:lnTo>
                    <a:pt x="2516" y="787"/>
                  </a:lnTo>
                  <a:lnTo>
                    <a:pt x="2342" y="781"/>
                  </a:lnTo>
                  <a:lnTo>
                    <a:pt x="2042" y="871"/>
                  </a:lnTo>
                  <a:lnTo>
                    <a:pt x="2114" y="763"/>
                  </a:lnTo>
                  <a:lnTo>
                    <a:pt x="2264" y="624"/>
                  </a:lnTo>
                  <a:lnTo>
                    <a:pt x="2408" y="433"/>
                  </a:lnTo>
                  <a:lnTo>
                    <a:pt x="2414" y="433"/>
                  </a:lnTo>
                  <a:lnTo>
                    <a:pt x="2426" y="421"/>
                  </a:lnTo>
                  <a:lnTo>
                    <a:pt x="2456" y="397"/>
                  </a:lnTo>
                  <a:lnTo>
                    <a:pt x="2474" y="379"/>
                  </a:lnTo>
                  <a:lnTo>
                    <a:pt x="2486" y="367"/>
                  </a:lnTo>
                  <a:lnTo>
                    <a:pt x="2492" y="355"/>
                  </a:lnTo>
                  <a:lnTo>
                    <a:pt x="2486" y="349"/>
                  </a:lnTo>
                  <a:lnTo>
                    <a:pt x="2474" y="337"/>
                  </a:lnTo>
                  <a:lnTo>
                    <a:pt x="2474" y="307"/>
                  </a:lnTo>
                  <a:lnTo>
                    <a:pt x="2474" y="271"/>
                  </a:lnTo>
                  <a:lnTo>
                    <a:pt x="2480" y="228"/>
                  </a:lnTo>
                  <a:lnTo>
                    <a:pt x="2492" y="192"/>
                  </a:lnTo>
                  <a:lnTo>
                    <a:pt x="2498" y="156"/>
                  </a:lnTo>
                  <a:lnTo>
                    <a:pt x="2504" y="132"/>
                  </a:lnTo>
                  <a:lnTo>
                    <a:pt x="2504" y="126"/>
                  </a:lnTo>
                  <a:lnTo>
                    <a:pt x="2492" y="36"/>
                  </a:lnTo>
                  <a:lnTo>
                    <a:pt x="2492" y="24"/>
                  </a:lnTo>
                  <a:lnTo>
                    <a:pt x="2498" y="0"/>
                  </a:lnTo>
                  <a:lnTo>
                    <a:pt x="2102" y="0"/>
                  </a:lnTo>
                  <a:lnTo>
                    <a:pt x="2006" y="60"/>
                  </a:lnTo>
                  <a:lnTo>
                    <a:pt x="1909" y="90"/>
                  </a:lnTo>
                  <a:lnTo>
                    <a:pt x="1808" y="337"/>
                  </a:lnTo>
                  <a:lnTo>
                    <a:pt x="1747" y="535"/>
                  </a:lnTo>
                  <a:lnTo>
                    <a:pt x="1687" y="588"/>
                  </a:lnTo>
                  <a:lnTo>
                    <a:pt x="1711" y="469"/>
                  </a:lnTo>
                  <a:lnTo>
                    <a:pt x="1687" y="343"/>
                  </a:lnTo>
                  <a:lnTo>
                    <a:pt x="1633" y="144"/>
                  </a:lnTo>
                  <a:lnTo>
                    <a:pt x="1585" y="12"/>
                  </a:lnTo>
                  <a:lnTo>
                    <a:pt x="1579" y="0"/>
                  </a:lnTo>
                  <a:lnTo>
                    <a:pt x="786" y="0"/>
                  </a:lnTo>
                  <a:lnTo>
                    <a:pt x="738" y="186"/>
                  </a:lnTo>
                  <a:lnTo>
                    <a:pt x="756" y="463"/>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5" name="Freeform 8"/>
            <p:cNvSpPr>
              <a:spLocks/>
            </p:cNvSpPr>
            <p:nvPr/>
          </p:nvSpPr>
          <p:spPr bwMode="hidden">
            <a:xfrm>
              <a:off x="3525" y="1"/>
              <a:ext cx="2185" cy="1508"/>
            </a:xfrm>
            <a:custGeom>
              <a:avLst/>
              <a:gdLst>
                <a:gd name="T0" fmla="*/ 1038 w 2176"/>
                <a:gd name="T1" fmla="*/ 769 h 1505"/>
                <a:gd name="T2" fmla="*/ 1195 w 2176"/>
                <a:gd name="T3" fmla="*/ 1237 h 1505"/>
                <a:gd name="T4" fmla="*/ 960 w 2176"/>
                <a:gd name="T5" fmla="*/ 1195 h 1505"/>
                <a:gd name="T6" fmla="*/ 726 w 2176"/>
                <a:gd name="T7" fmla="*/ 1129 h 1505"/>
                <a:gd name="T8" fmla="*/ 444 w 2176"/>
                <a:gd name="T9" fmla="*/ 1111 h 1505"/>
                <a:gd name="T10" fmla="*/ 0 w 2176"/>
                <a:gd name="T11" fmla="*/ 1081 h 1505"/>
                <a:gd name="T12" fmla="*/ 30 w 2176"/>
                <a:gd name="T13" fmla="*/ 1117 h 1505"/>
                <a:gd name="T14" fmla="*/ 498 w 2176"/>
                <a:gd name="T15" fmla="*/ 1135 h 1505"/>
                <a:gd name="T16" fmla="*/ 780 w 2176"/>
                <a:gd name="T17" fmla="*/ 1189 h 1505"/>
                <a:gd name="T18" fmla="*/ 1135 w 2176"/>
                <a:gd name="T19" fmla="*/ 1304 h 1505"/>
                <a:gd name="T20" fmla="*/ 1074 w 2176"/>
                <a:gd name="T21" fmla="*/ 1322 h 1505"/>
                <a:gd name="T22" fmla="*/ 714 w 2176"/>
                <a:gd name="T23" fmla="*/ 1508 h 1505"/>
                <a:gd name="T24" fmla="*/ 768 w 2176"/>
                <a:gd name="T25" fmla="*/ 1484 h 1505"/>
                <a:gd name="T26" fmla="*/ 865 w 2176"/>
                <a:gd name="T27" fmla="*/ 1442 h 1505"/>
                <a:gd name="T28" fmla="*/ 1026 w 2176"/>
                <a:gd name="T29" fmla="*/ 1358 h 1505"/>
                <a:gd name="T30" fmla="*/ 1219 w 2176"/>
                <a:gd name="T31" fmla="*/ 1298 h 1505"/>
                <a:gd name="T32" fmla="*/ 1272 w 2176"/>
                <a:gd name="T33" fmla="*/ 1225 h 1505"/>
                <a:gd name="T34" fmla="*/ 1639 w 2176"/>
                <a:gd name="T35" fmla="*/ 1045 h 1505"/>
                <a:gd name="T36" fmla="*/ 1939 w 2176"/>
                <a:gd name="T37" fmla="*/ 955 h 1505"/>
                <a:gd name="T38" fmla="*/ 2185 w 2176"/>
                <a:gd name="T39" fmla="*/ 823 h 1505"/>
                <a:gd name="T40" fmla="*/ 1969 w 2176"/>
                <a:gd name="T41" fmla="*/ 913 h 1505"/>
                <a:gd name="T42" fmla="*/ 1663 w 2176"/>
                <a:gd name="T43" fmla="*/ 991 h 1505"/>
                <a:gd name="T44" fmla="*/ 1345 w 2176"/>
                <a:gd name="T45" fmla="*/ 1153 h 1505"/>
                <a:gd name="T46" fmla="*/ 1507 w 2176"/>
                <a:gd name="T47" fmla="*/ 907 h 1505"/>
                <a:gd name="T48" fmla="*/ 1627 w 2176"/>
                <a:gd name="T49" fmla="*/ 546 h 1505"/>
                <a:gd name="T50" fmla="*/ 1747 w 2176"/>
                <a:gd name="T51" fmla="*/ 373 h 1505"/>
                <a:gd name="T52" fmla="*/ 1987 w 2176"/>
                <a:gd name="T53" fmla="*/ 60 h 1505"/>
                <a:gd name="T54" fmla="*/ 2011 w 2176"/>
                <a:gd name="T55" fmla="*/ 0 h 1505"/>
                <a:gd name="T56" fmla="*/ 1981 w 2176"/>
                <a:gd name="T57" fmla="*/ 0 h 1505"/>
                <a:gd name="T58" fmla="*/ 1603 w 2176"/>
                <a:gd name="T59" fmla="*/ 481 h 1505"/>
                <a:gd name="T60" fmla="*/ 1483 w 2176"/>
                <a:gd name="T61" fmla="*/ 889 h 1505"/>
                <a:gd name="T62" fmla="*/ 1260 w 2176"/>
                <a:gd name="T63" fmla="*/ 1177 h 1505"/>
                <a:gd name="T64" fmla="*/ 1135 w 2176"/>
                <a:gd name="T65" fmla="*/ 907 h 1505"/>
                <a:gd name="T66" fmla="*/ 1014 w 2176"/>
                <a:gd name="T67" fmla="*/ 541 h 1505"/>
                <a:gd name="T68" fmla="*/ 889 w 2176"/>
                <a:gd name="T69" fmla="*/ 222 h 1505"/>
                <a:gd name="T70" fmla="*/ 792 w 2176"/>
                <a:gd name="T71" fmla="*/ 0 h 1505"/>
                <a:gd name="T72" fmla="*/ 756 w 2176"/>
                <a:gd name="T73" fmla="*/ 0 h 1505"/>
                <a:gd name="T74" fmla="*/ 907 w 2176"/>
                <a:gd name="T75" fmla="*/ 355 h 1505"/>
                <a:gd name="T76" fmla="*/ 1038 w 2176"/>
                <a:gd name="T77" fmla="*/ 769 h 1505"/>
                <a:gd name="T78" fmla="*/ 1038 w 2176"/>
                <a:gd name="T79" fmla="*/ 769 h 1505"/>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0" t="0" r="r" b="b"/>
              <a:pathLst>
                <a:path w="2176" h="1505">
                  <a:moveTo>
                    <a:pt x="1034" y="767"/>
                  </a:moveTo>
                  <a:lnTo>
                    <a:pt x="1190" y="1235"/>
                  </a:lnTo>
                  <a:lnTo>
                    <a:pt x="956" y="1193"/>
                  </a:lnTo>
                  <a:lnTo>
                    <a:pt x="723" y="1127"/>
                  </a:lnTo>
                  <a:lnTo>
                    <a:pt x="442" y="1109"/>
                  </a:lnTo>
                  <a:lnTo>
                    <a:pt x="0" y="1079"/>
                  </a:lnTo>
                  <a:lnTo>
                    <a:pt x="30" y="1115"/>
                  </a:lnTo>
                  <a:lnTo>
                    <a:pt x="496" y="1133"/>
                  </a:lnTo>
                  <a:lnTo>
                    <a:pt x="777" y="1187"/>
                  </a:lnTo>
                  <a:lnTo>
                    <a:pt x="1130" y="1301"/>
                  </a:lnTo>
                  <a:lnTo>
                    <a:pt x="1070" y="1319"/>
                  </a:lnTo>
                  <a:lnTo>
                    <a:pt x="711" y="1505"/>
                  </a:lnTo>
                  <a:lnTo>
                    <a:pt x="765" y="1481"/>
                  </a:lnTo>
                  <a:lnTo>
                    <a:pt x="861" y="1439"/>
                  </a:lnTo>
                  <a:lnTo>
                    <a:pt x="1022" y="1355"/>
                  </a:lnTo>
                  <a:lnTo>
                    <a:pt x="1214" y="1295"/>
                  </a:lnTo>
                  <a:lnTo>
                    <a:pt x="1267" y="1223"/>
                  </a:lnTo>
                  <a:lnTo>
                    <a:pt x="1632" y="1043"/>
                  </a:lnTo>
                  <a:lnTo>
                    <a:pt x="1931" y="953"/>
                  </a:lnTo>
                  <a:lnTo>
                    <a:pt x="2176" y="821"/>
                  </a:lnTo>
                  <a:lnTo>
                    <a:pt x="1961" y="911"/>
                  </a:lnTo>
                  <a:lnTo>
                    <a:pt x="1656" y="989"/>
                  </a:lnTo>
                  <a:lnTo>
                    <a:pt x="1339" y="1151"/>
                  </a:lnTo>
                  <a:lnTo>
                    <a:pt x="1501" y="905"/>
                  </a:lnTo>
                  <a:lnTo>
                    <a:pt x="1620" y="545"/>
                  </a:lnTo>
                  <a:lnTo>
                    <a:pt x="1740" y="372"/>
                  </a:lnTo>
                  <a:lnTo>
                    <a:pt x="1979" y="60"/>
                  </a:lnTo>
                  <a:lnTo>
                    <a:pt x="2003" y="0"/>
                  </a:lnTo>
                  <a:lnTo>
                    <a:pt x="1973" y="0"/>
                  </a:lnTo>
                  <a:lnTo>
                    <a:pt x="1596" y="480"/>
                  </a:lnTo>
                  <a:lnTo>
                    <a:pt x="1477" y="887"/>
                  </a:lnTo>
                  <a:lnTo>
                    <a:pt x="1255" y="1175"/>
                  </a:lnTo>
                  <a:lnTo>
                    <a:pt x="1130" y="905"/>
                  </a:lnTo>
                  <a:lnTo>
                    <a:pt x="1010" y="540"/>
                  </a:lnTo>
                  <a:lnTo>
                    <a:pt x="885" y="222"/>
                  </a:lnTo>
                  <a:lnTo>
                    <a:pt x="789" y="0"/>
                  </a:lnTo>
                  <a:lnTo>
                    <a:pt x="753" y="0"/>
                  </a:lnTo>
                  <a:lnTo>
                    <a:pt x="903" y="354"/>
                  </a:lnTo>
                  <a:lnTo>
                    <a:pt x="1034" y="767"/>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6" name="Freeform 9"/>
            <p:cNvSpPr>
              <a:spLocks/>
            </p:cNvSpPr>
            <p:nvPr/>
          </p:nvSpPr>
          <p:spPr bwMode="hidden">
            <a:xfrm>
              <a:off x="0" y="649"/>
              <a:ext cx="816" cy="806"/>
            </a:xfrm>
            <a:custGeom>
              <a:avLst/>
              <a:gdLst>
                <a:gd name="T0" fmla="*/ 162 w 813"/>
                <a:gd name="T1" fmla="*/ 565 h 804"/>
                <a:gd name="T2" fmla="*/ 330 w 813"/>
                <a:gd name="T3" fmla="*/ 439 h 804"/>
                <a:gd name="T4" fmla="*/ 648 w 813"/>
                <a:gd name="T5" fmla="*/ 217 h 804"/>
                <a:gd name="T6" fmla="*/ 816 w 813"/>
                <a:gd name="T7" fmla="*/ 0 h 804"/>
                <a:gd name="T8" fmla="*/ 678 w 813"/>
                <a:gd name="T9" fmla="*/ 150 h 804"/>
                <a:gd name="T10" fmla="*/ 145 w 813"/>
                <a:gd name="T11" fmla="*/ 505 h 804"/>
                <a:gd name="T12" fmla="*/ 0 w 813"/>
                <a:gd name="T13" fmla="*/ 734 h 804"/>
                <a:gd name="T14" fmla="*/ 0 w 813"/>
                <a:gd name="T15" fmla="*/ 806 h 804"/>
                <a:gd name="T16" fmla="*/ 162 w 813"/>
                <a:gd name="T17" fmla="*/ 565 h 804"/>
                <a:gd name="T18" fmla="*/ 162 w 813"/>
                <a:gd name="T19" fmla="*/ 565 h 80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813" h="804">
                  <a:moveTo>
                    <a:pt x="161" y="564"/>
                  </a:moveTo>
                  <a:lnTo>
                    <a:pt x="329" y="438"/>
                  </a:lnTo>
                  <a:lnTo>
                    <a:pt x="646" y="216"/>
                  </a:lnTo>
                  <a:lnTo>
                    <a:pt x="813" y="0"/>
                  </a:lnTo>
                  <a:lnTo>
                    <a:pt x="676" y="150"/>
                  </a:lnTo>
                  <a:lnTo>
                    <a:pt x="144" y="504"/>
                  </a:lnTo>
                  <a:lnTo>
                    <a:pt x="0" y="732"/>
                  </a:lnTo>
                  <a:lnTo>
                    <a:pt x="0" y="804"/>
                  </a:lnTo>
                  <a:lnTo>
                    <a:pt x="161" y="564"/>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7" name="Freeform 10"/>
            <p:cNvSpPr>
              <a:spLocks/>
            </p:cNvSpPr>
            <p:nvPr/>
          </p:nvSpPr>
          <p:spPr bwMode="hidden">
            <a:xfrm>
              <a:off x="0" y="1545"/>
              <a:ext cx="762" cy="107"/>
            </a:xfrm>
            <a:custGeom>
              <a:avLst/>
              <a:gdLst>
                <a:gd name="T0" fmla="*/ 462 w 759"/>
                <a:gd name="T1" fmla="*/ 66 h 107"/>
                <a:gd name="T2" fmla="*/ 762 w 759"/>
                <a:gd name="T3" fmla="*/ 0 h 107"/>
                <a:gd name="T4" fmla="*/ 498 w 759"/>
                <a:gd name="T5" fmla="*/ 36 h 107"/>
                <a:gd name="T6" fmla="*/ 139 w 759"/>
                <a:gd name="T7" fmla="*/ 48 h 107"/>
                <a:gd name="T8" fmla="*/ 0 w 759"/>
                <a:gd name="T9" fmla="*/ 78 h 107"/>
                <a:gd name="T10" fmla="*/ 0 w 759"/>
                <a:gd name="T11" fmla="*/ 107 h 107"/>
                <a:gd name="T12" fmla="*/ 96 w 759"/>
                <a:gd name="T13" fmla="*/ 89 h 107"/>
                <a:gd name="T14" fmla="*/ 462 w 759"/>
                <a:gd name="T15" fmla="*/ 66 h 107"/>
                <a:gd name="T16" fmla="*/ 462 w 759"/>
                <a:gd name="T17" fmla="*/ 66 h 10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759" h="107">
                  <a:moveTo>
                    <a:pt x="460" y="66"/>
                  </a:moveTo>
                  <a:lnTo>
                    <a:pt x="759" y="0"/>
                  </a:lnTo>
                  <a:lnTo>
                    <a:pt x="496" y="36"/>
                  </a:lnTo>
                  <a:lnTo>
                    <a:pt x="138" y="48"/>
                  </a:lnTo>
                  <a:lnTo>
                    <a:pt x="0" y="78"/>
                  </a:lnTo>
                  <a:lnTo>
                    <a:pt x="0" y="107"/>
                  </a:lnTo>
                  <a:lnTo>
                    <a:pt x="96" y="89"/>
                  </a:lnTo>
                  <a:lnTo>
                    <a:pt x="460" y="66"/>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8" name="Freeform 11"/>
            <p:cNvSpPr>
              <a:spLocks/>
            </p:cNvSpPr>
            <p:nvPr/>
          </p:nvSpPr>
          <p:spPr bwMode="hidden">
            <a:xfrm>
              <a:off x="2314" y="3431"/>
              <a:ext cx="3182" cy="745"/>
            </a:xfrm>
            <a:custGeom>
              <a:avLst/>
              <a:gdLst>
                <a:gd name="T0" fmla="*/ 1393 w 3169"/>
                <a:gd name="T1" fmla="*/ 240 h 743"/>
                <a:gd name="T2" fmla="*/ 1741 w 3169"/>
                <a:gd name="T3" fmla="*/ 234 h 743"/>
                <a:gd name="T4" fmla="*/ 2096 w 3169"/>
                <a:gd name="T5" fmla="*/ 252 h 743"/>
                <a:gd name="T6" fmla="*/ 2515 w 3169"/>
                <a:gd name="T7" fmla="*/ 234 h 743"/>
                <a:gd name="T8" fmla="*/ 3182 w 3169"/>
                <a:gd name="T9" fmla="*/ 205 h 743"/>
                <a:gd name="T10" fmla="*/ 3128 w 3169"/>
                <a:gd name="T11" fmla="*/ 187 h 743"/>
                <a:gd name="T12" fmla="*/ 2432 w 3169"/>
                <a:gd name="T13" fmla="*/ 222 h 743"/>
                <a:gd name="T14" fmla="*/ 2011 w 3169"/>
                <a:gd name="T15" fmla="*/ 222 h 743"/>
                <a:gd name="T16" fmla="*/ 1465 w 3169"/>
                <a:gd name="T17" fmla="*/ 187 h 743"/>
                <a:gd name="T18" fmla="*/ 1549 w 3169"/>
                <a:gd name="T19" fmla="*/ 168 h 743"/>
                <a:gd name="T20" fmla="*/ 2047 w 3169"/>
                <a:gd name="T21" fmla="*/ 0 h 743"/>
                <a:gd name="T22" fmla="*/ 1969 w 3169"/>
                <a:gd name="T23" fmla="*/ 24 h 743"/>
                <a:gd name="T24" fmla="*/ 1844 w 3169"/>
                <a:gd name="T25" fmla="*/ 66 h 743"/>
                <a:gd name="T26" fmla="*/ 1609 w 3169"/>
                <a:gd name="T27" fmla="*/ 138 h 743"/>
                <a:gd name="T28" fmla="*/ 1344 w 3169"/>
                <a:gd name="T29" fmla="*/ 199 h 743"/>
                <a:gd name="T30" fmla="*/ 1273 w 3169"/>
                <a:gd name="T31" fmla="*/ 252 h 743"/>
                <a:gd name="T32" fmla="*/ 768 w 3169"/>
                <a:gd name="T33" fmla="*/ 414 h 743"/>
                <a:gd name="T34" fmla="*/ 336 w 3169"/>
                <a:gd name="T35" fmla="*/ 504 h 743"/>
                <a:gd name="T36" fmla="*/ 0 w 3169"/>
                <a:gd name="T37" fmla="*/ 619 h 743"/>
                <a:gd name="T38" fmla="*/ 300 w 3169"/>
                <a:gd name="T39" fmla="*/ 540 h 743"/>
                <a:gd name="T40" fmla="*/ 738 w 3169"/>
                <a:gd name="T41" fmla="*/ 450 h 743"/>
                <a:gd name="T42" fmla="*/ 1183 w 3169"/>
                <a:gd name="T43" fmla="*/ 312 h 743"/>
                <a:gd name="T44" fmla="*/ 985 w 3169"/>
                <a:gd name="T45" fmla="*/ 492 h 743"/>
                <a:gd name="T46" fmla="*/ 871 w 3169"/>
                <a:gd name="T47" fmla="*/ 745 h 743"/>
                <a:gd name="T48" fmla="*/ 865 w 3169"/>
                <a:gd name="T49" fmla="*/ 745 h 743"/>
                <a:gd name="T50" fmla="*/ 937 w 3169"/>
                <a:gd name="T51" fmla="*/ 745 h 743"/>
                <a:gd name="T52" fmla="*/ 1026 w 3169"/>
                <a:gd name="T53" fmla="*/ 498 h 743"/>
                <a:gd name="T54" fmla="*/ 1302 w 3169"/>
                <a:gd name="T55" fmla="*/ 282 h 743"/>
                <a:gd name="T56" fmla="*/ 1537 w 3169"/>
                <a:gd name="T57" fmla="*/ 450 h 743"/>
                <a:gd name="T58" fmla="*/ 1777 w 3169"/>
                <a:gd name="T59" fmla="*/ 679 h 743"/>
                <a:gd name="T60" fmla="*/ 1862 w 3169"/>
                <a:gd name="T61" fmla="*/ 745 h 743"/>
                <a:gd name="T62" fmla="*/ 1927 w 3169"/>
                <a:gd name="T63" fmla="*/ 745 h 743"/>
                <a:gd name="T64" fmla="*/ 1699 w 3169"/>
                <a:gd name="T65" fmla="*/ 528 h 743"/>
                <a:gd name="T66" fmla="*/ 1393 w 3169"/>
                <a:gd name="T67" fmla="*/ 240 h 743"/>
                <a:gd name="T68" fmla="*/ 1393 w 3169"/>
                <a:gd name="T69" fmla="*/ 240 h 743"/>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169" h="743">
                  <a:moveTo>
                    <a:pt x="1387" y="239"/>
                  </a:moveTo>
                  <a:lnTo>
                    <a:pt x="1734" y="233"/>
                  </a:lnTo>
                  <a:lnTo>
                    <a:pt x="2087" y="251"/>
                  </a:lnTo>
                  <a:lnTo>
                    <a:pt x="2505" y="233"/>
                  </a:lnTo>
                  <a:lnTo>
                    <a:pt x="3169" y="204"/>
                  </a:lnTo>
                  <a:lnTo>
                    <a:pt x="3115" y="186"/>
                  </a:lnTo>
                  <a:lnTo>
                    <a:pt x="2422" y="221"/>
                  </a:lnTo>
                  <a:lnTo>
                    <a:pt x="2003" y="221"/>
                  </a:lnTo>
                  <a:lnTo>
                    <a:pt x="1459" y="186"/>
                  </a:lnTo>
                  <a:lnTo>
                    <a:pt x="1543" y="168"/>
                  </a:lnTo>
                  <a:lnTo>
                    <a:pt x="2039" y="0"/>
                  </a:lnTo>
                  <a:lnTo>
                    <a:pt x="1961" y="24"/>
                  </a:lnTo>
                  <a:lnTo>
                    <a:pt x="1836" y="66"/>
                  </a:lnTo>
                  <a:lnTo>
                    <a:pt x="1602" y="138"/>
                  </a:lnTo>
                  <a:lnTo>
                    <a:pt x="1339" y="198"/>
                  </a:lnTo>
                  <a:lnTo>
                    <a:pt x="1268" y="251"/>
                  </a:lnTo>
                  <a:lnTo>
                    <a:pt x="765" y="413"/>
                  </a:lnTo>
                  <a:lnTo>
                    <a:pt x="335" y="503"/>
                  </a:lnTo>
                  <a:lnTo>
                    <a:pt x="0" y="617"/>
                  </a:lnTo>
                  <a:lnTo>
                    <a:pt x="299" y="539"/>
                  </a:lnTo>
                  <a:lnTo>
                    <a:pt x="735" y="449"/>
                  </a:lnTo>
                  <a:lnTo>
                    <a:pt x="1178" y="311"/>
                  </a:lnTo>
                  <a:lnTo>
                    <a:pt x="981" y="491"/>
                  </a:lnTo>
                  <a:lnTo>
                    <a:pt x="867" y="743"/>
                  </a:lnTo>
                  <a:lnTo>
                    <a:pt x="861" y="743"/>
                  </a:lnTo>
                  <a:lnTo>
                    <a:pt x="933" y="743"/>
                  </a:lnTo>
                  <a:lnTo>
                    <a:pt x="1022" y="497"/>
                  </a:lnTo>
                  <a:lnTo>
                    <a:pt x="1297" y="281"/>
                  </a:lnTo>
                  <a:lnTo>
                    <a:pt x="1531" y="449"/>
                  </a:lnTo>
                  <a:lnTo>
                    <a:pt x="1770" y="677"/>
                  </a:lnTo>
                  <a:lnTo>
                    <a:pt x="1854" y="743"/>
                  </a:lnTo>
                  <a:lnTo>
                    <a:pt x="1919" y="743"/>
                  </a:lnTo>
                  <a:lnTo>
                    <a:pt x="1692" y="527"/>
                  </a:lnTo>
                  <a:lnTo>
                    <a:pt x="1387" y="239"/>
                  </a:lnTo>
                  <a:close/>
                </a:path>
              </a:pathLst>
            </a:custGeom>
            <a:gradFill rotWithShape="0">
              <a:gsLst>
                <a:gs pos="0">
                  <a:schemeClr val="accent2"/>
                </a:gs>
                <a:gs pos="100000">
                  <a:schemeClr val="bg1"/>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89" name="Rectangle 12"/>
            <p:cNvSpPr>
              <a:spLocks noChangeArrowheads="1"/>
            </p:cNvSpPr>
            <p:nvPr/>
          </p:nvSpPr>
          <p:spPr bwMode="hidden">
            <a:xfrm>
              <a:off x="192" y="127"/>
              <a:ext cx="1" cy="1"/>
            </a:xfrm>
            <a:prstGeom prst="rect">
              <a:avLst/>
            </a:prstGeom>
            <a:solidFill>
              <a:srgbClr val="9A1E8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3090" name="Rectangle 13"/>
            <p:cNvSpPr>
              <a:spLocks noChangeArrowheads="1"/>
            </p:cNvSpPr>
            <p:nvPr/>
          </p:nvSpPr>
          <p:spPr bwMode="hidden">
            <a:xfrm>
              <a:off x="204" y="131"/>
              <a:ext cx="1" cy="1"/>
            </a:xfrm>
            <a:prstGeom prst="rect">
              <a:avLst/>
            </a:prstGeom>
            <a:solidFill>
              <a:srgbClr val="9A1E8D"/>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endParaRPr lang="en-GB" altLang="en-US"/>
            </a:p>
          </p:txBody>
        </p:sp>
        <p:sp>
          <p:nvSpPr>
            <p:cNvPr id="12302" name="Freeform 14"/>
            <p:cNvSpPr>
              <a:spLocks/>
            </p:cNvSpPr>
            <p:nvPr/>
          </p:nvSpPr>
          <p:spPr bwMode="hidden">
            <a:xfrm>
              <a:off x="0" y="4032"/>
              <a:ext cx="5760" cy="288"/>
            </a:xfrm>
            <a:custGeom>
              <a:avLst/>
              <a:gdLst>
                <a:gd name="T0" fmla="*/ 5740 w 5740"/>
                <a:gd name="T1" fmla="*/ 288 h 288"/>
                <a:gd name="T2" fmla="*/ 0 w 5740"/>
                <a:gd name="T3" fmla="*/ 288 h 288"/>
                <a:gd name="T4" fmla="*/ 0 w 5740"/>
                <a:gd name="T5" fmla="*/ 0 h 288"/>
                <a:gd name="T6" fmla="*/ 5740 w 5740"/>
                <a:gd name="T7" fmla="*/ 0 h 288"/>
                <a:gd name="T8" fmla="*/ 5740 w 5740"/>
                <a:gd name="T9" fmla="*/ 288 h 288"/>
                <a:gd name="T10" fmla="*/ 5740 w 5740"/>
                <a:gd name="T11" fmla="*/ 288 h 288"/>
              </a:gdLst>
              <a:ahLst/>
              <a:cxnLst>
                <a:cxn ang="0">
                  <a:pos x="T0" y="T1"/>
                </a:cxn>
                <a:cxn ang="0">
                  <a:pos x="T2" y="T3"/>
                </a:cxn>
                <a:cxn ang="0">
                  <a:pos x="T4" y="T5"/>
                </a:cxn>
                <a:cxn ang="0">
                  <a:pos x="T6" y="T7"/>
                </a:cxn>
                <a:cxn ang="0">
                  <a:pos x="T8" y="T9"/>
                </a:cxn>
                <a:cxn ang="0">
                  <a:pos x="T10" y="T11"/>
                </a:cxn>
              </a:cxnLst>
              <a:rect l="0" t="0" r="r" b="b"/>
              <a:pathLst>
                <a:path w="5740" h="288">
                  <a:moveTo>
                    <a:pt x="5740" y="288"/>
                  </a:moveTo>
                  <a:lnTo>
                    <a:pt x="0" y="288"/>
                  </a:lnTo>
                  <a:lnTo>
                    <a:pt x="0" y="0"/>
                  </a:lnTo>
                  <a:lnTo>
                    <a:pt x="5740" y="0"/>
                  </a:lnTo>
                  <a:lnTo>
                    <a:pt x="5740" y="288"/>
                  </a:lnTo>
                  <a:lnTo>
                    <a:pt x="5740" y="288"/>
                  </a:lnTo>
                  <a:close/>
                </a:path>
              </a:pathLst>
            </a:custGeom>
            <a:gradFill rotWithShape="0">
              <a:gsLst>
                <a:gs pos="0">
                  <a:schemeClr val="bg1"/>
                </a:gs>
                <a:gs pos="100000">
                  <a:schemeClr val="bg1">
                    <a:gamma/>
                    <a:shade val="46275"/>
                    <a:invGamma/>
                  </a:scheme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12303" name="Freeform 15"/>
            <p:cNvSpPr>
              <a:spLocks/>
            </p:cNvSpPr>
            <p:nvPr/>
          </p:nvSpPr>
          <p:spPr bwMode="hidden">
            <a:xfrm>
              <a:off x="0" y="4032"/>
              <a:ext cx="5760" cy="336"/>
            </a:xfrm>
            <a:custGeom>
              <a:avLst/>
              <a:gdLst>
                <a:gd name="T0" fmla="*/ 5740 w 5740"/>
                <a:gd name="T1" fmla="*/ 288 h 288"/>
                <a:gd name="T2" fmla="*/ 0 w 5740"/>
                <a:gd name="T3" fmla="*/ 288 h 288"/>
                <a:gd name="T4" fmla="*/ 0 w 5740"/>
                <a:gd name="T5" fmla="*/ 0 h 288"/>
                <a:gd name="T6" fmla="*/ 5740 w 5740"/>
                <a:gd name="T7" fmla="*/ 0 h 288"/>
                <a:gd name="T8" fmla="*/ 5740 w 5740"/>
                <a:gd name="T9" fmla="*/ 288 h 288"/>
                <a:gd name="T10" fmla="*/ 5740 w 5740"/>
                <a:gd name="T11" fmla="*/ 288 h 288"/>
              </a:gdLst>
              <a:ahLst/>
              <a:cxnLst>
                <a:cxn ang="0">
                  <a:pos x="T0" y="T1"/>
                </a:cxn>
                <a:cxn ang="0">
                  <a:pos x="T2" y="T3"/>
                </a:cxn>
                <a:cxn ang="0">
                  <a:pos x="T4" y="T5"/>
                </a:cxn>
                <a:cxn ang="0">
                  <a:pos x="T6" y="T7"/>
                </a:cxn>
                <a:cxn ang="0">
                  <a:pos x="T8" y="T9"/>
                </a:cxn>
                <a:cxn ang="0">
                  <a:pos x="T10" y="T11"/>
                </a:cxn>
              </a:cxnLst>
              <a:rect l="0" t="0" r="r" b="b"/>
              <a:pathLst>
                <a:path w="5740" h="288">
                  <a:moveTo>
                    <a:pt x="5740" y="288"/>
                  </a:moveTo>
                  <a:lnTo>
                    <a:pt x="0" y="288"/>
                  </a:lnTo>
                  <a:lnTo>
                    <a:pt x="0" y="0"/>
                  </a:lnTo>
                  <a:lnTo>
                    <a:pt x="5740" y="0"/>
                  </a:lnTo>
                  <a:lnTo>
                    <a:pt x="5740" y="288"/>
                  </a:lnTo>
                  <a:lnTo>
                    <a:pt x="5740" y="288"/>
                  </a:lnTo>
                  <a:close/>
                </a:path>
              </a:pathLst>
            </a:custGeom>
            <a:gradFill rotWithShape="0">
              <a:gsLst>
                <a:gs pos="0">
                  <a:schemeClr val="bg1"/>
                </a:gs>
                <a:gs pos="100000">
                  <a:schemeClr val="bg1">
                    <a:gamma/>
                    <a:shade val="46275"/>
                    <a:invGamma/>
                  </a:schemeClr>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12304" name="Freeform 16"/>
            <p:cNvSpPr>
              <a:spLocks/>
            </p:cNvSpPr>
            <p:nvPr/>
          </p:nvSpPr>
          <p:spPr bwMode="hidden">
            <a:xfrm>
              <a:off x="0" y="0"/>
              <a:ext cx="5760" cy="288"/>
            </a:xfrm>
            <a:custGeom>
              <a:avLst/>
              <a:gdLst>
                <a:gd name="T0" fmla="*/ 5740 w 5740"/>
                <a:gd name="T1" fmla="*/ 288 h 288"/>
                <a:gd name="T2" fmla="*/ 0 w 5740"/>
                <a:gd name="T3" fmla="*/ 288 h 288"/>
                <a:gd name="T4" fmla="*/ 0 w 5740"/>
                <a:gd name="T5" fmla="*/ 0 h 288"/>
                <a:gd name="T6" fmla="*/ 5740 w 5740"/>
                <a:gd name="T7" fmla="*/ 0 h 288"/>
                <a:gd name="T8" fmla="*/ 5740 w 5740"/>
                <a:gd name="T9" fmla="*/ 288 h 288"/>
                <a:gd name="T10" fmla="*/ 5740 w 5740"/>
                <a:gd name="T11" fmla="*/ 288 h 288"/>
              </a:gdLst>
              <a:ahLst/>
              <a:cxnLst>
                <a:cxn ang="0">
                  <a:pos x="T0" y="T1"/>
                </a:cxn>
                <a:cxn ang="0">
                  <a:pos x="T2" y="T3"/>
                </a:cxn>
                <a:cxn ang="0">
                  <a:pos x="T4" y="T5"/>
                </a:cxn>
                <a:cxn ang="0">
                  <a:pos x="T6" y="T7"/>
                </a:cxn>
                <a:cxn ang="0">
                  <a:pos x="T8" y="T9"/>
                </a:cxn>
                <a:cxn ang="0">
                  <a:pos x="T10" y="T11"/>
                </a:cxn>
              </a:cxnLst>
              <a:rect l="0" t="0" r="r" b="b"/>
              <a:pathLst>
                <a:path w="5740" h="288">
                  <a:moveTo>
                    <a:pt x="5740" y="288"/>
                  </a:moveTo>
                  <a:lnTo>
                    <a:pt x="0" y="288"/>
                  </a:lnTo>
                  <a:lnTo>
                    <a:pt x="0" y="0"/>
                  </a:lnTo>
                  <a:lnTo>
                    <a:pt x="5740" y="0"/>
                  </a:lnTo>
                  <a:lnTo>
                    <a:pt x="5740" y="288"/>
                  </a:lnTo>
                  <a:lnTo>
                    <a:pt x="5740" y="288"/>
                  </a:lnTo>
                  <a:close/>
                </a:path>
              </a:pathLst>
            </a:custGeom>
            <a:gradFill rotWithShape="0">
              <a:gsLst>
                <a:gs pos="0">
                  <a:schemeClr val="bg2">
                    <a:gamma/>
                    <a:shade val="56078"/>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3094" name="Freeform 17"/>
            <p:cNvSpPr>
              <a:spLocks/>
            </p:cNvSpPr>
            <p:nvPr/>
          </p:nvSpPr>
          <p:spPr bwMode="hidden">
            <a:xfrm>
              <a:off x="509" y="229"/>
              <a:ext cx="3188" cy="2024"/>
            </a:xfrm>
            <a:custGeom>
              <a:avLst/>
              <a:gdLst>
                <a:gd name="T0" fmla="*/ 871 w 3188"/>
                <a:gd name="T1" fmla="*/ 1423 h 2024"/>
                <a:gd name="T2" fmla="*/ 907 w 3188"/>
                <a:gd name="T3" fmla="*/ 1393 h 2024"/>
                <a:gd name="T4" fmla="*/ 991 w 3188"/>
                <a:gd name="T5" fmla="*/ 1320 h 2024"/>
                <a:gd name="T6" fmla="*/ 1033 w 3188"/>
                <a:gd name="T7" fmla="*/ 1297 h 2024"/>
                <a:gd name="T8" fmla="*/ 1086 w 3188"/>
                <a:gd name="T9" fmla="*/ 1249 h 2024"/>
                <a:gd name="T10" fmla="*/ 1123 w 3188"/>
                <a:gd name="T11" fmla="*/ 1219 h 2024"/>
                <a:gd name="T12" fmla="*/ 1057 w 3188"/>
                <a:gd name="T13" fmla="*/ 1153 h 2024"/>
                <a:gd name="T14" fmla="*/ 877 w 3188"/>
                <a:gd name="T15" fmla="*/ 1021 h 2024"/>
                <a:gd name="T16" fmla="*/ 655 w 3188"/>
                <a:gd name="T17" fmla="*/ 907 h 2024"/>
                <a:gd name="T18" fmla="*/ 655 w 3188"/>
                <a:gd name="T19" fmla="*/ 846 h 2024"/>
                <a:gd name="T20" fmla="*/ 643 w 3188"/>
                <a:gd name="T21" fmla="*/ 708 h 2024"/>
                <a:gd name="T22" fmla="*/ 552 w 3188"/>
                <a:gd name="T23" fmla="*/ 642 h 2024"/>
                <a:gd name="T24" fmla="*/ 510 w 3188"/>
                <a:gd name="T25" fmla="*/ 570 h 2024"/>
                <a:gd name="T26" fmla="*/ 637 w 3188"/>
                <a:gd name="T27" fmla="*/ 564 h 2024"/>
                <a:gd name="T28" fmla="*/ 763 w 3188"/>
                <a:gd name="T29" fmla="*/ 570 h 2024"/>
                <a:gd name="T30" fmla="*/ 1091 w 3188"/>
                <a:gd name="T31" fmla="*/ 850 h 2024"/>
                <a:gd name="T32" fmla="*/ 1009 w 3188"/>
                <a:gd name="T33" fmla="*/ 566 h 2024"/>
                <a:gd name="T34" fmla="*/ 1054 w 3188"/>
                <a:gd name="T35" fmla="*/ 265 h 2024"/>
                <a:gd name="T36" fmla="*/ 1249 w 3188"/>
                <a:gd name="T37" fmla="*/ 0 h 2024"/>
                <a:gd name="T38" fmla="*/ 1466 w 3188"/>
                <a:gd name="T39" fmla="*/ 292 h 2024"/>
                <a:gd name="T40" fmla="*/ 1475 w 3188"/>
                <a:gd name="T41" fmla="*/ 548 h 2024"/>
                <a:gd name="T42" fmla="*/ 1567 w 3188"/>
                <a:gd name="T43" fmla="*/ 630 h 2024"/>
                <a:gd name="T44" fmla="*/ 1795 w 3188"/>
                <a:gd name="T45" fmla="*/ 365 h 2024"/>
                <a:gd name="T46" fmla="*/ 2245 w 3188"/>
                <a:gd name="T47" fmla="*/ 150 h 2024"/>
                <a:gd name="T48" fmla="*/ 2618 w 3188"/>
                <a:gd name="T49" fmla="*/ 180 h 2024"/>
                <a:gd name="T50" fmla="*/ 3050 w 3188"/>
                <a:gd name="T51" fmla="*/ 150 h 2024"/>
                <a:gd name="T52" fmla="*/ 3140 w 3188"/>
                <a:gd name="T53" fmla="*/ 210 h 2024"/>
                <a:gd name="T54" fmla="*/ 2990 w 3188"/>
                <a:gd name="T55" fmla="*/ 210 h 2024"/>
                <a:gd name="T56" fmla="*/ 2834 w 3188"/>
                <a:gd name="T57" fmla="*/ 377 h 2024"/>
                <a:gd name="T58" fmla="*/ 2702 w 3188"/>
                <a:gd name="T59" fmla="*/ 648 h 2024"/>
                <a:gd name="T60" fmla="*/ 2582 w 3188"/>
                <a:gd name="T61" fmla="*/ 828 h 2024"/>
                <a:gd name="T62" fmla="*/ 2234 w 3188"/>
                <a:gd name="T63" fmla="*/ 1009 h 2024"/>
                <a:gd name="T64" fmla="*/ 1963 w 3188"/>
                <a:gd name="T65" fmla="*/ 1075 h 2024"/>
                <a:gd name="T66" fmla="*/ 2257 w 3188"/>
                <a:gd name="T67" fmla="*/ 1111 h 2024"/>
                <a:gd name="T68" fmla="*/ 2600 w 3188"/>
                <a:gd name="T69" fmla="*/ 1207 h 2024"/>
                <a:gd name="T70" fmla="*/ 2894 w 3188"/>
                <a:gd name="T71" fmla="*/ 1441 h 2024"/>
                <a:gd name="T72" fmla="*/ 3122 w 3188"/>
                <a:gd name="T73" fmla="*/ 1555 h 2024"/>
                <a:gd name="T74" fmla="*/ 3032 w 3188"/>
                <a:gd name="T75" fmla="*/ 1585 h 2024"/>
                <a:gd name="T76" fmla="*/ 3008 w 3188"/>
                <a:gd name="T77" fmla="*/ 1591 h 2024"/>
                <a:gd name="T78" fmla="*/ 2960 w 3188"/>
                <a:gd name="T79" fmla="*/ 1597 h 2024"/>
                <a:gd name="T80" fmla="*/ 2882 w 3188"/>
                <a:gd name="T81" fmla="*/ 1609 h 2024"/>
                <a:gd name="T82" fmla="*/ 2846 w 3188"/>
                <a:gd name="T83" fmla="*/ 1609 h 2024"/>
                <a:gd name="T84" fmla="*/ 2774 w 3188"/>
                <a:gd name="T85" fmla="*/ 1615 h 2024"/>
                <a:gd name="T86" fmla="*/ 2726 w 3188"/>
                <a:gd name="T87" fmla="*/ 1621 h 2024"/>
                <a:gd name="T88" fmla="*/ 2708 w 3188"/>
                <a:gd name="T89" fmla="*/ 1621 h 2024"/>
                <a:gd name="T90" fmla="*/ 2594 w 3188"/>
                <a:gd name="T91" fmla="*/ 1657 h 2024"/>
                <a:gd name="T92" fmla="*/ 2533 w 3188"/>
                <a:gd name="T93" fmla="*/ 1663 h 2024"/>
                <a:gd name="T94" fmla="*/ 2444 w 3188"/>
                <a:gd name="T95" fmla="*/ 1675 h 2024"/>
                <a:gd name="T96" fmla="*/ 2378 w 3188"/>
                <a:gd name="T97" fmla="*/ 1687 h 2024"/>
                <a:gd name="T98" fmla="*/ 2360 w 3188"/>
                <a:gd name="T99" fmla="*/ 1705 h 2024"/>
                <a:gd name="T100" fmla="*/ 2305 w 3188"/>
                <a:gd name="T101" fmla="*/ 1687 h 2024"/>
                <a:gd name="T102" fmla="*/ 2263 w 3188"/>
                <a:gd name="T103" fmla="*/ 1663 h 2024"/>
                <a:gd name="T104" fmla="*/ 2017 w 3188"/>
                <a:gd name="T105" fmla="*/ 1585 h 2024"/>
                <a:gd name="T106" fmla="*/ 1711 w 3188"/>
                <a:gd name="T107" fmla="*/ 1453 h 2024"/>
                <a:gd name="T108" fmla="*/ 1880 w 3188"/>
                <a:gd name="T109" fmla="*/ 1844 h 2024"/>
                <a:gd name="T110" fmla="*/ 1771 w 3188"/>
                <a:gd name="T111" fmla="*/ 1922 h 2024"/>
                <a:gd name="T112" fmla="*/ 1531 w 3188"/>
                <a:gd name="T113" fmla="*/ 1753 h 2024"/>
                <a:gd name="T114" fmla="*/ 1411 w 3188"/>
                <a:gd name="T115" fmla="*/ 1477 h 2024"/>
                <a:gd name="T116" fmla="*/ 1219 w 3188"/>
                <a:gd name="T117" fmla="*/ 1291 h 2024"/>
                <a:gd name="T118" fmla="*/ 127 w 3188"/>
                <a:gd name="T119" fmla="*/ 2006 h 2024"/>
                <a:gd name="T120" fmla="*/ 865 w 3188"/>
                <a:gd name="T121" fmla="*/ 1429 h 202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3188" h="2024">
                  <a:moveTo>
                    <a:pt x="865" y="1429"/>
                  </a:moveTo>
                  <a:lnTo>
                    <a:pt x="871" y="1423"/>
                  </a:lnTo>
                  <a:lnTo>
                    <a:pt x="889" y="1411"/>
                  </a:lnTo>
                  <a:lnTo>
                    <a:pt x="907" y="1393"/>
                  </a:lnTo>
                  <a:lnTo>
                    <a:pt x="937" y="1369"/>
                  </a:lnTo>
                  <a:lnTo>
                    <a:pt x="991" y="1320"/>
                  </a:lnTo>
                  <a:lnTo>
                    <a:pt x="1015" y="1309"/>
                  </a:lnTo>
                  <a:lnTo>
                    <a:pt x="1033" y="1297"/>
                  </a:lnTo>
                  <a:lnTo>
                    <a:pt x="1057" y="1279"/>
                  </a:lnTo>
                  <a:lnTo>
                    <a:pt x="1086" y="1249"/>
                  </a:lnTo>
                  <a:lnTo>
                    <a:pt x="1111" y="1225"/>
                  </a:lnTo>
                  <a:lnTo>
                    <a:pt x="1123" y="1219"/>
                  </a:lnTo>
                  <a:lnTo>
                    <a:pt x="1123" y="1213"/>
                  </a:lnTo>
                  <a:lnTo>
                    <a:pt x="1057" y="1153"/>
                  </a:lnTo>
                  <a:lnTo>
                    <a:pt x="979" y="1051"/>
                  </a:lnTo>
                  <a:lnTo>
                    <a:pt x="877" y="1021"/>
                  </a:lnTo>
                  <a:lnTo>
                    <a:pt x="685" y="931"/>
                  </a:lnTo>
                  <a:lnTo>
                    <a:pt x="655" y="907"/>
                  </a:lnTo>
                  <a:lnTo>
                    <a:pt x="721" y="876"/>
                  </a:lnTo>
                  <a:lnTo>
                    <a:pt x="655" y="846"/>
                  </a:lnTo>
                  <a:lnTo>
                    <a:pt x="612" y="774"/>
                  </a:lnTo>
                  <a:lnTo>
                    <a:pt x="643" y="708"/>
                  </a:lnTo>
                  <a:lnTo>
                    <a:pt x="600" y="660"/>
                  </a:lnTo>
                  <a:lnTo>
                    <a:pt x="552" y="642"/>
                  </a:lnTo>
                  <a:lnTo>
                    <a:pt x="528" y="594"/>
                  </a:lnTo>
                  <a:lnTo>
                    <a:pt x="510" y="570"/>
                  </a:lnTo>
                  <a:lnTo>
                    <a:pt x="552" y="552"/>
                  </a:lnTo>
                  <a:lnTo>
                    <a:pt x="637" y="564"/>
                  </a:lnTo>
                  <a:lnTo>
                    <a:pt x="721" y="576"/>
                  </a:lnTo>
                  <a:lnTo>
                    <a:pt x="763" y="570"/>
                  </a:lnTo>
                  <a:lnTo>
                    <a:pt x="931" y="696"/>
                  </a:lnTo>
                  <a:lnTo>
                    <a:pt x="1091" y="850"/>
                  </a:lnTo>
                  <a:lnTo>
                    <a:pt x="1073" y="685"/>
                  </a:lnTo>
                  <a:lnTo>
                    <a:pt x="1009" y="566"/>
                  </a:lnTo>
                  <a:lnTo>
                    <a:pt x="945" y="393"/>
                  </a:lnTo>
                  <a:lnTo>
                    <a:pt x="1054" y="265"/>
                  </a:lnTo>
                  <a:lnTo>
                    <a:pt x="1137" y="45"/>
                  </a:lnTo>
                  <a:lnTo>
                    <a:pt x="1249" y="0"/>
                  </a:lnTo>
                  <a:lnTo>
                    <a:pt x="1338" y="137"/>
                  </a:lnTo>
                  <a:lnTo>
                    <a:pt x="1466" y="292"/>
                  </a:lnTo>
                  <a:lnTo>
                    <a:pt x="1502" y="411"/>
                  </a:lnTo>
                  <a:lnTo>
                    <a:pt x="1475" y="548"/>
                  </a:lnTo>
                  <a:lnTo>
                    <a:pt x="1347" y="768"/>
                  </a:lnTo>
                  <a:lnTo>
                    <a:pt x="1567" y="630"/>
                  </a:lnTo>
                  <a:lnTo>
                    <a:pt x="1687" y="462"/>
                  </a:lnTo>
                  <a:lnTo>
                    <a:pt x="1795" y="365"/>
                  </a:lnTo>
                  <a:lnTo>
                    <a:pt x="1940" y="239"/>
                  </a:lnTo>
                  <a:lnTo>
                    <a:pt x="2245" y="150"/>
                  </a:lnTo>
                  <a:lnTo>
                    <a:pt x="2498" y="138"/>
                  </a:lnTo>
                  <a:lnTo>
                    <a:pt x="2618" y="180"/>
                  </a:lnTo>
                  <a:lnTo>
                    <a:pt x="2815" y="138"/>
                  </a:lnTo>
                  <a:lnTo>
                    <a:pt x="3050" y="150"/>
                  </a:lnTo>
                  <a:lnTo>
                    <a:pt x="3176" y="168"/>
                  </a:lnTo>
                  <a:lnTo>
                    <a:pt x="3140" y="210"/>
                  </a:lnTo>
                  <a:lnTo>
                    <a:pt x="3116" y="192"/>
                  </a:lnTo>
                  <a:lnTo>
                    <a:pt x="2990" y="210"/>
                  </a:lnTo>
                  <a:lnTo>
                    <a:pt x="2906" y="263"/>
                  </a:lnTo>
                  <a:lnTo>
                    <a:pt x="2834" y="377"/>
                  </a:lnTo>
                  <a:lnTo>
                    <a:pt x="2768" y="534"/>
                  </a:lnTo>
                  <a:lnTo>
                    <a:pt x="2702" y="648"/>
                  </a:lnTo>
                  <a:lnTo>
                    <a:pt x="2738" y="726"/>
                  </a:lnTo>
                  <a:lnTo>
                    <a:pt x="2582" y="828"/>
                  </a:lnTo>
                  <a:lnTo>
                    <a:pt x="2444" y="913"/>
                  </a:lnTo>
                  <a:lnTo>
                    <a:pt x="2234" y="1009"/>
                  </a:lnTo>
                  <a:lnTo>
                    <a:pt x="2096" y="1063"/>
                  </a:lnTo>
                  <a:lnTo>
                    <a:pt x="1963" y="1075"/>
                  </a:lnTo>
                  <a:lnTo>
                    <a:pt x="2035" y="1117"/>
                  </a:lnTo>
                  <a:lnTo>
                    <a:pt x="2257" y="1111"/>
                  </a:lnTo>
                  <a:lnTo>
                    <a:pt x="2545" y="1135"/>
                  </a:lnTo>
                  <a:lnTo>
                    <a:pt x="2600" y="1207"/>
                  </a:lnTo>
                  <a:lnTo>
                    <a:pt x="2726" y="1303"/>
                  </a:lnTo>
                  <a:lnTo>
                    <a:pt x="2894" y="1441"/>
                  </a:lnTo>
                  <a:lnTo>
                    <a:pt x="2984" y="1471"/>
                  </a:lnTo>
                  <a:lnTo>
                    <a:pt x="3122" y="1555"/>
                  </a:lnTo>
                  <a:lnTo>
                    <a:pt x="3188" y="1543"/>
                  </a:lnTo>
                  <a:lnTo>
                    <a:pt x="3032" y="1585"/>
                  </a:lnTo>
                  <a:lnTo>
                    <a:pt x="3026" y="1585"/>
                  </a:lnTo>
                  <a:lnTo>
                    <a:pt x="3008" y="1591"/>
                  </a:lnTo>
                  <a:lnTo>
                    <a:pt x="2984" y="1591"/>
                  </a:lnTo>
                  <a:lnTo>
                    <a:pt x="2960" y="1597"/>
                  </a:lnTo>
                  <a:lnTo>
                    <a:pt x="2906" y="1603"/>
                  </a:lnTo>
                  <a:lnTo>
                    <a:pt x="2882" y="1609"/>
                  </a:lnTo>
                  <a:lnTo>
                    <a:pt x="2864" y="1609"/>
                  </a:lnTo>
                  <a:lnTo>
                    <a:pt x="2846" y="1609"/>
                  </a:lnTo>
                  <a:lnTo>
                    <a:pt x="2828" y="1609"/>
                  </a:lnTo>
                  <a:lnTo>
                    <a:pt x="2774" y="1615"/>
                  </a:lnTo>
                  <a:lnTo>
                    <a:pt x="2750" y="1615"/>
                  </a:lnTo>
                  <a:lnTo>
                    <a:pt x="2726" y="1621"/>
                  </a:lnTo>
                  <a:lnTo>
                    <a:pt x="2714" y="1621"/>
                  </a:lnTo>
                  <a:lnTo>
                    <a:pt x="2708" y="1621"/>
                  </a:lnTo>
                  <a:lnTo>
                    <a:pt x="2606" y="1657"/>
                  </a:lnTo>
                  <a:lnTo>
                    <a:pt x="2594" y="1657"/>
                  </a:lnTo>
                  <a:lnTo>
                    <a:pt x="2569" y="1657"/>
                  </a:lnTo>
                  <a:lnTo>
                    <a:pt x="2533" y="1663"/>
                  </a:lnTo>
                  <a:lnTo>
                    <a:pt x="2486" y="1669"/>
                  </a:lnTo>
                  <a:lnTo>
                    <a:pt x="2444" y="1675"/>
                  </a:lnTo>
                  <a:lnTo>
                    <a:pt x="2408" y="1681"/>
                  </a:lnTo>
                  <a:lnTo>
                    <a:pt x="2378" y="1687"/>
                  </a:lnTo>
                  <a:lnTo>
                    <a:pt x="2366" y="1699"/>
                  </a:lnTo>
                  <a:lnTo>
                    <a:pt x="2360" y="1705"/>
                  </a:lnTo>
                  <a:lnTo>
                    <a:pt x="2342" y="1705"/>
                  </a:lnTo>
                  <a:lnTo>
                    <a:pt x="2305" y="1687"/>
                  </a:lnTo>
                  <a:lnTo>
                    <a:pt x="2275" y="1669"/>
                  </a:lnTo>
                  <a:lnTo>
                    <a:pt x="2263" y="1663"/>
                  </a:lnTo>
                  <a:lnTo>
                    <a:pt x="2257" y="1657"/>
                  </a:lnTo>
                  <a:lnTo>
                    <a:pt x="2017" y="1585"/>
                  </a:lnTo>
                  <a:lnTo>
                    <a:pt x="1844" y="1489"/>
                  </a:lnTo>
                  <a:lnTo>
                    <a:pt x="1711" y="1453"/>
                  </a:lnTo>
                  <a:lnTo>
                    <a:pt x="1856" y="1693"/>
                  </a:lnTo>
                  <a:lnTo>
                    <a:pt x="1880" y="1844"/>
                  </a:lnTo>
                  <a:lnTo>
                    <a:pt x="1856" y="1994"/>
                  </a:lnTo>
                  <a:lnTo>
                    <a:pt x="1771" y="1922"/>
                  </a:lnTo>
                  <a:lnTo>
                    <a:pt x="1616" y="1795"/>
                  </a:lnTo>
                  <a:lnTo>
                    <a:pt x="1531" y="1753"/>
                  </a:lnTo>
                  <a:lnTo>
                    <a:pt x="1483" y="1633"/>
                  </a:lnTo>
                  <a:lnTo>
                    <a:pt x="1411" y="1477"/>
                  </a:lnTo>
                  <a:lnTo>
                    <a:pt x="1358" y="1381"/>
                  </a:lnTo>
                  <a:lnTo>
                    <a:pt x="1219" y="1291"/>
                  </a:lnTo>
                  <a:lnTo>
                    <a:pt x="1147" y="1279"/>
                  </a:lnTo>
                  <a:lnTo>
                    <a:pt x="127" y="2006"/>
                  </a:lnTo>
                  <a:lnTo>
                    <a:pt x="0" y="2024"/>
                  </a:lnTo>
                  <a:lnTo>
                    <a:pt x="865" y="1429"/>
                  </a:lnTo>
                  <a:close/>
                </a:path>
              </a:pathLst>
            </a:custGeom>
            <a:gradFill rotWithShape="0">
              <a:gsLst>
                <a:gs pos="0">
                  <a:schemeClr val="bg2"/>
                </a:gs>
                <a:gs pos="100000">
                  <a:schemeClr val="bg1"/>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3095" name="Freeform 18"/>
            <p:cNvSpPr>
              <a:spLocks/>
            </p:cNvSpPr>
            <p:nvPr/>
          </p:nvSpPr>
          <p:spPr bwMode="hidden">
            <a:xfrm>
              <a:off x="1344" y="293"/>
              <a:ext cx="2144" cy="1787"/>
            </a:xfrm>
            <a:custGeom>
              <a:avLst/>
              <a:gdLst>
                <a:gd name="T0" fmla="*/ 318 w 2144"/>
                <a:gd name="T1" fmla="*/ 1078 h 1787"/>
                <a:gd name="T2" fmla="*/ 217 w 2144"/>
                <a:gd name="T3" fmla="*/ 928 h 1787"/>
                <a:gd name="T4" fmla="*/ 102 w 2144"/>
                <a:gd name="T5" fmla="*/ 808 h 1787"/>
                <a:gd name="T6" fmla="*/ 36 w 2144"/>
                <a:gd name="T7" fmla="*/ 742 h 1787"/>
                <a:gd name="T8" fmla="*/ 0 w 2144"/>
                <a:gd name="T9" fmla="*/ 700 h 1787"/>
                <a:gd name="T10" fmla="*/ 270 w 2144"/>
                <a:gd name="T11" fmla="*/ 958 h 1787"/>
                <a:gd name="T12" fmla="*/ 294 w 2144"/>
                <a:gd name="T13" fmla="*/ 1006 h 1787"/>
                <a:gd name="T14" fmla="*/ 367 w 2144"/>
                <a:gd name="T15" fmla="*/ 670 h 1787"/>
                <a:gd name="T16" fmla="*/ 379 w 2144"/>
                <a:gd name="T17" fmla="*/ 411 h 1787"/>
                <a:gd name="T18" fmla="*/ 347 w 2144"/>
                <a:gd name="T19" fmla="*/ 118 h 1787"/>
                <a:gd name="T20" fmla="*/ 393 w 2144"/>
                <a:gd name="T21" fmla="*/ 0 h 1787"/>
                <a:gd name="T22" fmla="*/ 397 w 2144"/>
                <a:gd name="T23" fmla="*/ 357 h 1787"/>
                <a:gd name="T24" fmla="*/ 421 w 2144"/>
                <a:gd name="T25" fmla="*/ 609 h 1787"/>
                <a:gd name="T26" fmla="*/ 385 w 2144"/>
                <a:gd name="T27" fmla="*/ 826 h 1787"/>
                <a:gd name="T28" fmla="*/ 385 w 2144"/>
                <a:gd name="T29" fmla="*/ 1036 h 1787"/>
                <a:gd name="T30" fmla="*/ 877 w 2144"/>
                <a:gd name="T31" fmla="*/ 784 h 1787"/>
                <a:gd name="T32" fmla="*/ 1309 w 2144"/>
                <a:gd name="T33" fmla="*/ 555 h 1787"/>
                <a:gd name="T34" fmla="*/ 1802 w 2144"/>
                <a:gd name="T35" fmla="*/ 249 h 1787"/>
                <a:gd name="T36" fmla="*/ 2096 w 2144"/>
                <a:gd name="T37" fmla="*/ 69 h 1787"/>
                <a:gd name="T38" fmla="*/ 1814 w 2144"/>
                <a:gd name="T39" fmla="*/ 279 h 1787"/>
                <a:gd name="T40" fmla="*/ 1453 w 2144"/>
                <a:gd name="T41" fmla="*/ 501 h 1787"/>
                <a:gd name="T42" fmla="*/ 1123 w 2144"/>
                <a:gd name="T43" fmla="*/ 700 h 1787"/>
                <a:gd name="T44" fmla="*/ 739 w 2144"/>
                <a:gd name="T45" fmla="*/ 898 h 1787"/>
                <a:gd name="T46" fmla="*/ 463 w 2144"/>
                <a:gd name="T47" fmla="*/ 1084 h 1787"/>
                <a:gd name="T48" fmla="*/ 817 w 2144"/>
                <a:gd name="T49" fmla="*/ 1193 h 1787"/>
                <a:gd name="T50" fmla="*/ 1285 w 2144"/>
                <a:gd name="T51" fmla="*/ 1187 h 1787"/>
                <a:gd name="T52" fmla="*/ 1916 w 2144"/>
                <a:gd name="T53" fmla="*/ 1396 h 1787"/>
                <a:gd name="T54" fmla="*/ 2144 w 2144"/>
                <a:gd name="T55" fmla="*/ 1420 h 1787"/>
                <a:gd name="T56" fmla="*/ 1814 w 2144"/>
                <a:gd name="T57" fmla="*/ 1408 h 1787"/>
                <a:gd name="T58" fmla="*/ 1435 w 2144"/>
                <a:gd name="T59" fmla="*/ 1288 h 1787"/>
                <a:gd name="T60" fmla="*/ 1219 w 2144"/>
                <a:gd name="T61" fmla="*/ 1229 h 1787"/>
                <a:gd name="T62" fmla="*/ 799 w 2144"/>
                <a:gd name="T63" fmla="*/ 1223 h 1787"/>
                <a:gd name="T64" fmla="*/ 505 w 2144"/>
                <a:gd name="T65" fmla="*/ 1145 h 1787"/>
                <a:gd name="T66" fmla="*/ 733 w 2144"/>
                <a:gd name="T67" fmla="*/ 1378 h 1787"/>
                <a:gd name="T68" fmla="*/ 877 w 2144"/>
                <a:gd name="T69" fmla="*/ 1619 h 1787"/>
                <a:gd name="T70" fmla="*/ 1009 w 2144"/>
                <a:gd name="T71" fmla="*/ 1787 h 1787"/>
                <a:gd name="T72" fmla="*/ 817 w 2144"/>
                <a:gd name="T73" fmla="*/ 1607 h 1787"/>
                <a:gd name="T74" fmla="*/ 673 w 2144"/>
                <a:gd name="T75" fmla="*/ 1372 h 1787"/>
                <a:gd name="T76" fmla="*/ 415 w 2144"/>
                <a:gd name="T77" fmla="*/ 1109 h 1787"/>
                <a:gd name="T78" fmla="*/ 318 w 2144"/>
                <a:gd name="T79" fmla="*/ 1078 h 1787"/>
                <a:gd name="T80" fmla="*/ 318 w 2144"/>
                <a:gd name="T81" fmla="*/ 1078 h 178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2144" h="1787">
                  <a:moveTo>
                    <a:pt x="318" y="1078"/>
                  </a:moveTo>
                  <a:lnTo>
                    <a:pt x="217" y="928"/>
                  </a:lnTo>
                  <a:lnTo>
                    <a:pt x="102" y="808"/>
                  </a:lnTo>
                  <a:lnTo>
                    <a:pt x="36" y="742"/>
                  </a:lnTo>
                  <a:lnTo>
                    <a:pt x="0" y="700"/>
                  </a:lnTo>
                  <a:lnTo>
                    <a:pt x="270" y="958"/>
                  </a:lnTo>
                  <a:lnTo>
                    <a:pt x="294" y="1006"/>
                  </a:lnTo>
                  <a:lnTo>
                    <a:pt x="367" y="670"/>
                  </a:lnTo>
                  <a:lnTo>
                    <a:pt x="379" y="411"/>
                  </a:lnTo>
                  <a:lnTo>
                    <a:pt x="347" y="118"/>
                  </a:lnTo>
                  <a:lnTo>
                    <a:pt x="393" y="0"/>
                  </a:lnTo>
                  <a:lnTo>
                    <a:pt x="397" y="357"/>
                  </a:lnTo>
                  <a:lnTo>
                    <a:pt x="421" y="609"/>
                  </a:lnTo>
                  <a:lnTo>
                    <a:pt x="385" y="826"/>
                  </a:lnTo>
                  <a:lnTo>
                    <a:pt x="385" y="1036"/>
                  </a:lnTo>
                  <a:lnTo>
                    <a:pt x="877" y="784"/>
                  </a:lnTo>
                  <a:lnTo>
                    <a:pt x="1309" y="555"/>
                  </a:lnTo>
                  <a:lnTo>
                    <a:pt x="1802" y="249"/>
                  </a:lnTo>
                  <a:lnTo>
                    <a:pt x="2096" y="69"/>
                  </a:lnTo>
                  <a:lnTo>
                    <a:pt x="1814" y="279"/>
                  </a:lnTo>
                  <a:lnTo>
                    <a:pt x="1453" y="501"/>
                  </a:lnTo>
                  <a:lnTo>
                    <a:pt x="1123" y="700"/>
                  </a:lnTo>
                  <a:lnTo>
                    <a:pt x="739" y="898"/>
                  </a:lnTo>
                  <a:lnTo>
                    <a:pt x="463" y="1084"/>
                  </a:lnTo>
                  <a:lnTo>
                    <a:pt x="817" y="1193"/>
                  </a:lnTo>
                  <a:lnTo>
                    <a:pt x="1285" y="1187"/>
                  </a:lnTo>
                  <a:lnTo>
                    <a:pt x="1916" y="1396"/>
                  </a:lnTo>
                  <a:lnTo>
                    <a:pt x="2144" y="1420"/>
                  </a:lnTo>
                  <a:lnTo>
                    <a:pt x="1814" y="1408"/>
                  </a:lnTo>
                  <a:lnTo>
                    <a:pt x="1435" y="1288"/>
                  </a:lnTo>
                  <a:lnTo>
                    <a:pt x="1219" y="1229"/>
                  </a:lnTo>
                  <a:lnTo>
                    <a:pt x="799" y="1223"/>
                  </a:lnTo>
                  <a:lnTo>
                    <a:pt x="505" y="1145"/>
                  </a:lnTo>
                  <a:lnTo>
                    <a:pt x="733" y="1378"/>
                  </a:lnTo>
                  <a:lnTo>
                    <a:pt x="877" y="1619"/>
                  </a:lnTo>
                  <a:lnTo>
                    <a:pt x="1009" y="1787"/>
                  </a:lnTo>
                  <a:lnTo>
                    <a:pt x="817" y="1607"/>
                  </a:lnTo>
                  <a:lnTo>
                    <a:pt x="673" y="1372"/>
                  </a:lnTo>
                  <a:lnTo>
                    <a:pt x="415" y="1109"/>
                  </a:lnTo>
                  <a:lnTo>
                    <a:pt x="318" y="1078"/>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2307" name="Freeform 19"/>
            <p:cNvSpPr>
              <a:spLocks/>
            </p:cNvSpPr>
            <p:nvPr/>
          </p:nvSpPr>
          <p:spPr bwMode="hidden">
            <a:xfrm>
              <a:off x="2932" y="1728"/>
              <a:ext cx="2828" cy="2366"/>
            </a:xfrm>
            <a:custGeom>
              <a:avLst/>
              <a:gdLst>
                <a:gd name="T0" fmla="*/ 1814 w 2828"/>
                <a:gd name="T1" fmla="*/ 606 h 2366"/>
                <a:gd name="T2" fmla="*/ 1615 w 2828"/>
                <a:gd name="T3" fmla="*/ 252 h 2366"/>
                <a:gd name="T4" fmla="*/ 1345 w 2828"/>
                <a:gd name="T5" fmla="*/ 132 h 2366"/>
                <a:gd name="T6" fmla="*/ 1381 w 2828"/>
                <a:gd name="T7" fmla="*/ 492 h 2366"/>
                <a:gd name="T8" fmla="*/ 955 w 2828"/>
                <a:gd name="T9" fmla="*/ 221 h 2366"/>
                <a:gd name="T10" fmla="*/ 877 w 2828"/>
                <a:gd name="T11" fmla="*/ 161 h 2366"/>
                <a:gd name="T12" fmla="*/ 841 w 2828"/>
                <a:gd name="T13" fmla="*/ 167 h 2366"/>
                <a:gd name="T14" fmla="*/ 720 w 2828"/>
                <a:gd name="T15" fmla="*/ 161 h 2366"/>
                <a:gd name="T16" fmla="*/ 613 w 2828"/>
                <a:gd name="T17" fmla="*/ 144 h 2366"/>
                <a:gd name="T18" fmla="*/ 492 w 2828"/>
                <a:gd name="T19" fmla="*/ 161 h 2366"/>
                <a:gd name="T20" fmla="*/ 432 w 2828"/>
                <a:gd name="T21" fmla="*/ 150 h 2366"/>
                <a:gd name="T22" fmla="*/ 342 w 2828"/>
                <a:gd name="T23" fmla="*/ 138 h 2366"/>
                <a:gd name="T24" fmla="*/ 246 w 2828"/>
                <a:gd name="T25" fmla="*/ 126 h 2366"/>
                <a:gd name="T26" fmla="*/ 174 w 2828"/>
                <a:gd name="T27" fmla="*/ 114 h 2366"/>
                <a:gd name="T28" fmla="*/ 216 w 2828"/>
                <a:gd name="T29" fmla="*/ 240 h 2366"/>
                <a:gd name="T30" fmla="*/ 607 w 2828"/>
                <a:gd name="T31" fmla="*/ 588 h 2366"/>
                <a:gd name="T32" fmla="*/ 1177 w 2828"/>
                <a:gd name="T33" fmla="*/ 817 h 2366"/>
                <a:gd name="T34" fmla="*/ 972 w 2828"/>
                <a:gd name="T35" fmla="*/ 871 h 2366"/>
                <a:gd name="T36" fmla="*/ 492 w 2828"/>
                <a:gd name="T37" fmla="*/ 1111 h 2366"/>
                <a:gd name="T38" fmla="*/ 276 w 2828"/>
                <a:gd name="T39" fmla="*/ 1441 h 2366"/>
                <a:gd name="T40" fmla="*/ 42 w 2828"/>
                <a:gd name="T41" fmla="*/ 1441 h 2366"/>
                <a:gd name="T42" fmla="*/ 367 w 2828"/>
                <a:gd name="T43" fmla="*/ 1585 h 2366"/>
                <a:gd name="T44" fmla="*/ 949 w 2828"/>
                <a:gd name="T45" fmla="*/ 1712 h 2366"/>
                <a:gd name="T46" fmla="*/ 1519 w 2828"/>
                <a:gd name="T47" fmla="*/ 1537 h 2366"/>
                <a:gd name="T48" fmla="*/ 1735 w 2828"/>
                <a:gd name="T49" fmla="*/ 1513 h 2366"/>
                <a:gd name="T50" fmla="*/ 1723 w 2828"/>
                <a:gd name="T51" fmla="*/ 1802 h 2366"/>
                <a:gd name="T52" fmla="*/ 2042 w 2828"/>
                <a:gd name="T53" fmla="*/ 2229 h 2366"/>
                <a:gd name="T54" fmla="*/ 2191 w 2828"/>
                <a:gd name="T55" fmla="*/ 2133 h 2366"/>
                <a:gd name="T56" fmla="*/ 2270 w 2828"/>
                <a:gd name="T57" fmla="*/ 1970 h 2366"/>
                <a:gd name="T58" fmla="*/ 2233 w 2828"/>
                <a:gd name="T59" fmla="*/ 1573 h 2366"/>
                <a:gd name="T60" fmla="*/ 2294 w 2828"/>
                <a:gd name="T61" fmla="*/ 1483 h 2366"/>
                <a:gd name="T62" fmla="*/ 2588 w 2828"/>
                <a:gd name="T63" fmla="*/ 1688 h 2366"/>
                <a:gd name="T64" fmla="*/ 2695 w 2828"/>
                <a:gd name="T65" fmla="*/ 1682 h 2366"/>
                <a:gd name="T66" fmla="*/ 2588 w 2828"/>
                <a:gd name="T67" fmla="*/ 1543 h 2366"/>
                <a:gd name="T68" fmla="*/ 2510 w 2828"/>
                <a:gd name="T69" fmla="*/ 1357 h 2366"/>
                <a:gd name="T70" fmla="*/ 2354 w 2828"/>
                <a:gd name="T71" fmla="*/ 1184 h 2366"/>
                <a:gd name="T72" fmla="*/ 2102 w 2828"/>
                <a:gd name="T73" fmla="*/ 931 h 2366"/>
                <a:gd name="T74" fmla="*/ 2137 w 2828"/>
                <a:gd name="T75" fmla="*/ 907 h 2366"/>
                <a:gd name="T76" fmla="*/ 2215 w 2828"/>
                <a:gd name="T77" fmla="*/ 871 h 2366"/>
                <a:gd name="T78" fmla="*/ 2324 w 2828"/>
                <a:gd name="T79" fmla="*/ 817 h 2366"/>
                <a:gd name="T80" fmla="*/ 2372 w 2828"/>
                <a:gd name="T81" fmla="*/ 787 h 2366"/>
                <a:gd name="T82" fmla="*/ 2078 w 2828"/>
                <a:gd name="T83" fmla="*/ 865 h 23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828" h="2366">
                  <a:moveTo>
                    <a:pt x="2006" y="835"/>
                  </a:moveTo>
                  <a:lnTo>
                    <a:pt x="1873" y="715"/>
                  </a:lnTo>
                  <a:lnTo>
                    <a:pt x="1814" y="606"/>
                  </a:lnTo>
                  <a:lnTo>
                    <a:pt x="1747" y="438"/>
                  </a:lnTo>
                  <a:lnTo>
                    <a:pt x="1699" y="312"/>
                  </a:lnTo>
                  <a:lnTo>
                    <a:pt x="1615" y="252"/>
                  </a:lnTo>
                  <a:lnTo>
                    <a:pt x="1453" y="84"/>
                  </a:lnTo>
                  <a:lnTo>
                    <a:pt x="1375" y="0"/>
                  </a:lnTo>
                  <a:lnTo>
                    <a:pt x="1345" y="132"/>
                  </a:lnTo>
                  <a:lnTo>
                    <a:pt x="1369" y="294"/>
                  </a:lnTo>
                  <a:lnTo>
                    <a:pt x="1513" y="558"/>
                  </a:lnTo>
                  <a:lnTo>
                    <a:pt x="1381" y="492"/>
                  </a:lnTo>
                  <a:lnTo>
                    <a:pt x="1201" y="360"/>
                  </a:lnTo>
                  <a:lnTo>
                    <a:pt x="961" y="227"/>
                  </a:lnTo>
                  <a:lnTo>
                    <a:pt x="955" y="221"/>
                  </a:lnTo>
                  <a:lnTo>
                    <a:pt x="949" y="215"/>
                  </a:lnTo>
                  <a:lnTo>
                    <a:pt x="913" y="185"/>
                  </a:lnTo>
                  <a:lnTo>
                    <a:pt x="877" y="161"/>
                  </a:lnTo>
                  <a:lnTo>
                    <a:pt x="859" y="156"/>
                  </a:lnTo>
                  <a:lnTo>
                    <a:pt x="853" y="161"/>
                  </a:lnTo>
                  <a:lnTo>
                    <a:pt x="841" y="167"/>
                  </a:lnTo>
                  <a:lnTo>
                    <a:pt x="810" y="173"/>
                  </a:lnTo>
                  <a:lnTo>
                    <a:pt x="768" y="167"/>
                  </a:lnTo>
                  <a:lnTo>
                    <a:pt x="720" y="161"/>
                  </a:lnTo>
                  <a:lnTo>
                    <a:pt x="678" y="156"/>
                  </a:lnTo>
                  <a:lnTo>
                    <a:pt x="637" y="150"/>
                  </a:lnTo>
                  <a:lnTo>
                    <a:pt x="613" y="144"/>
                  </a:lnTo>
                  <a:lnTo>
                    <a:pt x="601" y="144"/>
                  </a:lnTo>
                  <a:lnTo>
                    <a:pt x="498" y="161"/>
                  </a:lnTo>
                  <a:lnTo>
                    <a:pt x="492" y="161"/>
                  </a:lnTo>
                  <a:lnTo>
                    <a:pt x="480" y="156"/>
                  </a:lnTo>
                  <a:lnTo>
                    <a:pt x="456" y="156"/>
                  </a:lnTo>
                  <a:lnTo>
                    <a:pt x="432" y="150"/>
                  </a:lnTo>
                  <a:lnTo>
                    <a:pt x="379" y="144"/>
                  </a:lnTo>
                  <a:lnTo>
                    <a:pt x="361" y="138"/>
                  </a:lnTo>
                  <a:lnTo>
                    <a:pt x="342" y="138"/>
                  </a:lnTo>
                  <a:lnTo>
                    <a:pt x="324" y="138"/>
                  </a:lnTo>
                  <a:lnTo>
                    <a:pt x="300" y="132"/>
                  </a:lnTo>
                  <a:lnTo>
                    <a:pt x="246" y="126"/>
                  </a:lnTo>
                  <a:lnTo>
                    <a:pt x="216" y="120"/>
                  </a:lnTo>
                  <a:lnTo>
                    <a:pt x="192" y="120"/>
                  </a:lnTo>
                  <a:lnTo>
                    <a:pt x="174" y="114"/>
                  </a:lnTo>
                  <a:lnTo>
                    <a:pt x="168" y="114"/>
                  </a:lnTo>
                  <a:lnTo>
                    <a:pt x="6" y="120"/>
                  </a:lnTo>
                  <a:lnTo>
                    <a:pt x="216" y="240"/>
                  </a:lnTo>
                  <a:lnTo>
                    <a:pt x="306" y="294"/>
                  </a:lnTo>
                  <a:lnTo>
                    <a:pt x="480" y="462"/>
                  </a:lnTo>
                  <a:lnTo>
                    <a:pt x="607" y="588"/>
                  </a:lnTo>
                  <a:lnTo>
                    <a:pt x="655" y="672"/>
                  </a:lnTo>
                  <a:lnTo>
                    <a:pt x="949" y="769"/>
                  </a:lnTo>
                  <a:lnTo>
                    <a:pt x="1177" y="817"/>
                  </a:lnTo>
                  <a:lnTo>
                    <a:pt x="1249" y="871"/>
                  </a:lnTo>
                  <a:lnTo>
                    <a:pt x="1117" y="853"/>
                  </a:lnTo>
                  <a:lnTo>
                    <a:pt x="972" y="871"/>
                  </a:lnTo>
                  <a:lnTo>
                    <a:pt x="756" y="919"/>
                  </a:lnTo>
                  <a:lnTo>
                    <a:pt x="619" y="961"/>
                  </a:lnTo>
                  <a:lnTo>
                    <a:pt x="492" y="1111"/>
                  </a:lnTo>
                  <a:lnTo>
                    <a:pt x="420" y="1214"/>
                  </a:lnTo>
                  <a:lnTo>
                    <a:pt x="348" y="1345"/>
                  </a:lnTo>
                  <a:lnTo>
                    <a:pt x="276" y="1441"/>
                  </a:lnTo>
                  <a:lnTo>
                    <a:pt x="192" y="1471"/>
                  </a:lnTo>
                  <a:lnTo>
                    <a:pt x="66" y="1465"/>
                  </a:lnTo>
                  <a:lnTo>
                    <a:pt x="42" y="1441"/>
                  </a:lnTo>
                  <a:lnTo>
                    <a:pt x="0" y="1471"/>
                  </a:lnTo>
                  <a:lnTo>
                    <a:pt x="126" y="1519"/>
                  </a:lnTo>
                  <a:lnTo>
                    <a:pt x="367" y="1585"/>
                  </a:lnTo>
                  <a:lnTo>
                    <a:pt x="570" y="1591"/>
                  </a:lnTo>
                  <a:lnTo>
                    <a:pt x="690" y="1664"/>
                  </a:lnTo>
                  <a:lnTo>
                    <a:pt x="949" y="1712"/>
                  </a:lnTo>
                  <a:lnTo>
                    <a:pt x="1260" y="1694"/>
                  </a:lnTo>
                  <a:lnTo>
                    <a:pt x="1411" y="1603"/>
                  </a:lnTo>
                  <a:lnTo>
                    <a:pt x="1519" y="1537"/>
                  </a:lnTo>
                  <a:lnTo>
                    <a:pt x="1645" y="1399"/>
                  </a:lnTo>
                  <a:lnTo>
                    <a:pt x="1699" y="1387"/>
                  </a:lnTo>
                  <a:lnTo>
                    <a:pt x="1735" y="1513"/>
                  </a:lnTo>
                  <a:lnTo>
                    <a:pt x="1729" y="1567"/>
                  </a:lnTo>
                  <a:lnTo>
                    <a:pt x="1723" y="1670"/>
                  </a:lnTo>
                  <a:lnTo>
                    <a:pt x="1723" y="1802"/>
                  </a:lnTo>
                  <a:lnTo>
                    <a:pt x="1831" y="1964"/>
                  </a:lnTo>
                  <a:lnTo>
                    <a:pt x="1957" y="2090"/>
                  </a:lnTo>
                  <a:lnTo>
                    <a:pt x="2042" y="2229"/>
                  </a:lnTo>
                  <a:lnTo>
                    <a:pt x="2155" y="2366"/>
                  </a:lnTo>
                  <a:lnTo>
                    <a:pt x="2161" y="2295"/>
                  </a:lnTo>
                  <a:lnTo>
                    <a:pt x="2191" y="2133"/>
                  </a:lnTo>
                  <a:lnTo>
                    <a:pt x="2215" y="2048"/>
                  </a:lnTo>
                  <a:lnTo>
                    <a:pt x="2258" y="2042"/>
                  </a:lnTo>
                  <a:lnTo>
                    <a:pt x="2270" y="1970"/>
                  </a:lnTo>
                  <a:lnTo>
                    <a:pt x="2342" y="1868"/>
                  </a:lnTo>
                  <a:lnTo>
                    <a:pt x="2324" y="1748"/>
                  </a:lnTo>
                  <a:lnTo>
                    <a:pt x="2233" y="1573"/>
                  </a:lnTo>
                  <a:lnTo>
                    <a:pt x="2209" y="1453"/>
                  </a:lnTo>
                  <a:lnTo>
                    <a:pt x="2209" y="1345"/>
                  </a:lnTo>
                  <a:lnTo>
                    <a:pt x="2294" y="1483"/>
                  </a:lnTo>
                  <a:lnTo>
                    <a:pt x="2461" y="1651"/>
                  </a:lnTo>
                  <a:lnTo>
                    <a:pt x="2504" y="1651"/>
                  </a:lnTo>
                  <a:lnTo>
                    <a:pt x="2588" y="1688"/>
                  </a:lnTo>
                  <a:lnTo>
                    <a:pt x="2678" y="1718"/>
                  </a:lnTo>
                  <a:lnTo>
                    <a:pt x="2720" y="1712"/>
                  </a:lnTo>
                  <a:lnTo>
                    <a:pt x="2695" y="1682"/>
                  </a:lnTo>
                  <a:lnTo>
                    <a:pt x="2678" y="1627"/>
                  </a:lnTo>
                  <a:lnTo>
                    <a:pt x="2630" y="1597"/>
                  </a:lnTo>
                  <a:lnTo>
                    <a:pt x="2588" y="1543"/>
                  </a:lnTo>
                  <a:lnTo>
                    <a:pt x="2618" y="1483"/>
                  </a:lnTo>
                  <a:lnTo>
                    <a:pt x="2576" y="1399"/>
                  </a:lnTo>
                  <a:lnTo>
                    <a:pt x="2510" y="1357"/>
                  </a:lnTo>
                  <a:lnTo>
                    <a:pt x="2576" y="1351"/>
                  </a:lnTo>
                  <a:lnTo>
                    <a:pt x="2552" y="1315"/>
                  </a:lnTo>
                  <a:lnTo>
                    <a:pt x="2354" y="1184"/>
                  </a:lnTo>
                  <a:lnTo>
                    <a:pt x="2252" y="1123"/>
                  </a:lnTo>
                  <a:lnTo>
                    <a:pt x="2173" y="1009"/>
                  </a:lnTo>
                  <a:lnTo>
                    <a:pt x="2102" y="931"/>
                  </a:lnTo>
                  <a:lnTo>
                    <a:pt x="2108" y="931"/>
                  </a:lnTo>
                  <a:lnTo>
                    <a:pt x="2114" y="925"/>
                  </a:lnTo>
                  <a:lnTo>
                    <a:pt x="2137" y="907"/>
                  </a:lnTo>
                  <a:lnTo>
                    <a:pt x="2167" y="883"/>
                  </a:lnTo>
                  <a:lnTo>
                    <a:pt x="2197" y="877"/>
                  </a:lnTo>
                  <a:lnTo>
                    <a:pt x="2215" y="871"/>
                  </a:lnTo>
                  <a:lnTo>
                    <a:pt x="2240" y="859"/>
                  </a:lnTo>
                  <a:lnTo>
                    <a:pt x="2300" y="829"/>
                  </a:lnTo>
                  <a:lnTo>
                    <a:pt x="2324" y="817"/>
                  </a:lnTo>
                  <a:lnTo>
                    <a:pt x="2348" y="799"/>
                  </a:lnTo>
                  <a:lnTo>
                    <a:pt x="2366" y="793"/>
                  </a:lnTo>
                  <a:lnTo>
                    <a:pt x="2372" y="787"/>
                  </a:lnTo>
                  <a:lnTo>
                    <a:pt x="2828" y="588"/>
                  </a:lnTo>
                  <a:lnTo>
                    <a:pt x="2828" y="528"/>
                  </a:lnTo>
                  <a:lnTo>
                    <a:pt x="2078" y="865"/>
                  </a:lnTo>
                  <a:lnTo>
                    <a:pt x="2006" y="835"/>
                  </a:lnTo>
                  <a:lnTo>
                    <a:pt x="2006" y="835"/>
                  </a:lnTo>
                  <a:close/>
                </a:path>
              </a:pathLst>
            </a:custGeom>
            <a:gradFill rotWithShape="0">
              <a:gsLst>
                <a:gs pos="0">
                  <a:schemeClr val="bg2"/>
                </a:gs>
                <a:gs pos="50000">
                  <a:schemeClr val="bg1"/>
                </a:gs>
                <a:gs pos="100000">
                  <a:schemeClr val="bg2"/>
                </a:gs>
              </a:gsLst>
              <a:lin ang="27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a:defRPr/>
              </a:pPr>
              <a:endParaRPr lang="en-GB"/>
            </a:p>
          </p:txBody>
        </p:sp>
        <p:sp>
          <p:nvSpPr>
            <p:cNvPr id="3097" name="Freeform 20"/>
            <p:cNvSpPr>
              <a:spLocks/>
            </p:cNvSpPr>
            <p:nvPr/>
          </p:nvSpPr>
          <p:spPr bwMode="hidden">
            <a:xfrm>
              <a:off x="3160" y="1860"/>
              <a:ext cx="2162" cy="1934"/>
            </a:xfrm>
            <a:custGeom>
              <a:avLst/>
              <a:gdLst>
                <a:gd name="T0" fmla="*/ 1850 w 2153"/>
                <a:gd name="T1" fmla="*/ 853 h 1930"/>
                <a:gd name="T2" fmla="*/ 1945 w 2153"/>
                <a:gd name="T3" fmla="*/ 1021 h 1930"/>
                <a:gd name="T4" fmla="*/ 2060 w 2153"/>
                <a:gd name="T5" fmla="*/ 1170 h 1930"/>
                <a:gd name="T6" fmla="*/ 2126 w 2153"/>
                <a:gd name="T7" fmla="*/ 1249 h 1930"/>
                <a:gd name="T8" fmla="*/ 2162 w 2153"/>
                <a:gd name="T9" fmla="*/ 1297 h 1930"/>
                <a:gd name="T10" fmla="*/ 1897 w 2153"/>
                <a:gd name="T11" fmla="*/ 979 h 1930"/>
                <a:gd name="T12" fmla="*/ 1868 w 2153"/>
                <a:gd name="T13" fmla="*/ 931 h 1930"/>
                <a:gd name="T14" fmla="*/ 1789 w 2153"/>
                <a:gd name="T15" fmla="*/ 1243 h 1930"/>
                <a:gd name="T16" fmla="*/ 1777 w 2153"/>
                <a:gd name="T17" fmla="*/ 1489 h 1930"/>
                <a:gd name="T18" fmla="*/ 1826 w 2153"/>
                <a:gd name="T19" fmla="*/ 1910 h 1930"/>
                <a:gd name="T20" fmla="*/ 1795 w 2153"/>
                <a:gd name="T21" fmla="*/ 1934 h 1930"/>
                <a:gd name="T22" fmla="*/ 1753 w 2153"/>
                <a:gd name="T23" fmla="*/ 1537 h 1930"/>
                <a:gd name="T24" fmla="*/ 1735 w 2153"/>
                <a:gd name="T25" fmla="*/ 1291 h 1930"/>
                <a:gd name="T26" fmla="*/ 1771 w 2153"/>
                <a:gd name="T27" fmla="*/ 1087 h 1930"/>
                <a:gd name="T28" fmla="*/ 1777 w 2153"/>
                <a:gd name="T29" fmla="*/ 877 h 1930"/>
                <a:gd name="T30" fmla="*/ 1273 w 2153"/>
                <a:gd name="T31" fmla="*/ 1009 h 1930"/>
                <a:gd name="T32" fmla="*/ 828 w 2153"/>
                <a:gd name="T33" fmla="*/ 1134 h 1930"/>
                <a:gd name="T34" fmla="*/ 324 w 2153"/>
                <a:gd name="T35" fmla="*/ 1315 h 1930"/>
                <a:gd name="T36" fmla="*/ 18 w 2153"/>
                <a:gd name="T37" fmla="*/ 1423 h 1930"/>
                <a:gd name="T38" fmla="*/ 312 w 2153"/>
                <a:gd name="T39" fmla="*/ 1285 h 1930"/>
                <a:gd name="T40" fmla="*/ 685 w 2153"/>
                <a:gd name="T41" fmla="*/ 1146 h 1930"/>
                <a:gd name="T42" fmla="*/ 1026 w 2153"/>
                <a:gd name="T43" fmla="*/ 1039 h 1930"/>
                <a:gd name="T44" fmla="*/ 1417 w 2153"/>
                <a:gd name="T45" fmla="*/ 931 h 1930"/>
                <a:gd name="T46" fmla="*/ 1699 w 2153"/>
                <a:gd name="T47" fmla="*/ 817 h 1930"/>
                <a:gd name="T48" fmla="*/ 1339 w 2153"/>
                <a:gd name="T49" fmla="*/ 624 h 1930"/>
                <a:gd name="T50" fmla="*/ 865 w 2153"/>
                <a:gd name="T51" fmla="*/ 516 h 1930"/>
                <a:gd name="T52" fmla="*/ 228 w 2153"/>
                <a:gd name="T53" fmla="*/ 161 h 1930"/>
                <a:gd name="T54" fmla="*/ 0 w 2153"/>
                <a:gd name="T55" fmla="*/ 83 h 1930"/>
                <a:gd name="T56" fmla="*/ 330 w 2153"/>
                <a:gd name="T57" fmla="*/ 179 h 1930"/>
                <a:gd name="T58" fmla="*/ 715 w 2153"/>
                <a:gd name="T59" fmla="*/ 384 h 1930"/>
                <a:gd name="T60" fmla="*/ 937 w 2153"/>
                <a:gd name="T61" fmla="*/ 492 h 1930"/>
                <a:gd name="T62" fmla="*/ 1357 w 2153"/>
                <a:gd name="T63" fmla="*/ 594 h 1930"/>
                <a:gd name="T64" fmla="*/ 1657 w 2153"/>
                <a:gd name="T65" fmla="*/ 745 h 1930"/>
                <a:gd name="T66" fmla="*/ 1429 w 2153"/>
                <a:gd name="T67" fmla="*/ 462 h 1930"/>
                <a:gd name="T68" fmla="*/ 1291 w 2153"/>
                <a:gd name="T69" fmla="*/ 191 h 1930"/>
                <a:gd name="T70" fmla="*/ 1159 w 2153"/>
                <a:gd name="T71" fmla="*/ 0 h 1930"/>
                <a:gd name="T72" fmla="*/ 1345 w 2153"/>
                <a:gd name="T73" fmla="*/ 215 h 1930"/>
                <a:gd name="T74" fmla="*/ 1495 w 2153"/>
                <a:gd name="T75" fmla="*/ 486 h 1930"/>
                <a:gd name="T76" fmla="*/ 1753 w 2153"/>
                <a:gd name="T77" fmla="*/ 805 h 1930"/>
                <a:gd name="T78" fmla="*/ 1850 w 2153"/>
                <a:gd name="T79" fmla="*/ 853 h 1930"/>
                <a:gd name="T80" fmla="*/ 1850 w 2153"/>
                <a:gd name="T81" fmla="*/ 853 h 1930"/>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2153" h="1930">
                  <a:moveTo>
                    <a:pt x="1842" y="851"/>
                  </a:moveTo>
                  <a:lnTo>
                    <a:pt x="1937" y="1019"/>
                  </a:lnTo>
                  <a:lnTo>
                    <a:pt x="2051" y="1168"/>
                  </a:lnTo>
                  <a:lnTo>
                    <a:pt x="2117" y="1246"/>
                  </a:lnTo>
                  <a:lnTo>
                    <a:pt x="2153" y="1294"/>
                  </a:lnTo>
                  <a:lnTo>
                    <a:pt x="1889" y="977"/>
                  </a:lnTo>
                  <a:lnTo>
                    <a:pt x="1860" y="929"/>
                  </a:lnTo>
                  <a:lnTo>
                    <a:pt x="1782" y="1240"/>
                  </a:lnTo>
                  <a:lnTo>
                    <a:pt x="1770" y="1486"/>
                  </a:lnTo>
                  <a:lnTo>
                    <a:pt x="1818" y="1906"/>
                  </a:lnTo>
                  <a:lnTo>
                    <a:pt x="1788" y="1930"/>
                  </a:lnTo>
                  <a:lnTo>
                    <a:pt x="1746" y="1534"/>
                  </a:lnTo>
                  <a:lnTo>
                    <a:pt x="1728" y="1288"/>
                  </a:lnTo>
                  <a:lnTo>
                    <a:pt x="1764" y="1085"/>
                  </a:lnTo>
                  <a:lnTo>
                    <a:pt x="1770" y="875"/>
                  </a:lnTo>
                  <a:lnTo>
                    <a:pt x="1268" y="1007"/>
                  </a:lnTo>
                  <a:lnTo>
                    <a:pt x="825" y="1132"/>
                  </a:lnTo>
                  <a:lnTo>
                    <a:pt x="323" y="1312"/>
                  </a:lnTo>
                  <a:lnTo>
                    <a:pt x="18" y="1420"/>
                  </a:lnTo>
                  <a:lnTo>
                    <a:pt x="311" y="1282"/>
                  </a:lnTo>
                  <a:lnTo>
                    <a:pt x="682" y="1144"/>
                  </a:lnTo>
                  <a:lnTo>
                    <a:pt x="1022" y="1037"/>
                  </a:lnTo>
                  <a:lnTo>
                    <a:pt x="1411" y="929"/>
                  </a:lnTo>
                  <a:lnTo>
                    <a:pt x="1692" y="815"/>
                  </a:lnTo>
                  <a:lnTo>
                    <a:pt x="1333" y="623"/>
                  </a:lnTo>
                  <a:lnTo>
                    <a:pt x="861" y="515"/>
                  </a:lnTo>
                  <a:lnTo>
                    <a:pt x="227" y="161"/>
                  </a:lnTo>
                  <a:lnTo>
                    <a:pt x="0" y="83"/>
                  </a:lnTo>
                  <a:lnTo>
                    <a:pt x="329" y="179"/>
                  </a:lnTo>
                  <a:lnTo>
                    <a:pt x="712" y="383"/>
                  </a:lnTo>
                  <a:lnTo>
                    <a:pt x="933" y="491"/>
                  </a:lnTo>
                  <a:lnTo>
                    <a:pt x="1351" y="593"/>
                  </a:lnTo>
                  <a:lnTo>
                    <a:pt x="1650" y="743"/>
                  </a:lnTo>
                  <a:lnTo>
                    <a:pt x="1423" y="461"/>
                  </a:lnTo>
                  <a:lnTo>
                    <a:pt x="1286" y="191"/>
                  </a:lnTo>
                  <a:lnTo>
                    <a:pt x="1154" y="0"/>
                  </a:lnTo>
                  <a:lnTo>
                    <a:pt x="1339" y="215"/>
                  </a:lnTo>
                  <a:lnTo>
                    <a:pt x="1489" y="485"/>
                  </a:lnTo>
                  <a:lnTo>
                    <a:pt x="1746" y="803"/>
                  </a:lnTo>
                  <a:lnTo>
                    <a:pt x="1842" y="851"/>
                  </a:lnTo>
                  <a:close/>
                </a:path>
              </a:pathLst>
            </a:custGeom>
            <a:gradFill rotWithShape="0">
              <a:gsLst>
                <a:gs pos="0">
                  <a:schemeClr val="accent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2309" name="Rectangle 21"/>
          <p:cNvSpPr>
            <a:spLocks noGrp="1" noChangeArrowheads="1"/>
          </p:cNvSpPr>
          <p:nvPr>
            <p:ph type="title"/>
          </p:nvPr>
        </p:nvSpPr>
        <p:spPr bwMode="black">
          <a:xfrm>
            <a:off x="457200" y="277813"/>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2310" name="Rectangle 22"/>
          <p:cNvSpPr>
            <a:spLocks noGrp="1" noChangeArrowheads="1"/>
          </p:cNvSpPr>
          <p:nvPr>
            <p:ph type="body" idx="1"/>
          </p:nvPr>
        </p:nvSpPr>
        <p:spPr bwMode="black">
          <a:xfrm>
            <a:off x="457200" y="1600200"/>
            <a:ext cx="82296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2311" name="Rectangle 23"/>
          <p:cNvSpPr>
            <a:spLocks noGrp="1" noChangeArrowheads="1"/>
          </p:cNvSpPr>
          <p:nvPr>
            <p:ph type="dt" sz="half" idx="2"/>
          </p:nvPr>
        </p:nvSpPr>
        <p:spPr bwMode="black">
          <a:xfrm>
            <a:off x="457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400" smtClean="0">
                <a:effectLst>
                  <a:outerShdw blurRad="38100" dist="38100" dir="2700000" algn="tl">
                    <a:srgbClr val="000000"/>
                  </a:outerShdw>
                </a:effectLst>
                <a:latin typeface="+mn-lt"/>
              </a:defRPr>
            </a:lvl1pPr>
          </a:lstStyle>
          <a:p>
            <a:pPr>
              <a:defRPr/>
            </a:pPr>
            <a:endParaRPr lang="en-US" altLang="en-US"/>
          </a:p>
        </p:txBody>
      </p:sp>
      <p:sp>
        <p:nvSpPr>
          <p:cNvPr id="12312" name="Rectangle 24"/>
          <p:cNvSpPr>
            <a:spLocks noGrp="1" noChangeArrowheads="1"/>
          </p:cNvSpPr>
          <p:nvPr>
            <p:ph type="ftr" sz="quarter" idx="3"/>
          </p:nvPr>
        </p:nvSpPr>
        <p:spPr bwMode="black">
          <a:xfrm>
            <a:off x="3124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smtClean="0">
                <a:effectLst>
                  <a:outerShdw blurRad="38100" dist="38100" dir="2700000" algn="tl">
                    <a:srgbClr val="000000"/>
                  </a:outerShdw>
                </a:effectLst>
                <a:latin typeface="+mn-lt"/>
              </a:defRPr>
            </a:lvl1pPr>
          </a:lstStyle>
          <a:p>
            <a:pPr>
              <a:defRPr/>
            </a:pPr>
            <a:endParaRPr lang="en-US" altLang="en-US"/>
          </a:p>
        </p:txBody>
      </p:sp>
      <p:sp>
        <p:nvSpPr>
          <p:cNvPr id="12313" name="Rectangle 25"/>
          <p:cNvSpPr>
            <a:spLocks noGrp="1" noChangeArrowheads="1"/>
          </p:cNvSpPr>
          <p:nvPr>
            <p:ph type="sldNum" sz="quarter" idx="4"/>
          </p:nvPr>
        </p:nvSpPr>
        <p:spPr bwMode="black">
          <a:xfrm>
            <a:off x="6553200" y="6248400"/>
            <a:ext cx="2133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smtClean="0">
                <a:effectLst>
                  <a:outerShdw blurRad="38100" dist="38100" dir="2700000" algn="tl">
                    <a:srgbClr val="000000"/>
                  </a:outerShdw>
                </a:effectLst>
                <a:latin typeface="+mn-lt"/>
              </a:defRPr>
            </a:lvl1pPr>
          </a:lstStyle>
          <a:p>
            <a:pPr>
              <a:defRPr/>
            </a:pPr>
            <a:fld id="{376A5CF0-F464-4411-8F43-C7990E5235CC}" type="slidenum">
              <a:rPr lang="en-US" altLang="en-US"/>
              <a:pPr>
                <a:defRPr/>
              </a:pPr>
              <a:t>‹#›</a:t>
            </a:fld>
            <a:endParaRPr lang="en-US" altLang="en-US"/>
          </a:p>
        </p:txBody>
      </p:sp>
    </p:spTree>
  </p:cSld>
  <p:clrMap bg1="dk2" tx1="lt1" bg2="dk1" tx2="lt2" accent1="accent1" accent2="accent2" accent3="accent3" accent4="accent4" accent5="accent5" accent6="accent6" hlink="hlink" folHlink="folHlink"/>
  <p:sldLayoutIdLst>
    <p:sldLayoutId id="2147483674"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ctr" rtl="0" eaLnBrk="1" fontAlgn="base" hangingPunct="1">
        <a:spcBef>
          <a:spcPct val="0"/>
        </a:spcBef>
        <a:spcAft>
          <a:spcPct val="0"/>
        </a:spcAft>
        <a:defRPr sz="4400" b="1" kern="1200">
          <a:solidFill>
            <a:schemeClr val="tx2"/>
          </a:solidFill>
          <a:effectLst>
            <a:outerShdw blurRad="38100" dist="38100" dir="2700000" algn="tl">
              <a:srgbClr val="000000"/>
            </a:outerShdw>
          </a:effectLst>
          <a:latin typeface="+mj-lt"/>
          <a:ea typeface="+mj-ea"/>
          <a:cs typeface="+mj-cs"/>
        </a:defRPr>
      </a:lvl1pPr>
      <a:lvl2pPr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Times New Roman" panose="02020603050405020304" pitchFamily="18" charset="0"/>
        </a:defRPr>
      </a:lvl2pPr>
      <a:lvl3pPr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Times New Roman" panose="02020603050405020304" pitchFamily="18" charset="0"/>
        </a:defRPr>
      </a:lvl3pPr>
      <a:lvl4pPr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Times New Roman" panose="02020603050405020304" pitchFamily="18" charset="0"/>
        </a:defRPr>
      </a:lvl4pPr>
      <a:lvl5pPr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Times New Roman" panose="02020603050405020304" pitchFamily="18" charset="0"/>
        </a:defRPr>
      </a:lvl5pPr>
      <a:lvl6pPr marL="457200"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Times New Roman" panose="02020603050405020304" pitchFamily="18" charset="0"/>
        </a:defRPr>
      </a:lvl6pPr>
      <a:lvl7pPr marL="914400"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Times New Roman" panose="02020603050405020304" pitchFamily="18" charset="0"/>
        </a:defRPr>
      </a:lvl7pPr>
      <a:lvl8pPr marL="1371600"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Times New Roman" panose="02020603050405020304" pitchFamily="18" charset="0"/>
        </a:defRPr>
      </a:lvl8pPr>
      <a:lvl9pPr marL="1828800" algn="ctr" rtl="0" eaLnBrk="1" fontAlgn="base" hangingPunct="1">
        <a:spcBef>
          <a:spcPct val="0"/>
        </a:spcBef>
        <a:spcAft>
          <a:spcPct val="0"/>
        </a:spcAft>
        <a:defRPr sz="4400" b="1">
          <a:solidFill>
            <a:schemeClr val="tx2"/>
          </a:solidFill>
          <a:effectLst>
            <a:outerShdw blurRad="38100" dist="38100" dir="2700000" algn="tl">
              <a:srgbClr val="000000"/>
            </a:outerShdw>
          </a:effectLst>
          <a:latin typeface="Times New Roman" panose="02020603050405020304" pitchFamily="18" charset="0"/>
        </a:defRPr>
      </a:lvl9pPr>
    </p:titleStyle>
    <p:bodyStyle>
      <a:lvl1pPr marL="342900" indent="-342900" algn="l" rtl="0" eaLnBrk="1" fontAlgn="base" hangingPunct="1">
        <a:spcBef>
          <a:spcPct val="20000"/>
        </a:spcBef>
        <a:spcAft>
          <a:spcPct val="0"/>
        </a:spcAft>
        <a:buClr>
          <a:schemeClr val="hlink"/>
        </a:buClr>
        <a:buSzPct val="60000"/>
        <a:buFont typeface="Wingdings" panose="05000000000000000000" pitchFamily="2" charset="2"/>
        <a:buChar char="n"/>
        <a:defRPr sz="3200" kern="1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2"/>
        </a:buClr>
        <a:buSzPct val="60000"/>
        <a:buFont typeface="Wingdings" panose="05000000000000000000" pitchFamily="2" charset="2"/>
        <a:buChar char="n"/>
        <a:defRPr sz="2800" kern="1200">
          <a:solidFill>
            <a:schemeClr val="tx1"/>
          </a:solidFill>
          <a:effectLst>
            <a:outerShdw blurRad="38100" dist="38100" dir="2700000" algn="tl">
              <a:srgbClr val="000000"/>
            </a:outerShdw>
          </a:effectLst>
          <a:latin typeface="+mn-lt"/>
          <a:ea typeface="+mn-ea"/>
          <a:cs typeface="+mn-cs"/>
        </a:defRPr>
      </a:lvl2pPr>
      <a:lvl3pPr marL="1143000" indent="-228600" algn="l" rtl="0" eaLnBrk="1" fontAlgn="base" hangingPunct="1">
        <a:spcBef>
          <a:spcPct val="20000"/>
        </a:spcBef>
        <a:spcAft>
          <a:spcPct val="0"/>
        </a:spcAft>
        <a:buClr>
          <a:schemeClr val="folHlink"/>
        </a:buClr>
        <a:buSzPct val="60000"/>
        <a:buFont typeface="Wingdings" panose="05000000000000000000" pitchFamily="2" charset="2"/>
        <a:buChar char="n"/>
        <a:defRPr sz="2400" kern="1200">
          <a:solidFill>
            <a:schemeClr val="tx1"/>
          </a:solidFill>
          <a:effectLst>
            <a:outerShdw blurRad="38100" dist="38100" dir="2700000" algn="tl">
              <a:srgbClr val="000000"/>
            </a:outerShdw>
          </a:effectLst>
          <a:latin typeface="+mn-lt"/>
          <a:ea typeface="+mn-ea"/>
          <a:cs typeface="+mn-cs"/>
        </a:defRPr>
      </a:lvl3pPr>
      <a:lvl4pPr marL="1600200" indent="-228600" algn="l" rtl="0" eaLnBrk="1" fontAlgn="base" hangingPunct="1">
        <a:spcBef>
          <a:spcPct val="20000"/>
        </a:spcBef>
        <a:spcAft>
          <a:spcPct val="0"/>
        </a:spcAft>
        <a:buClr>
          <a:schemeClr val="tx1"/>
        </a:buClr>
        <a:buSzPct val="60000"/>
        <a:buFont typeface="Wingdings" panose="05000000000000000000" pitchFamily="2" charset="2"/>
        <a:buChar char="n"/>
        <a:defRPr sz="2000" kern="1200">
          <a:solidFill>
            <a:schemeClr val="tx1"/>
          </a:solidFill>
          <a:effectLst>
            <a:outerShdw blurRad="38100" dist="38100" dir="2700000" algn="tl">
              <a:srgbClr val="000000"/>
            </a:outerShdw>
          </a:effectLst>
          <a:latin typeface="+mn-lt"/>
          <a:ea typeface="+mn-ea"/>
          <a:cs typeface="+mn-cs"/>
        </a:defRPr>
      </a:lvl4pPr>
      <a:lvl5pPr marL="2057400" indent="-228600" algn="l" rtl="0" eaLnBrk="1" fontAlgn="base" hangingPunct="1">
        <a:spcBef>
          <a:spcPct val="20000"/>
        </a:spcBef>
        <a:spcAft>
          <a:spcPct val="0"/>
        </a:spcAft>
        <a:buClr>
          <a:schemeClr val="hlink"/>
        </a:buClr>
        <a:buSzPct val="60000"/>
        <a:buFont typeface="Wingdings" panose="05000000000000000000" pitchFamily="2" charset="2"/>
        <a:buChar char="n"/>
        <a:defRPr sz="20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9.jp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istkinder.wordpress.com/2011/09/26/pooch-problem-option-1-option-2-choice/" TargetMode="External"/><Relationship Id="rId2" Type="http://schemas.openxmlformats.org/officeDocument/2006/relationships/image" Target="../media/image18.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52.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researchleap.com/product/make-a-payment-for-your-article/" TargetMode="External"/><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hyperlink" Target="https://creativecommons.org/licenses/by/4.0/" TargetMode="External"/></Relationships>
</file>

<file path=ppt/slides/_rels/slide5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hyperlink" Target="http://www.bacp.co.uk/" TargetMode="Externa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ED92F-3316-4EAD-9A57-8E5E9E82304C}"/>
              </a:ext>
            </a:extLst>
          </p:cNvPr>
          <p:cNvSpPr>
            <a:spLocks noGrp="1"/>
          </p:cNvSpPr>
          <p:nvPr>
            <p:ph type="title"/>
          </p:nvPr>
        </p:nvSpPr>
        <p:spPr>
          <a:xfrm>
            <a:off x="840699" y="687480"/>
            <a:ext cx="5605629" cy="994172"/>
          </a:xfrm>
        </p:spPr>
        <p:txBody>
          <a:bodyPr>
            <a:normAutofit/>
          </a:bodyPr>
          <a:lstStyle/>
          <a:p>
            <a:r>
              <a:rPr lang="en-GB" sz="3850"/>
              <a:t>PRACTICUM LEVEL 5</a:t>
            </a:r>
          </a:p>
        </p:txBody>
      </p:sp>
      <p:sp>
        <p:nvSpPr>
          <p:cNvPr id="3" name="Content Placeholder 2">
            <a:extLst>
              <a:ext uri="{FF2B5EF4-FFF2-40B4-BE49-F238E27FC236}">
                <a16:creationId xmlns:a16="http://schemas.microsoft.com/office/drawing/2014/main" id="{292C6F2E-38E9-48BD-9B59-7E74E5E5F681}"/>
              </a:ext>
            </a:extLst>
          </p:cNvPr>
          <p:cNvSpPr>
            <a:spLocks noGrp="1"/>
          </p:cNvSpPr>
          <p:nvPr>
            <p:ph idx="1"/>
          </p:nvPr>
        </p:nvSpPr>
        <p:spPr>
          <a:xfrm>
            <a:off x="852321" y="2227943"/>
            <a:ext cx="5033221" cy="3788227"/>
          </a:xfrm>
        </p:spPr>
        <p:txBody>
          <a:bodyPr anchor="ctr">
            <a:normAutofit lnSpcReduction="10000"/>
          </a:bodyPr>
          <a:lstStyle/>
          <a:p>
            <a:endParaRPr lang="en-GB" sz="2100" dirty="0"/>
          </a:p>
          <a:p>
            <a:endParaRPr lang="en-GB" sz="2100" dirty="0"/>
          </a:p>
          <a:p>
            <a:r>
              <a:rPr lang="en-GB" sz="4400" dirty="0"/>
              <a:t>LESSON 6 &amp; 7</a:t>
            </a:r>
          </a:p>
          <a:p>
            <a:endParaRPr lang="en-GB" sz="2100" dirty="0"/>
          </a:p>
          <a:p>
            <a:r>
              <a:rPr lang="en-GB" sz="4000" dirty="0"/>
              <a:t>THE CONCEPT AND PRACTICE OF SUPERVISION</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Graphic 6" descr="Checkmark">
            <a:extLst>
              <a:ext uri="{FF2B5EF4-FFF2-40B4-BE49-F238E27FC236}">
                <a16:creationId xmlns:a16="http://schemas.microsoft.com/office/drawing/2014/main" id="{B2123398-874D-4AB9-A4BC-52C74E54466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4964" y="2865141"/>
            <a:ext cx="1143455" cy="1143455"/>
          </a:xfrm>
          <a:prstGeom prst="rect">
            <a:avLst/>
          </a:prstGeom>
        </p:spPr>
      </p:pic>
    </p:spTree>
    <p:extLst>
      <p:ext uri="{BB962C8B-B14F-4D97-AF65-F5344CB8AC3E}">
        <p14:creationId xmlns:p14="http://schemas.microsoft.com/office/powerpoint/2010/main" val="979898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BDBA639-2A71-4A60-A71A-FF1836F54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Rockwell" panose="02060603020205020403"/>
              <a:ea typeface="+mn-ea"/>
              <a:cs typeface="+mn-cs"/>
            </a:endParaRPr>
          </a:p>
        </p:txBody>
      </p:sp>
      <p:grpSp>
        <p:nvGrpSpPr>
          <p:cNvPr id="74" name="Group 73">
            <a:extLst>
              <a:ext uri="{FF2B5EF4-FFF2-40B4-BE49-F238E27FC236}">
                <a16:creationId xmlns:a16="http://schemas.microsoft.com/office/drawing/2014/main" id="{5E208A8B-5EBD-4532-BE72-26414FA7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7255" y="-59376"/>
            <a:ext cx="9386886" cy="6923798"/>
            <a:chOff x="-329674" y="-51881"/>
            <a:chExt cx="12515851" cy="6923798"/>
          </a:xfrm>
        </p:grpSpPr>
        <p:sp>
          <p:nvSpPr>
            <p:cNvPr id="75" name="Freeform 5">
              <a:extLst>
                <a:ext uri="{FF2B5EF4-FFF2-40B4-BE49-F238E27FC236}">
                  <a16:creationId xmlns:a16="http://schemas.microsoft.com/office/drawing/2014/main" id="{15D09196-B338-4AB5-A71B-CFD5FFCA62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a:extLst>
                <a:ext uri="{FF2B5EF4-FFF2-40B4-BE49-F238E27FC236}">
                  <a16:creationId xmlns:a16="http://schemas.microsoft.com/office/drawing/2014/main" id="{F50B4463-128A-4677-A285-C017E6C54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a:extLst>
                <a:ext uri="{FF2B5EF4-FFF2-40B4-BE49-F238E27FC236}">
                  <a16:creationId xmlns:a16="http://schemas.microsoft.com/office/drawing/2014/main" id="{1D9B95CD-F023-4DFA-9678-1E02713F7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 name="Freeform 8">
              <a:extLst>
                <a:ext uri="{FF2B5EF4-FFF2-40B4-BE49-F238E27FC236}">
                  <a16:creationId xmlns:a16="http://schemas.microsoft.com/office/drawing/2014/main" id="{1DDF47A8-BE7B-43F3-A500-F5A4656D8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9">
              <a:extLst>
                <a:ext uri="{FF2B5EF4-FFF2-40B4-BE49-F238E27FC236}">
                  <a16:creationId xmlns:a16="http://schemas.microsoft.com/office/drawing/2014/main" id="{2DD394DE-76FB-42F8-85F2-FD436F423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10">
              <a:extLst>
                <a:ext uri="{FF2B5EF4-FFF2-40B4-BE49-F238E27FC236}">
                  <a16:creationId xmlns:a16="http://schemas.microsoft.com/office/drawing/2014/main" id="{B95F2EFB-87E6-4400-AAF3-7EB8B4F15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1">
              <a:extLst>
                <a:ext uri="{FF2B5EF4-FFF2-40B4-BE49-F238E27FC236}">
                  <a16:creationId xmlns:a16="http://schemas.microsoft.com/office/drawing/2014/main" id="{1D463476-2BC7-418C-9D6F-51444B11A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a:extLst>
                <a:ext uri="{FF2B5EF4-FFF2-40B4-BE49-F238E27FC236}">
                  <a16:creationId xmlns:a16="http://schemas.microsoft.com/office/drawing/2014/main" id="{24011122-2495-478A-81BF-ABBDEA1DA8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a:extLst>
                <a:ext uri="{FF2B5EF4-FFF2-40B4-BE49-F238E27FC236}">
                  <a16:creationId xmlns:a16="http://schemas.microsoft.com/office/drawing/2014/main" id="{C79E87C5-E5B3-476B-B539-FC9CF4A33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4">
              <a:extLst>
                <a:ext uri="{FF2B5EF4-FFF2-40B4-BE49-F238E27FC236}">
                  <a16:creationId xmlns:a16="http://schemas.microsoft.com/office/drawing/2014/main" id="{956029CA-2B38-434D-9044-5FF3A1ECD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15">
              <a:extLst>
                <a:ext uri="{FF2B5EF4-FFF2-40B4-BE49-F238E27FC236}">
                  <a16:creationId xmlns:a16="http://schemas.microsoft.com/office/drawing/2014/main" id="{9514CFB6-E8DB-43DC-B1CD-9CC2D4B27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6" name="Freeform 16">
              <a:extLst>
                <a:ext uri="{FF2B5EF4-FFF2-40B4-BE49-F238E27FC236}">
                  <a16:creationId xmlns:a16="http://schemas.microsoft.com/office/drawing/2014/main" id="{BD8C1FC8-E550-45BE-9F30-822BAB378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7" name="Freeform 17">
              <a:extLst>
                <a:ext uri="{FF2B5EF4-FFF2-40B4-BE49-F238E27FC236}">
                  <a16:creationId xmlns:a16="http://schemas.microsoft.com/office/drawing/2014/main" id="{D1646B5D-A7B7-41EC-9591-0E0C0F4F9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a:extLst>
                <a:ext uri="{FF2B5EF4-FFF2-40B4-BE49-F238E27FC236}">
                  <a16:creationId xmlns:a16="http://schemas.microsoft.com/office/drawing/2014/main" id="{E2118E93-481E-4843-987E-378187AA37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a:extLst>
                <a:ext uri="{FF2B5EF4-FFF2-40B4-BE49-F238E27FC236}">
                  <a16:creationId xmlns:a16="http://schemas.microsoft.com/office/drawing/2014/main" id="{77038464-F4E2-47EC-A87F-18469191E3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a:extLst>
                <a:ext uri="{FF2B5EF4-FFF2-40B4-BE49-F238E27FC236}">
                  <a16:creationId xmlns:a16="http://schemas.microsoft.com/office/drawing/2014/main" id="{FB3BBEB1-E146-408F-95B7-EE2F269DE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1">
              <a:extLst>
                <a:ext uri="{FF2B5EF4-FFF2-40B4-BE49-F238E27FC236}">
                  <a16:creationId xmlns:a16="http://schemas.microsoft.com/office/drawing/2014/main" id="{C765B285-56EC-47FC-B116-274EBBD61A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22">
              <a:extLst>
                <a:ext uri="{FF2B5EF4-FFF2-40B4-BE49-F238E27FC236}">
                  <a16:creationId xmlns:a16="http://schemas.microsoft.com/office/drawing/2014/main" id="{CB4A6191-6913-42EA-905E-8A174AE2C9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23">
              <a:extLst>
                <a:ext uri="{FF2B5EF4-FFF2-40B4-BE49-F238E27FC236}">
                  <a16:creationId xmlns:a16="http://schemas.microsoft.com/office/drawing/2014/main" id="{8ADEEF92-F481-475A-845C-5E940F0D55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95" name="Freeform: Shape 94">
            <a:extLst>
              <a:ext uri="{FF2B5EF4-FFF2-40B4-BE49-F238E27FC236}">
                <a16:creationId xmlns:a16="http://schemas.microsoft.com/office/drawing/2014/main" id="{D9C506D7-84CB-4057-A44A-465313E785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1630437" y="2448612"/>
            <a:ext cx="331406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97" name="Oval 32">
            <a:extLst>
              <a:ext uri="{FF2B5EF4-FFF2-40B4-BE49-F238E27FC236}">
                <a16:creationId xmlns:a16="http://schemas.microsoft.com/office/drawing/2014/main" id="{7842FC68-61FD-4700-8A22-BB8B07188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5934" y="691977"/>
            <a:ext cx="5821442" cy="5343064"/>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accent6"/>
          </a:solidFill>
          <a:ln w="152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sp>
        <p:nvSpPr>
          <p:cNvPr id="2050" name="Rectangle 2"/>
          <p:cNvSpPr>
            <a:spLocks noGrp="1" noChangeArrowheads="1"/>
          </p:cNvSpPr>
          <p:nvPr>
            <p:ph type="ctrTitle"/>
          </p:nvPr>
        </p:nvSpPr>
        <p:spPr>
          <a:xfrm>
            <a:off x="1962207" y="2061838"/>
            <a:ext cx="5219585" cy="1662475"/>
          </a:xfrm>
        </p:spPr>
        <p:txBody>
          <a:bodyPr>
            <a:normAutofit/>
          </a:bodyPr>
          <a:lstStyle/>
          <a:p>
            <a:pPr eaLnBrk="1" hangingPunct="1">
              <a:defRPr/>
            </a:pPr>
            <a:r>
              <a:rPr lang="en-US" altLang="en-US" sz="4200">
                <a:solidFill>
                  <a:srgbClr val="FFFFFF"/>
                </a:solidFill>
              </a:rPr>
              <a:t>  SUPERVISION MODULE</a:t>
            </a:r>
          </a:p>
        </p:txBody>
      </p:sp>
      <p:sp>
        <p:nvSpPr>
          <p:cNvPr id="2051" name="Rectangle 3"/>
          <p:cNvSpPr>
            <a:spLocks noGrp="1" noChangeArrowheads="1"/>
          </p:cNvSpPr>
          <p:nvPr>
            <p:ph type="subTitle" idx="1"/>
          </p:nvPr>
        </p:nvSpPr>
        <p:spPr>
          <a:xfrm>
            <a:off x="2541703" y="3783690"/>
            <a:ext cx="4798892" cy="1783401"/>
          </a:xfrm>
        </p:spPr>
        <p:txBody>
          <a:bodyPr>
            <a:normAutofit fontScale="92500" lnSpcReduction="20000"/>
          </a:bodyPr>
          <a:lstStyle/>
          <a:p>
            <a:pPr eaLnBrk="1" hangingPunct="1">
              <a:defRPr/>
            </a:pPr>
            <a:r>
              <a:rPr lang="en-US" altLang="en-US" dirty="0">
                <a:solidFill>
                  <a:srgbClr val="FFFFFF"/>
                </a:solidFill>
              </a:rPr>
              <a:t>An Introduction to Supervision  in the Helping Professions</a:t>
            </a:r>
          </a:p>
          <a:p>
            <a:pPr eaLnBrk="1" hangingPunct="1">
              <a:defRPr/>
            </a:pPr>
            <a:r>
              <a:rPr lang="en-US" altLang="en-US" dirty="0">
                <a:solidFill>
                  <a:srgbClr val="FFFFFF"/>
                </a:solidFill>
              </a:rPr>
              <a:t>Beverly Cole</a:t>
            </a:r>
          </a:p>
          <a:p>
            <a:pPr eaLnBrk="1" hangingPunct="1">
              <a:defRPr/>
            </a:pPr>
            <a:endParaRPr lang="en-US" altLang="en-US" sz="1700" dirty="0">
              <a:solidFill>
                <a:srgbClr val="FFFFFF"/>
              </a:solidFill>
            </a:endParaRPr>
          </a:p>
        </p:txBody>
      </p:sp>
    </p:spTree>
    <p:extLst>
      <p:ext uri="{BB962C8B-B14F-4D97-AF65-F5344CB8AC3E}">
        <p14:creationId xmlns:p14="http://schemas.microsoft.com/office/powerpoint/2010/main" val="782308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82601" y="623392"/>
            <a:ext cx="2522980" cy="1607060"/>
          </a:xfrm>
          <a:noFill/>
          <a:ln w="19050">
            <a:solidFill>
              <a:schemeClr val="tx1"/>
            </a:solidFill>
          </a:ln>
        </p:spPr>
        <p:txBody>
          <a:bodyPr vert="horz" wrap="square" lIns="91440" tIns="45720" rIns="91440" bIns="45720" rtlCol="0" anchor="ctr">
            <a:normAutofit/>
          </a:bodyPr>
          <a:lstStyle/>
          <a:p>
            <a:pPr>
              <a:lnSpc>
                <a:spcPct val="90000"/>
              </a:lnSpc>
            </a:pPr>
            <a:r>
              <a:rPr lang="en-US" sz="2400" kern="1200">
                <a:solidFill>
                  <a:schemeClr val="tx1"/>
                </a:solidFill>
                <a:latin typeface="+mj-lt"/>
                <a:ea typeface="+mj-ea"/>
                <a:cs typeface="+mj-cs"/>
              </a:rPr>
              <a:t>OPENING ROUND: </a:t>
            </a:r>
            <a:br>
              <a:rPr lang="en-US" sz="2400" kern="1200">
                <a:solidFill>
                  <a:schemeClr val="tx1"/>
                </a:solidFill>
                <a:latin typeface="+mj-lt"/>
                <a:ea typeface="+mj-ea"/>
                <a:cs typeface="+mj-cs"/>
              </a:rPr>
            </a:br>
            <a:endParaRPr lang="en-US" sz="2400" kern="1200">
              <a:solidFill>
                <a:schemeClr val="tx1"/>
              </a:solidFill>
              <a:latin typeface="+mj-lt"/>
              <a:ea typeface="+mj-ea"/>
              <a:cs typeface="+mj-cs"/>
            </a:endParaRPr>
          </a:p>
        </p:txBody>
      </p:sp>
      <p:sp>
        <p:nvSpPr>
          <p:cNvPr id="3" name="Content Placeholder 2"/>
          <p:cNvSpPr>
            <a:spLocks noGrp="1"/>
          </p:cNvSpPr>
          <p:nvPr>
            <p:ph sz="half" idx="1"/>
          </p:nvPr>
        </p:nvSpPr>
        <p:spPr>
          <a:xfrm>
            <a:off x="482601" y="2638043"/>
            <a:ext cx="2522980" cy="3415623"/>
          </a:xfrm>
        </p:spPr>
        <p:txBody>
          <a:bodyPr vert="horz" lIns="91440" tIns="45720" rIns="91440" bIns="45720" rtlCol="0">
            <a:normAutofit/>
          </a:bodyPr>
          <a:lstStyle/>
          <a:p>
            <a:pPr indent="-228600">
              <a:lnSpc>
                <a:spcPct val="90000"/>
              </a:lnSpc>
              <a:buFont typeface="Arial" panose="020B0604020202020204" pitchFamily="34" charset="0"/>
              <a:buChar char="•"/>
            </a:pPr>
            <a:endParaRPr lang="en-US" sz="1700" kern="1200">
              <a:solidFill>
                <a:schemeClr val="tx1"/>
              </a:solidFill>
              <a:latin typeface="+mn-lt"/>
              <a:ea typeface="+mn-ea"/>
              <a:cs typeface="+mn-cs"/>
            </a:endParaRPr>
          </a:p>
          <a:p>
            <a:pPr indent="-228600">
              <a:lnSpc>
                <a:spcPct val="90000"/>
              </a:lnSpc>
              <a:buFont typeface="Arial" panose="020B0604020202020204" pitchFamily="34" charset="0"/>
              <a:buChar char="•"/>
            </a:pPr>
            <a:endParaRPr lang="en-US" sz="1700" kern="1200">
              <a:solidFill>
                <a:schemeClr val="tx1"/>
              </a:solidFill>
              <a:latin typeface="+mn-lt"/>
              <a:ea typeface="+mn-ea"/>
              <a:cs typeface="+mn-cs"/>
            </a:endParaRPr>
          </a:p>
          <a:p>
            <a:pPr indent="-228600">
              <a:lnSpc>
                <a:spcPct val="90000"/>
              </a:lnSpc>
              <a:buFont typeface="Arial" panose="020B0604020202020204" pitchFamily="34" charset="0"/>
              <a:buChar char="•"/>
            </a:pPr>
            <a:r>
              <a:rPr lang="en-US" sz="1700" kern="1200">
                <a:solidFill>
                  <a:schemeClr val="tx1"/>
                </a:solidFill>
                <a:latin typeface="+mn-lt"/>
                <a:ea typeface="+mn-ea"/>
                <a:cs typeface="+mn-cs"/>
              </a:rPr>
              <a:t> </a:t>
            </a:r>
          </a:p>
          <a:p>
            <a:pPr indent="-228600">
              <a:lnSpc>
                <a:spcPct val="90000"/>
              </a:lnSpc>
              <a:buFont typeface="Arial" panose="020B0604020202020204" pitchFamily="34" charset="0"/>
              <a:buChar char="•"/>
            </a:pPr>
            <a:endParaRPr lang="en-US" sz="1700" kern="1200">
              <a:solidFill>
                <a:schemeClr val="tx1"/>
              </a:solidFill>
              <a:latin typeface="+mn-lt"/>
              <a:ea typeface="+mn-ea"/>
              <a:cs typeface="+mn-cs"/>
            </a:endParaRPr>
          </a:p>
        </p:txBody>
      </p:sp>
      <p:pic>
        <p:nvPicPr>
          <p:cNvPr id="5" name="Picture 2" descr="C:\Users\bev\AppData\Local\Microsoft\Windows\Temporary Internet Files\Content.IE5\V6FXD7CC\MP900439265[1].jpg"/>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3973322" y="1590538"/>
            <a:ext cx="4688077" cy="35160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0999836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AIMS OF LESSON</a:t>
            </a:r>
          </a:p>
        </p:txBody>
      </p:sp>
      <p:sp>
        <p:nvSpPr>
          <p:cNvPr id="3" name="Content Placeholder 2"/>
          <p:cNvSpPr>
            <a:spLocks noGrp="1"/>
          </p:cNvSpPr>
          <p:nvPr>
            <p:ph idx="1"/>
          </p:nvPr>
        </p:nvSpPr>
        <p:spPr/>
        <p:txBody>
          <a:bodyPr/>
          <a:lstStyle/>
          <a:p>
            <a:pPr marL="0" indent="0" eaLnBrk="1" hangingPunct="1">
              <a:buFont typeface="Wingdings" panose="05000000000000000000" pitchFamily="2" charset="2"/>
              <a:buNone/>
              <a:defRPr/>
            </a:pPr>
            <a:r>
              <a:rPr lang="en-GB" dirty="0"/>
              <a:t>By the end of this lesson you will have a greater understanding of:</a:t>
            </a:r>
          </a:p>
          <a:p>
            <a:pPr marL="0" indent="0" eaLnBrk="1" hangingPunct="1">
              <a:buFont typeface="Wingdings" panose="05000000000000000000" pitchFamily="2" charset="2"/>
              <a:buNone/>
              <a:defRPr/>
            </a:pPr>
            <a:endParaRPr lang="en-GB" dirty="0"/>
          </a:p>
          <a:p>
            <a:pPr marL="447675" indent="-447675" eaLnBrk="1" hangingPunct="1">
              <a:defRPr/>
            </a:pPr>
            <a:r>
              <a:rPr lang="en-GB" dirty="0"/>
              <a:t>What supervision is and its role, function and   importance in counselling</a:t>
            </a:r>
          </a:p>
          <a:p>
            <a:pPr eaLnBrk="1" hangingPunct="1">
              <a:defRPr/>
            </a:pPr>
            <a:r>
              <a:rPr lang="en-GB" dirty="0"/>
              <a:t> The role of the supervisor</a:t>
            </a:r>
          </a:p>
          <a:p>
            <a:pPr eaLnBrk="1" hangingPunct="1">
              <a:defRPr/>
            </a:pPr>
            <a:r>
              <a:rPr lang="en-GB" dirty="0"/>
              <a:t> The role of the supervisee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336162-B533-4EFE-8BB3-8EBB4A5E3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85788" cy="6858000"/>
          </a:xfrm>
          <a:prstGeom prst="rect">
            <a:avLst/>
          </a:pr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EB8E8F-9A72-4FFE-B0F9-7CF6E2813E8B}"/>
              </a:ext>
            </a:extLst>
          </p:cNvPr>
          <p:cNvSpPr>
            <a:spLocks noGrp="1"/>
          </p:cNvSpPr>
          <p:nvPr>
            <p:ph type="title"/>
          </p:nvPr>
        </p:nvSpPr>
        <p:spPr>
          <a:xfrm>
            <a:off x="456439" y="2996952"/>
            <a:ext cx="3072910" cy="1366528"/>
          </a:xfrm>
          <a:solidFill>
            <a:srgbClr val="FFFFFF"/>
          </a:solidFill>
          <a:ln w="25400" cap="sq">
            <a:solidFill>
              <a:srgbClr val="404040"/>
            </a:solidFill>
            <a:miter lim="800000"/>
          </a:ln>
        </p:spPr>
        <p:txBody>
          <a:bodyPr>
            <a:normAutofit/>
          </a:bodyPr>
          <a:lstStyle/>
          <a:p>
            <a:r>
              <a:rPr lang="en-GB" sz="2800" dirty="0">
                <a:solidFill>
                  <a:srgbClr val="262626"/>
                </a:solidFill>
              </a:rPr>
              <a:t>Consider … ...</a:t>
            </a:r>
          </a:p>
        </p:txBody>
      </p:sp>
      <p:sp>
        <p:nvSpPr>
          <p:cNvPr id="3" name="Content Placeholder 2">
            <a:extLst>
              <a:ext uri="{FF2B5EF4-FFF2-40B4-BE49-F238E27FC236}">
                <a16:creationId xmlns:a16="http://schemas.microsoft.com/office/drawing/2014/main" id="{A7CD5983-805E-4A3A-B8C9-B2377374ABC7}"/>
              </a:ext>
            </a:extLst>
          </p:cNvPr>
          <p:cNvSpPr>
            <a:spLocks noGrp="1"/>
          </p:cNvSpPr>
          <p:nvPr>
            <p:ph idx="1"/>
          </p:nvPr>
        </p:nvSpPr>
        <p:spPr>
          <a:xfrm>
            <a:off x="4536886" y="802638"/>
            <a:ext cx="4607114" cy="5252722"/>
          </a:xfrm>
        </p:spPr>
        <p:txBody>
          <a:bodyPr anchor="ctr">
            <a:normAutofit/>
          </a:bodyPr>
          <a:lstStyle/>
          <a:p>
            <a:r>
              <a:rPr lang="en-GB" sz="5400" b="1" dirty="0"/>
              <a:t>What is supervision?</a:t>
            </a:r>
          </a:p>
        </p:txBody>
      </p:sp>
    </p:spTree>
    <p:extLst>
      <p:ext uri="{BB962C8B-B14F-4D97-AF65-F5344CB8AC3E}">
        <p14:creationId xmlns:p14="http://schemas.microsoft.com/office/powerpoint/2010/main" val="312050926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WHY IS IT NECESSARY TO HAVE SUPERVISION?</a:t>
            </a:r>
          </a:p>
        </p:txBody>
      </p:sp>
      <p:sp>
        <p:nvSpPr>
          <p:cNvPr id="4" name="Rectangle 3"/>
          <p:cNvSpPr>
            <a:spLocks noGrp="1" noChangeArrowheads="1"/>
          </p:cNvSpPr>
          <p:nvPr>
            <p:ph idx="1"/>
          </p:nvPr>
        </p:nvSpPr>
        <p:spPr>
          <a:xfrm>
            <a:off x="457200" y="1634579"/>
            <a:ext cx="8229600" cy="4530725"/>
          </a:xfrm>
        </p:spPr>
        <p:txBody>
          <a:bodyPr/>
          <a:lstStyle/>
          <a:p>
            <a:pPr eaLnBrk="1" hangingPunct="1">
              <a:defRPr/>
            </a:pPr>
            <a:r>
              <a:rPr lang="en-US" altLang="en-US" sz="5400" dirty="0">
                <a:cs typeface="Arial" panose="020B0604020202020204" pitchFamily="34" charset="0"/>
              </a:rPr>
              <a:t>Working</a:t>
            </a:r>
            <a:r>
              <a:rPr lang="en-GB" altLang="en-US" sz="5400" dirty="0">
                <a:cs typeface="Arial" panose="020B0604020202020204" pitchFamily="34" charset="0"/>
              </a:rPr>
              <a:t> with human-beings makes it necessary to question, consider and reflect upon what one is doing</a:t>
            </a:r>
            <a:r>
              <a:rPr lang="en-GB" altLang="en-US" sz="5400" dirty="0">
                <a:latin typeface="+mj-lt"/>
                <a:cs typeface="Arial" panose="020B0604020202020204" pitchFamily="34" charset="0"/>
              </a:rPr>
              <a:t>” (</a:t>
            </a:r>
            <a:r>
              <a:rPr lang="en-GB" altLang="en-US" sz="5400" dirty="0" err="1">
                <a:latin typeface="+mj-lt"/>
                <a:cs typeface="Arial" panose="020B0604020202020204" pitchFamily="34" charset="0"/>
              </a:rPr>
              <a:t>Portnor</a:t>
            </a:r>
            <a:r>
              <a:rPr lang="en-GB" altLang="en-US" sz="5400" dirty="0">
                <a:latin typeface="+mj-lt"/>
                <a:cs typeface="Arial" panose="020B0604020202020204" pitchFamily="34" charset="0"/>
              </a:rPr>
              <a:t>, 2007 p.72)</a:t>
            </a:r>
          </a:p>
          <a:p>
            <a:pPr>
              <a:defRPr/>
            </a:pPr>
            <a:endParaRPr lang="en-GB" altLang="en-US" sz="5400" dirty="0">
              <a:latin typeface="+mj-lt"/>
              <a:cs typeface="Arial" panose="020B0604020202020204" pitchFamily="34" charset="0"/>
            </a:endParaRPr>
          </a:p>
          <a:p>
            <a:pPr eaLnBrk="1" hangingPunct="1">
              <a:defRPr/>
            </a:pPr>
            <a:endParaRPr lang="en-GB" altLang="en-US" sz="3600" dirty="0">
              <a:latin typeface="+mj-lt"/>
              <a:cs typeface="Arial" panose="020B0604020202020204" pitchFamily="34" charset="0"/>
            </a:endParaRPr>
          </a:p>
        </p:txBody>
      </p:sp>
    </p:spTree>
    <p:extLst>
      <p:ext uri="{BB962C8B-B14F-4D97-AF65-F5344CB8AC3E}">
        <p14:creationId xmlns:p14="http://schemas.microsoft.com/office/powerpoint/2010/main" val="1974289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defRPr/>
            </a:pPr>
            <a:r>
              <a:rPr lang="en-GB" altLang="en-US" u="sng"/>
              <a:t>The Concept of Counselling Supervision</a:t>
            </a:r>
          </a:p>
        </p:txBody>
      </p:sp>
      <p:sp>
        <p:nvSpPr>
          <p:cNvPr id="10243" name="Rectangle 3"/>
          <p:cNvSpPr>
            <a:spLocks noGrp="1" noChangeArrowheads="1"/>
          </p:cNvSpPr>
          <p:nvPr>
            <p:ph type="body" idx="1"/>
          </p:nvPr>
        </p:nvSpPr>
        <p:spPr/>
        <p:txBody>
          <a:bodyPr/>
          <a:lstStyle/>
          <a:p>
            <a:pPr eaLnBrk="1" hangingPunct="1">
              <a:lnSpc>
                <a:spcPct val="90000"/>
              </a:lnSpc>
              <a:defRPr/>
            </a:pPr>
            <a:endParaRPr lang="en-US" altLang="en-US" sz="2800" dirty="0">
              <a:latin typeface="Arial" panose="020B0604020202020204" pitchFamily="34" charset="0"/>
              <a:cs typeface="Arial" panose="020B0604020202020204" pitchFamily="34" charset="0"/>
            </a:endParaRPr>
          </a:p>
          <a:p>
            <a:pPr eaLnBrk="1" hangingPunct="1">
              <a:lnSpc>
                <a:spcPct val="90000"/>
              </a:lnSpc>
              <a:defRPr/>
            </a:pPr>
            <a:endParaRPr lang="en-US" altLang="en-US" sz="2800" dirty="0">
              <a:latin typeface="Arial" panose="020B0604020202020204" pitchFamily="34" charset="0"/>
              <a:cs typeface="Arial" panose="020B0604020202020204" pitchFamily="34" charset="0"/>
            </a:endParaRPr>
          </a:p>
          <a:p>
            <a:pPr eaLnBrk="1" hangingPunct="1">
              <a:lnSpc>
                <a:spcPct val="90000"/>
              </a:lnSpc>
              <a:defRPr/>
            </a:pPr>
            <a:r>
              <a:rPr lang="en-US" altLang="en-US" sz="3600" b="1" dirty="0">
                <a:cs typeface="Arial" panose="020B0604020202020204" pitchFamily="34" charset="0"/>
              </a:rPr>
              <a:t>Supervision of counsellors dates back to Freud’s informal reviewing of work </a:t>
            </a:r>
          </a:p>
          <a:p>
            <a:pPr eaLnBrk="1" hangingPunct="1">
              <a:lnSpc>
                <a:spcPct val="90000"/>
              </a:lnSpc>
              <a:defRPr/>
            </a:pPr>
            <a:endParaRPr lang="en-US" altLang="en-US" sz="3600" b="1" dirty="0">
              <a:cs typeface="Arial" panose="020B0604020202020204" pitchFamily="34" charset="0"/>
            </a:endParaRPr>
          </a:p>
          <a:p>
            <a:pPr eaLnBrk="1" hangingPunct="1">
              <a:lnSpc>
                <a:spcPct val="90000"/>
              </a:lnSpc>
              <a:defRPr/>
            </a:pPr>
            <a:r>
              <a:rPr lang="en-US" altLang="en-US" sz="3600" b="1" dirty="0">
                <a:cs typeface="Arial" panose="020B0604020202020204" pitchFamily="34" charset="0"/>
              </a:rPr>
              <a:t>The analyst was </a:t>
            </a:r>
            <a:r>
              <a:rPr lang="en-US" altLang="en-US" sz="3600" b="1" dirty="0" err="1">
                <a:cs typeface="Arial" panose="020B0604020202020204" pitchFamily="34" charset="0"/>
              </a:rPr>
              <a:t>analysed</a:t>
            </a:r>
            <a:r>
              <a:rPr lang="en-GB" altLang="en-US" sz="3600" b="1" dirty="0">
                <a:cs typeface="Arial" panose="020B0604020202020204" pitchFamily="34" charset="0"/>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eaLnBrk="1" hangingPunct="1">
              <a:defRPr/>
            </a:pPr>
            <a:r>
              <a:rPr lang="en-GB" altLang="en-US" u="sng"/>
              <a:t>The Concept of Counselling Supervision</a:t>
            </a:r>
            <a:endParaRPr lang="en-GB" altLang="en-US"/>
          </a:p>
        </p:txBody>
      </p:sp>
      <p:sp>
        <p:nvSpPr>
          <p:cNvPr id="11267" name="Content Placeholder 2"/>
          <p:cNvSpPr>
            <a:spLocks noGrp="1"/>
          </p:cNvSpPr>
          <p:nvPr>
            <p:ph idx="1"/>
          </p:nvPr>
        </p:nvSpPr>
        <p:spPr/>
        <p:txBody>
          <a:bodyPr/>
          <a:lstStyle/>
          <a:p>
            <a:pPr eaLnBrk="1" hangingPunct="1">
              <a:lnSpc>
                <a:spcPct val="90000"/>
              </a:lnSpc>
              <a:defRPr/>
            </a:pPr>
            <a:endParaRPr lang="en-US" altLang="en-US" sz="3600">
              <a:latin typeface="Arial" panose="020B0604020202020204" pitchFamily="34" charset="0"/>
              <a:cs typeface="Arial" panose="020B0604020202020204" pitchFamily="34" charset="0"/>
            </a:endParaRPr>
          </a:p>
          <a:p>
            <a:pPr eaLnBrk="1" hangingPunct="1">
              <a:lnSpc>
                <a:spcPct val="90000"/>
              </a:lnSpc>
              <a:defRPr/>
            </a:pPr>
            <a:endParaRPr lang="en-US" altLang="en-US" sz="3600" dirty="0">
              <a:latin typeface="Arial" panose="020B0604020202020204" pitchFamily="34" charset="0"/>
              <a:cs typeface="Arial" panose="020B0604020202020204" pitchFamily="34" charset="0"/>
            </a:endParaRPr>
          </a:p>
          <a:p>
            <a:pPr eaLnBrk="1" hangingPunct="1">
              <a:lnSpc>
                <a:spcPct val="90000"/>
              </a:lnSpc>
              <a:defRPr/>
            </a:pPr>
            <a:r>
              <a:rPr lang="en-US" altLang="en-US" sz="3600" b="1" dirty="0">
                <a:cs typeface="Arial" panose="020B0604020202020204" pitchFamily="34" charset="0"/>
              </a:rPr>
              <a:t>Supervision</a:t>
            </a:r>
            <a:r>
              <a:rPr lang="en-GB" altLang="en-US" sz="3600" b="1">
                <a:cs typeface="Arial" panose="020B0604020202020204" pitchFamily="34" charset="0"/>
              </a:rPr>
              <a:t> has strong historical and current elements, yet is complex and emerging</a:t>
            </a:r>
            <a:r>
              <a:rPr lang="en-GB" altLang="en-US" sz="3600" b="1"/>
              <a:t> </a:t>
            </a:r>
          </a:p>
          <a:p>
            <a:pPr eaLnBrk="1" hangingPunct="1">
              <a:defRPr/>
            </a:pPr>
            <a:endParaRPr lang="en-GB" alt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defRPr/>
            </a:pPr>
            <a:r>
              <a:rPr lang="en-GB" altLang="en-US" u="sng"/>
              <a:t>The Concept of Counselling Supervision</a:t>
            </a:r>
            <a:endParaRPr lang="en-GB" altLang="en-US"/>
          </a:p>
        </p:txBody>
      </p:sp>
      <p:sp>
        <p:nvSpPr>
          <p:cNvPr id="12291" name="Content Placeholder 2"/>
          <p:cNvSpPr>
            <a:spLocks noGrp="1"/>
          </p:cNvSpPr>
          <p:nvPr>
            <p:ph idx="1"/>
          </p:nvPr>
        </p:nvSpPr>
        <p:spPr/>
        <p:txBody>
          <a:bodyPr/>
          <a:lstStyle/>
          <a:p>
            <a:pPr eaLnBrk="1" hangingPunct="1">
              <a:lnSpc>
                <a:spcPct val="90000"/>
              </a:lnSpc>
              <a:defRPr/>
            </a:pPr>
            <a:endParaRPr lang="en-GB" altLang="en-US" dirty="0">
              <a:latin typeface="Arial" panose="020B0604020202020204" pitchFamily="34" charset="0"/>
              <a:cs typeface="Arial" panose="020B0604020202020204" pitchFamily="34" charset="0"/>
            </a:endParaRPr>
          </a:p>
          <a:p>
            <a:pPr eaLnBrk="1" hangingPunct="1">
              <a:lnSpc>
                <a:spcPct val="90000"/>
              </a:lnSpc>
              <a:defRPr/>
            </a:pPr>
            <a:endParaRPr lang="en-GB" altLang="en-US" dirty="0">
              <a:latin typeface="Arial" panose="020B0604020202020204" pitchFamily="34" charset="0"/>
              <a:cs typeface="Arial" panose="020B0604020202020204" pitchFamily="34" charset="0"/>
            </a:endParaRPr>
          </a:p>
          <a:p>
            <a:pPr eaLnBrk="1" hangingPunct="1">
              <a:lnSpc>
                <a:spcPct val="90000"/>
              </a:lnSpc>
              <a:defRPr/>
            </a:pPr>
            <a:r>
              <a:rPr lang="en-GB" altLang="en-US" sz="3600" b="1" dirty="0">
                <a:latin typeface="Arial" panose="020B0604020202020204" pitchFamily="34" charset="0"/>
                <a:cs typeface="Arial" panose="020B0604020202020204" pitchFamily="34" charset="0"/>
              </a:rPr>
              <a:t>Supervision is a mandatory expectation of mainstream counselling in Britain (BACP, 2018) </a:t>
            </a:r>
          </a:p>
          <a:p>
            <a:pPr eaLnBrk="1" hangingPunct="1">
              <a:defRPr/>
            </a:pPr>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defRPr/>
            </a:pPr>
            <a:r>
              <a:rPr lang="en-GB" altLang="en-US" u="sng"/>
              <a:t>The Concept of Counselling Supervision</a:t>
            </a:r>
            <a:endParaRPr lang="en-GB" altLang="en-US"/>
          </a:p>
        </p:txBody>
      </p:sp>
      <p:sp>
        <p:nvSpPr>
          <p:cNvPr id="13315" name="Content Placeholder 2"/>
          <p:cNvSpPr>
            <a:spLocks noGrp="1"/>
          </p:cNvSpPr>
          <p:nvPr>
            <p:ph idx="1"/>
          </p:nvPr>
        </p:nvSpPr>
        <p:spPr/>
        <p:txBody>
          <a:bodyPr/>
          <a:lstStyle/>
          <a:p>
            <a:pPr eaLnBrk="1" hangingPunct="1">
              <a:defRPr/>
            </a:pPr>
            <a:endParaRPr lang="en-GB" altLang="en-US" sz="3600" dirty="0">
              <a:latin typeface="Arial" panose="020B0604020202020204" pitchFamily="34" charset="0"/>
              <a:cs typeface="Times New Roman" panose="02020603050405020304" pitchFamily="18" charset="0"/>
            </a:endParaRPr>
          </a:p>
          <a:p>
            <a:pPr eaLnBrk="1" hangingPunct="1">
              <a:defRPr/>
            </a:pPr>
            <a:endParaRPr lang="en-GB" altLang="en-US" sz="3600" dirty="0">
              <a:latin typeface="Arial" panose="020B0604020202020204" pitchFamily="34" charset="0"/>
              <a:cs typeface="Times New Roman" panose="02020603050405020304" pitchFamily="18" charset="0"/>
            </a:endParaRPr>
          </a:p>
          <a:p>
            <a:pPr eaLnBrk="1" hangingPunct="1">
              <a:defRPr/>
            </a:pPr>
            <a:r>
              <a:rPr lang="en-GB" altLang="en-US" sz="3600" b="1" dirty="0">
                <a:cs typeface="Times New Roman" panose="02020603050405020304" pitchFamily="18" charset="0"/>
              </a:rPr>
              <a:t>Supervision is part of the identity and uniqueness of the counselling profession</a:t>
            </a:r>
            <a:r>
              <a:rPr lang="en-GB" altLang="en-US" sz="3600" b="1" dirty="0">
                <a:cs typeface="Arial" panose="020B0604020202020204" pitchFamily="34" charset="0"/>
              </a:rPr>
              <a:t> </a:t>
            </a:r>
          </a:p>
          <a:p>
            <a:pPr eaLnBrk="1" hangingPunct="1">
              <a:defRPr/>
            </a:pPr>
            <a:endParaRPr lang="en-GB" altLang="en-US" sz="3600"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026"/>
          <p:cNvSpPr>
            <a:spLocks noGrp="1" noChangeArrowheads="1"/>
          </p:cNvSpPr>
          <p:nvPr>
            <p:ph type="title"/>
          </p:nvPr>
        </p:nvSpPr>
        <p:spPr/>
        <p:txBody>
          <a:bodyPr/>
          <a:lstStyle/>
          <a:p>
            <a:pPr eaLnBrk="1" hangingPunct="1">
              <a:defRPr/>
            </a:pPr>
            <a:r>
              <a:rPr lang="en-GB" altLang="en-US" u="sng"/>
              <a:t>WORKING DEFINITION</a:t>
            </a:r>
          </a:p>
        </p:txBody>
      </p:sp>
      <p:sp>
        <p:nvSpPr>
          <p:cNvPr id="14339" name="Rectangle 1027"/>
          <p:cNvSpPr>
            <a:spLocks noGrp="1" noChangeArrowheads="1"/>
          </p:cNvSpPr>
          <p:nvPr>
            <p:ph type="body" idx="1"/>
          </p:nvPr>
        </p:nvSpPr>
        <p:spPr/>
        <p:txBody>
          <a:bodyPr/>
          <a:lstStyle/>
          <a:p>
            <a:pPr algn="just" eaLnBrk="1" hangingPunct="1">
              <a:lnSpc>
                <a:spcPct val="90000"/>
              </a:lnSpc>
              <a:buFontTx/>
              <a:buNone/>
              <a:defRPr/>
            </a:pPr>
            <a:r>
              <a:rPr lang="en-GB" altLang="en-US" dirty="0">
                <a:cs typeface="Arial" panose="020B0604020202020204" pitchFamily="34" charset="0"/>
              </a:rPr>
              <a:t>   “A working alliance between supervisor and counsellor in which the counsellor can offer an account of their work; reflect upon it; receive feedback and, where appropriate, guidance. The object of this alliance is to enable the counsellor to gain in ethical competence, confidence, compassion and creativity in order to give best possible service to clients”   </a:t>
            </a:r>
            <a:r>
              <a:rPr lang="en-GB" altLang="en-US" sz="2800" dirty="0">
                <a:cs typeface="Arial" panose="020B0604020202020204" pitchFamily="34" charset="0"/>
              </a:rPr>
              <a:t>                                   </a:t>
            </a:r>
            <a:endParaRPr lang="en-GB" altLang="en-US" sz="2800" dirty="0">
              <a:cs typeface="Times New Roman" panose="02020603050405020304" pitchFamily="18" charset="0"/>
            </a:endParaRPr>
          </a:p>
          <a:p>
            <a:pPr eaLnBrk="1" hangingPunct="1">
              <a:lnSpc>
                <a:spcPct val="90000"/>
              </a:lnSpc>
              <a:buFontTx/>
              <a:buNone/>
              <a:defRPr/>
            </a:pPr>
            <a:r>
              <a:rPr lang="en-GB" altLang="en-US" sz="2800" dirty="0">
                <a:cs typeface="Arial" panose="020B0604020202020204" pitchFamily="34" charset="0"/>
              </a:rPr>
              <a:t>   {Inskipp and Proctor (1995, p.8) Hawkins and </a:t>
            </a:r>
            <a:r>
              <a:rPr lang="en-GB" altLang="en-US" sz="2800" dirty="0" err="1">
                <a:cs typeface="Arial" panose="020B0604020202020204" pitchFamily="34" charset="0"/>
              </a:rPr>
              <a:t>Shohet</a:t>
            </a:r>
            <a:r>
              <a:rPr lang="en-GB" altLang="en-US" sz="2800" dirty="0">
                <a:cs typeface="Arial" panose="020B0604020202020204" pitchFamily="34" charset="0"/>
              </a:rPr>
              <a:t> </a:t>
            </a:r>
            <a:r>
              <a:rPr lang="en-GB" altLang="en-US" sz="2800">
                <a:cs typeface="Arial" panose="020B0604020202020204" pitchFamily="34" charset="0"/>
              </a:rPr>
              <a:t>2012)}</a:t>
            </a:r>
            <a:r>
              <a:rPr lang="en-GB" altLang="en-US" sz="2800"/>
              <a:t> </a:t>
            </a:r>
            <a:endParaRPr lang="en-GB" altLang="en-US" sz="2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defRPr/>
            </a:pPr>
            <a:r>
              <a:rPr lang="en-US" altLang="en-US" dirty="0"/>
              <a:t>An alternative definition of   Supervision </a:t>
            </a:r>
          </a:p>
        </p:txBody>
      </p:sp>
      <p:sp>
        <p:nvSpPr>
          <p:cNvPr id="4099" name="Rectangle 3"/>
          <p:cNvSpPr>
            <a:spLocks noGrp="1" noChangeArrowheads="1"/>
          </p:cNvSpPr>
          <p:nvPr>
            <p:ph type="body" idx="1"/>
          </p:nvPr>
        </p:nvSpPr>
        <p:spPr/>
        <p:txBody>
          <a:bodyPr/>
          <a:lstStyle/>
          <a:p>
            <a:pPr eaLnBrk="1" hangingPunct="1">
              <a:buFont typeface="Wingdings" panose="05000000000000000000" pitchFamily="2" charset="2"/>
              <a:buNone/>
              <a:defRPr/>
            </a:pPr>
            <a:r>
              <a:rPr lang="en-US" altLang="en-US" dirty="0"/>
              <a:t> </a:t>
            </a:r>
          </a:p>
          <a:p>
            <a:pPr eaLnBrk="1" hangingPunct="1">
              <a:buFont typeface="Wingdings" panose="05000000000000000000" pitchFamily="2" charset="2"/>
              <a:buNone/>
              <a:defRPr/>
            </a:pPr>
            <a:r>
              <a:rPr lang="en-US" altLang="en-US" sz="4000" dirty="0"/>
              <a:t>   An intervention provided by a more senior member of a profession to a more junior member or members of that same profession</a:t>
            </a:r>
          </a:p>
          <a:p>
            <a:pPr eaLnBrk="1" hangingPunct="1">
              <a:buFont typeface="Wingdings" panose="05000000000000000000" pitchFamily="2" charset="2"/>
              <a:buNone/>
              <a:defRPr/>
            </a:pPr>
            <a:r>
              <a:rPr lang="en-US" altLang="en-US" dirty="0"/>
              <a:t>   (Bernard and Goodyear</a:t>
            </a:r>
            <a:r>
              <a:rPr lang="en-US" altLang="en-US"/>
              <a:t>, 2009)</a:t>
            </a:r>
            <a:endParaRPr lang="en-US" altLang="en-US" dirty="0"/>
          </a:p>
          <a:p>
            <a:pPr eaLnBrk="1" hangingPunct="1">
              <a:buFont typeface="Wingdings" panose="05000000000000000000" pitchFamily="2" charset="2"/>
              <a:buNone/>
              <a:defRPr/>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0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09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40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 IS NOT…</a:t>
            </a:r>
          </a:p>
        </p:txBody>
      </p:sp>
      <p:sp>
        <p:nvSpPr>
          <p:cNvPr id="3" name="Content Placeholder 2"/>
          <p:cNvSpPr>
            <a:spLocks noGrp="1"/>
          </p:cNvSpPr>
          <p:nvPr>
            <p:ph idx="1"/>
          </p:nvPr>
        </p:nvSpPr>
        <p:spPr/>
        <p:txBody>
          <a:bodyPr/>
          <a:lstStyle/>
          <a:p>
            <a:endParaRPr lang="en-GB" dirty="0"/>
          </a:p>
          <a:p>
            <a:endParaRPr lang="en-GB" dirty="0"/>
          </a:p>
          <a:p>
            <a:r>
              <a:rPr lang="en-GB" sz="4400" dirty="0"/>
              <a:t>Line Management</a:t>
            </a:r>
          </a:p>
          <a:p>
            <a:endParaRPr lang="en-GB" sz="4400" dirty="0"/>
          </a:p>
          <a:p>
            <a:r>
              <a:rPr lang="en-GB" sz="4400" dirty="0"/>
              <a:t>Therapy</a:t>
            </a:r>
          </a:p>
        </p:txBody>
      </p:sp>
    </p:spTree>
    <p:extLst>
      <p:ext uri="{BB962C8B-B14F-4D97-AF65-F5344CB8AC3E}">
        <p14:creationId xmlns:p14="http://schemas.microsoft.com/office/powerpoint/2010/main" val="351166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BACP DEFINITION</a:t>
            </a:r>
          </a:p>
        </p:txBody>
      </p:sp>
      <p:sp>
        <p:nvSpPr>
          <p:cNvPr id="3" name="Content Placeholder 2"/>
          <p:cNvSpPr>
            <a:spLocks noGrp="1"/>
          </p:cNvSpPr>
          <p:nvPr>
            <p:ph idx="1"/>
          </p:nvPr>
        </p:nvSpPr>
        <p:spPr/>
        <p:txBody>
          <a:bodyPr/>
          <a:lstStyle/>
          <a:p>
            <a:pPr eaLnBrk="1" hangingPunct="1">
              <a:defRPr/>
            </a:pPr>
            <a:endParaRPr lang="en-GB" dirty="0"/>
          </a:p>
          <a:p>
            <a:pPr eaLnBrk="1" hangingPunct="1">
              <a:defRPr/>
            </a:pPr>
            <a:r>
              <a:rPr lang="en-GB" sz="4400" dirty="0"/>
              <a:t>Check out the BACP latest definition of supervision and their emphasis on career long supervision at http://www.bacp.co.uk/</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altLang="en-US" dirty="0"/>
              <a:t>Pit head time</a:t>
            </a:r>
            <a:br>
              <a:rPr lang="en-GB" altLang="en-US" dirty="0"/>
            </a:br>
            <a:endParaRPr lang="en-GB" dirty="0"/>
          </a:p>
        </p:txBody>
      </p:sp>
      <p:pic>
        <p:nvPicPr>
          <p:cNvPr id="2765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0" y="1219200"/>
            <a:ext cx="9144000" cy="5738192"/>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21177"/>
            <a:ext cx="3249230"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a:extLst>
              <a:ext uri="{FF2B5EF4-FFF2-40B4-BE49-F238E27FC236}">
                <a16:creationId xmlns:a16="http://schemas.microsoft.com/office/drawing/2014/main" id="{CF66C3D0-C8C5-4785-BD4E-A669975EA047}"/>
              </a:ext>
            </a:extLst>
          </p:cNvPr>
          <p:cNvSpPr txBox="1">
            <a:spLocks noGrp="1"/>
          </p:cNvSpPr>
          <p:nvPr>
            <p:ph type="title"/>
          </p:nvPr>
        </p:nvSpPr>
        <p:spPr>
          <a:xfrm>
            <a:off x="505677" y="914400"/>
            <a:ext cx="2743200" cy="2887579"/>
          </a:xfrm>
        </p:spPr>
        <p:txBody>
          <a:bodyPr vert="horz" lIns="91440" tIns="45720" rIns="91440" bIns="45720" rtlCol="0" anchor="b">
            <a:normAutofit/>
          </a:bodyPr>
          <a:lstStyle/>
          <a:p>
            <a:pPr lvl="0">
              <a:lnSpc>
                <a:spcPct val="90000"/>
              </a:lnSpc>
            </a:pPr>
            <a:r>
              <a:rPr lang="en-US" sz="4200" kern="1200">
                <a:solidFill>
                  <a:srgbClr val="FFFFFF"/>
                </a:solidFill>
                <a:latin typeface="+mj-lt"/>
                <a:ea typeface="+mj-ea"/>
                <a:cs typeface="+mj-cs"/>
              </a:rPr>
              <a:t>Role Play : Case study</a:t>
            </a:r>
          </a:p>
        </p:txBody>
      </p:sp>
      <p:cxnSp>
        <p:nvCxnSpPr>
          <p:cNvPr id="18" name="Straight Connector 17">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3344" y="3910267"/>
            <a:ext cx="1940093"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Content Placeholder 4" descr="A picture containing striped, zebra, hat, walking&#10;&#10;Description automatically generated">
            <a:extLst>
              <a:ext uri="{FF2B5EF4-FFF2-40B4-BE49-F238E27FC236}">
                <a16:creationId xmlns:a16="http://schemas.microsoft.com/office/drawing/2014/main" id="{7B20BAA0-383C-474C-8242-EAD7B6090CDD}"/>
              </a:ext>
            </a:extLst>
          </p:cNvPr>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t="161" r="-3" b="-3"/>
          <a:stretch/>
        </p:blipFill>
        <p:spPr>
          <a:xfrm>
            <a:off x="3865366" y="979347"/>
            <a:ext cx="4915159" cy="4907247"/>
          </a:xfrm>
          <a:prstGeom prst="rect">
            <a:avLst/>
          </a:prstGeom>
          <a:noFill/>
        </p:spPr>
      </p:pic>
    </p:spTree>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6543" y="450221"/>
            <a:ext cx="3301783"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Rectangle 2">
            <a:extLst>
              <a:ext uri="{FF2B5EF4-FFF2-40B4-BE49-F238E27FC236}">
                <a16:creationId xmlns:a16="http://schemas.microsoft.com/office/drawing/2014/main" id="{664AB341-D1FB-4BE8-A69B-E4D800927DE8}"/>
              </a:ext>
            </a:extLst>
          </p:cNvPr>
          <p:cNvSpPr txBox="1">
            <a:spLocks noGrp="1"/>
          </p:cNvSpPr>
          <p:nvPr>
            <p:ph type="title"/>
          </p:nvPr>
        </p:nvSpPr>
        <p:spPr>
          <a:xfrm>
            <a:off x="581025" y="762000"/>
            <a:ext cx="2819400" cy="3340100"/>
          </a:xfrm>
        </p:spPr>
        <p:txBody>
          <a:bodyPr>
            <a:normAutofit/>
          </a:bodyPr>
          <a:lstStyle/>
          <a:p>
            <a:pPr lvl="0"/>
            <a:r>
              <a:rPr lang="en-US" sz="4400">
                <a:solidFill>
                  <a:srgbClr val="FFFFFF"/>
                </a:solidFill>
              </a:rPr>
              <a:t>Roles and functions case study</a:t>
            </a:r>
          </a:p>
        </p:txBody>
      </p:sp>
      <p:sp>
        <p:nvSpPr>
          <p:cNvPr id="11" name="Rectangle 10">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86711" y="450221"/>
            <a:ext cx="1586592"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4" name="Picture 1">
            <a:extLst>
              <a:ext uri="{FF2B5EF4-FFF2-40B4-BE49-F238E27FC236}">
                <a16:creationId xmlns:a16="http://schemas.microsoft.com/office/drawing/2014/main" id="{0E574136-435A-434A-8B9A-242E8B50853B}"/>
              </a:ext>
            </a:extLst>
          </p:cNvPr>
          <p:cNvPicPr>
            <a:picLocks noChangeAspect="1"/>
          </p:cNvPicPr>
          <p:nvPr/>
        </p:nvPicPr>
        <p:blipFill>
          <a:blip r:embed="rId3"/>
          <a:stretch>
            <a:fillRect/>
          </a:stretch>
        </p:blipFill>
        <p:spPr>
          <a:xfrm>
            <a:off x="3857625" y="2920342"/>
            <a:ext cx="1428753" cy="1018192"/>
          </a:xfrm>
          <a:prstGeom prst="rect">
            <a:avLst/>
          </a:prstGeom>
          <a:noFill/>
        </p:spPr>
      </p:pic>
      <p:sp>
        <p:nvSpPr>
          <p:cNvPr id="13" name="Rectangle 12">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21269"/>
            <a:ext cx="5023144"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3563" y="450221"/>
            <a:ext cx="3316246"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85000"/>
                </a:schemeClr>
              </a:solidFill>
            </a:endParaRPr>
          </a:p>
        </p:txBody>
      </p:sp>
      <p:sp>
        <p:nvSpPr>
          <p:cNvPr id="3" name="Rectangle 3">
            <a:extLst>
              <a:ext uri="{FF2B5EF4-FFF2-40B4-BE49-F238E27FC236}">
                <a16:creationId xmlns:a16="http://schemas.microsoft.com/office/drawing/2014/main" id="{AA1FA4BE-50DF-47DB-961F-4FB4D131753B}"/>
              </a:ext>
            </a:extLst>
          </p:cNvPr>
          <p:cNvSpPr txBox="1">
            <a:spLocks noGrp="1"/>
          </p:cNvSpPr>
          <p:nvPr>
            <p:ph idx="1"/>
          </p:nvPr>
        </p:nvSpPr>
        <p:spPr>
          <a:xfrm>
            <a:off x="5743577" y="795548"/>
            <a:ext cx="2819398" cy="5275603"/>
          </a:xfrm>
        </p:spPr>
        <p:txBody>
          <a:bodyPr anchor="ctr">
            <a:normAutofit/>
          </a:bodyPr>
          <a:lstStyle/>
          <a:p>
            <a:pPr lvl="0">
              <a:buNone/>
            </a:pPr>
            <a:r>
              <a:rPr lang="en-US" sz="1700" dirty="0"/>
              <a:t>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287"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674" name="Rectangle 2"/>
          <p:cNvSpPr>
            <a:spLocks noGrp="1" noChangeArrowheads="1"/>
          </p:cNvSpPr>
          <p:nvPr>
            <p:ph type="title"/>
          </p:nvPr>
        </p:nvSpPr>
        <p:spPr>
          <a:xfrm>
            <a:off x="628650" y="1412488"/>
            <a:ext cx="2174391" cy="4363844"/>
          </a:xfrm>
        </p:spPr>
        <p:txBody>
          <a:bodyPr anchor="t">
            <a:normAutofit/>
          </a:bodyPr>
          <a:lstStyle/>
          <a:p>
            <a:pPr eaLnBrk="1" hangingPunct="1">
              <a:defRPr/>
            </a:pPr>
            <a:r>
              <a:rPr lang="en-US" altLang="en-US" sz="3000">
                <a:solidFill>
                  <a:srgbClr val="FFFFFF"/>
                </a:solidFill>
              </a:rPr>
              <a:t>Supervision in the helping professions</a:t>
            </a:r>
            <a:br>
              <a:rPr lang="en-US" altLang="en-US" sz="3000">
                <a:solidFill>
                  <a:srgbClr val="FFFFFF"/>
                </a:solidFill>
              </a:rPr>
            </a:br>
            <a:br>
              <a:rPr lang="en-US" altLang="en-US" sz="3000">
                <a:solidFill>
                  <a:srgbClr val="FFFFFF"/>
                </a:solidFill>
              </a:rPr>
            </a:br>
            <a:endParaRPr lang="en-US" altLang="en-US" sz="3000">
              <a:solidFill>
                <a:srgbClr val="FFFFFF"/>
              </a:solidFill>
            </a:endParaRPr>
          </a:p>
        </p:txBody>
      </p:sp>
      <p:sp>
        <p:nvSpPr>
          <p:cNvPr id="6" name="Content Placeholder 5">
            <a:extLst>
              <a:ext uri="{FF2B5EF4-FFF2-40B4-BE49-F238E27FC236}">
                <a16:creationId xmlns:a16="http://schemas.microsoft.com/office/drawing/2014/main" id="{E76F251B-1241-425A-BAFF-593546A64252}"/>
              </a:ext>
            </a:extLst>
          </p:cNvPr>
          <p:cNvSpPr>
            <a:spLocks noGrp="1"/>
          </p:cNvSpPr>
          <p:nvPr>
            <p:ph sz="half" idx="1"/>
          </p:nvPr>
        </p:nvSpPr>
        <p:spPr>
          <a:xfrm>
            <a:off x="3285641" y="1412489"/>
            <a:ext cx="2570462" cy="4363844"/>
          </a:xfrm>
        </p:spPr>
        <p:txBody>
          <a:bodyPr>
            <a:normAutofit/>
          </a:bodyPr>
          <a:lstStyle/>
          <a:p>
            <a:endParaRPr lang="en-GB" sz="1700" dirty="0"/>
          </a:p>
        </p:txBody>
      </p:sp>
      <p:cxnSp>
        <p:nvCxnSpPr>
          <p:cNvPr id="77" name="Straight Connector 76">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403"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Content Placeholder 1"/>
          <p:cNvSpPr>
            <a:spLocks noGrp="1"/>
          </p:cNvSpPr>
          <p:nvPr>
            <p:ph sz="half" idx="2"/>
          </p:nvPr>
        </p:nvSpPr>
        <p:spPr>
          <a:xfrm>
            <a:off x="6338703" y="1412489"/>
            <a:ext cx="2398275" cy="4363844"/>
          </a:xfrm>
        </p:spPr>
        <p:txBody>
          <a:bodyPr>
            <a:normAutofit/>
          </a:bodyPr>
          <a:lstStyle/>
          <a:p>
            <a:pPr eaLnBrk="1" hangingPunct="1">
              <a:defRPr/>
            </a:pPr>
            <a:r>
              <a:rPr lang="en-GB" sz="1700" dirty="0"/>
              <a:t> </a:t>
            </a:r>
          </a:p>
        </p:txBody>
      </p:sp>
      <p:sp>
        <p:nvSpPr>
          <p:cNvPr id="3" name="Rectangle 2">
            <a:extLst>
              <a:ext uri="{FF2B5EF4-FFF2-40B4-BE49-F238E27FC236}">
                <a16:creationId xmlns:a16="http://schemas.microsoft.com/office/drawing/2014/main" id="{E47A7B36-EC81-4904-A7EB-BAEE2C5C18AD}"/>
              </a:ext>
            </a:extLst>
          </p:cNvPr>
          <p:cNvSpPr/>
          <p:nvPr/>
        </p:nvSpPr>
        <p:spPr>
          <a:xfrm>
            <a:off x="4441195" y="3198168"/>
            <a:ext cx="261610" cy="461665"/>
          </a:xfrm>
          <a:prstGeom prst="rect">
            <a:avLst/>
          </a:prstGeom>
        </p:spPr>
        <p:txBody>
          <a:bodyPr wrap="none">
            <a:spAutoFit/>
          </a:bodyPr>
          <a:lstStyle/>
          <a:p>
            <a:pPr>
              <a:spcAft>
                <a:spcPts val="600"/>
              </a:spcAft>
            </a:pPr>
            <a:r>
              <a:rPr lang="en-US" sz="2400"/>
              <a:t> </a:t>
            </a:r>
            <a:endParaRPr lang="en-GB" sz="2400"/>
          </a:p>
        </p:txBody>
      </p:sp>
      <p:sp>
        <p:nvSpPr>
          <p:cNvPr id="4" name="Rectangle 3">
            <a:extLst>
              <a:ext uri="{FF2B5EF4-FFF2-40B4-BE49-F238E27FC236}">
                <a16:creationId xmlns:a16="http://schemas.microsoft.com/office/drawing/2014/main" id="{A7D92DA0-4664-4C19-B76B-9562E43B4CCF}"/>
              </a:ext>
            </a:extLst>
          </p:cNvPr>
          <p:cNvSpPr/>
          <p:nvPr/>
        </p:nvSpPr>
        <p:spPr>
          <a:xfrm>
            <a:off x="4441195" y="3198168"/>
            <a:ext cx="261610" cy="461665"/>
          </a:xfrm>
          <a:prstGeom prst="rect">
            <a:avLst/>
          </a:prstGeom>
        </p:spPr>
        <p:txBody>
          <a:bodyPr wrap="none">
            <a:spAutoFit/>
          </a:bodyPr>
          <a:lstStyle/>
          <a:p>
            <a:pPr>
              <a:spcAft>
                <a:spcPts val="600"/>
              </a:spcAft>
            </a:pPr>
            <a:r>
              <a:rPr lang="en-US" sz="2400"/>
              <a:t> </a:t>
            </a:r>
            <a:endParaRPr lang="en-GB" sz="2400"/>
          </a:p>
        </p:txBody>
      </p:sp>
      <p:sp>
        <p:nvSpPr>
          <p:cNvPr id="5" name="Rectangle 4">
            <a:extLst>
              <a:ext uri="{FF2B5EF4-FFF2-40B4-BE49-F238E27FC236}">
                <a16:creationId xmlns:a16="http://schemas.microsoft.com/office/drawing/2014/main" id="{01D9507B-D104-499A-A976-5510FB243040}"/>
              </a:ext>
            </a:extLst>
          </p:cNvPr>
          <p:cNvSpPr/>
          <p:nvPr/>
        </p:nvSpPr>
        <p:spPr>
          <a:xfrm>
            <a:off x="4441195" y="3198168"/>
            <a:ext cx="338554" cy="461665"/>
          </a:xfrm>
          <a:prstGeom prst="rect">
            <a:avLst/>
          </a:prstGeom>
        </p:spPr>
        <p:txBody>
          <a:bodyPr wrap="none">
            <a:spAutoFit/>
          </a:bodyPr>
          <a:lstStyle/>
          <a:p>
            <a:pPr>
              <a:spcAft>
                <a:spcPts val="600"/>
              </a:spcAft>
            </a:pPr>
            <a:r>
              <a:rPr lang="en-US" sz="2400"/>
              <a:t>  </a:t>
            </a:r>
            <a:endParaRPr lang="en-GB" sz="2400"/>
          </a:p>
        </p:txBody>
      </p:sp>
      <p:sp>
        <p:nvSpPr>
          <p:cNvPr id="15" name="Rectangle 3">
            <a:extLst>
              <a:ext uri="{FF2B5EF4-FFF2-40B4-BE49-F238E27FC236}">
                <a16:creationId xmlns:a16="http://schemas.microsoft.com/office/drawing/2014/main" id="{B59BA529-72CE-4FEF-81F2-5BE01C274258}"/>
              </a:ext>
            </a:extLst>
          </p:cNvPr>
          <p:cNvSpPr txBox="1">
            <a:spLocks noChangeArrowheads="1"/>
          </p:cNvSpPr>
          <p:nvPr/>
        </p:nvSpPr>
        <p:spPr bwMode="black">
          <a:xfrm>
            <a:off x="3588584" y="-3512293"/>
            <a:ext cx="5621495" cy="197587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lvl1pPr marL="342900" indent="-342900" algn="l" rtl="0" eaLnBrk="1" fontAlgn="base" hangingPunct="1">
              <a:spcBef>
                <a:spcPct val="20000"/>
              </a:spcBef>
              <a:spcAft>
                <a:spcPct val="0"/>
              </a:spcAft>
              <a:buClr>
                <a:schemeClr val="hlink"/>
              </a:buClr>
              <a:buSzPct val="60000"/>
              <a:buFont typeface="Wingdings" panose="05000000000000000000" pitchFamily="2" charset="2"/>
              <a:buChar char="n"/>
              <a:defRPr sz="3200" kern="1200">
                <a:solidFill>
                  <a:schemeClr val="tx1"/>
                </a:solidFill>
                <a:effectLst>
                  <a:outerShdw blurRad="38100" dist="38100" dir="2700000" algn="tl">
                    <a:srgbClr val="000000"/>
                  </a:outerShdw>
                </a:effectLst>
                <a:latin typeface="+mn-lt"/>
                <a:ea typeface="+mn-ea"/>
                <a:cs typeface="+mn-cs"/>
              </a:defRPr>
            </a:lvl1pPr>
            <a:lvl2pPr marL="742950" indent="-285750" algn="l" rtl="0" eaLnBrk="1" fontAlgn="base" hangingPunct="1">
              <a:spcBef>
                <a:spcPct val="20000"/>
              </a:spcBef>
              <a:spcAft>
                <a:spcPct val="0"/>
              </a:spcAft>
              <a:buClr>
                <a:schemeClr val="tx2"/>
              </a:buClr>
              <a:buSzPct val="60000"/>
              <a:buFont typeface="Wingdings" panose="05000000000000000000" pitchFamily="2" charset="2"/>
              <a:buChar char="n"/>
              <a:defRPr sz="2800" kern="1200">
                <a:solidFill>
                  <a:schemeClr val="tx1"/>
                </a:solidFill>
                <a:effectLst>
                  <a:outerShdw blurRad="38100" dist="38100" dir="2700000" algn="tl">
                    <a:srgbClr val="000000"/>
                  </a:outerShdw>
                </a:effectLst>
                <a:latin typeface="+mn-lt"/>
                <a:ea typeface="+mn-ea"/>
                <a:cs typeface="+mn-cs"/>
              </a:defRPr>
            </a:lvl2pPr>
            <a:lvl3pPr marL="1143000" indent="-228600" algn="l" rtl="0" eaLnBrk="1" fontAlgn="base" hangingPunct="1">
              <a:spcBef>
                <a:spcPct val="20000"/>
              </a:spcBef>
              <a:spcAft>
                <a:spcPct val="0"/>
              </a:spcAft>
              <a:buClr>
                <a:schemeClr val="folHlink"/>
              </a:buClr>
              <a:buSzPct val="60000"/>
              <a:buFont typeface="Wingdings" panose="05000000000000000000" pitchFamily="2" charset="2"/>
              <a:buChar char="n"/>
              <a:defRPr sz="2400" kern="1200">
                <a:solidFill>
                  <a:schemeClr val="tx1"/>
                </a:solidFill>
                <a:effectLst>
                  <a:outerShdw blurRad="38100" dist="38100" dir="2700000" algn="tl">
                    <a:srgbClr val="000000"/>
                  </a:outerShdw>
                </a:effectLst>
                <a:latin typeface="+mn-lt"/>
                <a:ea typeface="+mn-ea"/>
                <a:cs typeface="+mn-cs"/>
              </a:defRPr>
            </a:lvl3pPr>
            <a:lvl4pPr marL="1600200" indent="-228600" algn="l" rtl="0" eaLnBrk="1" fontAlgn="base" hangingPunct="1">
              <a:spcBef>
                <a:spcPct val="20000"/>
              </a:spcBef>
              <a:spcAft>
                <a:spcPct val="0"/>
              </a:spcAft>
              <a:buClr>
                <a:schemeClr val="tx1"/>
              </a:buClr>
              <a:buSzPct val="60000"/>
              <a:buFont typeface="Wingdings" panose="05000000000000000000" pitchFamily="2" charset="2"/>
              <a:buChar char="n"/>
              <a:defRPr sz="2000" kern="1200">
                <a:solidFill>
                  <a:schemeClr val="tx1"/>
                </a:solidFill>
                <a:effectLst>
                  <a:outerShdw blurRad="38100" dist="38100" dir="2700000" algn="tl">
                    <a:srgbClr val="000000"/>
                  </a:outerShdw>
                </a:effectLst>
                <a:latin typeface="+mn-lt"/>
                <a:ea typeface="+mn-ea"/>
                <a:cs typeface="+mn-cs"/>
              </a:defRPr>
            </a:lvl4pPr>
            <a:lvl5pPr marL="2057400" indent="-228600" algn="l" rtl="0" eaLnBrk="1" fontAlgn="base" hangingPunct="1">
              <a:spcBef>
                <a:spcPct val="20000"/>
              </a:spcBef>
              <a:spcAft>
                <a:spcPct val="0"/>
              </a:spcAft>
              <a:buClr>
                <a:schemeClr val="hlink"/>
              </a:buClr>
              <a:buSzPct val="60000"/>
              <a:buFont typeface="Wingdings" panose="05000000000000000000" pitchFamily="2" charset="2"/>
              <a:buChar char="n"/>
              <a:defRPr sz="20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altLang="en-US" sz="1700"/>
              <a:t> </a:t>
            </a:r>
          </a:p>
          <a:p>
            <a:pPr>
              <a:buFont typeface="Wingdings" panose="05000000000000000000" pitchFamily="2" charset="2"/>
              <a:buNone/>
              <a:defRPr/>
            </a:pPr>
            <a:r>
              <a:rPr lang="en-US" altLang="en-US" sz="1700"/>
              <a:t> </a:t>
            </a:r>
          </a:p>
          <a:p>
            <a:pPr>
              <a:defRPr/>
            </a:pPr>
            <a:endParaRPr lang="en-US" altLang="en-US" sz="1700" dirty="0"/>
          </a:p>
        </p:txBody>
      </p:sp>
      <p:pic>
        <p:nvPicPr>
          <p:cNvPr id="16" name="Picture 2" descr="Image result for image of counselling">
            <a:extLst>
              <a:ext uri="{FF2B5EF4-FFF2-40B4-BE49-F238E27FC236}">
                <a16:creationId xmlns:a16="http://schemas.microsoft.com/office/drawing/2014/main" id="{335C515B-AC31-4D6A-A8FC-6087A128B4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4287" y="84151"/>
            <a:ext cx="6099713" cy="724542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E2E94C53-3CC6-454C-82F4-7B3FA9F5A06B}"/>
              </a:ext>
            </a:extLst>
          </p:cNvPr>
          <p:cNvSpPr txBox="1">
            <a:spLocks noGrp="1"/>
          </p:cNvSpPr>
          <p:nvPr>
            <p:ph type="title"/>
          </p:nvPr>
        </p:nvSpPr>
        <p:spPr/>
        <p:txBody>
          <a:bodyPr/>
          <a:lstStyle/>
          <a:p>
            <a:pPr lvl="0">
              <a:lnSpc>
                <a:spcPct val="90000"/>
              </a:lnSpc>
            </a:pPr>
            <a:br>
              <a:rPr lang="en-US"/>
            </a:br>
            <a:br>
              <a:rPr lang="en-US"/>
            </a:br>
            <a:r>
              <a:rPr lang="en-US"/>
              <a:t>ROLE PLAY : TWO SUPERVISION GROUPS</a:t>
            </a:r>
            <a:br>
              <a:rPr lang="en-US"/>
            </a:br>
            <a:r>
              <a:rPr lang="en-US"/>
              <a:t> </a:t>
            </a:r>
            <a:br>
              <a:rPr lang="en-US"/>
            </a:br>
            <a:endParaRPr lang="en-US"/>
          </a:p>
        </p:txBody>
      </p:sp>
      <p:sp>
        <p:nvSpPr>
          <p:cNvPr id="3" name="Rectangle 3">
            <a:extLst>
              <a:ext uri="{FF2B5EF4-FFF2-40B4-BE49-F238E27FC236}">
                <a16:creationId xmlns:a16="http://schemas.microsoft.com/office/drawing/2014/main" id="{2230598C-5475-4519-AED3-DE9A9F8702AC}"/>
              </a:ext>
            </a:extLst>
          </p:cNvPr>
          <p:cNvSpPr txBox="1">
            <a:spLocks noGrp="1"/>
          </p:cNvSpPr>
          <p:nvPr>
            <p:ph idx="1"/>
          </p:nvPr>
        </p:nvSpPr>
        <p:spPr/>
        <p:txBody>
          <a:bodyPr/>
          <a:lstStyle/>
          <a:p>
            <a:pPr marL="109728" lvl="0" indent="0">
              <a:lnSpc>
                <a:spcPct val="90000"/>
              </a:lnSpc>
              <a:buNone/>
            </a:pPr>
            <a:r>
              <a:rPr lang="en-US" b="1" u="sng" dirty="0"/>
              <a:t>PART ONE: General Discussion</a:t>
            </a:r>
            <a:endParaRPr lang="en-US" dirty="0"/>
          </a:p>
          <a:p>
            <a:pPr lvl="0">
              <a:lnSpc>
                <a:spcPct val="90000"/>
              </a:lnSpc>
              <a:buFont typeface="Wingdings" pitchFamily="2"/>
              <a:buChar char="n"/>
            </a:pPr>
            <a:r>
              <a:rPr lang="en-GB" sz="2400" dirty="0"/>
              <a:t> </a:t>
            </a:r>
          </a:p>
          <a:p>
            <a:pPr lvl="0">
              <a:lnSpc>
                <a:spcPct val="90000"/>
              </a:lnSpc>
              <a:buFont typeface="Wingdings" pitchFamily="2"/>
              <a:buChar char="n"/>
            </a:pPr>
            <a:endParaRPr lang="en-US" dirty="0"/>
          </a:p>
          <a:p>
            <a:pPr lvl="0">
              <a:lnSpc>
                <a:spcPct val="90000"/>
              </a:lnSpc>
              <a:buFont typeface="Wingdings" pitchFamily="2"/>
              <a:buChar char="n"/>
            </a:pPr>
            <a:endParaRPr lang="en-US" dirty="0"/>
          </a:p>
          <a:p>
            <a:pPr lvl="0">
              <a:lnSpc>
                <a:spcPct val="90000"/>
              </a:lnSpc>
              <a:buFont typeface="Wingdings" pitchFamily="2"/>
              <a:buChar char="n"/>
            </a:pPr>
            <a:endParaRPr lang="en-US" dirty="0"/>
          </a:p>
          <a:p>
            <a:pPr lvl="0">
              <a:lnSpc>
                <a:spcPct val="90000"/>
              </a:lnSpc>
              <a:buNone/>
            </a:pPr>
            <a:endParaRPr lang="en-GB" dirty="0"/>
          </a:p>
          <a:p>
            <a:pPr lvl="0">
              <a:lnSpc>
                <a:spcPct val="90000"/>
              </a:lnSpc>
              <a:buNone/>
            </a:pPr>
            <a:endParaRPr lang="en-GB" dirty="0"/>
          </a:p>
          <a:p>
            <a:pPr lvl="0">
              <a:lnSpc>
                <a:spcPct val="90000"/>
              </a:lnSpc>
              <a:buFont typeface="Wingdings" pitchFamily="2"/>
              <a:buChar char="n"/>
            </a:pPr>
            <a:endParaRPr lang="en-US" dirty="0"/>
          </a:p>
        </p:txBody>
      </p:sp>
      <p:sp>
        <p:nvSpPr>
          <p:cNvPr id="4" name="Content Placeholder 1">
            <a:extLst>
              <a:ext uri="{FF2B5EF4-FFF2-40B4-BE49-F238E27FC236}">
                <a16:creationId xmlns:a16="http://schemas.microsoft.com/office/drawing/2014/main" id="{90F56F0C-BD80-4F1E-AD31-2F865604A9CA}"/>
              </a:ext>
            </a:extLst>
          </p:cNvPr>
          <p:cNvSpPr txBox="1">
            <a:spLocks noGrp="1"/>
          </p:cNvSpPr>
          <p:nvPr>
            <p:ph idx="2"/>
          </p:nvPr>
        </p:nvSpPr>
        <p:spPr/>
        <p:txBody>
          <a:bodyPr/>
          <a:lstStyle/>
          <a:p>
            <a:pPr marL="109728" lvl="0" indent="0">
              <a:buNone/>
            </a:pPr>
            <a:r>
              <a:rPr lang="en-GB" b="1" u="sng" dirty="0"/>
              <a:t>PART TWO:  Role Play</a:t>
            </a:r>
            <a:endParaRPr lang="en-GB" sz="2400" dirty="0"/>
          </a:p>
          <a:p>
            <a:pPr lvl="0">
              <a:buFont typeface="Wingdings" pitchFamily="2"/>
              <a:buChar char="n"/>
            </a:pPr>
            <a:endParaRPr lang="en-US" dirty="0"/>
          </a:p>
          <a:p>
            <a:pPr lvl="0">
              <a:buFont typeface="Wingdings" pitchFamily="2"/>
              <a:buChar char="n"/>
            </a:pPr>
            <a:endParaRPr lang="en-GB" dirty="0"/>
          </a:p>
        </p:txBody>
      </p:sp>
      <p:pic>
        <p:nvPicPr>
          <p:cNvPr id="6" name="Picture 5" descr="A group of people sitting in chairs&#10;&#10;Description automatically generated">
            <a:extLst>
              <a:ext uri="{FF2B5EF4-FFF2-40B4-BE49-F238E27FC236}">
                <a16:creationId xmlns:a16="http://schemas.microsoft.com/office/drawing/2014/main" id="{0512429E-BB2C-43DE-B945-9F76FEB915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708920"/>
            <a:ext cx="4355976" cy="4149080"/>
          </a:xfrm>
          <a:prstGeom prst="rect">
            <a:avLst/>
          </a:prstGeom>
        </p:spPr>
      </p:pic>
      <p:pic>
        <p:nvPicPr>
          <p:cNvPr id="8" name="Picture 7" descr="A close up of a sign&#10;&#10;Description automatically generated">
            <a:extLst>
              <a:ext uri="{FF2B5EF4-FFF2-40B4-BE49-F238E27FC236}">
                <a16:creationId xmlns:a16="http://schemas.microsoft.com/office/drawing/2014/main" id="{827B16F8-585A-474F-A771-C1F7F8F6707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84111" y="2708920"/>
            <a:ext cx="4788024" cy="4248472"/>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defRPr/>
            </a:pPr>
            <a:r>
              <a:rPr lang="en-GB" altLang="en-US" sz="4000" u="sng" dirty="0"/>
              <a:t>THE AIMS AND FUNCTIONS OF SUPERVISION INCLUDE:</a:t>
            </a:r>
            <a:endParaRPr lang="en-GB" altLang="en-US" sz="4000" dirty="0"/>
          </a:p>
        </p:txBody>
      </p:sp>
      <p:sp>
        <p:nvSpPr>
          <p:cNvPr id="20483" name="Content Placeholder 2"/>
          <p:cNvSpPr>
            <a:spLocks noGrp="1"/>
          </p:cNvSpPr>
          <p:nvPr>
            <p:ph idx="1"/>
          </p:nvPr>
        </p:nvSpPr>
        <p:spPr/>
        <p:txBody>
          <a:bodyPr/>
          <a:lstStyle/>
          <a:p>
            <a:pPr eaLnBrk="1" hangingPunct="1">
              <a:lnSpc>
                <a:spcPct val="90000"/>
              </a:lnSpc>
              <a:defRPr/>
            </a:pPr>
            <a:endParaRPr lang="en-US" altLang="en-US" sz="3600" dirty="0">
              <a:latin typeface="Arial" panose="020B0604020202020204" pitchFamily="34" charset="0"/>
              <a:cs typeface="Arial" panose="020B0604020202020204" pitchFamily="34" charset="0"/>
            </a:endParaRPr>
          </a:p>
          <a:p>
            <a:pPr eaLnBrk="1" hangingPunct="1">
              <a:lnSpc>
                <a:spcPct val="150000"/>
              </a:lnSpc>
              <a:defRPr/>
            </a:pPr>
            <a:r>
              <a:rPr lang="en-US" altLang="en-US" sz="3600" dirty="0">
                <a:latin typeface="Arial" panose="020B0604020202020204" pitchFamily="34" charset="0"/>
                <a:cs typeface="Arial" panose="020B0604020202020204" pitchFamily="34" charset="0"/>
              </a:rPr>
              <a:t>Support and restoration</a:t>
            </a:r>
          </a:p>
          <a:p>
            <a:pPr eaLnBrk="1" hangingPunct="1">
              <a:lnSpc>
                <a:spcPct val="150000"/>
              </a:lnSpc>
              <a:defRPr/>
            </a:pPr>
            <a:r>
              <a:rPr lang="en-US" altLang="en-US" sz="3600" dirty="0">
                <a:latin typeface="Arial" panose="020B0604020202020204" pitchFamily="34" charset="0"/>
                <a:cs typeface="Arial" panose="020B0604020202020204" pitchFamily="34" charset="0"/>
              </a:rPr>
              <a:t>Education</a:t>
            </a:r>
          </a:p>
          <a:p>
            <a:pPr eaLnBrk="1" hangingPunct="1">
              <a:lnSpc>
                <a:spcPct val="150000"/>
              </a:lnSpc>
              <a:defRPr/>
            </a:pPr>
            <a:r>
              <a:rPr lang="en-US" altLang="en-US" sz="3600">
                <a:latin typeface="Arial" panose="020B0604020202020204" pitchFamily="34" charset="0"/>
                <a:cs typeface="Arial" panose="020B0604020202020204" pitchFamily="34" charset="0"/>
              </a:rPr>
              <a:t>Quality Control and Management</a:t>
            </a:r>
            <a:endParaRPr lang="en-US" altLang="en-US" sz="3600" dirty="0">
              <a:latin typeface="Arial" panose="020B0604020202020204" pitchFamily="34" charset="0"/>
              <a:cs typeface="Arial" panose="020B0604020202020204" pitchFamily="34" charset="0"/>
            </a:endParaRPr>
          </a:p>
          <a:p>
            <a:pPr eaLnBrk="1" hangingPunct="1">
              <a:lnSpc>
                <a:spcPct val="150000"/>
              </a:lnSpc>
              <a:defRPr/>
            </a:pPr>
            <a:r>
              <a:rPr lang="en-US" altLang="en-US" sz="3600" dirty="0">
                <a:latin typeface="Arial" panose="020B0604020202020204" pitchFamily="34" charset="0"/>
                <a:cs typeface="Arial" panose="020B0604020202020204" pitchFamily="34" charset="0"/>
              </a:rPr>
              <a:t>Client/Counsellor safety</a:t>
            </a:r>
          </a:p>
          <a:p>
            <a:pPr eaLnBrk="1" hangingPunct="1">
              <a:defRPr/>
            </a:pPr>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defRPr/>
            </a:pPr>
            <a:r>
              <a:rPr lang="en-GB" altLang="en-US" u="sng" dirty="0"/>
              <a:t>THE AIMS AND FUNCTIONS OF SUPERVISION</a:t>
            </a:r>
            <a:endParaRPr lang="en-GB" altLang="en-US" dirty="0"/>
          </a:p>
        </p:txBody>
      </p:sp>
      <p:sp>
        <p:nvSpPr>
          <p:cNvPr id="18435" name="Content Placeholder 2"/>
          <p:cNvSpPr>
            <a:spLocks noGrp="1"/>
          </p:cNvSpPr>
          <p:nvPr>
            <p:ph idx="1"/>
          </p:nvPr>
        </p:nvSpPr>
        <p:spPr/>
        <p:txBody>
          <a:bodyPr/>
          <a:lstStyle/>
          <a:p>
            <a:pPr eaLnBrk="1" hangingPunct="1">
              <a:defRPr/>
            </a:pPr>
            <a:endParaRPr lang="en-GB" altLang="en-US" dirty="0">
              <a:latin typeface="Arial" panose="020B0604020202020204" pitchFamily="34" charset="0"/>
              <a:cs typeface="Arial" panose="020B0604020202020204" pitchFamily="34" charset="0"/>
            </a:endParaRPr>
          </a:p>
          <a:p>
            <a:pPr marL="0" indent="0" eaLnBrk="1" hangingPunct="1">
              <a:buFont typeface="Wingdings" panose="05000000000000000000" pitchFamily="2" charset="2"/>
              <a:buNone/>
              <a:defRPr/>
            </a:pPr>
            <a:r>
              <a:rPr lang="en-GB" altLang="en-US" sz="3600" dirty="0">
                <a:effectLst/>
              </a:rPr>
              <a:t>WHY IS SUPERVISION NECESSARY?</a:t>
            </a:r>
          </a:p>
          <a:p>
            <a:pPr marL="0" indent="0" eaLnBrk="1" hangingPunct="1">
              <a:buFont typeface="Wingdings" panose="05000000000000000000" pitchFamily="2" charset="2"/>
              <a:buNone/>
              <a:defRPr/>
            </a:pPr>
            <a:endParaRPr lang="en-GB" altLang="en-US" sz="3600" dirty="0">
              <a:effectLst/>
              <a:cs typeface="Arial" panose="020B0604020202020204" pitchFamily="34" charset="0"/>
            </a:endParaRPr>
          </a:p>
          <a:p>
            <a:pPr eaLnBrk="1" hangingPunct="1">
              <a:defRPr/>
            </a:pPr>
            <a:r>
              <a:rPr lang="en-GB" altLang="en-US" sz="3600" b="1" dirty="0">
                <a:latin typeface="Arial" panose="020B0604020202020204" pitchFamily="34" charset="0"/>
                <a:cs typeface="Arial" panose="020B0604020202020204" pitchFamily="34" charset="0"/>
              </a:rPr>
              <a:t>Support</a:t>
            </a:r>
            <a:r>
              <a:rPr lang="en-GB" altLang="en-US" sz="3600" dirty="0">
                <a:latin typeface="Arial" panose="020B0604020202020204" pitchFamily="34" charset="0"/>
                <a:cs typeface="Arial" panose="020B0604020202020204" pitchFamily="34" charset="0"/>
              </a:rPr>
              <a:t>: Counselling can be a lonely and stressful activity, supervision can counteract feelings of isolation</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br>
              <a:rPr lang="en-GB" altLang="en-US" dirty="0">
                <a:effectLst/>
              </a:rPr>
            </a:br>
            <a:r>
              <a:rPr lang="en-GB" altLang="en-US" dirty="0">
                <a:effectLst/>
              </a:rPr>
              <a:t>WHY IS SUPERVISION NECESSARY?</a:t>
            </a:r>
            <a:br>
              <a:rPr lang="en-GB" altLang="en-US" dirty="0">
                <a:effectLst/>
              </a:rPr>
            </a:br>
            <a:endParaRPr lang="en-GB" dirty="0"/>
          </a:p>
        </p:txBody>
      </p:sp>
      <p:sp>
        <p:nvSpPr>
          <p:cNvPr id="6" name="Content Placeholder 2"/>
          <p:cNvSpPr>
            <a:spLocks noGrp="1"/>
          </p:cNvSpPr>
          <p:nvPr>
            <p:ph idx="1"/>
          </p:nvPr>
        </p:nvSpPr>
        <p:spPr/>
        <p:txBody>
          <a:bodyPr/>
          <a:lstStyle/>
          <a:p>
            <a:pPr eaLnBrk="1" hangingPunct="1">
              <a:defRPr/>
            </a:pPr>
            <a:endParaRPr lang="en-GB" altLang="en-US" dirty="0">
              <a:latin typeface="Arial" panose="020B0604020202020204" pitchFamily="34" charset="0"/>
              <a:cs typeface="Arial" panose="020B0604020202020204" pitchFamily="34" charset="0"/>
            </a:endParaRPr>
          </a:p>
          <a:p>
            <a:pPr marL="0" indent="0" eaLnBrk="1" hangingPunct="1">
              <a:buFont typeface="Wingdings" panose="05000000000000000000" pitchFamily="2" charset="2"/>
              <a:buNone/>
              <a:defRPr/>
            </a:pPr>
            <a:endParaRPr lang="en-GB" altLang="en-US" sz="3600" dirty="0">
              <a:effectLst/>
              <a:cs typeface="Arial" panose="020B0604020202020204" pitchFamily="34" charset="0"/>
            </a:endParaRPr>
          </a:p>
          <a:p>
            <a:pPr eaLnBrk="1" hangingPunct="1">
              <a:defRPr/>
            </a:pPr>
            <a:r>
              <a:rPr lang="en-GB" altLang="en-US" sz="3600" b="1" dirty="0">
                <a:latin typeface="Arial" panose="020B0604020202020204" pitchFamily="34" charset="0"/>
                <a:cs typeface="Arial" panose="020B0604020202020204" pitchFamily="34" charset="0"/>
              </a:rPr>
              <a:t>Educative</a:t>
            </a:r>
            <a:r>
              <a:rPr lang="en-GB" altLang="en-US" sz="3600" dirty="0">
                <a:latin typeface="Arial" panose="020B0604020202020204" pitchFamily="34" charset="0"/>
                <a:cs typeface="Arial" panose="020B0604020202020204" pitchFamily="34" charset="0"/>
              </a:rPr>
              <a:t>:  Learning from a more senior/experienced colleague</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 name="Rectangle 2"/>
          <p:cNvSpPr>
            <a:spLocks noGrp="1" noChangeArrowheads="1"/>
          </p:cNvSpPr>
          <p:nvPr>
            <p:ph type="title"/>
          </p:nvPr>
        </p:nvSpPr>
        <p:spPr/>
        <p:txBody>
          <a:bodyPr/>
          <a:lstStyle/>
          <a:p>
            <a:pPr eaLnBrk="1" hangingPunct="1">
              <a:defRPr/>
            </a:pPr>
            <a:r>
              <a:rPr lang="en-GB" altLang="en-US" sz="2800" u="sng" dirty="0">
                <a:latin typeface="Arial" panose="020B0604020202020204" pitchFamily="34" charset="0"/>
                <a:cs typeface="Arial" panose="020B0604020202020204" pitchFamily="34" charset="0"/>
              </a:rPr>
              <a:t>A continuing cycle of learning:</a:t>
            </a:r>
            <a:r>
              <a:rPr lang="en-GB" altLang="en-US" dirty="0"/>
              <a:t> </a:t>
            </a:r>
          </a:p>
        </p:txBody>
      </p:sp>
      <p:sp>
        <p:nvSpPr>
          <p:cNvPr id="1035" name="Rectangle 3"/>
          <p:cNvSpPr>
            <a:spLocks noGrp="1" noChangeArrowheads="1"/>
          </p:cNvSpPr>
          <p:nvPr>
            <p:ph type="body" idx="1"/>
          </p:nvPr>
        </p:nvSpPr>
        <p:spPr/>
        <p:txBody>
          <a:bodyPr/>
          <a:lstStyle/>
          <a:p>
            <a:pPr eaLnBrk="1" hangingPunct="1">
              <a:buFontTx/>
              <a:buNone/>
              <a:defRPr/>
            </a:pPr>
            <a:endParaRPr lang="en-US" altLang="en-US"/>
          </a:p>
        </p:txBody>
      </p:sp>
      <p:graphicFrame>
        <p:nvGraphicFramePr>
          <p:cNvPr id="2" name="Diagram 1"/>
          <p:cNvGraphicFramePr/>
          <p:nvPr/>
        </p:nvGraphicFramePr>
        <p:xfrm>
          <a:off x="0" y="1600200"/>
          <a:ext cx="9144000" cy="525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defRPr/>
            </a:pPr>
            <a:r>
              <a:rPr lang="en-GB" altLang="en-US" u="sng"/>
              <a:t>WHAT ARE THE AIMS AND FUNCTIONS OF SUPERVISION (Con’t)</a:t>
            </a:r>
          </a:p>
        </p:txBody>
      </p:sp>
      <p:sp>
        <p:nvSpPr>
          <p:cNvPr id="22531" name="Rectangle 3"/>
          <p:cNvSpPr>
            <a:spLocks noGrp="1" noChangeArrowheads="1"/>
          </p:cNvSpPr>
          <p:nvPr>
            <p:ph type="body" idx="1"/>
          </p:nvPr>
        </p:nvSpPr>
        <p:spPr/>
        <p:txBody>
          <a:bodyPr/>
          <a:lstStyle/>
          <a:p>
            <a:pPr eaLnBrk="1" hangingPunct="1">
              <a:lnSpc>
                <a:spcPct val="90000"/>
              </a:lnSpc>
              <a:defRPr/>
            </a:pPr>
            <a:endParaRPr lang="en-GB" altLang="en-US" dirty="0">
              <a:latin typeface="Arial" panose="020B0604020202020204" pitchFamily="34" charset="0"/>
              <a:cs typeface="Arial" panose="020B0604020202020204" pitchFamily="34" charset="0"/>
            </a:endParaRPr>
          </a:p>
          <a:p>
            <a:pPr eaLnBrk="1" hangingPunct="1">
              <a:lnSpc>
                <a:spcPct val="90000"/>
              </a:lnSpc>
              <a:defRPr/>
            </a:pPr>
            <a:r>
              <a:rPr lang="en-US" altLang="en-US" sz="3600" b="1" dirty="0">
                <a:latin typeface="Arial" panose="020B0604020202020204" pitchFamily="34" charset="0"/>
                <a:cs typeface="Arial" panose="020B0604020202020204" pitchFamily="34" charset="0"/>
              </a:rPr>
              <a:t>Quality Control and Management: </a:t>
            </a:r>
            <a:r>
              <a:rPr lang="en-GB" altLang="en-US" sz="3600" dirty="0">
                <a:latin typeface="Arial" panose="020B0604020202020204" pitchFamily="34" charset="0"/>
                <a:cs typeface="Arial" panose="020B0604020202020204" pitchFamily="34" charset="0"/>
              </a:rPr>
              <a:t>A</a:t>
            </a:r>
            <a:r>
              <a:rPr lang="en-GB" altLang="en-US" sz="3600" b="1" dirty="0">
                <a:latin typeface="Arial" panose="020B0604020202020204" pitchFamily="34" charset="0"/>
                <a:cs typeface="Arial" panose="020B0604020202020204" pitchFamily="34" charset="0"/>
              </a:rPr>
              <a:t> </a:t>
            </a:r>
            <a:r>
              <a:rPr lang="en-GB" altLang="en-US" sz="3600" dirty="0">
                <a:latin typeface="Arial" panose="020B0604020202020204" pitchFamily="34" charset="0"/>
                <a:cs typeface="Arial" panose="020B0604020202020204" pitchFamily="34" charset="0"/>
              </a:rPr>
              <a:t>key function of supervision is ensuring that clients receive the most effective counselling, as part of a supervisor’s role is to monitor client services.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26"/>
          <p:cNvSpPr>
            <a:spLocks noGrp="1" noChangeArrowheads="1"/>
          </p:cNvSpPr>
          <p:nvPr>
            <p:ph type="title"/>
          </p:nvPr>
        </p:nvSpPr>
        <p:spPr/>
        <p:txBody>
          <a:bodyPr/>
          <a:lstStyle/>
          <a:p>
            <a:pPr eaLnBrk="1" hangingPunct="1">
              <a:defRPr/>
            </a:pPr>
            <a:r>
              <a:rPr lang="en-GB" altLang="en-US" u="sng"/>
              <a:t>WHAT ARE THE AIMS AND FUNCTIONS OF SUPERVISION (Con’t)</a:t>
            </a:r>
          </a:p>
        </p:txBody>
      </p:sp>
      <p:sp>
        <p:nvSpPr>
          <p:cNvPr id="24579" name="Rectangle 1027"/>
          <p:cNvSpPr>
            <a:spLocks noGrp="1" noChangeArrowheads="1"/>
          </p:cNvSpPr>
          <p:nvPr>
            <p:ph type="body" idx="1"/>
          </p:nvPr>
        </p:nvSpPr>
        <p:spPr/>
        <p:txBody>
          <a:bodyPr/>
          <a:lstStyle/>
          <a:p>
            <a:pPr eaLnBrk="1" hangingPunct="1">
              <a:defRPr/>
            </a:pPr>
            <a:endParaRPr lang="en-GB" altLang="en-US" dirty="0"/>
          </a:p>
          <a:p>
            <a:pPr eaLnBrk="1" hangingPunct="1">
              <a:defRPr/>
            </a:pPr>
            <a:endParaRPr lang="en-GB" altLang="en-US" dirty="0"/>
          </a:p>
          <a:p>
            <a:pPr eaLnBrk="1" hangingPunct="1">
              <a:defRPr/>
            </a:pPr>
            <a:r>
              <a:rPr lang="en-GB" altLang="en-US" sz="4000" b="1" dirty="0"/>
              <a:t>Safety issues:</a:t>
            </a:r>
            <a:r>
              <a:rPr lang="en-GB" altLang="en-US" sz="4000" dirty="0"/>
              <a:t> Counsellor/Client safety – a safe environment for all involved</a:t>
            </a:r>
          </a:p>
          <a:p>
            <a:pPr eaLnBrk="1" hangingPunct="1">
              <a:defRPr/>
            </a:pPr>
            <a:endParaRPr lang="en-GB" alt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defRPr/>
            </a:pPr>
            <a:r>
              <a:rPr lang="en-GB" altLang="en-US" u="sng" dirty="0"/>
              <a:t>WHY IS SUPERVISION NECESSARY</a:t>
            </a:r>
            <a:endParaRPr lang="en-GB" altLang="en-US" dirty="0"/>
          </a:p>
        </p:txBody>
      </p:sp>
      <p:sp>
        <p:nvSpPr>
          <p:cNvPr id="21507" name="Content Placeholder 2"/>
          <p:cNvSpPr>
            <a:spLocks noGrp="1"/>
          </p:cNvSpPr>
          <p:nvPr>
            <p:ph idx="1"/>
          </p:nvPr>
        </p:nvSpPr>
        <p:spPr/>
        <p:txBody>
          <a:bodyPr/>
          <a:lstStyle/>
          <a:p>
            <a:pPr eaLnBrk="1" hangingPunct="1">
              <a:defRPr/>
            </a:pPr>
            <a:endParaRPr lang="en-US" altLang="en-US">
              <a:latin typeface="Arial" panose="020B0604020202020204" pitchFamily="34" charset="0"/>
              <a:cs typeface="Times New Roman" panose="02020603050405020304" pitchFamily="18" charset="0"/>
            </a:endParaRPr>
          </a:p>
          <a:p>
            <a:pPr eaLnBrk="1" hangingPunct="1">
              <a:defRPr/>
            </a:pPr>
            <a:endParaRPr lang="en-US" altLang="en-US" dirty="0">
              <a:latin typeface="Arial" panose="020B0604020202020204" pitchFamily="34" charset="0"/>
              <a:cs typeface="Times New Roman" panose="02020603050405020304" pitchFamily="18" charset="0"/>
            </a:endParaRPr>
          </a:p>
          <a:p>
            <a:pPr eaLnBrk="1" hangingPunct="1">
              <a:defRPr/>
            </a:pPr>
            <a:r>
              <a:rPr lang="en-US" altLang="en-US" sz="4000" dirty="0">
                <a:latin typeface="Arial" panose="020B0604020202020204" pitchFamily="34" charset="0"/>
                <a:cs typeface="Times New Roman" panose="02020603050405020304" pitchFamily="18" charset="0"/>
              </a:rPr>
              <a:t>Good supervision encourages us to observe situations from new perspectives and broadens our horizons </a:t>
            </a:r>
            <a:endParaRPr lang="en-GB" altLang="en-US" sz="4000">
              <a:latin typeface="Arial" panose="020B0604020202020204" pitchFamily="34" charset="0"/>
              <a:cs typeface="Times New Roman" panose="02020603050405020304" pitchFamily="18" charset="0"/>
            </a:endParaRPr>
          </a:p>
          <a:p>
            <a:pPr eaLnBrk="1" hangingPunct="1">
              <a:defRPr/>
            </a:pPr>
            <a:endParaRPr lang="en-GB"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altLang="en-US" u="sng" dirty="0"/>
              <a:t>WHY IS SUPERVISION NECESSARY?</a:t>
            </a:r>
            <a:endParaRPr lang="en-GB" dirty="0"/>
          </a:p>
        </p:txBody>
      </p:sp>
      <p:sp>
        <p:nvSpPr>
          <p:cNvPr id="3" name="Content Placeholder 2"/>
          <p:cNvSpPr>
            <a:spLocks noGrp="1"/>
          </p:cNvSpPr>
          <p:nvPr>
            <p:ph idx="1"/>
          </p:nvPr>
        </p:nvSpPr>
        <p:spPr>
          <a:xfrm>
            <a:off x="457200" y="1600200"/>
            <a:ext cx="8579296" cy="4530725"/>
          </a:xfrm>
        </p:spPr>
        <p:txBody>
          <a:bodyPr/>
          <a:lstStyle/>
          <a:p>
            <a:pPr eaLnBrk="1" hangingPunct="1">
              <a:defRPr/>
            </a:pPr>
            <a:r>
              <a:rPr lang="en-GB" dirty="0">
                <a:effectLst/>
              </a:rPr>
              <a:t>A trusting relationship, with sensitive challenge</a:t>
            </a:r>
          </a:p>
          <a:p>
            <a:pPr eaLnBrk="1" hangingPunct="1">
              <a:defRPr/>
            </a:pPr>
            <a:endParaRPr lang="en-GB" dirty="0">
              <a:effectLst/>
            </a:endParaRPr>
          </a:p>
          <a:p>
            <a:pPr eaLnBrk="1" hangingPunct="1">
              <a:defRPr/>
            </a:pPr>
            <a:r>
              <a:rPr lang="en-GB" dirty="0">
                <a:effectLst/>
              </a:rPr>
              <a:t>Place to offload</a:t>
            </a:r>
          </a:p>
          <a:p>
            <a:pPr eaLnBrk="1" hangingPunct="1">
              <a:defRPr/>
            </a:pPr>
            <a:endParaRPr lang="en-GB" dirty="0">
              <a:effectLst/>
            </a:endParaRPr>
          </a:p>
          <a:p>
            <a:pPr eaLnBrk="1" hangingPunct="1">
              <a:defRPr/>
            </a:pPr>
            <a:r>
              <a:rPr lang="en-GB" dirty="0">
                <a:effectLst/>
              </a:rPr>
              <a:t>Get help and advice</a:t>
            </a:r>
          </a:p>
          <a:p>
            <a:pPr eaLnBrk="1" hangingPunct="1">
              <a:defRPr/>
            </a:pPr>
            <a:endParaRPr lang="en-GB" dirty="0">
              <a:effectLst/>
            </a:endParaRPr>
          </a:p>
          <a:p>
            <a:pPr eaLnBrk="1" hangingPunct="1">
              <a:defRPr/>
            </a:pPr>
            <a:r>
              <a:rPr lang="en-GB" dirty="0">
                <a:effectLst/>
              </a:rPr>
              <a:t>Ensure working professionally, safely and ethically</a:t>
            </a:r>
          </a:p>
          <a:p>
            <a:pPr eaLnBrk="1" hangingPunct="1">
              <a:defRPr/>
            </a:pPr>
            <a:endParaRPr lang="en-GB" sz="2800" dirty="0">
              <a:effectLst/>
            </a:endParaRPr>
          </a:p>
          <a:p>
            <a:pPr eaLnBrk="1" hangingPunct="1">
              <a:defRPr/>
            </a:pP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u="sng" dirty="0"/>
              <a:t>MAIN TYPES OF SUPERVISION</a:t>
            </a:r>
          </a:p>
        </p:txBody>
      </p:sp>
      <p:sp>
        <p:nvSpPr>
          <p:cNvPr id="3" name="Content Placeholder 2"/>
          <p:cNvSpPr>
            <a:spLocks noGrp="1"/>
          </p:cNvSpPr>
          <p:nvPr>
            <p:ph idx="1"/>
          </p:nvPr>
        </p:nvSpPr>
        <p:spPr/>
        <p:txBody>
          <a:bodyPr/>
          <a:lstStyle/>
          <a:p>
            <a:pPr eaLnBrk="1" hangingPunct="1">
              <a:defRPr/>
            </a:pPr>
            <a:endParaRPr lang="en-GB" dirty="0"/>
          </a:p>
          <a:p>
            <a:pPr eaLnBrk="1" hangingPunct="1">
              <a:defRPr/>
            </a:pPr>
            <a:endParaRPr lang="en-GB" dirty="0"/>
          </a:p>
          <a:p>
            <a:pPr eaLnBrk="1" hangingPunct="1">
              <a:defRPr/>
            </a:pPr>
            <a:r>
              <a:rPr lang="en-GB" sz="4400" dirty="0"/>
              <a:t>INDIVIDUAL, ONE-TO-ONE</a:t>
            </a:r>
          </a:p>
          <a:p>
            <a:pPr eaLnBrk="1" hangingPunct="1">
              <a:defRPr/>
            </a:pPr>
            <a:r>
              <a:rPr lang="en-GB" sz="4400" dirty="0"/>
              <a:t>GROUP</a:t>
            </a:r>
          </a:p>
          <a:p>
            <a:pPr eaLnBrk="1" hangingPunct="1">
              <a:defRPr/>
            </a:pPr>
            <a:r>
              <a:rPr lang="en-GB" sz="4400" dirty="0"/>
              <a:t>PEER</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defRPr/>
            </a:pPr>
            <a:r>
              <a:rPr lang="en-GB" altLang="en-US" u="sng" dirty="0"/>
              <a:t>GROUP OR INDIVIDUAL?  </a:t>
            </a:r>
          </a:p>
        </p:txBody>
      </p:sp>
      <p:sp>
        <p:nvSpPr>
          <p:cNvPr id="61443" name="Rectangle 3"/>
          <p:cNvSpPr>
            <a:spLocks noGrp="1" noChangeArrowheads="1"/>
          </p:cNvSpPr>
          <p:nvPr>
            <p:ph type="body" idx="1"/>
          </p:nvPr>
        </p:nvSpPr>
        <p:spPr/>
        <p:txBody>
          <a:bodyPr/>
          <a:lstStyle/>
          <a:p>
            <a:pPr algn="just" eaLnBrk="1" hangingPunct="1">
              <a:defRPr/>
            </a:pPr>
            <a:r>
              <a:rPr lang="en-GB" altLang="en-US" sz="2800" dirty="0">
                <a:latin typeface="Arial" panose="020B0604020202020204" pitchFamily="34" charset="0"/>
                <a:cs typeface="Arial" panose="020B0604020202020204" pitchFamily="34" charset="0"/>
              </a:rPr>
              <a:t>Whilst group and individual supervision have particular strengths and weaknesses for individual supervisees, these change at different times during their professional life.  </a:t>
            </a:r>
          </a:p>
          <a:p>
            <a:pPr algn="just" eaLnBrk="1" hangingPunct="1">
              <a:defRPr/>
            </a:pPr>
            <a:r>
              <a:rPr lang="en-GB" altLang="en-US" sz="2800" dirty="0">
                <a:latin typeface="Arial" panose="020B0604020202020204" pitchFamily="34" charset="0"/>
                <a:cs typeface="Arial" panose="020B0604020202020204" pitchFamily="34" charset="0"/>
              </a:rPr>
              <a:t>There is a tendency to dismiss the either/or question of individual/group supervision and tacit acceptance that a combination of both offers the best option, with each making up for shortfalls within the other.  </a:t>
            </a:r>
            <a:endParaRPr lang="en-GB" altLang="en-US" sz="2800" dirty="0">
              <a:cs typeface="Times New Roman" panose="02020603050405020304" pitchFamily="18" charset="0"/>
            </a:endParaRPr>
          </a:p>
          <a:p>
            <a:pPr eaLnBrk="1" hangingPunct="1">
              <a:defRPr/>
            </a:pPr>
            <a:endParaRPr lang="en-GB" altLang="en-US" sz="28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B8A079E-AB28-4FB4-9813-207562D590CA}"/>
              </a:ext>
            </a:extLst>
          </p:cNvPr>
          <p:cNvSpPr txBox="1">
            <a:spLocks noGrp="1"/>
          </p:cNvSpPr>
          <p:nvPr>
            <p:ph idx="1"/>
          </p:nvPr>
        </p:nvSpPr>
        <p:spPr>
          <a:xfrm>
            <a:off x="-9049405" y="-1493565"/>
            <a:ext cx="27242811" cy="16454779"/>
          </a:xfrm>
        </p:spPr>
        <p:txBody>
          <a:bodyPr/>
          <a:lstStyle/>
          <a:p>
            <a:pPr lvl="0"/>
            <a:endParaRPr lang="en-GB" dirty="0"/>
          </a:p>
          <a:p>
            <a:pPr lvl="0"/>
            <a:endParaRPr lang="en-GB" dirty="0"/>
          </a:p>
          <a:p>
            <a:pPr marL="109728" lvl="0" indent="0">
              <a:buNone/>
            </a:pPr>
            <a:r>
              <a:rPr lang="en-GB" b="1" u="sng" dirty="0"/>
              <a:t> </a:t>
            </a:r>
          </a:p>
          <a:p>
            <a:pPr lvl="0"/>
            <a:endParaRPr lang="en-GB" dirty="0"/>
          </a:p>
          <a:p>
            <a:pPr lvl="0"/>
            <a:r>
              <a:rPr lang="en-GB" dirty="0"/>
              <a:t> </a:t>
            </a:r>
          </a:p>
        </p:txBody>
      </p:sp>
      <p:sp>
        <p:nvSpPr>
          <p:cNvPr id="3" name="Title 2">
            <a:extLst>
              <a:ext uri="{FF2B5EF4-FFF2-40B4-BE49-F238E27FC236}">
                <a16:creationId xmlns:a16="http://schemas.microsoft.com/office/drawing/2014/main" id="{D00A68A5-92D8-4636-BDCC-4CD86E9B0459}"/>
              </a:ext>
            </a:extLst>
          </p:cNvPr>
          <p:cNvSpPr txBox="1">
            <a:spLocks noGrp="1"/>
          </p:cNvSpPr>
          <p:nvPr>
            <p:ph type="title"/>
          </p:nvPr>
        </p:nvSpPr>
        <p:spPr/>
        <p:txBody>
          <a:bodyPr/>
          <a:lstStyle/>
          <a:p>
            <a:pPr lvl="0"/>
            <a:r>
              <a:rPr lang="en-GB"/>
              <a:t>SUPERVISOR/SUPERVISEE ROLES</a:t>
            </a:r>
          </a:p>
        </p:txBody>
      </p:sp>
      <p:pic>
        <p:nvPicPr>
          <p:cNvPr id="2050" name="Picture 2" descr="Image result for image of role play">
            <a:extLst>
              <a:ext uri="{FF2B5EF4-FFF2-40B4-BE49-F238E27FC236}">
                <a16:creationId xmlns:a16="http://schemas.microsoft.com/office/drawing/2014/main" id="{239B0E8A-2DB5-4A45-B453-E750191DB6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772816"/>
            <a:ext cx="9143999" cy="508518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eaLnBrk="1" hangingPunct="1">
              <a:defRPr/>
            </a:pPr>
            <a:br>
              <a:rPr lang="en-GB" altLang="en-US" sz="3600" dirty="0">
                <a:effectLst>
                  <a:outerShdw blurRad="38100" dist="38100" dir="2700000" algn="tl">
                    <a:srgbClr val="000000">
                      <a:alpha val="43137"/>
                    </a:srgbClr>
                  </a:outerShdw>
                </a:effectLst>
              </a:rPr>
            </a:br>
            <a:r>
              <a:rPr lang="en-GB" altLang="en-US" sz="3600" u="sng" dirty="0">
                <a:effectLst>
                  <a:outerShdw blurRad="38100" dist="38100" dir="2700000" algn="tl">
                    <a:srgbClr val="000000">
                      <a:alpha val="43137"/>
                    </a:srgbClr>
                  </a:outerShdw>
                </a:effectLst>
              </a:rPr>
              <a:t>The role of the supervisor is to provide an environment which is:</a:t>
            </a:r>
            <a:br>
              <a:rPr lang="en-GB" altLang="en-US" sz="3600" u="sng" dirty="0">
                <a:effectLst>
                  <a:outerShdw blurRad="38100" dist="38100" dir="2700000" algn="tl">
                    <a:srgbClr val="000000">
                      <a:alpha val="43137"/>
                    </a:srgbClr>
                  </a:outerShdw>
                </a:effectLst>
              </a:rPr>
            </a:br>
            <a:r>
              <a:rPr lang="en-GB" altLang="en-US" sz="3600" u="sng" dirty="0"/>
              <a:t> </a:t>
            </a:r>
            <a:endParaRPr lang="en-GB" altLang="en-US" sz="3600" dirty="0"/>
          </a:p>
        </p:txBody>
      </p:sp>
      <p:sp>
        <p:nvSpPr>
          <p:cNvPr id="46083" name="Content Placeholder 2"/>
          <p:cNvSpPr>
            <a:spLocks noGrp="1"/>
          </p:cNvSpPr>
          <p:nvPr>
            <p:ph idx="1"/>
          </p:nvPr>
        </p:nvSpPr>
        <p:spPr/>
        <p:txBody>
          <a:bodyPr/>
          <a:lstStyle/>
          <a:p>
            <a:pPr marL="1887538" indent="-457200" eaLnBrk="1" hangingPunct="1">
              <a:buFont typeface="Wingdings" panose="05000000000000000000" pitchFamily="2" charset="2"/>
              <a:buChar char="Ø"/>
              <a:defRPr/>
            </a:pPr>
            <a:r>
              <a:rPr lang="en-GB" altLang="en-US" dirty="0"/>
              <a:t>   Normative</a:t>
            </a:r>
          </a:p>
          <a:p>
            <a:pPr marL="1887538" indent="-457200" eaLnBrk="1" hangingPunct="1">
              <a:lnSpc>
                <a:spcPct val="150000"/>
              </a:lnSpc>
              <a:buFont typeface="Wingdings" panose="05000000000000000000" pitchFamily="2" charset="2"/>
              <a:buChar char="Ø"/>
              <a:defRPr/>
            </a:pPr>
            <a:r>
              <a:rPr lang="en-GB" altLang="en-US" dirty="0"/>
              <a:t>   Formative</a:t>
            </a:r>
          </a:p>
          <a:p>
            <a:pPr marL="1887538" indent="-457200" eaLnBrk="1" hangingPunct="1">
              <a:lnSpc>
                <a:spcPct val="150000"/>
              </a:lnSpc>
              <a:buFont typeface="Wingdings" panose="05000000000000000000" pitchFamily="2" charset="2"/>
              <a:buChar char="Ø"/>
              <a:defRPr/>
            </a:pPr>
            <a:r>
              <a:rPr lang="en-GB" altLang="en-US" dirty="0"/>
              <a:t>   Restorative</a:t>
            </a:r>
          </a:p>
          <a:p>
            <a:pPr marL="1887538" indent="-457200" eaLnBrk="1" hangingPunct="1">
              <a:lnSpc>
                <a:spcPct val="150000"/>
              </a:lnSpc>
              <a:buFont typeface="Wingdings" panose="05000000000000000000" pitchFamily="2" charset="2"/>
              <a:buChar char="Ø"/>
              <a:defRPr/>
            </a:pPr>
            <a:r>
              <a:rPr lang="en-GB" altLang="en-US" dirty="0"/>
              <a:t>   Educative</a:t>
            </a:r>
          </a:p>
          <a:p>
            <a:pPr marL="1887538" indent="-457200" eaLnBrk="1" hangingPunct="1">
              <a:lnSpc>
                <a:spcPct val="150000"/>
              </a:lnSpc>
              <a:buFont typeface="Wingdings" panose="05000000000000000000" pitchFamily="2" charset="2"/>
              <a:buChar char="Ø"/>
              <a:defRPr/>
            </a:pPr>
            <a:r>
              <a:rPr lang="en-GB" altLang="en-US" dirty="0"/>
              <a:t>   Managerial</a:t>
            </a:r>
          </a:p>
          <a:p>
            <a:pPr marL="1079500" indent="0" eaLnBrk="1" hangingPunct="1">
              <a:buFont typeface="Wingdings" panose="05000000000000000000" pitchFamily="2" charset="2"/>
              <a:buNone/>
              <a:defRPr/>
            </a:pPr>
            <a:r>
              <a:rPr lang="en-GB" altLang="en-US" dirty="0"/>
              <a:t>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	A SUPERVISEE’S ROLE IS TO:</a:t>
            </a:r>
          </a:p>
        </p:txBody>
      </p:sp>
      <p:sp>
        <p:nvSpPr>
          <p:cNvPr id="3" name="Content Placeholder 2"/>
          <p:cNvSpPr>
            <a:spLocks noGrp="1"/>
          </p:cNvSpPr>
          <p:nvPr>
            <p:ph idx="1"/>
          </p:nvPr>
        </p:nvSpPr>
        <p:spPr/>
        <p:txBody>
          <a:bodyPr/>
          <a:lstStyle/>
          <a:p>
            <a:pPr eaLnBrk="1" hangingPunct="1">
              <a:defRPr/>
            </a:pPr>
            <a:r>
              <a:rPr lang="en-GB" dirty="0">
                <a:latin typeface="+mj-lt"/>
              </a:rPr>
              <a:t>Attend regularly</a:t>
            </a:r>
          </a:p>
          <a:p>
            <a:pPr eaLnBrk="1" hangingPunct="1">
              <a:defRPr/>
            </a:pPr>
            <a:r>
              <a:rPr lang="en-GB" altLang="en-US" dirty="0">
                <a:latin typeface="+mj-lt"/>
                <a:cs typeface="Arial" panose="020B0604020202020204" pitchFamily="34" charset="0"/>
              </a:rPr>
              <a:t>Preparation</a:t>
            </a:r>
          </a:p>
          <a:p>
            <a:pPr eaLnBrk="1" hangingPunct="1">
              <a:defRPr/>
            </a:pPr>
            <a:r>
              <a:rPr lang="en-GB" altLang="en-US" dirty="0">
                <a:latin typeface="+mj-lt"/>
                <a:cs typeface="Arial" panose="020B0604020202020204" pitchFamily="34" charset="0"/>
              </a:rPr>
              <a:t>Participation - </a:t>
            </a:r>
            <a:r>
              <a:rPr lang="en-GB" dirty="0">
                <a:latin typeface="+mj-lt"/>
              </a:rPr>
              <a:t>Be efficient, open and transparent in presenting </a:t>
            </a:r>
            <a:r>
              <a:rPr lang="en-GB" dirty="0" err="1">
                <a:latin typeface="+mj-lt"/>
              </a:rPr>
              <a:t>clientwork</a:t>
            </a:r>
            <a:r>
              <a:rPr lang="en-GB" dirty="0">
                <a:latin typeface="+mj-lt"/>
              </a:rPr>
              <a:t> {IPR}</a:t>
            </a:r>
          </a:p>
          <a:p>
            <a:pPr eaLnBrk="1" hangingPunct="1">
              <a:defRPr/>
            </a:pPr>
            <a:r>
              <a:rPr lang="en-GB" altLang="en-US" dirty="0">
                <a:latin typeface="+mj-lt"/>
                <a:cs typeface="Arial" panose="020B0604020202020204" pitchFamily="34" charset="0"/>
              </a:rPr>
              <a:t>Research has shown that over 97% of trainees failed to disclose at least one issue to their supervisor with an average of eight non-disclosures per therapist.   </a:t>
            </a:r>
            <a:endParaRPr lang="en-GB" altLang="en-US" dirty="0">
              <a:latin typeface="+mj-lt"/>
              <a:cs typeface="Times New Roman" panose="02020603050405020304" pitchFamily="18" charset="0"/>
            </a:endParaRPr>
          </a:p>
          <a:p>
            <a:pPr eaLnBrk="1" hangingPunct="1">
              <a:defRPr/>
            </a:pP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WHAT IS  A SUPERVISEE’S ROLE:</a:t>
            </a:r>
          </a:p>
        </p:txBody>
      </p:sp>
      <p:sp>
        <p:nvSpPr>
          <p:cNvPr id="3" name="Content Placeholder 2"/>
          <p:cNvSpPr>
            <a:spLocks noGrp="1"/>
          </p:cNvSpPr>
          <p:nvPr>
            <p:ph idx="1"/>
          </p:nvPr>
        </p:nvSpPr>
        <p:spPr/>
        <p:txBody>
          <a:bodyPr/>
          <a:lstStyle/>
          <a:p>
            <a:pPr marL="0" indent="0" algn="just" eaLnBrk="1" hangingPunct="1">
              <a:lnSpc>
                <a:spcPct val="90000"/>
              </a:lnSpc>
              <a:buFont typeface="Wingdings" panose="05000000000000000000" pitchFamily="2" charset="2"/>
              <a:buNone/>
              <a:defRPr/>
            </a:pPr>
            <a:r>
              <a:rPr lang="en-GB" altLang="en-US" dirty="0">
                <a:cs typeface="Arial" panose="020B0604020202020204" pitchFamily="34" charset="0"/>
              </a:rPr>
              <a:t> </a:t>
            </a:r>
          </a:p>
          <a:p>
            <a:pPr eaLnBrk="1" hangingPunct="1">
              <a:defRPr/>
            </a:pPr>
            <a:r>
              <a:rPr lang="en-GB" dirty="0"/>
              <a:t>Be able to give and receive feedback </a:t>
            </a:r>
          </a:p>
          <a:p>
            <a:pPr eaLnBrk="1" hangingPunct="1">
              <a:defRPr/>
            </a:pPr>
            <a:endParaRPr lang="en-GB" dirty="0"/>
          </a:p>
          <a:p>
            <a:pPr eaLnBrk="1" hangingPunct="1">
              <a:defRPr/>
            </a:pPr>
            <a:r>
              <a:rPr lang="en-GB" altLang="en-US" dirty="0"/>
              <a:t>Counsellor as service user - Supervisees get out of supervision as much as they put into it </a:t>
            </a:r>
          </a:p>
          <a:p>
            <a:pPr eaLnBrk="1" hangingPunct="1">
              <a:defRPr/>
            </a:pPr>
            <a:endParaRPr lang="en-GB" altLang="en-US" dirty="0"/>
          </a:p>
          <a:p>
            <a:pPr algn="just" eaLnBrk="1" hangingPunct="1">
              <a:lnSpc>
                <a:spcPct val="90000"/>
              </a:lnSpc>
              <a:defRPr/>
            </a:pPr>
            <a:r>
              <a:rPr lang="en-GB" altLang="en-US" dirty="0">
                <a:cs typeface="Arial" panose="020B0604020202020204" pitchFamily="34" charset="0"/>
              </a:rPr>
              <a:t>Making good use of reflective space for self and client</a:t>
            </a:r>
            <a:endParaRPr lang="en-GB" altLang="en-US" dirty="0"/>
          </a:p>
          <a:p>
            <a:pPr eaLnBrk="1" hangingPunct="1">
              <a:defRPr/>
            </a:pP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WHAT IS  A SUPERVISEE’S ROLE:</a:t>
            </a:r>
          </a:p>
        </p:txBody>
      </p:sp>
      <p:sp>
        <p:nvSpPr>
          <p:cNvPr id="3" name="Content Placeholder 2"/>
          <p:cNvSpPr>
            <a:spLocks noGrp="1"/>
          </p:cNvSpPr>
          <p:nvPr>
            <p:ph idx="1"/>
          </p:nvPr>
        </p:nvSpPr>
        <p:spPr/>
        <p:txBody>
          <a:bodyPr/>
          <a:lstStyle/>
          <a:p>
            <a:pPr eaLnBrk="1" hangingPunct="1">
              <a:defRPr/>
            </a:pPr>
            <a:endParaRPr lang="en-GB" altLang="en-US" dirty="0">
              <a:latin typeface="Arial" panose="020B0604020202020204" pitchFamily="34" charset="0"/>
              <a:cs typeface="Arial" panose="020B0604020202020204" pitchFamily="34" charset="0"/>
            </a:endParaRPr>
          </a:p>
          <a:p>
            <a:pPr eaLnBrk="1" hangingPunct="1">
              <a:defRPr/>
            </a:pPr>
            <a:endParaRPr lang="en-GB" altLang="en-US" dirty="0">
              <a:latin typeface="Arial" panose="020B0604020202020204" pitchFamily="34" charset="0"/>
              <a:cs typeface="Arial" panose="020B0604020202020204" pitchFamily="34" charset="0"/>
            </a:endParaRPr>
          </a:p>
          <a:p>
            <a:pPr eaLnBrk="1" hangingPunct="1">
              <a:defRPr/>
            </a:pPr>
            <a:r>
              <a:rPr lang="en-GB" altLang="en-US" dirty="0">
                <a:latin typeface="Arial" panose="020B0604020202020204" pitchFamily="34" charset="0"/>
                <a:cs typeface="Arial" panose="020B0604020202020204" pitchFamily="34" charset="0"/>
              </a:rPr>
              <a:t>Feel a sense of ownership of a process you are committed to be part of for the whole of your professional life</a:t>
            </a:r>
            <a:r>
              <a:rPr lang="en-GB" altLang="en-US" dirty="0"/>
              <a:t> </a:t>
            </a:r>
          </a:p>
          <a:p>
            <a:pPr eaLnBrk="1" hangingPunct="1">
              <a:defRPr/>
            </a:pP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85354-25B5-4D4D-A78D-D03C426A60EE}"/>
              </a:ext>
            </a:extLst>
          </p:cNvPr>
          <p:cNvSpPr>
            <a:spLocks noGrp="1"/>
          </p:cNvSpPr>
          <p:nvPr>
            <p:ph type="title"/>
          </p:nvPr>
        </p:nvSpPr>
        <p:spPr/>
        <p:txBody>
          <a:bodyPr/>
          <a:lstStyle/>
          <a:p>
            <a:r>
              <a:rPr lang="en-GB" dirty="0"/>
              <a:t>REMEMBER … … …</a:t>
            </a:r>
          </a:p>
        </p:txBody>
      </p:sp>
      <p:sp>
        <p:nvSpPr>
          <p:cNvPr id="3" name="Content Placeholder 2">
            <a:extLst>
              <a:ext uri="{FF2B5EF4-FFF2-40B4-BE49-F238E27FC236}">
                <a16:creationId xmlns:a16="http://schemas.microsoft.com/office/drawing/2014/main" id="{432A99ED-4D95-46D6-A95B-D0923F830956}"/>
              </a:ext>
            </a:extLst>
          </p:cNvPr>
          <p:cNvSpPr>
            <a:spLocks noGrp="1"/>
          </p:cNvSpPr>
          <p:nvPr>
            <p:ph idx="1"/>
          </p:nvPr>
        </p:nvSpPr>
        <p:spPr/>
        <p:txBody>
          <a:bodyPr/>
          <a:lstStyle/>
          <a:p>
            <a:endParaRPr lang="en-GB" dirty="0"/>
          </a:p>
          <a:p>
            <a:endParaRPr lang="en-GB" dirty="0"/>
          </a:p>
          <a:p>
            <a:r>
              <a:rPr lang="en-GB" dirty="0"/>
              <a:t>You are the service user here!!!</a:t>
            </a:r>
          </a:p>
          <a:p>
            <a:endParaRPr lang="en-GB" dirty="0"/>
          </a:p>
          <a:p>
            <a:endParaRPr lang="en-GB" dirty="0"/>
          </a:p>
        </p:txBody>
      </p:sp>
      <p:pic>
        <p:nvPicPr>
          <p:cNvPr id="5" name="Picture 4" descr="A picture containing object, clock, drawing&#10;&#10;Description automatically generated">
            <a:extLst>
              <a:ext uri="{FF2B5EF4-FFF2-40B4-BE49-F238E27FC236}">
                <a16:creationId xmlns:a16="http://schemas.microsoft.com/office/drawing/2014/main" id="{FBE6BEBA-ED06-4C2D-8DC0-331A47987AD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30752" y="5328984"/>
            <a:ext cx="2413248" cy="1603882"/>
          </a:xfrm>
          <a:prstGeom prst="rect">
            <a:avLst/>
          </a:prstGeom>
        </p:spPr>
      </p:pic>
    </p:spTree>
    <p:extLst>
      <p:ext uri="{BB962C8B-B14F-4D97-AF65-F5344CB8AC3E}">
        <p14:creationId xmlns:p14="http://schemas.microsoft.com/office/powerpoint/2010/main" val="17575981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DE86AC66-57F9-4AE7-95E8-1C83692A2148}"/>
              </a:ext>
            </a:extLst>
          </p:cNvPr>
          <p:cNvSpPr>
            <a:spLocks noGrp="1" noChangeArrowheads="1"/>
          </p:cNvSpPr>
          <p:nvPr>
            <p:ph type="title"/>
          </p:nvPr>
        </p:nvSpPr>
        <p:spPr/>
        <p:txBody>
          <a:bodyPr/>
          <a:lstStyle/>
          <a:p>
            <a:pPr eaLnBrk="1" hangingPunct="1"/>
            <a:r>
              <a:rPr lang="en-GB" altLang="en-US"/>
              <a:t>SERVICE USERS AND SERVICE PROVIDERS</a:t>
            </a:r>
          </a:p>
        </p:txBody>
      </p:sp>
      <p:sp>
        <p:nvSpPr>
          <p:cNvPr id="23555" name="Rectangle 3">
            <a:extLst>
              <a:ext uri="{FF2B5EF4-FFF2-40B4-BE49-F238E27FC236}">
                <a16:creationId xmlns:a16="http://schemas.microsoft.com/office/drawing/2014/main" id="{86443CE9-BAAB-4844-88F3-0BE12FA28EB2}"/>
              </a:ext>
            </a:extLst>
          </p:cNvPr>
          <p:cNvSpPr>
            <a:spLocks noGrp="1" noChangeArrowheads="1"/>
          </p:cNvSpPr>
          <p:nvPr>
            <p:ph type="body" idx="1"/>
          </p:nvPr>
        </p:nvSpPr>
        <p:spPr/>
        <p:txBody>
          <a:bodyPr/>
          <a:lstStyle/>
          <a:p>
            <a:pPr eaLnBrk="1" hangingPunct="1"/>
            <a:endParaRPr lang="en-GB" altLang="en-US" b="1" dirty="0">
              <a:latin typeface="Arial" panose="020B0604020202020204" pitchFamily="34" charset="0"/>
              <a:cs typeface="Arial" panose="020B0604020202020204" pitchFamily="34" charset="0"/>
            </a:endParaRPr>
          </a:p>
          <a:p>
            <a:pPr eaLnBrk="1" hangingPunct="1"/>
            <a:r>
              <a:rPr lang="en-GB" altLang="en-US" b="1" dirty="0">
                <a:latin typeface="Arial" panose="020B0604020202020204" pitchFamily="34" charset="0"/>
                <a:cs typeface="Arial" panose="020B0604020202020204" pitchFamily="34" charset="0"/>
              </a:rPr>
              <a:t>A “Vendor/Buyer” paradigm has been applied to counselling – clients are the buyer of helping services, counsellors are the vendors.  Likewise, counsellors are the buyer of supervision services, supervisors are the vendors.  Discuss.</a:t>
            </a:r>
            <a:r>
              <a:rPr lang="en-GB" altLang="en-US" b="1" dirty="0">
                <a:solidFill>
                  <a:srgbClr val="0000FF"/>
                </a:solidFill>
                <a:latin typeface="Arial" panose="020B0604020202020204" pitchFamily="34" charset="0"/>
                <a:cs typeface="Arial" panose="020B0604020202020204" pitchFamily="34" charset="0"/>
              </a:rPr>
              <a:t> </a:t>
            </a:r>
            <a:endParaRPr lang="en-GB" altLang="en-US" dirty="0">
              <a:cs typeface="Times New Roman" panose="02020603050405020304" pitchFamily="18" charset="0"/>
            </a:endParaRPr>
          </a:p>
          <a:p>
            <a:pPr eaLnBrk="1" hangingPunct="1"/>
            <a:endParaRPr lang="en-GB" alt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a:extLst>
              <a:ext uri="{FF2B5EF4-FFF2-40B4-BE49-F238E27FC236}">
                <a16:creationId xmlns:a16="http://schemas.microsoft.com/office/drawing/2014/main" id="{729B15F1-CE6D-40A1-A73D-652B73461C0A}"/>
              </a:ext>
            </a:extLst>
          </p:cNvPr>
          <p:cNvPicPr>
            <a:picLocks noGrp="1" noChangeAspect="1"/>
          </p:cNvPicPr>
          <p:nvPr>
            <p:ph idx="1"/>
          </p:nvPr>
        </p:nvPicPr>
        <p:blipFill>
          <a:blip r:embed="rId2"/>
          <a:stretch>
            <a:fillRect/>
          </a:stretch>
        </p:blipFill>
        <p:spPr>
          <a:xfrm>
            <a:off x="2012155" y="1910565"/>
            <a:ext cx="5507102" cy="4098340"/>
          </a:xfrm>
        </p:spPr>
      </p:pic>
      <p:sp>
        <p:nvSpPr>
          <p:cNvPr id="3" name="Title 2">
            <a:extLst>
              <a:ext uri="{FF2B5EF4-FFF2-40B4-BE49-F238E27FC236}">
                <a16:creationId xmlns:a16="http://schemas.microsoft.com/office/drawing/2014/main" id="{5D0C6A8C-3139-423D-BA4D-4EBB8F35B3B0}"/>
              </a:ext>
            </a:extLst>
          </p:cNvPr>
          <p:cNvSpPr txBox="1">
            <a:spLocks noGrp="1"/>
          </p:cNvSpPr>
          <p:nvPr>
            <p:ph type="title"/>
          </p:nvPr>
        </p:nvSpPr>
        <p:spPr/>
        <p:txBody>
          <a:bodyPr/>
          <a:lstStyle/>
          <a:p>
            <a:pPr lvl="0"/>
            <a:r>
              <a:rPr lang="en-GB"/>
              <a:t>How can supervision help with first client concerns?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defRPr/>
            </a:pPr>
            <a:r>
              <a:rPr lang="en-GB" altLang="en-US" sz="3200" dirty="0"/>
              <a:t>RELATIONSHIPS … … …</a:t>
            </a:r>
          </a:p>
        </p:txBody>
      </p:sp>
      <p:sp>
        <p:nvSpPr>
          <p:cNvPr id="9219" name="Rectangle 3"/>
          <p:cNvSpPr>
            <a:spLocks noGrp="1" noChangeArrowheads="1"/>
          </p:cNvSpPr>
          <p:nvPr>
            <p:ph type="body" idx="1"/>
          </p:nvPr>
        </p:nvSpPr>
        <p:spPr/>
        <p:txBody>
          <a:bodyPr/>
          <a:lstStyle/>
          <a:p>
            <a:pPr eaLnBrk="1" hangingPunct="1">
              <a:defRPr/>
            </a:pPr>
            <a:endParaRPr lang="en-GB" altLang="en-US" b="1" dirty="0">
              <a:latin typeface="Arial" panose="020B0604020202020204" pitchFamily="34" charset="0"/>
              <a:cs typeface="Arial" panose="020B0604020202020204" pitchFamily="34" charset="0"/>
            </a:endParaRPr>
          </a:p>
          <a:p>
            <a:pPr eaLnBrk="1" hangingPunct="1">
              <a:defRPr/>
            </a:pPr>
            <a:r>
              <a:rPr lang="en-GB" altLang="en-US" b="1" dirty="0">
                <a:latin typeface="Arial" panose="020B0604020202020204" pitchFamily="34" charset="0"/>
                <a:cs typeface="Arial" panose="020B0604020202020204" pitchFamily="34" charset="0"/>
              </a:rPr>
              <a:t> </a:t>
            </a:r>
            <a:endParaRPr lang="en-GB" altLang="en-US" dirty="0">
              <a:cs typeface="Times New Roman" panose="02020603050405020304" pitchFamily="18" charset="0"/>
            </a:endParaRPr>
          </a:p>
          <a:p>
            <a:pPr eaLnBrk="1" hangingPunct="1">
              <a:defRPr/>
            </a:pPr>
            <a:endParaRPr lang="en-GB" altLang="en-US" dirty="0"/>
          </a:p>
        </p:txBody>
      </p:sp>
      <p:pic>
        <p:nvPicPr>
          <p:cNvPr id="3074" name="Picture 2" descr="Image result for image of a group discussion">
            <a:extLst>
              <a:ext uri="{FF2B5EF4-FFF2-40B4-BE49-F238E27FC236}">
                <a16:creationId xmlns:a16="http://schemas.microsoft.com/office/drawing/2014/main" id="{0D1E94A4-8D81-4453-BCE6-F78AE1FF38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00200"/>
            <a:ext cx="9144000" cy="52578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eaLnBrk="1" hangingPunct="1">
              <a:defRPr/>
            </a:pPr>
            <a:r>
              <a:rPr lang="en-GB" altLang="en-US" u="sng" dirty="0"/>
              <a:t>MODELS OF SUPERVISION  </a:t>
            </a:r>
          </a:p>
        </p:txBody>
      </p:sp>
      <p:sp>
        <p:nvSpPr>
          <p:cNvPr id="87043" name="Rectangle 3"/>
          <p:cNvSpPr>
            <a:spLocks noGrp="1" noChangeArrowheads="1"/>
          </p:cNvSpPr>
          <p:nvPr>
            <p:ph type="body" idx="1"/>
          </p:nvPr>
        </p:nvSpPr>
        <p:spPr/>
        <p:txBody>
          <a:bodyPr/>
          <a:lstStyle/>
          <a:p>
            <a:pPr eaLnBrk="1" hangingPunct="1">
              <a:lnSpc>
                <a:spcPct val="90000"/>
              </a:lnSpc>
              <a:defRPr/>
            </a:pPr>
            <a:endParaRPr lang="en-GB" altLang="en-US" sz="2800" dirty="0"/>
          </a:p>
          <a:p>
            <a:pPr eaLnBrk="1" hangingPunct="1">
              <a:lnSpc>
                <a:spcPct val="90000"/>
              </a:lnSpc>
              <a:defRPr/>
            </a:pPr>
            <a:r>
              <a:rPr lang="en-GB" altLang="en-US" sz="2800" dirty="0"/>
              <a:t>The Seven Eyed Supervisor, Hawkins and </a:t>
            </a:r>
            <a:r>
              <a:rPr lang="en-GB" altLang="en-US" sz="2800" dirty="0" err="1"/>
              <a:t>Shohet</a:t>
            </a:r>
            <a:r>
              <a:rPr lang="en-GB" altLang="en-US" sz="2800" dirty="0"/>
              <a:t> (2012)  </a:t>
            </a:r>
          </a:p>
          <a:p>
            <a:pPr eaLnBrk="1" hangingPunct="1">
              <a:lnSpc>
                <a:spcPct val="90000"/>
              </a:lnSpc>
              <a:defRPr/>
            </a:pPr>
            <a:endParaRPr lang="en-GB" altLang="en-US" sz="2800" dirty="0"/>
          </a:p>
          <a:p>
            <a:pPr eaLnBrk="1" hangingPunct="1">
              <a:lnSpc>
                <a:spcPct val="90000"/>
              </a:lnSpc>
              <a:defRPr/>
            </a:pPr>
            <a:r>
              <a:rPr lang="en-GB" altLang="en-US" sz="2800" dirty="0"/>
              <a:t>The Cyclical Model, Page and </a:t>
            </a:r>
            <a:r>
              <a:rPr lang="en-GB" altLang="en-US" sz="2800" dirty="0" err="1"/>
              <a:t>Woskett</a:t>
            </a:r>
            <a:r>
              <a:rPr lang="en-GB" altLang="en-US" sz="2800" dirty="0"/>
              <a:t> (2015)</a:t>
            </a:r>
          </a:p>
          <a:p>
            <a:pPr eaLnBrk="1" hangingPunct="1">
              <a:lnSpc>
                <a:spcPct val="90000"/>
              </a:lnSpc>
              <a:defRPr/>
            </a:pPr>
            <a:endParaRPr lang="en-GB" altLang="en-US" sz="2800" dirty="0"/>
          </a:p>
          <a:p>
            <a:pPr marL="0" indent="0" algn="just" eaLnBrk="1" hangingPunct="1">
              <a:lnSpc>
                <a:spcPct val="90000"/>
              </a:lnSpc>
              <a:buFont typeface="Wingdings" panose="05000000000000000000" pitchFamily="2" charset="2"/>
              <a:buNone/>
              <a:defRPr/>
            </a:pPr>
            <a:r>
              <a:rPr lang="en-GB" altLang="en-US" sz="2800" dirty="0">
                <a:cs typeface="Arial" panose="020B0604020202020204" pitchFamily="34" charset="0"/>
              </a:rPr>
              <a:t>These models offer excellent frameworks for supervision and both are accepted as tried and tested and a good place to start, but there are many others   </a:t>
            </a:r>
          </a:p>
          <a:p>
            <a:pPr marL="0" indent="0" algn="just" eaLnBrk="1" hangingPunct="1">
              <a:lnSpc>
                <a:spcPct val="90000"/>
              </a:lnSpc>
              <a:buFont typeface="Wingdings" panose="05000000000000000000" pitchFamily="2" charset="2"/>
              <a:buNone/>
              <a:defRPr/>
            </a:pPr>
            <a:r>
              <a:rPr lang="en-GB" altLang="en-US" sz="2800" dirty="0">
                <a:cs typeface="Arial" panose="020B0604020202020204" pitchFamily="34" charset="0"/>
              </a:rPr>
              <a:t> </a:t>
            </a:r>
            <a:endParaRPr lang="en-GB" altLang="en-US" sz="2800" dirty="0">
              <a:solidFill>
                <a:schemeClr val="folHlink"/>
              </a:solidFill>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45168E95-E364-4870-8954-9167528C46D4}"/>
              </a:ext>
            </a:extLst>
          </p:cNvPr>
          <p:cNvPicPr>
            <a:picLocks noGrp="1" noChangeAspect="1"/>
          </p:cNvPicPr>
          <p:nvPr>
            <p:ph idx="1"/>
          </p:nvPr>
        </p:nvPicPr>
        <p:blipFill>
          <a:blip r:embed="rId3"/>
          <a:stretch>
            <a:fillRect/>
          </a:stretch>
        </p:blipFill>
        <p:spPr>
          <a:xfrm>
            <a:off x="395532" y="1412775"/>
            <a:ext cx="4104458" cy="4968547"/>
          </a:xfrm>
        </p:spPr>
      </p:pic>
      <p:sp>
        <p:nvSpPr>
          <p:cNvPr id="3" name="Content Placeholder 5">
            <a:extLst>
              <a:ext uri="{FF2B5EF4-FFF2-40B4-BE49-F238E27FC236}">
                <a16:creationId xmlns:a16="http://schemas.microsoft.com/office/drawing/2014/main" id="{86150397-D649-43B3-BD53-9174FEB893BD}"/>
              </a:ext>
            </a:extLst>
          </p:cNvPr>
          <p:cNvSpPr txBox="1">
            <a:spLocks noGrp="1"/>
          </p:cNvSpPr>
          <p:nvPr>
            <p:ph idx="2"/>
          </p:nvPr>
        </p:nvSpPr>
        <p:spPr>
          <a:xfrm>
            <a:off x="4648196" y="980730"/>
            <a:ext cx="4038603" cy="5544619"/>
          </a:xfrm>
        </p:spPr>
        <p:txBody>
          <a:bodyPr/>
          <a:lstStyle/>
          <a:p>
            <a:pPr lvl="0">
              <a:lnSpc>
                <a:spcPct val="80000"/>
              </a:lnSpc>
              <a:buNone/>
            </a:pPr>
            <a:endParaRPr lang="en-GB" sz="2200"/>
          </a:p>
          <a:p>
            <a:pPr lvl="0">
              <a:lnSpc>
                <a:spcPct val="80000"/>
              </a:lnSpc>
            </a:pPr>
            <a:r>
              <a:rPr lang="en-GB" sz="2200"/>
              <a:t>1. The client's life &amp; experiences.</a:t>
            </a:r>
            <a:br>
              <a:rPr lang="en-GB" sz="2200"/>
            </a:br>
            <a:r>
              <a:rPr lang="en-GB" sz="2200"/>
              <a:t>2. The interventions &amp; techniques of the therapist.</a:t>
            </a:r>
            <a:br>
              <a:rPr lang="en-GB" sz="2200"/>
            </a:br>
            <a:r>
              <a:rPr lang="en-GB" sz="2200"/>
              <a:t>3. The relationship between client &amp; therapist.</a:t>
            </a:r>
            <a:br>
              <a:rPr lang="en-GB" sz="2200"/>
            </a:br>
            <a:r>
              <a:rPr lang="en-GB" sz="2200"/>
              <a:t>4. The internal experience of the therapist.</a:t>
            </a:r>
            <a:br>
              <a:rPr lang="en-GB" sz="2200"/>
            </a:br>
            <a:r>
              <a:rPr lang="en-GB" sz="2200"/>
              <a:t>5. The relationship between supervisor &amp; therapist (and client).</a:t>
            </a:r>
            <a:br>
              <a:rPr lang="en-GB" sz="2200"/>
            </a:br>
            <a:r>
              <a:rPr lang="en-GB" sz="2200"/>
              <a:t>6. The internal experience of the supervisor.</a:t>
            </a:r>
            <a:br>
              <a:rPr lang="en-GB" sz="2200"/>
            </a:br>
            <a:r>
              <a:rPr lang="en-GB" sz="2200"/>
              <a:t>7. The external system of all involved.</a:t>
            </a:r>
          </a:p>
          <a:p>
            <a:pPr lvl="0">
              <a:lnSpc>
                <a:spcPct val="80000"/>
              </a:lnSpc>
            </a:pPr>
            <a:endParaRPr lang="en-GB" sz="2200"/>
          </a:p>
        </p:txBody>
      </p:sp>
      <p:sp>
        <p:nvSpPr>
          <p:cNvPr id="4" name="Title 2">
            <a:extLst>
              <a:ext uri="{FF2B5EF4-FFF2-40B4-BE49-F238E27FC236}">
                <a16:creationId xmlns:a16="http://schemas.microsoft.com/office/drawing/2014/main" id="{A1E6B0FE-8EF4-485F-87DC-E5EC4284AC1F}"/>
              </a:ext>
            </a:extLst>
          </p:cNvPr>
          <p:cNvSpPr txBox="1">
            <a:spLocks noGrp="1"/>
          </p:cNvSpPr>
          <p:nvPr>
            <p:ph type="title"/>
          </p:nvPr>
        </p:nvSpPr>
        <p:spPr/>
        <p:txBody>
          <a:bodyPr/>
          <a:lstStyle/>
          <a:p>
            <a:pPr lvl="0"/>
            <a:r>
              <a:rPr lang="en-GB" sz="3700"/>
              <a:t>The Seven Eyed Supervisor Model of Supervision</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A684C0C-1D41-4080-A3B0-21E1F9F29F74}"/>
              </a:ext>
            </a:extLst>
          </p:cNvPr>
          <p:cNvSpPr txBox="1">
            <a:spLocks noGrp="1"/>
          </p:cNvSpPr>
          <p:nvPr>
            <p:ph idx="1"/>
          </p:nvPr>
        </p:nvSpPr>
        <p:spPr/>
        <p:txBody>
          <a:bodyPr/>
          <a:lstStyle/>
          <a:p>
            <a:pPr lvl="0">
              <a:lnSpc>
                <a:spcPct val="115000"/>
              </a:lnSpc>
              <a:spcAft>
                <a:spcPts val="1000"/>
              </a:spcAft>
            </a:pPr>
            <a:endParaRPr lang="en-GB" sz="2800">
              <a:latin typeface="Calibri"/>
              <a:cs typeface="Times New Roman"/>
            </a:endParaRPr>
          </a:p>
          <a:p>
            <a:pPr lvl="0">
              <a:lnSpc>
                <a:spcPct val="115000"/>
              </a:lnSpc>
              <a:spcAft>
                <a:spcPts val="1000"/>
              </a:spcAft>
            </a:pPr>
            <a:endParaRPr lang="en-GB" sz="2800">
              <a:latin typeface="Calibri"/>
              <a:cs typeface="Times New Roman"/>
            </a:endParaRPr>
          </a:p>
          <a:p>
            <a:pPr lvl="0"/>
            <a:endParaRPr lang="en-GB"/>
          </a:p>
        </p:txBody>
      </p:sp>
      <p:sp>
        <p:nvSpPr>
          <p:cNvPr id="3" name="Title 2">
            <a:extLst>
              <a:ext uri="{FF2B5EF4-FFF2-40B4-BE49-F238E27FC236}">
                <a16:creationId xmlns:a16="http://schemas.microsoft.com/office/drawing/2014/main" id="{0F24D834-6D0A-4B98-8EB3-F6E40B42D0F5}"/>
              </a:ext>
            </a:extLst>
          </p:cNvPr>
          <p:cNvSpPr txBox="1">
            <a:spLocks noGrp="1"/>
          </p:cNvSpPr>
          <p:nvPr>
            <p:ph type="title"/>
          </p:nvPr>
        </p:nvSpPr>
        <p:spPr/>
        <p:txBody>
          <a:bodyPr/>
          <a:lstStyle/>
          <a:p>
            <a:pPr lvl="0"/>
            <a:r>
              <a:rPr lang="en-GB" sz="3700"/>
              <a:t>The Cyclical Model of Supervision</a:t>
            </a:r>
          </a:p>
        </p:txBody>
      </p:sp>
      <p:pic>
        <p:nvPicPr>
          <p:cNvPr id="4" name="Picture 2">
            <a:extLst>
              <a:ext uri="{FF2B5EF4-FFF2-40B4-BE49-F238E27FC236}">
                <a16:creationId xmlns:a16="http://schemas.microsoft.com/office/drawing/2014/main" id="{05D76023-179B-47F4-97A9-F3FD0FFC4ABE}"/>
              </a:ext>
            </a:extLst>
          </p:cNvPr>
          <p:cNvPicPr>
            <a:picLocks noChangeAspect="1"/>
          </p:cNvPicPr>
          <p:nvPr/>
        </p:nvPicPr>
        <p:blipFill>
          <a:blip r:embed="rId3"/>
          <a:srcRect/>
          <a:stretch>
            <a:fillRect/>
          </a:stretch>
        </p:blipFill>
        <p:spPr>
          <a:xfrm>
            <a:off x="85725" y="1196748"/>
            <a:ext cx="8972550" cy="5661251"/>
          </a:xfrm>
          <a:prstGeom prst="rect">
            <a:avLst/>
          </a:prstGeom>
          <a:noFill/>
          <a:ln cap="flat">
            <a:noFill/>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2F6FE103-A7C5-4574-B806-F8F49EF10B5A}"/>
              </a:ext>
            </a:extLst>
          </p:cNvPr>
          <p:cNvSpPr txBox="1">
            <a:spLocks noGrp="1"/>
          </p:cNvSpPr>
          <p:nvPr>
            <p:ph type="title"/>
          </p:nvPr>
        </p:nvSpPr>
        <p:spPr/>
        <p:txBody>
          <a:bodyPr/>
          <a:lstStyle/>
          <a:p>
            <a:pPr lvl="0"/>
            <a:r>
              <a:rPr lang="en-US"/>
              <a:t>Working Alliance</a:t>
            </a:r>
          </a:p>
        </p:txBody>
      </p:sp>
      <p:grpSp>
        <p:nvGrpSpPr>
          <p:cNvPr id="3" name="Diagram 1">
            <a:extLst>
              <a:ext uri="{FF2B5EF4-FFF2-40B4-BE49-F238E27FC236}">
                <a16:creationId xmlns:a16="http://schemas.microsoft.com/office/drawing/2014/main" id="{FC1DBC25-59A8-4E9C-8398-AC7B591ACDF1}"/>
              </a:ext>
            </a:extLst>
          </p:cNvPr>
          <p:cNvGrpSpPr/>
          <p:nvPr/>
        </p:nvGrpSpPr>
        <p:grpSpPr>
          <a:xfrm>
            <a:off x="381560" y="2365516"/>
            <a:ext cx="8380878" cy="2965170"/>
            <a:chOff x="381560" y="2365516"/>
            <a:chExt cx="8380878" cy="2965170"/>
          </a:xfrm>
        </p:grpSpPr>
        <p:sp>
          <p:nvSpPr>
            <p:cNvPr id="4" name="Freeform 3">
              <a:extLst>
                <a:ext uri="{FF2B5EF4-FFF2-40B4-BE49-F238E27FC236}">
                  <a16:creationId xmlns:a16="http://schemas.microsoft.com/office/drawing/2014/main" id="{EB5F2960-E1D8-4228-B295-2DF5CF0BE77D}"/>
                </a:ext>
              </a:extLst>
            </p:cNvPr>
            <p:cNvSpPr/>
            <p:nvPr/>
          </p:nvSpPr>
          <p:spPr>
            <a:xfrm>
              <a:off x="4572000" y="3590793"/>
              <a:ext cx="2965161" cy="514615"/>
            </a:xfrm>
            <a:custGeom>
              <a:avLst/>
              <a:gdLst>
                <a:gd name="f0" fmla="val w"/>
                <a:gd name="f1" fmla="val h"/>
                <a:gd name="f2" fmla="val 0"/>
                <a:gd name="f3" fmla="val 2965163"/>
                <a:gd name="f4" fmla="val 514615"/>
                <a:gd name="f5" fmla="val 257307"/>
                <a:gd name="f6" fmla="*/ f0 1 2965163"/>
                <a:gd name="f7" fmla="*/ f1 1 514615"/>
                <a:gd name="f8" fmla="+- f4 0 f2"/>
                <a:gd name="f9" fmla="+- f3 0 f2"/>
                <a:gd name="f10" fmla="*/ f9 1 2965163"/>
                <a:gd name="f11" fmla="*/ f8 1 514615"/>
                <a:gd name="f12" fmla="*/ 0 1 f10"/>
                <a:gd name="f13" fmla="*/ 2965163 1 f10"/>
                <a:gd name="f14" fmla="*/ 0 1 f11"/>
                <a:gd name="f15" fmla="*/ 514615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965163" h="514615">
                  <a:moveTo>
                    <a:pt x="f2" y="f2"/>
                  </a:moveTo>
                  <a:lnTo>
                    <a:pt x="f2" y="f5"/>
                  </a:lnTo>
                  <a:lnTo>
                    <a:pt x="f3" y="f5"/>
                  </a:lnTo>
                  <a:lnTo>
                    <a:pt x="f3" y="f4"/>
                  </a:lnTo>
                </a:path>
              </a:pathLst>
            </a:custGeom>
            <a:noFill/>
            <a:ln w="55001" cap="flat">
              <a:solidFill>
                <a:srgbClr val="22809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Freeform 4">
              <a:extLst>
                <a:ext uri="{FF2B5EF4-FFF2-40B4-BE49-F238E27FC236}">
                  <a16:creationId xmlns:a16="http://schemas.microsoft.com/office/drawing/2014/main" id="{CAB091BC-ABAB-4B99-8101-DFB489D781F9}"/>
                </a:ext>
              </a:extLst>
            </p:cNvPr>
            <p:cNvSpPr/>
            <p:nvPr/>
          </p:nvSpPr>
          <p:spPr>
            <a:xfrm>
              <a:off x="4526280" y="3590793"/>
              <a:ext cx="91440" cy="514615"/>
            </a:xfrm>
            <a:custGeom>
              <a:avLst/>
              <a:gdLst>
                <a:gd name="f0" fmla="val w"/>
                <a:gd name="f1" fmla="val h"/>
                <a:gd name="f2" fmla="val 0"/>
                <a:gd name="f3" fmla="val 91440"/>
                <a:gd name="f4" fmla="val 514615"/>
                <a:gd name="f5" fmla="val 45720"/>
                <a:gd name="f6" fmla="*/ f0 1 91440"/>
                <a:gd name="f7" fmla="*/ f1 1 514615"/>
                <a:gd name="f8" fmla="+- f4 0 f2"/>
                <a:gd name="f9" fmla="+- f3 0 f2"/>
                <a:gd name="f10" fmla="*/ f9 1 91440"/>
                <a:gd name="f11" fmla="*/ f8 1 514615"/>
                <a:gd name="f12" fmla="*/ 0 1 f10"/>
                <a:gd name="f13" fmla="*/ 91440 1 f10"/>
                <a:gd name="f14" fmla="*/ 0 1 f11"/>
                <a:gd name="f15" fmla="*/ 514615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91440" h="514615">
                  <a:moveTo>
                    <a:pt x="f5" y="f2"/>
                  </a:moveTo>
                  <a:lnTo>
                    <a:pt x="f5" y="f4"/>
                  </a:lnTo>
                </a:path>
              </a:pathLst>
            </a:custGeom>
            <a:noFill/>
            <a:ln w="55001" cap="flat">
              <a:solidFill>
                <a:srgbClr val="22809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Freeform 5">
              <a:extLst>
                <a:ext uri="{FF2B5EF4-FFF2-40B4-BE49-F238E27FC236}">
                  <a16:creationId xmlns:a16="http://schemas.microsoft.com/office/drawing/2014/main" id="{B8DF5DC4-35C2-47B4-BB23-6E7BBDDD42C4}"/>
                </a:ext>
              </a:extLst>
            </p:cNvPr>
            <p:cNvSpPr/>
            <p:nvPr/>
          </p:nvSpPr>
          <p:spPr>
            <a:xfrm>
              <a:off x="1606838" y="3590793"/>
              <a:ext cx="2965161" cy="514615"/>
            </a:xfrm>
            <a:custGeom>
              <a:avLst/>
              <a:gdLst>
                <a:gd name="f0" fmla="val w"/>
                <a:gd name="f1" fmla="val h"/>
                <a:gd name="f2" fmla="val 0"/>
                <a:gd name="f3" fmla="val 2965163"/>
                <a:gd name="f4" fmla="val 514615"/>
                <a:gd name="f5" fmla="val 257307"/>
                <a:gd name="f6" fmla="*/ f0 1 2965163"/>
                <a:gd name="f7" fmla="*/ f1 1 514615"/>
                <a:gd name="f8" fmla="+- f4 0 f2"/>
                <a:gd name="f9" fmla="+- f3 0 f2"/>
                <a:gd name="f10" fmla="*/ f9 1 2965163"/>
                <a:gd name="f11" fmla="*/ f8 1 514615"/>
                <a:gd name="f12" fmla="*/ 0 1 f10"/>
                <a:gd name="f13" fmla="*/ 2965163 1 f10"/>
                <a:gd name="f14" fmla="*/ 0 1 f11"/>
                <a:gd name="f15" fmla="*/ 514615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965163" h="514615">
                  <a:moveTo>
                    <a:pt x="f3" y="f2"/>
                  </a:moveTo>
                  <a:lnTo>
                    <a:pt x="f3" y="f5"/>
                  </a:lnTo>
                  <a:lnTo>
                    <a:pt x="f2" y="f5"/>
                  </a:lnTo>
                  <a:lnTo>
                    <a:pt x="f2" y="f4"/>
                  </a:lnTo>
                </a:path>
              </a:pathLst>
            </a:custGeom>
            <a:noFill/>
            <a:ln w="55001" cap="flat">
              <a:solidFill>
                <a:srgbClr val="228098"/>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Freeform 6">
              <a:extLst>
                <a:ext uri="{FF2B5EF4-FFF2-40B4-BE49-F238E27FC236}">
                  <a16:creationId xmlns:a16="http://schemas.microsoft.com/office/drawing/2014/main" id="{BD077CB4-200C-49AE-A3B9-0A596E8EBA2D}"/>
                </a:ext>
              </a:extLst>
            </p:cNvPr>
            <p:cNvSpPr/>
            <p:nvPr/>
          </p:nvSpPr>
          <p:spPr>
            <a:xfrm>
              <a:off x="3346722" y="2365516"/>
              <a:ext cx="2450546" cy="1225277"/>
            </a:xfrm>
            <a:custGeom>
              <a:avLst/>
              <a:gdLst>
                <a:gd name="f0" fmla="val 10800000"/>
                <a:gd name="f1" fmla="val 5400000"/>
                <a:gd name="f2" fmla="val 180"/>
                <a:gd name="f3" fmla="val w"/>
                <a:gd name="f4" fmla="val h"/>
                <a:gd name="f5" fmla="val 0"/>
                <a:gd name="f6" fmla="val 2450548"/>
                <a:gd name="f7" fmla="val 1225274"/>
                <a:gd name="f8" fmla="+- 0 0 -90"/>
                <a:gd name="f9" fmla="*/ f3 1 2450548"/>
                <a:gd name="f10" fmla="*/ f4 1 1225274"/>
                <a:gd name="f11" fmla="+- f7 0 f5"/>
                <a:gd name="f12" fmla="+- f6 0 f5"/>
                <a:gd name="f13" fmla="*/ f8 f0 1"/>
                <a:gd name="f14" fmla="*/ f12 1 2450548"/>
                <a:gd name="f15" fmla="*/ f11 1 1225274"/>
                <a:gd name="f16" fmla="*/ 0 f12 1"/>
                <a:gd name="f17" fmla="*/ 0 f11 1"/>
                <a:gd name="f18" fmla="*/ 2450548 f12 1"/>
                <a:gd name="f19" fmla="*/ 1225274 f11 1"/>
                <a:gd name="f20" fmla="*/ f13 1 f2"/>
                <a:gd name="f21" fmla="*/ f16 1 2450548"/>
                <a:gd name="f22" fmla="*/ f17 1 1225274"/>
                <a:gd name="f23" fmla="*/ f18 1 2450548"/>
                <a:gd name="f24" fmla="*/ f19 1 122527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450548" h="1225274">
                  <a:moveTo>
                    <a:pt x="f5" y="f5"/>
                  </a:moveTo>
                  <a:lnTo>
                    <a:pt x="f6" y="f5"/>
                  </a:lnTo>
                  <a:lnTo>
                    <a:pt x="f6" y="f7"/>
                  </a:lnTo>
                  <a:lnTo>
                    <a:pt x="f5" y="f7"/>
                  </a:lnTo>
                  <a:lnTo>
                    <a:pt x="f5" y="f5"/>
                  </a:lnTo>
                  <a:close/>
                </a:path>
              </a:pathLst>
            </a:custGeom>
            <a:solidFill>
              <a:srgbClr val="2DA2BF"/>
            </a:solidFill>
            <a:ln w="55001" cap="flat">
              <a:solidFill>
                <a:srgbClr val="FFFFFF"/>
              </a:solidFill>
              <a:prstDash val="solid"/>
              <a:miter/>
            </a:ln>
          </p:spPr>
          <p:txBody>
            <a:bodyPr vert="horz" wrap="square" lIns="15873" tIns="15873" rIns="15873" bIns="15873"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500" b="0" i="0" u="none" strike="noStrike" kern="1200" cap="none" spc="0" baseline="0">
                  <a:solidFill>
                    <a:srgbClr val="000000"/>
                  </a:solidFill>
                  <a:uFillTx/>
                  <a:latin typeface="Tahoma" pitchFamily="34"/>
                  <a:cs typeface="Arial" pitchFamily="34"/>
                </a:rPr>
                <a:t>Working Alliance</a:t>
              </a:r>
            </a:p>
          </p:txBody>
        </p:sp>
        <p:sp>
          <p:nvSpPr>
            <p:cNvPr id="8" name="Freeform 7">
              <a:extLst>
                <a:ext uri="{FF2B5EF4-FFF2-40B4-BE49-F238E27FC236}">
                  <a16:creationId xmlns:a16="http://schemas.microsoft.com/office/drawing/2014/main" id="{D8700CA5-B265-4A8F-899D-1FBA5C8A307A}"/>
                </a:ext>
              </a:extLst>
            </p:cNvPr>
            <p:cNvSpPr/>
            <p:nvPr/>
          </p:nvSpPr>
          <p:spPr>
            <a:xfrm>
              <a:off x="381560" y="4105409"/>
              <a:ext cx="2450546" cy="1225277"/>
            </a:xfrm>
            <a:custGeom>
              <a:avLst/>
              <a:gdLst>
                <a:gd name="f0" fmla="val 10800000"/>
                <a:gd name="f1" fmla="val 5400000"/>
                <a:gd name="f2" fmla="val 180"/>
                <a:gd name="f3" fmla="val w"/>
                <a:gd name="f4" fmla="val h"/>
                <a:gd name="f5" fmla="val 0"/>
                <a:gd name="f6" fmla="val 2450548"/>
                <a:gd name="f7" fmla="val 1225274"/>
                <a:gd name="f8" fmla="+- 0 0 -90"/>
                <a:gd name="f9" fmla="*/ f3 1 2450548"/>
                <a:gd name="f10" fmla="*/ f4 1 1225274"/>
                <a:gd name="f11" fmla="+- f7 0 f5"/>
                <a:gd name="f12" fmla="+- f6 0 f5"/>
                <a:gd name="f13" fmla="*/ f8 f0 1"/>
                <a:gd name="f14" fmla="*/ f12 1 2450548"/>
                <a:gd name="f15" fmla="*/ f11 1 1225274"/>
                <a:gd name="f16" fmla="*/ 0 f12 1"/>
                <a:gd name="f17" fmla="*/ 0 f11 1"/>
                <a:gd name="f18" fmla="*/ 2450548 f12 1"/>
                <a:gd name="f19" fmla="*/ 1225274 f11 1"/>
                <a:gd name="f20" fmla="*/ f13 1 f2"/>
                <a:gd name="f21" fmla="*/ f16 1 2450548"/>
                <a:gd name="f22" fmla="*/ f17 1 1225274"/>
                <a:gd name="f23" fmla="*/ f18 1 2450548"/>
                <a:gd name="f24" fmla="*/ f19 1 122527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450548" h="1225274">
                  <a:moveTo>
                    <a:pt x="f5" y="f5"/>
                  </a:moveTo>
                  <a:lnTo>
                    <a:pt x="f6" y="f5"/>
                  </a:lnTo>
                  <a:lnTo>
                    <a:pt x="f6" y="f7"/>
                  </a:lnTo>
                  <a:lnTo>
                    <a:pt x="f5" y="f7"/>
                  </a:lnTo>
                  <a:lnTo>
                    <a:pt x="f5" y="f5"/>
                  </a:lnTo>
                  <a:close/>
                </a:path>
              </a:pathLst>
            </a:custGeom>
            <a:solidFill>
              <a:srgbClr val="2DA2BF"/>
            </a:solidFill>
            <a:ln w="55001" cap="flat">
              <a:solidFill>
                <a:srgbClr val="FFFFFF"/>
              </a:solidFill>
              <a:prstDash val="solid"/>
              <a:miter/>
            </a:ln>
          </p:spPr>
          <p:txBody>
            <a:bodyPr vert="horz" wrap="square" lIns="15873" tIns="15873" rIns="15873" bIns="15873"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500" b="0" i="0" u="none" strike="noStrike" kern="1200" cap="none" spc="0" baseline="0">
                  <a:solidFill>
                    <a:srgbClr val="000000"/>
                  </a:solidFill>
                  <a:uFillTx/>
                  <a:latin typeface="Tahoma" pitchFamily="34"/>
                  <a:cs typeface="Arial" pitchFamily="34"/>
                </a:rPr>
                <a:t>Goals</a:t>
              </a:r>
            </a:p>
          </p:txBody>
        </p:sp>
        <p:sp>
          <p:nvSpPr>
            <p:cNvPr id="9" name="Freeform 8">
              <a:extLst>
                <a:ext uri="{FF2B5EF4-FFF2-40B4-BE49-F238E27FC236}">
                  <a16:creationId xmlns:a16="http://schemas.microsoft.com/office/drawing/2014/main" id="{9110E6A7-4D73-40A4-90E4-CC1670BF1446}"/>
                </a:ext>
              </a:extLst>
            </p:cNvPr>
            <p:cNvSpPr/>
            <p:nvPr/>
          </p:nvSpPr>
          <p:spPr>
            <a:xfrm>
              <a:off x="3346722" y="4105409"/>
              <a:ext cx="2450546" cy="1225277"/>
            </a:xfrm>
            <a:custGeom>
              <a:avLst/>
              <a:gdLst>
                <a:gd name="f0" fmla="val 10800000"/>
                <a:gd name="f1" fmla="val 5400000"/>
                <a:gd name="f2" fmla="val 180"/>
                <a:gd name="f3" fmla="val w"/>
                <a:gd name="f4" fmla="val h"/>
                <a:gd name="f5" fmla="val 0"/>
                <a:gd name="f6" fmla="val 2450548"/>
                <a:gd name="f7" fmla="val 1225274"/>
                <a:gd name="f8" fmla="+- 0 0 -90"/>
                <a:gd name="f9" fmla="*/ f3 1 2450548"/>
                <a:gd name="f10" fmla="*/ f4 1 1225274"/>
                <a:gd name="f11" fmla="+- f7 0 f5"/>
                <a:gd name="f12" fmla="+- f6 0 f5"/>
                <a:gd name="f13" fmla="*/ f8 f0 1"/>
                <a:gd name="f14" fmla="*/ f12 1 2450548"/>
                <a:gd name="f15" fmla="*/ f11 1 1225274"/>
                <a:gd name="f16" fmla="*/ 0 f12 1"/>
                <a:gd name="f17" fmla="*/ 0 f11 1"/>
                <a:gd name="f18" fmla="*/ 2450548 f12 1"/>
                <a:gd name="f19" fmla="*/ 1225274 f11 1"/>
                <a:gd name="f20" fmla="*/ f13 1 f2"/>
                <a:gd name="f21" fmla="*/ f16 1 2450548"/>
                <a:gd name="f22" fmla="*/ f17 1 1225274"/>
                <a:gd name="f23" fmla="*/ f18 1 2450548"/>
                <a:gd name="f24" fmla="*/ f19 1 122527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450548" h="1225274">
                  <a:moveTo>
                    <a:pt x="f5" y="f5"/>
                  </a:moveTo>
                  <a:lnTo>
                    <a:pt x="f6" y="f5"/>
                  </a:lnTo>
                  <a:lnTo>
                    <a:pt x="f6" y="f7"/>
                  </a:lnTo>
                  <a:lnTo>
                    <a:pt x="f5" y="f7"/>
                  </a:lnTo>
                  <a:lnTo>
                    <a:pt x="f5" y="f5"/>
                  </a:lnTo>
                  <a:close/>
                </a:path>
              </a:pathLst>
            </a:custGeom>
            <a:solidFill>
              <a:srgbClr val="2DA2BF"/>
            </a:solidFill>
            <a:ln w="55001" cap="flat">
              <a:solidFill>
                <a:srgbClr val="FFFFFF"/>
              </a:solidFill>
              <a:prstDash val="solid"/>
              <a:miter/>
            </a:ln>
          </p:spPr>
          <p:txBody>
            <a:bodyPr vert="horz" wrap="square" lIns="15873" tIns="15873" rIns="15873" bIns="15873"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500" b="0" i="0" u="none" strike="noStrike" kern="1200" cap="none" spc="0" baseline="0">
                <a:solidFill>
                  <a:srgbClr val="000000"/>
                </a:solidFill>
                <a:uFillTx/>
                <a:latin typeface="Tahoma" pitchFamily="34"/>
                <a:cs typeface="Arial"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500" b="0" i="0" u="none" strike="noStrike" kern="1200" cap="none" spc="0" baseline="0">
                  <a:solidFill>
                    <a:srgbClr val="000000"/>
                  </a:solidFill>
                  <a:uFillTx/>
                  <a:latin typeface="Tahoma" pitchFamily="34"/>
                  <a:cs typeface="Arial" pitchFamily="34"/>
                </a:rPr>
                <a:t>Tasks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500" b="0" i="0" u="none" strike="noStrike" kern="1200" cap="none" spc="0" baseline="0">
                <a:solidFill>
                  <a:srgbClr val="000000"/>
                </a:solidFill>
                <a:uFillTx/>
                <a:latin typeface="Tahoma" pitchFamily="34"/>
                <a:cs typeface="Arial" pitchFamily="34"/>
              </a:endParaRPr>
            </a:p>
          </p:txBody>
        </p:sp>
        <p:sp>
          <p:nvSpPr>
            <p:cNvPr id="10" name="Freeform 9">
              <a:extLst>
                <a:ext uri="{FF2B5EF4-FFF2-40B4-BE49-F238E27FC236}">
                  <a16:creationId xmlns:a16="http://schemas.microsoft.com/office/drawing/2014/main" id="{E6B5F37F-3266-4C3D-91EE-99275168C1AA}"/>
                </a:ext>
              </a:extLst>
            </p:cNvPr>
            <p:cNvSpPr/>
            <p:nvPr/>
          </p:nvSpPr>
          <p:spPr>
            <a:xfrm>
              <a:off x="6311892" y="4105409"/>
              <a:ext cx="2450546" cy="1225277"/>
            </a:xfrm>
            <a:custGeom>
              <a:avLst/>
              <a:gdLst>
                <a:gd name="f0" fmla="val 10800000"/>
                <a:gd name="f1" fmla="val 5400000"/>
                <a:gd name="f2" fmla="val 180"/>
                <a:gd name="f3" fmla="val w"/>
                <a:gd name="f4" fmla="val h"/>
                <a:gd name="f5" fmla="val 0"/>
                <a:gd name="f6" fmla="val 2450548"/>
                <a:gd name="f7" fmla="val 1225274"/>
                <a:gd name="f8" fmla="+- 0 0 -90"/>
                <a:gd name="f9" fmla="*/ f3 1 2450548"/>
                <a:gd name="f10" fmla="*/ f4 1 1225274"/>
                <a:gd name="f11" fmla="+- f7 0 f5"/>
                <a:gd name="f12" fmla="+- f6 0 f5"/>
                <a:gd name="f13" fmla="*/ f8 f0 1"/>
                <a:gd name="f14" fmla="*/ f12 1 2450548"/>
                <a:gd name="f15" fmla="*/ f11 1 1225274"/>
                <a:gd name="f16" fmla="*/ 0 f12 1"/>
                <a:gd name="f17" fmla="*/ 0 f11 1"/>
                <a:gd name="f18" fmla="*/ 2450548 f12 1"/>
                <a:gd name="f19" fmla="*/ 1225274 f11 1"/>
                <a:gd name="f20" fmla="*/ f13 1 f2"/>
                <a:gd name="f21" fmla="*/ f16 1 2450548"/>
                <a:gd name="f22" fmla="*/ f17 1 1225274"/>
                <a:gd name="f23" fmla="*/ f18 1 2450548"/>
                <a:gd name="f24" fmla="*/ f19 1 1225274"/>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450548" h="1225274">
                  <a:moveTo>
                    <a:pt x="f5" y="f5"/>
                  </a:moveTo>
                  <a:lnTo>
                    <a:pt x="f6" y="f5"/>
                  </a:lnTo>
                  <a:lnTo>
                    <a:pt x="f6" y="f7"/>
                  </a:lnTo>
                  <a:lnTo>
                    <a:pt x="f5" y="f7"/>
                  </a:lnTo>
                  <a:lnTo>
                    <a:pt x="f5" y="f5"/>
                  </a:lnTo>
                  <a:close/>
                </a:path>
              </a:pathLst>
            </a:custGeom>
            <a:solidFill>
              <a:srgbClr val="2DA2BF"/>
            </a:solidFill>
            <a:ln w="55001" cap="flat">
              <a:solidFill>
                <a:srgbClr val="FFFFFF"/>
              </a:solidFill>
              <a:prstDash val="solid"/>
              <a:miter/>
            </a:ln>
          </p:spPr>
          <p:txBody>
            <a:bodyPr vert="horz" wrap="square" lIns="15873" tIns="15873" rIns="15873" bIns="15873"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500" b="0" i="0" u="none" strike="noStrike" kern="1200" cap="none" spc="0" baseline="0">
                  <a:solidFill>
                    <a:srgbClr val="000000"/>
                  </a:solidFill>
                  <a:uFillTx/>
                  <a:latin typeface="Tahoma" pitchFamily="34"/>
                  <a:cs typeface="Arial" pitchFamily="34"/>
                </a:rPr>
                <a:t>Bonds</a:t>
              </a:r>
            </a:p>
          </p:txBody>
        </p:sp>
      </p:gr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defRPr/>
            </a:pPr>
            <a:r>
              <a:rPr lang="en-US" altLang="en-US" sz="4000"/>
              <a:t>Major Legal and Ethical Issues in Supervision</a:t>
            </a:r>
          </a:p>
        </p:txBody>
      </p:sp>
      <p:sp>
        <p:nvSpPr>
          <p:cNvPr id="71683" name="Rectangle 3"/>
          <p:cNvSpPr>
            <a:spLocks noGrp="1" noChangeArrowheads="1"/>
          </p:cNvSpPr>
          <p:nvPr>
            <p:ph type="body" idx="1"/>
          </p:nvPr>
        </p:nvSpPr>
        <p:spPr/>
        <p:txBody>
          <a:bodyPr/>
          <a:lstStyle/>
          <a:p>
            <a:pPr marL="742950" indent="-742950" algn="ctr" eaLnBrk="1" hangingPunct="1">
              <a:lnSpc>
                <a:spcPct val="55000"/>
              </a:lnSpc>
              <a:buFont typeface="+mj-lt"/>
              <a:buAutoNum type="arabicPeriod"/>
              <a:defRPr/>
            </a:pPr>
            <a:r>
              <a:rPr lang="en-US" altLang="en-US" sz="3600" dirty="0"/>
              <a:t>Contracts and due process</a:t>
            </a:r>
          </a:p>
          <a:p>
            <a:pPr marL="742950" indent="-742950" algn="ctr" eaLnBrk="1" hangingPunct="1">
              <a:lnSpc>
                <a:spcPct val="55000"/>
              </a:lnSpc>
              <a:buFont typeface="+mj-lt"/>
              <a:buAutoNum type="arabicPeriod"/>
              <a:defRPr/>
            </a:pPr>
            <a:endParaRPr lang="en-US" altLang="en-US" sz="3600" dirty="0"/>
          </a:p>
          <a:p>
            <a:pPr marL="742950" indent="-742950" algn="ctr" eaLnBrk="1" hangingPunct="1">
              <a:lnSpc>
                <a:spcPct val="55000"/>
              </a:lnSpc>
              <a:buFont typeface="+mj-lt"/>
              <a:buAutoNum type="arabicPeriod"/>
              <a:defRPr/>
            </a:pPr>
            <a:r>
              <a:rPr lang="en-US" altLang="en-US" sz="3600" dirty="0"/>
              <a:t> Informed Consent</a:t>
            </a:r>
          </a:p>
          <a:p>
            <a:pPr marL="742950" indent="-742950" algn="ctr" eaLnBrk="1" hangingPunct="1">
              <a:lnSpc>
                <a:spcPct val="55000"/>
              </a:lnSpc>
              <a:buFont typeface="+mj-lt"/>
              <a:buAutoNum type="arabicPeriod"/>
              <a:defRPr/>
            </a:pPr>
            <a:endParaRPr lang="en-US" altLang="en-US" sz="3600" dirty="0"/>
          </a:p>
          <a:p>
            <a:pPr marL="742950" indent="-742950" algn="ctr" eaLnBrk="1" hangingPunct="1">
              <a:lnSpc>
                <a:spcPct val="55000"/>
              </a:lnSpc>
              <a:buFont typeface="+mj-lt"/>
              <a:buAutoNum type="arabicPeriod"/>
              <a:defRPr/>
            </a:pPr>
            <a:r>
              <a:rPr lang="en-US" altLang="en-US" sz="3600" dirty="0"/>
              <a:t>Dual Relationships</a:t>
            </a:r>
          </a:p>
          <a:p>
            <a:pPr marL="742950" indent="-742950" eaLnBrk="1" hangingPunct="1">
              <a:lnSpc>
                <a:spcPct val="55000"/>
              </a:lnSpc>
              <a:buFont typeface="+mj-lt"/>
              <a:buAutoNum type="arabicPeriod"/>
              <a:defRPr/>
            </a:pPr>
            <a:endParaRPr lang="en-US" altLang="en-US" sz="3600" dirty="0"/>
          </a:p>
          <a:p>
            <a:pPr marL="742950" indent="-742950" algn="ctr" eaLnBrk="1" hangingPunct="1">
              <a:lnSpc>
                <a:spcPct val="55000"/>
              </a:lnSpc>
              <a:buFont typeface="+mj-lt"/>
              <a:buAutoNum type="arabicPeriod"/>
              <a:defRPr/>
            </a:pPr>
            <a:r>
              <a:rPr lang="en-US" altLang="en-US" sz="3600" dirty="0"/>
              <a:t>Competencies</a:t>
            </a:r>
          </a:p>
          <a:p>
            <a:pPr marL="742950" indent="-742950" algn="ctr" eaLnBrk="1" hangingPunct="1">
              <a:lnSpc>
                <a:spcPct val="55000"/>
              </a:lnSpc>
              <a:buFont typeface="+mj-lt"/>
              <a:buAutoNum type="arabicPeriod"/>
              <a:defRPr/>
            </a:pPr>
            <a:endParaRPr lang="en-US" altLang="en-US" sz="3600" dirty="0"/>
          </a:p>
          <a:p>
            <a:pPr marL="742950" indent="-742950" algn="ctr" eaLnBrk="1" hangingPunct="1">
              <a:lnSpc>
                <a:spcPct val="55000"/>
              </a:lnSpc>
              <a:buFont typeface="+mj-lt"/>
              <a:buAutoNum type="arabicPeriod"/>
              <a:defRPr/>
            </a:pPr>
            <a:r>
              <a:rPr lang="en-US" altLang="en-US" sz="3600" dirty="0"/>
              <a:t>Boundaries</a:t>
            </a:r>
          </a:p>
          <a:p>
            <a:pPr marL="742950" indent="-742950" algn="ctr" eaLnBrk="1" hangingPunct="1">
              <a:lnSpc>
                <a:spcPct val="55000"/>
              </a:lnSpc>
              <a:buFont typeface="+mj-lt"/>
              <a:buAutoNum type="arabicPeriod"/>
              <a:defRPr/>
            </a:pPr>
            <a:endParaRPr lang="en-US" altLang="en-US" sz="3600" dirty="0"/>
          </a:p>
          <a:p>
            <a:pPr marL="742950" indent="-742950" algn="ctr" eaLnBrk="1" hangingPunct="1">
              <a:lnSpc>
                <a:spcPct val="55000"/>
              </a:lnSpc>
              <a:buFont typeface="+mj-lt"/>
              <a:buAutoNum type="arabicPeriod"/>
              <a:defRPr/>
            </a:pPr>
            <a:r>
              <a:rPr lang="en-US" altLang="en-US" sz="3600" dirty="0"/>
              <a:t> Confidentiality</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TWO MAIN ISSUES…</a:t>
            </a:r>
          </a:p>
        </p:txBody>
      </p:sp>
      <p:sp>
        <p:nvSpPr>
          <p:cNvPr id="3" name="Content Placeholder 2"/>
          <p:cNvSpPr>
            <a:spLocks noGrp="1"/>
          </p:cNvSpPr>
          <p:nvPr>
            <p:ph idx="1"/>
          </p:nvPr>
        </p:nvSpPr>
        <p:spPr/>
        <p:txBody>
          <a:bodyPr/>
          <a:lstStyle/>
          <a:p>
            <a:pPr eaLnBrk="1" hangingPunct="1">
              <a:defRPr/>
            </a:pPr>
            <a:endParaRPr lang="en-GB" dirty="0"/>
          </a:p>
          <a:p>
            <a:pPr eaLnBrk="1" hangingPunct="1">
              <a:defRPr/>
            </a:pPr>
            <a:endParaRPr lang="en-GB" dirty="0"/>
          </a:p>
          <a:p>
            <a:pPr eaLnBrk="1" hangingPunct="1">
              <a:defRPr/>
            </a:pPr>
            <a:r>
              <a:rPr lang="en-GB" sz="4400" dirty="0"/>
              <a:t>Boundaries</a:t>
            </a:r>
          </a:p>
          <a:p>
            <a:pPr eaLnBrk="1" hangingPunct="1">
              <a:defRPr/>
            </a:pPr>
            <a:endParaRPr lang="en-GB" sz="4400" dirty="0"/>
          </a:p>
          <a:p>
            <a:pPr eaLnBrk="1" hangingPunct="1">
              <a:defRPr/>
            </a:pPr>
            <a:r>
              <a:rPr lang="en-GB" sz="4400" dirty="0"/>
              <a:t>Confidentiality</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eaLnBrk="1" hangingPunct="1">
              <a:defRPr/>
            </a:pPr>
            <a:br>
              <a:rPr lang="en-US" altLang="en-US" dirty="0"/>
            </a:br>
            <a:r>
              <a:rPr lang="en-US" altLang="en-US" dirty="0"/>
              <a:t>Boundary Issues: </a:t>
            </a:r>
            <a:r>
              <a:rPr lang="en-GB" altLang="en-US"/>
              <a:t>Boundaries or barriers?</a:t>
            </a:r>
            <a:br>
              <a:rPr lang="en-GB" altLang="en-US">
                <a:solidFill>
                  <a:schemeClr val="folHlink"/>
                </a:solidFill>
              </a:rPr>
            </a:br>
            <a:endParaRPr lang="en-US" altLang="en-US"/>
          </a:p>
        </p:txBody>
      </p:sp>
      <p:sp>
        <p:nvSpPr>
          <p:cNvPr id="99331" name="Rectangle 3"/>
          <p:cNvSpPr>
            <a:spLocks noGrp="1" noChangeArrowheads="1"/>
          </p:cNvSpPr>
          <p:nvPr>
            <p:ph type="body" idx="1"/>
          </p:nvPr>
        </p:nvSpPr>
        <p:spPr/>
        <p:txBody>
          <a:bodyPr/>
          <a:lstStyle/>
          <a:p>
            <a:pPr algn="ctr" eaLnBrk="1" hangingPunct="1">
              <a:defRPr/>
            </a:pPr>
            <a:r>
              <a:rPr lang="en-US" altLang="en-US" dirty="0"/>
              <a:t>Dimensions of boundaries are similar to counselling:</a:t>
            </a:r>
          </a:p>
          <a:p>
            <a:pPr algn="ctr" eaLnBrk="1" hangingPunct="1">
              <a:defRPr/>
            </a:pPr>
            <a:r>
              <a:rPr lang="en-US" altLang="en-US" dirty="0"/>
              <a:t>It is the </a:t>
            </a:r>
            <a:r>
              <a:rPr lang="en-US" altLang="en-US" b="1" i="1" u="sng" dirty="0">
                <a:solidFill>
                  <a:srgbClr val="CCFF33"/>
                </a:solidFill>
              </a:rPr>
              <a:t>supervisor’s responsibility</a:t>
            </a:r>
            <a:r>
              <a:rPr lang="en-US" altLang="en-US" dirty="0"/>
              <a:t> to be the responsible person and assist supervisees  to manage intense feelings.</a:t>
            </a:r>
          </a:p>
          <a:p>
            <a:pPr algn="ctr" eaLnBrk="1" hangingPunct="1">
              <a:defRPr/>
            </a:pPr>
            <a:r>
              <a:rPr lang="en-US" altLang="en-US" dirty="0"/>
              <a:t>It is  </a:t>
            </a:r>
            <a:r>
              <a:rPr lang="en-US" altLang="en-US" b="1" i="1" u="sng" dirty="0">
                <a:solidFill>
                  <a:srgbClr val="CCFF33"/>
                </a:solidFill>
              </a:rPr>
              <a:t>supervisee’s responsibility </a:t>
            </a:r>
            <a:r>
              <a:rPr lang="en-US" altLang="en-US" dirty="0"/>
              <a:t>to allow them to fulfill this role by preparing, presenting and being open </a:t>
            </a:r>
            <a:r>
              <a:rPr lang="en-US" altLang="en-US"/>
              <a:t>and transparent</a:t>
            </a:r>
            <a:endParaRPr lang="en-US" altLang="en-US" dirty="0"/>
          </a:p>
          <a:p>
            <a:pPr algn="ctr" eaLnBrk="1" hangingPunct="1">
              <a:defRPr/>
            </a:pPr>
            <a:endParaRPr lang="en-US" altLang="en-US"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p:txBody>
          <a:bodyPr/>
          <a:lstStyle/>
          <a:p>
            <a:pPr eaLnBrk="1" hangingPunct="1">
              <a:defRPr/>
            </a:pPr>
            <a:r>
              <a:rPr lang="en-US" altLang="en-US"/>
              <a:t>Confidentiality in Supervision</a:t>
            </a:r>
          </a:p>
        </p:txBody>
      </p:sp>
      <p:sp>
        <p:nvSpPr>
          <p:cNvPr id="117763" name="Rectangle 3"/>
          <p:cNvSpPr>
            <a:spLocks noGrp="1" noChangeArrowheads="1"/>
          </p:cNvSpPr>
          <p:nvPr>
            <p:ph type="body" idx="1"/>
          </p:nvPr>
        </p:nvSpPr>
        <p:spPr/>
        <p:txBody>
          <a:bodyPr/>
          <a:lstStyle/>
          <a:p>
            <a:pPr algn="ctr" eaLnBrk="1" hangingPunct="1">
              <a:buFont typeface="Wingdings" panose="05000000000000000000" pitchFamily="2" charset="2"/>
              <a:buNone/>
              <a:defRPr/>
            </a:pPr>
            <a:r>
              <a:rPr lang="en-US" altLang="en-US" dirty="0"/>
              <a:t>	Dimensions of confidentiality :</a:t>
            </a:r>
          </a:p>
          <a:p>
            <a:pPr algn="ctr" eaLnBrk="1" hangingPunct="1">
              <a:buFont typeface="Wingdings" panose="05000000000000000000" pitchFamily="2" charset="2"/>
              <a:buNone/>
              <a:defRPr/>
            </a:pPr>
            <a:endParaRPr lang="en-US" altLang="en-US" dirty="0"/>
          </a:p>
          <a:p>
            <a:pPr lvl="1" eaLnBrk="1" hangingPunct="1">
              <a:defRPr/>
            </a:pPr>
            <a:r>
              <a:rPr lang="en-US" altLang="en-US" dirty="0"/>
              <a:t>The </a:t>
            </a:r>
            <a:r>
              <a:rPr lang="en-US" altLang="en-US" dirty="0">
                <a:solidFill>
                  <a:schemeClr val="tx2"/>
                </a:solidFill>
              </a:rPr>
              <a:t>supervisee</a:t>
            </a:r>
            <a:r>
              <a:rPr lang="en-US" altLang="en-US" dirty="0"/>
              <a:t> must keep confidential all client information except for the purposes of supervision.</a:t>
            </a:r>
          </a:p>
          <a:p>
            <a:pPr lvl="1" eaLnBrk="1" hangingPunct="1">
              <a:defRPr/>
            </a:pPr>
            <a:r>
              <a:rPr lang="en-US" altLang="en-US" dirty="0"/>
              <a:t>The </a:t>
            </a:r>
            <a:r>
              <a:rPr lang="en-US" altLang="en-US" dirty="0">
                <a:solidFill>
                  <a:schemeClr val="tx2"/>
                </a:solidFill>
              </a:rPr>
              <a:t>supervisee</a:t>
            </a:r>
            <a:r>
              <a:rPr lang="en-US" altLang="en-US" dirty="0"/>
              <a:t> must also be informed that any discussions that take place </a:t>
            </a:r>
            <a:r>
              <a:rPr lang="en-US" altLang="en-US" sz="3200" b="1" i="1" u="sng" dirty="0">
                <a:solidFill>
                  <a:srgbClr val="FFFF00"/>
                </a:solidFill>
              </a:rPr>
              <a:t>IN</a:t>
            </a:r>
            <a:r>
              <a:rPr lang="en-US" altLang="en-US" sz="3200" dirty="0">
                <a:solidFill>
                  <a:srgbClr val="009900"/>
                </a:solidFill>
              </a:rPr>
              <a:t> </a:t>
            </a:r>
            <a:r>
              <a:rPr lang="en-US" altLang="en-US" dirty="0"/>
              <a:t>supervision are also confidential [with some exceptions…..?].</a:t>
            </a:r>
          </a:p>
          <a:p>
            <a:pPr lvl="1" eaLnBrk="1" hangingPunct="1">
              <a:defRPr/>
            </a:pPr>
            <a:r>
              <a:rPr lang="en-US" altLang="en-US" dirty="0"/>
              <a:t>The </a:t>
            </a:r>
            <a:r>
              <a:rPr lang="en-US" altLang="en-US" dirty="0">
                <a:solidFill>
                  <a:schemeClr val="tx2"/>
                </a:solidFill>
              </a:rPr>
              <a:t>supervisor </a:t>
            </a:r>
            <a:r>
              <a:rPr lang="en-US" altLang="en-US" dirty="0"/>
              <a:t>holds the onus of responsibility</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br>
              <a:rPr lang="en-GB" dirty="0"/>
            </a:br>
            <a:br>
              <a:rPr lang="en-GB" dirty="0"/>
            </a:br>
            <a:br>
              <a:rPr lang="en-GB" dirty="0"/>
            </a:br>
            <a:br>
              <a:rPr lang="en-GB" dirty="0"/>
            </a:br>
            <a:r>
              <a:rPr lang="en-GB" dirty="0"/>
              <a:t>GROUPWORK:</a:t>
            </a:r>
            <a:br>
              <a:rPr lang="en-GB" dirty="0"/>
            </a:br>
            <a:br>
              <a:rPr lang="en-GB" dirty="0"/>
            </a:br>
            <a:br>
              <a:rPr lang="en-GB" dirty="0"/>
            </a:br>
            <a:br>
              <a:rPr lang="en-GB" dirty="0"/>
            </a:br>
            <a:r>
              <a:rPr lang="en-GB" dirty="0"/>
              <a:t>HELPFUL SKILLS FOR SUPERVISION -</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a:extLst>
              <a:ext uri="{FF2B5EF4-FFF2-40B4-BE49-F238E27FC236}">
                <a16:creationId xmlns:a16="http://schemas.microsoft.com/office/drawing/2014/main" id="{246FBEE5-D63A-4FE0-9668-B3365F7C06CD}"/>
              </a:ext>
            </a:extLst>
          </p:cNvPr>
          <p:cNvSpPr txBox="1">
            <a:spLocks noGrp="1"/>
          </p:cNvSpPr>
          <p:nvPr>
            <p:ph idx="1"/>
          </p:nvPr>
        </p:nvSpPr>
        <p:spPr>
          <a:xfrm>
            <a:off x="107504" y="2276871"/>
            <a:ext cx="9036495" cy="2865495"/>
          </a:xfrm>
          <a:solidFill>
            <a:srgbClr val="C0504D"/>
          </a:solidFill>
        </p:spPr>
        <p:txBody>
          <a:bodyPr/>
          <a:lstStyle/>
          <a:p>
            <a:pPr lvl="0"/>
            <a:r>
              <a:rPr lang="en-GB" b="1" dirty="0">
                <a:solidFill>
                  <a:srgbClr val="FFFFFF"/>
                </a:solidFill>
              </a:rPr>
              <a:t>Interpersonal Process Recall (IPR) is a supervision strategy developed by Norman </a:t>
            </a:r>
            <a:r>
              <a:rPr lang="en-GB" b="1" dirty="0" err="1">
                <a:solidFill>
                  <a:srgbClr val="FFFFFF"/>
                </a:solidFill>
              </a:rPr>
              <a:t>Kagan</a:t>
            </a:r>
            <a:r>
              <a:rPr lang="en-GB" b="1" dirty="0">
                <a:solidFill>
                  <a:srgbClr val="FFFFFF"/>
                </a:solidFill>
              </a:rPr>
              <a:t> and colleagues that empowers counsellors to understand and</a:t>
            </a:r>
            <a:r>
              <a:rPr lang="en-GB" dirty="0">
                <a:solidFill>
                  <a:srgbClr val="FFFFFF"/>
                </a:solidFill>
              </a:rPr>
              <a:t> </a:t>
            </a:r>
            <a:r>
              <a:rPr lang="en-GB" b="1" dirty="0">
                <a:solidFill>
                  <a:srgbClr val="FFFFFF"/>
                </a:solidFill>
              </a:rPr>
              <a:t>act upon perceptions to which they may otherwise not attend</a:t>
            </a:r>
            <a:endParaRPr lang="en-GB" dirty="0">
              <a:solidFill>
                <a:srgbClr val="FFFFFF"/>
              </a:solidFill>
            </a:endParaRPr>
          </a:p>
          <a:p>
            <a:pPr marL="109728" lvl="0" indent="0">
              <a:buNone/>
            </a:pPr>
            <a:r>
              <a:rPr lang="en-GB" b="1" dirty="0">
                <a:solidFill>
                  <a:srgbClr val="FFFFFF"/>
                </a:solidFill>
              </a:rPr>
              <a:t> </a:t>
            </a:r>
            <a:endParaRPr lang="en-GB" dirty="0">
              <a:solidFill>
                <a:srgbClr val="FFFFFF"/>
              </a:solidFill>
            </a:endParaRPr>
          </a:p>
          <a:p>
            <a:pPr lvl="0"/>
            <a:endParaRPr lang="en-GB" dirty="0"/>
          </a:p>
        </p:txBody>
      </p:sp>
      <p:sp>
        <p:nvSpPr>
          <p:cNvPr id="3" name="Title 2">
            <a:extLst>
              <a:ext uri="{FF2B5EF4-FFF2-40B4-BE49-F238E27FC236}">
                <a16:creationId xmlns:a16="http://schemas.microsoft.com/office/drawing/2014/main" id="{0B51E48A-F665-460F-BCD0-7F019F024B0C}"/>
              </a:ext>
            </a:extLst>
          </p:cNvPr>
          <p:cNvSpPr txBox="1">
            <a:spLocks noGrp="1"/>
          </p:cNvSpPr>
          <p:nvPr>
            <p:ph type="title"/>
          </p:nvPr>
        </p:nvSpPr>
        <p:spPr>
          <a:xfrm>
            <a:off x="520577" y="301623"/>
            <a:ext cx="8229600" cy="1143000"/>
          </a:xfrm>
        </p:spPr>
        <p:txBody>
          <a:bodyPr/>
          <a:lstStyle/>
          <a:p>
            <a:pPr lvl="0"/>
            <a:r>
              <a:rPr lang="en-GB">
                <a:solidFill>
                  <a:srgbClr val="FFFFFF"/>
                </a:solidFill>
              </a:rPr>
              <a:t>ALSO REMEMBER AND USE - INTERPERSONAL RECALL, KAGAN AND KAGAN</a:t>
            </a:r>
          </a:p>
        </p:txBody>
      </p:sp>
      <p:sp>
        <p:nvSpPr>
          <p:cNvPr id="4" name="Content Placeholder 6">
            <a:extLst>
              <a:ext uri="{FF2B5EF4-FFF2-40B4-BE49-F238E27FC236}">
                <a16:creationId xmlns:a16="http://schemas.microsoft.com/office/drawing/2014/main" id="{D2DD47A1-54BC-4F97-BE17-9630B4701F1B}"/>
              </a:ext>
            </a:extLst>
          </p:cNvPr>
          <p:cNvSpPr txBox="1">
            <a:spLocks noGrp="1"/>
          </p:cNvSpPr>
          <p:nvPr>
            <p:ph type="body" idx="4294967295"/>
          </p:nvPr>
        </p:nvSpPr>
        <p:spPr>
          <a:xfrm>
            <a:off x="5102223" y="1444623"/>
            <a:ext cx="4041776" cy="3941758"/>
          </a:xfrm>
        </p:spPr>
        <p:txBody>
          <a:bodyPr/>
          <a:lstStyle/>
          <a:p>
            <a:pPr lvl="0"/>
            <a:endParaRPr lang="en-GB"/>
          </a:p>
          <a:p>
            <a:pPr lvl="0"/>
            <a:endParaRPr lang="en-GB"/>
          </a:p>
        </p:txBody>
      </p:sp>
      <p:pic>
        <p:nvPicPr>
          <p:cNvPr id="5" name="Picture 4">
            <a:extLst>
              <a:ext uri="{FF2B5EF4-FFF2-40B4-BE49-F238E27FC236}">
                <a16:creationId xmlns:a16="http://schemas.microsoft.com/office/drawing/2014/main" id="{BFD8DE5D-CA4C-4DC2-BEA7-78E5B8BB35B2}"/>
              </a:ext>
            </a:extLst>
          </p:cNvPr>
          <p:cNvPicPr>
            <a:picLocks noChangeAspect="1"/>
          </p:cNvPicPr>
          <p:nvPr/>
        </p:nvPicPr>
        <p:blipFill>
          <a:blip r:embed="rId3"/>
          <a:stretch>
            <a:fillRect/>
          </a:stretch>
        </p:blipFill>
        <p:spPr>
          <a:xfrm>
            <a:off x="4267381" y="5733256"/>
            <a:ext cx="4816446" cy="1248914"/>
          </a:xfrm>
          <a:prstGeom prst="rect">
            <a:avLst/>
          </a:prstGeom>
          <a:noFill/>
          <a:ln cap="flat">
            <a:noFill/>
          </a:ln>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E9A1F8F-42C1-48AE-9C14-FF8FD03001D0}"/>
              </a:ext>
            </a:extLst>
          </p:cNvPr>
          <p:cNvSpPr txBox="1">
            <a:spLocks noGrp="1"/>
          </p:cNvSpPr>
          <p:nvPr>
            <p:ph idx="1"/>
          </p:nvPr>
        </p:nvSpPr>
        <p:spPr/>
        <p:txBody>
          <a:bodyPr/>
          <a:lstStyle/>
          <a:p>
            <a:pPr lvl="0"/>
            <a:endParaRPr lang="en-GB"/>
          </a:p>
          <a:p>
            <a:pPr lvl="0"/>
            <a:endParaRPr lang="en-GB"/>
          </a:p>
          <a:p>
            <a:pPr lvl="0"/>
            <a:endParaRPr lang="en-GB"/>
          </a:p>
          <a:p>
            <a:pPr lvl="0"/>
            <a:r>
              <a:rPr lang="en-GB"/>
              <a:t>Some questions we may consider asking ourselves before supervision………</a:t>
            </a:r>
          </a:p>
        </p:txBody>
      </p:sp>
      <p:sp>
        <p:nvSpPr>
          <p:cNvPr id="3" name="Title 2">
            <a:extLst>
              <a:ext uri="{FF2B5EF4-FFF2-40B4-BE49-F238E27FC236}">
                <a16:creationId xmlns:a16="http://schemas.microsoft.com/office/drawing/2014/main" id="{8335A00A-87CD-4D64-9CD9-1390241959C4}"/>
              </a:ext>
            </a:extLst>
          </p:cNvPr>
          <p:cNvSpPr txBox="1">
            <a:spLocks noGrp="1"/>
          </p:cNvSpPr>
          <p:nvPr>
            <p:ph type="title"/>
          </p:nvPr>
        </p:nvSpPr>
        <p:spPr/>
        <p:txBody>
          <a:bodyPr/>
          <a:lstStyle/>
          <a:p>
            <a:pPr lvl="0"/>
            <a:r>
              <a:rPr lang="en-GB"/>
              <a:t>PREPARING FOR SUPERVISION:</a:t>
            </a:r>
          </a:p>
        </p:txBody>
      </p:sp>
    </p:spTree>
    <p:extLst>
      <p:ext uri="{BB962C8B-B14F-4D97-AF65-F5344CB8AC3E}">
        <p14:creationId xmlns:p14="http://schemas.microsoft.com/office/powerpoint/2010/main" val="42362823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eaLnBrk="1" hangingPunct="1">
              <a:defRPr/>
            </a:pPr>
            <a:r>
              <a:rPr lang="en-GB" dirty="0"/>
              <a:t>AN AWARENESS WHEEL OF SUPERVISION:</a:t>
            </a:r>
          </a:p>
        </p:txBody>
      </p:sp>
      <p:pic>
        <p:nvPicPr>
          <p:cNvPr id="63491"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0" y="1600200"/>
            <a:ext cx="9144000" cy="5410200"/>
          </a:xfr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580E3C0A-C6A4-47A0-8D71-416A18498A41}"/>
              </a:ext>
            </a:extLst>
          </p:cNvPr>
          <p:cNvSpPr txBox="1">
            <a:spLocks noGrp="1"/>
          </p:cNvSpPr>
          <p:nvPr>
            <p:ph type="title"/>
          </p:nvPr>
        </p:nvSpPr>
        <p:spPr/>
        <p:txBody>
          <a:bodyPr/>
          <a:lstStyle/>
          <a:p>
            <a:pPr lvl="0"/>
            <a:r>
              <a:rPr lang="en-GB">
                <a:solidFill>
                  <a:srgbClr val="FFFFFF"/>
                </a:solidFill>
              </a:rPr>
              <a:t>Awareness wheel</a:t>
            </a:r>
          </a:p>
        </p:txBody>
      </p:sp>
      <p:sp>
        <p:nvSpPr>
          <p:cNvPr id="3" name="Content Placeholder 4">
            <a:extLst>
              <a:ext uri="{FF2B5EF4-FFF2-40B4-BE49-F238E27FC236}">
                <a16:creationId xmlns:a16="http://schemas.microsoft.com/office/drawing/2014/main" id="{1B15E9DB-E710-492F-B69F-1BF01EF01A21}"/>
              </a:ext>
            </a:extLst>
          </p:cNvPr>
          <p:cNvSpPr txBox="1">
            <a:spLocks noGrp="1"/>
          </p:cNvSpPr>
          <p:nvPr>
            <p:ph idx="1"/>
          </p:nvPr>
        </p:nvSpPr>
        <p:spPr/>
        <p:txBody>
          <a:bodyPr/>
          <a:lstStyle/>
          <a:p>
            <a:pPr lvl="0">
              <a:lnSpc>
                <a:spcPct val="150000"/>
              </a:lnSpc>
            </a:pPr>
            <a:r>
              <a:rPr lang="en-GB">
                <a:solidFill>
                  <a:srgbClr val="FFFFFF"/>
                </a:solidFill>
              </a:rPr>
              <a:t>Wanting</a:t>
            </a:r>
          </a:p>
          <a:p>
            <a:pPr lvl="0">
              <a:lnSpc>
                <a:spcPct val="150000"/>
              </a:lnSpc>
            </a:pPr>
            <a:r>
              <a:rPr lang="en-GB">
                <a:solidFill>
                  <a:srgbClr val="FFFFFF"/>
                </a:solidFill>
              </a:rPr>
              <a:t>Needing</a:t>
            </a:r>
          </a:p>
          <a:p>
            <a:pPr lvl="0">
              <a:lnSpc>
                <a:spcPct val="150000"/>
              </a:lnSpc>
            </a:pPr>
            <a:r>
              <a:rPr lang="en-GB">
                <a:solidFill>
                  <a:srgbClr val="FFFFFF"/>
                </a:solidFill>
              </a:rPr>
              <a:t>Thinking</a:t>
            </a:r>
          </a:p>
          <a:p>
            <a:pPr lvl="0">
              <a:lnSpc>
                <a:spcPct val="150000"/>
              </a:lnSpc>
            </a:pPr>
            <a:r>
              <a:rPr lang="en-GB">
                <a:solidFill>
                  <a:srgbClr val="FFFFFF"/>
                </a:solidFill>
              </a:rPr>
              <a:t>Feeling</a:t>
            </a:r>
          </a:p>
          <a:p>
            <a:pPr lvl="0">
              <a:lnSpc>
                <a:spcPct val="150000"/>
              </a:lnSpc>
            </a:pPr>
            <a:r>
              <a:rPr lang="en-GB">
                <a:solidFill>
                  <a:srgbClr val="FFFFFF"/>
                </a:solidFill>
              </a:rPr>
              <a:t>Doing</a:t>
            </a:r>
          </a:p>
          <a:p>
            <a:pPr lvl="0">
              <a:lnSpc>
                <a:spcPct val="150000"/>
              </a:lnSpc>
            </a:pPr>
            <a:r>
              <a:rPr lang="en-GB">
                <a:solidFill>
                  <a:srgbClr val="FFFFFF"/>
                </a:solidFill>
              </a:rPr>
              <a:t>Sensing</a:t>
            </a:r>
          </a:p>
        </p:txBody>
      </p:sp>
      <p:pic>
        <p:nvPicPr>
          <p:cNvPr id="4" name="Picture 6">
            <a:extLst>
              <a:ext uri="{FF2B5EF4-FFF2-40B4-BE49-F238E27FC236}">
                <a16:creationId xmlns:a16="http://schemas.microsoft.com/office/drawing/2014/main" id="{499DB2D4-0EAE-4B96-8459-AE16B2E105D1}"/>
              </a:ext>
            </a:extLst>
          </p:cNvPr>
          <p:cNvPicPr>
            <a:picLocks noChangeAspect="1"/>
          </p:cNvPicPr>
          <p:nvPr/>
        </p:nvPicPr>
        <p:blipFill>
          <a:blip r:embed="rId2"/>
          <a:stretch>
            <a:fillRect/>
          </a:stretch>
        </p:blipFill>
        <p:spPr>
          <a:xfrm>
            <a:off x="3973708" y="1417640"/>
            <a:ext cx="4713091" cy="4352928"/>
          </a:xfrm>
          <a:prstGeom prst="rect">
            <a:avLst/>
          </a:prstGeom>
          <a:noFill/>
          <a:ln cap="flat">
            <a:noFill/>
          </a:ln>
        </p:spPr>
      </p:pic>
      <p:sp>
        <p:nvSpPr>
          <p:cNvPr id="5" name="TextBox 7">
            <a:extLst>
              <a:ext uri="{FF2B5EF4-FFF2-40B4-BE49-F238E27FC236}">
                <a16:creationId xmlns:a16="http://schemas.microsoft.com/office/drawing/2014/main" id="{432B7E4A-D8F6-4FD9-B5FA-6432F5CE9621}"/>
              </a:ext>
            </a:extLst>
          </p:cNvPr>
          <p:cNvSpPr txBox="1"/>
          <p:nvPr/>
        </p:nvSpPr>
        <p:spPr>
          <a:xfrm>
            <a:off x="4751615" y="5770568"/>
            <a:ext cx="3935184" cy="2308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Calibri"/>
                <a:hlinkClick r:id="rId3" tooltip="https://istkinder.wordpress.com/2011/09/26/pooch-problem-option-1-option-2-choice/"/>
              </a:rPr>
              <a:t>This Photo</a:t>
            </a:r>
            <a:r>
              <a:rPr lang="en-GB" sz="900" b="0" i="0" u="none" strike="noStrike" kern="1200" cap="none" spc="0" baseline="0">
                <a:solidFill>
                  <a:srgbClr val="000000"/>
                </a:solidFill>
                <a:uFillTx/>
                <a:latin typeface="Calibri"/>
              </a:rPr>
              <a:t> by Unknown Author is licensed under </a:t>
            </a:r>
            <a:r>
              <a:rPr lang="en-GB" sz="900" b="0" i="0" u="none" strike="noStrike" kern="1200" cap="none" spc="0" baseline="0">
                <a:solidFill>
                  <a:srgbClr val="000000"/>
                </a:solidFill>
                <a:uFillTx/>
                <a:latin typeface="Calibri"/>
                <a:hlinkClick r:id="rId4" tooltip="https://creativecommons.org/licenses/by-nc/3.0/"/>
              </a:rPr>
              <a:t>CC BY-NC</a:t>
            </a:r>
            <a:endParaRPr lang="en-GB" sz="900" b="0" i="0" u="none" strike="noStrike" kern="1200" cap="none" spc="0" baseline="0">
              <a:solidFill>
                <a:srgbClr val="000000"/>
              </a:solidFill>
              <a:uFillTx/>
              <a:latin typeface="Calibri"/>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4"/>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4000" cy="8289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AA7F67F5-E16B-4AF3-B060-CCF002158DF2}"/>
              </a:ext>
            </a:extLst>
          </p:cNvPr>
          <p:cNvSpPr>
            <a:spLocks noGrp="1" noChangeArrowheads="1"/>
          </p:cNvSpPr>
          <p:nvPr>
            <p:ph type="title"/>
          </p:nvPr>
        </p:nvSpPr>
        <p:spPr/>
        <p:txBody>
          <a:bodyPr/>
          <a:lstStyle/>
          <a:p>
            <a:pPr eaLnBrk="1" hangingPunct="1"/>
            <a:r>
              <a:rPr lang="en-GB" altLang="en-US" dirty="0"/>
              <a:t>SUPERVISION or PROFESSIONAL/PERSONAL DEVELOPMENT?</a:t>
            </a:r>
          </a:p>
        </p:txBody>
      </p:sp>
      <p:sp>
        <p:nvSpPr>
          <p:cNvPr id="15363" name="Rectangle 3">
            <a:extLst>
              <a:ext uri="{FF2B5EF4-FFF2-40B4-BE49-F238E27FC236}">
                <a16:creationId xmlns:a16="http://schemas.microsoft.com/office/drawing/2014/main" id="{F1A066BD-4CD8-4213-8541-46F1ACF154E7}"/>
              </a:ext>
            </a:extLst>
          </p:cNvPr>
          <p:cNvSpPr>
            <a:spLocks noGrp="1" noChangeArrowheads="1"/>
          </p:cNvSpPr>
          <p:nvPr>
            <p:ph type="body" idx="1"/>
          </p:nvPr>
        </p:nvSpPr>
        <p:spPr/>
        <p:txBody>
          <a:bodyPr/>
          <a:lstStyle/>
          <a:p>
            <a:pPr eaLnBrk="1" hangingPunct="1"/>
            <a:endParaRPr lang="en-GB" altLang="en-US" b="1" dirty="0">
              <a:solidFill>
                <a:srgbClr val="0000FF"/>
              </a:solidFill>
              <a:latin typeface="Arial" panose="020B0604020202020204" pitchFamily="34" charset="0"/>
              <a:cs typeface="Arial" panose="020B0604020202020204" pitchFamily="34" charset="0"/>
            </a:endParaRPr>
          </a:p>
          <a:p>
            <a:pPr eaLnBrk="1" hangingPunct="1"/>
            <a:endParaRPr lang="en-GB" altLang="en-US" b="1" dirty="0">
              <a:latin typeface="Arial" panose="020B0604020202020204" pitchFamily="34" charset="0"/>
              <a:cs typeface="Arial" panose="020B0604020202020204" pitchFamily="34" charset="0"/>
            </a:endParaRPr>
          </a:p>
          <a:p>
            <a:pPr eaLnBrk="1" hangingPunct="1"/>
            <a:r>
              <a:rPr lang="en-GB" altLang="en-US" b="1" dirty="0">
                <a:latin typeface="Arial" panose="020B0604020202020204" pitchFamily="34" charset="0"/>
                <a:cs typeface="Arial" panose="020B0604020202020204" pitchFamily="34" charset="0"/>
              </a:rPr>
              <a:t> </a:t>
            </a:r>
            <a:endParaRPr lang="en-GB" altLang="en-US" dirty="0">
              <a:cs typeface="Times New Roman" panose="02020603050405020304" pitchFamily="18" charset="0"/>
            </a:endParaRPr>
          </a:p>
          <a:p>
            <a:pPr eaLnBrk="1" hangingPunct="1"/>
            <a:endParaRPr lang="en-GB" altLang="en-US" dirty="0"/>
          </a:p>
        </p:txBody>
      </p:sp>
      <p:pic>
        <p:nvPicPr>
          <p:cNvPr id="3" name="Picture 2" descr="A group of people in a room&#10;&#10;Description automatically generated">
            <a:extLst>
              <a:ext uri="{FF2B5EF4-FFF2-40B4-BE49-F238E27FC236}">
                <a16:creationId xmlns:a16="http://schemas.microsoft.com/office/drawing/2014/main" id="{05AC30DA-5D43-428A-8EAC-D39BA0495F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988841"/>
            <a:ext cx="9143999" cy="4968552"/>
          </a:xfrm>
          <a:prstGeom prst="rect">
            <a:avLst/>
          </a:prstGeom>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FCAA339-E4A8-4DF3-880F-F20A1A012FE7}"/>
              </a:ext>
            </a:extLst>
          </p:cNvPr>
          <p:cNvSpPr txBox="1">
            <a:spLocks noGrp="1"/>
          </p:cNvSpPr>
          <p:nvPr>
            <p:ph idx="1"/>
          </p:nvPr>
        </p:nvSpPr>
        <p:spPr/>
        <p:txBody>
          <a:bodyPr/>
          <a:lstStyle/>
          <a:p>
            <a:pPr lvl="0">
              <a:lnSpc>
                <a:spcPct val="90000"/>
              </a:lnSpc>
            </a:pPr>
            <a:endParaRPr lang="en-GB" dirty="0">
              <a:latin typeface="Arial"/>
              <a:cs typeface="Arial"/>
            </a:endParaRPr>
          </a:p>
          <a:p>
            <a:pPr lvl="0">
              <a:lnSpc>
                <a:spcPct val="90000"/>
              </a:lnSpc>
              <a:buNone/>
            </a:pPr>
            <a:endParaRPr lang="en-GB" dirty="0"/>
          </a:p>
          <a:p>
            <a:pPr lvl="0">
              <a:lnSpc>
                <a:spcPct val="90000"/>
              </a:lnSpc>
            </a:pPr>
            <a:endParaRPr lang="en-GB" b="1" dirty="0"/>
          </a:p>
          <a:p>
            <a:pPr lvl="0">
              <a:lnSpc>
                <a:spcPct val="90000"/>
              </a:lnSpc>
            </a:pPr>
            <a:r>
              <a:rPr lang="en-GB" sz="3200" b="1" dirty="0">
                <a:solidFill>
                  <a:srgbClr val="FFFFFF"/>
                </a:solidFill>
              </a:rPr>
              <a:t>ASK FOR WHAT YOU WANT AND/OR NEED!</a:t>
            </a:r>
          </a:p>
          <a:p>
            <a:pPr lvl="0"/>
            <a:endParaRPr lang="en-GB" dirty="0"/>
          </a:p>
        </p:txBody>
      </p:sp>
      <p:sp>
        <p:nvSpPr>
          <p:cNvPr id="3" name="Title 1">
            <a:extLst>
              <a:ext uri="{FF2B5EF4-FFF2-40B4-BE49-F238E27FC236}">
                <a16:creationId xmlns:a16="http://schemas.microsoft.com/office/drawing/2014/main" id="{934D1B86-B749-4DCF-BB55-E69115F73A34}"/>
              </a:ext>
            </a:extLst>
          </p:cNvPr>
          <p:cNvSpPr txBox="1">
            <a:spLocks noGrp="1"/>
          </p:cNvSpPr>
          <p:nvPr>
            <p:ph type="title"/>
          </p:nvPr>
        </p:nvSpPr>
        <p:spPr/>
        <p:txBody>
          <a:bodyPr/>
          <a:lstStyle/>
          <a:p>
            <a:pPr lvl="0"/>
            <a:r>
              <a:rPr lang="en-GB" sz="3700" u="sng">
                <a:solidFill>
                  <a:srgbClr val="FFFFFF"/>
                </a:solidFill>
              </a:rPr>
              <a:t>How to get the best out of Supervision [Cont’d]</a:t>
            </a:r>
            <a:endParaRPr lang="en-GB" sz="3700">
              <a:solidFill>
                <a:srgbClr val="FFFFFF"/>
              </a:solidFill>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3686B01-1E7C-4520-99C1-491F9DD4BB7F}"/>
              </a:ext>
            </a:extLst>
          </p:cNvPr>
          <p:cNvSpPr txBox="1">
            <a:spLocks noGrp="1"/>
          </p:cNvSpPr>
          <p:nvPr>
            <p:ph idx="1"/>
          </p:nvPr>
        </p:nvSpPr>
        <p:spPr/>
        <p:txBody>
          <a:bodyPr/>
          <a:lstStyle/>
          <a:p>
            <a:pPr lvl="0"/>
            <a:endParaRPr lang="en-GB"/>
          </a:p>
          <a:p>
            <a:pPr lvl="0"/>
            <a:endParaRPr lang="en-GB"/>
          </a:p>
          <a:p>
            <a:pPr marL="109728" lvl="0" indent="0">
              <a:buNone/>
            </a:pPr>
            <a:r>
              <a:rPr lang="en-GB">
                <a:solidFill>
                  <a:srgbClr val="FFFFFF"/>
                </a:solidFill>
              </a:rPr>
              <a:t>Remember:</a:t>
            </a:r>
          </a:p>
          <a:p>
            <a:pPr lvl="0"/>
            <a:endParaRPr lang="en-GB">
              <a:solidFill>
                <a:srgbClr val="FFFFFF"/>
              </a:solidFill>
            </a:endParaRPr>
          </a:p>
          <a:p>
            <a:pPr lvl="0"/>
            <a:r>
              <a:rPr lang="en-GB">
                <a:solidFill>
                  <a:srgbClr val="FFFFFF"/>
                </a:solidFill>
              </a:rPr>
              <a:t>Supervision is the glue that holds your placement, course and practice together </a:t>
            </a:r>
          </a:p>
        </p:txBody>
      </p:sp>
      <p:sp>
        <p:nvSpPr>
          <p:cNvPr id="3" name="Title 2">
            <a:extLst>
              <a:ext uri="{FF2B5EF4-FFF2-40B4-BE49-F238E27FC236}">
                <a16:creationId xmlns:a16="http://schemas.microsoft.com/office/drawing/2014/main" id="{0FC0747C-B7A2-4FC8-996D-D91D86F459E5}"/>
              </a:ext>
            </a:extLst>
          </p:cNvPr>
          <p:cNvSpPr txBox="1">
            <a:spLocks noGrp="1"/>
          </p:cNvSpPr>
          <p:nvPr>
            <p:ph type="title"/>
          </p:nvPr>
        </p:nvSpPr>
        <p:spPr/>
        <p:txBody>
          <a:bodyPr/>
          <a:lstStyle/>
          <a:p>
            <a:pPr lvl="0"/>
            <a:r>
              <a:rPr lang="en-GB" sz="4400" u="sng">
                <a:solidFill>
                  <a:srgbClr val="FFFFFF"/>
                </a:solidFill>
              </a:rPr>
              <a:t>How to get the best out of Supervision [Cont’d]</a:t>
            </a:r>
            <a:endParaRPr lang="en-GB">
              <a:solidFill>
                <a:srgbClr val="FFFFFF"/>
              </a:solidFill>
            </a:endParaRPr>
          </a:p>
        </p:txBody>
      </p:sp>
      <p:pic>
        <p:nvPicPr>
          <p:cNvPr id="4" name="Picture 3">
            <a:extLst>
              <a:ext uri="{FF2B5EF4-FFF2-40B4-BE49-F238E27FC236}">
                <a16:creationId xmlns:a16="http://schemas.microsoft.com/office/drawing/2014/main" id="{ADC4F031-FF36-4BB7-A0E8-638F1EDCBDDE}"/>
              </a:ext>
            </a:extLst>
          </p:cNvPr>
          <p:cNvPicPr>
            <a:picLocks noChangeAspect="1"/>
          </p:cNvPicPr>
          <p:nvPr/>
        </p:nvPicPr>
        <p:blipFill>
          <a:blip r:embed="rId2"/>
          <a:stretch>
            <a:fillRect/>
          </a:stretch>
        </p:blipFill>
        <p:spPr>
          <a:xfrm>
            <a:off x="6508644" y="1026816"/>
            <a:ext cx="2409828" cy="1707331"/>
          </a:xfrm>
          <a:prstGeom prst="rect">
            <a:avLst/>
          </a:prstGeom>
          <a:noFill/>
          <a:ln cap="flat">
            <a:noFill/>
          </a:ln>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24B1789-2780-4242-9678-D467C6089288}"/>
              </a:ext>
            </a:extLst>
          </p:cNvPr>
          <p:cNvSpPr txBox="1">
            <a:spLocks noGrp="1"/>
          </p:cNvSpPr>
          <p:nvPr>
            <p:ph idx="1"/>
          </p:nvPr>
        </p:nvSpPr>
        <p:spPr/>
        <p:txBody>
          <a:bodyPr/>
          <a:lstStyle/>
          <a:p>
            <a:pPr lvl="0"/>
            <a:endParaRPr lang="en-GB"/>
          </a:p>
          <a:p>
            <a:pPr lvl="0"/>
            <a:endParaRPr lang="en-GB"/>
          </a:p>
          <a:p>
            <a:pPr lvl="0"/>
            <a:r>
              <a:rPr lang="en-GB">
                <a:solidFill>
                  <a:srgbClr val="FFFFFF"/>
                </a:solidFill>
              </a:rPr>
              <a:t>Paper on disclosures in supervision</a:t>
            </a:r>
          </a:p>
        </p:txBody>
      </p:sp>
      <p:sp>
        <p:nvSpPr>
          <p:cNvPr id="3" name="Title 2">
            <a:extLst>
              <a:ext uri="{FF2B5EF4-FFF2-40B4-BE49-F238E27FC236}">
                <a16:creationId xmlns:a16="http://schemas.microsoft.com/office/drawing/2014/main" id="{30DA648E-F816-4C34-9E50-39C1EF79F86C}"/>
              </a:ext>
            </a:extLst>
          </p:cNvPr>
          <p:cNvSpPr txBox="1">
            <a:spLocks noGrp="1"/>
          </p:cNvSpPr>
          <p:nvPr>
            <p:ph type="title"/>
          </p:nvPr>
        </p:nvSpPr>
        <p:spPr/>
        <p:txBody>
          <a:bodyPr/>
          <a:lstStyle/>
          <a:p>
            <a:pPr lvl="0"/>
            <a:r>
              <a:rPr lang="en-GB">
                <a:solidFill>
                  <a:srgbClr val="FFFFFF"/>
                </a:solidFill>
              </a:rPr>
              <a:t>Group discussion:</a:t>
            </a:r>
          </a:p>
        </p:txBody>
      </p:sp>
      <p:pic>
        <p:nvPicPr>
          <p:cNvPr id="4" name="Picture 4">
            <a:extLst>
              <a:ext uri="{FF2B5EF4-FFF2-40B4-BE49-F238E27FC236}">
                <a16:creationId xmlns:a16="http://schemas.microsoft.com/office/drawing/2014/main" id="{8D38E86C-546D-428C-9BA4-416E36ADD779}"/>
              </a:ext>
            </a:extLst>
          </p:cNvPr>
          <p:cNvPicPr>
            <a:picLocks noChangeAspect="1"/>
          </p:cNvPicPr>
          <p:nvPr/>
        </p:nvPicPr>
        <p:blipFill>
          <a:blip r:embed="rId2"/>
          <a:stretch>
            <a:fillRect/>
          </a:stretch>
        </p:blipFill>
        <p:spPr>
          <a:xfrm>
            <a:off x="0" y="4196437"/>
            <a:ext cx="9144000" cy="2661553"/>
          </a:xfrm>
          <a:prstGeom prst="rect">
            <a:avLst/>
          </a:prstGeom>
          <a:noFill/>
          <a:ln cap="flat">
            <a:noFill/>
          </a:ln>
        </p:spPr>
      </p:pic>
      <p:sp>
        <p:nvSpPr>
          <p:cNvPr id="5" name="TextBox 5">
            <a:extLst>
              <a:ext uri="{FF2B5EF4-FFF2-40B4-BE49-F238E27FC236}">
                <a16:creationId xmlns:a16="http://schemas.microsoft.com/office/drawing/2014/main" id="{E3AC3C72-E933-432D-B91D-C9A6A2387980}"/>
              </a:ext>
            </a:extLst>
          </p:cNvPr>
          <p:cNvSpPr txBox="1"/>
          <p:nvPr/>
        </p:nvSpPr>
        <p:spPr>
          <a:xfrm>
            <a:off x="0" y="6858000"/>
            <a:ext cx="9144000" cy="2308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Calibri"/>
                <a:hlinkClick r:id="rId3" tooltip="http://researchleap.com/product/make-a-payment-for-your-article/"/>
              </a:rPr>
              <a:t>This Photo</a:t>
            </a:r>
            <a:r>
              <a:rPr lang="en-GB" sz="900" b="0" i="0" u="none" strike="noStrike" kern="1200" cap="none" spc="0" baseline="0">
                <a:solidFill>
                  <a:srgbClr val="000000"/>
                </a:solidFill>
                <a:uFillTx/>
                <a:latin typeface="Calibri"/>
              </a:rPr>
              <a:t> by Unknown Author is licensed under </a:t>
            </a:r>
            <a:r>
              <a:rPr lang="en-GB" sz="900" b="0" i="0" u="none" strike="noStrike" kern="1200" cap="none" spc="0" baseline="0">
                <a:solidFill>
                  <a:srgbClr val="000000"/>
                </a:solidFill>
                <a:uFillTx/>
                <a:latin typeface="Calibri"/>
                <a:hlinkClick r:id="rId4" tooltip="https://creativecommons.org/licenses/by/4.0/"/>
              </a:rPr>
              <a:t>CC BY</a:t>
            </a:r>
            <a:endParaRPr lang="en-GB" sz="900" b="0" i="0" u="none" strike="noStrike" kern="1200" cap="none" spc="0" baseline="0">
              <a:solidFill>
                <a:srgbClr val="000000"/>
              </a:solidFill>
              <a:uFillTx/>
              <a:latin typeface="Calibri"/>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A37C390-8348-4B6B-85BC-7E76E4B31CAA}"/>
              </a:ext>
            </a:extLst>
          </p:cNvPr>
          <p:cNvSpPr txBox="1">
            <a:spLocks noGrp="1"/>
          </p:cNvSpPr>
          <p:nvPr>
            <p:ph idx="1"/>
          </p:nvPr>
        </p:nvSpPr>
        <p:spPr/>
        <p:txBody>
          <a:bodyPr/>
          <a:lstStyle/>
          <a:p>
            <a:pPr lvl="0"/>
            <a:endParaRPr lang="en-GB"/>
          </a:p>
          <a:p>
            <a:pPr marL="109728" lvl="0" indent="0">
              <a:buNone/>
            </a:pPr>
            <a:r>
              <a:rPr lang="en-GB">
                <a:solidFill>
                  <a:srgbClr val="FFFFFF"/>
                </a:solidFill>
              </a:rPr>
              <a:t>Remember: </a:t>
            </a:r>
          </a:p>
          <a:p>
            <a:pPr lvl="0"/>
            <a:endParaRPr lang="en-GB">
              <a:solidFill>
                <a:srgbClr val="FFFFFF"/>
              </a:solidFill>
            </a:endParaRPr>
          </a:p>
          <a:p>
            <a:pPr lvl="0"/>
            <a:r>
              <a:rPr lang="en-GB">
                <a:solidFill>
                  <a:srgbClr val="FFFFFF"/>
                </a:solidFill>
              </a:rPr>
              <a:t>The questions we may consider asking ourselves before supervision</a:t>
            </a:r>
            <a:r>
              <a:rPr lang="en-GB"/>
              <a:t>………</a:t>
            </a:r>
          </a:p>
        </p:txBody>
      </p:sp>
      <p:sp>
        <p:nvSpPr>
          <p:cNvPr id="3" name="Title 2">
            <a:extLst>
              <a:ext uri="{FF2B5EF4-FFF2-40B4-BE49-F238E27FC236}">
                <a16:creationId xmlns:a16="http://schemas.microsoft.com/office/drawing/2014/main" id="{91E08ECA-C771-478C-BDF5-4E9CB0702369}"/>
              </a:ext>
            </a:extLst>
          </p:cNvPr>
          <p:cNvSpPr txBox="1">
            <a:spLocks noGrp="1"/>
          </p:cNvSpPr>
          <p:nvPr>
            <p:ph type="title"/>
          </p:nvPr>
        </p:nvSpPr>
        <p:spPr/>
        <p:txBody>
          <a:bodyPr/>
          <a:lstStyle/>
          <a:p>
            <a:pPr lvl="0"/>
            <a:r>
              <a:rPr lang="en-GB">
                <a:solidFill>
                  <a:srgbClr val="FFFFFF"/>
                </a:solidFill>
              </a:rPr>
              <a:t>PREPARING FOR SUPERVISION:</a:t>
            </a:r>
          </a:p>
        </p:txBody>
      </p:sp>
      <p:pic>
        <p:nvPicPr>
          <p:cNvPr id="4" name="Picture 4">
            <a:extLst>
              <a:ext uri="{FF2B5EF4-FFF2-40B4-BE49-F238E27FC236}">
                <a16:creationId xmlns:a16="http://schemas.microsoft.com/office/drawing/2014/main" id="{27C118D2-9088-4746-8774-776D1D4AEB5B}"/>
              </a:ext>
            </a:extLst>
          </p:cNvPr>
          <p:cNvPicPr>
            <a:picLocks noChangeAspect="1"/>
          </p:cNvPicPr>
          <p:nvPr/>
        </p:nvPicPr>
        <p:blipFill>
          <a:blip r:embed="rId3"/>
          <a:stretch>
            <a:fillRect/>
          </a:stretch>
        </p:blipFill>
        <p:spPr>
          <a:xfrm>
            <a:off x="2154719" y="4418088"/>
            <a:ext cx="6989271" cy="1742956"/>
          </a:xfrm>
          <a:prstGeom prst="rect">
            <a:avLst/>
          </a:prstGeom>
          <a:noFill/>
          <a:ln cap="flat">
            <a:noFill/>
          </a:ln>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lstStyle/>
          <a:p>
            <a:pPr eaLnBrk="1" hangingPunct="1">
              <a:defRPr/>
            </a:pPr>
            <a:r>
              <a:rPr lang="en-GB" altLang="en-US" u="sng"/>
              <a:t>TO SUM UP</a:t>
            </a:r>
            <a:r>
              <a:rPr lang="en-GB" altLang="en-US"/>
              <a:t>:</a:t>
            </a:r>
          </a:p>
        </p:txBody>
      </p:sp>
      <p:sp>
        <p:nvSpPr>
          <p:cNvPr id="110595" name="Rectangle 3"/>
          <p:cNvSpPr>
            <a:spLocks noGrp="1" noChangeArrowheads="1"/>
          </p:cNvSpPr>
          <p:nvPr>
            <p:ph type="body" idx="1"/>
          </p:nvPr>
        </p:nvSpPr>
        <p:spPr/>
        <p:txBody>
          <a:bodyPr/>
          <a:lstStyle/>
          <a:p>
            <a:pPr eaLnBrk="1" hangingPunct="1">
              <a:defRPr/>
            </a:pPr>
            <a:r>
              <a:rPr lang="en-GB" altLang="en-US" dirty="0">
                <a:cs typeface="Arial" panose="020B0604020202020204" pitchFamily="34" charset="0"/>
              </a:rPr>
              <a:t>Above all, supervision needs to be safe, ethical and competent </a:t>
            </a:r>
          </a:p>
          <a:p>
            <a:pPr eaLnBrk="1" hangingPunct="1">
              <a:defRPr/>
            </a:pPr>
            <a:r>
              <a:rPr lang="en-US" altLang="en-US" dirty="0">
                <a:cs typeface="Times New Roman" panose="02020603050405020304" pitchFamily="18" charset="0"/>
              </a:rPr>
              <a:t>Supervision is ethically imperative, particularly with moves towards regulation of practice</a:t>
            </a:r>
            <a:r>
              <a:rPr lang="en-GB" altLang="en-US" dirty="0">
                <a:cs typeface="Arial" panose="020B0604020202020204" pitchFamily="34" charset="0"/>
              </a:rPr>
              <a:t> </a:t>
            </a:r>
          </a:p>
          <a:p>
            <a:pPr eaLnBrk="1" hangingPunct="1">
              <a:defRPr/>
            </a:pPr>
            <a:r>
              <a:rPr lang="en-GB" altLang="en-US" dirty="0">
                <a:cs typeface="Arial" panose="020B0604020202020204" pitchFamily="34" charset="0"/>
              </a:rPr>
              <a:t>Service User and Service Provider</a:t>
            </a:r>
          </a:p>
          <a:p>
            <a:pPr eaLnBrk="1" hangingPunct="1">
              <a:defRPr/>
            </a:pPr>
            <a:r>
              <a:rPr lang="en-GB" dirty="0">
                <a:effectLst/>
              </a:rPr>
              <a:t>Supervision  is  a process, rather than an event</a:t>
            </a:r>
          </a:p>
          <a:p>
            <a:pPr eaLnBrk="1" hangingPunct="1">
              <a:defRPr/>
            </a:pPr>
            <a:endParaRPr lang="en-GB" altLang="en-US" dirty="0">
              <a:latin typeface="+mj-lt"/>
              <a:cs typeface="Arial" panose="020B0604020202020204" pitchFamily="34" charset="0"/>
            </a:endParaRPr>
          </a:p>
          <a:p>
            <a:pPr eaLnBrk="1" hangingPunct="1">
              <a:defRPr/>
            </a:pPr>
            <a:endParaRPr lang="en-GB" altLang="en-US" dirty="0">
              <a:latin typeface="Arial" panose="020B0604020202020204" pitchFamily="34" charset="0"/>
              <a:cs typeface="Arial" panose="020B0604020202020204" pitchFamily="34" charset="0"/>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ANY QUESTIONS……</a:t>
            </a:r>
          </a:p>
        </p:txBody>
      </p:sp>
      <p:sp>
        <p:nvSpPr>
          <p:cNvPr id="68611" name="SmartArt Placeholder 2"/>
          <p:cNvSpPr>
            <a:spLocks noGrp="1" noTextEdit="1"/>
          </p:cNvSpPr>
          <p:nvPr>
            <p:ph type="dgm" idx="1"/>
          </p:nvPr>
        </p:nvSpPr>
        <p:spPr>
          <a:xfrm>
            <a:off x="-533400" y="1420813"/>
            <a:ext cx="8229600" cy="4530725"/>
          </a:xfrm>
        </p:spPr>
      </p:sp>
      <p:pic>
        <p:nvPicPr>
          <p:cNvPr id="68612"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420813"/>
            <a:ext cx="9144000" cy="5437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defRPr/>
            </a:pPr>
            <a:r>
              <a:rPr lang="en-GB" altLang="en-US" u="sng"/>
              <a:t>WHAT IS SUPERVISION?</a:t>
            </a:r>
          </a:p>
        </p:txBody>
      </p:sp>
      <p:sp>
        <p:nvSpPr>
          <p:cNvPr id="16387" name="Rectangle 3"/>
          <p:cNvSpPr>
            <a:spLocks noGrp="1" noChangeArrowheads="1"/>
          </p:cNvSpPr>
          <p:nvPr>
            <p:ph type="body" idx="1"/>
          </p:nvPr>
        </p:nvSpPr>
        <p:spPr>
          <a:xfrm>
            <a:off x="609600" y="1828800"/>
            <a:ext cx="7772400" cy="4114800"/>
          </a:xfrm>
        </p:spPr>
        <p:txBody>
          <a:bodyPr/>
          <a:lstStyle/>
          <a:p>
            <a:pPr eaLnBrk="1" hangingPunct="1">
              <a:buFontTx/>
              <a:buNone/>
              <a:defRPr/>
            </a:pPr>
            <a:r>
              <a:rPr lang="en-GB" altLang="en-US" b="1" u="sng" dirty="0"/>
              <a:t>Discussion</a:t>
            </a:r>
            <a:r>
              <a:rPr lang="en-GB" altLang="en-US" b="1" dirty="0"/>
              <a:t>:  Having heard about the basics of supervision…..Consider again the questions we asked  at the beginning… </a:t>
            </a:r>
          </a:p>
          <a:p>
            <a:pPr eaLnBrk="1" hangingPunct="1">
              <a:buFontTx/>
              <a:buNone/>
              <a:defRPr/>
            </a:pPr>
            <a:endParaRPr lang="en-GB" altLang="en-US" b="1" dirty="0"/>
          </a:p>
          <a:p>
            <a:pPr eaLnBrk="1" hangingPunct="1">
              <a:defRPr/>
            </a:pPr>
            <a:r>
              <a:rPr lang="en-GB" altLang="en-US" b="1" dirty="0"/>
              <a:t>     </a:t>
            </a:r>
          </a:p>
        </p:txBody>
      </p:sp>
      <p:pic>
        <p:nvPicPr>
          <p:cNvPr id="3" name="Picture 2" descr="A picture containing drawing&#10;&#10;Description automatically generated">
            <a:extLst>
              <a:ext uri="{FF2B5EF4-FFF2-40B4-BE49-F238E27FC236}">
                <a16:creationId xmlns:a16="http://schemas.microsoft.com/office/drawing/2014/main" id="{01CCEF23-7164-44A8-B314-0C459BD35C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573016"/>
            <a:ext cx="9144000" cy="3284984"/>
          </a:xfrm>
          <a:prstGeom prst="rect">
            <a:avLst/>
          </a:prstGeom>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defRPr/>
            </a:pPr>
            <a:r>
              <a:rPr lang="en-GB" altLang="en-US" u="sng"/>
              <a:t>WHAT IS SUPERVISION?</a:t>
            </a:r>
          </a:p>
        </p:txBody>
      </p:sp>
      <p:sp>
        <p:nvSpPr>
          <p:cNvPr id="16387" name="Rectangle 3"/>
          <p:cNvSpPr>
            <a:spLocks noGrp="1" noChangeArrowheads="1"/>
          </p:cNvSpPr>
          <p:nvPr>
            <p:ph type="body" idx="1"/>
          </p:nvPr>
        </p:nvSpPr>
        <p:spPr>
          <a:xfrm>
            <a:off x="609600" y="1828800"/>
            <a:ext cx="7772400" cy="4114800"/>
          </a:xfrm>
        </p:spPr>
        <p:txBody>
          <a:bodyPr/>
          <a:lstStyle/>
          <a:p>
            <a:pPr eaLnBrk="1" hangingPunct="1">
              <a:buFontTx/>
              <a:buNone/>
              <a:defRPr/>
            </a:pPr>
            <a:r>
              <a:rPr lang="en-GB" altLang="en-US" b="1" u="sng" dirty="0"/>
              <a:t>Reflection</a:t>
            </a:r>
            <a:r>
              <a:rPr lang="en-GB" altLang="en-US" b="1" dirty="0"/>
              <a:t>:  </a:t>
            </a:r>
          </a:p>
          <a:p>
            <a:pPr eaLnBrk="1" hangingPunct="1">
              <a:buFontTx/>
              <a:buNone/>
              <a:defRPr/>
            </a:pPr>
            <a:endParaRPr lang="en-GB" altLang="en-US" b="1" dirty="0"/>
          </a:p>
          <a:p>
            <a:pPr eaLnBrk="1" hangingPunct="1">
              <a:defRPr/>
            </a:pPr>
            <a:r>
              <a:rPr lang="en-GB" altLang="en-US" b="1" dirty="0"/>
              <a:t> </a:t>
            </a:r>
          </a:p>
        </p:txBody>
      </p:sp>
      <p:pic>
        <p:nvPicPr>
          <p:cNvPr id="3" name="Picture 2" descr="A picture containing drawing&#10;&#10;Description automatically generated">
            <a:extLst>
              <a:ext uri="{FF2B5EF4-FFF2-40B4-BE49-F238E27FC236}">
                <a16:creationId xmlns:a16="http://schemas.microsoft.com/office/drawing/2014/main" id="{8E0B1EA6-6628-4EFC-8235-2087DED140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743200"/>
            <a:ext cx="9144000" cy="4286200"/>
          </a:xfrm>
          <a:prstGeom prst="rect">
            <a:avLst/>
          </a:prstGeom>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AIMS OF LESSON</a:t>
            </a:r>
          </a:p>
        </p:txBody>
      </p:sp>
      <p:sp>
        <p:nvSpPr>
          <p:cNvPr id="3" name="Content Placeholder 2"/>
          <p:cNvSpPr>
            <a:spLocks noGrp="1"/>
          </p:cNvSpPr>
          <p:nvPr>
            <p:ph idx="1"/>
          </p:nvPr>
        </p:nvSpPr>
        <p:spPr/>
        <p:txBody>
          <a:bodyPr/>
          <a:lstStyle/>
          <a:p>
            <a:pPr marL="0" indent="0" eaLnBrk="1" hangingPunct="1">
              <a:buFont typeface="Wingdings" panose="05000000000000000000" pitchFamily="2" charset="2"/>
              <a:buNone/>
              <a:defRPr/>
            </a:pPr>
            <a:r>
              <a:rPr lang="en-GB" dirty="0"/>
              <a:t>Have you achieved the established aims for this lesson?</a:t>
            </a:r>
          </a:p>
          <a:p>
            <a:pPr marL="0" indent="0" eaLnBrk="1" hangingPunct="1">
              <a:buFont typeface="Wingdings" panose="05000000000000000000" pitchFamily="2" charset="2"/>
              <a:buNone/>
              <a:defRPr/>
            </a:pPr>
            <a:endParaRPr lang="en-GB" dirty="0"/>
          </a:p>
          <a:p>
            <a:pPr marL="447675" indent="-447675" eaLnBrk="1" hangingPunct="1">
              <a:defRPr/>
            </a:pPr>
            <a:r>
              <a:rPr lang="en-GB" dirty="0"/>
              <a:t>What supervision is and its role, function and   importance in counselling</a:t>
            </a:r>
          </a:p>
          <a:p>
            <a:pPr eaLnBrk="1" hangingPunct="1">
              <a:defRPr/>
            </a:pPr>
            <a:r>
              <a:rPr lang="en-GB" dirty="0"/>
              <a:t> The role of the supervisor</a:t>
            </a:r>
          </a:p>
          <a:p>
            <a:pPr eaLnBrk="1" hangingPunct="1">
              <a:defRPr/>
            </a:pPr>
            <a:r>
              <a:rPr lang="en-GB" dirty="0"/>
              <a:t> The role of the supervisee</a:t>
            </a:r>
          </a:p>
        </p:txBody>
      </p:sp>
    </p:spTree>
    <p:extLst>
      <p:ext uri="{BB962C8B-B14F-4D97-AF65-F5344CB8AC3E}">
        <p14:creationId xmlns:p14="http://schemas.microsoft.com/office/powerpoint/2010/main" val="215685454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p:txBody>
          <a:bodyPr/>
          <a:lstStyle/>
          <a:p>
            <a:pPr eaLnBrk="1" hangingPunct="1"/>
            <a:r>
              <a:rPr lang="en-GB" altLang="en-US" b="0" u="sng">
                <a:effectLst/>
              </a:rPr>
              <a:t>References</a:t>
            </a:r>
          </a:p>
        </p:txBody>
      </p:sp>
      <p:sp>
        <p:nvSpPr>
          <p:cNvPr id="3" name="Content Placeholder 2"/>
          <p:cNvSpPr>
            <a:spLocks noGrp="1"/>
          </p:cNvSpPr>
          <p:nvPr>
            <p:ph idx="1"/>
          </p:nvPr>
        </p:nvSpPr>
        <p:spPr/>
        <p:txBody>
          <a:bodyPr/>
          <a:lstStyle/>
          <a:p>
            <a:pPr eaLnBrk="1" hangingPunct="1">
              <a:defRPr/>
            </a:pPr>
            <a:r>
              <a:rPr lang="en-GB" dirty="0">
                <a:effectLst>
                  <a:outerShdw blurRad="38100" dist="38100" dir="2700000" algn="tl">
                    <a:srgbClr val="000000">
                      <a:alpha val="43137"/>
                    </a:srgbClr>
                  </a:outerShdw>
                </a:effectLst>
              </a:rPr>
              <a:t>BACP, 2018. ‘Supervision’ [online] available at </a:t>
            </a:r>
            <a:r>
              <a:rPr lang="en-GB" dirty="0">
                <a:effectLst/>
                <a:hlinkClick r:id="rId2"/>
              </a:rPr>
              <a:t>http://www.bacp.co.uk/</a:t>
            </a:r>
            <a:r>
              <a:rPr lang="en-GB" dirty="0">
                <a:effectLst/>
              </a:rPr>
              <a:t>.</a:t>
            </a:r>
          </a:p>
          <a:p>
            <a:pPr eaLnBrk="1" hangingPunct="1">
              <a:defRPr/>
            </a:pPr>
            <a:r>
              <a:rPr lang="en-GB" dirty="0"/>
              <a:t>Bernard, J. M. and Goodyear, R. K. 2009.</a:t>
            </a:r>
          </a:p>
          <a:p>
            <a:pPr marL="360363" indent="0" eaLnBrk="1" hangingPunct="1">
              <a:buFont typeface="Wingdings" panose="05000000000000000000" pitchFamily="2" charset="2"/>
              <a:buNone/>
              <a:defRPr/>
            </a:pPr>
            <a:r>
              <a:rPr lang="en-GB" i="1" dirty="0"/>
              <a:t>Fundamentals of clinical supervision </a:t>
            </a:r>
            <a:r>
              <a:rPr lang="en-GB" dirty="0"/>
              <a:t>(4th</a:t>
            </a:r>
          </a:p>
          <a:p>
            <a:pPr marL="360363" indent="0" eaLnBrk="1" hangingPunct="1">
              <a:buFont typeface="Wingdings" panose="05000000000000000000" pitchFamily="2" charset="2"/>
              <a:buNone/>
              <a:defRPr/>
            </a:pPr>
            <a:r>
              <a:rPr lang="en-GB" dirty="0"/>
              <a:t>edition). Ohio: Merrill.</a:t>
            </a:r>
            <a:endParaRPr lang="en-GB" dirty="0">
              <a:effectLst>
                <a:outerShdw blurRad="38100" dist="38100" dir="2700000" algn="tl">
                  <a:srgbClr val="000000">
                    <a:alpha val="43137"/>
                  </a:srgbClr>
                </a:outerShdw>
              </a:effectLst>
            </a:endParaRPr>
          </a:p>
          <a:p>
            <a:pPr eaLnBrk="1" hangingPunct="1">
              <a:defRPr/>
            </a:pPr>
            <a:r>
              <a:rPr lang="en-GB" dirty="0">
                <a:effectLst>
                  <a:outerShdw blurRad="38100" dist="38100" dir="2700000" algn="tl">
                    <a:srgbClr val="000000">
                      <a:alpha val="43137"/>
                    </a:srgbClr>
                  </a:outerShdw>
                </a:effectLst>
              </a:rPr>
              <a:t>Hawkins, P and </a:t>
            </a:r>
            <a:r>
              <a:rPr lang="en-GB" dirty="0" err="1">
                <a:effectLst>
                  <a:outerShdw blurRad="38100" dist="38100" dir="2700000" algn="tl">
                    <a:srgbClr val="000000">
                      <a:alpha val="43137"/>
                    </a:srgbClr>
                  </a:outerShdw>
                </a:effectLst>
              </a:rPr>
              <a:t>Shohet</a:t>
            </a:r>
            <a:r>
              <a:rPr lang="en-GB" dirty="0">
                <a:effectLst>
                  <a:outerShdw blurRad="38100" dist="38100" dir="2700000" algn="tl">
                    <a:srgbClr val="000000">
                      <a:alpha val="43137"/>
                    </a:srgbClr>
                  </a:outerShdw>
                </a:effectLst>
              </a:rPr>
              <a:t>, R. 2012.  Supervision in the Helping Professions.  Berkshire: Open University Press. </a:t>
            </a:r>
          </a:p>
          <a:p>
            <a:pPr eaLnBrk="1" hangingPunct="1">
              <a:defRPr/>
            </a:pPr>
            <a:endParaRPr lang="en-GB" sz="2800" dirty="0">
              <a:effectLst>
                <a:outerShdw blurRad="38100" dist="38100" dir="2700000" algn="tl">
                  <a:srgbClr val="000000">
                    <a:alpha val="43137"/>
                  </a:srgbClr>
                </a:outerShdw>
              </a:effectLst>
            </a:endParaRPr>
          </a:p>
          <a:p>
            <a:pPr eaLnBrk="1" hangingPunct="1">
              <a:defRPr/>
            </a:pPr>
            <a:endParaRPr lang="en-GB" dirty="0">
              <a:effectLst>
                <a:outerShdw blurRad="38100" dist="38100" dir="2700000" algn="tl">
                  <a:srgbClr val="000000">
                    <a:alpha val="43137"/>
                  </a:srgbClr>
                </a:outerShdw>
              </a:effectLst>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b="0" u="sng" dirty="0">
                <a:effectLst/>
              </a:rPr>
              <a:t>References</a:t>
            </a:r>
            <a:endParaRPr lang="en-GB" dirty="0"/>
          </a:p>
        </p:txBody>
      </p:sp>
      <p:sp>
        <p:nvSpPr>
          <p:cNvPr id="3" name="Content Placeholder 2"/>
          <p:cNvSpPr>
            <a:spLocks noGrp="1"/>
          </p:cNvSpPr>
          <p:nvPr>
            <p:ph idx="1"/>
          </p:nvPr>
        </p:nvSpPr>
        <p:spPr/>
        <p:txBody>
          <a:bodyPr/>
          <a:lstStyle/>
          <a:p>
            <a:pPr eaLnBrk="1" hangingPunct="1">
              <a:defRPr/>
            </a:pPr>
            <a:r>
              <a:rPr lang="en-GB" dirty="0"/>
              <a:t>Inskipp, F. and Proctor, B. 1995</a:t>
            </a:r>
            <a:r>
              <a:rPr lang="en-GB" i="1" dirty="0"/>
              <a:t>. Art, craft and tasks of counselling supervision. </a:t>
            </a:r>
            <a:r>
              <a:rPr lang="en-GB" dirty="0"/>
              <a:t>Twickenham: Cascade Publications.</a:t>
            </a:r>
            <a:endParaRPr lang="en-GB" dirty="0">
              <a:effectLst>
                <a:outerShdw blurRad="38100" dist="38100" dir="2700000" algn="tl">
                  <a:srgbClr val="000000">
                    <a:alpha val="43137"/>
                  </a:srgbClr>
                </a:outerShdw>
              </a:effectLst>
            </a:endParaRPr>
          </a:p>
          <a:p>
            <a:pPr eaLnBrk="1" hangingPunct="1">
              <a:defRPr/>
            </a:pPr>
            <a:r>
              <a:rPr lang="en-GB" dirty="0"/>
              <a:t>Page, S. and </a:t>
            </a:r>
            <a:r>
              <a:rPr lang="en-GB" dirty="0" err="1"/>
              <a:t>Woskett</a:t>
            </a:r>
            <a:r>
              <a:rPr lang="en-GB" dirty="0"/>
              <a:t>, V. 2015.  </a:t>
            </a:r>
            <a:r>
              <a:rPr lang="en-GB" i="1" dirty="0"/>
              <a:t>Supervising the Counsellor and Psychotherapist.  </a:t>
            </a:r>
            <a:r>
              <a:rPr lang="en-GB" dirty="0"/>
              <a:t>Hove: Routledge</a:t>
            </a:r>
          </a:p>
          <a:p>
            <a:pPr eaLnBrk="1" hangingPunct="1">
              <a:defRPr/>
            </a:pPr>
            <a:r>
              <a:rPr lang="en-GB" dirty="0">
                <a:effectLst>
                  <a:outerShdw blurRad="38100" dist="38100" dir="2700000" algn="tl">
                    <a:srgbClr val="000000">
                      <a:alpha val="43137"/>
                    </a:srgbClr>
                  </a:outerShdw>
                </a:effectLst>
              </a:rPr>
              <a:t>Portner, M. 2007. </a:t>
            </a:r>
            <a:r>
              <a:rPr lang="en-GB" i="1" dirty="0">
                <a:effectLst>
                  <a:outerShdw blurRad="38100" dist="38100" dir="2700000" algn="tl">
                    <a:srgbClr val="000000">
                      <a:alpha val="43137"/>
                    </a:srgbClr>
                  </a:outerShdw>
                </a:effectLst>
              </a:rPr>
              <a:t>Trust and Understanding,  </a:t>
            </a:r>
            <a:r>
              <a:rPr lang="en-GB" dirty="0">
                <a:effectLst>
                  <a:outerShdw blurRad="38100" dist="38100" dir="2700000" algn="tl">
                    <a:srgbClr val="000000">
                      <a:alpha val="43137"/>
                    </a:srgbClr>
                  </a:outerShdw>
                </a:effectLst>
              </a:rPr>
              <a:t>Ross on Wye: PCCS Books</a:t>
            </a:r>
          </a:p>
          <a:p>
            <a:pPr eaLnBrk="1" hangingPunct="1">
              <a:defRPr/>
            </a:pPr>
            <a:endParaRPr lang="en-GB" dirty="0"/>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u="sng" dirty="0"/>
              <a:t>SUGGESTED READING</a:t>
            </a:r>
            <a:endParaRPr lang="en-GB" dirty="0"/>
          </a:p>
        </p:txBody>
      </p:sp>
      <p:sp>
        <p:nvSpPr>
          <p:cNvPr id="3" name="Content Placeholder 2"/>
          <p:cNvSpPr>
            <a:spLocks noGrp="1"/>
          </p:cNvSpPr>
          <p:nvPr>
            <p:ph idx="1"/>
          </p:nvPr>
        </p:nvSpPr>
        <p:spPr/>
        <p:txBody>
          <a:bodyPr/>
          <a:lstStyle/>
          <a:p>
            <a:pPr eaLnBrk="1" hangingPunct="1">
              <a:defRPr/>
            </a:pPr>
            <a:endParaRPr lang="en-GB" dirty="0"/>
          </a:p>
          <a:p>
            <a:pPr eaLnBrk="1" hangingPunct="1">
              <a:defRPr/>
            </a:pPr>
            <a:endParaRPr lang="en-GB" dirty="0"/>
          </a:p>
          <a:p>
            <a:pPr eaLnBrk="1" hangingPunct="1">
              <a:defRPr/>
            </a:pPr>
            <a:r>
              <a:rPr lang="en-GB" dirty="0"/>
              <a:t>Any of the publications mentioned in the reference list, plus the additional reading on the next slide which is particularly recommended….</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u="sng" dirty="0"/>
              <a:t>SUGGESTED READING</a:t>
            </a:r>
          </a:p>
        </p:txBody>
      </p:sp>
      <p:sp>
        <p:nvSpPr>
          <p:cNvPr id="3" name="Content Placeholder 2"/>
          <p:cNvSpPr>
            <a:spLocks noGrp="1"/>
          </p:cNvSpPr>
          <p:nvPr>
            <p:ph idx="1"/>
          </p:nvPr>
        </p:nvSpPr>
        <p:spPr/>
        <p:txBody>
          <a:bodyPr/>
          <a:lstStyle/>
          <a:p>
            <a:pPr eaLnBrk="1" hangingPunct="1">
              <a:defRPr/>
            </a:pPr>
            <a:r>
              <a:rPr lang="en-GB" dirty="0" err="1"/>
              <a:t>Dunnett</a:t>
            </a:r>
            <a:r>
              <a:rPr lang="en-GB" dirty="0"/>
              <a:t>, A., </a:t>
            </a:r>
            <a:r>
              <a:rPr lang="en-GB" dirty="0" err="1"/>
              <a:t>Jesper</a:t>
            </a:r>
            <a:r>
              <a:rPr lang="en-GB" dirty="0"/>
              <a:t>, C. O’Donnell, M and </a:t>
            </a:r>
            <a:r>
              <a:rPr lang="en-GB" dirty="0" err="1"/>
              <a:t>Vallence</a:t>
            </a:r>
            <a:r>
              <a:rPr lang="en-GB" dirty="0"/>
              <a:t> K. 2013.  </a:t>
            </a:r>
            <a:r>
              <a:rPr lang="en-GB" i="1" dirty="0"/>
              <a:t>Getting the most of supervision: A Guide for Counsellors and Psychotherapists</a:t>
            </a:r>
            <a:r>
              <a:rPr lang="en-GB" dirty="0"/>
              <a:t>. </a:t>
            </a:r>
            <a:r>
              <a:rPr lang="en-GB" dirty="0" err="1"/>
              <a:t>Hamphsire</a:t>
            </a:r>
            <a:r>
              <a:rPr lang="en-GB" dirty="0"/>
              <a:t>: </a:t>
            </a:r>
            <a:r>
              <a:rPr lang="en-GB" dirty="0" err="1"/>
              <a:t>Pallgrave</a:t>
            </a:r>
            <a:r>
              <a:rPr lang="en-GB" dirty="0"/>
              <a:t> Macmillan.</a:t>
            </a:r>
          </a:p>
          <a:p>
            <a:pPr eaLnBrk="1" hangingPunct="1">
              <a:defRPr/>
            </a:pPr>
            <a:r>
              <a:rPr lang="en-GB" dirty="0"/>
              <a:t>See papers </a:t>
            </a:r>
            <a:r>
              <a:rPr lang="en-GB"/>
              <a:t>on Moodle on:</a:t>
            </a:r>
            <a:endParaRPr lang="en-GB" dirty="0"/>
          </a:p>
          <a:p>
            <a:pPr marL="719138" indent="-184150" eaLnBrk="1" hangingPunct="1">
              <a:buFont typeface="+mj-lt"/>
              <a:buAutoNum type="arabicPeriod"/>
              <a:defRPr/>
            </a:pPr>
            <a:r>
              <a:rPr lang="en-GB" dirty="0"/>
              <a:t>The importance of Supervision for Client and Counsellor</a:t>
            </a:r>
          </a:p>
          <a:p>
            <a:pPr marL="514350" indent="20638" eaLnBrk="1" hangingPunct="1">
              <a:buFont typeface="+mj-lt"/>
              <a:buAutoNum type="arabicPeriod"/>
              <a:defRPr/>
            </a:pPr>
            <a:r>
              <a:rPr lang="en-GB" dirty="0"/>
              <a:t>Interpersonal recall</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CLOSING ROUND</a:t>
            </a:r>
          </a:p>
        </p:txBody>
      </p:sp>
      <p:pic>
        <p:nvPicPr>
          <p:cNvPr id="4" name="Content Placeholder 3"/>
          <p:cNvPicPr>
            <a:picLocks noGrp="1" noChangeAspect="1"/>
          </p:cNvPicPr>
          <p:nvPr>
            <p:ph idx="1"/>
          </p:nvPr>
        </p:nvPicPr>
        <p:blipFill>
          <a:blip r:embed="rId2"/>
          <a:stretch>
            <a:fillRect/>
          </a:stretch>
        </p:blipFill>
        <p:spPr>
          <a:xfrm>
            <a:off x="1398757" y="2097569"/>
            <a:ext cx="6346486" cy="3535986"/>
          </a:xfrm>
          <a:prstGeom prst="rect">
            <a:avLst/>
          </a:prstGeom>
        </p:spPr>
      </p:pic>
      <p:pic>
        <p:nvPicPr>
          <p:cNvPr id="5" name="Picture 4"/>
          <p:cNvPicPr>
            <a:picLocks noChangeAspect="1"/>
          </p:cNvPicPr>
          <p:nvPr/>
        </p:nvPicPr>
        <p:blipFill>
          <a:blip r:embed="rId2"/>
          <a:stretch>
            <a:fillRect/>
          </a:stretch>
        </p:blipFill>
        <p:spPr>
          <a:xfrm>
            <a:off x="1398757" y="1661007"/>
            <a:ext cx="6346486" cy="3535986"/>
          </a:xfrm>
          <a:prstGeom prst="rect">
            <a:avLst/>
          </a:prstGeom>
        </p:spPr>
      </p:pic>
      <p:pic>
        <p:nvPicPr>
          <p:cNvPr id="6" name="Picture 2" descr="C:\Users\bev\AppData\Local\Microsoft\Windows\Temporary Internet Files\Content.IE5\V6FXD7CC\MP900439265[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931079"/>
            <a:ext cx="7513637" cy="330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7058857"/>
      </p:ext>
    </p:extLst>
  </p:cSld>
  <p:clrMapOvr>
    <a:masterClrMapping/>
  </p:clrMapOvr>
</p:sld>
</file>

<file path=ppt/theme/theme1.xml><?xml version="1.0" encoding="utf-8"?>
<a:theme xmlns:a="http://schemas.openxmlformats.org/drawingml/2006/main" name="Maple">
  <a:themeElements>
    <a:clrScheme name="Maple 1">
      <a:dk1>
        <a:srgbClr val="BB5F03"/>
      </a:dk1>
      <a:lt1>
        <a:srgbClr val="FFFFFF"/>
      </a:lt1>
      <a:dk2>
        <a:srgbClr val="993300"/>
      </a:dk2>
      <a:lt2>
        <a:srgbClr val="FEEC94"/>
      </a:lt2>
      <a:accent1>
        <a:srgbClr val="720000"/>
      </a:accent1>
      <a:accent2>
        <a:srgbClr val="B76A03"/>
      </a:accent2>
      <a:accent3>
        <a:srgbClr val="CAADAA"/>
      </a:accent3>
      <a:accent4>
        <a:srgbClr val="DADADA"/>
      </a:accent4>
      <a:accent5>
        <a:srgbClr val="BCAAAA"/>
      </a:accent5>
      <a:accent6>
        <a:srgbClr val="A65F02"/>
      </a:accent6>
      <a:hlink>
        <a:srgbClr val="FFFF00"/>
      </a:hlink>
      <a:folHlink>
        <a:srgbClr val="FFFF99"/>
      </a:folHlink>
    </a:clrScheme>
    <a:fontScheme name="Mapl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Times" panose="02020603050405020304"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Times" panose="02020603050405020304" pitchFamily="18" charset="0"/>
          </a:defRPr>
        </a:defPPr>
      </a:lstStyle>
    </a:lnDef>
  </a:objectDefaults>
  <a:extraClrSchemeLst>
    <a:extraClrScheme>
      <a:clrScheme name="Maple 1">
        <a:dk1>
          <a:srgbClr val="BB5F03"/>
        </a:dk1>
        <a:lt1>
          <a:srgbClr val="FFFFFF"/>
        </a:lt1>
        <a:dk2>
          <a:srgbClr val="993300"/>
        </a:dk2>
        <a:lt2>
          <a:srgbClr val="FEEC94"/>
        </a:lt2>
        <a:accent1>
          <a:srgbClr val="720000"/>
        </a:accent1>
        <a:accent2>
          <a:srgbClr val="B76A03"/>
        </a:accent2>
        <a:accent3>
          <a:srgbClr val="CAADAA"/>
        </a:accent3>
        <a:accent4>
          <a:srgbClr val="DADADA"/>
        </a:accent4>
        <a:accent5>
          <a:srgbClr val="BCAAAA"/>
        </a:accent5>
        <a:accent6>
          <a:srgbClr val="A65F02"/>
        </a:accent6>
        <a:hlink>
          <a:srgbClr val="FFFF00"/>
        </a:hlink>
        <a:folHlink>
          <a:srgbClr val="FFFF99"/>
        </a:folHlink>
      </a:clrScheme>
      <a:clrMap bg1="dk2" tx1="lt1" bg2="dk1" tx2="lt2" accent1="accent1" accent2="accent2" accent3="accent3" accent4="accent4" accent5="accent5" accent6="accent6" hlink="hlink" folHlink="folHlink"/>
    </a:extraClrScheme>
    <a:extraClrScheme>
      <a:clrScheme name="Maple 2">
        <a:dk1>
          <a:srgbClr val="EA9306"/>
        </a:dk1>
        <a:lt1>
          <a:srgbClr val="FFFFFF"/>
        </a:lt1>
        <a:dk2>
          <a:srgbClr val="FAC120"/>
        </a:dk2>
        <a:lt2>
          <a:srgbClr val="FFFDD1"/>
        </a:lt2>
        <a:accent1>
          <a:srgbClr val="CC6600"/>
        </a:accent1>
        <a:accent2>
          <a:srgbClr val="FF9933"/>
        </a:accent2>
        <a:accent3>
          <a:srgbClr val="FCDDAB"/>
        </a:accent3>
        <a:accent4>
          <a:srgbClr val="DADADA"/>
        </a:accent4>
        <a:accent5>
          <a:srgbClr val="E2B8AA"/>
        </a:accent5>
        <a:accent6>
          <a:srgbClr val="E78A2D"/>
        </a:accent6>
        <a:hlink>
          <a:srgbClr val="A50021"/>
        </a:hlink>
        <a:folHlink>
          <a:srgbClr val="666633"/>
        </a:folHlink>
      </a:clrScheme>
      <a:clrMap bg1="dk2" tx1="lt1" bg2="dk1" tx2="lt2" accent1="accent1" accent2="accent2" accent3="accent3" accent4="accent4" accent5="accent5" accent6="accent6" hlink="hlink" folHlink="folHlink"/>
    </a:extraClrScheme>
    <a:extraClrScheme>
      <a:clrScheme name="Maple 3">
        <a:dk1>
          <a:srgbClr val="000000"/>
        </a:dk1>
        <a:lt1>
          <a:srgbClr val="FFFFCC"/>
        </a:lt1>
        <a:dk2>
          <a:srgbClr val="A26D18"/>
        </a:dk2>
        <a:lt2>
          <a:srgbClr val="F9D793"/>
        </a:lt2>
        <a:accent1>
          <a:srgbClr val="FFD05B"/>
        </a:accent1>
        <a:accent2>
          <a:srgbClr val="FEE1A8"/>
        </a:accent2>
        <a:accent3>
          <a:srgbClr val="FFFFE2"/>
        </a:accent3>
        <a:accent4>
          <a:srgbClr val="000000"/>
        </a:accent4>
        <a:accent5>
          <a:srgbClr val="FFE4B5"/>
        </a:accent5>
        <a:accent6>
          <a:srgbClr val="E6CC98"/>
        </a:accent6>
        <a:hlink>
          <a:srgbClr val="FF0000"/>
        </a:hlink>
        <a:folHlink>
          <a:srgbClr val="CC6600"/>
        </a:folHlink>
      </a:clrScheme>
      <a:clrMap bg1="lt1" tx1="dk1" bg2="lt2" tx2="dk2" accent1="accent1" accent2="accent2" accent3="accent3" accent4="accent4" accent5="accent5" accent6="accent6" hlink="hlink" folHlink="folHlink"/>
    </a:extraClrScheme>
    <a:extraClrScheme>
      <a:clrScheme name="Maple 4">
        <a:dk1>
          <a:srgbClr val="008000"/>
        </a:dk1>
        <a:lt1>
          <a:srgbClr val="FFFFFF"/>
        </a:lt1>
        <a:dk2>
          <a:srgbClr val="005800"/>
        </a:dk2>
        <a:lt2>
          <a:srgbClr val="FFFFCC"/>
        </a:lt2>
        <a:accent1>
          <a:srgbClr val="003300"/>
        </a:accent1>
        <a:accent2>
          <a:srgbClr val="007825"/>
        </a:accent2>
        <a:accent3>
          <a:srgbClr val="AAB4AA"/>
        </a:accent3>
        <a:accent4>
          <a:srgbClr val="DADADA"/>
        </a:accent4>
        <a:accent5>
          <a:srgbClr val="AAADAA"/>
        </a:accent5>
        <a:accent6>
          <a:srgbClr val="006C20"/>
        </a:accent6>
        <a:hlink>
          <a:srgbClr val="9966FF"/>
        </a:hlink>
        <a:folHlink>
          <a:srgbClr val="99CCFF"/>
        </a:folHlink>
      </a:clrScheme>
      <a:clrMap bg1="dk2" tx1="lt1" bg2="dk1" tx2="lt2" accent1="accent1" accent2="accent2" accent3="accent3" accent4="accent4" accent5="accent5" accent6="accent6" hlink="hlink" folHlink="folHlink"/>
    </a:extraClrScheme>
    <a:extraClrScheme>
      <a:clrScheme name="Maple 5">
        <a:dk1>
          <a:srgbClr val="56925A"/>
        </a:dk1>
        <a:lt1>
          <a:srgbClr val="FFFFFF"/>
        </a:lt1>
        <a:dk2>
          <a:srgbClr val="6FB56D"/>
        </a:dk2>
        <a:lt2>
          <a:srgbClr val="FFFFCC"/>
        </a:lt2>
        <a:accent1>
          <a:srgbClr val="2B877C"/>
        </a:accent1>
        <a:accent2>
          <a:srgbClr val="5A9A5F"/>
        </a:accent2>
        <a:accent3>
          <a:srgbClr val="BBD7BA"/>
        </a:accent3>
        <a:accent4>
          <a:srgbClr val="DADADA"/>
        </a:accent4>
        <a:accent5>
          <a:srgbClr val="ACC3BF"/>
        </a:accent5>
        <a:accent6>
          <a:srgbClr val="518B55"/>
        </a:accent6>
        <a:hlink>
          <a:srgbClr val="99FF33"/>
        </a:hlink>
        <a:folHlink>
          <a:srgbClr val="CCFF99"/>
        </a:folHlink>
      </a:clrScheme>
      <a:clrMap bg1="dk2" tx1="lt1" bg2="dk1" tx2="lt2" accent1="accent1" accent2="accent2" accent3="accent3" accent4="accent4" accent5="accent5" accent6="accent6" hlink="hlink" folHlink="folHlink"/>
    </a:extraClrScheme>
    <a:extraClrScheme>
      <a:clrScheme name="Maple 6">
        <a:dk1>
          <a:srgbClr val="006699"/>
        </a:dk1>
        <a:lt1>
          <a:srgbClr val="FFFFFF"/>
        </a:lt1>
        <a:dk2>
          <a:srgbClr val="006666"/>
        </a:dk2>
        <a:lt2>
          <a:srgbClr val="CCECFF"/>
        </a:lt2>
        <a:accent1>
          <a:srgbClr val="2A3B54"/>
        </a:accent1>
        <a:accent2>
          <a:srgbClr val="017A83"/>
        </a:accent2>
        <a:accent3>
          <a:srgbClr val="AAB8B8"/>
        </a:accent3>
        <a:accent4>
          <a:srgbClr val="DADADA"/>
        </a:accent4>
        <a:accent5>
          <a:srgbClr val="ACAFB3"/>
        </a:accent5>
        <a:accent6>
          <a:srgbClr val="016E76"/>
        </a:accent6>
        <a:hlink>
          <a:srgbClr val="00CCFF"/>
        </a:hlink>
        <a:folHlink>
          <a:srgbClr val="99FF99"/>
        </a:folHlink>
      </a:clrScheme>
      <a:clrMap bg1="dk2" tx1="lt1" bg2="dk1" tx2="lt2" accent1="accent1" accent2="accent2" accent3="accent3" accent4="accent4" accent5="accent5" accent6="accent6" hlink="hlink" folHlink="folHlink"/>
    </a:extraClrScheme>
    <a:extraClrScheme>
      <a:clrScheme name="Maple 7">
        <a:dk1>
          <a:srgbClr val="80ACC4"/>
        </a:dk1>
        <a:lt1>
          <a:srgbClr val="FFFFFF"/>
        </a:lt1>
        <a:dk2>
          <a:srgbClr val="B3D1DF"/>
        </a:dk2>
        <a:lt2>
          <a:srgbClr val="FFFFFF"/>
        </a:lt2>
        <a:accent1>
          <a:srgbClr val="5089A8"/>
        </a:accent1>
        <a:accent2>
          <a:srgbClr val="BBC6DB"/>
        </a:accent2>
        <a:accent3>
          <a:srgbClr val="D6E5EC"/>
        </a:accent3>
        <a:accent4>
          <a:srgbClr val="DADADA"/>
        </a:accent4>
        <a:accent5>
          <a:srgbClr val="B3C4D1"/>
        </a:accent5>
        <a:accent6>
          <a:srgbClr val="A9B3C6"/>
        </a:accent6>
        <a:hlink>
          <a:srgbClr val="0000FF"/>
        </a:hlink>
        <a:folHlink>
          <a:srgbClr val="006699"/>
        </a:folHlink>
      </a:clrScheme>
      <a:clrMap bg1="dk2" tx1="lt1" bg2="dk1" tx2="lt2" accent1="accent1" accent2="accent2" accent3="accent3" accent4="accent4" accent5="accent5" accent6="accent6" hlink="hlink" folHlink="folHlink"/>
    </a:extraClrScheme>
    <a:extraClrScheme>
      <a:clrScheme name="Maple 8">
        <a:dk1>
          <a:srgbClr val="5700AE"/>
        </a:dk1>
        <a:lt1>
          <a:srgbClr val="FFFFFF"/>
        </a:lt1>
        <a:dk2>
          <a:srgbClr val="7301CB"/>
        </a:dk2>
        <a:lt2>
          <a:srgbClr val="C5C5FF"/>
        </a:lt2>
        <a:accent1>
          <a:srgbClr val="222268"/>
        </a:accent1>
        <a:accent2>
          <a:srgbClr val="7000E0"/>
        </a:accent2>
        <a:accent3>
          <a:srgbClr val="BCAAE2"/>
        </a:accent3>
        <a:accent4>
          <a:srgbClr val="DADADA"/>
        </a:accent4>
        <a:accent5>
          <a:srgbClr val="ABABB9"/>
        </a:accent5>
        <a:accent6>
          <a:srgbClr val="6500CB"/>
        </a:accent6>
        <a:hlink>
          <a:srgbClr val="99F3FF"/>
        </a:hlink>
        <a:folHlink>
          <a:srgbClr val="CCCCFF"/>
        </a:folHlink>
      </a:clrScheme>
      <a:clrMap bg1="dk2" tx1="lt1" bg2="dk1" tx2="lt2" accent1="accent1" accent2="accent2" accent3="accent3" accent4="accent4" accent5="accent5" accent6="accent6" hlink="hlink" folHlink="folHlink"/>
    </a:extraClrScheme>
    <a:extraClrScheme>
      <a:clrScheme name="Maple 9">
        <a:dk1>
          <a:srgbClr val="003366"/>
        </a:dk1>
        <a:lt1>
          <a:srgbClr val="FFFFFF"/>
        </a:lt1>
        <a:dk2>
          <a:srgbClr val="003366"/>
        </a:dk2>
        <a:lt2>
          <a:srgbClr val="CBD5DF"/>
        </a:lt2>
        <a:accent1>
          <a:srgbClr val="A9BEE9"/>
        </a:accent1>
        <a:accent2>
          <a:srgbClr val="D6E4F2"/>
        </a:accent2>
        <a:accent3>
          <a:srgbClr val="FFFFFF"/>
        </a:accent3>
        <a:accent4>
          <a:srgbClr val="002A56"/>
        </a:accent4>
        <a:accent5>
          <a:srgbClr val="D1DBF2"/>
        </a:accent5>
        <a:accent6>
          <a:srgbClr val="C2CFDB"/>
        </a:accent6>
        <a:hlink>
          <a:srgbClr val="0000CC"/>
        </a:hlink>
        <a:folHlink>
          <a:srgbClr val="8668E8"/>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455</TotalTime>
  <Words>1525</Words>
  <Application>Microsoft Office PowerPoint</Application>
  <PresentationFormat>On-screen Show (4:3)</PresentationFormat>
  <Paragraphs>327</Paragraphs>
  <Slides>67</Slides>
  <Notes>34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67</vt:i4>
      </vt:variant>
    </vt:vector>
  </HeadingPairs>
  <TitlesOfParts>
    <vt:vector size="76" baseType="lpstr">
      <vt:lpstr>Arial</vt:lpstr>
      <vt:lpstr>Arial Black</vt:lpstr>
      <vt:lpstr>Calibri</vt:lpstr>
      <vt:lpstr>Rockwell</vt:lpstr>
      <vt:lpstr>Tahoma</vt:lpstr>
      <vt:lpstr>Times</vt:lpstr>
      <vt:lpstr>Times New Roman</vt:lpstr>
      <vt:lpstr>Wingdings</vt:lpstr>
      <vt:lpstr>Maple</vt:lpstr>
      <vt:lpstr>PRACTICUM LEVEL 5</vt:lpstr>
      <vt:lpstr>  SUPERVISION MODULE</vt:lpstr>
      <vt:lpstr>OPENING ROUND:  </vt:lpstr>
      <vt:lpstr>AIMS OF LESSON</vt:lpstr>
      <vt:lpstr>Consider … ...</vt:lpstr>
      <vt:lpstr>WHY IS IT NECESSARY TO HAVE SUPERVISION?</vt:lpstr>
      <vt:lpstr>The Concept of Counselling Supervision</vt:lpstr>
      <vt:lpstr>The Concept of Counselling Supervision</vt:lpstr>
      <vt:lpstr>The Concept of Counselling Supervision</vt:lpstr>
      <vt:lpstr>The Concept of Counselling Supervision</vt:lpstr>
      <vt:lpstr>WORKING DEFINITION</vt:lpstr>
      <vt:lpstr>An alternative definition of   Supervision </vt:lpstr>
      <vt:lpstr>SUPERVISION IS NOT…</vt:lpstr>
      <vt:lpstr>BACP DEFINITION</vt:lpstr>
      <vt:lpstr>Pit head time </vt:lpstr>
      <vt:lpstr>Role Play : Case study</vt:lpstr>
      <vt:lpstr>Roles and functions case study</vt:lpstr>
      <vt:lpstr>Supervision in the helping professions  </vt:lpstr>
      <vt:lpstr>  ROLE PLAY : TWO SUPERVISION GROUPS   </vt:lpstr>
      <vt:lpstr>THE AIMS AND FUNCTIONS OF SUPERVISION INCLUDE:</vt:lpstr>
      <vt:lpstr>THE AIMS AND FUNCTIONS OF SUPERVISION</vt:lpstr>
      <vt:lpstr> WHY IS SUPERVISION NECESSARY? </vt:lpstr>
      <vt:lpstr>A continuing cycle of learning: </vt:lpstr>
      <vt:lpstr>WHAT ARE THE AIMS AND FUNCTIONS OF SUPERVISION (Con’t)</vt:lpstr>
      <vt:lpstr>WHAT ARE THE AIMS AND FUNCTIONS OF SUPERVISION (Con’t)</vt:lpstr>
      <vt:lpstr>WHY IS SUPERVISION NECESSARY</vt:lpstr>
      <vt:lpstr>WHY IS SUPERVISION NECESSARY?</vt:lpstr>
      <vt:lpstr>MAIN TYPES OF SUPERVISION</vt:lpstr>
      <vt:lpstr>GROUP OR INDIVIDUAL?  </vt:lpstr>
      <vt:lpstr>SUPERVISOR/SUPERVISEE ROLES</vt:lpstr>
      <vt:lpstr> The role of the supervisor is to provide an environment which is:  </vt:lpstr>
      <vt:lpstr> A SUPERVISEE’S ROLE IS TO:</vt:lpstr>
      <vt:lpstr>WHAT IS  A SUPERVISEE’S ROLE:</vt:lpstr>
      <vt:lpstr>WHAT IS  A SUPERVISEE’S ROLE:</vt:lpstr>
      <vt:lpstr>REMEMBER … … …</vt:lpstr>
      <vt:lpstr>SERVICE USERS AND SERVICE PROVIDERS</vt:lpstr>
      <vt:lpstr>How can supervision help with first client concerns?</vt:lpstr>
      <vt:lpstr>RELATIONSHIPS … … …</vt:lpstr>
      <vt:lpstr>MODELS OF SUPERVISION  </vt:lpstr>
      <vt:lpstr>The Seven Eyed Supervisor Model of Supervision</vt:lpstr>
      <vt:lpstr>The Cyclical Model of Supervision</vt:lpstr>
      <vt:lpstr>Working Alliance</vt:lpstr>
      <vt:lpstr>Major Legal and Ethical Issues in Supervision</vt:lpstr>
      <vt:lpstr>TWO MAIN ISSUES…</vt:lpstr>
      <vt:lpstr> Boundary Issues: Boundaries or barriers? </vt:lpstr>
      <vt:lpstr>Confidentiality in Supervision</vt:lpstr>
      <vt:lpstr>    GROUPWORK:    HELPFUL SKILLS FOR SUPERVISION -</vt:lpstr>
      <vt:lpstr>ALSO REMEMBER AND USE - INTERPERSONAL RECALL, KAGAN AND KAGAN</vt:lpstr>
      <vt:lpstr>PREPARING FOR SUPERVISION:</vt:lpstr>
      <vt:lpstr>AN AWARENESS WHEEL OF SUPERVISION:</vt:lpstr>
      <vt:lpstr>Awareness wheel</vt:lpstr>
      <vt:lpstr>PowerPoint Presentation</vt:lpstr>
      <vt:lpstr>SUPERVISION or PROFESSIONAL/PERSONAL DEVELOPMENT?</vt:lpstr>
      <vt:lpstr>How to get the best out of Supervision [Cont’d]</vt:lpstr>
      <vt:lpstr>How to get the best out of Supervision [Cont’d]</vt:lpstr>
      <vt:lpstr>Group discussion:</vt:lpstr>
      <vt:lpstr>PREPARING FOR SUPERVISION:</vt:lpstr>
      <vt:lpstr>TO SUM UP:</vt:lpstr>
      <vt:lpstr>ANY QUESTIONS……</vt:lpstr>
      <vt:lpstr>WHAT IS SUPERVISION?</vt:lpstr>
      <vt:lpstr>WHAT IS SUPERVISION?</vt:lpstr>
      <vt:lpstr>AIMS OF LESSON</vt:lpstr>
      <vt:lpstr>References</vt:lpstr>
      <vt:lpstr>References</vt:lpstr>
      <vt:lpstr>SUGGESTED READING</vt:lpstr>
      <vt:lpstr>SUGGESTED READING</vt:lpstr>
      <vt:lpstr>CLOSING ROUND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PRACTICUM LEVEL 5</dc:title>
  <dc:creator>Beverly Cole</dc:creator>
  <cp:lastModifiedBy>Beverly Cole</cp:lastModifiedBy>
  <cp:revision>18</cp:revision>
  <dcterms:created xsi:type="dcterms:W3CDTF">2019-11-01T09:39:43Z</dcterms:created>
  <dcterms:modified xsi:type="dcterms:W3CDTF">2019-11-01T17:35:41Z</dcterms:modified>
</cp:coreProperties>
</file>