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4"/>
  </p:sldMasterIdLst>
  <p:sldIdLst>
    <p:sldId id="256" r:id="rId5"/>
  </p:sldIdLst>
  <p:sldSz cx="12801600" cy="9601200" type="A3"/>
  <p:notesSz cx="7099300" cy="102346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>
        <p:scale>
          <a:sx n="70" d="100"/>
          <a:sy n="70" d="100"/>
        </p:scale>
        <p:origin x="792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0EC6-704E-4F1C-B8F8-384BC00B9428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AB42C-3974-449F-842C-C532138230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158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0EC6-704E-4F1C-B8F8-384BC00B9428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AB42C-3974-449F-842C-C532138230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07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0EC6-704E-4F1C-B8F8-384BC00B9428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AB42C-3974-449F-842C-C532138230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936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0EC6-704E-4F1C-B8F8-384BC00B9428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AB42C-3974-449F-842C-C532138230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657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0EC6-704E-4F1C-B8F8-384BC00B9428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AB42C-3974-449F-842C-C532138230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898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0EC6-704E-4F1C-B8F8-384BC00B9428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AB42C-3974-449F-842C-C532138230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826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0EC6-704E-4F1C-B8F8-384BC00B9428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AB42C-3974-449F-842C-C532138230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856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0EC6-704E-4F1C-B8F8-384BC00B9428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AB42C-3974-449F-842C-C532138230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300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0EC6-704E-4F1C-B8F8-384BC00B9428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AB42C-3974-449F-842C-C532138230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700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0EC6-704E-4F1C-B8F8-384BC00B9428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AB42C-3974-449F-842C-C532138230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390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0EC6-704E-4F1C-B8F8-384BC00B9428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AB42C-3974-449F-842C-C532138230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866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F80EC6-704E-4F1C-B8F8-384BC00B9428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AB42C-3974-449F-842C-C532138230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791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9904615" y="106184"/>
            <a:ext cx="2838796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 smtClean="0"/>
              <a:t>DIGITAL </a:t>
            </a:r>
            <a:r>
              <a:rPr lang="en-GB" sz="800" dirty="0" smtClean="0"/>
              <a:t>SURVEYING </a:t>
            </a:r>
            <a:endParaRPr lang="en-GB" sz="800" dirty="0"/>
          </a:p>
          <a:p>
            <a:r>
              <a:rPr lang="en-GB" sz="800" dirty="0"/>
              <a:t>PRACTICAL EXERCISE. </a:t>
            </a:r>
            <a:r>
              <a:rPr lang="en-GB" sz="800" dirty="0" smtClean="0"/>
              <a:t>(Use of DIGIMAP)</a:t>
            </a:r>
            <a:endParaRPr lang="en-GB" sz="800" dirty="0"/>
          </a:p>
          <a:p>
            <a:r>
              <a:rPr lang="en-GB" sz="800" dirty="0"/>
              <a:t>  </a:t>
            </a:r>
          </a:p>
          <a:p>
            <a:endParaRPr lang="en-GB" sz="800" dirty="0"/>
          </a:p>
          <a:p>
            <a:r>
              <a:rPr lang="en-GB" sz="800" dirty="0" smtClean="0"/>
              <a:t>Register for access to DIGIMAP</a:t>
            </a:r>
            <a:endParaRPr lang="en-GB" sz="800" dirty="0"/>
          </a:p>
          <a:p>
            <a:endParaRPr lang="en-GB" sz="800" dirty="0"/>
          </a:p>
          <a:p>
            <a:r>
              <a:rPr lang="en-GB" sz="800" dirty="0" smtClean="0"/>
              <a:t>Download Ordinance Survey Data in DWG format in that includes:</a:t>
            </a:r>
            <a:br>
              <a:rPr lang="en-GB" sz="800" dirty="0" smtClean="0"/>
            </a:br>
            <a:endParaRPr lang="en-GB" sz="8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 smtClean="0"/>
              <a:t>Topography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 smtClean="0"/>
              <a:t>Building Heights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 smtClean="0"/>
              <a:t>OS Terrain Contours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800" dirty="0"/>
          </a:p>
          <a:p>
            <a:r>
              <a:rPr lang="en-GB" sz="800" dirty="0" smtClean="0"/>
              <a:t>Download Historic Map is TIFF format. </a:t>
            </a:r>
          </a:p>
          <a:p>
            <a:endParaRPr lang="en-GB" sz="800" dirty="0"/>
          </a:p>
          <a:p>
            <a:r>
              <a:rPr lang="en-GB" sz="800" dirty="0" smtClean="0"/>
              <a:t>Place Map data on this sheet. and complete the details below</a:t>
            </a:r>
            <a:br>
              <a:rPr lang="en-GB" sz="800" dirty="0" smtClean="0"/>
            </a:br>
            <a:r>
              <a:rPr lang="en-GB" sz="800" dirty="0" smtClean="0"/>
              <a:t>(note drawings should be labelled Not to scale)</a:t>
            </a:r>
          </a:p>
          <a:p>
            <a:endParaRPr lang="en-GB" sz="800" dirty="0" smtClean="0"/>
          </a:p>
          <a:p>
            <a:pPr lvl="1"/>
            <a:endParaRPr lang="en-GB" sz="800" dirty="0"/>
          </a:p>
        </p:txBody>
      </p:sp>
      <p:sp>
        <p:nvSpPr>
          <p:cNvPr id="6" name="Rectangle 5"/>
          <p:cNvSpPr/>
          <p:nvPr/>
        </p:nvSpPr>
        <p:spPr>
          <a:xfrm>
            <a:off x="90067" y="8512593"/>
            <a:ext cx="3133898" cy="707886"/>
          </a:xfrm>
          <a:prstGeom prst="rect">
            <a:avLst/>
          </a:prstGeom>
          <a:ln>
            <a:noFill/>
            <a:prstDash val="sysDash"/>
          </a:ln>
        </p:spPr>
        <p:txBody>
          <a:bodyPr wrap="square">
            <a:spAutoFit/>
          </a:bodyPr>
          <a:lstStyle/>
          <a:p>
            <a:r>
              <a:rPr lang="en-GB" sz="800" dirty="0" smtClean="0"/>
              <a:t>MODULE NUMBER: ACBA 4002</a:t>
            </a:r>
          </a:p>
          <a:p>
            <a:r>
              <a:rPr lang="en-GB" sz="800" dirty="0" smtClean="0"/>
              <a:t>MODULE NAME: DIGITAL SURVEYING</a:t>
            </a:r>
          </a:p>
          <a:p>
            <a:endParaRPr lang="en-GB" sz="800" dirty="0" smtClean="0"/>
          </a:p>
          <a:p>
            <a:r>
              <a:rPr lang="en-GB" sz="800" dirty="0" smtClean="0"/>
              <a:t>STUDENT NAME:</a:t>
            </a:r>
          </a:p>
          <a:p>
            <a:endParaRPr lang="en-GB" sz="800" dirty="0" smtClean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43856" y="8524882"/>
            <a:ext cx="1120831" cy="448617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786380" y="8587810"/>
            <a:ext cx="3133898" cy="461665"/>
          </a:xfrm>
          <a:prstGeom prst="rect">
            <a:avLst/>
          </a:prstGeom>
          <a:ln>
            <a:noFill/>
            <a:prstDash val="sysDash"/>
          </a:ln>
        </p:spPr>
        <p:txBody>
          <a:bodyPr wrap="square">
            <a:spAutoFit/>
          </a:bodyPr>
          <a:lstStyle/>
          <a:p>
            <a:r>
              <a:rPr lang="en-GB" sz="800" dirty="0" smtClean="0"/>
              <a:t>THIS DRAWING SHOWS:</a:t>
            </a:r>
            <a:endParaRPr lang="en-GB" sz="800" dirty="0" smtClean="0"/>
          </a:p>
          <a:p>
            <a:endParaRPr lang="en-GB" sz="800" dirty="0" smtClean="0"/>
          </a:p>
          <a:p>
            <a:endParaRPr lang="en-GB" sz="800" dirty="0"/>
          </a:p>
        </p:txBody>
      </p:sp>
      <p:sp>
        <p:nvSpPr>
          <p:cNvPr id="11" name="Rectangle 10"/>
          <p:cNvSpPr/>
          <p:nvPr/>
        </p:nvSpPr>
        <p:spPr>
          <a:xfrm>
            <a:off x="9430789" y="8533746"/>
            <a:ext cx="1335622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00" dirty="0">
                <a:solidFill>
                  <a:prstClr val="black"/>
                </a:solidFill>
              </a:rPr>
              <a:t>DESCRIPTION OF </a:t>
            </a:r>
            <a:r>
              <a:rPr lang="en-GB" sz="800" dirty="0" smtClean="0">
                <a:solidFill>
                  <a:prstClr val="black"/>
                </a:solidFill>
              </a:rPr>
              <a:t>BUILDING:</a:t>
            </a:r>
            <a:endParaRPr lang="en-GB" dirty="0"/>
          </a:p>
        </p:txBody>
      </p:sp>
      <p:sp>
        <p:nvSpPr>
          <p:cNvPr id="19" name="Rectangle 18"/>
          <p:cNvSpPr/>
          <p:nvPr/>
        </p:nvSpPr>
        <p:spPr>
          <a:xfrm>
            <a:off x="0" y="8454046"/>
            <a:ext cx="12801600" cy="1147154"/>
          </a:xfrm>
          <a:prstGeom prst="rect">
            <a:avLst/>
          </a:prstGeom>
          <a:noFill/>
          <a:ln w="9525">
            <a:solidFill>
              <a:schemeClr val="bg1">
                <a:lumMod val="6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" name="Straight Connector 20"/>
          <p:cNvCxnSpPr/>
          <p:nvPr/>
        </p:nvCxnSpPr>
        <p:spPr>
          <a:xfrm flipH="1">
            <a:off x="2774480" y="8452911"/>
            <a:ext cx="1322" cy="890679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255637" y="8454044"/>
            <a:ext cx="2340" cy="889546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9430789" y="8459841"/>
            <a:ext cx="0" cy="89603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/>
          <p:cNvSpPr/>
          <p:nvPr/>
        </p:nvSpPr>
        <p:spPr>
          <a:xfrm>
            <a:off x="7332231" y="8545088"/>
            <a:ext cx="3133898" cy="954107"/>
          </a:xfrm>
          <a:prstGeom prst="rect">
            <a:avLst/>
          </a:prstGeom>
          <a:ln>
            <a:noFill/>
            <a:prstDash val="sysDash"/>
          </a:ln>
        </p:spPr>
        <p:txBody>
          <a:bodyPr wrap="square">
            <a:spAutoFit/>
          </a:bodyPr>
          <a:lstStyle/>
          <a:p>
            <a:r>
              <a:rPr lang="en-GB" sz="800" dirty="0" smtClean="0"/>
              <a:t>BUILDING NAME:</a:t>
            </a:r>
          </a:p>
          <a:p>
            <a:endParaRPr lang="en-GB" sz="800" dirty="0"/>
          </a:p>
          <a:p>
            <a:endParaRPr lang="en-GB" sz="800" dirty="0" smtClean="0"/>
          </a:p>
          <a:p>
            <a:endParaRPr lang="en-GB" sz="800" dirty="0"/>
          </a:p>
          <a:p>
            <a:r>
              <a:rPr lang="en-GB" sz="800" dirty="0" smtClean="0"/>
              <a:t>DATE OF CONSTRUCTION:</a:t>
            </a:r>
          </a:p>
          <a:p>
            <a:endParaRPr lang="en-GB" sz="800" dirty="0" smtClean="0"/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7794854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F1EC6C66121944B20E8A256E827A82" ma:contentTypeVersion="8" ma:contentTypeDescription="Create a new document." ma:contentTypeScope="" ma:versionID="924caef8481d9c107ade0d54c57e99dd">
  <xsd:schema xmlns:xsd="http://www.w3.org/2001/XMLSchema" xmlns:xs="http://www.w3.org/2001/XMLSchema" xmlns:p="http://schemas.microsoft.com/office/2006/metadata/properties" xmlns:ns3="3c121b61-e0ec-4f09-a282-b757bda1fb1d" targetNamespace="http://schemas.microsoft.com/office/2006/metadata/properties" ma:root="true" ma:fieldsID="f5fd383e346497865d3c18f16c02bc0e" ns3:_="">
    <xsd:import namespace="3c121b61-e0ec-4f09-a282-b757bda1fb1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Location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c121b61-e0ec-4f09-a282-b757bda1fb1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E0EB9A9-F930-47C9-8A80-F0D5B14E7341}">
  <ds:schemaRefs>
    <ds:schemaRef ds:uri="http://schemas.microsoft.com/office/2006/metadata/properties"/>
    <ds:schemaRef ds:uri="http://purl.org/dc/terms/"/>
    <ds:schemaRef ds:uri="http://schemas.openxmlformats.org/package/2006/metadata/core-properties"/>
    <ds:schemaRef ds:uri="3c121b61-e0ec-4f09-a282-b757bda1fb1d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6AAB1602-E1E4-4AD7-BF47-233DCB0B5C8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733C9E2-A978-45A5-B558-76B777A22E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c121b61-e0ec-4f09-a282-b757bda1fb1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105</TotalTime>
  <Words>55</Words>
  <Application>Microsoft Office PowerPoint</Application>
  <PresentationFormat>A3 Paper (297x420 mm)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Gavin Traylor</dc:creator>
  <cp:lastModifiedBy>Gavin Traylor</cp:lastModifiedBy>
  <cp:revision>8</cp:revision>
  <cp:lastPrinted>2019-09-23T18:01:12Z</cp:lastPrinted>
  <dcterms:created xsi:type="dcterms:W3CDTF">2019-09-23T17:28:58Z</dcterms:created>
  <dcterms:modified xsi:type="dcterms:W3CDTF">2019-10-24T12:56:34Z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0x010100E2F1EC6C66121944B20E8A256E827A82</vt:lpwstr>
  </property>
</Properties>
</file>